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89" r:id="rId3"/>
    <p:sldId id="257" r:id="rId4"/>
    <p:sldId id="260" r:id="rId5"/>
    <p:sldId id="266" r:id="rId6"/>
    <p:sldId id="267" r:id="rId7"/>
    <p:sldId id="321" r:id="rId8"/>
    <p:sldId id="322" r:id="rId9"/>
    <p:sldId id="340" r:id="rId10"/>
    <p:sldId id="268" r:id="rId11"/>
    <p:sldId id="342" r:id="rId12"/>
    <p:sldId id="323" r:id="rId13"/>
    <p:sldId id="325" r:id="rId14"/>
    <p:sldId id="324" r:id="rId15"/>
    <p:sldId id="274" r:id="rId16"/>
    <p:sldId id="326" r:id="rId17"/>
    <p:sldId id="278" r:id="rId18"/>
    <p:sldId id="279" r:id="rId19"/>
    <p:sldId id="327" r:id="rId20"/>
    <p:sldId id="328" r:id="rId21"/>
    <p:sldId id="281" r:id="rId22"/>
    <p:sldId id="282" r:id="rId23"/>
    <p:sldId id="319" r:id="rId24"/>
    <p:sldId id="284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0202"/>
    <a:srgbClr val="A48952"/>
    <a:srgbClr val="749B35"/>
    <a:srgbClr val="9EAD41"/>
    <a:srgbClr val="707B2D"/>
    <a:srgbClr val="E3D4B3"/>
    <a:srgbClr val="7D683F"/>
    <a:srgbClr val="FBA493"/>
    <a:srgbClr val="EDB190"/>
    <a:srgbClr val="F2E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77" d="100"/>
          <a:sy n="77" d="100"/>
        </p:scale>
        <p:origin x="1800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3CFE-B1FA-4C6C-A0ED-4FF542F40E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8B1ED-CE54-4D7A-8408-E66367A8DD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A1D3-7E6C-4960-B128-170F1BB35F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617E-3F24-4681-8C45-0A6452B5E4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A1D3-7E6C-4960-B128-170F1BB35F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617E-3F24-4681-8C45-0A6452B5E4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A1D3-7E6C-4960-B128-170F1BB35F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617E-3F24-4681-8C45-0A6452B5E4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A1D3-7E6C-4960-B128-170F1BB35F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617E-3F24-4681-8C45-0A6452B5E4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A1D3-7E6C-4960-B128-170F1BB35F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617E-3F24-4681-8C45-0A6452B5E4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A1D3-7E6C-4960-B128-170F1BB35F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617E-3F24-4681-8C45-0A6452B5E4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A1D3-7E6C-4960-B128-170F1BB35F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617E-3F24-4681-8C45-0A6452B5E4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A1D3-7E6C-4960-B128-170F1BB35F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617E-3F24-4681-8C45-0A6452B5E4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A1D3-7E6C-4960-B128-170F1BB35F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617E-3F24-4681-8C45-0A6452B5E4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1D3-7E6C-4960-B128-170F1BB35F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F617E-3F24-4681-8C45-0A6452B5E4F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6" name="任意多边形 405"/>
          <p:cNvSpPr/>
          <p:nvPr/>
        </p:nvSpPr>
        <p:spPr>
          <a:xfrm>
            <a:off x="8035852" y="-1"/>
            <a:ext cx="4156148" cy="3213101"/>
          </a:xfrm>
          <a:custGeom>
            <a:avLst/>
            <a:gdLst>
              <a:gd name="connsiteX0" fmla="*/ 10716 w 2541374"/>
              <a:gd name="connsiteY0" fmla="*/ 0 h 1964726"/>
              <a:gd name="connsiteX1" fmla="*/ 2541374 w 2541374"/>
              <a:gd name="connsiteY1" fmla="*/ 0 h 1964726"/>
              <a:gd name="connsiteX2" fmla="*/ 2541374 w 2541374"/>
              <a:gd name="connsiteY2" fmla="*/ 1787819 h 1964726"/>
              <a:gd name="connsiteX3" fmla="*/ 2463403 w 2541374"/>
              <a:gd name="connsiteY3" fmla="*/ 1825380 h 1964726"/>
              <a:gd name="connsiteX4" fmla="*/ 1773195 w 2541374"/>
              <a:gd name="connsiteY4" fmla="*/ 1964726 h 1964726"/>
              <a:gd name="connsiteX5" fmla="*/ 0 w 2541374"/>
              <a:gd name="connsiteY5" fmla="*/ 191531 h 1964726"/>
              <a:gd name="connsiteX6" fmla="*/ 9155 w 2541374"/>
              <a:gd name="connsiteY6" fmla="*/ 10232 h 19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1374" h="1964726">
                <a:moveTo>
                  <a:pt x="10716" y="0"/>
                </a:moveTo>
                <a:lnTo>
                  <a:pt x="2541374" y="0"/>
                </a:lnTo>
                <a:lnTo>
                  <a:pt x="2541374" y="1787819"/>
                </a:lnTo>
                <a:lnTo>
                  <a:pt x="2463403" y="1825380"/>
                </a:lnTo>
                <a:cubicBezTo>
                  <a:pt x="2251261" y="1915108"/>
                  <a:pt x="2018022" y="1964726"/>
                  <a:pt x="1773195" y="1964726"/>
                </a:cubicBezTo>
                <a:cubicBezTo>
                  <a:pt x="793886" y="1964726"/>
                  <a:pt x="0" y="1170840"/>
                  <a:pt x="0" y="191531"/>
                </a:cubicBezTo>
                <a:cubicBezTo>
                  <a:pt x="0" y="130324"/>
                  <a:pt x="3101" y="69842"/>
                  <a:pt x="9155" y="10232"/>
                </a:cubicBezTo>
                <a:close/>
              </a:path>
            </a:pathLst>
          </a:custGeom>
          <a:solidFill>
            <a:srgbClr val="E3D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0" y="-9734"/>
            <a:ext cx="2759506" cy="5090544"/>
          </a:xfrm>
          <a:custGeom>
            <a:avLst/>
            <a:gdLst>
              <a:gd name="connsiteX0" fmla="*/ 0 w 1772961"/>
              <a:gd name="connsiteY0" fmla="*/ 0 h 5080809"/>
              <a:gd name="connsiteX1" fmla="*/ 1772808 w 1772961"/>
              <a:gd name="connsiteY1" fmla="*/ 0 h 5080809"/>
              <a:gd name="connsiteX2" fmla="*/ 1772891 w 1772961"/>
              <a:gd name="connsiteY2" fmla="*/ 3026 h 5080809"/>
              <a:gd name="connsiteX3" fmla="*/ 1612900 w 1772961"/>
              <a:gd name="connsiteY3" fmla="*/ 1219200 h 5080809"/>
              <a:gd name="connsiteX4" fmla="*/ 584200 w 1772961"/>
              <a:gd name="connsiteY4" fmla="*/ 2489200 h 5080809"/>
              <a:gd name="connsiteX5" fmla="*/ 850900 w 1772961"/>
              <a:gd name="connsiteY5" fmla="*/ 4305300 h 5080809"/>
              <a:gd name="connsiteX6" fmla="*/ 159469 w 1772961"/>
              <a:gd name="connsiteY6" fmla="*/ 5001258 h 5080809"/>
              <a:gd name="connsiteX7" fmla="*/ 0 w 1772961"/>
              <a:gd name="connsiteY7" fmla="*/ 5080809 h 5080809"/>
              <a:gd name="connsiteX0-1" fmla="*/ 0 w 2531070"/>
              <a:gd name="connsiteY0-2" fmla="*/ 9735 h 5090544"/>
              <a:gd name="connsiteX1-3" fmla="*/ 1772808 w 2531070"/>
              <a:gd name="connsiteY1-4" fmla="*/ 9735 h 5090544"/>
              <a:gd name="connsiteX2-5" fmla="*/ 2531065 w 2531070"/>
              <a:gd name="connsiteY2-6" fmla="*/ 61 h 5090544"/>
              <a:gd name="connsiteX3-7" fmla="*/ 1612900 w 2531070"/>
              <a:gd name="connsiteY3-8" fmla="*/ 1228935 h 5090544"/>
              <a:gd name="connsiteX4-9" fmla="*/ 584200 w 2531070"/>
              <a:gd name="connsiteY4-10" fmla="*/ 2498935 h 5090544"/>
              <a:gd name="connsiteX5-11" fmla="*/ 850900 w 2531070"/>
              <a:gd name="connsiteY5-12" fmla="*/ 4315035 h 5090544"/>
              <a:gd name="connsiteX6-13" fmla="*/ 159469 w 2531070"/>
              <a:gd name="connsiteY6-14" fmla="*/ 5010993 h 5090544"/>
              <a:gd name="connsiteX7-15" fmla="*/ 0 w 2531070"/>
              <a:gd name="connsiteY7-16" fmla="*/ 5090544 h 5090544"/>
              <a:gd name="connsiteX8" fmla="*/ 0 w 2531070"/>
              <a:gd name="connsiteY8" fmla="*/ 9735 h 5090544"/>
              <a:gd name="connsiteX0-17" fmla="*/ 0 w 2531116"/>
              <a:gd name="connsiteY0-18" fmla="*/ 9735 h 5090544"/>
              <a:gd name="connsiteX1-19" fmla="*/ 1772808 w 2531116"/>
              <a:gd name="connsiteY1-20" fmla="*/ 9735 h 5090544"/>
              <a:gd name="connsiteX2-21" fmla="*/ 2531065 w 2531116"/>
              <a:gd name="connsiteY2-22" fmla="*/ 61 h 5090544"/>
              <a:gd name="connsiteX3-23" fmla="*/ 2149454 w 2531116"/>
              <a:gd name="connsiteY3-24" fmla="*/ 1330535 h 5090544"/>
              <a:gd name="connsiteX4-25" fmla="*/ 584200 w 2531116"/>
              <a:gd name="connsiteY4-26" fmla="*/ 2498935 h 5090544"/>
              <a:gd name="connsiteX5-27" fmla="*/ 850900 w 2531116"/>
              <a:gd name="connsiteY5-28" fmla="*/ 4315035 h 5090544"/>
              <a:gd name="connsiteX6-29" fmla="*/ 159469 w 2531116"/>
              <a:gd name="connsiteY6-30" fmla="*/ 5010993 h 5090544"/>
              <a:gd name="connsiteX7-31" fmla="*/ 0 w 2531116"/>
              <a:gd name="connsiteY7-32" fmla="*/ 5090544 h 5090544"/>
              <a:gd name="connsiteX8-33" fmla="*/ 0 w 2531116"/>
              <a:gd name="connsiteY8-34" fmla="*/ 9735 h 5090544"/>
              <a:gd name="connsiteX0-35" fmla="*/ 0 w 2531088"/>
              <a:gd name="connsiteY0-36" fmla="*/ 9735 h 5090544"/>
              <a:gd name="connsiteX1-37" fmla="*/ 1772808 w 2531088"/>
              <a:gd name="connsiteY1-38" fmla="*/ 9735 h 5090544"/>
              <a:gd name="connsiteX2-39" fmla="*/ 2531065 w 2531088"/>
              <a:gd name="connsiteY2-40" fmla="*/ 61 h 5090544"/>
              <a:gd name="connsiteX3-41" fmla="*/ 2149454 w 2531088"/>
              <a:gd name="connsiteY3-42" fmla="*/ 1330535 h 5090544"/>
              <a:gd name="connsiteX4-43" fmla="*/ 1027440 w 2531088"/>
              <a:gd name="connsiteY4-44" fmla="*/ 2473535 h 5090544"/>
              <a:gd name="connsiteX5-45" fmla="*/ 850900 w 2531088"/>
              <a:gd name="connsiteY5-46" fmla="*/ 4315035 h 5090544"/>
              <a:gd name="connsiteX6-47" fmla="*/ 159469 w 2531088"/>
              <a:gd name="connsiteY6-48" fmla="*/ 5010993 h 5090544"/>
              <a:gd name="connsiteX7-49" fmla="*/ 0 w 2531088"/>
              <a:gd name="connsiteY7-50" fmla="*/ 5090544 h 5090544"/>
              <a:gd name="connsiteX8-51" fmla="*/ 0 w 2531088"/>
              <a:gd name="connsiteY8-52" fmla="*/ 9735 h 5090544"/>
              <a:gd name="connsiteX0-53" fmla="*/ 0 w 2531087"/>
              <a:gd name="connsiteY0-54" fmla="*/ 9735 h 5090544"/>
              <a:gd name="connsiteX1-55" fmla="*/ 1772808 w 2531087"/>
              <a:gd name="connsiteY1-56" fmla="*/ 9735 h 5090544"/>
              <a:gd name="connsiteX2-57" fmla="*/ 2531065 w 2531087"/>
              <a:gd name="connsiteY2-58" fmla="*/ 61 h 5090544"/>
              <a:gd name="connsiteX3-59" fmla="*/ 2149454 w 2531087"/>
              <a:gd name="connsiteY3-60" fmla="*/ 1330535 h 5090544"/>
              <a:gd name="connsiteX4-61" fmla="*/ 1062433 w 2531087"/>
              <a:gd name="connsiteY4-62" fmla="*/ 2321135 h 5090544"/>
              <a:gd name="connsiteX5-63" fmla="*/ 850900 w 2531087"/>
              <a:gd name="connsiteY5-64" fmla="*/ 4315035 h 5090544"/>
              <a:gd name="connsiteX6-65" fmla="*/ 159469 w 2531087"/>
              <a:gd name="connsiteY6-66" fmla="*/ 5010993 h 5090544"/>
              <a:gd name="connsiteX7-67" fmla="*/ 0 w 2531087"/>
              <a:gd name="connsiteY7-68" fmla="*/ 5090544 h 5090544"/>
              <a:gd name="connsiteX8-69" fmla="*/ 0 w 2531087"/>
              <a:gd name="connsiteY8-70" fmla="*/ 9735 h 5090544"/>
              <a:gd name="connsiteX0-71" fmla="*/ 0 w 2538850"/>
              <a:gd name="connsiteY0-72" fmla="*/ 9735 h 5090544"/>
              <a:gd name="connsiteX1-73" fmla="*/ 1772808 w 2538850"/>
              <a:gd name="connsiteY1-74" fmla="*/ 9735 h 5090544"/>
              <a:gd name="connsiteX2-75" fmla="*/ 2531065 w 2538850"/>
              <a:gd name="connsiteY2-76" fmla="*/ 61 h 5090544"/>
              <a:gd name="connsiteX3-77" fmla="*/ 2347746 w 2538850"/>
              <a:gd name="connsiteY3-78" fmla="*/ 1330535 h 5090544"/>
              <a:gd name="connsiteX4-79" fmla="*/ 1062433 w 2538850"/>
              <a:gd name="connsiteY4-80" fmla="*/ 2321135 h 5090544"/>
              <a:gd name="connsiteX5-81" fmla="*/ 850900 w 2538850"/>
              <a:gd name="connsiteY5-82" fmla="*/ 4315035 h 5090544"/>
              <a:gd name="connsiteX6-83" fmla="*/ 159469 w 2538850"/>
              <a:gd name="connsiteY6-84" fmla="*/ 5010993 h 5090544"/>
              <a:gd name="connsiteX7-85" fmla="*/ 0 w 2538850"/>
              <a:gd name="connsiteY7-86" fmla="*/ 5090544 h 5090544"/>
              <a:gd name="connsiteX8-87" fmla="*/ 0 w 2538850"/>
              <a:gd name="connsiteY8-88" fmla="*/ 9735 h 5090544"/>
              <a:gd name="connsiteX0-89" fmla="*/ 0 w 2534447"/>
              <a:gd name="connsiteY0-90" fmla="*/ 9735 h 5090544"/>
              <a:gd name="connsiteX1-91" fmla="*/ 1772808 w 2534447"/>
              <a:gd name="connsiteY1-92" fmla="*/ 9735 h 5090544"/>
              <a:gd name="connsiteX2-93" fmla="*/ 2531065 w 2534447"/>
              <a:gd name="connsiteY2-94" fmla="*/ 61 h 5090544"/>
              <a:gd name="connsiteX3-95" fmla="*/ 2347746 w 2534447"/>
              <a:gd name="connsiteY3-96" fmla="*/ 1330535 h 5090544"/>
              <a:gd name="connsiteX4-97" fmla="*/ 1202404 w 2534447"/>
              <a:gd name="connsiteY4-98" fmla="*/ 2244935 h 5090544"/>
              <a:gd name="connsiteX5-99" fmla="*/ 850900 w 2534447"/>
              <a:gd name="connsiteY5-100" fmla="*/ 4315035 h 5090544"/>
              <a:gd name="connsiteX6-101" fmla="*/ 159469 w 2534447"/>
              <a:gd name="connsiteY6-102" fmla="*/ 5010993 h 5090544"/>
              <a:gd name="connsiteX7-103" fmla="*/ 0 w 2534447"/>
              <a:gd name="connsiteY7-104" fmla="*/ 5090544 h 5090544"/>
              <a:gd name="connsiteX8-105" fmla="*/ 0 w 2534447"/>
              <a:gd name="connsiteY8-106" fmla="*/ 9735 h 50905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</a:cxnLst>
            <a:rect l="l" t="t" r="r" b="b"/>
            <a:pathLst>
              <a:path w="2534447" h="5090544">
                <a:moveTo>
                  <a:pt x="0" y="9735"/>
                </a:moveTo>
                <a:lnTo>
                  <a:pt x="1772808" y="9735"/>
                </a:lnTo>
                <a:cubicBezTo>
                  <a:pt x="1772836" y="10744"/>
                  <a:pt x="2531037" y="-948"/>
                  <a:pt x="2531065" y="61"/>
                </a:cubicBezTo>
                <a:cubicBezTo>
                  <a:pt x="2533132" y="408760"/>
                  <a:pt x="2569189" y="956389"/>
                  <a:pt x="2347746" y="1330535"/>
                </a:cubicBezTo>
                <a:cubicBezTo>
                  <a:pt x="2126303" y="1704681"/>
                  <a:pt x="1451878" y="1747518"/>
                  <a:pt x="1202404" y="2244935"/>
                </a:cubicBezTo>
                <a:cubicBezTo>
                  <a:pt x="952930" y="2742352"/>
                  <a:pt x="999067" y="3866302"/>
                  <a:pt x="850900" y="4315035"/>
                </a:cubicBezTo>
                <a:cubicBezTo>
                  <a:pt x="758296" y="4595493"/>
                  <a:pt x="452371" y="4848667"/>
                  <a:pt x="159469" y="5010993"/>
                </a:cubicBezTo>
                <a:lnTo>
                  <a:pt x="0" y="5090544"/>
                </a:lnTo>
                <a:lnTo>
                  <a:pt x="0" y="9735"/>
                </a:lnTo>
                <a:close/>
              </a:path>
            </a:pathLst>
          </a:custGeom>
          <a:solidFill>
            <a:srgbClr val="9EA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0" y="0"/>
            <a:ext cx="2578100" cy="5067300"/>
          </a:xfrm>
          <a:custGeom>
            <a:avLst/>
            <a:gdLst>
              <a:gd name="connsiteX0" fmla="*/ 2578100 w 2578100"/>
              <a:gd name="connsiteY0" fmla="*/ 0 h 5105400"/>
              <a:gd name="connsiteX1" fmla="*/ 2324100 w 2578100"/>
              <a:gd name="connsiteY1" fmla="*/ 1155700 h 5105400"/>
              <a:gd name="connsiteX2" fmla="*/ 1117600 w 2578100"/>
              <a:gd name="connsiteY2" fmla="*/ 2070100 h 5105400"/>
              <a:gd name="connsiteX3" fmla="*/ 673100 w 2578100"/>
              <a:gd name="connsiteY3" fmla="*/ 4292600 h 5105400"/>
              <a:gd name="connsiteX4" fmla="*/ 0 w 2578100"/>
              <a:gd name="connsiteY4" fmla="*/ 5105400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8100" h="5105400">
                <a:moveTo>
                  <a:pt x="2578100" y="0"/>
                </a:moveTo>
                <a:cubicBezTo>
                  <a:pt x="2572808" y="405341"/>
                  <a:pt x="2567517" y="810683"/>
                  <a:pt x="2324100" y="1155700"/>
                </a:cubicBezTo>
                <a:cubicBezTo>
                  <a:pt x="2080683" y="1500717"/>
                  <a:pt x="1392767" y="1547283"/>
                  <a:pt x="1117600" y="2070100"/>
                </a:cubicBezTo>
                <a:cubicBezTo>
                  <a:pt x="842433" y="2592917"/>
                  <a:pt x="859367" y="3786717"/>
                  <a:pt x="673100" y="4292600"/>
                </a:cubicBezTo>
                <a:cubicBezTo>
                  <a:pt x="486833" y="4798483"/>
                  <a:pt x="243416" y="4951941"/>
                  <a:pt x="0" y="5105400"/>
                </a:cubicBezTo>
              </a:path>
            </a:pathLst>
          </a:custGeom>
          <a:noFill/>
          <a:ln w="57150">
            <a:solidFill>
              <a:srgbClr val="828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1077833" y="5878384"/>
            <a:ext cx="571500" cy="668777"/>
            <a:chOff x="11077833" y="5878384"/>
            <a:chExt cx="571500" cy="668777"/>
          </a:xfrm>
        </p:grpSpPr>
        <p:sp>
          <p:nvSpPr>
            <p:cNvPr id="9" name="任意多边形 8"/>
            <p:cNvSpPr/>
            <p:nvPr/>
          </p:nvSpPr>
          <p:spPr>
            <a:xfrm>
              <a:off x="11077833" y="5878384"/>
              <a:ext cx="469900" cy="579877"/>
            </a:xfrm>
            <a:custGeom>
              <a:avLst/>
              <a:gdLst>
                <a:gd name="connsiteX0" fmla="*/ 355600 w 596900"/>
                <a:gd name="connsiteY0" fmla="*/ 0 h 736600"/>
                <a:gd name="connsiteX1" fmla="*/ 596900 w 596900"/>
                <a:gd name="connsiteY1" fmla="*/ 0 h 736600"/>
                <a:gd name="connsiteX2" fmla="*/ 596900 w 596900"/>
                <a:gd name="connsiteY2" fmla="*/ 736600 h 736600"/>
                <a:gd name="connsiteX3" fmla="*/ 0 w 596900"/>
                <a:gd name="connsiteY3" fmla="*/ 736600 h 736600"/>
                <a:gd name="connsiteX4" fmla="*/ 0 w 596900"/>
                <a:gd name="connsiteY4" fmla="*/ 546100 h 736600"/>
                <a:gd name="connsiteX5" fmla="*/ 355600 w 596900"/>
                <a:gd name="connsiteY5" fmla="*/ 54610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6900" h="736600">
                  <a:moveTo>
                    <a:pt x="355600" y="0"/>
                  </a:moveTo>
                  <a:lnTo>
                    <a:pt x="596900" y="0"/>
                  </a:lnTo>
                  <a:lnTo>
                    <a:pt x="596900" y="736600"/>
                  </a:lnTo>
                  <a:lnTo>
                    <a:pt x="0" y="736600"/>
                  </a:lnTo>
                  <a:lnTo>
                    <a:pt x="0" y="546100"/>
                  </a:lnTo>
                  <a:lnTo>
                    <a:pt x="355600" y="546100"/>
                  </a:lnTo>
                  <a:close/>
                </a:path>
              </a:pathLst>
            </a:custGeom>
            <a:noFill/>
            <a:ln w="22225">
              <a:solidFill>
                <a:srgbClr val="828F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11179433" y="5967284"/>
              <a:ext cx="469900" cy="579877"/>
            </a:xfrm>
            <a:custGeom>
              <a:avLst/>
              <a:gdLst>
                <a:gd name="connsiteX0" fmla="*/ 355600 w 596900"/>
                <a:gd name="connsiteY0" fmla="*/ 0 h 736600"/>
                <a:gd name="connsiteX1" fmla="*/ 596900 w 596900"/>
                <a:gd name="connsiteY1" fmla="*/ 0 h 736600"/>
                <a:gd name="connsiteX2" fmla="*/ 596900 w 596900"/>
                <a:gd name="connsiteY2" fmla="*/ 736600 h 736600"/>
                <a:gd name="connsiteX3" fmla="*/ 0 w 596900"/>
                <a:gd name="connsiteY3" fmla="*/ 736600 h 736600"/>
                <a:gd name="connsiteX4" fmla="*/ 0 w 596900"/>
                <a:gd name="connsiteY4" fmla="*/ 546100 h 736600"/>
                <a:gd name="connsiteX5" fmla="*/ 355600 w 596900"/>
                <a:gd name="connsiteY5" fmla="*/ 54610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6900" h="736600">
                  <a:moveTo>
                    <a:pt x="355600" y="0"/>
                  </a:moveTo>
                  <a:lnTo>
                    <a:pt x="596900" y="0"/>
                  </a:lnTo>
                  <a:lnTo>
                    <a:pt x="596900" y="736600"/>
                  </a:lnTo>
                  <a:lnTo>
                    <a:pt x="0" y="736600"/>
                  </a:lnTo>
                  <a:lnTo>
                    <a:pt x="0" y="546100"/>
                  </a:lnTo>
                  <a:lnTo>
                    <a:pt x="355600" y="546100"/>
                  </a:lnTo>
                  <a:close/>
                </a:path>
              </a:pathLst>
            </a:custGeom>
            <a:solidFill>
              <a:srgbClr val="828F32">
                <a:alpha val="56000"/>
              </a:srgb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375785" y="3933825"/>
            <a:ext cx="103041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</a:t>
            </a: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蔡甸区疾病预防控制中心</a:t>
            </a:r>
            <a:r>
              <a:rPr lang="en-US" altLang="zh-CN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</a:t>
            </a:r>
            <a:endParaRPr lang="en-US" altLang="zh-CN" sz="2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en-US" altLang="zh-CN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</a:t>
            </a: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卫生检验科</a:t>
            </a:r>
            <a:r>
              <a:rPr lang="en-US" altLang="zh-CN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</a:t>
            </a: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王雯</a:t>
            </a:r>
            <a:endParaRPr lang="zh-CN" altLang="en-US" sz="2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25199" y="1766308"/>
            <a:ext cx="46987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smtClean="0">
                <a:solidFill>
                  <a:srgbClr val="828F32"/>
                </a:solidFill>
                <a:latin typeface="汉仪星球体繁" panose="00020600040101010101" pitchFamily="18" charset="-122"/>
                <a:ea typeface="汉仪星球体繁" panose="00020600040101010101" pitchFamily="18" charset="-122"/>
              </a:rPr>
              <a:t>健康管理</a:t>
            </a:r>
            <a:endParaRPr lang="zh-CN" altLang="en-US" sz="8800">
              <a:solidFill>
                <a:srgbClr val="828F32"/>
              </a:solidFill>
              <a:latin typeface="汉仪星球体繁" panose="00020600040101010101" pitchFamily="18" charset="-122"/>
              <a:ea typeface="汉仪星球体繁" panose="00020600040101010101" pitchFamily="18" charset="-122"/>
            </a:endParaRPr>
          </a:p>
        </p:txBody>
      </p:sp>
      <p:grpSp>
        <p:nvGrpSpPr>
          <p:cNvPr id="232" name="Group 4"/>
          <p:cNvGrpSpPr>
            <a:grpSpLocks noChangeAspect="1"/>
          </p:cNvGrpSpPr>
          <p:nvPr/>
        </p:nvGrpSpPr>
        <p:grpSpPr bwMode="auto">
          <a:xfrm>
            <a:off x="197608" y="2287367"/>
            <a:ext cx="1873454" cy="4279535"/>
            <a:chOff x="2965" y="192"/>
            <a:chExt cx="1720" cy="3929"/>
          </a:xfrm>
        </p:grpSpPr>
        <p:sp>
          <p:nvSpPr>
            <p:cNvPr id="233" name="Freeform 5"/>
            <p:cNvSpPr/>
            <p:nvPr/>
          </p:nvSpPr>
          <p:spPr bwMode="auto">
            <a:xfrm>
              <a:off x="3522" y="351"/>
              <a:ext cx="574" cy="856"/>
            </a:xfrm>
            <a:custGeom>
              <a:avLst/>
              <a:gdLst>
                <a:gd name="T0" fmla="*/ 0 w 242"/>
                <a:gd name="T1" fmla="*/ 45 h 362"/>
                <a:gd name="T2" fmla="*/ 125 w 242"/>
                <a:gd name="T3" fmla="*/ 186 h 362"/>
                <a:gd name="T4" fmla="*/ 150 w 242"/>
                <a:gd name="T5" fmla="*/ 290 h 362"/>
                <a:gd name="T6" fmla="*/ 210 w 242"/>
                <a:gd name="T7" fmla="*/ 362 h 362"/>
                <a:gd name="T8" fmla="*/ 238 w 242"/>
                <a:gd name="T9" fmla="*/ 342 h 362"/>
                <a:gd name="T10" fmla="*/ 242 w 242"/>
                <a:gd name="T11" fmla="*/ 297 h 362"/>
                <a:gd name="T12" fmla="*/ 189 w 242"/>
                <a:gd name="T13" fmla="*/ 131 h 362"/>
                <a:gd name="T14" fmla="*/ 20 w 242"/>
                <a:gd name="T15" fmla="*/ 0 h 362"/>
                <a:gd name="T16" fmla="*/ 0 w 242"/>
                <a:gd name="T17" fmla="*/ 45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362">
                  <a:moveTo>
                    <a:pt x="0" y="45"/>
                  </a:moveTo>
                  <a:cubicBezTo>
                    <a:pt x="125" y="186"/>
                    <a:pt x="125" y="186"/>
                    <a:pt x="125" y="186"/>
                  </a:cubicBezTo>
                  <a:cubicBezTo>
                    <a:pt x="150" y="290"/>
                    <a:pt x="150" y="290"/>
                    <a:pt x="150" y="290"/>
                  </a:cubicBezTo>
                  <a:cubicBezTo>
                    <a:pt x="210" y="362"/>
                    <a:pt x="210" y="362"/>
                    <a:pt x="210" y="362"/>
                  </a:cubicBezTo>
                  <a:cubicBezTo>
                    <a:pt x="238" y="342"/>
                    <a:pt x="238" y="342"/>
                    <a:pt x="238" y="342"/>
                  </a:cubicBezTo>
                  <a:cubicBezTo>
                    <a:pt x="242" y="297"/>
                    <a:pt x="242" y="297"/>
                    <a:pt x="242" y="297"/>
                  </a:cubicBezTo>
                  <a:cubicBezTo>
                    <a:pt x="189" y="131"/>
                    <a:pt x="189" y="131"/>
                    <a:pt x="189" y="131"/>
                  </a:cubicBezTo>
                  <a:cubicBezTo>
                    <a:pt x="189" y="131"/>
                    <a:pt x="45" y="8"/>
                    <a:pt x="20" y="0"/>
                  </a:cubicBezTo>
                  <a:lnTo>
                    <a:pt x="0" y="45"/>
                  </a:lnTo>
                  <a:close/>
                </a:path>
              </a:pathLst>
            </a:custGeom>
            <a:solidFill>
              <a:srgbClr val="F69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6"/>
            <p:cNvSpPr/>
            <p:nvPr/>
          </p:nvSpPr>
          <p:spPr bwMode="auto">
            <a:xfrm>
              <a:off x="3259" y="192"/>
              <a:ext cx="370" cy="272"/>
            </a:xfrm>
            <a:custGeom>
              <a:avLst/>
              <a:gdLst>
                <a:gd name="T0" fmla="*/ 93 w 156"/>
                <a:gd name="T1" fmla="*/ 35 h 115"/>
                <a:gd name="T2" fmla="*/ 145 w 156"/>
                <a:gd name="T3" fmla="*/ 72 h 115"/>
                <a:gd name="T4" fmla="*/ 156 w 156"/>
                <a:gd name="T5" fmla="*/ 105 h 115"/>
                <a:gd name="T6" fmla="*/ 113 w 156"/>
                <a:gd name="T7" fmla="*/ 115 h 115"/>
                <a:gd name="T8" fmla="*/ 53 w 156"/>
                <a:gd name="T9" fmla="*/ 90 h 115"/>
                <a:gd name="T10" fmla="*/ 2 w 156"/>
                <a:gd name="T11" fmla="*/ 42 h 115"/>
                <a:gd name="T12" fmla="*/ 13 w 156"/>
                <a:gd name="T13" fmla="*/ 35 h 115"/>
                <a:gd name="T14" fmla="*/ 52 w 156"/>
                <a:gd name="T15" fmla="*/ 60 h 115"/>
                <a:gd name="T16" fmla="*/ 14 w 156"/>
                <a:gd name="T17" fmla="*/ 16 h 115"/>
                <a:gd name="T18" fmla="*/ 34 w 156"/>
                <a:gd name="T19" fmla="*/ 20 h 115"/>
                <a:gd name="T20" fmla="*/ 61 w 156"/>
                <a:gd name="T21" fmla="*/ 41 h 115"/>
                <a:gd name="T22" fmla="*/ 35 w 156"/>
                <a:gd name="T23" fmla="*/ 1 h 115"/>
                <a:gd name="T24" fmla="*/ 79 w 156"/>
                <a:gd name="T25" fmla="*/ 33 h 115"/>
                <a:gd name="T26" fmla="*/ 66 w 156"/>
                <a:gd name="T27" fmla="*/ 1 h 115"/>
                <a:gd name="T28" fmla="*/ 84 w 156"/>
                <a:gd name="T29" fmla="*/ 19 h 115"/>
                <a:gd name="T30" fmla="*/ 93 w 156"/>
                <a:gd name="T31" fmla="*/ 3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6" h="115">
                  <a:moveTo>
                    <a:pt x="93" y="35"/>
                  </a:moveTo>
                  <a:cubicBezTo>
                    <a:pt x="93" y="35"/>
                    <a:pt x="137" y="54"/>
                    <a:pt x="145" y="72"/>
                  </a:cubicBezTo>
                  <a:cubicBezTo>
                    <a:pt x="153" y="89"/>
                    <a:pt x="156" y="105"/>
                    <a:pt x="156" y="105"/>
                  </a:cubicBezTo>
                  <a:cubicBezTo>
                    <a:pt x="113" y="115"/>
                    <a:pt x="113" y="115"/>
                    <a:pt x="113" y="115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0"/>
                    <a:pt x="0" y="45"/>
                    <a:pt x="2" y="42"/>
                  </a:cubicBezTo>
                  <a:cubicBezTo>
                    <a:pt x="3" y="39"/>
                    <a:pt x="6" y="30"/>
                    <a:pt x="13" y="35"/>
                  </a:cubicBezTo>
                  <a:cubicBezTo>
                    <a:pt x="20" y="39"/>
                    <a:pt x="52" y="60"/>
                    <a:pt x="52" y="60"/>
                  </a:cubicBezTo>
                  <a:cubicBezTo>
                    <a:pt x="52" y="60"/>
                    <a:pt x="9" y="18"/>
                    <a:pt x="14" y="16"/>
                  </a:cubicBezTo>
                  <a:cubicBezTo>
                    <a:pt x="18" y="13"/>
                    <a:pt x="26" y="12"/>
                    <a:pt x="34" y="20"/>
                  </a:cubicBezTo>
                  <a:cubicBezTo>
                    <a:pt x="42" y="28"/>
                    <a:pt x="61" y="41"/>
                    <a:pt x="61" y="41"/>
                  </a:cubicBezTo>
                  <a:cubicBezTo>
                    <a:pt x="61" y="41"/>
                    <a:pt x="31" y="3"/>
                    <a:pt x="35" y="1"/>
                  </a:cubicBezTo>
                  <a:cubicBezTo>
                    <a:pt x="40" y="0"/>
                    <a:pt x="70" y="25"/>
                    <a:pt x="79" y="33"/>
                  </a:cubicBezTo>
                  <a:cubicBezTo>
                    <a:pt x="87" y="41"/>
                    <a:pt x="59" y="3"/>
                    <a:pt x="66" y="1"/>
                  </a:cubicBezTo>
                  <a:cubicBezTo>
                    <a:pt x="73" y="0"/>
                    <a:pt x="78" y="11"/>
                    <a:pt x="84" y="19"/>
                  </a:cubicBezTo>
                  <a:cubicBezTo>
                    <a:pt x="90" y="27"/>
                    <a:pt x="93" y="35"/>
                    <a:pt x="93" y="35"/>
                  </a:cubicBezTo>
                  <a:close/>
                </a:path>
              </a:pathLst>
            </a:custGeom>
            <a:solidFill>
              <a:srgbClr val="F69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7"/>
            <p:cNvSpPr/>
            <p:nvPr/>
          </p:nvSpPr>
          <p:spPr bwMode="auto">
            <a:xfrm>
              <a:off x="3389" y="341"/>
              <a:ext cx="162" cy="90"/>
            </a:xfrm>
            <a:custGeom>
              <a:avLst/>
              <a:gdLst>
                <a:gd name="T0" fmla="*/ 52 w 68"/>
                <a:gd name="T1" fmla="*/ 38 h 38"/>
                <a:gd name="T2" fmla="*/ 47 w 68"/>
                <a:gd name="T3" fmla="*/ 37 h 38"/>
                <a:gd name="T4" fmla="*/ 33 w 68"/>
                <a:gd name="T5" fmla="*/ 32 h 38"/>
                <a:gd name="T6" fmla="*/ 24 w 68"/>
                <a:gd name="T7" fmla="*/ 28 h 38"/>
                <a:gd name="T8" fmla="*/ 13 w 68"/>
                <a:gd name="T9" fmla="*/ 23 h 38"/>
                <a:gd name="T10" fmla="*/ 4 w 68"/>
                <a:gd name="T11" fmla="*/ 14 h 38"/>
                <a:gd name="T12" fmla="*/ 2 w 68"/>
                <a:gd name="T13" fmla="*/ 0 h 38"/>
                <a:gd name="T14" fmla="*/ 2 w 68"/>
                <a:gd name="T15" fmla="*/ 0 h 38"/>
                <a:gd name="T16" fmla="*/ 3 w 68"/>
                <a:gd name="T17" fmla="*/ 0 h 38"/>
                <a:gd name="T18" fmla="*/ 3 w 68"/>
                <a:gd name="T19" fmla="*/ 0 h 38"/>
                <a:gd name="T20" fmla="*/ 28 w 68"/>
                <a:gd name="T21" fmla="*/ 10 h 38"/>
                <a:gd name="T22" fmla="*/ 39 w 68"/>
                <a:gd name="T23" fmla="*/ 8 h 38"/>
                <a:gd name="T24" fmla="*/ 49 w 68"/>
                <a:gd name="T25" fmla="*/ 6 h 38"/>
                <a:gd name="T26" fmla="*/ 63 w 68"/>
                <a:gd name="T27" fmla="*/ 8 h 38"/>
                <a:gd name="T28" fmla="*/ 67 w 68"/>
                <a:gd name="T29" fmla="*/ 10 h 38"/>
                <a:gd name="T30" fmla="*/ 68 w 68"/>
                <a:gd name="T31" fmla="*/ 11 h 38"/>
                <a:gd name="T32" fmla="*/ 63 w 68"/>
                <a:gd name="T33" fmla="*/ 9 h 38"/>
                <a:gd name="T34" fmla="*/ 49 w 68"/>
                <a:gd name="T35" fmla="*/ 7 h 38"/>
                <a:gd name="T36" fmla="*/ 39 w 68"/>
                <a:gd name="T37" fmla="*/ 10 h 38"/>
                <a:gd name="T38" fmla="*/ 28 w 68"/>
                <a:gd name="T39" fmla="*/ 12 h 38"/>
                <a:gd name="T40" fmla="*/ 3 w 68"/>
                <a:gd name="T41" fmla="*/ 2 h 38"/>
                <a:gd name="T42" fmla="*/ 2 w 68"/>
                <a:gd name="T43" fmla="*/ 2 h 38"/>
                <a:gd name="T44" fmla="*/ 4 w 68"/>
                <a:gd name="T45" fmla="*/ 1 h 38"/>
                <a:gd name="T46" fmla="*/ 5 w 68"/>
                <a:gd name="T47" fmla="*/ 13 h 38"/>
                <a:gd name="T48" fmla="*/ 14 w 68"/>
                <a:gd name="T49" fmla="*/ 22 h 38"/>
                <a:gd name="T50" fmla="*/ 25 w 68"/>
                <a:gd name="T51" fmla="*/ 26 h 38"/>
                <a:gd name="T52" fmla="*/ 34 w 68"/>
                <a:gd name="T53" fmla="*/ 30 h 38"/>
                <a:gd name="T54" fmla="*/ 47 w 68"/>
                <a:gd name="T55" fmla="*/ 36 h 38"/>
                <a:gd name="T56" fmla="*/ 52 w 68"/>
                <a:gd name="T5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" h="38">
                  <a:moveTo>
                    <a:pt x="52" y="38"/>
                  </a:moveTo>
                  <a:cubicBezTo>
                    <a:pt x="52" y="38"/>
                    <a:pt x="50" y="38"/>
                    <a:pt x="47" y="37"/>
                  </a:cubicBezTo>
                  <a:cubicBezTo>
                    <a:pt x="43" y="35"/>
                    <a:pt x="39" y="34"/>
                    <a:pt x="33" y="32"/>
                  </a:cubicBezTo>
                  <a:cubicBezTo>
                    <a:pt x="30" y="30"/>
                    <a:pt x="27" y="29"/>
                    <a:pt x="24" y="28"/>
                  </a:cubicBezTo>
                  <a:cubicBezTo>
                    <a:pt x="21" y="27"/>
                    <a:pt x="17" y="25"/>
                    <a:pt x="13" y="23"/>
                  </a:cubicBezTo>
                  <a:cubicBezTo>
                    <a:pt x="10" y="21"/>
                    <a:pt x="6" y="18"/>
                    <a:pt x="4" y="14"/>
                  </a:cubicBezTo>
                  <a:cubicBezTo>
                    <a:pt x="1" y="10"/>
                    <a:pt x="0" y="5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3" y="3"/>
                    <a:pt x="20" y="9"/>
                    <a:pt x="28" y="10"/>
                  </a:cubicBezTo>
                  <a:cubicBezTo>
                    <a:pt x="32" y="11"/>
                    <a:pt x="35" y="10"/>
                    <a:pt x="39" y="8"/>
                  </a:cubicBezTo>
                  <a:cubicBezTo>
                    <a:pt x="42" y="7"/>
                    <a:pt x="46" y="6"/>
                    <a:pt x="49" y="6"/>
                  </a:cubicBezTo>
                  <a:cubicBezTo>
                    <a:pt x="55" y="6"/>
                    <a:pt x="60" y="7"/>
                    <a:pt x="63" y="8"/>
                  </a:cubicBezTo>
                  <a:cubicBezTo>
                    <a:pt x="65" y="9"/>
                    <a:pt x="66" y="10"/>
                    <a:pt x="67" y="1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11"/>
                    <a:pt x="66" y="10"/>
                    <a:pt x="63" y="9"/>
                  </a:cubicBezTo>
                  <a:cubicBezTo>
                    <a:pt x="60" y="8"/>
                    <a:pt x="55" y="7"/>
                    <a:pt x="49" y="7"/>
                  </a:cubicBezTo>
                  <a:cubicBezTo>
                    <a:pt x="46" y="8"/>
                    <a:pt x="43" y="9"/>
                    <a:pt x="39" y="10"/>
                  </a:cubicBezTo>
                  <a:cubicBezTo>
                    <a:pt x="36" y="11"/>
                    <a:pt x="32" y="13"/>
                    <a:pt x="28" y="12"/>
                  </a:cubicBezTo>
                  <a:cubicBezTo>
                    <a:pt x="19" y="11"/>
                    <a:pt x="12" y="4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5"/>
                    <a:pt x="3" y="10"/>
                    <a:pt x="5" y="13"/>
                  </a:cubicBezTo>
                  <a:cubicBezTo>
                    <a:pt x="8" y="17"/>
                    <a:pt x="11" y="20"/>
                    <a:pt x="14" y="22"/>
                  </a:cubicBezTo>
                  <a:cubicBezTo>
                    <a:pt x="18" y="24"/>
                    <a:pt x="21" y="25"/>
                    <a:pt x="25" y="26"/>
                  </a:cubicBezTo>
                  <a:cubicBezTo>
                    <a:pt x="28" y="28"/>
                    <a:pt x="31" y="29"/>
                    <a:pt x="34" y="30"/>
                  </a:cubicBezTo>
                  <a:cubicBezTo>
                    <a:pt x="39" y="32"/>
                    <a:pt x="44" y="34"/>
                    <a:pt x="47" y="36"/>
                  </a:cubicBezTo>
                  <a:cubicBezTo>
                    <a:pt x="50" y="37"/>
                    <a:pt x="52" y="38"/>
                    <a:pt x="52" y="38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8"/>
            <p:cNvSpPr/>
            <p:nvPr/>
          </p:nvSpPr>
          <p:spPr bwMode="auto">
            <a:xfrm>
              <a:off x="3653" y="547"/>
              <a:ext cx="106" cy="76"/>
            </a:xfrm>
            <a:custGeom>
              <a:avLst/>
              <a:gdLst>
                <a:gd name="T0" fmla="*/ 45 w 45"/>
                <a:gd name="T1" fmla="*/ 31 h 32"/>
                <a:gd name="T2" fmla="*/ 36 w 45"/>
                <a:gd name="T3" fmla="*/ 29 h 32"/>
                <a:gd name="T4" fmla="*/ 33 w 45"/>
                <a:gd name="T5" fmla="*/ 25 h 32"/>
                <a:gd name="T6" fmla="*/ 30 w 45"/>
                <a:gd name="T7" fmla="*/ 22 h 32"/>
                <a:gd name="T8" fmla="*/ 25 w 45"/>
                <a:gd name="T9" fmla="*/ 21 h 32"/>
                <a:gd name="T10" fmla="*/ 18 w 45"/>
                <a:gd name="T11" fmla="*/ 20 h 32"/>
                <a:gd name="T12" fmla="*/ 16 w 45"/>
                <a:gd name="T13" fmla="*/ 17 h 32"/>
                <a:gd name="T14" fmla="*/ 16 w 45"/>
                <a:gd name="T15" fmla="*/ 14 h 32"/>
                <a:gd name="T16" fmla="*/ 13 w 45"/>
                <a:gd name="T17" fmla="*/ 11 h 32"/>
                <a:gd name="T18" fmla="*/ 8 w 45"/>
                <a:gd name="T19" fmla="*/ 10 h 32"/>
                <a:gd name="T20" fmla="*/ 4 w 45"/>
                <a:gd name="T21" fmla="*/ 8 h 32"/>
                <a:gd name="T22" fmla="*/ 0 w 45"/>
                <a:gd name="T23" fmla="*/ 2 h 32"/>
                <a:gd name="T24" fmla="*/ 0 w 45"/>
                <a:gd name="T25" fmla="*/ 0 h 32"/>
                <a:gd name="T26" fmla="*/ 1 w 45"/>
                <a:gd name="T27" fmla="*/ 2 h 32"/>
                <a:gd name="T28" fmla="*/ 5 w 45"/>
                <a:gd name="T29" fmla="*/ 7 h 32"/>
                <a:gd name="T30" fmla="*/ 8 w 45"/>
                <a:gd name="T31" fmla="*/ 8 h 32"/>
                <a:gd name="T32" fmla="*/ 14 w 45"/>
                <a:gd name="T33" fmla="*/ 9 h 32"/>
                <a:gd name="T34" fmla="*/ 16 w 45"/>
                <a:gd name="T35" fmla="*/ 11 h 32"/>
                <a:gd name="T36" fmla="*/ 18 w 45"/>
                <a:gd name="T37" fmla="*/ 14 h 32"/>
                <a:gd name="T38" fmla="*/ 19 w 45"/>
                <a:gd name="T39" fmla="*/ 18 h 32"/>
                <a:gd name="T40" fmla="*/ 31 w 45"/>
                <a:gd name="T41" fmla="*/ 20 h 32"/>
                <a:gd name="T42" fmla="*/ 34 w 45"/>
                <a:gd name="T43" fmla="*/ 24 h 32"/>
                <a:gd name="T44" fmla="*/ 37 w 45"/>
                <a:gd name="T45" fmla="*/ 27 h 32"/>
                <a:gd name="T46" fmla="*/ 45 w 45"/>
                <a:gd name="T4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32">
                  <a:moveTo>
                    <a:pt x="45" y="31"/>
                  </a:moveTo>
                  <a:cubicBezTo>
                    <a:pt x="45" y="31"/>
                    <a:pt x="41" y="32"/>
                    <a:pt x="36" y="29"/>
                  </a:cubicBezTo>
                  <a:cubicBezTo>
                    <a:pt x="35" y="28"/>
                    <a:pt x="34" y="27"/>
                    <a:pt x="33" y="25"/>
                  </a:cubicBezTo>
                  <a:cubicBezTo>
                    <a:pt x="32" y="24"/>
                    <a:pt x="31" y="23"/>
                    <a:pt x="30" y="22"/>
                  </a:cubicBezTo>
                  <a:cubicBezTo>
                    <a:pt x="29" y="21"/>
                    <a:pt x="27" y="21"/>
                    <a:pt x="25" y="21"/>
                  </a:cubicBezTo>
                  <a:cubicBezTo>
                    <a:pt x="23" y="21"/>
                    <a:pt x="21" y="22"/>
                    <a:pt x="18" y="20"/>
                  </a:cubicBezTo>
                  <a:cubicBezTo>
                    <a:pt x="17" y="20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5" y="12"/>
                    <a:pt x="15" y="11"/>
                    <a:pt x="13" y="11"/>
                  </a:cubicBezTo>
                  <a:cubicBezTo>
                    <a:pt x="12" y="10"/>
                    <a:pt x="10" y="10"/>
                    <a:pt x="8" y="10"/>
                  </a:cubicBezTo>
                  <a:cubicBezTo>
                    <a:pt x="6" y="10"/>
                    <a:pt x="5" y="9"/>
                    <a:pt x="4" y="8"/>
                  </a:cubicBezTo>
                  <a:cubicBezTo>
                    <a:pt x="2" y="6"/>
                    <a:pt x="1" y="4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1"/>
                    <a:pt x="1" y="2"/>
                  </a:cubicBezTo>
                  <a:cubicBezTo>
                    <a:pt x="2" y="3"/>
                    <a:pt x="3" y="5"/>
                    <a:pt x="5" y="7"/>
                  </a:cubicBezTo>
                  <a:cubicBezTo>
                    <a:pt x="6" y="7"/>
                    <a:pt x="7" y="8"/>
                    <a:pt x="8" y="8"/>
                  </a:cubicBezTo>
                  <a:cubicBezTo>
                    <a:pt x="10" y="8"/>
                    <a:pt x="12" y="8"/>
                    <a:pt x="14" y="9"/>
                  </a:cubicBezTo>
                  <a:cubicBezTo>
                    <a:pt x="15" y="9"/>
                    <a:pt x="16" y="10"/>
                    <a:pt x="16" y="11"/>
                  </a:cubicBezTo>
                  <a:cubicBezTo>
                    <a:pt x="17" y="12"/>
                    <a:pt x="17" y="13"/>
                    <a:pt x="18" y="14"/>
                  </a:cubicBezTo>
                  <a:cubicBezTo>
                    <a:pt x="18" y="16"/>
                    <a:pt x="18" y="18"/>
                    <a:pt x="19" y="18"/>
                  </a:cubicBezTo>
                  <a:cubicBezTo>
                    <a:pt x="22" y="20"/>
                    <a:pt x="27" y="18"/>
                    <a:pt x="31" y="20"/>
                  </a:cubicBezTo>
                  <a:cubicBezTo>
                    <a:pt x="33" y="21"/>
                    <a:pt x="33" y="23"/>
                    <a:pt x="34" y="24"/>
                  </a:cubicBezTo>
                  <a:cubicBezTo>
                    <a:pt x="35" y="26"/>
                    <a:pt x="36" y="27"/>
                    <a:pt x="37" y="27"/>
                  </a:cubicBezTo>
                  <a:cubicBezTo>
                    <a:pt x="41" y="31"/>
                    <a:pt x="45" y="31"/>
                    <a:pt x="45" y="3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9"/>
            <p:cNvSpPr/>
            <p:nvPr/>
          </p:nvSpPr>
          <p:spPr bwMode="auto">
            <a:xfrm>
              <a:off x="3667" y="533"/>
              <a:ext cx="104" cy="76"/>
            </a:xfrm>
            <a:custGeom>
              <a:avLst/>
              <a:gdLst>
                <a:gd name="T0" fmla="*/ 44 w 44"/>
                <a:gd name="T1" fmla="*/ 31 h 32"/>
                <a:gd name="T2" fmla="*/ 36 w 44"/>
                <a:gd name="T3" fmla="*/ 29 h 32"/>
                <a:gd name="T4" fmla="*/ 32 w 44"/>
                <a:gd name="T5" fmla="*/ 25 h 32"/>
                <a:gd name="T6" fmla="*/ 29 w 44"/>
                <a:gd name="T7" fmla="*/ 22 h 32"/>
                <a:gd name="T8" fmla="*/ 25 w 44"/>
                <a:gd name="T9" fmla="*/ 21 h 32"/>
                <a:gd name="T10" fmla="*/ 18 w 44"/>
                <a:gd name="T11" fmla="*/ 20 h 32"/>
                <a:gd name="T12" fmla="*/ 16 w 44"/>
                <a:gd name="T13" fmla="*/ 17 h 32"/>
                <a:gd name="T14" fmla="*/ 15 w 44"/>
                <a:gd name="T15" fmla="*/ 14 h 32"/>
                <a:gd name="T16" fmla="*/ 13 w 44"/>
                <a:gd name="T17" fmla="*/ 11 h 32"/>
                <a:gd name="T18" fmla="*/ 8 w 44"/>
                <a:gd name="T19" fmla="*/ 10 h 32"/>
                <a:gd name="T20" fmla="*/ 4 w 44"/>
                <a:gd name="T21" fmla="*/ 8 h 32"/>
                <a:gd name="T22" fmla="*/ 0 w 44"/>
                <a:gd name="T23" fmla="*/ 2 h 32"/>
                <a:gd name="T24" fmla="*/ 0 w 44"/>
                <a:gd name="T25" fmla="*/ 0 h 32"/>
                <a:gd name="T26" fmla="*/ 1 w 44"/>
                <a:gd name="T27" fmla="*/ 2 h 32"/>
                <a:gd name="T28" fmla="*/ 4 w 44"/>
                <a:gd name="T29" fmla="*/ 7 h 32"/>
                <a:gd name="T30" fmla="*/ 8 w 44"/>
                <a:gd name="T31" fmla="*/ 8 h 32"/>
                <a:gd name="T32" fmla="*/ 13 w 44"/>
                <a:gd name="T33" fmla="*/ 9 h 32"/>
                <a:gd name="T34" fmla="*/ 16 w 44"/>
                <a:gd name="T35" fmla="*/ 11 h 32"/>
                <a:gd name="T36" fmla="*/ 17 w 44"/>
                <a:gd name="T37" fmla="*/ 14 h 32"/>
                <a:gd name="T38" fmla="*/ 19 w 44"/>
                <a:gd name="T39" fmla="*/ 19 h 32"/>
                <a:gd name="T40" fmla="*/ 30 w 44"/>
                <a:gd name="T41" fmla="*/ 20 h 32"/>
                <a:gd name="T42" fmla="*/ 34 w 44"/>
                <a:gd name="T43" fmla="*/ 24 h 32"/>
                <a:gd name="T44" fmla="*/ 37 w 44"/>
                <a:gd name="T45" fmla="*/ 27 h 32"/>
                <a:gd name="T46" fmla="*/ 44 w 44"/>
                <a:gd name="T4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32">
                  <a:moveTo>
                    <a:pt x="44" y="31"/>
                  </a:moveTo>
                  <a:cubicBezTo>
                    <a:pt x="44" y="31"/>
                    <a:pt x="41" y="32"/>
                    <a:pt x="36" y="29"/>
                  </a:cubicBezTo>
                  <a:cubicBezTo>
                    <a:pt x="35" y="28"/>
                    <a:pt x="33" y="27"/>
                    <a:pt x="32" y="25"/>
                  </a:cubicBezTo>
                  <a:cubicBezTo>
                    <a:pt x="31" y="24"/>
                    <a:pt x="31" y="23"/>
                    <a:pt x="29" y="22"/>
                  </a:cubicBezTo>
                  <a:cubicBezTo>
                    <a:pt x="28" y="21"/>
                    <a:pt x="26" y="21"/>
                    <a:pt x="25" y="21"/>
                  </a:cubicBezTo>
                  <a:cubicBezTo>
                    <a:pt x="23" y="21"/>
                    <a:pt x="20" y="22"/>
                    <a:pt x="18" y="20"/>
                  </a:cubicBezTo>
                  <a:cubicBezTo>
                    <a:pt x="17" y="20"/>
                    <a:pt x="16" y="18"/>
                    <a:pt x="16" y="17"/>
                  </a:cubicBezTo>
                  <a:cubicBezTo>
                    <a:pt x="16" y="16"/>
                    <a:pt x="15" y="15"/>
                    <a:pt x="15" y="14"/>
                  </a:cubicBezTo>
                  <a:cubicBezTo>
                    <a:pt x="15" y="12"/>
                    <a:pt x="14" y="11"/>
                    <a:pt x="13" y="11"/>
                  </a:cubicBezTo>
                  <a:cubicBezTo>
                    <a:pt x="11" y="10"/>
                    <a:pt x="9" y="10"/>
                    <a:pt x="8" y="10"/>
                  </a:cubicBezTo>
                  <a:cubicBezTo>
                    <a:pt x="6" y="10"/>
                    <a:pt x="5" y="9"/>
                    <a:pt x="4" y="8"/>
                  </a:cubicBezTo>
                  <a:cubicBezTo>
                    <a:pt x="1" y="6"/>
                    <a:pt x="0" y="4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1" y="3"/>
                    <a:pt x="2" y="5"/>
                    <a:pt x="4" y="7"/>
                  </a:cubicBezTo>
                  <a:cubicBezTo>
                    <a:pt x="5" y="7"/>
                    <a:pt x="7" y="8"/>
                    <a:pt x="8" y="8"/>
                  </a:cubicBezTo>
                  <a:cubicBezTo>
                    <a:pt x="10" y="9"/>
                    <a:pt x="11" y="8"/>
                    <a:pt x="13" y="9"/>
                  </a:cubicBezTo>
                  <a:cubicBezTo>
                    <a:pt x="14" y="9"/>
                    <a:pt x="15" y="10"/>
                    <a:pt x="16" y="11"/>
                  </a:cubicBezTo>
                  <a:cubicBezTo>
                    <a:pt x="17" y="12"/>
                    <a:pt x="17" y="13"/>
                    <a:pt x="17" y="14"/>
                  </a:cubicBezTo>
                  <a:cubicBezTo>
                    <a:pt x="18" y="16"/>
                    <a:pt x="18" y="18"/>
                    <a:pt x="19" y="19"/>
                  </a:cubicBezTo>
                  <a:cubicBezTo>
                    <a:pt x="22" y="20"/>
                    <a:pt x="27" y="18"/>
                    <a:pt x="30" y="20"/>
                  </a:cubicBezTo>
                  <a:cubicBezTo>
                    <a:pt x="32" y="21"/>
                    <a:pt x="33" y="23"/>
                    <a:pt x="34" y="24"/>
                  </a:cubicBezTo>
                  <a:cubicBezTo>
                    <a:pt x="35" y="26"/>
                    <a:pt x="36" y="27"/>
                    <a:pt x="37" y="27"/>
                  </a:cubicBezTo>
                  <a:cubicBezTo>
                    <a:pt x="41" y="31"/>
                    <a:pt x="44" y="31"/>
                    <a:pt x="44" y="3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0"/>
            <p:cNvSpPr/>
            <p:nvPr/>
          </p:nvSpPr>
          <p:spPr bwMode="auto">
            <a:xfrm>
              <a:off x="2965" y="606"/>
              <a:ext cx="438" cy="888"/>
            </a:xfrm>
            <a:custGeom>
              <a:avLst/>
              <a:gdLst>
                <a:gd name="T0" fmla="*/ 65 w 185"/>
                <a:gd name="T1" fmla="*/ 10 h 375"/>
                <a:gd name="T2" fmla="*/ 102 w 185"/>
                <a:gd name="T3" fmla="*/ 197 h 375"/>
                <a:gd name="T4" fmla="*/ 173 w 185"/>
                <a:gd name="T5" fmla="*/ 266 h 375"/>
                <a:gd name="T6" fmla="*/ 164 w 185"/>
                <a:gd name="T7" fmla="*/ 375 h 375"/>
                <a:gd name="T8" fmla="*/ 23 w 185"/>
                <a:gd name="T9" fmla="*/ 210 h 375"/>
                <a:gd name="T10" fmla="*/ 23 w 185"/>
                <a:gd name="T11" fmla="*/ 0 h 375"/>
                <a:gd name="T12" fmla="*/ 65 w 185"/>
                <a:gd name="T13" fmla="*/ 1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375">
                  <a:moveTo>
                    <a:pt x="65" y="10"/>
                  </a:moveTo>
                  <a:cubicBezTo>
                    <a:pt x="65" y="16"/>
                    <a:pt x="102" y="197"/>
                    <a:pt x="102" y="197"/>
                  </a:cubicBezTo>
                  <a:cubicBezTo>
                    <a:pt x="173" y="266"/>
                    <a:pt x="173" y="266"/>
                    <a:pt x="173" y="266"/>
                  </a:cubicBezTo>
                  <a:cubicBezTo>
                    <a:pt x="173" y="266"/>
                    <a:pt x="185" y="367"/>
                    <a:pt x="164" y="375"/>
                  </a:cubicBezTo>
                  <a:cubicBezTo>
                    <a:pt x="164" y="375"/>
                    <a:pt x="25" y="221"/>
                    <a:pt x="23" y="210"/>
                  </a:cubicBezTo>
                  <a:cubicBezTo>
                    <a:pt x="20" y="198"/>
                    <a:pt x="0" y="73"/>
                    <a:pt x="23" y="0"/>
                  </a:cubicBezTo>
                  <a:lnTo>
                    <a:pt x="65" y="10"/>
                  </a:lnTo>
                  <a:close/>
                </a:path>
              </a:pathLst>
            </a:custGeom>
            <a:solidFill>
              <a:srgbClr val="F69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1"/>
            <p:cNvSpPr/>
            <p:nvPr/>
          </p:nvSpPr>
          <p:spPr bwMode="auto">
            <a:xfrm>
              <a:off x="3019" y="358"/>
              <a:ext cx="368" cy="272"/>
            </a:xfrm>
            <a:custGeom>
              <a:avLst/>
              <a:gdLst>
                <a:gd name="T0" fmla="*/ 62 w 155"/>
                <a:gd name="T1" fmla="*/ 35 h 115"/>
                <a:gd name="T2" fmla="*/ 10 w 155"/>
                <a:gd name="T3" fmla="*/ 72 h 115"/>
                <a:gd name="T4" fmla="*/ 0 w 155"/>
                <a:gd name="T5" fmla="*/ 105 h 115"/>
                <a:gd name="T6" fmla="*/ 42 w 155"/>
                <a:gd name="T7" fmla="*/ 115 h 115"/>
                <a:gd name="T8" fmla="*/ 102 w 155"/>
                <a:gd name="T9" fmla="*/ 90 h 115"/>
                <a:gd name="T10" fmla="*/ 154 w 155"/>
                <a:gd name="T11" fmla="*/ 42 h 115"/>
                <a:gd name="T12" fmla="*/ 143 w 155"/>
                <a:gd name="T13" fmla="*/ 35 h 115"/>
                <a:gd name="T14" fmla="*/ 103 w 155"/>
                <a:gd name="T15" fmla="*/ 60 h 115"/>
                <a:gd name="T16" fmla="*/ 142 w 155"/>
                <a:gd name="T17" fmla="*/ 16 h 115"/>
                <a:gd name="T18" fmla="*/ 121 w 155"/>
                <a:gd name="T19" fmla="*/ 21 h 115"/>
                <a:gd name="T20" fmla="*/ 94 w 155"/>
                <a:gd name="T21" fmla="*/ 41 h 115"/>
                <a:gd name="T22" fmla="*/ 120 w 155"/>
                <a:gd name="T23" fmla="*/ 2 h 115"/>
                <a:gd name="T24" fmla="*/ 77 w 155"/>
                <a:gd name="T25" fmla="*/ 33 h 115"/>
                <a:gd name="T26" fmla="*/ 90 w 155"/>
                <a:gd name="T27" fmla="*/ 2 h 115"/>
                <a:gd name="T28" fmla="*/ 71 w 155"/>
                <a:gd name="T29" fmla="*/ 20 h 115"/>
                <a:gd name="T30" fmla="*/ 62 w 155"/>
                <a:gd name="T31" fmla="*/ 3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" h="115">
                  <a:moveTo>
                    <a:pt x="62" y="35"/>
                  </a:moveTo>
                  <a:cubicBezTo>
                    <a:pt x="62" y="35"/>
                    <a:pt x="19" y="55"/>
                    <a:pt x="10" y="72"/>
                  </a:cubicBezTo>
                  <a:cubicBezTo>
                    <a:pt x="2" y="89"/>
                    <a:pt x="0" y="105"/>
                    <a:pt x="0" y="105"/>
                  </a:cubicBezTo>
                  <a:cubicBezTo>
                    <a:pt x="42" y="115"/>
                    <a:pt x="42" y="115"/>
                    <a:pt x="42" y="115"/>
                  </a:cubicBezTo>
                  <a:cubicBezTo>
                    <a:pt x="102" y="90"/>
                    <a:pt x="102" y="90"/>
                    <a:pt x="102" y="90"/>
                  </a:cubicBezTo>
                  <a:cubicBezTo>
                    <a:pt x="102" y="90"/>
                    <a:pt x="155" y="45"/>
                    <a:pt x="154" y="42"/>
                  </a:cubicBezTo>
                  <a:cubicBezTo>
                    <a:pt x="153" y="40"/>
                    <a:pt x="150" y="31"/>
                    <a:pt x="143" y="35"/>
                  </a:cubicBezTo>
                  <a:cubicBezTo>
                    <a:pt x="135" y="40"/>
                    <a:pt x="103" y="60"/>
                    <a:pt x="103" y="60"/>
                  </a:cubicBezTo>
                  <a:cubicBezTo>
                    <a:pt x="103" y="60"/>
                    <a:pt x="146" y="19"/>
                    <a:pt x="142" y="16"/>
                  </a:cubicBezTo>
                  <a:cubicBezTo>
                    <a:pt x="137" y="13"/>
                    <a:pt x="129" y="13"/>
                    <a:pt x="121" y="21"/>
                  </a:cubicBezTo>
                  <a:cubicBezTo>
                    <a:pt x="113" y="29"/>
                    <a:pt x="94" y="41"/>
                    <a:pt x="94" y="41"/>
                  </a:cubicBezTo>
                  <a:cubicBezTo>
                    <a:pt x="94" y="41"/>
                    <a:pt x="125" y="4"/>
                    <a:pt x="120" y="2"/>
                  </a:cubicBezTo>
                  <a:cubicBezTo>
                    <a:pt x="116" y="0"/>
                    <a:pt x="85" y="25"/>
                    <a:pt x="77" y="33"/>
                  </a:cubicBezTo>
                  <a:cubicBezTo>
                    <a:pt x="68" y="41"/>
                    <a:pt x="97" y="3"/>
                    <a:pt x="90" y="2"/>
                  </a:cubicBezTo>
                  <a:cubicBezTo>
                    <a:pt x="82" y="0"/>
                    <a:pt x="77" y="12"/>
                    <a:pt x="71" y="20"/>
                  </a:cubicBezTo>
                  <a:cubicBezTo>
                    <a:pt x="65" y="28"/>
                    <a:pt x="62" y="35"/>
                    <a:pt x="62" y="35"/>
                  </a:cubicBezTo>
                  <a:close/>
                </a:path>
              </a:pathLst>
            </a:custGeom>
            <a:solidFill>
              <a:srgbClr val="F69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2"/>
            <p:cNvSpPr/>
            <p:nvPr/>
          </p:nvSpPr>
          <p:spPr bwMode="auto">
            <a:xfrm>
              <a:off x="3095" y="507"/>
              <a:ext cx="164" cy="92"/>
            </a:xfrm>
            <a:custGeom>
              <a:avLst/>
              <a:gdLst>
                <a:gd name="T0" fmla="*/ 16 w 69"/>
                <a:gd name="T1" fmla="*/ 38 h 39"/>
                <a:gd name="T2" fmla="*/ 21 w 69"/>
                <a:gd name="T3" fmla="*/ 36 h 39"/>
                <a:gd name="T4" fmla="*/ 35 w 69"/>
                <a:gd name="T5" fmla="*/ 31 h 39"/>
                <a:gd name="T6" fmla="*/ 44 w 69"/>
                <a:gd name="T7" fmla="*/ 27 h 39"/>
                <a:gd name="T8" fmla="*/ 54 w 69"/>
                <a:gd name="T9" fmla="*/ 22 h 39"/>
                <a:gd name="T10" fmla="*/ 63 w 69"/>
                <a:gd name="T11" fmla="*/ 14 h 39"/>
                <a:gd name="T12" fmla="*/ 65 w 69"/>
                <a:gd name="T13" fmla="*/ 1 h 39"/>
                <a:gd name="T14" fmla="*/ 66 w 69"/>
                <a:gd name="T15" fmla="*/ 2 h 39"/>
                <a:gd name="T16" fmla="*/ 65 w 69"/>
                <a:gd name="T17" fmla="*/ 2 h 39"/>
                <a:gd name="T18" fmla="*/ 41 w 69"/>
                <a:gd name="T19" fmla="*/ 12 h 39"/>
                <a:gd name="T20" fmla="*/ 29 w 69"/>
                <a:gd name="T21" fmla="*/ 10 h 39"/>
                <a:gd name="T22" fmla="*/ 20 w 69"/>
                <a:gd name="T23" fmla="*/ 8 h 39"/>
                <a:gd name="T24" fmla="*/ 5 w 69"/>
                <a:gd name="T25" fmla="*/ 9 h 39"/>
                <a:gd name="T26" fmla="*/ 0 w 69"/>
                <a:gd name="T27" fmla="*/ 11 h 39"/>
                <a:gd name="T28" fmla="*/ 2 w 69"/>
                <a:gd name="T29" fmla="*/ 10 h 39"/>
                <a:gd name="T30" fmla="*/ 5 w 69"/>
                <a:gd name="T31" fmla="*/ 9 h 39"/>
                <a:gd name="T32" fmla="*/ 20 w 69"/>
                <a:gd name="T33" fmla="*/ 6 h 39"/>
                <a:gd name="T34" fmla="*/ 30 w 69"/>
                <a:gd name="T35" fmla="*/ 9 h 39"/>
                <a:gd name="T36" fmla="*/ 41 w 69"/>
                <a:gd name="T37" fmla="*/ 10 h 39"/>
                <a:gd name="T38" fmla="*/ 65 w 69"/>
                <a:gd name="T39" fmla="*/ 0 h 39"/>
                <a:gd name="T40" fmla="*/ 66 w 69"/>
                <a:gd name="T41" fmla="*/ 0 h 39"/>
                <a:gd name="T42" fmla="*/ 67 w 69"/>
                <a:gd name="T43" fmla="*/ 0 h 39"/>
                <a:gd name="T44" fmla="*/ 67 w 69"/>
                <a:gd name="T45" fmla="*/ 1 h 39"/>
                <a:gd name="T46" fmla="*/ 65 w 69"/>
                <a:gd name="T47" fmla="*/ 15 h 39"/>
                <a:gd name="T48" fmla="*/ 55 w 69"/>
                <a:gd name="T49" fmla="*/ 24 h 39"/>
                <a:gd name="T50" fmla="*/ 45 w 69"/>
                <a:gd name="T51" fmla="*/ 28 h 39"/>
                <a:gd name="T52" fmla="*/ 35 w 69"/>
                <a:gd name="T53" fmla="*/ 32 h 39"/>
                <a:gd name="T54" fmla="*/ 22 w 69"/>
                <a:gd name="T55" fmla="*/ 37 h 39"/>
                <a:gd name="T56" fmla="*/ 16 w 69"/>
                <a:gd name="T57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" h="39">
                  <a:moveTo>
                    <a:pt x="16" y="38"/>
                  </a:moveTo>
                  <a:cubicBezTo>
                    <a:pt x="16" y="38"/>
                    <a:pt x="18" y="38"/>
                    <a:pt x="21" y="36"/>
                  </a:cubicBezTo>
                  <a:cubicBezTo>
                    <a:pt x="25" y="35"/>
                    <a:pt x="29" y="33"/>
                    <a:pt x="35" y="31"/>
                  </a:cubicBezTo>
                  <a:cubicBezTo>
                    <a:pt x="37" y="29"/>
                    <a:pt x="41" y="28"/>
                    <a:pt x="44" y="27"/>
                  </a:cubicBezTo>
                  <a:cubicBezTo>
                    <a:pt x="47" y="25"/>
                    <a:pt x="51" y="24"/>
                    <a:pt x="54" y="22"/>
                  </a:cubicBezTo>
                  <a:cubicBezTo>
                    <a:pt x="58" y="20"/>
                    <a:pt x="61" y="17"/>
                    <a:pt x="63" y="14"/>
                  </a:cubicBezTo>
                  <a:cubicBezTo>
                    <a:pt x="65" y="10"/>
                    <a:pt x="66" y="6"/>
                    <a:pt x="65" y="1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57" y="5"/>
                    <a:pt x="50" y="11"/>
                    <a:pt x="41" y="12"/>
                  </a:cubicBezTo>
                  <a:cubicBezTo>
                    <a:pt x="37" y="13"/>
                    <a:pt x="32" y="12"/>
                    <a:pt x="29" y="10"/>
                  </a:cubicBezTo>
                  <a:cubicBezTo>
                    <a:pt x="26" y="9"/>
                    <a:pt x="23" y="8"/>
                    <a:pt x="20" y="8"/>
                  </a:cubicBezTo>
                  <a:cubicBezTo>
                    <a:pt x="14" y="7"/>
                    <a:pt x="9" y="8"/>
                    <a:pt x="5" y="9"/>
                  </a:cubicBezTo>
                  <a:cubicBezTo>
                    <a:pt x="2" y="11"/>
                    <a:pt x="0" y="12"/>
                    <a:pt x="0" y="11"/>
                  </a:cubicBezTo>
                  <a:cubicBezTo>
                    <a:pt x="0" y="11"/>
                    <a:pt x="1" y="11"/>
                    <a:pt x="2" y="10"/>
                  </a:cubicBezTo>
                  <a:cubicBezTo>
                    <a:pt x="2" y="10"/>
                    <a:pt x="3" y="9"/>
                    <a:pt x="5" y="9"/>
                  </a:cubicBezTo>
                  <a:cubicBezTo>
                    <a:pt x="8" y="7"/>
                    <a:pt x="13" y="6"/>
                    <a:pt x="20" y="6"/>
                  </a:cubicBezTo>
                  <a:cubicBezTo>
                    <a:pt x="23" y="7"/>
                    <a:pt x="26" y="7"/>
                    <a:pt x="30" y="9"/>
                  </a:cubicBezTo>
                  <a:cubicBezTo>
                    <a:pt x="33" y="10"/>
                    <a:pt x="37" y="11"/>
                    <a:pt x="41" y="10"/>
                  </a:cubicBezTo>
                  <a:cubicBezTo>
                    <a:pt x="48" y="9"/>
                    <a:pt x="55" y="3"/>
                    <a:pt x="6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9" y="6"/>
                    <a:pt x="67" y="11"/>
                    <a:pt x="65" y="15"/>
                  </a:cubicBezTo>
                  <a:cubicBezTo>
                    <a:pt x="62" y="19"/>
                    <a:pt x="59" y="22"/>
                    <a:pt x="55" y="24"/>
                  </a:cubicBezTo>
                  <a:cubicBezTo>
                    <a:pt x="51" y="26"/>
                    <a:pt x="48" y="27"/>
                    <a:pt x="45" y="28"/>
                  </a:cubicBezTo>
                  <a:cubicBezTo>
                    <a:pt x="41" y="30"/>
                    <a:pt x="38" y="31"/>
                    <a:pt x="35" y="32"/>
                  </a:cubicBezTo>
                  <a:cubicBezTo>
                    <a:pt x="30" y="34"/>
                    <a:pt x="25" y="36"/>
                    <a:pt x="22" y="37"/>
                  </a:cubicBezTo>
                  <a:cubicBezTo>
                    <a:pt x="18" y="38"/>
                    <a:pt x="17" y="39"/>
                    <a:pt x="16" y="38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3"/>
            <p:cNvSpPr/>
            <p:nvPr/>
          </p:nvSpPr>
          <p:spPr bwMode="auto">
            <a:xfrm>
              <a:off x="3038" y="850"/>
              <a:ext cx="26" cy="128"/>
            </a:xfrm>
            <a:custGeom>
              <a:avLst/>
              <a:gdLst>
                <a:gd name="T0" fmla="*/ 11 w 11"/>
                <a:gd name="T1" fmla="*/ 54 h 54"/>
                <a:gd name="T2" fmla="*/ 7 w 11"/>
                <a:gd name="T3" fmla="*/ 46 h 54"/>
                <a:gd name="T4" fmla="*/ 7 w 11"/>
                <a:gd name="T5" fmla="*/ 41 h 54"/>
                <a:gd name="T6" fmla="*/ 8 w 11"/>
                <a:gd name="T7" fmla="*/ 36 h 54"/>
                <a:gd name="T8" fmla="*/ 5 w 11"/>
                <a:gd name="T9" fmla="*/ 32 h 54"/>
                <a:gd name="T10" fmla="*/ 1 w 11"/>
                <a:gd name="T11" fmla="*/ 27 h 54"/>
                <a:gd name="T12" fmla="*/ 2 w 11"/>
                <a:gd name="T13" fmla="*/ 23 h 54"/>
                <a:gd name="T14" fmla="*/ 4 w 11"/>
                <a:gd name="T15" fmla="*/ 21 h 54"/>
                <a:gd name="T16" fmla="*/ 5 w 11"/>
                <a:gd name="T17" fmla="*/ 17 h 54"/>
                <a:gd name="T18" fmla="*/ 2 w 11"/>
                <a:gd name="T19" fmla="*/ 12 h 54"/>
                <a:gd name="T20" fmla="*/ 0 w 11"/>
                <a:gd name="T21" fmla="*/ 8 h 54"/>
                <a:gd name="T22" fmla="*/ 2 w 11"/>
                <a:gd name="T23" fmla="*/ 2 h 54"/>
                <a:gd name="T24" fmla="*/ 4 w 11"/>
                <a:gd name="T25" fmla="*/ 0 h 54"/>
                <a:gd name="T26" fmla="*/ 3 w 11"/>
                <a:gd name="T27" fmla="*/ 2 h 54"/>
                <a:gd name="T28" fmla="*/ 2 w 11"/>
                <a:gd name="T29" fmla="*/ 8 h 54"/>
                <a:gd name="T30" fmla="*/ 3 w 11"/>
                <a:gd name="T31" fmla="*/ 12 h 54"/>
                <a:gd name="T32" fmla="*/ 6 w 11"/>
                <a:gd name="T33" fmla="*/ 16 h 54"/>
                <a:gd name="T34" fmla="*/ 7 w 11"/>
                <a:gd name="T35" fmla="*/ 19 h 54"/>
                <a:gd name="T36" fmla="*/ 5 w 11"/>
                <a:gd name="T37" fmla="*/ 22 h 54"/>
                <a:gd name="T38" fmla="*/ 3 w 11"/>
                <a:gd name="T39" fmla="*/ 27 h 54"/>
                <a:gd name="T40" fmla="*/ 10 w 11"/>
                <a:gd name="T41" fmla="*/ 36 h 54"/>
                <a:gd name="T42" fmla="*/ 9 w 11"/>
                <a:gd name="T43" fmla="*/ 41 h 54"/>
                <a:gd name="T44" fmla="*/ 9 w 11"/>
                <a:gd name="T45" fmla="*/ 45 h 54"/>
                <a:gd name="T46" fmla="*/ 11 w 11"/>
                <a:gd name="T4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" h="54">
                  <a:moveTo>
                    <a:pt x="11" y="54"/>
                  </a:moveTo>
                  <a:cubicBezTo>
                    <a:pt x="11" y="54"/>
                    <a:pt x="8" y="51"/>
                    <a:pt x="7" y="46"/>
                  </a:cubicBezTo>
                  <a:cubicBezTo>
                    <a:pt x="7" y="44"/>
                    <a:pt x="7" y="43"/>
                    <a:pt x="7" y="41"/>
                  </a:cubicBezTo>
                  <a:cubicBezTo>
                    <a:pt x="8" y="39"/>
                    <a:pt x="8" y="38"/>
                    <a:pt x="8" y="36"/>
                  </a:cubicBezTo>
                  <a:cubicBezTo>
                    <a:pt x="8" y="35"/>
                    <a:pt x="6" y="34"/>
                    <a:pt x="5" y="32"/>
                  </a:cubicBezTo>
                  <a:cubicBezTo>
                    <a:pt x="4" y="31"/>
                    <a:pt x="2" y="30"/>
                    <a:pt x="1" y="27"/>
                  </a:cubicBezTo>
                  <a:cubicBezTo>
                    <a:pt x="1" y="26"/>
                    <a:pt x="1" y="24"/>
                    <a:pt x="2" y="23"/>
                  </a:cubicBezTo>
                  <a:cubicBezTo>
                    <a:pt x="3" y="22"/>
                    <a:pt x="3" y="22"/>
                    <a:pt x="4" y="21"/>
                  </a:cubicBezTo>
                  <a:cubicBezTo>
                    <a:pt x="5" y="19"/>
                    <a:pt x="5" y="18"/>
                    <a:pt x="5" y="17"/>
                  </a:cubicBezTo>
                  <a:cubicBezTo>
                    <a:pt x="4" y="15"/>
                    <a:pt x="3" y="14"/>
                    <a:pt x="2" y="12"/>
                  </a:cubicBezTo>
                  <a:cubicBezTo>
                    <a:pt x="1" y="11"/>
                    <a:pt x="0" y="9"/>
                    <a:pt x="0" y="8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1"/>
                    <a:pt x="3" y="2"/>
                  </a:cubicBezTo>
                  <a:cubicBezTo>
                    <a:pt x="2" y="3"/>
                    <a:pt x="2" y="5"/>
                    <a:pt x="2" y="8"/>
                  </a:cubicBezTo>
                  <a:cubicBezTo>
                    <a:pt x="2" y="9"/>
                    <a:pt x="2" y="10"/>
                    <a:pt x="3" y="12"/>
                  </a:cubicBezTo>
                  <a:cubicBezTo>
                    <a:pt x="4" y="13"/>
                    <a:pt x="5" y="14"/>
                    <a:pt x="6" y="16"/>
                  </a:cubicBezTo>
                  <a:cubicBezTo>
                    <a:pt x="7" y="17"/>
                    <a:pt x="7" y="18"/>
                    <a:pt x="7" y="19"/>
                  </a:cubicBezTo>
                  <a:cubicBezTo>
                    <a:pt x="7" y="20"/>
                    <a:pt x="6" y="21"/>
                    <a:pt x="5" y="22"/>
                  </a:cubicBezTo>
                  <a:cubicBezTo>
                    <a:pt x="4" y="24"/>
                    <a:pt x="3" y="25"/>
                    <a:pt x="3" y="27"/>
                  </a:cubicBezTo>
                  <a:cubicBezTo>
                    <a:pt x="4" y="30"/>
                    <a:pt x="9" y="31"/>
                    <a:pt x="10" y="36"/>
                  </a:cubicBezTo>
                  <a:cubicBezTo>
                    <a:pt x="10" y="38"/>
                    <a:pt x="9" y="40"/>
                    <a:pt x="9" y="41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51"/>
                    <a:pt x="11" y="53"/>
                    <a:pt x="11" y="54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4"/>
            <p:cNvSpPr/>
            <p:nvPr/>
          </p:nvSpPr>
          <p:spPr bwMode="auto">
            <a:xfrm>
              <a:off x="3057" y="850"/>
              <a:ext cx="29" cy="128"/>
            </a:xfrm>
            <a:custGeom>
              <a:avLst/>
              <a:gdLst>
                <a:gd name="T0" fmla="*/ 11 w 12"/>
                <a:gd name="T1" fmla="*/ 54 h 54"/>
                <a:gd name="T2" fmla="*/ 7 w 12"/>
                <a:gd name="T3" fmla="*/ 46 h 54"/>
                <a:gd name="T4" fmla="*/ 7 w 12"/>
                <a:gd name="T5" fmla="*/ 41 h 54"/>
                <a:gd name="T6" fmla="*/ 8 w 12"/>
                <a:gd name="T7" fmla="*/ 36 h 54"/>
                <a:gd name="T8" fmla="*/ 5 w 12"/>
                <a:gd name="T9" fmla="*/ 32 h 54"/>
                <a:gd name="T10" fmla="*/ 1 w 12"/>
                <a:gd name="T11" fmla="*/ 27 h 54"/>
                <a:gd name="T12" fmla="*/ 2 w 12"/>
                <a:gd name="T13" fmla="*/ 23 h 54"/>
                <a:gd name="T14" fmla="*/ 4 w 12"/>
                <a:gd name="T15" fmla="*/ 21 h 54"/>
                <a:gd name="T16" fmla="*/ 5 w 12"/>
                <a:gd name="T17" fmla="*/ 17 h 54"/>
                <a:gd name="T18" fmla="*/ 2 w 12"/>
                <a:gd name="T19" fmla="*/ 13 h 54"/>
                <a:gd name="T20" fmla="*/ 1 w 12"/>
                <a:gd name="T21" fmla="*/ 8 h 54"/>
                <a:gd name="T22" fmla="*/ 2 w 12"/>
                <a:gd name="T23" fmla="*/ 2 h 54"/>
                <a:gd name="T24" fmla="*/ 4 w 12"/>
                <a:gd name="T25" fmla="*/ 0 h 54"/>
                <a:gd name="T26" fmla="*/ 3 w 12"/>
                <a:gd name="T27" fmla="*/ 2 h 54"/>
                <a:gd name="T28" fmla="*/ 2 w 12"/>
                <a:gd name="T29" fmla="*/ 8 h 54"/>
                <a:gd name="T30" fmla="*/ 3 w 12"/>
                <a:gd name="T31" fmla="*/ 12 h 54"/>
                <a:gd name="T32" fmla="*/ 6 w 12"/>
                <a:gd name="T33" fmla="*/ 16 h 54"/>
                <a:gd name="T34" fmla="*/ 7 w 12"/>
                <a:gd name="T35" fmla="*/ 19 h 54"/>
                <a:gd name="T36" fmla="*/ 6 w 12"/>
                <a:gd name="T37" fmla="*/ 22 h 54"/>
                <a:gd name="T38" fmla="*/ 3 w 12"/>
                <a:gd name="T39" fmla="*/ 27 h 54"/>
                <a:gd name="T40" fmla="*/ 10 w 12"/>
                <a:gd name="T41" fmla="*/ 36 h 54"/>
                <a:gd name="T42" fmla="*/ 9 w 12"/>
                <a:gd name="T43" fmla="*/ 41 h 54"/>
                <a:gd name="T44" fmla="*/ 9 w 12"/>
                <a:gd name="T45" fmla="*/ 46 h 54"/>
                <a:gd name="T46" fmla="*/ 11 w 12"/>
                <a:gd name="T4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" h="54">
                  <a:moveTo>
                    <a:pt x="11" y="54"/>
                  </a:moveTo>
                  <a:cubicBezTo>
                    <a:pt x="11" y="54"/>
                    <a:pt x="8" y="51"/>
                    <a:pt x="7" y="46"/>
                  </a:cubicBezTo>
                  <a:cubicBezTo>
                    <a:pt x="7" y="44"/>
                    <a:pt x="7" y="43"/>
                    <a:pt x="7" y="41"/>
                  </a:cubicBezTo>
                  <a:cubicBezTo>
                    <a:pt x="8" y="39"/>
                    <a:pt x="8" y="38"/>
                    <a:pt x="8" y="36"/>
                  </a:cubicBezTo>
                  <a:cubicBezTo>
                    <a:pt x="8" y="35"/>
                    <a:pt x="7" y="34"/>
                    <a:pt x="5" y="32"/>
                  </a:cubicBezTo>
                  <a:cubicBezTo>
                    <a:pt x="4" y="31"/>
                    <a:pt x="2" y="30"/>
                    <a:pt x="1" y="27"/>
                  </a:cubicBezTo>
                  <a:cubicBezTo>
                    <a:pt x="1" y="26"/>
                    <a:pt x="2" y="24"/>
                    <a:pt x="2" y="23"/>
                  </a:cubicBezTo>
                  <a:cubicBezTo>
                    <a:pt x="3" y="22"/>
                    <a:pt x="3" y="22"/>
                    <a:pt x="4" y="21"/>
                  </a:cubicBezTo>
                  <a:cubicBezTo>
                    <a:pt x="5" y="20"/>
                    <a:pt x="5" y="18"/>
                    <a:pt x="5" y="17"/>
                  </a:cubicBezTo>
                  <a:cubicBezTo>
                    <a:pt x="4" y="15"/>
                    <a:pt x="3" y="14"/>
                    <a:pt x="2" y="13"/>
                  </a:cubicBezTo>
                  <a:cubicBezTo>
                    <a:pt x="1" y="11"/>
                    <a:pt x="1" y="9"/>
                    <a:pt x="1" y="8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1"/>
                    <a:pt x="3" y="2"/>
                  </a:cubicBezTo>
                  <a:cubicBezTo>
                    <a:pt x="2" y="3"/>
                    <a:pt x="2" y="5"/>
                    <a:pt x="2" y="8"/>
                  </a:cubicBezTo>
                  <a:cubicBezTo>
                    <a:pt x="2" y="9"/>
                    <a:pt x="3" y="10"/>
                    <a:pt x="3" y="12"/>
                  </a:cubicBezTo>
                  <a:cubicBezTo>
                    <a:pt x="4" y="13"/>
                    <a:pt x="6" y="14"/>
                    <a:pt x="6" y="16"/>
                  </a:cubicBezTo>
                  <a:cubicBezTo>
                    <a:pt x="7" y="17"/>
                    <a:pt x="7" y="18"/>
                    <a:pt x="7" y="19"/>
                  </a:cubicBezTo>
                  <a:cubicBezTo>
                    <a:pt x="7" y="20"/>
                    <a:pt x="6" y="21"/>
                    <a:pt x="6" y="22"/>
                  </a:cubicBezTo>
                  <a:cubicBezTo>
                    <a:pt x="4" y="24"/>
                    <a:pt x="3" y="25"/>
                    <a:pt x="3" y="27"/>
                  </a:cubicBezTo>
                  <a:cubicBezTo>
                    <a:pt x="4" y="30"/>
                    <a:pt x="9" y="32"/>
                    <a:pt x="10" y="36"/>
                  </a:cubicBezTo>
                  <a:cubicBezTo>
                    <a:pt x="10" y="38"/>
                    <a:pt x="9" y="40"/>
                    <a:pt x="9" y="41"/>
                  </a:cubicBezTo>
                  <a:cubicBezTo>
                    <a:pt x="9" y="43"/>
                    <a:pt x="9" y="44"/>
                    <a:pt x="9" y="46"/>
                  </a:cubicBezTo>
                  <a:cubicBezTo>
                    <a:pt x="9" y="51"/>
                    <a:pt x="12" y="54"/>
                    <a:pt x="11" y="54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5"/>
            <p:cNvSpPr/>
            <p:nvPr/>
          </p:nvSpPr>
          <p:spPr bwMode="auto">
            <a:xfrm>
              <a:off x="4331" y="3924"/>
              <a:ext cx="178" cy="123"/>
            </a:xfrm>
            <a:custGeom>
              <a:avLst/>
              <a:gdLst>
                <a:gd name="T0" fmla="*/ 0 w 75"/>
                <a:gd name="T1" fmla="*/ 6 h 52"/>
                <a:gd name="T2" fmla="*/ 6 w 75"/>
                <a:gd name="T3" fmla="*/ 37 h 52"/>
                <a:gd name="T4" fmla="*/ 26 w 75"/>
                <a:gd name="T5" fmla="*/ 52 h 52"/>
                <a:gd name="T6" fmla="*/ 73 w 75"/>
                <a:gd name="T7" fmla="*/ 39 h 52"/>
                <a:gd name="T8" fmla="*/ 75 w 75"/>
                <a:gd name="T9" fmla="*/ 0 h 52"/>
                <a:gd name="T10" fmla="*/ 0 w 75"/>
                <a:gd name="T11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52">
                  <a:moveTo>
                    <a:pt x="0" y="6"/>
                  </a:moveTo>
                  <a:cubicBezTo>
                    <a:pt x="0" y="6"/>
                    <a:pt x="6" y="32"/>
                    <a:pt x="6" y="37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5" y="0"/>
                    <a:pt x="75" y="0"/>
                    <a:pt x="75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6"/>
            <p:cNvSpPr/>
            <p:nvPr/>
          </p:nvSpPr>
          <p:spPr bwMode="auto">
            <a:xfrm>
              <a:off x="4345" y="4002"/>
              <a:ext cx="340" cy="119"/>
            </a:xfrm>
            <a:custGeom>
              <a:avLst/>
              <a:gdLst>
                <a:gd name="T0" fmla="*/ 67 w 143"/>
                <a:gd name="T1" fmla="*/ 0 h 50"/>
                <a:gd name="T2" fmla="*/ 68 w 143"/>
                <a:gd name="T3" fmla="*/ 4 h 50"/>
                <a:gd name="T4" fmla="*/ 143 w 143"/>
                <a:gd name="T5" fmla="*/ 42 h 50"/>
                <a:gd name="T6" fmla="*/ 0 w 143"/>
                <a:gd name="T7" fmla="*/ 50 h 50"/>
                <a:gd name="T8" fmla="*/ 0 w 143"/>
                <a:gd name="T9" fmla="*/ 3 h 50"/>
                <a:gd name="T10" fmla="*/ 67 w 143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50">
                  <a:moveTo>
                    <a:pt x="67" y="0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141" y="29"/>
                    <a:pt x="143" y="4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1" y="11"/>
                    <a:pt x="44" y="11"/>
                    <a:pt x="67" y="0"/>
                  </a:cubicBezTo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7"/>
            <p:cNvSpPr>
              <a:spLocks noEditPoints="1"/>
            </p:cNvSpPr>
            <p:nvPr/>
          </p:nvSpPr>
          <p:spPr bwMode="auto">
            <a:xfrm>
              <a:off x="4345" y="4088"/>
              <a:ext cx="340" cy="33"/>
            </a:xfrm>
            <a:custGeom>
              <a:avLst/>
              <a:gdLst>
                <a:gd name="T0" fmla="*/ 0 w 143"/>
                <a:gd name="T1" fmla="*/ 3 h 14"/>
                <a:gd name="T2" fmla="*/ 0 w 143"/>
                <a:gd name="T3" fmla="*/ 3 h 14"/>
                <a:gd name="T4" fmla="*/ 0 w 143"/>
                <a:gd name="T5" fmla="*/ 14 h 14"/>
                <a:gd name="T6" fmla="*/ 0 w 143"/>
                <a:gd name="T7" fmla="*/ 3 h 14"/>
                <a:gd name="T8" fmla="*/ 139 w 143"/>
                <a:gd name="T9" fmla="*/ 0 h 14"/>
                <a:gd name="T10" fmla="*/ 143 w 143"/>
                <a:gd name="T11" fmla="*/ 6 h 14"/>
                <a:gd name="T12" fmla="*/ 143 w 143"/>
                <a:gd name="T13" fmla="*/ 6 h 14"/>
                <a:gd name="T14" fmla="*/ 139 w 143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14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139" y="0"/>
                  </a:moveTo>
                  <a:cubicBezTo>
                    <a:pt x="141" y="2"/>
                    <a:pt x="143" y="4"/>
                    <a:pt x="143" y="6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43" y="3"/>
                    <a:pt x="140" y="1"/>
                    <a:pt x="13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8"/>
            <p:cNvSpPr/>
            <p:nvPr/>
          </p:nvSpPr>
          <p:spPr bwMode="auto">
            <a:xfrm>
              <a:off x="4345" y="4085"/>
              <a:ext cx="340" cy="36"/>
            </a:xfrm>
            <a:custGeom>
              <a:avLst/>
              <a:gdLst>
                <a:gd name="T0" fmla="*/ 137 w 143"/>
                <a:gd name="T1" fmla="*/ 0 h 15"/>
                <a:gd name="T2" fmla="*/ 0 w 143"/>
                <a:gd name="T3" fmla="*/ 4 h 15"/>
                <a:gd name="T4" fmla="*/ 0 w 143"/>
                <a:gd name="T5" fmla="*/ 15 h 15"/>
                <a:gd name="T6" fmla="*/ 143 w 143"/>
                <a:gd name="T7" fmla="*/ 7 h 15"/>
                <a:gd name="T8" fmla="*/ 139 w 143"/>
                <a:gd name="T9" fmla="*/ 1 h 15"/>
                <a:gd name="T10" fmla="*/ 137 w 14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5">
                  <a:moveTo>
                    <a:pt x="13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3" y="5"/>
                    <a:pt x="141" y="3"/>
                    <a:pt x="139" y="1"/>
                  </a:cubicBezTo>
                  <a:cubicBezTo>
                    <a:pt x="138" y="1"/>
                    <a:pt x="137" y="0"/>
                    <a:pt x="137" y="0"/>
                  </a:cubicBezTo>
                </a:path>
              </a:pathLst>
            </a:custGeom>
            <a:solidFill>
              <a:srgbClr val="B5B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9"/>
            <p:cNvSpPr/>
            <p:nvPr/>
          </p:nvSpPr>
          <p:spPr bwMode="auto">
            <a:xfrm>
              <a:off x="4476" y="4009"/>
              <a:ext cx="31" cy="26"/>
            </a:xfrm>
            <a:custGeom>
              <a:avLst/>
              <a:gdLst>
                <a:gd name="T0" fmla="*/ 13 w 13"/>
                <a:gd name="T1" fmla="*/ 2 h 11"/>
                <a:gd name="T2" fmla="*/ 6 w 13"/>
                <a:gd name="T3" fmla="*/ 5 h 11"/>
                <a:gd name="T4" fmla="*/ 1 w 13"/>
                <a:gd name="T5" fmla="*/ 10 h 11"/>
                <a:gd name="T6" fmla="*/ 5 w 13"/>
                <a:gd name="T7" fmla="*/ 3 h 11"/>
                <a:gd name="T8" fmla="*/ 13 w 13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3" y="2"/>
                  </a:moveTo>
                  <a:cubicBezTo>
                    <a:pt x="13" y="2"/>
                    <a:pt x="10" y="3"/>
                    <a:pt x="6" y="5"/>
                  </a:cubicBezTo>
                  <a:cubicBezTo>
                    <a:pt x="3" y="8"/>
                    <a:pt x="2" y="11"/>
                    <a:pt x="1" y="10"/>
                  </a:cubicBezTo>
                  <a:cubicBezTo>
                    <a:pt x="0" y="10"/>
                    <a:pt x="1" y="6"/>
                    <a:pt x="5" y="3"/>
                  </a:cubicBezTo>
                  <a:cubicBezTo>
                    <a:pt x="9" y="0"/>
                    <a:pt x="13" y="1"/>
                    <a:pt x="13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20"/>
            <p:cNvSpPr/>
            <p:nvPr/>
          </p:nvSpPr>
          <p:spPr bwMode="auto">
            <a:xfrm>
              <a:off x="4521" y="4024"/>
              <a:ext cx="24" cy="28"/>
            </a:xfrm>
            <a:custGeom>
              <a:avLst/>
              <a:gdLst>
                <a:gd name="T0" fmla="*/ 10 w 10"/>
                <a:gd name="T1" fmla="*/ 1 h 12"/>
                <a:gd name="T2" fmla="*/ 5 w 10"/>
                <a:gd name="T3" fmla="*/ 6 h 12"/>
                <a:gd name="T4" fmla="*/ 1 w 10"/>
                <a:gd name="T5" fmla="*/ 12 h 12"/>
                <a:gd name="T6" fmla="*/ 3 w 10"/>
                <a:gd name="T7" fmla="*/ 5 h 12"/>
                <a:gd name="T8" fmla="*/ 10 w 10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10" y="1"/>
                  </a:moveTo>
                  <a:cubicBezTo>
                    <a:pt x="10" y="2"/>
                    <a:pt x="7" y="3"/>
                    <a:pt x="5" y="6"/>
                  </a:cubicBezTo>
                  <a:cubicBezTo>
                    <a:pt x="2" y="9"/>
                    <a:pt x="2" y="12"/>
                    <a:pt x="1" y="12"/>
                  </a:cubicBezTo>
                  <a:cubicBezTo>
                    <a:pt x="1" y="12"/>
                    <a:pt x="0" y="8"/>
                    <a:pt x="3" y="5"/>
                  </a:cubicBezTo>
                  <a:cubicBezTo>
                    <a:pt x="5" y="1"/>
                    <a:pt x="9" y="0"/>
                    <a:pt x="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21"/>
            <p:cNvSpPr/>
            <p:nvPr/>
          </p:nvSpPr>
          <p:spPr bwMode="auto">
            <a:xfrm>
              <a:off x="4561" y="4038"/>
              <a:ext cx="17" cy="31"/>
            </a:xfrm>
            <a:custGeom>
              <a:avLst/>
              <a:gdLst>
                <a:gd name="T0" fmla="*/ 2 w 7"/>
                <a:gd name="T1" fmla="*/ 12 h 13"/>
                <a:gd name="T2" fmla="*/ 2 w 7"/>
                <a:gd name="T3" fmla="*/ 5 h 13"/>
                <a:gd name="T4" fmla="*/ 7 w 7"/>
                <a:gd name="T5" fmla="*/ 0 h 13"/>
                <a:gd name="T6" fmla="*/ 4 w 7"/>
                <a:gd name="T7" fmla="*/ 6 h 13"/>
                <a:gd name="T8" fmla="*/ 2 w 7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2" y="12"/>
                  </a:moveTo>
                  <a:cubicBezTo>
                    <a:pt x="1" y="13"/>
                    <a:pt x="0" y="9"/>
                    <a:pt x="2" y="5"/>
                  </a:cubicBezTo>
                  <a:cubicBezTo>
                    <a:pt x="3" y="1"/>
                    <a:pt x="7" y="0"/>
                    <a:pt x="7" y="0"/>
                  </a:cubicBezTo>
                  <a:cubicBezTo>
                    <a:pt x="7" y="1"/>
                    <a:pt x="5" y="3"/>
                    <a:pt x="4" y="6"/>
                  </a:cubicBezTo>
                  <a:cubicBezTo>
                    <a:pt x="3" y="9"/>
                    <a:pt x="3" y="12"/>
                    <a:pt x="2" y="1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22"/>
            <p:cNvSpPr/>
            <p:nvPr/>
          </p:nvSpPr>
          <p:spPr bwMode="auto">
            <a:xfrm>
              <a:off x="3645" y="3922"/>
              <a:ext cx="178" cy="125"/>
            </a:xfrm>
            <a:custGeom>
              <a:avLst/>
              <a:gdLst>
                <a:gd name="T0" fmla="*/ 75 w 75"/>
                <a:gd name="T1" fmla="*/ 6 h 53"/>
                <a:gd name="T2" fmla="*/ 69 w 75"/>
                <a:gd name="T3" fmla="*/ 37 h 53"/>
                <a:gd name="T4" fmla="*/ 49 w 75"/>
                <a:gd name="T5" fmla="*/ 53 h 53"/>
                <a:gd name="T6" fmla="*/ 2 w 75"/>
                <a:gd name="T7" fmla="*/ 40 h 53"/>
                <a:gd name="T8" fmla="*/ 0 w 75"/>
                <a:gd name="T9" fmla="*/ 0 h 53"/>
                <a:gd name="T10" fmla="*/ 75 w 75"/>
                <a:gd name="T11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53">
                  <a:moveTo>
                    <a:pt x="75" y="6"/>
                  </a:moveTo>
                  <a:cubicBezTo>
                    <a:pt x="75" y="6"/>
                    <a:pt x="69" y="33"/>
                    <a:pt x="69" y="37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5" y="6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23"/>
            <p:cNvSpPr/>
            <p:nvPr/>
          </p:nvSpPr>
          <p:spPr bwMode="auto">
            <a:xfrm>
              <a:off x="3470" y="4002"/>
              <a:ext cx="339" cy="119"/>
            </a:xfrm>
            <a:custGeom>
              <a:avLst/>
              <a:gdLst>
                <a:gd name="T0" fmla="*/ 76 w 143"/>
                <a:gd name="T1" fmla="*/ 0 h 50"/>
                <a:gd name="T2" fmla="*/ 75 w 143"/>
                <a:gd name="T3" fmla="*/ 4 h 50"/>
                <a:gd name="T4" fmla="*/ 0 w 143"/>
                <a:gd name="T5" fmla="*/ 42 h 50"/>
                <a:gd name="T6" fmla="*/ 143 w 143"/>
                <a:gd name="T7" fmla="*/ 50 h 50"/>
                <a:gd name="T8" fmla="*/ 143 w 143"/>
                <a:gd name="T9" fmla="*/ 2 h 50"/>
                <a:gd name="T10" fmla="*/ 76 w 143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50">
                  <a:moveTo>
                    <a:pt x="76" y="0"/>
                  </a:move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2" y="28"/>
                    <a:pt x="0" y="42"/>
                  </a:cubicBezTo>
                  <a:cubicBezTo>
                    <a:pt x="143" y="50"/>
                    <a:pt x="143" y="50"/>
                    <a:pt x="143" y="50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22" y="11"/>
                    <a:pt x="99" y="11"/>
                    <a:pt x="76" y="0"/>
                  </a:cubicBezTo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24"/>
            <p:cNvSpPr>
              <a:spLocks noEditPoints="1"/>
            </p:cNvSpPr>
            <p:nvPr/>
          </p:nvSpPr>
          <p:spPr bwMode="auto">
            <a:xfrm>
              <a:off x="3470" y="4088"/>
              <a:ext cx="339" cy="33"/>
            </a:xfrm>
            <a:custGeom>
              <a:avLst/>
              <a:gdLst>
                <a:gd name="T0" fmla="*/ 143 w 143"/>
                <a:gd name="T1" fmla="*/ 3 h 14"/>
                <a:gd name="T2" fmla="*/ 143 w 143"/>
                <a:gd name="T3" fmla="*/ 14 h 14"/>
                <a:gd name="T4" fmla="*/ 143 w 143"/>
                <a:gd name="T5" fmla="*/ 3 h 14"/>
                <a:gd name="T6" fmla="*/ 4 w 143"/>
                <a:gd name="T7" fmla="*/ 0 h 14"/>
                <a:gd name="T8" fmla="*/ 0 w 143"/>
                <a:gd name="T9" fmla="*/ 6 h 14"/>
                <a:gd name="T10" fmla="*/ 0 w 143"/>
                <a:gd name="T11" fmla="*/ 6 h 14"/>
                <a:gd name="T12" fmla="*/ 4 w 143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4">
                  <a:moveTo>
                    <a:pt x="143" y="3"/>
                  </a:moveTo>
                  <a:cubicBezTo>
                    <a:pt x="143" y="14"/>
                    <a:pt x="143" y="14"/>
                    <a:pt x="143" y="14"/>
                  </a:cubicBezTo>
                  <a:cubicBezTo>
                    <a:pt x="143" y="3"/>
                    <a:pt x="143" y="3"/>
                    <a:pt x="143" y="3"/>
                  </a:cubicBezTo>
                  <a:moveTo>
                    <a:pt x="4" y="0"/>
                  </a:moveTo>
                  <a:cubicBezTo>
                    <a:pt x="3" y="1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2" y="2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25"/>
            <p:cNvSpPr/>
            <p:nvPr/>
          </p:nvSpPr>
          <p:spPr bwMode="auto">
            <a:xfrm>
              <a:off x="3470" y="4085"/>
              <a:ext cx="339" cy="36"/>
            </a:xfrm>
            <a:custGeom>
              <a:avLst/>
              <a:gdLst>
                <a:gd name="T0" fmla="*/ 6 w 143"/>
                <a:gd name="T1" fmla="*/ 0 h 15"/>
                <a:gd name="T2" fmla="*/ 4 w 143"/>
                <a:gd name="T3" fmla="*/ 1 h 15"/>
                <a:gd name="T4" fmla="*/ 0 w 143"/>
                <a:gd name="T5" fmla="*/ 7 h 15"/>
                <a:gd name="T6" fmla="*/ 143 w 143"/>
                <a:gd name="T7" fmla="*/ 15 h 15"/>
                <a:gd name="T8" fmla="*/ 143 w 143"/>
                <a:gd name="T9" fmla="*/ 4 h 15"/>
                <a:gd name="T10" fmla="*/ 6 w 14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5">
                  <a:moveTo>
                    <a:pt x="6" y="0"/>
                  </a:moveTo>
                  <a:cubicBezTo>
                    <a:pt x="6" y="0"/>
                    <a:pt x="5" y="0"/>
                    <a:pt x="4" y="1"/>
                  </a:cubicBezTo>
                  <a:cubicBezTo>
                    <a:pt x="2" y="3"/>
                    <a:pt x="0" y="5"/>
                    <a:pt x="0" y="7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B5B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26"/>
            <p:cNvSpPr/>
            <p:nvPr/>
          </p:nvSpPr>
          <p:spPr bwMode="auto">
            <a:xfrm>
              <a:off x="3648" y="4009"/>
              <a:ext cx="31" cy="24"/>
            </a:xfrm>
            <a:custGeom>
              <a:avLst/>
              <a:gdLst>
                <a:gd name="T0" fmla="*/ 0 w 13"/>
                <a:gd name="T1" fmla="*/ 1 h 10"/>
                <a:gd name="T2" fmla="*/ 6 w 13"/>
                <a:gd name="T3" fmla="*/ 5 h 10"/>
                <a:gd name="T4" fmla="*/ 12 w 13"/>
                <a:gd name="T5" fmla="*/ 10 h 10"/>
                <a:gd name="T6" fmla="*/ 8 w 13"/>
                <a:gd name="T7" fmla="*/ 3 h 10"/>
                <a:gd name="T8" fmla="*/ 0 w 13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"/>
                  </a:moveTo>
                  <a:cubicBezTo>
                    <a:pt x="0" y="2"/>
                    <a:pt x="3" y="3"/>
                    <a:pt x="6" y="5"/>
                  </a:cubicBezTo>
                  <a:cubicBezTo>
                    <a:pt x="10" y="7"/>
                    <a:pt x="11" y="10"/>
                    <a:pt x="12" y="10"/>
                  </a:cubicBezTo>
                  <a:cubicBezTo>
                    <a:pt x="13" y="10"/>
                    <a:pt x="12" y="6"/>
                    <a:pt x="8" y="3"/>
                  </a:cubicBezTo>
                  <a:cubicBezTo>
                    <a:pt x="4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27"/>
            <p:cNvSpPr/>
            <p:nvPr/>
          </p:nvSpPr>
          <p:spPr bwMode="auto">
            <a:xfrm>
              <a:off x="3610" y="4024"/>
              <a:ext cx="24" cy="28"/>
            </a:xfrm>
            <a:custGeom>
              <a:avLst/>
              <a:gdLst>
                <a:gd name="T0" fmla="*/ 0 w 10"/>
                <a:gd name="T1" fmla="*/ 1 h 12"/>
                <a:gd name="T2" fmla="*/ 5 w 10"/>
                <a:gd name="T3" fmla="*/ 6 h 12"/>
                <a:gd name="T4" fmla="*/ 9 w 10"/>
                <a:gd name="T5" fmla="*/ 12 h 12"/>
                <a:gd name="T6" fmla="*/ 7 w 10"/>
                <a:gd name="T7" fmla="*/ 4 h 12"/>
                <a:gd name="T8" fmla="*/ 0 w 10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0" y="1"/>
                  </a:moveTo>
                  <a:cubicBezTo>
                    <a:pt x="0" y="1"/>
                    <a:pt x="3" y="3"/>
                    <a:pt x="5" y="6"/>
                  </a:cubicBezTo>
                  <a:cubicBezTo>
                    <a:pt x="8" y="9"/>
                    <a:pt x="8" y="12"/>
                    <a:pt x="9" y="12"/>
                  </a:cubicBezTo>
                  <a:cubicBezTo>
                    <a:pt x="9" y="12"/>
                    <a:pt x="10" y="8"/>
                    <a:pt x="7" y="4"/>
                  </a:cubicBezTo>
                  <a:cubicBezTo>
                    <a:pt x="5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28"/>
            <p:cNvSpPr/>
            <p:nvPr/>
          </p:nvSpPr>
          <p:spPr bwMode="auto">
            <a:xfrm>
              <a:off x="3577" y="4035"/>
              <a:ext cx="16" cy="31"/>
            </a:xfrm>
            <a:custGeom>
              <a:avLst/>
              <a:gdLst>
                <a:gd name="T0" fmla="*/ 5 w 7"/>
                <a:gd name="T1" fmla="*/ 13 h 13"/>
                <a:gd name="T2" fmla="*/ 5 w 7"/>
                <a:gd name="T3" fmla="*/ 6 h 13"/>
                <a:gd name="T4" fmla="*/ 0 w 7"/>
                <a:gd name="T5" fmla="*/ 1 h 13"/>
                <a:gd name="T6" fmla="*/ 3 w 7"/>
                <a:gd name="T7" fmla="*/ 7 h 13"/>
                <a:gd name="T8" fmla="*/ 5 w 7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5" y="13"/>
                  </a:moveTo>
                  <a:cubicBezTo>
                    <a:pt x="6" y="13"/>
                    <a:pt x="7" y="10"/>
                    <a:pt x="5" y="6"/>
                  </a:cubicBezTo>
                  <a:cubicBezTo>
                    <a:pt x="4" y="2"/>
                    <a:pt x="0" y="0"/>
                    <a:pt x="0" y="1"/>
                  </a:cubicBezTo>
                  <a:cubicBezTo>
                    <a:pt x="0" y="1"/>
                    <a:pt x="2" y="4"/>
                    <a:pt x="3" y="7"/>
                  </a:cubicBezTo>
                  <a:cubicBezTo>
                    <a:pt x="4" y="10"/>
                    <a:pt x="4" y="13"/>
                    <a:pt x="5" y="1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29"/>
            <p:cNvSpPr/>
            <p:nvPr/>
          </p:nvSpPr>
          <p:spPr bwMode="auto">
            <a:xfrm>
              <a:off x="3418" y="758"/>
              <a:ext cx="434" cy="688"/>
            </a:xfrm>
            <a:custGeom>
              <a:avLst/>
              <a:gdLst>
                <a:gd name="T0" fmla="*/ 72 w 183"/>
                <a:gd name="T1" fmla="*/ 6 h 291"/>
                <a:gd name="T2" fmla="*/ 68 w 183"/>
                <a:gd name="T3" fmla="*/ 6 h 291"/>
                <a:gd name="T4" fmla="*/ 4 w 183"/>
                <a:gd name="T5" fmla="*/ 93 h 291"/>
                <a:gd name="T6" fmla="*/ 17 w 183"/>
                <a:gd name="T7" fmla="*/ 193 h 291"/>
                <a:gd name="T8" fmla="*/ 69 w 183"/>
                <a:gd name="T9" fmla="*/ 234 h 291"/>
                <a:gd name="T10" fmla="*/ 70 w 183"/>
                <a:gd name="T11" fmla="*/ 240 h 291"/>
                <a:gd name="T12" fmla="*/ 135 w 183"/>
                <a:gd name="T13" fmla="*/ 285 h 291"/>
                <a:gd name="T14" fmla="*/ 178 w 183"/>
                <a:gd name="T15" fmla="*/ 222 h 291"/>
                <a:gd name="T16" fmla="*/ 156 w 183"/>
                <a:gd name="T17" fmla="*/ 77 h 291"/>
                <a:gd name="T18" fmla="*/ 72 w 183"/>
                <a:gd name="T19" fmla="*/ 6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291">
                  <a:moveTo>
                    <a:pt x="72" y="6"/>
                  </a:moveTo>
                  <a:cubicBezTo>
                    <a:pt x="68" y="6"/>
                    <a:pt x="68" y="6"/>
                    <a:pt x="68" y="6"/>
                  </a:cubicBezTo>
                  <a:cubicBezTo>
                    <a:pt x="27" y="14"/>
                    <a:pt x="0" y="52"/>
                    <a:pt x="4" y="93"/>
                  </a:cubicBezTo>
                  <a:cubicBezTo>
                    <a:pt x="8" y="131"/>
                    <a:pt x="13" y="173"/>
                    <a:pt x="17" y="193"/>
                  </a:cubicBezTo>
                  <a:cubicBezTo>
                    <a:pt x="25" y="235"/>
                    <a:pt x="69" y="234"/>
                    <a:pt x="69" y="234"/>
                  </a:cubicBezTo>
                  <a:cubicBezTo>
                    <a:pt x="70" y="240"/>
                    <a:pt x="70" y="240"/>
                    <a:pt x="70" y="240"/>
                  </a:cubicBezTo>
                  <a:cubicBezTo>
                    <a:pt x="75" y="271"/>
                    <a:pt x="104" y="291"/>
                    <a:pt x="135" y="285"/>
                  </a:cubicBezTo>
                  <a:cubicBezTo>
                    <a:pt x="164" y="279"/>
                    <a:pt x="183" y="252"/>
                    <a:pt x="178" y="222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1" y="33"/>
                    <a:pt x="116" y="0"/>
                    <a:pt x="72" y="6"/>
                  </a:cubicBezTo>
                  <a:close/>
                </a:path>
              </a:pathLst>
            </a:custGeom>
            <a:solidFill>
              <a:srgbClr val="F69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30"/>
            <p:cNvSpPr/>
            <p:nvPr/>
          </p:nvSpPr>
          <p:spPr bwMode="auto">
            <a:xfrm>
              <a:off x="3477" y="1023"/>
              <a:ext cx="31" cy="28"/>
            </a:xfrm>
            <a:custGeom>
              <a:avLst/>
              <a:gdLst>
                <a:gd name="T0" fmla="*/ 1 w 13"/>
                <a:gd name="T1" fmla="*/ 7 h 12"/>
                <a:gd name="T2" fmla="*/ 8 w 13"/>
                <a:gd name="T3" fmla="*/ 12 h 12"/>
                <a:gd name="T4" fmla="*/ 13 w 13"/>
                <a:gd name="T5" fmla="*/ 5 h 12"/>
                <a:gd name="T6" fmla="*/ 6 w 13"/>
                <a:gd name="T7" fmla="*/ 0 h 12"/>
                <a:gd name="T8" fmla="*/ 1 w 13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" y="7"/>
                  </a:moveTo>
                  <a:cubicBezTo>
                    <a:pt x="1" y="10"/>
                    <a:pt x="4" y="12"/>
                    <a:pt x="8" y="12"/>
                  </a:cubicBezTo>
                  <a:cubicBezTo>
                    <a:pt x="11" y="12"/>
                    <a:pt x="13" y="9"/>
                    <a:pt x="13" y="5"/>
                  </a:cubicBezTo>
                  <a:cubicBezTo>
                    <a:pt x="12" y="2"/>
                    <a:pt x="9" y="0"/>
                    <a:pt x="6" y="0"/>
                  </a:cubicBezTo>
                  <a:cubicBezTo>
                    <a:pt x="3" y="1"/>
                    <a:pt x="0" y="4"/>
                    <a:pt x="1" y="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31"/>
            <p:cNvSpPr/>
            <p:nvPr/>
          </p:nvSpPr>
          <p:spPr bwMode="auto">
            <a:xfrm>
              <a:off x="3453" y="994"/>
              <a:ext cx="60" cy="24"/>
            </a:xfrm>
            <a:custGeom>
              <a:avLst/>
              <a:gdLst>
                <a:gd name="T0" fmla="*/ 1 w 25"/>
                <a:gd name="T1" fmla="*/ 9 h 10"/>
                <a:gd name="T2" fmla="*/ 12 w 25"/>
                <a:gd name="T3" fmla="*/ 5 h 10"/>
                <a:gd name="T4" fmla="*/ 24 w 25"/>
                <a:gd name="T5" fmla="*/ 5 h 10"/>
                <a:gd name="T6" fmla="*/ 21 w 25"/>
                <a:gd name="T7" fmla="*/ 2 h 10"/>
                <a:gd name="T8" fmla="*/ 11 w 25"/>
                <a:gd name="T9" fmla="*/ 1 h 10"/>
                <a:gd name="T10" fmla="*/ 2 w 25"/>
                <a:gd name="T11" fmla="*/ 6 h 10"/>
                <a:gd name="T12" fmla="*/ 1 w 2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0">
                  <a:moveTo>
                    <a:pt x="1" y="9"/>
                  </a:moveTo>
                  <a:cubicBezTo>
                    <a:pt x="2" y="10"/>
                    <a:pt x="6" y="6"/>
                    <a:pt x="12" y="5"/>
                  </a:cubicBezTo>
                  <a:cubicBezTo>
                    <a:pt x="18" y="3"/>
                    <a:pt x="24" y="6"/>
                    <a:pt x="24" y="5"/>
                  </a:cubicBezTo>
                  <a:cubicBezTo>
                    <a:pt x="25" y="4"/>
                    <a:pt x="24" y="3"/>
                    <a:pt x="21" y="2"/>
                  </a:cubicBezTo>
                  <a:cubicBezTo>
                    <a:pt x="19" y="1"/>
                    <a:pt x="15" y="0"/>
                    <a:pt x="11" y="1"/>
                  </a:cubicBezTo>
                  <a:cubicBezTo>
                    <a:pt x="7" y="2"/>
                    <a:pt x="4" y="4"/>
                    <a:pt x="2" y="6"/>
                  </a:cubicBezTo>
                  <a:cubicBezTo>
                    <a:pt x="1" y="8"/>
                    <a:pt x="0" y="9"/>
                    <a:pt x="1" y="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32"/>
            <p:cNvSpPr/>
            <p:nvPr/>
          </p:nvSpPr>
          <p:spPr bwMode="auto">
            <a:xfrm>
              <a:off x="3619" y="999"/>
              <a:ext cx="31" cy="29"/>
            </a:xfrm>
            <a:custGeom>
              <a:avLst/>
              <a:gdLst>
                <a:gd name="T0" fmla="*/ 0 w 13"/>
                <a:gd name="T1" fmla="*/ 7 h 12"/>
                <a:gd name="T2" fmla="*/ 7 w 13"/>
                <a:gd name="T3" fmla="*/ 12 h 12"/>
                <a:gd name="T4" fmla="*/ 12 w 13"/>
                <a:gd name="T5" fmla="*/ 5 h 12"/>
                <a:gd name="T6" fmla="*/ 6 w 13"/>
                <a:gd name="T7" fmla="*/ 0 h 12"/>
                <a:gd name="T8" fmla="*/ 0 w 13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0" y="7"/>
                  </a:moveTo>
                  <a:cubicBezTo>
                    <a:pt x="1" y="10"/>
                    <a:pt x="4" y="12"/>
                    <a:pt x="7" y="12"/>
                  </a:cubicBezTo>
                  <a:cubicBezTo>
                    <a:pt x="11" y="11"/>
                    <a:pt x="13" y="9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  <a:cubicBezTo>
                    <a:pt x="2" y="1"/>
                    <a:pt x="0" y="4"/>
                    <a:pt x="0" y="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33"/>
            <p:cNvSpPr/>
            <p:nvPr/>
          </p:nvSpPr>
          <p:spPr bwMode="auto">
            <a:xfrm>
              <a:off x="3605" y="966"/>
              <a:ext cx="59" cy="19"/>
            </a:xfrm>
            <a:custGeom>
              <a:avLst/>
              <a:gdLst>
                <a:gd name="T0" fmla="*/ 1 w 25"/>
                <a:gd name="T1" fmla="*/ 8 h 8"/>
                <a:gd name="T2" fmla="*/ 12 w 25"/>
                <a:gd name="T3" fmla="*/ 4 h 8"/>
                <a:gd name="T4" fmla="*/ 24 w 25"/>
                <a:gd name="T5" fmla="*/ 6 h 8"/>
                <a:gd name="T6" fmla="*/ 22 w 25"/>
                <a:gd name="T7" fmla="*/ 2 h 8"/>
                <a:gd name="T8" fmla="*/ 12 w 25"/>
                <a:gd name="T9" fmla="*/ 0 h 8"/>
                <a:gd name="T10" fmla="*/ 3 w 25"/>
                <a:gd name="T11" fmla="*/ 4 h 8"/>
                <a:gd name="T12" fmla="*/ 1 w 2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8">
                  <a:moveTo>
                    <a:pt x="1" y="8"/>
                  </a:moveTo>
                  <a:cubicBezTo>
                    <a:pt x="1" y="8"/>
                    <a:pt x="6" y="5"/>
                    <a:pt x="12" y="4"/>
                  </a:cubicBezTo>
                  <a:cubicBezTo>
                    <a:pt x="19" y="3"/>
                    <a:pt x="24" y="6"/>
                    <a:pt x="24" y="6"/>
                  </a:cubicBezTo>
                  <a:cubicBezTo>
                    <a:pt x="25" y="5"/>
                    <a:pt x="24" y="4"/>
                    <a:pt x="22" y="2"/>
                  </a:cubicBezTo>
                  <a:cubicBezTo>
                    <a:pt x="19" y="1"/>
                    <a:pt x="16" y="0"/>
                    <a:pt x="12" y="0"/>
                  </a:cubicBezTo>
                  <a:cubicBezTo>
                    <a:pt x="8" y="1"/>
                    <a:pt x="4" y="2"/>
                    <a:pt x="3" y="4"/>
                  </a:cubicBezTo>
                  <a:cubicBezTo>
                    <a:pt x="1" y="6"/>
                    <a:pt x="0" y="7"/>
                    <a:pt x="1" y="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34"/>
            <p:cNvSpPr/>
            <p:nvPr/>
          </p:nvSpPr>
          <p:spPr bwMode="auto">
            <a:xfrm>
              <a:off x="3532" y="992"/>
              <a:ext cx="42" cy="133"/>
            </a:xfrm>
            <a:custGeom>
              <a:avLst/>
              <a:gdLst>
                <a:gd name="T0" fmla="*/ 18 w 18"/>
                <a:gd name="T1" fmla="*/ 54 h 56"/>
                <a:gd name="T2" fmla="*/ 7 w 18"/>
                <a:gd name="T3" fmla="*/ 54 h 56"/>
                <a:gd name="T4" fmla="*/ 3 w 18"/>
                <a:gd name="T5" fmla="*/ 53 h 56"/>
                <a:gd name="T6" fmla="*/ 3 w 18"/>
                <a:gd name="T7" fmla="*/ 48 h 56"/>
                <a:gd name="T8" fmla="*/ 6 w 18"/>
                <a:gd name="T9" fmla="*/ 35 h 56"/>
                <a:gd name="T10" fmla="*/ 11 w 18"/>
                <a:gd name="T11" fmla="*/ 0 h 56"/>
                <a:gd name="T12" fmla="*/ 3 w 18"/>
                <a:gd name="T13" fmla="*/ 34 h 56"/>
                <a:gd name="T14" fmla="*/ 1 w 18"/>
                <a:gd name="T15" fmla="*/ 48 h 56"/>
                <a:gd name="T16" fmla="*/ 1 w 18"/>
                <a:gd name="T17" fmla="*/ 54 h 56"/>
                <a:gd name="T18" fmla="*/ 4 w 18"/>
                <a:gd name="T19" fmla="*/ 56 h 56"/>
                <a:gd name="T20" fmla="*/ 7 w 18"/>
                <a:gd name="T21" fmla="*/ 56 h 56"/>
                <a:gd name="T22" fmla="*/ 18 w 18"/>
                <a:gd name="T23" fmla="*/ 5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56">
                  <a:moveTo>
                    <a:pt x="18" y="54"/>
                  </a:moveTo>
                  <a:cubicBezTo>
                    <a:pt x="18" y="54"/>
                    <a:pt x="14" y="54"/>
                    <a:pt x="7" y="54"/>
                  </a:cubicBezTo>
                  <a:cubicBezTo>
                    <a:pt x="5" y="54"/>
                    <a:pt x="4" y="54"/>
                    <a:pt x="3" y="53"/>
                  </a:cubicBezTo>
                  <a:cubicBezTo>
                    <a:pt x="3" y="52"/>
                    <a:pt x="3" y="50"/>
                    <a:pt x="3" y="48"/>
                  </a:cubicBezTo>
                  <a:cubicBezTo>
                    <a:pt x="4" y="44"/>
                    <a:pt x="5" y="39"/>
                    <a:pt x="6" y="35"/>
                  </a:cubicBezTo>
                  <a:cubicBezTo>
                    <a:pt x="9" y="15"/>
                    <a:pt x="11" y="0"/>
                    <a:pt x="11" y="0"/>
                  </a:cubicBezTo>
                  <a:cubicBezTo>
                    <a:pt x="10" y="0"/>
                    <a:pt x="7" y="15"/>
                    <a:pt x="3" y="34"/>
                  </a:cubicBezTo>
                  <a:cubicBezTo>
                    <a:pt x="2" y="39"/>
                    <a:pt x="2" y="43"/>
                    <a:pt x="1" y="48"/>
                  </a:cubicBezTo>
                  <a:cubicBezTo>
                    <a:pt x="1" y="50"/>
                    <a:pt x="0" y="52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6" y="56"/>
                    <a:pt x="6" y="56"/>
                    <a:pt x="7" y="56"/>
                  </a:cubicBezTo>
                  <a:cubicBezTo>
                    <a:pt x="14" y="55"/>
                    <a:pt x="18" y="54"/>
                    <a:pt x="18" y="5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35"/>
            <p:cNvSpPr/>
            <p:nvPr/>
          </p:nvSpPr>
          <p:spPr bwMode="auto">
            <a:xfrm>
              <a:off x="3579" y="1122"/>
              <a:ext cx="47" cy="52"/>
            </a:xfrm>
            <a:custGeom>
              <a:avLst/>
              <a:gdLst>
                <a:gd name="T0" fmla="*/ 18 w 20"/>
                <a:gd name="T1" fmla="*/ 0 h 22"/>
                <a:gd name="T2" fmla="*/ 13 w 20"/>
                <a:gd name="T3" fmla="*/ 13 h 22"/>
                <a:gd name="T4" fmla="*/ 0 w 20"/>
                <a:gd name="T5" fmla="*/ 21 h 22"/>
                <a:gd name="T6" fmla="*/ 5 w 20"/>
                <a:gd name="T7" fmla="*/ 21 h 22"/>
                <a:gd name="T8" fmla="*/ 16 w 20"/>
                <a:gd name="T9" fmla="*/ 15 h 22"/>
                <a:gd name="T10" fmla="*/ 20 w 20"/>
                <a:gd name="T11" fmla="*/ 4 h 22"/>
                <a:gd name="T12" fmla="*/ 18 w 20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2">
                  <a:moveTo>
                    <a:pt x="18" y="0"/>
                  </a:moveTo>
                  <a:cubicBezTo>
                    <a:pt x="17" y="0"/>
                    <a:pt x="18" y="7"/>
                    <a:pt x="13" y="13"/>
                  </a:cubicBezTo>
                  <a:cubicBezTo>
                    <a:pt x="8" y="19"/>
                    <a:pt x="0" y="20"/>
                    <a:pt x="0" y="21"/>
                  </a:cubicBezTo>
                  <a:cubicBezTo>
                    <a:pt x="0" y="21"/>
                    <a:pt x="2" y="22"/>
                    <a:pt x="5" y="21"/>
                  </a:cubicBezTo>
                  <a:cubicBezTo>
                    <a:pt x="9" y="21"/>
                    <a:pt x="13" y="19"/>
                    <a:pt x="16" y="15"/>
                  </a:cubicBezTo>
                  <a:cubicBezTo>
                    <a:pt x="19" y="11"/>
                    <a:pt x="20" y="7"/>
                    <a:pt x="20" y="4"/>
                  </a:cubicBezTo>
                  <a:cubicBezTo>
                    <a:pt x="19" y="1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36"/>
            <p:cNvSpPr/>
            <p:nvPr/>
          </p:nvSpPr>
          <p:spPr bwMode="auto">
            <a:xfrm>
              <a:off x="3598" y="919"/>
              <a:ext cx="74" cy="19"/>
            </a:xfrm>
            <a:custGeom>
              <a:avLst/>
              <a:gdLst>
                <a:gd name="T0" fmla="*/ 0 w 31"/>
                <a:gd name="T1" fmla="*/ 6 h 8"/>
                <a:gd name="T2" fmla="*/ 15 w 31"/>
                <a:gd name="T3" fmla="*/ 7 h 8"/>
                <a:gd name="T4" fmla="*/ 30 w 31"/>
                <a:gd name="T5" fmla="*/ 6 h 8"/>
                <a:gd name="T6" fmla="*/ 27 w 31"/>
                <a:gd name="T7" fmla="*/ 3 h 8"/>
                <a:gd name="T8" fmla="*/ 15 w 31"/>
                <a:gd name="T9" fmla="*/ 0 h 8"/>
                <a:gd name="T10" fmla="*/ 4 w 31"/>
                <a:gd name="T11" fmla="*/ 2 h 8"/>
                <a:gd name="T12" fmla="*/ 0 w 31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8">
                  <a:moveTo>
                    <a:pt x="0" y="6"/>
                  </a:moveTo>
                  <a:cubicBezTo>
                    <a:pt x="1" y="8"/>
                    <a:pt x="8" y="6"/>
                    <a:pt x="15" y="7"/>
                  </a:cubicBezTo>
                  <a:cubicBezTo>
                    <a:pt x="23" y="7"/>
                    <a:pt x="29" y="8"/>
                    <a:pt x="30" y="6"/>
                  </a:cubicBezTo>
                  <a:cubicBezTo>
                    <a:pt x="31" y="6"/>
                    <a:pt x="29" y="4"/>
                    <a:pt x="27" y="3"/>
                  </a:cubicBezTo>
                  <a:cubicBezTo>
                    <a:pt x="24" y="1"/>
                    <a:pt x="20" y="0"/>
                    <a:pt x="15" y="0"/>
                  </a:cubicBezTo>
                  <a:cubicBezTo>
                    <a:pt x="11" y="0"/>
                    <a:pt x="7" y="1"/>
                    <a:pt x="4" y="2"/>
                  </a:cubicBezTo>
                  <a:cubicBezTo>
                    <a:pt x="1" y="4"/>
                    <a:pt x="0" y="5"/>
                    <a:pt x="0" y="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37"/>
            <p:cNvSpPr/>
            <p:nvPr/>
          </p:nvSpPr>
          <p:spPr bwMode="auto">
            <a:xfrm>
              <a:off x="3453" y="954"/>
              <a:ext cx="55" cy="26"/>
            </a:xfrm>
            <a:custGeom>
              <a:avLst/>
              <a:gdLst>
                <a:gd name="T0" fmla="*/ 1 w 23"/>
                <a:gd name="T1" fmla="*/ 9 h 11"/>
                <a:gd name="T2" fmla="*/ 12 w 23"/>
                <a:gd name="T3" fmla="*/ 7 h 11"/>
                <a:gd name="T4" fmla="*/ 22 w 23"/>
                <a:gd name="T5" fmla="*/ 5 h 11"/>
                <a:gd name="T6" fmla="*/ 19 w 23"/>
                <a:gd name="T7" fmla="*/ 2 h 11"/>
                <a:gd name="T8" fmla="*/ 10 w 23"/>
                <a:gd name="T9" fmla="*/ 1 h 11"/>
                <a:gd name="T10" fmla="*/ 2 w 23"/>
                <a:gd name="T11" fmla="*/ 5 h 11"/>
                <a:gd name="T12" fmla="*/ 1 w 23"/>
                <a:gd name="T1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1">
                  <a:moveTo>
                    <a:pt x="1" y="9"/>
                  </a:moveTo>
                  <a:cubicBezTo>
                    <a:pt x="2" y="11"/>
                    <a:pt x="6" y="8"/>
                    <a:pt x="12" y="7"/>
                  </a:cubicBezTo>
                  <a:cubicBezTo>
                    <a:pt x="17" y="6"/>
                    <a:pt x="22" y="6"/>
                    <a:pt x="22" y="5"/>
                  </a:cubicBezTo>
                  <a:cubicBezTo>
                    <a:pt x="23" y="4"/>
                    <a:pt x="22" y="3"/>
                    <a:pt x="19" y="2"/>
                  </a:cubicBezTo>
                  <a:cubicBezTo>
                    <a:pt x="17" y="1"/>
                    <a:pt x="14" y="0"/>
                    <a:pt x="10" y="1"/>
                  </a:cubicBezTo>
                  <a:cubicBezTo>
                    <a:pt x="6" y="2"/>
                    <a:pt x="4" y="4"/>
                    <a:pt x="2" y="5"/>
                  </a:cubicBezTo>
                  <a:cubicBezTo>
                    <a:pt x="0" y="7"/>
                    <a:pt x="0" y="9"/>
                    <a:pt x="1" y="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38"/>
            <p:cNvSpPr/>
            <p:nvPr/>
          </p:nvSpPr>
          <p:spPr bwMode="auto">
            <a:xfrm>
              <a:off x="3700" y="793"/>
              <a:ext cx="97" cy="265"/>
            </a:xfrm>
            <a:custGeom>
              <a:avLst/>
              <a:gdLst>
                <a:gd name="T0" fmla="*/ 1 w 41"/>
                <a:gd name="T1" fmla="*/ 1 h 112"/>
                <a:gd name="T2" fmla="*/ 15 w 41"/>
                <a:gd name="T3" fmla="*/ 9 h 112"/>
                <a:gd name="T4" fmla="*/ 36 w 41"/>
                <a:gd name="T5" fmla="*/ 47 h 112"/>
                <a:gd name="T6" fmla="*/ 41 w 41"/>
                <a:gd name="T7" fmla="*/ 85 h 112"/>
                <a:gd name="T8" fmla="*/ 41 w 41"/>
                <a:gd name="T9" fmla="*/ 94 h 112"/>
                <a:gd name="T10" fmla="*/ 37 w 41"/>
                <a:gd name="T11" fmla="*/ 112 h 112"/>
                <a:gd name="T12" fmla="*/ 27 w 41"/>
                <a:gd name="T13" fmla="*/ 88 h 112"/>
                <a:gd name="T14" fmla="*/ 22 w 41"/>
                <a:gd name="T15" fmla="*/ 73 h 112"/>
                <a:gd name="T16" fmla="*/ 14 w 41"/>
                <a:gd name="T17" fmla="*/ 49 h 112"/>
                <a:gd name="T18" fmla="*/ 3 w 41"/>
                <a:gd name="T19" fmla="*/ 9 h 112"/>
                <a:gd name="T20" fmla="*/ 1 w 41"/>
                <a:gd name="T21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112">
                  <a:moveTo>
                    <a:pt x="1" y="1"/>
                  </a:moveTo>
                  <a:cubicBezTo>
                    <a:pt x="3" y="0"/>
                    <a:pt x="14" y="8"/>
                    <a:pt x="15" y="9"/>
                  </a:cubicBezTo>
                  <a:cubicBezTo>
                    <a:pt x="27" y="17"/>
                    <a:pt x="33" y="33"/>
                    <a:pt x="36" y="47"/>
                  </a:cubicBezTo>
                  <a:cubicBezTo>
                    <a:pt x="39" y="60"/>
                    <a:pt x="41" y="72"/>
                    <a:pt x="41" y="85"/>
                  </a:cubicBezTo>
                  <a:cubicBezTo>
                    <a:pt x="41" y="87"/>
                    <a:pt x="41" y="94"/>
                    <a:pt x="41" y="94"/>
                  </a:cubicBezTo>
                  <a:cubicBezTo>
                    <a:pt x="39" y="96"/>
                    <a:pt x="40" y="111"/>
                    <a:pt x="37" y="112"/>
                  </a:cubicBezTo>
                  <a:cubicBezTo>
                    <a:pt x="34" y="112"/>
                    <a:pt x="28" y="90"/>
                    <a:pt x="27" y="88"/>
                  </a:cubicBezTo>
                  <a:cubicBezTo>
                    <a:pt x="25" y="82"/>
                    <a:pt x="24" y="78"/>
                    <a:pt x="22" y="73"/>
                  </a:cubicBezTo>
                  <a:cubicBezTo>
                    <a:pt x="19" y="66"/>
                    <a:pt x="15" y="56"/>
                    <a:pt x="14" y="49"/>
                  </a:cubicBezTo>
                  <a:cubicBezTo>
                    <a:pt x="12" y="37"/>
                    <a:pt x="5" y="20"/>
                    <a:pt x="3" y="9"/>
                  </a:cubicBezTo>
                  <a:cubicBezTo>
                    <a:pt x="2" y="6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39"/>
            <p:cNvSpPr/>
            <p:nvPr/>
          </p:nvSpPr>
          <p:spPr bwMode="auto">
            <a:xfrm>
              <a:off x="3517" y="765"/>
              <a:ext cx="230" cy="69"/>
            </a:xfrm>
            <a:custGeom>
              <a:avLst/>
              <a:gdLst>
                <a:gd name="T0" fmla="*/ 90 w 97"/>
                <a:gd name="T1" fmla="*/ 29 h 29"/>
                <a:gd name="T2" fmla="*/ 34 w 97"/>
                <a:gd name="T3" fmla="*/ 5 h 29"/>
                <a:gd name="T4" fmla="*/ 20 w 97"/>
                <a:gd name="T5" fmla="*/ 7 h 29"/>
                <a:gd name="T6" fmla="*/ 14 w 97"/>
                <a:gd name="T7" fmla="*/ 13 h 29"/>
                <a:gd name="T8" fmla="*/ 6 w 97"/>
                <a:gd name="T9" fmla="*/ 18 h 29"/>
                <a:gd name="T10" fmla="*/ 1 w 97"/>
                <a:gd name="T11" fmla="*/ 12 h 29"/>
                <a:gd name="T12" fmla="*/ 52 w 97"/>
                <a:gd name="T13" fmla="*/ 2 h 29"/>
                <a:gd name="T14" fmla="*/ 97 w 97"/>
                <a:gd name="T15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29">
                  <a:moveTo>
                    <a:pt x="90" y="29"/>
                  </a:moveTo>
                  <a:cubicBezTo>
                    <a:pt x="75" y="14"/>
                    <a:pt x="55" y="5"/>
                    <a:pt x="34" y="5"/>
                  </a:cubicBezTo>
                  <a:cubicBezTo>
                    <a:pt x="29" y="4"/>
                    <a:pt x="24" y="5"/>
                    <a:pt x="20" y="7"/>
                  </a:cubicBezTo>
                  <a:cubicBezTo>
                    <a:pt x="17" y="9"/>
                    <a:pt x="16" y="11"/>
                    <a:pt x="14" y="13"/>
                  </a:cubicBezTo>
                  <a:cubicBezTo>
                    <a:pt x="12" y="16"/>
                    <a:pt x="9" y="17"/>
                    <a:pt x="6" y="18"/>
                  </a:cubicBezTo>
                  <a:cubicBezTo>
                    <a:pt x="3" y="18"/>
                    <a:pt x="0" y="15"/>
                    <a:pt x="1" y="12"/>
                  </a:cubicBezTo>
                  <a:cubicBezTo>
                    <a:pt x="16" y="3"/>
                    <a:pt x="34" y="0"/>
                    <a:pt x="52" y="2"/>
                  </a:cubicBezTo>
                  <a:cubicBezTo>
                    <a:pt x="69" y="5"/>
                    <a:pt x="85" y="14"/>
                    <a:pt x="97" y="28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40"/>
            <p:cNvSpPr/>
            <p:nvPr/>
          </p:nvSpPr>
          <p:spPr bwMode="auto">
            <a:xfrm>
              <a:off x="3712" y="834"/>
              <a:ext cx="73" cy="63"/>
            </a:xfrm>
            <a:custGeom>
              <a:avLst/>
              <a:gdLst>
                <a:gd name="T0" fmla="*/ 0 w 31"/>
                <a:gd name="T1" fmla="*/ 0 h 27"/>
                <a:gd name="T2" fmla="*/ 26 w 31"/>
                <a:gd name="T3" fmla="*/ 14 h 27"/>
                <a:gd name="T4" fmla="*/ 31 w 31"/>
                <a:gd name="T5" fmla="*/ 27 h 27"/>
                <a:gd name="T6" fmla="*/ 4 w 31"/>
                <a:gd name="T7" fmla="*/ 16 h 27"/>
                <a:gd name="T8" fmla="*/ 0 w 31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">
                  <a:moveTo>
                    <a:pt x="0" y="0"/>
                  </a:moveTo>
                  <a:cubicBezTo>
                    <a:pt x="26" y="14"/>
                    <a:pt x="26" y="14"/>
                    <a:pt x="26" y="14"/>
                  </a:cubicBezTo>
                  <a:cubicBezTo>
                    <a:pt x="28" y="18"/>
                    <a:pt x="30" y="23"/>
                    <a:pt x="31" y="27"/>
                  </a:cubicBezTo>
                  <a:cubicBezTo>
                    <a:pt x="4" y="16"/>
                    <a:pt x="4" y="16"/>
                    <a:pt x="4" y="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41"/>
            <p:cNvSpPr/>
            <p:nvPr/>
          </p:nvSpPr>
          <p:spPr bwMode="auto">
            <a:xfrm>
              <a:off x="3783" y="983"/>
              <a:ext cx="85" cy="137"/>
            </a:xfrm>
            <a:custGeom>
              <a:avLst/>
              <a:gdLst>
                <a:gd name="T0" fmla="*/ 0 w 36"/>
                <a:gd name="T1" fmla="*/ 14 h 58"/>
                <a:gd name="T2" fmla="*/ 31 w 36"/>
                <a:gd name="T3" fmla="*/ 29 h 58"/>
                <a:gd name="T4" fmla="*/ 6 w 36"/>
                <a:gd name="T5" fmla="*/ 56 h 58"/>
                <a:gd name="T6" fmla="*/ 0 w 36"/>
                <a:gd name="T7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58">
                  <a:moveTo>
                    <a:pt x="0" y="14"/>
                  </a:moveTo>
                  <a:cubicBezTo>
                    <a:pt x="0" y="14"/>
                    <a:pt x="27" y="0"/>
                    <a:pt x="31" y="29"/>
                  </a:cubicBezTo>
                  <a:cubicBezTo>
                    <a:pt x="36" y="58"/>
                    <a:pt x="6" y="56"/>
                    <a:pt x="6" y="56"/>
                  </a:cubicBezTo>
                  <a:cubicBezTo>
                    <a:pt x="6" y="55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F69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42"/>
            <p:cNvSpPr/>
            <p:nvPr/>
          </p:nvSpPr>
          <p:spPr bwMode="auto">
            <a:xfrm>
              <a:off x="3811" y="1030"/>
              <a:ext cx="31" cy="62"/>
            </a:xfrm>
            <a:custGeom>
              <a:avLst/>
              <a:gdLst>
                <a:gd name="T0" fmla="*/ 1 w 13"/>
                <a:gd name="T1" fmla="*/ 23 h 26"/>
                <a:gd name="T2" fmla="*/ 2 w 13"/>
                <a:gd name="T3" fmla="*/ 24 h 26"/>
                <a:gd name="T4" fmla="*/ 6 w 13"/>
                <a:gd name="T5" fmla="*/ 23 h 26"/>
                <a:gd name="T6" fmla="*/ 10 w 13"/>
                <a:gd name="T7" fmla="*/ 11 h 26"/>
                <a:gd name="T8" fmla="*/ 8 w 13"/>
                <a:gd name="T9" fmla="*/ 4 h 26"/>
                <a:gd name="T10" fmla="*/ 3 w 13"/>
                <a:gd name="T11" fmla="*/ 1 h 26"/>
                <a:gd name="T12" fmla="*/ 0 w 13"/>
                <a:gd name="T13" fmla="*/ 3 h 26"/>
                <a:gd name="T14" fmla="*/ 0 w 13"/>
                <a:gd name="T15" fmla="*/ 4 h 26"/>
                <a:gd name="T16" fmla="*/ 0 w 13"/>
                <a:gd name="T17" fmla="*/ 3 h 26"/>
                <a:gd name="T18" fmla="*/ 0 w 13"/>
                <a:gd name="T19" fmla="*/ 1 h 26"/>
                <a:gd name="T20" fmla="*/ 3 w 13"/>
                <a:gd name="T21" fmla="*/ 0 h 26"/>
                <a:gd name="T22" fmla="*/ 9 w 13"/>
                <a:gd name="T23" fmla="*/ 3 h 26"/>
                <a:gd name="T24" fmla="*/ 12 w 13"/>
                <a:gd name="T25" fmla="*/ 11 h 26"/>
                <a:gd name="T26" fmla="*/ 7 w 13"/>
                <a:gd name="T27" fmla="*/ 25 h 26"/>
                <a:gd name="T28" fmla="*/ 2 w 13"/>
                <a:gd name="T29" fmla="*/ 25 h 26"/>
                <a:gd name="T30" fmla="*/ 1 w 13"/>
                <a:gd name="T31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26">
                  <a:moveTo>
                    <a:pt x="1" y="23"/>
                  </a:moveTo>
                  <a:cubicBezTo>
                    <a:pt x="1" y="23"/>
                    <a:pt x="1" y="24"/>
                    <a:pt x="2" y="24"/>
                  </a:cubicBezTo>
                  <a:cubicBezTo>
                    <a:pt x="3" y="24"/>
                    <a:pt x="5" y="24"/>
                    <a:pt x="6" y="23"/>
                  </a:cubicBezTo>
                  <a:cubicBezTo>
                    <a:pt x="9" y="22"/>
                    <a:pt x="11" y="17"/>
                    <a:pt x="10" y="11"/>
                  </a:cubicBezTo>
                  <a:cubicBezTo>
                    <a:pt x="10" y="9"/>
                    <a:pt x="9" y="6"/>
                    <a:pt x="8" y="4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11" y="5"/>
                    <a:pt x="12" y="8"/>
                    <a:pt x="12" y="11"/>
                  </a:cubicBezTo>
                  <a:cubicBezTo>
                    <a:pt x="13" y="17"/>
                    <a:pt x="11" y="23"/>
                    <a:pt x="7" y="25"/>
                  </a:cubicBezTo>
                  <a:cubicBezTo>
                    <a:pt x="5" y="26"/>
                    <a:pt x="3" y="25"/>
                    <a:pt x="2" y="25"/>
                  </a:cubicBezTo>
                  <a:cubicBezTo>
                    <a:pt x="1" y="24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43"/>
            <p:cNvSpPr/>
            <p:nvPr/>
          </p:nvSpPr>
          <p:spPr bwMode="auto">
            <a:xfrm>
              <a:off x="3579" y="1248"/>
              <a:ext cx="126" cy="90"/>
            </a:xfrm>
            <a:custGeom>
              <a:avLst/>
              <a:gdLst>
                <a:gd name="T0" fmla="*/ 0 w 53"/>
                <a:gd name="T1" fmla="*/ 27 h 38"/>
                <a:gd name="T2" fmla="*/ 53 w 53"/>
                <a:gd name="T3" fmla="*/ 0 h 38"/>
                <a:gd name="T4" fmla="*/ 2 w 53"/>
                <a:gd name="T5" fmla="*/ 38 h 38"/>
                <a:gd name="T6" fmla="*/ 0 w 53"/>
                <a:gd name="T7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38">
                  <a:moveTo>
                    <a:pt x="0" y="27"/>
                  </a:moveTo>
                  <a:cubicBezTo>
                    <a:pt x="0" y="27"/>
                    <a:pt x="28" y="24"/>
                    <a:pt x="53" y="0"/>
                  </a:cubicBezTo>
                  <a:cubicBezTo>
                    <a:pt x="53" y="0"/>
                    <a:pt x="46" y="34"/>
                    <a:pt x="2" y="38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44"/>
            <p:cNvSpPr/>
            <p:nvPr/>
          </p:nvSpPr>
          <p:spPr bwMode="auto">
            <a:xfrm>
              <a:off x="3468" y="1051"/>
              <a:ext cx="52" cy="17"/>
            </a:xfrm>
            <a:custGeom>
              <a:avLst/>
              <a:gdLst>
                <a:gd name="T0" fmla="*/ 21 w 22"/>
                <a:gd name="T1" fmla="*/ 1 h 7"/>
                <a:gd name="T2" fmla="*/ 12 w 22"/>
                <a:gd name="T3" fmla="*/ 6 h 7"/>
                <a:gd name="T4" fmla="*/ 0 w 22"/>
                <a:gd name="T5" fmla="*/ 5 h 7"/>
                <a:gd name="T6" fmla="*/ 11 w 22"/>
                <a:gd name="T7" fmla="*/ 4 h 7"/>
                <a:gd name="T8" fmla="*/ 21 w 2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7">
                  <a:moveTo>
                    <a:pt x="21" y="1"/>
                  </a:moveTo>
                  <a:cubicBezTo>
                    <a:pt x="22" y="1"/>
                    <a:pt x="18" y="5"/>
                    <a:pt x="12" y="6"/>
                  </a:cubicBezTo>
                  <a:cubicBezTo>
                    <a:pt x="5" y="7"/>
                    <a:pt x="0" y="5"/>
                    <a:pt x="0" y="5"/>
                  </a:cubicBezTo>
                  <a:cubicBezTo>
                    <a:pt x="0" y="4"/>
                    <a:pt x="5" y="5"/>
                    <a:pt x="11" y="4"/>
                  </a:cubicBezTo>
                  <a:cubicBezTo>
                    <a:pt x="17" y="3"/>
                    <a:pt x="21" y="0"/>
                    <a:pt x="21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45"/>
            <p:cNvSpPr/>
            <p:nvPr/>
          </p:nvSpPr>
          <p:spPr bwMode="auto">
            <a:xfrm>
              <a:off x="3463" y="990"/>
              <a:ext cx="50" cy="12"/>
            </a:xfrm>
            <a:custGeom>
              <a:avLst/>
              <a:gdLst>
                <a:gd name="T0" fmla="*/ 21 w 21"/>
                <a:gd name="T1" fmla="*/ 4 h 5"/>
                <a:gd name="T2" fmla="*/ 18 w 21"/>
                <a:gd name="T3" fmla="*/ 3 h 5"/>
                <a:gd name="T4" fmla="*/ 11 w 21"/>
                <a:gd name="T5" fmla="*/ 2 h 5"/>
                <a:gd name="T6" fmla="*/ 3 w 21"/>
                <a:gd name="T7" fmla="*/ 3 h 5"/>
                <a:gd name="T8" fmla="*/ 0 w 21"/>
                <a:gd name="T9" fmla="*/ 4 h 5"/>
                <a:gd name="T10" fmla="*/ 3 w 21"/>
                <a:gd name="T11" fmla="*/ 2 h 5"/>
                <a:gd name="T12" fmla="*/ 11 w 21"/>
                <a:gd name="T13" fmla="*/ 0 h 5"/>
                <a:gd name="T14" fmla="*/ 19 w 21"/>
                <a:gd name="T15" fmla="*/ 2 h 5"/>
                <a:gd name="T16" fmla="*/ 21 w 2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5">
                  <a:moveTo>
                    <a:pt x="21" y="4"/>
                  </a:moveTo>
                  <a:cubicBezTo>
                    <a:pt x="21" y="5"/>
                    <a:pt x="20" y="4"/>
                    <a:pt x="18" y="3"/>
                  </a:cubicBezTo>
                  <a:cubicBezTo>
                    <a:pt x="16" y="2"/>
                    <a:pt x="14" y="2"/>
                    <a:pt x="11" y="2"/>
                  </a:cubicBezTo>
                  <a:cubicBezTo>
                    <a:pt x="8" y="2"/>
                    <a:pt x="5" y="3"/>
                    <a:pt x="3" y="3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3"/>
                    <a:pt x="1" y="3"/>
                    <a:pt x="3" y="2"/>
                  </a:cubicBezTo>
                  <a:cubicBezTo>
                    <a:pt x="5" y="1"/>
                    <a:pt x="7" y="0"/>
                    <a:pt x="11" y="0"/>
                  </a:cubicBezTo>
                  <a:cubicBezTo>
                    <a:pt x="14" y="0"/>
                    <a:pt x="17" y="0"/>
                    <a:pt x="19" y="2"/>
                  </a:cubicBezTo>
                  <a:cubicBezTo>
                    <a:pt x="21" y="3"/>
                    <a:pt x="21" y="4"/>
                    <a:pt x="21" y="4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46"/>
            <p:cNvSpPr/>
            <p:nvPr/>
          </p:nvSpPr>
          <p:spPr bwMode="auto">
            <a:xfrm>
              <a:off x="3674" y="968"/>
              <a:ext cx="33" cy="17"/>
            </a:xfrm>
            <a:custGeom>
              <a:avLst/>
              <a:gdLst>
                <a:gd name="T0" fmla="*/ 13 w 14"/>
                <a:gd name="T1" fmla="*/ 0 h 7"/>
                <a:gd name="T2" fmla="*/ 8 w 14"/>
                <a:gd name="T3" fmla="*/ 6 h 7"/>
                <a:gd name="T4" fmla="*/ 0 w 14"/>
                <a:gd name="T5" fmla="*/ 6 h 7"/>
                <a:gd name="T6" fmla="*/ 7 w 14"/>
                <a:gd name="T7" fmla="*/ 4 h 7"/>
                <a:gd name="T8" fmla="*/ 13 w 1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3" y="0"/>
                  </a:moveTo>
                  <a:cubicBezTo>
                    <a:pt x="14" y="1"/>
                    <a:pt x="12" y="4"/>
                    <a:pt x="8" y="6"/>
                  </a:cubicBezTo>
                  <a:cubicBezTo>
                    <a:pt x="4" y="7"/>
                    <a:pt x="0" y="7"/>
                    <a:pt x="0" y="6"/>
                  </a:cubicBezTo>
                  <a:cubicBezTo>
                    <a:pt x="0" y="6"/>
                    <a:pt x="3" y="5"/>
                    <a:pt x="7" y="4"/>
                  </a:cubicBezTo>
                  <a:cubicBezTo>
                    <a:pt x="10" y="2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47"/>
            <p:cNvSpPr/>
            <p:nvPr/>
          </p:nvSpPr>
          <p:spPr bwMode="auto">
            <a:xfrm>
              <a:off x="3681" y="987"/>
              <a:ext cx="33" cy="10"/>
            </a:xfrm>
            <a:custGeom>
              <a:avLst/>
              <a:gdLst>
                <a:gd name="T0" fmla="*/ 14 w 14"/>
                <a:gd name="T1" fmla="*/ 1 h 4"/>
                <a:gd name="T2" fmla="*/ 7 w 14"/>
                <a:gd name="T3" fmla="*/ 4 h 4"/>
                <a:gd name="T4" fmla="*/ 1 w 14"/>
                <a:gd name="T5" fmla="*/ 2 h 4"/>
                <a:gd name="T6" fmla="*/ 7 w 14"/>
                <a:gd name="T7" fmla="*/ 2 h 4"/>
                <a:gd name="T8" fmla="*/ 14 w 1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14" y="1"/>
                  </a:moveTo>
                  <a:cubicBezTo>
                    <a:pt x="14" y="1"/>
                    <a:pt x="11" y="4"/>
                    <a:pt x="7" y="4"/>
                  </a:cubicBezTo>
                  <a:cubicBezTo>
                    <a:pt x="3" y="4"/>
                    <a:pt x="0" y="2"/>
                    <a:pt x="1" y="2"/>
                  </a:cubicBezTo>
                  <a:cubicBezTo>
                    <a:pt x="1" y="1"/>
                    <a:pt x="4" y="2"/>
                    <a:pt x="7" y="2"/>
                  </a:cubicBezTo>
                  <a:cubicBezTo>
                    <a:pt x="11" y="2"/>
                    <a:pt x="13" y="0"/>
                    <a:pt x="14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48"/>
            <p:cNvSpPr/>
            <p:nvPr/>
          </p:nvSpPr>
          <p:spPr bwMode="auto">
            <a:xfrm>
              <a:off x="3607" y="959"/>
              <a:ext cx="57" cy="17"/>
            </a:xfrm>
            <a:custGeom>
              <a:avLst/>
              <a:gdLst>
                <a:gd name="T0" fmla="*/ 24 w 24"/>
                <a:gd name="T1" fmla="*/ 5 h 7"/>
                <a:gd name="T2" fmla="*/ 12 w 24"/>
                <a:gd name="T3" fmla="*/ 2 h 7"/>
                <a:gd name="T4" fmla="*/ 0 w 24"/>
                <a:gd name="T5" fmla="*/ 7 h 7"/>
                <a:gd name="T6" fmla="*/ 3 w 24"/>
                <a:gd name="T7" fmla="*/ 4 h 7"/>
                <a:gd name="T8" fmla="*/ 12 w 24"/>
                <a:gd name="T9" fmla="*/ 0 h 7"/>
                <a:gd name="T10" fmla="*/ 21 w 24"/>
                <a:gd name="T11" fmla="*/ 2 h 7"/>
                <a:gd name="T12" fmla="*/ 24 w 24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7">
                  <a:moveTo>
                    <a:pt x="24" y="5"/>
                  </a:moveTo>
                  <a:cubicBezTo>
                    <a:pt x="24" y="5"/>
                    <a:pt x="19" y="2"/>
                    <a:pt x="12" y="2"/>
                  </a:cubicBezTo>
                  <a:cubicBezTo>
                    <a:pt x="5" y="3"/>
                    <a:pt x="0" y="7"/>
                    <a:pt x="0" y="7"/>
                  </a:cubicBezTo>
                  <a:cubicBezTo>
                    <a:pt x="0" y="6"/>
                    <a:pt x="1" y="5"/>
                    <a:pt x="3" y="4"/>
                  </a:cubicBezTo>
                  <a:cubicBezTo>
                    <a:pt x="5" y="2"/>
                    <a:pt x="8" y="1"/>
                    <a:pt x="12" y="0"/>
                  </a:cubicBezTo>
                  <a:cubicBezTo>
                    <a:pt x="15" y="0"/>
                    <a:pt x="19" y="1"/>
                    <a:pt x="21" y="2"/>
                  </a:cubicBezTo>
                  <a:cubicBezTo>
                    <a:pt x="23" y="3"/>
                    <a:pt x="24" y="4"/>
                    <a:pt x="24" y="5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49"/>
            <p:cNvSpPr/>
            <p:nvPr/>
          </p:nvSpPr>
          <p:spPr bwMode="auto">
            <a:xfrm>
              <a:off x="3622" y="1023"/>
              <a:ext cx="38" cy="19"/>
            </a:xfrm>
            <a:custGeom>
              <a:avLst/>
              <a:gdLst>
                <a:gd name="T0" fmla="*/ 16 w 16"/>
                <a:gd name="T1" fmla="*/ 1 h 8"/>
                <a:gd name="T2" fmla="*/ 9 w 16"/>
                <a:gd name="T3" fmla="*/ 6 h 8"/>
                <a:gd name="T4" fmla="*/ 0 w 16"/>
                <a:gd name="T5" fmla="*/ 7 h 8"/>
                <a:gd name="T6" fmla="*/ 8 w 16"/>
                <a:gd name="T7" fmla="*/ 4 h 8"/>
                <a:gd name="T8" fmla="*/ 16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6" y="1"/>
                  </a:moveTo>
                  <a:cubicBezTo>
                    <a:pt x="16" y="1"/>
                    <a:pt x="14" y="5"/>
                    <a:pt x="9" y="6"/>
                  </a:cubicBezTo>
                  <a:cubicBezTo>
                    <a:pt x="4" y="8"/>
                    <a:pt x="0" y="7"/>
                    <a:pt x="0" y="7"/>
                  </a:cubicBezTo>
                  <a:cubicBezTo>
                    <a:pt x="0" y="6"/>
                    <a:pt x="4" y="6"/>
                    <a:pt x="8" y="4"/>
                  </a:cubicBezTo>
                  <a:cubicBezTo>
                    <a:pt x="12" y="3"/>
                    <a:pt x="15" y="0"/>
                    <a:pt x="16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50"/>
            <p:cNvSpPr/>
            <p:nvPr/>
          </p:nvSpPr>
          <p:spPr bwMode="auto">
            <a:xfrm>
              <a:off x="3610" y="1113"/>
              <a:ext cx="26" cy="9"/>
            </a:xfrm>
            <a:custGeom>
              <a:avLst/>
              <a:gdLst>
                <a:gd name="T0" fmla="*/ 10 w 11"/>
                <a:gd name="T1" fmla="*/ 3 h 4"/>
                <a:gd name="T2" fmla="*/ 6 w 11"/>
                <a:gd name="T3" fmla="*/ 2 h 4"/>
                <a:gd name="T4" fmla="*/ 1 w 11"/>
                <a:gd name="T5" fmla="*/ 3 h 4"/>
                <a:gd name="T6" fmla="*/ 6 w 11"/>
                <a:gd name="T7" fmla="*/ 0 h 4"/>
                <a:gd name="T8" fmla="*/ 10 w 11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10" y="3"/>
                  </a:moveTo>
                  <a:cubicBezTo>
                    <a:pt x="10" y="4"/>
                    <a:pt x="8" y="3"/>
                    <a:pt x="6" y="2"/>
                  </a:cubicBezTo>
                  <a:cubicBezTo>
                    <a:pt x="3" y="2"/>
                    <a:pt x="1" y="3"/>
                    <a:pt x="1" y="3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1"/>
                    <a:pt x="11" y="3"/>
                    <a:pt x="10" y="3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51"/>
            <p:cNvSpPr/>
            <p:nvPr/>
          </p:nvSpPr>
          <p:spPr bwMode="auto">
            <a:xfrm>
              <a:off x="3626" y="1103"/>
              <a:ext cx="19" cy="12"/>
            </a:xfrm>
            <a:custGeom>
              <a:avLst/>
              <a:gdLst>
                <a:gd name="T0" fmla="*/ 8 w 8"/>
                <a:gd name="T1" fmla="*/ 5 h 5"/>
                <a:gd name="T2" fmla="*/ 4 w 8"/>
                <a:gd name="T3" fmla="*/ 3 h 5"/>
                <a:gd name="T4" fmla="*/ 0 w 8"/>
                <a:gd name="T5" fmla="*/ 2 h 5"/>
                <a:gd name="T6" fmla="*/ 5 w 8"/>
                <a:gd name="T7" fmla="*/ 1 h 5"/>
                <a:gd name="T8" fmla="*/ 8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5"/>
                  </a:moveTo>
                  <a:cubicBezTo>
                    <a:pt x="7" y="5"/>
                    <a:pt x="6" y="4"/>
                    <a:pt x="4" y="3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1"/>
                    <a:pt x="2" y="0"/>
                    <a:pt x="5" y="1"/>
                  </a:cubicBezTo>
                  <a:cubicBezTo>
                    <a:pt x="8" y="2"/>
                    <a:pt x="8" y="5"/>
                    <a:pt x="8" y="5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52"/>
            <p:cNvSpPr/>
            <p:nvPr/>
          </p:nvSpPr>
          <p:spPr bwMode="auto">
            <a:xfrm>
              <a:off x="3755" y="1200"/>
              <a:ext cx="26" cy="81"/>
            </a:xfrm>
            <a:custGeom>
              <a:avLst/>
              <a:gdLst>
                <a:gd name="T0" fmla="*/ 1 w 11"/>
                <a:gd name="T1" fmla="*/ 0 h 34"/>
                <a:gd name="T2" fmla="*/ 2 w 11"/>
                <a:gd name="T3" fmla="*/ 1 h 34"/>
                <a:gd name="T4" fmla="*/ 1 w 11"/>
                <a:gd name="T5" fmla="*/ 6 h 34"/>
                <a:gd name="T6" fmla="*/ 4 w 11"/>
                <a:gd name="T7" fmla="*/ 10 h 34"/>
                <a:gd name="T8" fmla="*/ 7 w 11"/>
                <a:gd name="T9" fmla="*/ 12 h 34"/>
                <a:gd name="T10" fmla="*/ 9 w 11"/>
                <a:gd name="T11" fmla="*/ 17 h 34"/>
                <a:gd name="T12" fmla="*/ 5 w 11"/>
                <a:gd name="T13" fmla="*/ 24 h 34"/>
                <a:gd name="T14" fmla="*/ 6 w 11"/>
                <a:gd name="T15" fmla="*/ 29 h 34"/>
                <a:gd name="T16" fmla="*/ 11 w 11"/>
                <a:gd name="T17" fmla="*/ 34 h 34"/>
                <a:gd name="T18" fmla="*/ 5 w 11"/>
                <a:gd name="T19" fmla="*/ 30 h 34"/>
                <a:gd name="T20" fmla="*/ 4 w 11"/>
                <a:gd name="T21" fmla="*/ 24 h 34"/>
                <a:gd name="T22" fmla="*/ 7 w 11"/>
                <a:gd name="T23" fmla="*/ 16 h 34"/>
                <a:gd name="T24" fmla="*/ 6 w 11"/>
                <a:gd name="T25" fmla="*/ 13 h 34"/>
                <a:gd name="T26" fmla="*/ 3 w 11"/>
                <a:gd name="T27" fmla="*/ 12 h 34"/>
                <a:gd name="T28" fmla="*/ 0 w 11"/>
                <a:gd name="T29" fmla="*/ 9 h 34"/>
                <a:gd name="T30" fmla="*/ 0 w 11"/>
                <a:gd name="T31" fmla="*/ 6 h 34"/>
                <a:gd name="T32" fmla="*/ 1 w 11"/>
                <a:gd name="T33" fmla="*/ 1 h 34"/>
                <a:gd name="T34" fmla="*/ 1 w 11"/>
                <a:gd name="T3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34">
                  <a:moveTo>
                    <a:pt x="1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3"/>
                    <a:pt x="2" y="4"/>
                    <a:pt x="1" y="6"/>
                  </a:cubicBezTo>
                  <a:cubicBezTo>
                    <a:pt x="1" y="8"/>
                    <a:pt x="1" y="9"/>
                    <a:pt x="4" y="10"/>
                  </a:cubicBezTo>
                  <a:cubicBezTo>
                    <a:pt x="5" y="11"/>
                    <a:pt x="6" y="11"/>
                    <a:pt x="7" y="12"/>
                  </a:cubicBezTo>
                  <a:cubicBezTo>
                    <a:pt x="9" y="13"/>
                    <a:pt x="9" y="15"/>
                    <a:pt x="9" y="17"/>
                  </a:cubicBezTo>
                  <a:cubicBezTo>
                    <a:pt x="8" y="20"/>
                    <a:pt x="6" y="22"/>
                    <a:pt x="5" y="24"/>
                  </a:cubicBezTo>
                  <a:cubicBezTo>
                    <a:pt x="5" y="26"/>
                    <a:pt x="5" y="28"/>
                    <a:pt x="6" y="29"/>
                  </a:cubicBezTo>
                  <a:cubicBezTo>
                    <a:pt x="9" y="32"/>
                    <a:pt x="11" y="33"/>
                    <a:pt x="11" y="34"/>
                  </a:cubicBezTo>
                  <a:cubicBezTo>
                    <a:pt x="10" y="34"/>
                    <a:pt x="8" y="33"/>
                    <a:pt x="5" y="30"/>
                  </a:cubicBezTo>
                  <a:cubicBezTo>
                    <a:pt x="4" y="29"/>
                    <a:pt x="3" y="26"/>
                    <a:pt x="4" y="24"/>
                  </a:cubicBezTo>
                  <a:cubicBezTo>
                    <a:pt x="4" y="21"/>
                    <a:pt x="6" y="19"/>
                    <a:pt x="7" y="16"/>
                  </a:cubicBezTo>
                  <a:cubicBezTo>
                    <a:pt x="7" y="15"/>
                    <a:pt x="7" y="14"/>
                    <a:pt x="6" y="13"/>
                  </a:cubicBezTo>
                  <a:cubicBezTo>
                    <a:pt x="5" y="13"/>
                    <a:pt x="4" y="12"/>
                    <a:pt x="3" y="12"/>
                  </a:cubicBezTo>
                  <a:cubicBezTo>
                    <a:pt x="2" y="11"/>
                    <a:pt x="0" y="10"/>
                    <a:pt x="0" y="9"/>
                  </a:cubicBezTo>
                  <a:cubicBezTo>
                    <a:pt x="0" y="8"/>
                    <a:pt x="0" y="6"/>
                    <a:pt x="0" y="6"/>
                  </a:cubicBezTo>
                  <a:cubicBezTo>
                    <a:pt x="1" y="4"/>
                    <a:pt x="1" y="2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53"/>
            <p:cNvSpPr/>
            <p:nvPr/>
          </p:nvSpPr>
          <p:spPr bwMode="auto">
            <a:xfrm>
              <a:off x="3781" y="1193"/>
              <a:ext cx="28" cy="69"/>
            </a:xfrm>
            <a:custGeom>
              <a:avLst/>
              <a:gdLst>
                <a:gd name="T0" fmla="*/ 12 w 12"/>
                <a:gd name="T1" fmla="*/ 29 h 29"/>
                <a:gd name="T2" fmla="*/ 8 w 12"/>
                <a:gd name="T3" fmla="*/ 26 h 29"/>
                <a:gd name="T4" fmla="*/ 6 w 12"/>
                <a:gd name="T5" fmla="*/ 20 h 29"/>
                <a:gd name="T6" fmla="*/ 8 w 12"/>
                <a:gd name="T7" fmla="*/ 14 h 29"/>
                <a:gd name="T8" fmla="*/ 3 w 12"/>
                <a:gd name="T9" fmla="*/ 10 h 29"/>
                <a:gd name="T10" fmla="*/ 0 w 12"/>
                <a:gd name="T11" fmla="*/ 5 h 29"/>
                <a:gd name="T12" fmla="*/ 1 w 12"/>
                <a:gd name="T13" fmla="*/ 1 h 29"/>
                <a:gd name="T14" fmla="*/ 3 w 12"/>
                <a:gd name="T15" fmla="*/ 0 h 29"/>
                <a:gd name="T16" fmla="*/ 2 w 12"/>
                <a:gd name="T17" fmla="*/ 5 h 29"/>
                <a:gd name="T18" fmla="*/ 4 w 12"/>
                <a:gd name="T19" fmla="*/ 9 h 29"/>
                <a:gd name="T20" fmla="*/ 7 w 12"/>
                <a:gd name="T21" fmla="*/ 10 h 29"/>
                <a:gd name="T22" fmla="*/ 10 w 12"/>
                <a:gd name="T23" fmla="*/ 13 h 29"/>
                <a:gd name="T24" fmla="*/ 9 w 12"/>
                <a:gd name="T25" fmla="*/ 17 h 29"/>
                <a:gd name="T26" fmla="*/ 8 w 12"/>
                <a:gd name="T27" fmla="*/ 20 h 29"/>
                <a:gd name="T28" fmla="*/ 9 w 12"/>
                <a:gd name="T29" fmla="*/ 25 h 29"/>
                <a:gd name="T30" fmla="*/ 12 w 12"/>
                <a:gd name="T3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29">
                  <a:moveTo>
                    <a:pt x="12" y="29"/>
                  </a:moveTo>
                  <a:cubicBezTo>
                    <a:pt x="11" y="29"/>
                    <a:pt x="10" y="28"/>
                    <a:pt x="8" y="26"/>
                  </a:cubicBezTo>
                  <a:cubicBezTo>
                    <a:pt x="7" y="24"/>
                    <a:pt x="6" y="22"/>
                    <a:pt x="6" y="20"/>
                  </a:cubicBezTo>
                  <a:cubicBezTo>
                    <a:pt x="6" y="17"/>
                    <a:pt x="8" y="15"/>
                    <a:pt x="8" y="14"/>
                  </a:cubicBezTo>
                  <a:cubicBezTo>
                    <a:pt x="7" y="12"/>
                    <a:pt x="5" y="11"/>
                    <a:pt x="3" y="10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1"/>
                    <a:pt x="1" y="2"/>
                    <a:pt x="2" y="5"/>
                  </a:cubicBezTo>
                  <a:cubicBezTo>
                    <a:pt x="2" y="6"/>
                    <a:pt x="2" y="8"/>
                    <a:pt x="4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8" y="11"/>
                    <a:pt x="9" y="12"/>
                    <a:pt x="10" y="13"/>
                  </a:cubicBezTo>
                  <a:cubicBezTo>
                    <a:pt x="10" y="15"/>
                    <a:pt x="9" y="16"/>
                    <a:pt x="9" y="17"/>
                  </a:cubicBezTo>
                  <a:cubicBezTo>
                    <a:pt x="8" y="18"/>
                    <a:pt x="8" y="19"/>
                    <a:pt x="8" y="20"/>
                  </a:cubicBezTo>
                  <a:cubicBezTo>
                    <a:pt x="8" y="22"/>
                    <a:pt x="8" y="24"/>
                    <a:pt x="9" y="25"/>
                  </a:cubicBezTo>
                  <a:cubicBezTo>
                    <a:pt x="10" y="27"/>
                    <a:pt x="12" y="29"/>
                    <a:pt x="12" y="29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54"/>
            <p:cNvSpPr/>
            <p:nvPr/>
          </p:nvSpPr>
          <p:spPr bwMode="auto">
            <a:xfrm>
              <a:off x="3501" y="876"/>
              <a:ext cx="106" cy="31"/>
            </a:xfrm>
            <a:custGeom>
              <a:avLst/>
              <a:gdLst>
                <a:gd name="T0" fmla="*/ 44 w 45"/>
                <a:gd name="T1" fmla="*/ 1 h 13"/>
                <a:gd name="T2" fmla="*/ 38 w 45"/>
                <a:gd name="T3" fmla="*/ 4 h 13"/>
                <a:gd name="T4" fmla="*/ 22 w 45"/>
                <a:gd name="T5" fmla="*/ 6 h 13"/>
                <a:gd name="T6" fmla="*/ 14 w 45"/>
                <a:gd name="T7" fmla="*/ 11 h 13"/>
                <a:gd name="T8" fmla="*/ 7 w 45"/>
                <a:gd name="T9" fmla="*/ 13 h 13"/>
                <a:gd name="T10" fmla="*/ 2 w 45"/>
                <a:gd name="T11" fmla="*/ 12 h 13"/>
                <a:gd name="T12" fmla="*/ 0 w 45"/>
                <a:gd name="T13" fmla="*/ 10 h 13"/>
                <a:gd name="T14" fmla="*/ 7 w 45"/>
                <a:gd name="T15" fmla="*/ 11 h 13"/>
                <a:gd name="T16" fmla="*/ 13 w 45"/>
                <a:gd name="T17" fmla="*/ 9 h 13"/>
                <a:gd name="T18" fmla="*/ 21 w 45"/>
                <a:gd name="T19" fmla="*/ 5 h 13"/>
                <a:gd name="T20" fmla="*/ 31 w 45"/>
                <a:gd name="T21" fmla="*/ 3 h 13"/>
                <a:gd name="T22" fmla="*/ 38 w 45"/>
                <a:gd name="T23" fmla="*/ 2 h 13"/>
                <a:gd name="T24" fmla="*/ 44 w 45"/>
                <a:gd name="T2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13">
                  <a:moveTo>
                    <a:pt x="44" y="1"/>
                  </a:moveTo>
                  <a:cubicBezTo>
                    <a:pt x="45" y="1"/>
                    <a:pt x="43" y="3"/>
                    <a:pt x="38" y="4"/>
                  </a:cubicBezTo>
                  <a:cubicBezTo>
                    <a:pt x="34" y="5"/>
                    <a:pt x="28" y="4"/>
                    <a:pt x="22" y="6"/>
                  </a:cubicBezTo>
                  <a:cubicBezTo>
                    <a:pt x="19" y="8"/>
                    <a:pt x="17" y="9"/>
                    <a:pt x="14" y="11"/>
                  </a:cubicBezTo>
                  <a:cubicBezTo>
                    <a:pt x="12" y="12"/>
                    <a:pt x="9" y="13"/>
                    <a:pt x="7" y="13"/>
                  </a:cubicBezTo>
                  <a:cubicBezTo>
                    <a:pt x="4" y="13"/>
                    <a:pt x="3" y="12"/>
                    <a:pt x="2" y="12"/>
                  </a:cubicBezTo>
                  <a:cubicBezTo>
                    <a:pt x="1" y="11"/>
                    <a:pt x="0" y="10"/>
                    <a:pt x="0" y="10"/>
                  </a:cubicBezTo>
                  <a:cubicBezTo>
                    <a:pt x="0" y="10"/>
                    <a:pt x="3" y="12"/>
                    <a:pt x="7" y="11"/>
                  </a:cubicBezTo>
                  <a:cubicBezTo>
                    <a:pt x="9" y="11"/>
                    <a:pt x="11" y="10"/>
                    <a:pt x="13" y="9"/>
                  </a:cubicBezTo>
                  <a:cubicBezTo>
                    <a:pt x="16" y="8"/>
                    <a:pt x="18" y="6"/>
                    <a:pt x="21" y="5"/>
                  </a:cubicBezTo>
                  <a:cubicBezTo>
                    <a:pt x="24" y="3"/>
                    <a:pt x="28" y="3"/>
                    <a:pt x="31" y="3"/>
                  </a:cubicBezTo>
                  <a:cubicBezTo>
                    <a:pt x="33" y="3"/>
                    <a:pt x="36" y="3"/>
                    <a:pt x="38" y="2"/>
                  </a:cubicBezTo>
                  <a:cubicBezTo>
                    <a:pt x="42" y="2"/>
                    <a:pt x="44" y="0"/>
                    <a:pt x="44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55"/>
            <p:cNvSpPr/>
            <p:nvPr/>
          </p:nvSpPr>
          <p:spPr bwMode="auto">
            <a:xfrm>
              <a:off x="3503" y="864"/>
              <a:ext cx="78" cy="17"/>
            </a:xfrm>
            <a:custGeom>
              <a:avLst/>
              <a:gdLst>
                <a:gd name="T0" fmla="*/ 33 w 33"/>
                <a:gd name="T1" fmla="*/ 1 h 7"/>
                <a:gd name="T2" fmla="*/ 17 w 33"/>
                <a:gd name="T3" fmla="*/ 4 h 7"/>
                <a:gd name="T4" fmla="*/ 0 w 33"/>
                <a:gd name="T5" fmla="*/ 7 h 7"/>
                <a:gd name="T6" fmla="*/ 16 w 33"/>
                <a:gd name="T7" fmla="*/ 2 h 7"/>
                <a:gd name="T8" fmla="*/ 33 w 3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">
                  <a:moveTo>
                    <a:pt x="33" y="1"/>
                  </a:moveTo>
                  <a:cubicBezTo>
                    <a:pt x="33" y="1"/>
                    <a:pt x="26" y="3"/>
                    <a:pt x="17" y="4"/>
                  </a:cubicBezTo>
                  <a:cubicBezTo>
                    <a:pt x="8" y="6"/>
                    <a:pt x="1" y="7"/>
                    <a:pt x="0" y="7"/>
                  </a:cubicBezTo>
                  <a:cubicBezTo>
                    <a:pt x="0" y="6"/>
                    <a:pt x="7" y="4"/>
                    <a:pt x="16" y="2"/>
                  </a:cubicBezTo>
                  <a:cubicBezTo>
                    <a:pt x="25" y="1"/>
                    <a:pt x="33" y="0"/>
                    <a:pt x="33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56"/>
            <p:cNvSpPr/>
            <p:nvPr/>
          </p:nvSpPr>
          <p:spPr bwMode="auto">
            <a:xfrm>
              <a:off x="3534" y="848"/>
              <a:ext cx="31" cy="7"/>
            </a:xfrm>
            <a:custGeom>
              <a:avLst/>
              <a:gdLst>
                <a:gd name="T0" fmla="*/ 13 w 13"/>
                <a:gd name="T1" fmla="*/ 2 h 3"/>
                <a:gd name="T2" fmla="*/ 7 w 13"/>
                <a:gd name="T3" fmla="*/ 2 h 3"/>
                <a:gd name="T4" fmla="*/ 0 w 13"/>
                <a:gd name="T5" fmla="*/ 2 h 3"/>
                <a:gd name="T6" fmla="*/ 7 w 13"/>
                <a:gd name="T7" fmla="*/ 0 h 3"/>
                <a:gd name="T8" fmla="*/ 13 w 1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13" y="2"/>
                  </a:moveTo>
                  <a:cubicBezTo>
                    <a:pt x="13" y="2"/>
                    <a:pt x="10" y="2"/>
                    <a:pt x="7" y="2"/>
                  </a:cubicBezTo>
                  <a:cubicBezTo>
                    <a:pt x="3" y="3"/>
                    <a:pt x="0" y="3"/>
                    <a:pt x="0" y="2"/>
                  </a:cubicBezTo>
                  <a:cubicBezTo>
                    <a:pt x="0" y="2"/>
                    <a:pt x="3" y="1"/>
                    <a:pt x="7" y="0"/>
                  </a:cubicBezTo>
                  <a:cubicBezTo>
                    <a:pt x="10" y="0"/>
                    <a:pt x="13" y="1"/>
                    <a:pt x="13" y="2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57"/>
            <p:cNvSpPr/>
            <p:nvPr/>
          </p:nvSpPr>
          <p:spPr bwMode="auto">
            <a:xfrm>
              <a:off x="3434" y="1025"/>
              <a:ext cx="22" cy="10"/>
            </a:xfrm>
            <a:custGeom>
              <a:avLst/>
              <a:gdLst>
                <a:gd name="T0" fmla="*/ 9 w 9"/>
                <a:gd name="T1" fmla="*/ 2 h 4"/>
                <a:gd name="T2" fmla="*/ 4 w 9"/>
                <a:gd name="T3" fmla="*/ 3 h 4"/>
                <a:gd name="T4" fmla="*/ 1 w 9"/>
                <a:gd name="T5" fmla="*/ 0 h 4"/>
                <a:gd name="T6" fmla="*/ 5 w 9"/>
                <a:gd name="T7" fmla="*/ 1 h 4"/>
                <a:gd name="T8" fmla="*/ 9 w 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2"/>
                  </a:moveTo>
                  <a:cubicBezTo>
                    <a:pt x="9" y="2"/>
                    <a:pt x="7" y="4"/>
                    <a:pt x="4" y="3"/>
                  </a:cubicBezTo>
                  <a:cubicBezTo>
                    <a:pt x="1" y="3"/>
                    <a:pt x="0" y="0"/>
                    <a:pt x="1" y="0"/>
                  </a:cubicBezTo>
                  <a:cubicBezTo>
                    <a:pt x="1" y="0"/>
                    <a:pt x="3" y="1"/>
                    <a:pt x="5" y="1"/>
                  </a:cubicBezTo>
                  <a:cubicBezTo>
                    <a:pt x="7" y="2"/>
                    <a:pt x="8" y="1"/>
                    <a:pt x="9" y="2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58"/>
            <p:cNvSpPr/>
            <p:nvPr/>
          </p:nvSpPr>
          <p:spPr bwMode="auto">
            <a:xfrm>
              <a:off x="3439" y="1037"/>
              <a:ext cx="12" cy="14"/>
            </a:xfrm>
            <a:custGeom>
              <a:avLst/>
              <a:gdLst>
                <a:gd name="T0" fmla="*/ 5 w 5"/>
                <a:gd name="T1" fmla="*/ 0 h 6"/>
                <a:gd name="T2" fmla="*/ 3 w 5"/>
                <a:gd name="T3" fmla="*/ 3 h 6"/>
                <a:gd name="T4" fmla="*/ 2 w 5"/>
                <a:gd name="T5" fmla="*/ 6 h 6"/>
                <a:gd name="T6" fmla="*/ 2 w 5"/>
                <a:gd name="T7" fmla="*/ 2 h 6"/>
                <a:gd name="T8" fmla="*/ 5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cubicBezTo>
                    <a:pt x="5" y="1"/>
                    <a:pt x="4" y="2"/>
                    <a:pt x="3" y="3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1" y="6"/>
                    <a:pt x="0" y="4"/>
                    <a:pt x="2" y="2"/>
                  </a:cubicBezTo>
                  <a:cubicBezTo>
                    <a:pt x="3" y="0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59"/>
            <p:cNvSpPr/>
            <p:nvPr/>
          </p:nvSpPr>
          <p:spPr bwMode="auto">
            <a:xfrm>
              <a:off x="3603" y="2185"/>
              <a:ext cx="913" cy="1827"/>
            </a:xfrm>
            <a:custGeom>
              <a:avLst/>
              <a:gdLst>
                <a:gd name="T0" fmla="*/ 3 w 385"/>
                <a:gd name="T1" fmla="*/ 101 h 772"/>
                <a:gd name="T2" fmla="*/ 9 w 385"/>
                <a:gd name="T3" fmla="*/ 267 h 772"/>
                <a:gd name="T4" fmla="*/ 15 w 385"/>
                <a:gd name="T5" fmla="*/ 471 h 772"/>
                <a:gd name="T6" fmla="*/ 16 w 385"/>
                <a:gd name="T7" fmla="*/ 732 h 772"/>
                <a:gd name="T8" fmla="*/ 16 w 385"/>
                <a:gd name="T9" fmla="*/ 755 h 772"/>
                <a:gd name="T10" fmla="*/ 92 w 385"/>
                <a:gd name="T11" fmla="*/ 759 h 772"/>
                <a:gd name="T12" fmla="*/ 129 w 385"/>
                <a:gd name="T13" fmla="*/ 467 h 772"/>
                <a:gd name="T14" fmla="*/ 176 w 385"/>
                <a:gd name="T15" fmla="*/ 235 h 772"/>
                <a:gd name="T16" fmla="*/ 233 w 385"/>
                <a:gd name="T17" fmla="*/ 443 h 772"/>
                <a:gd name="T18" fmla="*/ 286 w 385"/>
                <a:gd name="T19" fmla="*/ 695 h 772"/>
                <a:gd name="T20" fmla="*/ 302 w 385"/>
                <a:gd name="T21" fmla="*/ 772 h 772"/>
                <a:gd name="T22" fmla="*/ 385 w 385"/>
                <a:gd name="T23" fmla="*/ 761 h 772"/>
                <a:gd name="T24" fmla="*/ 364 w 385"/>
                <a:gd name="T25" fmla="*/ 390 h 772"/>
                <a:gd name="T26" fmla="*/ 298 w 385"/>
                <a:gd name="T27" fmla="*/ 44 h 772"/>
                <a:gd name="T28" fmla="*/ 276 w 385"/>
                <a:gd name="T29" fmla="*/ 0 h 772"/>
                <a:gd name="T30" fmla="*/ 3 w 385"/>
                <a:gd name="T31" fmla="*/ 101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5" h="772">
                  <a:moveTo>
                    <a:pt x="3" y="101"/>
                  </a:moveTo>
                  <a:cubicBezTo>
                    <a:pt x="3" y="101"/>
                    <a:pt x="8" y="246"/>
                    <a:pt x="9" y="267"/>
                  </a:cubicBezTo>
                  <a:cubicBezTo>
                    <a:pt x="10" y="288"/>
                    <a:pt x="17" y="456"/>
                    <a:pt x="15" y="471"/>
                  </a:cubicBezTo>
                  <a:cubicBezTo>
                    <a:pt x="13" y="487"/>
                    <a:pt x="0" y="705"/>
                    <a:pt x="16" y="732"/>
                  </a:cubicBezTo>
                  <a:cubicBezTo>
                    <a:pt x="16" y="755"/>
                    <a:pt x="16" y="755"/>
                    <a:pt x="16" y="755"/>
                  </a:cubicBezTo>
                  <a:cubicBezTo>
                    <a:pt x="92" y="759"/>
                    <a:pt x="92" y="759"/>
                    <a:pt x="92" y="759"/>
                  </a:cubicBezTo>
                  <a:cubicBezTo>
                    <a:pt x="92" y="759"/>
                    <a:pt x="122" y="485"/>
                    <a:pt x="129" y="467"/>
                  </a:cubicBezTo>
                  <a:cubicBezTo>
                    <a:pt x="135" y="449"/>
                    <a:pt x="176" y="235"/>
                    <a:pt x="176" y="235"/>
                  </a:cubicBezTo>
                  <a:cubicBezTo>
                    <a:pt x="176" y="235"/>
                    <a:pt x="229" y="430"/>
                    <a:pt x="233" y="443"/>
                  </a:cubicBezTo>
                  <a:cubicBezTo>
                    <a:pt x="237" y="456"/>
                    <a:pt x="271" y="652"/>
                    <a:pt x="286" y="695"/>
                  </a:cubicBezTo>
                  <a:cubicBezTo>
                    <a:pt x="300" y="738"/>
                    <a:pt x="302" y="772"/>
                    <a:pt x="302" y="772"/>
                  </a:cubicBezTo>
                  <a:cubicBezTo>
                    <a:pt x="385" y="761"/>
                    <a:pt x="385" y="761"/>
                    <a:pt x="385" y="761"/>
                  </a:cubicBezTo>
                  <a:cubicBezTo>
                    <a:pt x="385" y="761"/>
                    <a:pt x="376" y="442"/>
                    <a:pt x="364" y="390"/>
                  </a:cubicBezTo>
                  <a:cubicBezTo>
                    <a:pt x="353" y="337"/>
                    <a:pt x="298" y="44"/>
                    <a:pt x="298" y="44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3" y="101"/>
                    <a:pt x="3" y="101"/>
                    <a:pt x="3" y="101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60"/>
            <p:cNvSpPr>
              <a:spLocks noEditPoints="1"/>
            </p:cNvSpPr>
            <p:nvPr/>
          </p:nvSpPr>
          <p:spPr bwMode="auto">
            <a:xfrm>
              <a:off x="3610" y="2209"/>
              <a:ext cx="662" cy="215"/>
            </a:xfrm>
            <a:custGeom>
              <a:avLst/>
              <a:gdLst>
                <a:gd name="T0" fmla="*/ 165 w 279"/>
                <a:gd name="T1" fmla="*/ 30 h 91"/>
                <a:gd name="T2" fmla="*/ 2 w 279"/>
                <a:gd name="T3" fmla="*/ 82 h 91"/>
                <a:gd name="T4" fmla="*/ 0 w 279"/>
                <a:gd name="T5" fmla="*/ 91 h 91"/>
                <a:gd name="T6" fmla="*/ 165 w 279"/>
                <a:gd name="T7" fmla="*/ 30 h 91"/>
                <a:gd name="T8" fmla="*/ 278 w 279"/>
                <a:gd name="T9" fmla="*/ 0 h 91"/>
                <a:gd name="T10" fmla="*/ 279 w 279"/>
                <a:gd name="T11" fmla="*/ 2 h 91"/>
                <a:gd name="T12" fmla="*/ 278 w 279"/>
                <a:gd name="T1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9" h="91">
                  <a:moveTo>
                    <a:pt x="165" y="30"/>
                  </a:moveTo>
                  <a:cubicBezTo>
                    <a:pt x="110" y="46"/>
                    <a:pt x="56" y="63"/>
                    <a:pt x="2" y="82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165" y="30"/>
                    <a:pt x="165" y="30"/>
                    <a:pt x="165" y="30"/>
                  </a:cubicBezTo>
                  <a:moveTo>
                    <a:pt x="278" y="0"/>
                  </a:moveTo>
                  <a:cubicBezTo>
                    <a:pt x="279" y="2"/>
                    <a:pt x="279" y="2"/>
                    <a:pt x="279" y="2"/>
                  </a:cubicBezTo>
                  <a:cubicBezTo>
                    <a:pt x="279" y="1"/>
                    <a:pt x="279" y="1"/>
                    <a:pt x="27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61"/>
            <p:cNvSpPr/>
            <p:nvPr/>
          </p:nvSpPr>
          <p:spPr bwMode="auto">
            <a:xfrm>
              <a:off x="3610" y="2209"/>
              <a:ext cx="662" cy="227"/>
            </a:xfrm>
            <a:custGeom>
              <a:avLst/>
              <a:gdLst>
                <a:gd name="T0" fmla="*/ 277 w 279"/>
                <a:gd name="T1" fmla="*/ 0 h 96"/>
                <a:gd name="T2" fmla="*/ 275 w 279"/>
                <a:gd name="T3" fmla="*/ 0 h 96"/>
                <a:gd name="T4" fmla="*/ 165 w 279"/>
                <a:gd name="T5" fmla="*/ 30 h 96"/>
                <a:gd name="T6" fmla="*/ 0 w 279"/>
                <a:gd name="T7" fmla="*/ 91 h 96"/>
                <a:gd name="T8" fmla="*/ 0 w 279"/>
                <a:gd name="T9" fmla="*/ 93 h 96"/>
                <a:gd name="T10" fmla="*/ 15 w 279"/>
                <a:gd name="T11" fmla="*/ 96 h 96"/>
                <a:gd name="T12" fmla="*/ 28 w 279"/>
                <a:gd name="T13" fmla="*/ 95 h 96"/>
                <a:gd name="T14" fmla="*/ 201 w 279"/>
                <a:gd name="T15" fmla="*/ 56 h 96"/>
                <a:gd name="T16" fmla="*/ 277 w 279"/>
                <a:gd name="T17" fmla="*/ 7 h 96"/>
                <a:gd name="T18" fmla="*/ 279 w 279"/>
                <a:gd name="T19" fmla="*/ 2 h 96"/>
                <a:gd name="T20" fmla="*/ 278 w 279"/>
                <a:gd name="T21" fmla="*/ 0 h 96"/>
                <a:gd name="T22" fmla="*/ 278 w 279"/>
                <a:gd name="T23" fmla="*/ 0 h 96"/>
                <a:gd name="T24" fmla="*/ 277 w 279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9" h="96">
                  <a:moveTo>
                    <a:pt x="277" y="0"/>
                  </a:moveTo>
                  <a:cubicBezTo>
                    <a:pt x="276" y="0"/>
                    <a:pt x="275" y="0"/>
                    <a:pt x="275" y="0"/>
                  </a:cubicBezTo>
                  <a:cubicBezTo>
                    <a:pt x="238" y="9"/>
                    <a:pt x="201" y="19"/>
                    <a:pt x="165" y="3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5" y="95"/>
                    <a:pt x="10" y="96"/>
                    <a:pt x="15" y="96"/>
                  </a:cubicBezTo>
                  <a:cubicBezTo>
                    <a:pt x="19" y="96"/>
                    <a:pt x="24" y="95"/>
                    <a:pt x="28" y="95"/>
                  </a:cubicBezTo>
                  <a:cubicBezTo>
                    <a:pt x="87" y="90"/>
                    <a:pt x="145" y="76"/>
                    <a:pt x="201" y="56"/>
                  </a:cubicBezTo>
                  <a:cubicBezTo>
                    <a:pt x="230" y="45"/>
                    <a:pt x="259" y="31"/>
                    <a:pt x="277" y="7"/>
                  </a:cubicBezTo>
                  <a:cubicBezTo>
                    <a:pt x="279" y="6"/>
                    <a:pt x="279" y="4"/>
                    <a:pt x="279" y="2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277" y="0"/>
                    <a:pt x="277" y="0"/>
                    <a:pt x="277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62"/>
            <p:cNvSpPr/>
            <p:nvPr/>
          </p:nvSpPr>
          <p:spPr bwMode="auto">
            <a:xfrm>
              <a:off x="3861" y="2369"/>
              <a:ext cx="171" cy="62"/>
            </a:xfrm>
            <a:custGeom>
              <a:avLst/>
              <a:gdLst>
                <a:gd name="T0" fmla="*/ 49 w 72"/>
                <a:gd name="T1" fmla="*/ 26 h 26"/>
                <a:gd name="T2" fmla="*/ 49 w 72"/>
                <a:gd name="T3" fmla="*/ 24 h 26"/>
                <a:gd name="T4" fmla="*/ 50 w 72"/>
                <a:gd name="T5" fmla="*/ 18 h 26"/>
                <a:gd name="T6" fmla="*/ 61 w 72"/>
                <a:gd name="T7" fmla="*/ 3 h 26"/>
                <a:gd name="T8" fmla="*/ 67 w 72"/>
                <a:gd name="T9" fmla="*/ 0 h 26"/>
                <a:gd name="T10" fmla="*/ 71 w 72"/>
                <a:gd name="T11" fmla="*/ 2 h 26"/>
                <a:gd name="T12" fmla="*/ 72 w 72"/>
                <a:gd name="T13" fmla="*/ 6 h 26"/>
                <a:gd name="T14" fmla="*/ 64 w 72"/>
                <a:gd name="T15" fmla="*/ 19 h 26"/>
                <a:gd name="T16" fmla="*/ 47 w 72"/>
                <a:gd name="T17" fmla="*/ 24 h 26"/>
                <a:gd name="T18" fmla="*/ 29 w 72"/>
                <a:gd name="T19" fmla="*/ 22 h 26"/>
                <a:gd name="T20" fmla="*/ 11 w 72"/>
                <a:gd name="T21" fmla="*/ 19 h 26"/>
                <a:gd name="T22" fmla="*/ 3 w 72"/>
                <a:gd name="T23" fmla="*/ 17 h 26"/>
                <a:gd name="T24" fmla="*/ 0 w 72"/>
                <a:gd name="T25" fmla="*/ 13 h 26"/>
                <a:gd name="T26" fmla="*/ 3 w 72"/>
                <a:gd name="T27" fmla="*/ 9 h 26"/>
                <a:gd name="T28" fmla="*/ 11 w 72"/>
                <a:gd name="T29" fmla="*/ 9 h 26"/>
                <a:gd name="T30" fmla="*/ 19 w 72"/>
                <a:gd name="T31" fmla="*/ 10 h 26"/>
                <a:gd name="T32" fmla="*/ 32 w 72"/>
                <a:gd name="T33" fmla="*/ 13 h 26"/>
                <a:gd name="T34" fmla="*/ 50 w 72"/>
                <a:gd name="T35" fmla="*/ 21 h 26"/>
                <a:gd name="T36" fmla="*/ 54 w 72"/>
                <a:gd name="T37" fmla="*/ 24 h 26"/>
                <a:gd name="T38" fmla="*/ 56 w 72"/>
                <a:gd name="T39" fmla="*/ 25 h 26"/>
                <a:gd name="T40" fmla="*/ 49 w 72"/>
                <a:gd name="T41" fmla="*/ 22 h 26"/>
                <a:gd name="T42" fmla="*/ 31 w 72"/>
                <a:gd name="T43" fmla="*/ 15 h 26"/>
                <a:gd name="T44" fmla="*/ 18 w 72"/>
                <a:gd name="T45" fmla="*/ 12 h 26"/>
                <a:gd name="T46" fmla="*/ 11 w 72"/>
                <a:gd name="T47" fmla="*/ 10 h 26"/>
                <a:gd name="T48" fmla="*/ 4 w 72"/>
                <a:gd name="T49" fmla="*/ 11 h 26"/>
                <a:gd name="T50" fmla="*/ 4 w 72"/>
                <a:gd name="T51" fmla="*/ 15 h 26"/>
                <a:gd name="T52" fmla="*/ 12 w 72"/>
                <a:gd name="T53" fmla="*/ 17 h 26"/>
                <a:gd name="T54" fmla="*/ 30 w 72"/>
                <a:gd name="T55" fmla="*/ 20 h 26"/>
                <a:gd name="T56" fmla="*/ 47 w 72"/>
                <a:gd name="T57" fmla="*/ 22 h 26"/>
                <a:gd name="T58" fmla="*/ 63 w 72"/>
                <a:gd name="T59" fmla="*/ 18 h 26"/>
                <a:gd name="T60" fmla="*/ 70 w 72"/>
                <a:gd name="T61" fmla="*/ 6 h 26"/>
                <a:gd name="T62" fmla="*/ 67 w 72"/>
                <a:gd name="T63" fmla="*/ 2 h 26"/>
                <a:gd name="T64" fmla="*/ 62 w 72"/>
                <a:gd name="T65" fmla="*/ 4 h 26"/>
                <a:gd name="T66" fmla="*/ 51 w 72"/>
                <a:gd name="T67" fmla="*/ 19 h 26"/>
                <a:gd name="T68" fmla="*/ 49 w 72"/>
                <a:gd name="T6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" h="26">
                  <a:moveTo>
                    <a:pt x="49" y="26"/>
                  </a:moveTo>
                  <a:cubicBezTo>
                    <a:pt x="49" y="26"/>
                    <a:pt x="49" y="25"/>
                    <a:pt x="49" y="24"/>
                  </a:cubicBezTo>
                  <a:cubicBezTo>
                    <a:pt x="49" y="23"/>
                    <a:pt x="49" y="21"/>
                    <a:pt x="50" y="18"/>
                  </a:cubicBezTo>
                  <a:cubicBezTo>
                    <a:pt x="51" y="14"/>
                    <a:pt x="54" y="7"/>
                    <a:pt x="61" y="3"/>
                  </a:cubicBezTo>
                  <a:cubicBezTo>
                    <a:pt x="62" y="2"/>
                    <a:pt x="64" y="0"/>
                    <a:pt x="67" y="0"/>
                  </a:cubicBezTo>
                  <a:cubicBezTo>
                    <a:pt x="68" y="0"/>
                    <a:pt x="70" y="1"/>
                    <a:pt x="71" y="2"/>
                  </a:cubicBezTo>
                  <a:cubicBezTo>
                    <a:pt x="72" y="3"/>
                    <a:pt x="72" y="5"/>
                    <a:pt x="72" y="6"/>
                  </a:cubicBezTo>
                  <a:cubicBezTo>
                    <a:pt x="72" y="11"/>
                    <a:pt x="68" y="16"/>
                    <a:pt x="64" y="19"/>
                  </a:cubicBezTo>
                  <a:cubicBezTo>
                    <a:pt x="59" y="23"/>
                    <a:pt x="53" y="24"/>
                    <a:pt x="47" y="24"/>
                  </a:cubicBezTo>
                  <a:cubicBezTo>
                    <a:pt x="41" y="24"/>
                    <a:pt x="35" y="23"/>
                    <a:pt x="29" y="22"/>
                  </a:cubicBezTo>
                  <a:cubicBezTo>
                    <a:pt x="23" y="21"/>
                    <a:pt x="17" y="20"/>
                    <a:pt x="11" y="19"/>
                  </a:cubicBezTo>
                  <a:cubicBezTo>
                    <a:pt x="8" y="19"/>
                    <a:pt x="5" y="19"/>
                    <a:pt x="3" y="17"/>
                  </a:cubicBezTo>
                  <a:cubicBezTo>
                    <a:pt x="1" y="16"/>
                    <a:pt x="0" y="14"/>
                    <a:pt x="0" y="13"/>
                  </a:cubicBezTo>
                  <a:cubicBezTo>
                    <a:pt x="0" y="11"/>
                    <a:pt x="2" y="9"/>
                    <a:pt x="3" y="9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4" y="9"/>
                    <a:pt x="16" y="9"/>
                    <a:pt x="19" y="10"/>
                  </a:cubicBezTo>
                  <a:cubicBezTo>
                    <a:pt x="24" y="11"/>
                    <a:pt x="28" y="12"/>
                    <a:pt x="32" y="13"/>
                  </a:cubicBezTo>
                  <a:cubicBezTo>
                    <a:pt x="39" y="16"/>
                    <a:pt x="45" y="19"/>
                    <a:pt x="50" y="21"/>
                  </a:cubicBezTo>
                  <a:cubicBezTo>
                    <a:pt x="52" y="22"/>
                    <a:pt x="53" y="23"/>
                    <a:pt x="54" y="24"/>
                  </a:cubicBezTo>
                  <a:cubicBezTo>
                    <a:pt x="55" y="24"/>
                    <a:pt x="56" y="24"/>
                    <a:pt x="56" y="25"/>
                  </a:cubicBezTo>
                  <a:cubicBezTo>
                    <a:pt x="56" y="25"/>
                    <a:pt x="53" y="24"/>
                    <a:pt x="49" y="22"/>
                  </a:cubicBezTo>
                  <a:cubicBezTo>
                    <a:pt x="45" y="20"/>
                    <a:pt x="39" y="17"/>
                    <a:pt x="31" y="15"/>
                  </a:cubicBezTo>
                  <a:cubicBezTo>
                    <a:pt x="27" y="14"/>
                    <a:pt x="23" y="13"/>
                    <a:pt x="18" y="12"/>
                  </a:cubicBezTo>
                  <a:cubicBezTo>
                    <a:pt x="16" y="11"/>
                    <a:pt x="14" y="11"/>
                    <a:pt x="11" y="10"/>
                  </a:cubicBezTo>
                  <a:cubicBezTo>
                    <a:pt x="9" y="10"/>
                    <a:pt x="6" y="10"/>
                    <a:pt x="4" y="11"/>
                  </a:cubicBezTo>
                  <a:cubicBezTo>
                    <a:pt x="2" y="11"/>
                    <a:pt x="1" y="14"/>
                    <a:pt x="4" y="15"/>
                  </a:cubicBezTo>
                  <a:cubicBezTo>
                    <a:pt x="6" y="17"/>
                    <a:pt x="9" y="17"/>
                    <a:pt x="12" y="17"/>
                  </a:cubicBezTo>
                  <a:cubicBezTo>
                    <a:pt x="17" y="18"/>
                    <a:pt x="23" y="19"/>
                    <a:pt x="30" y="20"/>
                  </a:cubicBezTo>
                  <a:cubicBezTo>
                    <a:pt x="36" y="21"/>
                    <a:pt x="42" y="22"/>
                    <a:pt x="47" y="22"/>
                  </a:cubicBezTo>
                  <a:cubicBezTo>
                    <a:pt x="53" y="22"/>
                    <a:pt x="59" y="21"/>
                    <a:pt x="63" y="18"/>
                  </a:cubicBezTo>
                  <a:cubicBezTo>
                    <a:pt x="67" y="15"/>
                    <a:pt x="70" y="10"/>
                    <a:pt x="70" y="6"/>
                  </a:cubicBezTo>
                  <a:cubicBezTo>
                    <a:pt x="70" y="4"/>
                    <a:pt x="69" y="2"/>
                    <a:pt x="67" y="2"/>
                  </a:cubicBezTo>
                  <a:cubicBezTo>
                    <a:pt x="65" y="2"/>
                    <a:pt x="63" y="3"/>
                    <a:pt x="62" y="4"/>
                  </a:cubicBezTo>
                  <a:cubicBezTo>
                    <a:pt x="55" y="8"/>
                    <a:pt x="52" y="14"/>
                    <a:pt x="51" y="19"/>
                  </a:cubicBezTo>
                  <a:cubicBezTo>
                    <a:pt x="49" y="23"/>
                    <a:pt x="50" y="26"/>
                    <a:pt x="49" y="2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63"/>
            <p:cNvSpPr/>
            <p:nvPr/>
          </p:nvSpPr>
          <p:spPr bwMode="auto">
            <a:xfrm>
              <a:off x="3645" y="2422"/>
              <a:ext cx="55" cy="1538"/>
            </a:xfrm>
            <a:custGeom>
              <a:avLst/>
              <a:gdLst>
                <a:gd name="T0" fmla="*/ 17 w 23"/>
                <a:gd name="T1" fmla="*/ 650 h 650"/>
                <a:gd name="T2" fmla="*/ 17 w 23"/>
                <a:gd name="T3" fmla="*/ 648 h 650"/>
                <a:gd name="T4" fmla="*/ 17 w 23"/>
                <a:gd name="T5" fmla="*/ 643 h 650"/>
                <a:gd name="T6" fmla="*/ 18 w 23"/>
                <a:gd name="T7" fmla="*/ 624 h 650"/>
                <a:gd name="T8" fmla="*/ 19 w 23"/>
                <a:gd name="T9" fmla="*/ 555 h 650"/>
                <a:gd name="T10" fmla="*/ 19 w 23"/>
                <a:gd name="T11" fmla="*/ 325 h 650"/>
                <a:gd name="T12" fmla="*/ 15 w 23"/>
                <a:gd name="T13" fmla="*/ 198 h 650"/>
                <a:gd name="T14" fmla="*/ 9 w 23"/>
                <a:gd name="T15" fmla="*/ 95 h 650"/>
                <a:gd name="T16" fmla="*/ 8 w 23"/>
                <a:gd name="T17" fmla="*/ 74 h 650"/>
                <a:gd name="T18" fmla="*/ 6 w 23"/>
                <a:gd name="T19" fmla="*/ 55 h 650"/>
                <a:gd name="T20" fmla="*/ 3 w 23"/>
                <a:gd name="T21" fmla="*/ 26 h 650"/>
                <a:gd name="T22" fmla="*/ 1 w 23"/>
                <a:gd name="T23" fmla="*/ 7 h 650"/>
                <a:gd name="T24" fmla="*/ 0 w 23"/>
                <a:gd name="T25" fmla="*/ 2 h 650"/>
                <a:gd name="T26" fmla="*/ 0 w 23"/>
                <a:gd name="T27" fmla="*/ 0 h 650"/>
                <a:gd name="T28" fmla="*/ 1 w 23"/>
                <a:gd name="T29" fmla="*/ 2 h 650"/>
                <a:gd name="T30" fmla="*/ 1 w 23"/>
                <a:gd name="T31" fmla="*/ 7 h 650"/>
                <a:gd name="T32" fmla="*/ 4 w 23"/>
                <a:gd name="T33" fmla="*/ 26 h 650"/>
                <a:gd name="T34" fmla="*/ 7 w 23"/>
                <a:gd name="T35" fmla="*/ 55 h 650"/>
                <a:gd name="T36" fmla="*/ 9 w 23"/>
                <a:gd name="T37" fmla="*/ 74 h 650"/>
                <a:gd name="T38" fmla="*/ 11 w 23"/>
                <a:gd name="T39" fmla="*/ 95 h 650"/>
                <a:gd name="T40" fmla="*/ 17 w 23"/>
                <a:gd name="T41" fmla="*/ 198 h 650"/>
                <a:gd name="T42" fmla="*/ 21 w 23"/>
                <a:gd name="T43" fmla="*/ 325 h 650"/>
                <a:gd name="T44" fmla="*/ 21 w 23"/>
                <a:gd name="T45" fmla="*/ 555 h 650"/>
                <a:gd name="T46" fmla="*/ 18 w 23"/>
                <a:gd name="T47" fmla="*/ 624 h 650"/>
                <a:gd name="T48" fmla="*/ 18 w 23"/>
                <a:gd name="T49" fmla="*/ 643 h 650"/>
                <a:gd name="T50" fmla="*/ 17 w 23"/>
                <a:gd name="T51" fmla="*/ 648 h 650"/>
                <a:gd name="T52" fmla="*/ 17 w 23"/>
                <a:gd name="T53" fmla="*/ 65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650">
                  <a:moveTo>
                    <a:pt x="17" y="650"/>
                  </a:moveTo>
                  <a:cubicBezTo>
                    <a:pt x="17" y="650"/>
                    <a:pt x="17" y="649"/>
                    <a:pt x="17" y="648"/>
                  </a:cubicBezTo>
                  <a:cubicBezTo>
                    <a:pt x="17" y="647"/>
                    <a:pt x="17" y="645"/>
                    <a:pt x="17" y="643"/>
                  </a:cubicBezTo>
                  <a:cubicBezTo>
                    <a:pt x="17" y="639"/>
                    <a:pt x="17" y="632"/>
                    <a:pt x="18" y="624"/>
                  </a:cubicBezTo>
                  <a:cubicBezTo>
                    <a:pt x="18" y="608"/>
                    <a:pt x="19" y="584"/>
                    <a:pt x="19" y="555"/>
                  </a:cubicBezTo>
                  <a:cubicBezTo>
                    <a:pt x="20" y="496"/>
                    <a:pt x="21" y="414"/>
                    <a:pt x="19" y="325"/>
                  </a:cubicBezTo>
                  <a:cubicBezTo>
                    <a:pt x="19" y="280"/>
                    <a:pt x="17" y="237"/>
                    <a:pt x="15" y="198"/>
                  </a:cubicBezTo>
                  <a:cubicBezTo>
                    <a:pt x="14" y="159"/>
                    <a:pt x="12" y="124"/>
                    <a:pt x="9" y="95"/>
                  </a:cubicBezTo>
                  <a:cubicBezTo>
                    <a:pt x="9" y="88"/>
                    <a:pt x="8" y="81"/>
                    <a:pt x="8" y="74"/>
                  </a:cubicBezTo>
                  <a:cubicBezTo>
                    <a:pt x="7" y="67"/>
                    <a:pt x="6" y="61"/>
                    <a:pt x="6" y="55"/>
                  </a:cubicBezTo>
                  <a:cubicBezTo>
                    <a:pt x="5" y="44"/>
                    <a:pt x="4" y="34"/>
                    <a:pt x="3" y="26"/>
                  </a:cubicBezTo>
                  <a:cubicBezTo>
                    <a:pt x="2" y="18"/>
                    <a:pt x="1" y="11"/>
                    <a:pt x="1" y="7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1" y="3"/>
                    <a:pt x="1" y="5"/>
                    <a:pt x="1" y="7"/>
                  </a:cubicBezTo>
                  <a:cubicBezTo>
                    <a:pt x="2" y="11"/>
                    <a:pt x="3" y="17"/>
                    <a:pt x="4" y="26"/>
                  </a:cubicBezTo>
                  <a:cubicBezTo>
                    <a:pt x="5" y="34"/>
                    <a:pt x="6" y="44"/>
                    <a:pt x="7" y="55"/>
                  </a:cubicBezTo>
                  <a:cubicBezTo>
                    <a:pt x="8" y="61"/>
                    <a:pt x="8" y="67"/>
                    <a:pt x="9" y="74"/>
                  </a:cubicBezTo>
                  <a:cubicBezTo>
                    <a:pt x="9" y="81"/>
                    <a:pt x="10" y="88"/>
                    <a:pt x="11" y="95"/>
                  </a:cubicBezTo>
                  <a:cubicBezTo>
                    <a:pt x="13" y="124"/>
                    <a:pt x="15" y="159"/>
                    <a:pt x="17" y="198"/>
                  </a:cubicBezTo>
                  <a:cubicBezTo>
                    <a:pt x="19" y="237"/>
                    <a:pt x="21" y="280"/>
                    <a:pt x="21" y="325"/>
                  </a:cubicBezTo>
                  <a:cubicBezTo>
                    <a:pt x="23" y="414"/>
                    <a:pt x="22" y="496"/>
                    <a:pt x="21" y="555"/>
                  </a:cubicBezTo>
                  <a:cubicBezTo>
                    <a:pt x="20" y="584"/>
                    <a:pt x="19" y="608"/>
                    <a:pt x="18" y="624"/>
                  </a:cubicBezTo>
                  <a:cubicBezTo>
                    <a:pt x="18" y="632"/>
                    <a:pt x="18" y="639"/>
                    <a:pt x="18" y="643"/>
                  </a:cubicBezTo>
                  <a:cubicBezTo>
                    <a:pt x="17" y="645"/>
                    <a:pt x="17" y="647"/>
                    <a:pt x="17" y="648"/>
                  </a:cubicBezTo>
                  <a:cubicBezTo>
                    <a:pt x="17" y="649"/>
                    <a:pt x="17" y="650"/>
                    <a:pt x="17" y="65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64"/>
            <p:cNvSpPr/>
            <p:nvPr/>
          </p:nvSpPr>
          <p:spPr bwMode="auto">
            <a:xfrm>
              <a:off x="3672" y="2419"/>
              <a:ext cx="52" cy="1536"/>
            </a:xfrm>
            <a:custGeom>
              <a:avLst/>
              <a:gdLst>
                <a:gd name="T0" fmla="*/ 16 w 22"/>
                <a:gd name="T1" fmla="*/ 649 h 649"/>
                <a:gd name="T2" fmla="*/ 16 w 22"/>
                <a:gd name="T3" fmla="*/ 648 h 649"/>
                <a:gd name="T4" fmla="*/ 16 w 22"/>
                <a:gd name="T5" fmla="*/ 643 h 649"/>
                <a:gd name="T6" fmla="*/ 17 w 22"/>
                <a:gd name="T7" fmla="*/ 624 h 649"/>
                <a:gd name="T8" fmla="*/ 18 w 22"/>
                <a:gd name="T9" fmla="*/ 554 h 649"/>
                <a:gd name="T10" fmla="*/ 19 w 22"/>
                <a:gd name="T11" fmla="*/ 324 h 649"/>
                <a:gd name="T12" fmla="*/ 15 w 22"/>
                <a:gd name="T13" fmla="*/ 198 h 649"/>
                <a:gd name="T14" fmla="*/ 9 w 22"/>
                <a:gd name="T15" fmla="*/ 94 h 649"/>
                <a:gd name="T16" fmla="*/ 7 w 22"/>
                <a:gd name="T17" fmla="*/ 73 h 649"/>
                <a:gd name="T18" fmla="*/ 5 w 22"/>
                <a:gd name="T19" fmla="*/ 55 h 649"/>
                <a:gd name="T20" fmla="*/ 2 w 22"/>
                <a:gd name="T21" fmla="*/ 25 h 649"/>
                <a:gd name="T22" fmla="*/ 0 w 22"/>
                <a:gd name="T23" fmla="*/ 6 h 649"/>
                <a:gd name="T24" fmla="*/ 0 w 22"/>
                <a:gd name="T25" fmla="*/ 1 h 649"/>
                <a:gd name="T26" fmla="*/ 0 w 22"/>
                <a:gd name="T27" fmla="*/ 0 h 649"/>
                <a:gd name="T28" fmla="*/ 0 w 22"/>
                <a:gd name="T29" fmla="*/ 1 h 649"/>
                <a:gd name="T30" fmla="*/ 1 w 22"/>
                <a:gd name="T31" fmla="*/ 6 h 649"/>
                <a:gd name="T32" fmla="*/ 3 w 22"/>
                <a:gd name="T33" fmla="*/ 25 h 649"/>
                <a:gd name="T34" fmla="*/ 6 w 22"/>
                <a:gd name="T35" fmla="*/ 55 h 649"/>
                <a:gd name="T36" fmla="*/ 8 w 22"/>
                <a:gd name="T37" fmla="*/ 73 h 649"/>
                <a:gd name="T38" fmla="*/ 10 w 22"/>
                <a:gd name="T39" fmla="*/ 94 h 649"/>
                <a:gd name="T40" fmla="*/ 17 w 22"/>
                <a:gd name="T41" fmla="*/ 197 h 649"/>
                <a:gd name="T42" fmla="*/ 21 w 22"/>
                <a:gd name="T43" fmla="*/ 324 h 649"/>
                <a:gd name="T44" fmla="*/ 20 w 22"/>
                <a:gd name="T45" fmla="*/ 554 h 649"/>
                <a:gd name="T46" fmla="*/ 18 w 22"/>
                <a:gd name="T47" fmla="*/ 624 h 649"/>
                <a:gd name="T48" fmla="*/ 17 w 22"/>
                <a:gd name="T49" fmla="*/ 643 h 649"/>
                <a:gd name="T50" fmla="*/ 17 w 22"/>
                <a:gd name="T51" fmla="*/ 648 h 649"/>
                <a:gd name="T52" fmla="*/ 16 w 22"/>
                <a:gd name="T53" fmla="*/ 649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649">
                  <a:moveTo>
                    <a:pt x="16" y="649"/>
                  </a:moveTo>
                  <a:cubicBezTo>
                    <a:pt x="16" y="649"/>
                    <a:pt x="16" y="649"/>
                    <a:pt x="16" y="648"/>
                  </a:cubicBezTo>
                  <a:cubicBezTo>
                    <a:pt x="16" y="646"/>
                    <a:pt x="16" y="645"/>
                    <a:pt x="16" y="643"/>
                  </a:cubicBezTo>
                  <a:cubicBezTo>
                    <a:pt x="17" y="638"/>
                    <a:pt x="17" y="632"/>
                    <a:pt x="17" y="624"/>
                  </a:cubicBezTo>
                  <a:cubicBezTo>
                    <a:pt x="17" y="607"/>
                    <a:pt x="18" y="583"/>
                    <a:pt x="18" y="554"/>
                  </a:cubicBezTo>
                  <a:cubicBezTo>
                    <a:pt x="20" y="495"/>
                    <a:pt x="20" y="414"/>
                    <a:pt x="19" y="324"/>
                  </a:cubicBezTo>
                  <a:cubicBezTo>
                    <a:pt x="18" y="279"/>
                    <a:pt x="16" y="236"/>
                    <a:pt x="15" y="198"/>
                  </a:cubicBezTo>
                  <a:cubicBezTo>
                    <a:pt x="13" y="159"/>
                    <a:pt x="11" y="124"/>
                    <a:pt x="9" y="94"/>
                  </a:cubicBezTo>
                  <a:cubicBezTo>
                    <a:pt x="8" y="87"/>
                    <a:pt x="7" y="80"/>
                    <a:pt x="7" y="73"/>
                  </a:cubicBezTo>
                  <a:cubicBezTo>
                    <a:pt x="6" y="67"/>
                    <a:pt x="6" y="61"/>
                    <a:pt x="5" y="55"/>
                  </a:cubicBezTo>
                  <a:cubicBezTo>
                    <a:pt x="4" y="43"/>
                    <a:pt x="3" y="33"/>
                    <a:pt x="2" y="25"/>
                  </a:cubicBezTo>
                  <a:cubicBezTo>
                    <a:pt x="1" y="17"/>
                    <a:pt x="1" y="11"/>
                    <a:pt x="0" y="6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4"/>
                    <a:pt x="1" y="6"/>
                  </a:cubicBezTo>
                  <a:cubicBezTo>
                    <a:pt x="1" y="11"/>
                    <a:pt x="2" y="17"/>
                    <a:pt x="3" y="25"/>
                  </a:cubicBezTo>
                  <a:cubicBezTo>
                    <a:pt x="4" y="33"/>
                    <a:pt x="5" y="43"/>
                    <a:pt x="6" y="55"/>
                  </a:cubicBezTo>
                  <a:cubicBezTo>
                    <a:pt x="7" y="61"/>
                    <a:pt x="8" y="67"/>
                    <a:pt x="8" y="73"/>
                  </a:cubicBezTo>
                  <a:cubicBezTo>
                    <a:pt x="9" y="80"/>
                    <a:pt x="9" y="87"/>
                    <a:pt x="10" y="94"/>
                  </a:cubicBezTo>
                  <a:cubicBezTo>
                    <a:pt x="13" y="124"/>
                    <a:pt x="15" y="159"/>
                    <a:pt x="17" y="197"/>
                  </a:cubicBezTo>
                  <a:cubicBezTo>
                    <a:pt x="19" y="236"/>
                    <a:pt x="20" y="279"/>
                    <a:pt x="21" y="324"/>
                  </a:cubicBezTo>
                  <a:cubicBezTo>
                    <a:pt x="22" y="414"/>
                    <a:pt x="21" y="495"/>
                    <a:pt x="20" y="554"/>
                  </a:cubicBezTo>
                  <a:cubicBezTo>
                    <a:pt x="19" y="583"/>
                    <a:pt x="18" y="607"/>
                    <a:pt x="18" y="624"/>
                  </a:cubicBezTo>
                  <a:cubicBezTo>
                    <a:pt x="17" y="632"/>
                    <a:pt x="17" y="638"/>
                    <a:pt x="17" y="643"/>
                  </a:cubicBezTo>
                  <a:cubicBezTo>
                    <a:pt x="17" y="645"/>
                    <a:pt x="17" y="646"/>
                    <a:pt x="17" y="648"/>
                  </a:cubicBezTo>
                  <a:cubicBezTo>
                    <a:pt x="16" y="649"/>
                    <a:pt x="16" y="649"/>
                    <a:pt x="16" y="64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65"/>
            <p:cNvSpPr/>
            <p:nvPr/>
          </p:nvSpPr>
          <p:spPr bwMode="auto">
            <a:xfrm>
              <a:off x="3978" y="2495"/>
              <a:ext cx="196" cy="319"/>
            </a:xfrm>
            <a:custGeom>
              <a:avLst/>
              <a:gdLst>
                <a:gd name="T0" fmla="*/ 83 w 83"/>
                <a:gd name="T1" fmla="*/ 0 h 135"/>
                <a:gd name="T2" fmla="*/ 43 w 83"/>
                <a:gd name="T3" fmla="*/ 68 h 135"/>
                <a:gd name="T4" fmla="*/ 1 w 83"/>
                <a:gd name="T5" fmla="*/ 135 h 135"/>
                <a:gd name="T6" fmla="*/ 41 w 83"/>
                <a:gd name="T7" fmla="*/ 67 h 135"/>
                <a:gd name="T8" fmla="*/ 83 w 83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35">
                  <a:moveTo>
                    <a:pt x="83" y="0"/>
                  </a:moveTo>
                  <a:cubicBezTo>
                    <a:pt x="83" y="0"/>
                    <a:pt x="65" y="31"/>
                    <a:pt x="43" y="68"/>
                  </a:cubicBezTo>
                  <a:cubicBezTo>
                    <a:pt x="20" y="105"/>
                    <a:pt x="1" y="135"/>
                    <a:pt x="1" y="135"/>
                  </a:cubicBezTo>
                  <a:cubicBezTo>
                    <a:pt x="0" y="135"/>
                    <a:pt x="18" y="104"/>
                    <a:pt x="41" y="67"/>
                  </a:cubicBezTo>
                  <a:cubicBezTo>
                    <a:pt x="63" y="30"/>
                    <a:pt x="82" y="0"/>
                    <a:pt x="83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66"/>
            <p:cNvSpPr/>
            <p:nvPr/>
          </p:nvSpPr>
          <p:spPr bwMode="auto">
            <a:xfrm>
              <a:off x="4241" y="2230"/>
              <a:ext cx="251" cy="1758"/>
            </a:xfrm>
            <a:custGeom>
              <a:avLst/>
              <a:gdLst>
                <a:gd name="T0" fmla="*/ 106 w 106"/>
                <a:gd name="T1" fmla="*/ 743 h 743"/>
                <a:gd name="T2" fmla="*/ 106 w 106"/>
                <a:gd name="T3" fmla="*/ 741 h 743"/>
                <a:gd name="T4" fmla="*/ 106 w 106"/>
                <a:gd name="T5" fmla="*/ 735 h 743"/>
                <a:gd name="T6" fmla="*/ 104 w 106"/>
                <a:gd name="T7" fmla="*/ 713 h 743"/>
                <a:gd name="T8" fmla="*/ 99 w 106"/>
                <a:gd name="T9" fmla="*/ 633 h 743"/>
                <a:gd name="T10" fmla="*/ 91 w 106"/>
                <a:gd name="T11" fmla="*/ 513 h 743"/>
                <a:gd name="T12" fmla="*/ 87 w 106"/>
                <a:gd name="T13" fmla="*/ 442 h 743"/>
                <a:gd name="T14" fmla="*/ 85 w 106"/>
                <a:gd name="T15" fmla="*/ 405 h 743"/>
                <a:gd name="T16" fmla="*/ 79 w 106"/>
                <a:gd name="T17" fmla="*/ 367 h 743"/>
                <a:gd name="T18" fmla="*/ 54 w 106"/>
                <a:gd name="T19" fmla="*/ 222 h 743"/>
                <a:gd name="T20" fmla="*/ 32 w 106"/>
                <a:gd name="T21" fmla="*/ 104 h 743"/>
                <a:gd name="T22" fmla="*/ 24 w 106"/>
                <a:gd name="T23" fmla="*/ 59 h 743"/>
                <a:gd name="T24" fmla="*/ 20 w 106"/>
                <a:gd name="T25" fmla="*/ 40 h 743"/>
                <a:gd name="T26" fmla="*/ 15 w 106"/>
                <a:gd name="T27" fmla="*/ 25 h 743"/>
                <a:gd name="T28" fmla="*/ 4 w 106"/>
                <a:gd name="T29" fmla="*/ 6 h 743"/>
                <a:gd name="T30" fmla="*/ 1 w 106"/>
                <a:gd name="T31" fmla="*/ 1 h 743"/>
                <a:gd name="T32" fmla="*/ 0 w 106"/>
                <a:gd name="T33" fmla="*/ 0 h 743"/>
                <a:gd name="T34" fmla="*/ 1 w 106"/>
                <a:gd name="T35" fmla="*/ 1 h 743"/>
                <a:gd name="T36" fmla="*/ 5 w 106"/>
                <a:gd name="T37" fmla="*/ 6 h 743"/>
                <a:gd name="T38" fmla="*/ 16 w 106"/>
                <a:gd name="T39" fmla="*/ 25 h 743"/>
                <a:gd name="T40" fmla="*/ 21 w 106"/>
                <a:gd name="T41" fmla="*/ 40 h 743"/>
                <a:gd name="T42" fmla="*/ 25 w 106"/>
                <a:gd name="T43" fmla="*/ 58 h 743"/>
                <a:gd name="T44" fmla="*/ 34 w 106"/>
                <a:gd name="T45" fmla="*/ 104 h 743"/>
                <a:gd name="T46" fmla="*/ 56 w 106"/>
                <a:gd name="T47" fmla="*/ 222 h 743"/>
                <a:gd name="T48" fmla="*/ 81 w 106"/>
                <a:gd name="T49" fmla="*/ 366 h 743"/>
                <a:gd name="T50" fmla="*/ 87 w 106"/>
                <a:gd name="T51" fmla="*/ 405 h 743"/>
                <a:gd name="T52" fmla="*/ 89 w 106"/>
                <a:gd name="T53" fmla="*/ 442 h 743"/>
                <a:gd name="T54" fmla="*/ 93 w 106"/>
                <a:gd name="T55" fmla="*/ 513 h 743"/>
                <a:gd name="T56" fmla="*/ 100 w 106"/>
                <a:gd name="T57" fmla="*/ 632 h 743"/>
                <a:gd name="T58" fmla="*/ 105 w 106"/>
                <a:gd name="T59" fmla="*/ 713 h 743"/>
                <a:gd name="T60" fmla="*/ 106 w 106"/>
                <a:gd name="T61" fmla="*/ 735 h 743"/>
                <a:gd name="T62" fmla="*/ 106 w 106"/>
                <a:gd name="T63" fmla="*/ 741 h 743"/>
                <a:gd name="T64" fmla="*/ 106 w 106"/>
                <a:gd name="T65" fmla="*/ 743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743">
                  <a:moveTo>
                    <a:pt x="106" y="743"/>
                  </a:moveTo>
                  <a:cubicBezTo>
                    <a:pt x="106" y="743"/>
                    <a:pt x="106" y="742"/>
                    <a:pt x="106" y="741"/>
                  </a:cubicBezTo>
                  <a:cubicBezTo>
                    <a:pt x="106" y="740"/>
                    <a:pt x="106" y="738"/>
                    <a:pt x="106" y="735"/>
                  </a:cubicBezTo>
                  <a:cubicBezTo>
                    <a:pt x="105" y="730"/>
                    <a:pt x="105" y="723"/>
                    <a:pt x="104" y="713"/>
                  </a:cubicBezTo>
                  <a:cubicBezTo>
                    <a:pt x="103" y="694"/>
                    <a:pt x="101" y="667"/>
                    <a:pt x="99" y="633"/>
                  </a:cubicBezTo>
                  <a:cubicBezTo>
                    <a:pt x="96" y="598"/>
                    <a:pt x="94" y="558"/>
                    <a:pt x="91" y="513"/>
                  </a:cubicBezTo>
                  <a:cubicBezTo>
                    <a:pt x="90" y="490"/>
                    <a:pt x="88" y="467"/>
                    <a:pt x="87" y="442"/>
                  </a:cubicBezTo>
                  <a:cubicBezTo>
                    <a:pt x="86" y="430"/>
                    <a:pt x="86" y="417"/>
                    <a:pt x="85" y="405"/>
                  </a:cubicBezTo>
                  <a:cubicBezTo>
                    <a:pt x="83" y="392"/>
                    <a:pt x="81" y="380"/>
                    <a:pt x="79" y="367"/>
                  </a:cubicBezTo>
                  <a:cubicBezTo>
                    <a:pt x="71" y="315"/>
                    <a:pt x="62" y="266"/>
                    <a:pt x="54" y="222"/>
                  </a:cubicBezTo>
                  <a:cubicBezTo>
                    <a:pt x="46" y="178"/>
                    <a:pt x="38" y="138"/>
                    <a:pt x="32" y="104"/>
                  </a:cubicBezTo>
                  <a:cubicBezTo>
                    <a:pt x="29" y="87"/>
                    <a:pt x="26" y="72"/>
                    <a:pt x="24" y="59"/>
                  </a:cubicBezTo>
                  <a:cubicBezTo>
                    <a:pt x="22" y="52"/>
                    <a:pt x="21" y="46"/>
                    <a:pt x="20" y="40"/>
                  </a:cubicBezTo>
                  <a:cubicBezTo>
                    <a:pt x="19" y="35"/>
                    <a:pt x="17" y="30"/>
                    <a:pt x="15" y="25"/>
                  </a:cubicBezTo>
                  <a:cubicBezTo>
                    <a:pt x="11" y="17"/>
                    <a:pt x="7" y="10"/>
                    <a:pt x="4" y="6"/>
                  </a:cubicBezTo>
                  <a:cubicBezTo>
                    <a:pt x="3" y="4"/>
                    <a:pt x="2" y="2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2" y="2"/>
                    <a:pt x="3" y="4"/>
                    <a:pt x="5" y="6"/>
                  </a:cubicBezTo>
                  <a:cubicBezTo>
                    <a:pt x="8" y="10"/>
                    <a:pt x="12" y="16"/>
                    <a:pt x="16" y="25"/>
                  </a:cubicBezTo>
                  <a:cubicBezTo>
                    <a:pt x="18" y="29"/>
                    <a:pt x="20" y="34"/>
                    <a:pt x="21" y="40"/>
                  </a:cubicBezTo>
                  <a:cubicBezTo>
                    <a:pt x="22" y="46"/>
                    <a:pt x="23" y="52"/>
                    <a:pt x="25" y="58"/>
                  </a:cubicBezTo>
                  <a:cubicBezTo>
                    <a:pt x="27" y="72"/>
                    <a:pt x="30" y="87"/>
                    <a:pt x="34" y="104"/>
                  </a:cubicBezTo>
                  <a:cubicBezTo>
                    <a:pt x="40" y="137"/>
                    <a:pt x="48" y="177"/>
                    <a:pt x="56" y="222"/>
                  </a:cubicBezTo>
                  <a:cubicBezTo>
                    <a:pt x="64" y="266"/>
                    <a:pt x="73" y="315"/>
                    <a:pt x="81" y="366"/>
                  </a:cubicBezTo>
                  <a:cubicBezTo>
                    <a:pt x="83" y="379"/>
                    <a:pt x="85" y="392"/>
                    <a:pt x="87" y="405"/>
                  </a:cubicBezTo>
                  <a:cubicBezTo>
                    <a:pt x="88" y="417"/>
                    <a:pt x="88" y="430"/>
                    <a:pt x="89" y="442"/>
                  </a:cubicBezTo>
                  <a:cubicBezTo>
                    <a:pt x="90" y="467"/>
                    <a:pt x="92" y="490"/>
                    <a:pt x="93" y="513"/>
                  </a:cubicBezTo>
                  <a:cubicBezTo>
                    <a:pt x="96" y="558"/>
                    <a:pt x="98" y="598"/>
                    <a:pt x="100" y="632"/>
                  </a:cubicBezTo>
                  <a:cubicBezTo>
                    <a:pt x="102" y="666"/>
                    <a:pt x="104" y="694"/>
                    <a:pt x="105" y="713"/>
                  </a:cubicBezTo>
                  <a:cubicBezTo>
                    <a:pt x="105" y="723"/>
                    <a:pt x="106" y="730"/>
                    <a:pt x="106" y="735"/>
                  </a:cubicBezTo>
                  <a:cubicBezTo>
                    <a:pt x="106" y="738"/>
                    <a:pt x="106" y="740"/>
                    <a:pt x="106" y="741"/>
                  </a:cubicBezTo>
                  <a:cubicBezTo>
                    <a:pt x="106" y="742"/>
                    <a:pt x="106" y="743"/>
                    <a:pt x="106" y="74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67"/>
            <p:cNvSpPr/>
            <p:nvPr/>
          </p:nvSpPr>
          <p:spPr bwMode="auto">
            <a:xfrm>
              <a:off x="4227" y="2237"/>
              <a:ext cx="249" cy="1754"/>
            </a:xfrm>
            <a:custGeom>
              <a:avLst/>
              <a:gdLst>
                <a:gd name="T0" fmla="*/ 105 w 105"/>
                <a:gd name="T1" fmla="*/ 741 h 741"/>
                <a:gd name="T2" fmla="*/ 104 w 105"/>
                <a:gd name="T3" fmla="*/ 739 h 741"/>
                <a:gd name="T4" fmla="*/ 104 w 105"/>
                <a:gd name="T5" fmla="*/ 733 h 741"/>
                <a:gd name="T6" fmla="*/ 102 w 105"/>
                <a:gd name="T7" fmla="*/ 712 h 741"/>
                <a:gd name="T8" fmla="*/ 97 w 105"/>
                <a:gd name="T9" fmla="*/ 631 h 741"/>
                <a:gd name="T10" fmla="*/ 89 w 105"/>
                <a:gd name="T11" fmla="*/ 512 h 741"/>
                <a:gd name="T12" fmla="*/ 85 w 105"/>
                <a:gd name="T13" fmla="*/ 441 h 741"/>
                <a:gd name="T14" fmla="*/ 83 w 105"/>
                <a:gd name="T15" fmla="*/ 404 h 741"/>
                <a:gd name="T16" fmla="*/ 78 w 105"/>
                <a:gd name="T17" fmla="*/ 366 h 741"/>
                <a:gd name="T18" fmla="*/ 53 w 105"/>
                <a:gd name="T19" fmla="*/ 222 h 741"/>
                <a:gd name="T20" fmla="*/ 31 w 105"/>
                <a:gd name="T21" fmla="*/ 104 h 741"/>
                <a:gd name="T22" fmla="*/ 22 w 105"/>
                <a:gd name="T23" fmla="*/ 59 h 741"/>
                <a:gd name="T24" fmla="*/ 19 w 105"/>
                <a:gd name="T25" fmla="*/ 41 h 741"/>
                <a:gd name="T26" fmla="*/ 14 w 105"/>
                <a:gd name="T27" fmla="*/ 26 h 741"/>
                <a:gd name="T28" fmla="*/ 4 w 105"/>
                <a:gd name="T29" fmla="*/ 7 h 741"/>
                <a:gd name="T30" fmla="*/ 1 w 105"/>
                <a:gd name="T31" fmla="*/ 2 h 741"/>
                <a:gd name="T32" fmla="*/ 0 w 105"/>
                <a:gd name="T33" fmla="*/ 0 h 741"/>
                <a:gd name="T34" fmla="*/ 1 w 105"/>
                <a:gd name="T35" fmla="*/ 2 h 741"/>
                <a:gd name="T36" fmla="*/ 5 w 105"/>
                <a:gd name="T37" fmla="*/ 6 h 741"/>
                <a:gd name="T38" fmla="*/ 15 w 105"/>
                <a:gd name="T39" fmla="*/ 26 h 741"/>
                <a:gd name="T40" fmla="*/ 20 w 105"/>
                <a:gd name="T41" fmla="*/ 41 h 741"/>
                <a:gd name="T42" fmla="*/ 24 w 105"/>
                <a:gd name="T43" fmla="*/ 59 h 741"/>
                <a:gd name="T44" fmla="*/ 32 w 105"/>
                <a:gd name="T45" fmla="*/ 104 h 741"/>
                <a:gd name="T46" fmla="*/ 55 w 105"/>
                <a:gd name="T47" fmla="*/ 222 h 741"/>
                <a:gd name="T48" fmla="*/ 80 w 105"/>
                <a:gd name="T49" fmla="*/ 366 h 741"/>
                <a:gd name="T50" fmla="*/ 85 w 105"/>
                <a:gd name="T51" fmla="*/ 404 h 741"/>
                <a:gd name="T52" fmla="*/ 87 w 105"/>
                <a:gd name="T53" fmla="*/ 441 h 741"/>
                <a:gd name="T54" fmla="*/ 91 w 105"/>
                <a:gd name="T55" fmla="*/ 512 h 741"/>
                <a:gd name="T56" fmla="*/ 98 w 105"/>
                <a:gd name="T57" fmla="*/ 631 h 741"/>
                <a:gd name="T58" fmla="*/ 103 w 105"/>
                <a:gd name="T59" fmla="*/ 712 h 741"/>
                <a:gd name="T60" fmla="*/ 104 w 105"/>
                <a:gd name="T61" fmla="*/ 733 h 741"/>
                <a:gd name="T62" fmla="*/ 105 w 105"/>
                <a:gd name="T63" fmla="*/ 739 h 741"/>
                <a:gd name="T64" fmla="*/ 105 w 105"/>
                <a:gd name="T65" fmla="*/ 741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741">
                  <a:moveTo>
                    <a:pt x="105" y="741"/>
                  </a:moveTo>
                  <a:cubicBezTo>
                    <a:pt x="105" y="741"/>
                    <a:pt x="105" y="740"/>
                    <a:pt x="104" y="739"/>
                  </a:cubicBezTo>
                  <a:cubicBezTo>
                    <a:pt x="104" y="738"/>
                    <a:pt x="104" y="736"/>
                    <a:pt x="104" y="733"/>
                  </a:cubicBezTo>
                  <a:cubicBezTo>
                    <a:pt x="104" y="728"/>
                    <a:pt x="103" y="721"/>
                    <a:pt x="102" y="712"/>
                  </a:cubicBezTo>
                  <a:cubicBezTo>
                    <a:pt x="101" y="693"/>
                    <a:pt x="99" y="665"/>
                    <a:pt x="97" y="631"/>
                  </a:cubicBezTo>
                  <a:cubicBezTo>
                    <a:pt x="95" y="597"/>
                    <a:pt x="92" y="557"/>
                    <a:pt x="89" y="512"/>
                  </a:cubicBezTo>
                  <a:cubicBezTo>
                    <a:pt x="88" y="489"/>
                    <a:pt x="87" y="466"/>
                    <a:pt x="85" y="441"/>
                  </a:cubicBezTo>
                  <a:cubicBezTo>
                    <a:pt x="85" y="429"/>
                    <a:pt x="85" y="417"/>
                    <a:pt x="83" y="404"/>
                  </a:cubicBezTo>
                  <a:cubicBezTo>
                    <a:pt x="82" y="392"/>
                    <a:pt x="80" y="379"/>
                    <a:pt x="78" y="366"/>
                  </a:cubicBezTo>
                  <a:cubicBezTo>
                    <a:pt x="70" y="315"/>
                    <a:pt x="61" y="266"/>
                    <a:pt x="53" y="222"/>
                  </a:cubicBezTo>
                  <a:cubicBezTo>
                    <a:pt x="45" y="178"/>
                    <a:pt x="37" y="138"/>
                    <a:pt x="31" y="104"/>
                  </a:cubicBezTo>
                  <a:cubicBezTo>
                    <a:pt x="28" y="88"/>
                    <a:pt x="25" y="73"/>
                    <a:pt x="22" y="59"/>
                  </a:cubicBezTo>
                  <a:cubicBezTo>
                    <a:pt x="21" y="53"/>
                    <a:pt x="20" y="47"/>
                    <a:pt x="19" y="41"/>
                  </a:cubicBezTo>
                  <a:cubicBezTo>
                    <a:pt x="18" y="35"/>
                    <a:pt x="16" y="30"/>
                    <a:pt x="14" y="26"/>
                  </a:cubicBezTo>
                  <a:cubicBezTo>
                    <a:pt x="11" y="17"/>
                    <a:pt x="7" y="11"/>
                    <a:pt x="4" y="7"/>
                  </a:cubicBezTo>
                  <a:cubicBezTo>
                    <a:pt x="3" y="4"/>
                    <a:pt x="2" y="3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2" y="3"/>
                    <a:pt x="3" y="4"/>
                    <a:pt x="5" y="6"/>
                  </a:cubicBezTo>
                  <a:cubicBezTo>
                    <a:pt x="7" y="10"/>
                    <a:pt x="11" y="17"/>
                    <a:pt x="15" y="26"/>
                  </a:cubicBezTo>
                  <a:cubicBezTo>
                    <a:pt x="17" y="30"/>
                    <a:pt x="19" y="35"/>
                    <a:pt x="20" y="41"/>
                  </a:cubicBezTo>
                  <a:cubicBezTo>
                    <a:pt x="21" y="46"/>
                    <a:pt x="22" y="53"/>
                    <a:pt x="24" y="59"/>
                  </a:cubicBezTo>
                  <a:cubicBezTo>
                    <a:pt x="26" y="72"/>
                    <a:pt x="29" y="88"/>
                    <a:pt x="32" y="104"/>
                  </a:cubicBezTo>
                  <a:cubicBezTo>
                    <a:pt x="39" y="138"/>
                    <a:pt x="46" y="177"/>
                    <a:pt x="55" y="222"/>
                  </a:cubicBezTo>
                  <a:cubicBezTo>
                    <a:pt x="63" y="266"/>
                    <a:pt x="72" y="315"/>
                    <a:pt x="80" y="366"/>
                  </a:cubicBezTo>
                  <a:cubicBezTo>
                    <a:pt x="82" y="379"/>
                    <a:pt x="84" y="391"/>
                    <a:pt x="85" y="404"/>
                  </a:cubicBezTo>
                  <a:cubicBezTo>
                    <a:pt x="87" y="417"/>
                    <a:pt x="87" y="429"/>
                    <a:pt x="87" y="441"/>
                  </a:cubicBezTo>
                  <a:cubicBezTo>
                    <a:pt x="89" y="466"/>
                    <a:pt x="90" y="489"/>
                    <a:pt x="91" y="512"/>
                  </a:cubicBezTo>
                  <a:cubicBezTo>
                    <a:pt x="94" y="557"/>
                    <a:pt x="96" y="597"/>
                    <a:pt x="98" y="631"/>
                  </a:cubicBezTo>
                  <a:cubicBezTo>
                    <a:pt x="100" y="665"/>
                    <a:pt x="102" y="692"/>
                    <a:pt x="103" y="712"/>
                  </a:cubicBezTo>
                  <a:cubicBezTo>
                    <a:pt x="104" y="721"/>
                    <a:pt x="104" y="728"/>
                    <a:pt x="104" y="733"/>
                  </a:cubicBezTo>
                  <a:cubicBezTo>
                    <a:pt x="105" y="736"/>
                    <a:pt x="105" y="738"/>
                    <a:pt x="105" y="739"/>
                  </a:cubicBezTo>
                  <a:cubicBezTo>
                    <a:pt x="105" y="740"/>
                    <a:pt x="105" y="741"/>
                    <a:pt x="105" y="74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68"/>
            <p:cNvSpPr>
              <a:spLocks noEditPoints="1"/>
            </p:cNvSpPr>
            <p:nvPr/>
          </p:nvSpPr>
          <p:spPr bwMode="auto">
            <a:xfrm>
              <a:off x="4025" y="2530"/>
              <a:ext cx="128" cy="213"/>
            </a:xfrm>
            <a:custGeom>
              <a:avLst/>
              <a:gdLst>
                <a:gd name="T0" fmla="*/ 53 w 54"/>
                <a:gd name="T1" fmla="*/ 2 h 90"/>
                <a:gd name="T2" fmla="*/ 23 w 54"/>
                <a:gd name="T3" fmla="*/ 53 h 90"/>
                <a:gd name="T4" fmla="*/ 0 w 54"/>
                <a:gd name="T5" fmla="*/ 90 h 90"/>
                <a:gd name="T6" fmla="*/ 53 w 54"/>
                <a:gd name="T7" fmla="*/ 2 h 90"/>
                <a:gd name="T8" fmla="*/ 53 w 54"/>
                <a:gd name="T9" fmla="*/ 0 h 90"/>
                <a:gd name="T10" fmla="*/ 50 w 54"/>
                <a:gd name="T11" fmla="*/ 4 h 90"/>
                <a:gd name="T12" fmla="*/ 53 w 54"/>
                <a:gd name="T13" fmla="*/ 0 h 90"/>
                <a:gd name="T14" fmla="*/ 53 w 54"/>
                <a:gd name="T1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90">
                  <a:moveTo>
                    <a:pt x="53" y="2"/>
                  </a:moveTo>
                  <a:cubicBezTo>
                    <a:pt x="46" y="15"/>
                    <a:pt x="35" y="33"/>
                    <a:pt x="23" y="53"/>
                  </a:cubicBezTo>
                  <a:cubicBezTo>
                    <a:pt x="14" y="67"/>
                    <a:pt x="6" y="80"/>
                    <a:pt x="0" y="90"/>
                  </a:cubicBezTo>
                  <a:cubicBezTo>
                    <a:pt x="33" y="73"/>
                    <a:pt x="54" y="39"/>
                    <a:pt x="53" y="2"/>
                  </a:cubicBezTo>
                  <a:moveTo>
                    <a:pt x="53" y="0"/>
                  </a:moveTo>
                  <a:cubicBezTo>
                    <a:pt x="52" y="1"/>
                    <a:pt x="51" y="3"/>
                    <a:pt x="50" y="4"/>
                  </a:cubicBezTo>
                  <a:cubicBezTo>
                    <a:pt x="51" y="3"/>
                    <a:pt x="52" y="1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69"/>
            <p:cNvSpPr/>
            <p:nvPr/>
          </p:nvSpPr>
          <p:spPr bwMode="auto">
            <a:xfrm>
              <a:off x="4020" y="2530"/>
              <a:ext cx="131" cy="216"/>
            </a:xfrm>
            <a:custGeom>
              <a:avLst/>
              <a:gdLst>
                <a:gd name="T0" fmla="*/ 55 w 55"/>
                <a:gd name="T1" fmla="*/ 0 h 91"/>
                <a:gd name="T2" fmla="*/ 52 w 55"/>
                <a:gd name="T3" fmla="*/ 4 h 91"/>
                <a:gd name="T4" fmla="*/ 0 w 55"/>
                <a:gd name="T5" fmla="*/ 91 h 91"/>
                <a:gd name="T6" fmla="*/ 2 w 55"/>
                <a:gd name="T7" fmla="*/ 90 h 91"/>
                <a:gd name="T8" fmla="*/ 25 w 55"/>
                <a:gd name="T9" fmla="*/ 53 h 91"/>
                <a:gd name="T10" fmla="*/ 55 w 55"/>
                <a:gd name="T11" fmla="*/ 2 h 91"/>
                <a:gd name="T12" fmla="*/ 55 w 55"/>
                <a:gd name="T1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91">
                  <a:moveTo>
                    <a:pt x="55" y="0"/>
                  </a:moveTo>
                  <a:cubicBezTo>
                    <a:pt x="54" y="1"/>
                    <a:pt x="53" y="3"/>
                    <a:pt x="52" y="4"/>
                  </a:cubicBezTo>
                  <a:cubicBezTo>
                    <a:pt x="37" y="31"/>
                    <a:pt x="19" y="61"/>
                    <a:pt x="0" y="91"/>
                  </a:cubicBezTo>
                  <a:cubicBezTo>
                    <a:pt x="1" y="91"/>
                    <a:pt x="1" y="91"/>
                    <a:pt x="2" y="90"/>
                  </a:cubicBezTo>
                  <a:cubicBezTo>
                    <a:pt x="8" y="80"/>
                    <a:pt x="16" y="67"/>
                    <a:pt x="25" y="53"/>
                  </a:cubicBezTo>
                  <a:cubicBezTo>
                    <a:pt x="37" y="33"/>
                    <a:pt x="48" y="15"/>
                    <a:pt x="55" y="2"/>
                  </a:cubicBezTo>
                  <a:cubicBezTo>
                    <a:pt x="55" y="2"/>
                    <a:pt x="55" y="1"/>
                    <a:pt x="55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70"/>
            <p:cNvSpPr/>
            <p:nvPr/>
          </p:nvSpPr>
          <p:spPr bwMode="auto">
            <a:xfrm>
              <a:off x="3282" y="1030"/>
              <a:ext cx="1075" cy="1406"/>
            </a:xfrm>
            <a:custGeom>
              <a:avLst/>
              <a:gdLst>
                <a:gd name="T0" fmla="*/ 35 w 453"/>
                <a:gd name="T1" fmla="*/ 83 h 594"/>
                <a:gd name="T2" fmla="*/ 0 w 453"/>
                <a:gd name="T3" fmla="*/ 168 h 594"/>
                <a:gd name="T4" fmla="*/ 64 w 453"/>
                <a:gd name="T5" fmla="*/ 246 h 594"/>
                <a:gd name="T6" fmla="*/ 106 w 453"/>
                <a:gd name="T7" fmla="*/ 386 h 594"/>
                <a:gd name="T8" fmla="*/ 113 w 453"/>
                <a:gd name="T9" fmla="*/ 593 h 594"/>
                <a:gd name="T10" fmla="*/ 315 w 453"/>
                <a:gd name="T11" fmla="*/ 550 h 594"/>
                <a:gd name="T12" fmla="*/ 415 w 453"/>
                <a:gd name="T13" fmla="*/ 500 h 594"/>
                <a:gd name="T14" fmla="*/ 415 w 453"/>
                <a:gd name="T15" fmla="*/ 488 h 594"/>
                <a:gd name="T16" fmla="*/ 453 w 453"/>
                <a:gd name="T17" fmla="*/ 482 h 594"/>
                <a:gd name="T18" fmla="*/ 396 w 453"/>
                <a:gd name="T19" fmla="*/ 315 h 594"/>
                <a:gd name="T20" fmla="*/ 354 w 453"/>
                <a:gd name="T21" fmla="*/ 116 h 594"/>
                <a:gd name="T22" fmla="*/ 343 w 453"/>
                <a:gd name="T23" fmla="*/ 10 h 594"/>
                <a:gd name="T24" fmla="*/ 296 w 453"/>
                <a:gd name="T25" fmla="*/ 25 h 594"/>
                <a:gd name="T26" fmla="*/ 248 w 453"/>
                <a:gd name="T27" fmla="*/ 0 h 594"/>
                <a:gd name="T28" fmla="*/ 238 w 453"/>
                <a:gd name="T29" fmla="*/ 72 h 594"/>
                <a:gd name="T30" fmla="*/ 233 w 453"/>
                <a:gd name="T31" fmla="*/ 57 h 594"/>
                <a:gd name="T32" fmla="*/ 207 w 453"/>
                <a:gd name="T33" fmla="*/ 98 h 594"/>
                <a:gd name="T34" fmla="*/ 183 w 453"/>
                <a:gd name="T35" fmla="*/ 159 h 594"/>
                <a:gd name="T36" fmla="*/ 133 w 453"/>
                <a:gd name="T37" fmla="*/ 133 h 594"/>
                <a:gd name="T38" fmla="*/ 115 w 453"/>
                <a:gd name="T39" fmla="*/ 123 h 594"/>
                <a:gd name="T40" fmla="*/ 110 w 453"/>
                <a:gd name="T41" fmla="*/ 133 h 594"/>
                <a:gd name="T42" fmla="*/ 35 w 453"/>
                <a:gd name="T43" fmla="*/ 83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3" h="594">
                  <a:moveTo>
                    <a:pt x="35" y="83"/>
                  </a:moveTo>
                  <a:cubicBezTo>
                    <a:pt x="35" y="83"/>
                    <a:pt x="43" y="164"/>
                    <a:pt x="0" y="168"/>
                  </a:cubicBezTo>
                  <a:cubicBezTo>
                    <a:pt x="64" y="246"/>
                    <a:pt x="64" y="246"/>
                    <a:pt x="64" y="246"/>
                  </a:cubicBezTo>
                  <a:cubicBezTo>
                    <a:pt x="106" y="386"/>
                    <a:pt x="106" y="386"/>
                    <a:pt x="106" y="386"/>
                  </a:cubicBezTo>
                  <a:cubicBezTo>
                    <a:pt x="106" y="386"/>
                    <a:pt x="107" y="592"/>
                    <a:pt x="113" y="593"/>
                  </a:cubicBezTo>
                  <a:cubicBezTo>
                    <a:pt x="119" y="594"/>
                    <a:pt x="283" y="559"/>
                    <a:pt x="315" y="550"/>
                  </a:cubicBezTo>
                  <a:cubicBezTo>
                    <a:pt x="348" y="540"/>
                    <a:pt x="415" y="500"/>
                    <a:pt x="415" y="500"/>
                  </a:cubicBezTo>
                  <a:cubicBezTo>
                    <a:pt x="415" y="488"/>
                    <a:pt x="415" y="488"/>
                    <a:pt x="415" y="488"/>
                  </a:cubicBezTo>
                  <a:cubicBezTo>
                    <a:pt x="453" y="482"/>
                    <a:pt x="453" y="482"/>
                    <a:pt x="453" y="482"/>
                  </a:cubicBezTo>
                  <a:cubicBezTo>
                    <a:pt x="396" y="315"/>
                    <a:pt x="396" y="315"/>
                    <a:pt x="396" y="315"/>
                  </a:cubicBezTo>
                  <a:cubicBezTo>
                    <a:pt x="354" y="116"/>
                    <a:pt x="354" y="116"/>
                    <a:pt x="354" y="116"/>
                  </a:cubicBezTo>
                  <a:cubicBezTo>
                    <a:pt x="343" y="10"/>
                    <a:pt x="343" y="10"/>
                    <a:pt x="343" y="10"/>
                  </a:cubicBezTo>
                  <a:cubicBezTo>
                    <a:pt x="343" y="10"/>
                    <a:pt x="322" y="35"/>
                    <a:pt x="296" y="25"/>
                  </a:cubicBezTo>
                  <a:cubicBezTo>
                    <a:pt x="253" y="8"/>
                    <a:pt x="248" y="0"/>
                    <a:pt x="248" y="0"/>
                  </a:cubicBezTo>
                  <a:cubicBezTo>
                    <a:pt x="238" y="72"/>
                    <a:pt x="238" y="72"/>
                    <a:pt x="238" y="72"/>
                  </a:cubicBezTo>
                  <a:cubicBezTo>
                    <a:pt x="233" y="57"/>
                    <a:pt x="233" y="57"/>
                    <a:pt x="233" y="57"/>
                  </a:cubicBezTo>
                  <a:cubicBezTo>
                    <a:pt x="207" y="98"/>
                    <a:pt x="207" y="98"/>
                    <a:pt x="207" y="98"/>
                  </a:cubicBezTo>
                  <a:cubicBezTo>
                    <a:pt x="207" y="98"/>
                    <a:pt x="179" y="133"/>
                    <a:pt x="183" y="159"/>
                  </a:cubicBezTo>
                  <a:cubicBezTo>
                    <a:pt x="133" y="133"/>
                    <a:pt x="133" y="133"/>
                    <a:pt x="133" y="13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0" y="133"/>
                    <a:pt x="110" y="133"/>
                    <a:pt x="110" y="133"/>
                  </a:cubicBezTo>
                  <a:lnTo>
                    <a:pt x="35" y="83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71"/>
            <p:cNvSpPr/>
            <p:nvPr/>
          </p:nvSpPr>
          <p:spPr bwMode="auto">
            <a:xfrm>
              <a:off x="3449" y="1376"/>
              <a:ext cx="21" cy="184"/>
            </a:xfrm>
            <a:custGeom>
              <a:avLst/>
              <a:gdLst>
                <a:gd name="T0" fmla="*/ 1 w 9"/>
                <a:gd name="T1" fmla="*/ 78 h 78"/>
                <a:gd name="T2" fmla="*/ 2 w 9"/>
                <a:gd name="T3" fmla="*/ 67 h 78"/>
                <a:gd name="T4" fmla="*/ 6 w 9"/>
                <a:gd name="T5" fmla="*/ 39 h 78"/>
                <a:gd name="T6" fmla="*/ 7 w 9"/>
                <a:gd name="T7" fmla="*/ 12 h 78"/>
                <a:gd name="T8" fmla="*/ 7 w 9"/>
                <a:gd name="T9" fmla="*/ 0 h 78"/>
                <a:gd name="T10" fmla="*/ 8 w 9"/>
                <a:gd name="T11" fmla="*/ 12 h 78"/>
                <a:gd name="T12" fmla="*/ 8 w 9"/>
                <a:gd name="T13" fmla="*/ 40 h 78"/>
                <a:gd name="T14" fmla="*/ 4 w 9"/>
                <a:gd name="T15" fmla="*/ 67 h 78"/>
                <a:gd name="T16" fmla="*/ 1 w 9"/>
                <a:gd name="T1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78">
                  <a:moveTo>
                    <a:pt x="1" y="78"/>
                  </a:moveTo>
                  <a:cubicBezTo>
                    <a:pt x="0" y="78"/>
                    <a:pt x="1" y="74"/>
                    <a:pt x="2" y="67"/>
                  </a:cubicBezTo>
                  <a:cubicBezTo>
                    <a:pt x="3" y="60"/>
                    <a:pt x="5" y="50"/>
                    <a:pt x="6" y="39"/>
                  </a:cubicBezTo>
                  <a:cubicBezTo>
                    <a:pt x="7" y="29"/>
                    <a:pt x="7" y="19"/>
                    <a:pt x="7" y="12"/>
                  </a:cubicBezTo>
                  <a:cubicBezTo>
                    <a:pt x="7" y="5"/>
                    <a:pt x="7" y="0"/>
                    <a:pt x="7" y="0"/>
                  </a:cubicBezTo>
                  <a:cubicBezTo>
                    <a:pt x="8" y="0"/>
                    <a:pt x="8" y="5"/>
                    <a:pt x="8" y="12"/>
                  </a:cubicBezTo>
                  <a:cubicBezTo>
                    <a:pt x="9" y="19"/>
                    <a:pt x="9" y="29"/>
                    <a:pt x="8" y="40"/>
                  </a:cubicBezTo>
                  <a:cubicBezTo>
                    <a:pt x="7" y="50"/>
                    <a:pt x="5" y="60"/>
                    <a:pt x="4" y="67"/>
                  </a:cubicBezTo>
                  <a:cubicBezTo>
                    <a:pt x="2" y="74"/>
                    <a:pt x="1" y="78"/>
                    <a:pt x="1" y="7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72"/>
            <p:cNvSpPr/>
            <p:nvPr/>
          </p:nvSpPr>
          <p:spPr bwMode="auto">
            <a:xfrm>
              <a:off x="3845" y="1200"/>
              <a:ext cx="52" cy="194"/>
            </a:xfrm>
            <a:custGeom>
              <a:avLst/>
              <a:gdLst>
                <a:gd name="T0" fmla="*/ 21 w 22"/>
                <a:gd name="T1" fmla="*/ 82 h 82"/>
                <a:gd name="T2" fmla="*/ 20 w 22"/>
                <a:gd name="T3" fmla="*/ 69 h 82"/>
                <a:gd name="T4" fmla="*/ 15 w 22"/>
                <a:gd name="T5" fmla="*/ 40 h 82"/>
                <a:gd name="T6" fmla="*/ 5 w 22"/>
                <a:gd name="T7" fmla="*/ 11 h 82"/>
                <a:gd name="T8" fmla="*/ 1 w 22"/>
                <a:gd name="T9" fmla="*/ 0 h 82"/>
                <a:gd name="T10" fmla="*/ 2 w 22"/>
                <a:gd name="T11" fmla="*/ 3 h 82"/>
                <a:gd name="T12" fmla="*/ 7 w 22"/>
                <a:gd name="T13" fmla="*/ 11 h 82"/>
                <a:gd name="T14" fmla="*/ 17 w 22"/>
                <a:gd name="T15" fmla="*/ 39 h 82"/>
                <a:gd name="T16" fmla="*/ 22 w 22"/>
                <a:gd name="T17" fmla="*/ 69 h 82"/>
                <a:gd name="T18" fmla="*/ 22 w 22"/>
                <a:gd name="T19" fmla="*/ 78 h 82"/>
                <a:gd name="T20" fmla="*/ 21 w 22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82">
                  <a:moveTo>
                    <a:pt x="21" y="82"/>
                  </a:moveTo>
                  <a:cubicBezTo>
                    <a:pt x="21" y="82"/>
                    <a:pt x="21" y="77"/>
                    <a:pt x="20" y="69"/>
                  </a:cubicBezTo>
                  <a:cubicBezTo>
                    <a:pt x="19" y="62"/>
                    <a:pt x="18" y="51"/>
                    <a:pt x="15" y="40"/>
                  </a:cubicBezTo>
                  <a:cubicBezTo>
                    <a:pt x="12" y="29"/>
                    <a:pt x="8" y="19"/>
                    <a:pt x="5" y="11"/>
                  </a:cubicBezTo>
                  <a:cubicBezTo>
                    <a:pt x="2" y="4"/>
                    <a:pt x="0" y="0"/>
                    <a:pt x="1" y="0"/>
                  </a:cubicBezTo>
                  <a:cubicBezTo>
                    <a:pt x="1" y="0"/>
                    <a:pt x="1" y="1"/>
                    <a:pt x="2" y="3"/>
                  </a:cubicBezTo>
                  <a:cubicBezTo>
                    <a:pt x="3" y="5"/>
                    <a:pt x="5" y="7"/>
                    <a:pt x="7" y="11"/>
                  </a:cubicBezTo>
                  <a:cubicBezTo>
                    <a:pt x="10" y="18"/>
                    <a:pt x="14" y="28"/>
                    <a:pt x="17" y="39"/>
                  </a:cubicBezTo>
                  <a:cubicBezTo>
                    <a:pt x="20" y="51"/>
                    <a:pt x="21" y="61"/>
                    <a:pt x="22" y="69"/>
                  </a:cubicBezTo>
                  <a:cubicBezTo>
                    <a:pt x="22" y="73"/>
                    <a:pt x="22" y="76"/>
                    <a:pt x="22" y="78"/>
                  </a:cubicBezTo>
                  <a:cubicBezTo>
                    <a:pt x="22" y="80"/>
                    <a:pt x="22" y="82"/>
                    <a:pt x="21" y="8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73"/>
            <p:cNvSpPr/>
            <p:nvPr/>
          </p:nvSpPr>
          <p:spPr bwMode="auto">
            <a:xfrm>
              <a:off x="3849" y="1196"/>
              <a:ext cx="131" cy="329"/>
            </a:xfrm>
            <a:custGeom>
              <a:avLst/>
              <a:gdLst>
                <a:gd name="T0" fmla="*/ 55 w 55"/>
                <a:gd name="T1" fmla="*/ 139 h 139"/>
                <a:gd name="T2" fmla="*/ 54 w 55"/>
                <a:gd name="T3" fmla="*/ 133 h 139"/>
                <a:gd name="T4" fmla="*/ 51 w 55"/>
                <a:gd name="T5" fmla="*/ 117 h 139"/>
                <a:gd name="T6" fmla="*/ 37 w 55"/>
                <a:gd name="T7" fmla="*/ 66 h 139"/>
                <a:gd name="T8" fmla="*/ 13 w 55"/>
                <a:gd name="T9" fmla="*/ 18 h 139"/>
                <a:gd name="T10" fmla="*/ 3 w 55"/>
                <a:gd name="T11" fmla="*/ 5 h 139"/>
                <a:gd name="T12" fmla="*/ 0 w 55"/>
                <a:gd name="T13" fmla="*/ 0 h 139"/>
                <a:gd name="T14" fmla="*/ 4 w 55"/>
                <a:gd name="T15" fmla="*/ 5 h 139"/>
                <a:gd name="T16" fmla="*/ 14 w 55"/>
                <a:gd name="T17" fmla="*/ 18 h 139"/>
                <a:gd name="T18" fmla="*/ 26 w 55"/>
                <a:gd name="T19" fmla="*/ 38 h 139"/>
                <a:gd name="T20" fmla="*/ 39 w 55"/>
                <a:gd name="T21" fmla="*/ 65 h 139"/>
                <a:gd name="T22" fmla="*/ 48 w 55"/>
                <a:gd name="T23" fmla="*/ 93 h 139"/>
                <a:gd name="T24" fmla="*/ 53 w 55"/>
                <a:gd name="T25" fmla="*/ 117 h 139"/>
                <a:gd name="T26" fmla="*/ 54 w 55"/>
                <a:gd name="T27" fmla="*/ 133 h 139"/>
                <a:gd name="T28" fmla="*/ 55 w 55"/>
                <a:gd name="T2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139">
                  <a:moveTo>
                    <a:pt x="55" y="139"/>
                  </a:moveTo>
                  <a:cubicBezTo>
                    <a:pt x="54" y="139"/>
                    <a:pt x="54" y="137"/>
                    <a:pt x="54" y="133"/>
                  </a:cubicBezTo>
                  <a:cubicBezTo>
                    <a:pt x="53" y="129"/>
                    <a:pt x="52" y="124"/>
                    <a:pt x="51" y="117"/>
                  </a:cubicBezTo>
                  <a:cubicBezTo>
                    <a:pt x="49" y="104"/>
                    <a:pt x="44" y="85"/>
                    <a:pt x="37" y="66"/>
                  </a:cubicBezTo>
                  <a:cubicBezTo>
                    <a:pt x="29" y="46"/>
                    <a:pt x="20" y="30"/>
                    <a:pt x="13" y="18"/>
                  </a:cubicBezTo>
                  <a:cubicBezTo>
                    <a:pt x="9" y="13"/>
                    <a:pt x="6" y="8"/>
                    <a:pt x="3" y="5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2" y="2"/>
                    <a:pt x="4" y="5"/>
                  </a:cubicBezTo>
                  <a:cubicBezTo>
                    <a:pt x="7" y="7"/>
                    <a:pt x="10" y="12"/>
                    <a:pt x="14" y="18"/>
                  </a:cubicBezTo>
                  <a:cubicBezTo>
                    <a:pt x="18" y="23"/>
                    <a:pt x="22" y="30"/>
                    <a:pt x="26" y="38"/>
                  </a:cubicBezTo>
                  <a:cubicBezTo>
                    <a:pt x="31" y="46"/>
                    <a:pt x="35" y="55"/>
                    <a:pt x="39" y="65"/>
                  </a:cubicBezTo>
                  <a:cubicBezTo>
                    <a:pt x="43" y="75"/>
                    <a:pt x="46" y="84"/>
                    <a:pt x="48" y="93"/>
                  </a:cubicBezTo>
                  <a:cubicBezTo>
                    <a:pt x="50" y="102"/>
                    <a:pt x="52" y="110"/>
                    <a:pt x="53" y="117"/>
                  </a:cubicBezTo>
                  <a:cubicBezTo>
                    <a:pt x="54" y="124"/>
                    <a:pt x="54" y="129"/>
                    <a:pt x="54" y="133"/>
                  </a:cubicBezTo>
                  <a:cubicBezTo>
                    <a:pt x="55" y="137"/>
                    <a:pt x="55" y="139"/>
                    <a:pt x="55" y="13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74"/>
            <p:cNvSpPr/>
            <p:nvPr/>
          </p:nvSpPr>
          <p:spPr bwMode="auto">
            <a:xfrm>
              <a:off x="3909" y="1217"/>
              <a:ext cx="199" cy="154"/>
            </a:xfrm>
            <a:custGeom>
              <a:avLst/>
              <a:gdLst>
                <a:gd name="T0" fmla="*/ 84 w 84"/>
                <a:gd name="T1" fmla="*/ 65 h 65"/>
                <a:gd name="T2" fmla="*/ 80 w 84"/>
                <a:gd name="T3" fmla="*/ 63 h 65"/>
                <a:gd name="T4" fmla="*/ 70 w 84"/>
                <a:gd name="T5" fmla="*/ 58 h 65"/>
                <a:gd name="T6" fmla="*/ 38 w 84"/>
                <a:gd name="T7" fmla="*/ 38 h 65"/>
                <a:gd name="T8" fmla="*/ 10 w 84"/>
                <a:gd name="T9" fmla="*/ 12 h 65"/>
                <a:gd name="T10" fmla="*/ 3 w 84"/>
                <a:gd name="T11" fmla="*/ 3 h 65"/>
                <a:gd name="T12" fmla="*/ 0 w 84"/>
                <a:gd name="T13" fmla="*/ 0 h 65"/>
                <a:gd name="T14" fmla="*/ 11 w 84"/>
                <a:gd name="T15" fmla="*/ 11 h 65"/>
                <a:gd name="T16" fmla="*/ 39 w 84"/>
                <a:gd name="T17" fmla="*/ 36 h 65"/>
                <a:gd name="T18" fmla="*/ 70 w 84"/>
                <a:gd name="T19" fmla="*/ 57 h 65"/>
                <a:gd name="T20" fmla="*/ 84 w 84"/>
                <a:gd name="T2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65">
                  <a:moveTo>
                    <a:pt x="84" y="65"/>
                  </a:moveTo>
                  <a:cubicBezTo>
                    <a:pt x="84" y="65"/>
                    <a:pt x="83" y="64"/>
                    <a:pt x="80" y="63"/>
                  </a:cubicBezTo>
                  <a:cubicBezTo>
                    <a:pt x="78" y="62"/>
                    <a:pt x="74" y="60"/>
                    <a:pt x="70" y="58"/>
                  </a:cubicBezTo>
                  <a:cubicBezTo>
                    <a:pt x="61" y="54"/>
                    <a:pt x="50" y="47"/>
                    <a:pt x="38" y="38"/>
                  </a:cubicBezTo>
                  <a:cubicBezTo>
                    <a:pt x="26" y="28"/>
                    <a:pt x="17" y="19"/>
                    <a:pt x="10" y="12"/>
                  </a:cubicBezTo>
                  <a:cubicBezTo>
                    <a:pt x="7" y="8"/>
                    <a:pt x="4" y="5"/>
                    <a:pt x="3" y="3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4" y="4"/>
                    <a:pt x="11" y="11"/>
                  </a:cubicBezTo>
                  <a:cubicBezTo>
                    <a:pt x="18" y="18"/>
                    <a:pt x="28" y="27"/>
                    <a:pt x="39" y="36"/>
                  </a:cubicBezTo>
                  <a:cubicBezTo>
                    <a:pt x="51" y="45"/>
                    <a:pt x="62" y="52"/>
                    <a:pt x="70" y="57"/>
                  </a:cubicBezTo>
                  <a:cubicBezTo>
                    <a:pt x="79" y="62"/>
                    <a:pt x="84" y="64"/>
                    <a:pt x="84" y="6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75"/>
            <p:cNvSpPr/>
            <p:nvPr/>
          </p:nvSpPr>
          <p:spPr bwMode="auto">
            <a:xfrm>
              <a:off x="3714" y="1392"/>
              <a:ext cx="45" cy="130"/>
            </a:xfrm>
            <a:custGeom>
              <a:avLst/>
              <a:gdLst>
                <a:gd name="T0" fmla="*/ 19 w 19"/>
                <a:gd name="T1" fmla="*/ 55 h 55"/>
                <a:gd name="T2" fmla="*/ 13 w 19"/>
                <a:gd name="T3" fmla="*/ 48 h 55"/>
                <a:gd name="T4" fmla="*/ 4 w 19"/>
                <a:gd name="T5" fmla="*/ 29 h 55"/>
                <a:gd name="T6" fmla="*/ 0 w 19"/>
                <a:gd name="T7" fmla="*/ 8 h 55"/>
                <a:gd name="T8" fmla="*/ 1 w 19"/>
                <a:gd name="T9" fmla="*/ 0 h 55"/>
                <a:gd name="T10" fmla="*/ 6 w 19"/>
                <a:gd name="T11" fmla="*/ 29 h 55"/>
                <a:gd name="T12" fmla="*/ 19 w 19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55">
                  <a:moveTo>
                    <a:pt x="19" y="55"/>
                  </a:moveTo>
                  <a:cubicBezTo>
                    <a:pt x="18" y="55"/>
                    <a:pt x="16" y="53"/>
                    <a:pt x="13" y="48"/>
                  </a:cubicBezTo>
                  <a:cubicBezTo>
                    <a:pt x="10" y="44"/>
                    <a:pt x="7" y="37"/>
                    <a:pt x="4" y="29"/>
                  </a:cubicBezTo>
                  <a:cubicBezTo>
                    <a:pt x="1" y="21"/>
                    <a:pt x="0" y="14"/>
                    <a:pt x="0" y="8"/>
                  </a:cubicBezTo>
                  <a:cubicBezTo>
                    <a:pt x="0" y="3"/>
                    <a:pt x="1" y="0"/>
                    <a:pt x="1" y="0"/>
                  </a:cubicBezTo>
                  <a:cubicBezTo>
                    <a:pt x="2" y="0"/>
                    <a:pt x="1" y="13"/>
                    <a:pt x="6" y="29"/>
                  </a:cubicBezTo>
                  <a:cubicBezTo>
                    <a:pt x="11" y="44"/>
                    <a:pt x="19" y="55"/>
                    <a:pt x="19" y="5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76"/>
            <p:cNvSpPr/>
            <p:nvPr/>
          </p:nvSpPr>
          <p:spPr bwMode="auto">
            <a:xfrm>
              <a:off x="3757" y="1200"/>
              <a:ext cx="90" cy="320"/>
            </a:xfrm>
            <a:custGeom>
              <a:avLst/>
              <a:gdLst>
                <a:gd name="T0" fmla="*/ 38 w 38"/>
                <a:gd name="T1" fmla="*/ 0 h 135"/>
                <a:gd name="T2" fmla="*/ 37 w 38"/>
                <a:gd name="T3" fmla="*/ 4 h 135"/>
                <a:gd name="T4" fmla="*/ 35 w 38"/>
                <a:gd name="T5" fmla="*/ 14 h 135"/>
                <a:gd name="T6" fmla="*/ 27 w 38"/>
                <a:gd name="T7" fmla="*/ 50 h 135"/>
                <a:gd name="T8" fmla="*/ 26 w 38"/>
                <a:gd name="T9" fmla="*/ 56 h 135"/>
                <a:gd name="T10" fmla="*/ 25 w 38"/>
                <a:gd name="T11" fmla="*/ 50 h 135"/>
                <a:gd name="T12" fmla="*/ 21 w 38"/>
                <a:gd name="T13" fmla="*/ 39 h 135"/>
                <a:gd name="T14" fmla="*/ 9 w 38"/>
                <a:gd name="T15" fmla="*/ 32 h 135"/>
                <a:gd name="T16" fmla="*/ 11 w 38"/>
                <a:gd name="T17" fmla="*/ 32 h 135"/>
                <a:gd name="T18" fmla="*/ 9 w 38"/>
                <a:gd name="T19" fmla="*/ 54 h 135"/>
                <a:gd name="T20" fmla="*/ 16 w 38"/>
                <a:gd name="T21" fmla="*/ 91 h 135"/>
                <a:gd name="T22" fmla="*/ 23 w 38"/>
                <a:gd name="T23" fmla="*/ 106 h 135"/>
                <a:gd name="T24" fmla="*/ 27 w 38"/>
                <a:gd name="T25" fmla="*/ 113 h 135"/>
                <a:gd name="T26" fmla="*/ 27 w 38"/>
                <a:gd name="T27" fmla="*/ 117 h 135"/>
                <a:gd name="T28" fmla="*/ 25 w 38"/>
                <a:gd name="T29" fmla="*/ 120 h 135"/>
                <a:gd name="T30" fmla="*/ 7 w 38"/>
                <a:gd name="T31" fmla="*/ 131 h 135"/>
                <a:gd name="T32" fmla="*/ 0 w 38"/>
                <a:gd name="T33" fmla="*/ 135 h 135"/>
                <a:gd name="T34" fmla="*/ 1 w 38"/>
                <a:gd name="T35" fmla="*/ 134 h 135"/>
                <a:gd name="T36" fmla="*/ 6 w 38"/>
                <a:gd name="T37" fmla="*/ 130 h 135"/>
                <a:gd name="T38" fmla="*/ 24 w 38"/>
                <a:gd name="T39" fmla="*/ 119 h 135"/>
                <a:gd name="T40" fmla="*/ 25 w 38"/>
                <a:gd name="T41" fmla="*/ 114 h 135"/>
                <a:gd name="T42" fmla="*/ 21 w 38"/>
                <a:gd name="T43" fmla="*/ 107 h 135"/>
                <a:gd name="T44" fmla="*/ 14 w 38"/>
                <a:gd name="T45" fmla="*/ 92 h 135"/>
                <a:gd name="T46" fmla="*/ 7 w 38"/>
                <a:gd name="T47" fmla="*/ 54 h 135"/>
                <a:gd name="T48" fmla="*/ 9 w 38"/>
                <a:gd name="T49" fmla="*/ 31 h 135"/>
                <a:gd name="T50" fmla="*/ 9 w 38"/>
                <a:gd name="T51" fmla="*/ 30 h 135"/>
                <a:gd name="T52" fmla="*/ 10 w 38"/>
                <a:gd name="T53" fmla="*/ 31 h 135"/>
                <a:gd name="T54" fmla="*/ 22 w 38"/>
                <a:gd name="T55" fmla="*/ 38 h 135"/>
                <a:gd name="T56" fmla="*/ 27 w 38"/>
                <a:gd name="T57" fmla="*/ 50 h 135"/>
                <a:gd name="T58" fmla="*/ 25 w 38"/>
                <a:gd name="T59" fmla="*/ 50 h 135"/>
                <a:gd name="T60" fmla="*/ 34 w 38"/>
                <a:gd name="T61" fmla="*/ 14 h 135"/>
                <a:gd name="T62" fmla="*/ 36 w 38"/>
                <a:gd name="T63" fmla="*/ 3 h 135"/>
                <a:gd name="T64" fmla="*/ 38 w 38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" h="135">
                  <a:moveTo>
                    <a:pt x="38" y="0"/>
                  </a:moveTo>
                  <a:cubicBezTo>
                    <a:pt x="38" y="0"/>
                    <a:pt x="37" y="1"/>
                    <a:pt x="37" y="4"/>
                  </a:cubicBezTo>
                  <a:cubicBezTo>
                    <a:pt x="36" y="6"/>
                    <a:pt x="36" y="10"/>
                    <a:pt x="35" y="14"/>
                  </a:cubicBezTo>
                  <a:cubicBezTo>
                    <a:pt x="33" y="23"/>
                    <a:pt x="30" y="35"/>
                    <a:pt x="27" y="50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46"/>
                    <a:pt x="24" y="42"/>
                    <a:pt x="21" y="39"/>
                  </a:cubicBezTo>
                  <a:cubicBezTo>
                    <a:pt x="18" y="36"/>
                    <a:pt x="14" y="34"/>
                    <a:pt x="9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9" y="39"/>
                    <a:pt x="8" y="46"/>
                    <a:pt x="9" y="54"/>
                  </a:cubicBezTo>
                  <a:cubicBezTo>
                    <a:pt x="9" y="67"/>
                    <a:pt x="12" y="80"/>
                    <a:pt x="16" y="91"/>
                  </a:cubicBezTo>
                  <a:cubicBezTo>
                    <a:pt x="18" y="97"/>
                    <a:pt x="20" y="102"/>
                    <a:pt x="23" y="106"/>
                  </a:cubicBezTo>
                  <a:cubicBezTo>
                    <a:pt x="24" y="109"/>
                    <a:pt x="26" y="111"/>
                    <a:pt x="27" y="113"/>
                  </a:cubicBezTo>
                  <a:cubicBezTo>
                    <a:pt x="27" y="114"/>
                    <a:pt x="28" y="116"/>
                    <a:pt x="27" y="117"/>
                  </a:cubicBezTo>
                  <a:cubicBezTo>
                    <a:pt x="27" y="119"/>
                    <a:pt x="26" y="120"/>
                    <a:pt x="25" y="120"/>
                  </a:cubicBezTo>
                  <a:cubicBezTo>
                    <a:pt x="18" y="126"/>
                    <a:pt x="11" y="129"/>
                    <a:pt x="7" y="131"/>
                  </a:cubicBezTo>
                  <a:cubicBezTo>
                    <a:pt x="2" y="134"/>
                    <a:pt x="0" y="135"/>
                    <a:pt x="0" y="135"/>
                  </a:cubicBezTo>
                  <a:cubicBezTo>
                    <a:pt x="0" y="135"/>
                    <a:pt x="0" y="135"/>
                    <a:pt x="1" y="134"/>
                  </a:cubicBezTo>
                  <a:cubicBezTo>
                    <a:pt x="3" y="133"/>
                    <a:pt x="4" y="132"/>
                    <a:pt x="6" y="130"/>
                  </a:cubicBezTo>
                  <a:cubicBezTo>
                    <a:pt x="10" y="128"/>
                    <a:pt x="17" y="125"/>
                    <a:pt x="24" y="119"/>
                  </a:cubicBezTo>
                  <a:cubicBezTo>
                    <a:pt x="26" y="118"/>
                    <a:pt x="26" y="116"/>
                    <a:pt x="25" y="114"/>
                  </a:cubicBezTo>
                  <a:cubicBezTo>
                    <a:pt x="24" y="112"/>
                    <a:pt x="23" y="110"/>
                    <a:pt x="21" y="107"/>
                  </a:cubicBezTo>
                  <a:cubicBezTo>
                    <a:pt x="19" y="103"/>
                    <a:pt x="16" y="97"/>
                    <a:pt x="14" y="92"/>
                  </a:cubicBezTo>
                  <a:cubicBezTo>
                    <a:pt x="10" y="81"/>
                    <a:pt x="7" y="67"/>
                    <a:pt x="7" y="54"/>
                  </a:cubicBezTo>
                  <a:cubicBezTo>
                    <a:pt x="6" y="46"/>
                    <a:pt x="7" y="38"/>
                    <a:pt x="9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5" y="32"/>
                    <a:pt x="19" y="34"/>
                    <a:pt x="22" y="38"/>
                  </a:cubicBezTo>
                  <a:cubicBezTo>
                    <a:pt x="25" y="41"/>
                    <a:pt x="27" y="45"/>
                    <a:pt x="27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9" y="35"/>
                    <a:pt x="32" y="23"/>
                    <a:pt x="34" y="14"/>
                  </a:cubicBezTo>
                  <a:cubicBezTo>
                    <a:pt x="35" y="9"/>
                    <a:pt x="36" y="6"/>
                    <a:pt x="36" y="3"/>
                  </a:cubicBezTo>
                  <a:cubicBezTo>
                    <a:pt x="37" y="1"/>
                    <a:pt x="37" y="0"/>
                    <a:pt x="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77"/>
            <p:cNvSpPr/>
            <p:nvPr/>
          </p:nvSpPr>
          <p:spPr bwMode="auto">
            <a:xfrm>
              <a:off x="3584" y="1570"/>
              <a:ext cx="386" cy="355"/>
            </a:xfrm>
            <a:custGeom>
              <a:avLst/>
              <a:gdLst>
                <a:gd name="T0" fmla="*/ 163 w 163"/>
                <a:gd name="T1" fmla="*/ 143 h 150"/>
                <a:gd name="T2" fmla="*/ 161 w 163"/>
                <a:gd name="T3" fmla="*/ 144 h 150"/>
                <a:gd name="T4" fmla="*/ 154 w 163"/>
                <a:gd name="T5" fmla="*/ 146 h 150"/>
                <a:gd name="T6" fmla="*/ 128 w 163"/>
                <a:gd name="T7" fmla="*/ 149 h 150"/>
                <a:gd name="T8" fmla="*/ 90 w 163"/>
                <a:gd name="T9" fmla="*/ 140 h 150"/>
                <a:gd name="T10" fmla="*/ 53 w 163"/>
                <a:gd name="T11" fmla="*/ 110 h 150"/>
                <a:gd name="T12" fmla="*/ 26 w 163"/>
                <a:gd name="T13" fmla="*/ 71 h 150"/>
                <a:gd name="T14" fmla="*/ 11 w 163"/>
                <a:gd name="T15" fmla="*/ 35 h 150"/>
                <a:gd name="T16" fmla="*/ 3 w 163"/>
                <a:gd name="T17" fmla="*/ 9 h 150"/>
                <a:gd name="T18" fmla="*/ 1 w 163"/>
                <a:gd name="T19" fmla="*/ 3 h 150"/>
                <a:gd name="T20" fmla="*/ 1 w 163"/>
                <a:gd name="T21" fmla="*/ 0 h 150"/>
                <a:gd name="T22" fmla="*/ 1 w 163"/>
                <a:gd name="T23" fmla="*/ 3 h 150"/>
                <a:gd name="T24" fmla="*/ 4 w 163"/>
                <a:gd name="T25" fmla="*/ 9 h 150"/>
                <a:gd name="T26" fmla="*/ 13 w 163"/>
                <a:gd name="T27" fmla="*/ 34 h 150"/>
                <a:gd name="T28" fmla="*/ 28 w 163"/>
                <a:gd name="T29" fmla="*/ 70 h 150"/>
                <a:gd name="T30" fmla="*/ 54 w 163"/>
                <a:gd name="T31" fmla="*/ 109 h 150"/>
                <a:gd name="T32" fmla="*/ 91 w 163"/>
                <a:gd name="T33" fmla="*/ 138 h 150"/>
                <a:gd name="T34" fmla="*/ 128 w 163"/>
                <a:gd name="T35" fmla="*/ 148 h 150"/>
                <a:gd name="T36" fmla="*/ 154 w 163"/>
                <a:gd name="T37" fmla="*/ 146 h 150"/>
                <a:gd name="T38" fmla="*/ 163 w 163"/>
                <a:gd name="T39" fmla="*/ 14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3" h="150">
                  <a:moveTo>
                    <a:pt x="163" y="143"/>
                  </a:moveTo>
                  <a:cubicBezTo>
                    <a:pt x="163" y="143"/>
                    <a:pt x="162" y="143"/>
                    <a:pt x="161" y="144"/>
                  </a:cubicBezTo>
                  <a:cubicBezTo>
                    <a:pt x="160" y="145"/>
                    <a:pt x="157" y="145"/>
                    <a:pt x="154" y="146"/>
                  </a:cubicBezTo>
                  <a:cubicBezTo>
                    <a:pt x="148" y="148"/>
                    <a:pt x="139" y="150"/>
                    <a:pt x="128" y="149"/>
                  </a:cubicBezTo>
                  <a:cubicBezTo>
                    <a:pt x="117" y="149"/>
                    <a:pt x="104" y="146"/>
                    <a:pt x="90" y="140"/>
                  </a:cubicBezTo>
                  <a:cubicBezTo>
                    <a:pt x="77" y="133"/>
                    <a:pt x="64" y="123"/>
                    <a:pt x="53" y="110"/>
                  </a:cubicBezTo>
                  <a:cubicBezTo>
                    <a:pt x="41" y="98"/>
                    <a:pt x="33" y="84"/>
                    <a:pt x="26" y="71"/>
                  </a:cubicBezTo>
                  <a:cubicBezTo>
                    <a:pt x="20" y="57"/>
                    <a:pt x="15" y="45"/>
                    <a:pt x="11" y="35"/>
                  </a:cubicBezTo>
                  <a:cubicBezTo>
                    <a:pt x="8" y="24"/>
                    <a:pt x="5" y="15"/>
                    <a:pt x="3" y="9"/>
                  </a:cubicBezTo>
                  <a:cubicBezTo>
                    <a:pt x="2" y="7"/>
                    <a:pt x="2" y="4"/>
                    <a:pt x="1" y="3"/>
                  </a:cubicBezTo>
                  <a:cubicBezTo>
                    <a:pt x="1" y="1"/>
                    <a:pt x="0" y="0"/>
                    <a:pt x="1" y="0"/>
                  </a:cubicBezTo>
                  <a:cubicBezTo>
                    <a:pt x="1" y="0"/>
                    <a:pt x="1" y="1"/>
                    <a:pt x="1" y="3"/>
                  </a:cubicBezTo>
                  <a:cubicBezTo>
                    <a:pt x="2" y="4"/>
                    <a:pt x="3" y="6"/>
                    <a:pt x="4" y="9"/>
                  </a:cubicBezTo>
                  <a:cubicBezTo>
                    <a:pt x="6" y="15"/>
                    <a:pt x="9" y="24"/>
                    <a:pt x="13" y="34"/>
                  </a:cubicBezTo>
                  <a:cubicBezTo>
                    <a:pt x="16" y="44"/>
                    <a:pt x="21" y="57"/>
                    <a:pt x="28" y="70"/>
                  </a:cubicBezTo>
                  <a:cubicBezTo>
                    <a:pt x="34" y="83"/>
                    <a:pt x="43" y="96"/>
                    <a:pt x="54" y="109"/>
                  </a:cubicBezTo>
                  <a:cubicBezTo>
                    <a:pt x="65" y="122"/>
                    <a:pt x="78" y="132"/>
                    <a:pt x="91" y="138"/>
                  </a:cubicBezTo>
                  <a:cubicBezTo>
                    <a:pt x="104" y="144"/>
                    <a:pt x="117" y="147"/>
                    <a:pt x="128" y="148"/>
                  </a:cubicBezTo>
                  <a:cubicBezTo>
                    <a:pt x="139" y="149"/>
                    <a:pt x="148" y="147"/>
                    <a:pt x="154" y="146"/>
                  </a:cubicBezTo>
                  <a:cubicBezTo>
                    <a:pt x="160" y="144"/>
                    <a:pt x="163" y="143"/>
                    <a:pt x="163" y="14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78"/>
            <p:cNvSpPr/>
            <p:nvPr/>
          </p:nvSpPr>
          <p:spPr bwMode="auto">
            <a:xfrm>
              <a:off x="3714" y="2067"/>
              <a:ext cx="349" cy="123"/>
            </a:xfrm>
            <a:custGeom>
              <a:avLst/>
              <a:gdLst>
                <a:gd name="T0" fmla="*/ 147 w 147"/>
                <a:gd name="T1" fmla="*/ 0 h 52"/>
                <a:gd name="T2" fmla="*/ 146 w 147"/>
                <a:gd name="T3" fmla="*/ 2 h 52"/>
                <a:gd name="T4" fmla="*/ 144 w 147"/>
                <a:gd name="T5" fmla="*/ 6 h 52"/>
                <a:gd name="T6" fmla="*/ 133 w 147"/>
                <a:gd name="T7" fmla="*/ 22 h 52"/>
                <a:gd name="T8" fmla="*/ 111 w 147"/>
                <a:gd name="T9" fmla="*/ 40 h 52"/>
                <a:gd name="T10" fmla="*/ 78 w 147"/>
                <a:gd name="T11" fmla="*/ 50 h 52"/>
                <a:gd name="T12" fmla="*/ 43 w 147"/>
                <a:gd name="T13" fmla="*/ 46 h 52"/>
                <a:gd name="T14" fmla="*/ 18 w 147"/>
                <a:gd name="T15" fmla="*/ 33 h 52"/>
                <a:gd name="T16" fmla="*/ 4 w 147"/>
                <a:gd name="T17" fmla="*/ 20 h 52"/>
                <a:gd name="T18" fmla="*/ 1 w 147"/>
                <a:gd name="T19" fmla="*/ 16 h 52"/>
                <a:gd name="T20" fmla="*/ 0 w 147"/>
                <a:gd name="T21" fmla="*/ 15 h 52"/>
                <a:gd name="T22" fmla="*/ 19 w 147"/>
                <a:gd name="T23" fmla="*/ 32 h 52"/>
                <a:gd name="T24" fmla="*/ 44 w 147"/>
                <a:gd name="T25" fmla="*/ 45 h 52"/>
                <a:gd name="T26" fmla="*/ 78 w 147"/>
                <a:gd name="T27" fmla="*/ 48 h 52"/>
                <a:gd name="T28" fmla="*/ 110 w 147"/>
                <a:gd name="T29" fmla="*/ 38 h 52"/>
                <a:gd name="T30" fmla="*/ 132 w 147"/>
                <a:gd name="T31" fmla="*/ 21 h 52"/>
                <a:gd name="T32" fmla="*/ 147 w 147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" h="52">
                  <a:moveTo>
                    <a:pt x="147" y="0"/>
                  </a:moveTo>
                  <a:cubicBezTo>
                    <a:pt x="147" y="0"/>
                    <a:pt x="147" y="1"/>
                    <a:pt x="146" y="2"/>
                  </a:cubicBezTo>
                  <a:cubicBezTo>
                    <a:pt x="146" y="3"/>
                    <a:pt x="145" y="5"/>
                    <a:pt x="144" y="6"/>
                  </a:cubicBezTo>
                  <a:cubicBezTo>
                    <a:pt x="142" y="10"/>
                    <a:pt x="138" y="16"/>
                    <a:pt x="133" y="22"/>
                  </a:cubicBezTo>
                  <a:cubicBezTo>
                    <a:pt x="128" y="28"/>
                    <a:pt x="120" y="35"/>
                    <a:pt x="111" y="40"/>
                  </a:cubicBezTo>
                  <a:cubicBezTo>
                    <a:pt x="102" y="45"/>
                    <a:pt x="90" y="49"/>
                    <a:pt x="78" y="50"/>
                  </a:cubicBezTo>
                  <a:cubicBezTo>
                    <a:pt x="65" y="52"/>
                    <a:pt x="54" y="50"/>
                    <a:pt x="43" y="46"/>
                  </a:cubicBezTo>
                  <a:cubicBezTo>
                    <a:pt x="33" y="43"/>
                    <a:pt x="25" y="38"/>
                    <a:pt x="18" y="33"/>
                  </a:cubicBezTo>
                  <a:cubicBezTo>
                    <a:pt x="12" y="28"/>
                    <a:pt x="7" y="24"/>
                    <a:pt x="4" y="20"/>
                  </a:cubicBezTo>
                  <a:cubicBezTo>
                    <a:pt x="3" y="19"/>
                    <a:pt x="2" y="17"/>
                    <a:pt x="1" y="16"/>
                  </a:cubicBezTo>
                  <a:cubicBezTo>
                    <a:pt x="1" y="15"/>
                    <a:pt x="0" y="15"/>
                    <a:pt x="0" y="15"/>
                  </a:cubicBezTo>
                  <a:cubicBezTo>
                    <a:pt x="1" y="14"/>
                    <a:pt x="6" y="23"/>
                    <a:pt x="19" y="32"/>
                  </a:cubicBezTo>
                  <a:cubicBezTo>
                    <a:pt x="26" y="37"/>
                    <a:pt x="34" y="41"/>
                    <a:pt x="44" y="45"/>
                  </a:cubicBezTo>
                  <a:cubicBezTo>
                    <a:pt x="54" y="48"/>
                    <a:pt x="66" y="49"/>
                    <a:pt x="78" y="48"/>
                  </a:cubicBezTo>
                  <a:cubicBezTo>
                    <a:pt x="90" y="47"/>
                    <a:pt x="101" y="43"/>
                    <a:pt x="110" y="38"/>
                  </a:cubicBezTo>
                  <a:cubicBezTo>
                    <a:pt x="119" y="33"/>
                    <a:pt x="127" y="27"/>
                    <a:pt x="132" y="21"/>
                  </a:cubicBezTo>
                  <a:cubicBezTo>
                    <a:pt x="143" y="9"/>
                    <a:pt x="146" y="0"/>
                    <a:pt x="14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79"/>
            <p:cNvSpPr/>
            <p:nvPr/>
          </p:nvSpPr>
          <p:spPr bwMode="auto">
            <a:xfrm>
              <a:off x="3546" y="1347"/>
              <a:ext cx="166" cy="102"/>
            </a:xfrm>
            <a:custGeom>
              <a:avLst/>
              <a:gdLst>
                <a:gd name="T0" fmla="*/ 70 w 70"/>
                <a:gd name="T1" fmla="*/ 24 h 43"/>
                <a:gd name="T2" fmla="*/ 65 w 70"/>
                <a:gd name="T3" fmla="*/ 28 h 43"/>
                <a:gd name="T4" fmla="*/ 57 w 70"/>
                <a:gd name="T5" fmla="*/ 41 h 43"/>
                <a:gd name="T6" fmla="*/ 56 w 70"/>
                <a:gd name="T7" fmla="*/ 43 h 43"/>
                <a:gd name="T8" fmla="*/ 55 w 70"/>
                <a:gd name="T9" fmla="*/ 42 h 43"/>
                <a:gd name="T10" fmla="*/ 36 w 70"/>
                <a:gd name="T11" fmla="*/ 29 h 43"/>
                <a:gd name="T12" fmla="*/ 11 w 70"/>
                <a:gd name="T13" fmla="*/ 9 h 43"/>
                <a:gd name="T14" fmla="*/ 1 w 70"/>
                <a:gd name="T15" fmla="*/ 0 h 43"/>
                <a:gd name="T16" fmla="*/ 12 w 70"/>
                <a:gd name="T17" fmla="*/ 8 h 43"/>
                <a:gd name="T18" fmla="*/ 38 w 70"/>
                <a:gd name="T19" fmla="*/ 27 h 43"/>
                <a:gd name="T20" fmla="*/ 56 w 70"/>
                <a:gd name="T21" fmla="*/ 40 h 43"/>
                <a:gd name="T22" fmla="*/ 55 w 70"/>
                <a:gd name="T23" fmla="*/ 41 h 43"/>
                <a:gd name="T24" fmla="*/ 64 w 70"/>
                <a:gd name="T25" fmla="*/ 27 h 43"/>
                <a:gd name="T26" fmla="*/ 68 w 70"/>
                <a:gd name="T27" fmla="*/ 25 h 43"/>
                <a:gd name="T28" fmla="*/ 70 w 70"/>
                <a:gd name="T29" fmla="*/ 2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43">
                  <a:moveTo>
                    <a:pt x="70" y="24"/>
                  </a:moveTo>
                  <a:cubicBezTo>
                    <a:pt x="70" y="25"/>
                    <a:pt x="68" y="25"/>
                    <a:pt x="65" y="28"/>
                  </a:cubicBezTo>
                  <a:cubicBezTo>
                    <a:pt x="62" y="30"/>
                    <a:pt x="58" y="35"/>
                    <a:pt x="57" y="41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0" y="38"/>
                    <a:pt x="43" y="34"/>
                    <a:pt x="36" y="29"/>
                  </a:cubicBezTo>
                  <a:cubicBezTo>
                    <a:pt x="26" y="21"/>
                    <a:pt x="17" y="14"/>
                    <a:pt x="11" y="9"/>
                  </a:cubicBezTo>
                  <a:cubicBezTo>
                    <a:pt x="4" y="4"/>
                    <a:pt x="0" y="0"/>
                    <a:pt x="1" y="0"/>
                  </a:cubicBezTo>
                  <a:cubicBezTo>
                    <a:pt x="1" y="0"/>
                    <a:pt x="5" y="3"/>
                    <a:pt x="12" y="8"/>
                  </a:cubicBezTo>
                  <a:cubicBezTo>
                    <a:pt x="18" y="13"/>
                    <a:pt x="27" y="20"/>
                    <a:pt x="38" y="27"/>
                  </a:cubicBezTo>
                  <a:cubicBezTo>
                    <a:pt x="44" y="32"/>
                    <a:pt x="51" y="36"/>
                    <a:pt x="56" y="40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6" y="34"/>
                    <a:pt x="61" y="29"/>
                    <a:pt x="64" y="27"/>
                  </a:cubicBezTo>
                  <a:cubicBezTo>
                    <a:pt x="66" y="26"/>
                    <a:pt x="67" y="25"/>
                    <a:pt x="68" y="25"/>
                  </a:cubicBezTo>
                  <a:cubicBezTo>
                    <a:pt x="69" y="24"/>
                    <a:pt x="70" y="24"/>
                    <a:pt x="70" y="2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80"/>
            <p:cNvSpPr/>
            <p:nvPr/>
          </p:nvSpPr>
          <p:spPr bwMode="auto">
            <a:xfrm>
              <a:off x="3873" y="1047"/>
              <a:ext cx="24" cy="160"/>
            </a:xfrm>
            <a:custGeom>
              <a:avLst/>
              <a:gdLst>
                <a:gd name="T0" fmla="*/ 10 w 10"/>
                <a:gd name="T1" fmla="*/ 0 h 68"/>
                <a:gd name="T2" fmla="*/ 9 w 10"/>
                <a:gd name="T3" fmla="*/ 10 h 68"/>
                <a:gd name="T4" fmla="*/ 5 w 10"/>
                <a:gd name="T5" fmla="*/ 34 h 68"/>
                <a:gd name="T6" fmla="*/ 2 w 10"/>
                <a:gd name="T7" fmla="*/ 58 h 68"/>
                <a:gd name="T8" fmla="*/ 0 w 10"/>
                <a:gd name="T9" fmla="*/ 68 h 68"/>
                <a:gd name="T10" fmla="*/ 0 w 10"/>
                <a:gd name="T11" fmla="*/ 58 h 68"/>
                <a:gd name="T12" fmla="*/ 3 w 10"/>
                <a:gd name="T13" fmla="*/ 34 h 68"/>
                <a:gd name="T14" fmla="*/ 7 w 10"/>
                <a:gd name="T15" fmla="*/ 10 h 68"/>
                <a:gd name="T16" fmla="*/ 10 w 10"/>
                <a:gd name="T1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68">
                  <a:moveTo>
                    <a:pt x="10" y="0"/>
                  </a:moveTo>
                  <a:cubicBezTo>
                    <a:pt x="10" y="0"/>
                    <a:pt x="9" y="4"/>
                    <a:pt x="9" y="10"/>
                  </a:cubicBezTo>
                  <a:cubicBezTo>
                    <a:pt x="8" y="17"/>
                    <a:pt x="6" y="25"/>
                    <a:pt x="5" y="34"/>
                  </a:cubicBezTo>
                  <a:cubicBezTo>
                    <a:pt x="4" y="43"/>
                    <a:pt x="3" y="52"/>
                    <a:pt x="2" y="58"/>
                  </a:cubicBezTo>
                  <a:cubicBezTo>
                    <a:pt x="1" y="65"/>
                    <a:pt x="0" y="68"/>
                    <a:pt x="0" y="68"/>
                  </a:cubicBezTo>
                  <a:cubicBezTo>
                    <a:pt x="0" y="68"/>
                    <a:pt x="0" y="65"/>
                    <a:pt x="0" y="58"/>
                  </a:cubicBezTo>
                  <a:cubicBezTo>
                    <a:pt x="1" y="52"/>
                    <a:pt x="2" y="43"/>
                    <a:pt x="3" y="34"/>
                  </a:cubicBezTo>
                  <a:cubicBezTo>
                    <a:pt x="4" y="25"/>
                    <a:pt x="6" y="16"/>
                    <a:pt x="7" y="10"/>
                  </a:cubicBezTo>
                  <a:cubicBezTo>
                    <a:pt x="8" y="4"/>
                    <a:pt x="9" y="0"/>
                    <a:pt x="10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81"/>
            <p:cNvSpPr/>
            <p:nvPr/>
          </p:nvSpPr>
          <p:spPr bwMode="auto">
            <a:xfrm>
              <a:off x="3887" y="1054"/>
              <a:ext cx="24" cy="161"/>
            </a:xfrm>
            <a:custGeom>
              <a:avLst/>
              <a:gdLst>
                <a:gd name="T0" fmla="*/ 10 w 10"/>
                <a:gd name="T1" fmla="*/ 0 h 68"/>
                <a:gd name="T2" fmla="*/ 9 w 10"/>
                <a:gd name="T3" fmla="*/ 10 h 68"/>
                <a:gd name="T4" fmla="*/ 5 w 10"/>
                <a:gd name="T5" fmla="*/ 34 h 68"/>
                <a:gd name="T6" fmla="*/ 2 w 10"/>
                <a:gd name="T7" fmla="*/ 58 h 68"/>
                <a:gd name="T8" fmla="*/ 0 w 10"/>
                <a:gd name="T9" fmla="*/ 68 h 68"/>
                <a:gd name="T10" fmla="*/ 1 w 10"/>
                <a:gd name="T11" fmla="*/ 58 h 68"/>
                <a:gd name="T12" fmla="*/ 3 w 10"/>
                <a:gd name="T13" fmla="*/ 34 h 68"/>
                <a:gd name="T14" fmla="*/ 7 w 10"/>
                <a:gd name="T15" fmla="*/ 9 h 68"/>
                <a:gd name="T16" fmla="*/ 10 w 10"/>
                <a:gd name="T1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68">
                  <a:moveTo>
                    <a:pt x="10" y="0"/>
                  </a:moveTo>
                  <a:cubicBezTo>
                    <a:pt x="10" y="0"/>
                    <a:pt x="10" y="3"/>
                    <a:pt x="9" y="10"/>
                  </a:cubicBezTo>
                  <a:cubicBezTo>
                    <a:pt x="8" y="17"/>
                    <a:pt x="7" y="25"/>
                    <a:pt x="5" y="34"/>
                  </a:cubicBezTo>
                  <a:cubicBezTo>
                    <a:pt x="4" y="43"/>
                    <a:pt x="3" y="51"/>
                    <a:pt x="2" y="58"/>
                  </a:cubicBezTo>
                  <a:cubicBezTo>
                    <a:pt x="1" y="64"/>
                    <a:pt x="1" y="68"/>
                    <a:pt x="0" y="68"/>
                  </a:cubicBezTo>
                  <a:cubicBezTo>
                    <a:pt x="0" y="68"/>
                    <a:pt x="0" y="64"/>
                    <a:pt x="1" y="58"/>
                  </a:cubicBezTo>
                  <a:cubicBezTo>
                    <a:pt x="1" y="52"/>
                    <a:pt x="2" y="43"/>
                    <a:pt x="3" y="34"/>
                  </a:cubicBezTo>
                  <a:cubicBezTo>
                    <a:pt x="5" y="24"/>
                    <a:pt x="6" y="16"/>
                    <a:pt x="7" y="9"/>
                  </a:cubicBezTo>
                  <a:cubicBezTo>
                    <a:pt x="9" y="3"/>
                    <a:pt x="9" y="0"/>
                    <a:pt x="10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82"/>
            <p:cNvSpPr/>
            <p:nvPr/>
          </p:nvSpPr>
          <p:spPr bwMode="auto">
            <a:xfrm>
              <a:off x="3377" y="1252"/>
              <a:ext cx="162" cy="124"/>
            </a:xfrm>
            <a:custGeom>
              <a:avLst/>
              <a:gdLst>
                <a:gd name="T0" fmla="*/ 68 w 68"/>
                <a:gd name="T1" fmla="*/ 52 h 52"/>
                <a:gd name="T2" fmla="*/ 58 w 68"/>
                <a:gd name="T3" fmla="*/ 45 h 52"/>
                <a:gd name="T4" fmla="*/ 33 w 68"/>
                <a:gd name="T5" fmla="*/ 27 h 52"/>
                <a:gd name="T6" fmla="*/ 10 w 68"/>
                <a:gd name="T7" fmla="*/ 8 h 52"/>
                <a:gd name="T8" fmla="*/ 0 w 68"/>
                <a:gd name="T9" fmla="*/ 0 h 52"/>
                <a:gd name="T10" fmla="*/ 11 w 68"/>
                <a:gd name="T11" fmla="*/ 7 h 52"/>
                <a:gd name="T12" fmla="*/ 35 w 68"/>
                <a:gd name="T13" fmla="*/ 25 h 52"/>
                <a:gd name="T14" fmla="*/ 58 w 68"/>
                <a:gd name="T15" fmla="*/ 44 h 52"/>
                <a:gd name="T16" fmla="*/ 68 w 68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52">
                  <a:moveTo>
                    <a:pt x="68" y="52"/>
                  </a:moveTo>
                  <a:cubicBezTo>
                    <a:pt x="68" y="52"/>
                    <a:pt x="64" y="49"/>
                    <a:pt x="58" y="45"/>
                  </a:cubicBezTo>
                  <a:cubicBezTo>
                    <a:pt x="51" y="40"/>
                    <a:pt x="43" y="34"/>
                    <a:pt x="33" y="27"/>
                  </a:cubicBezTo>
                  <a:cubicBezTo>
                    <a:pt x="24" y="20"/>
                    <a:pt x="16" y="13"/>
                    <a:pt x="10" y="8"/>
                  </a:cubicBezTo>
                  <a:cubicBezTo>
                    <a:pt x="4" y="4"/>
                    <a:pt x="0" y="0"/>
                    <a:pt x="0" y="0"/>
                  </a:cubicBezTo>
                  <a:cubicBezTo>
                    <a:pt x="0" y="0"/>
                    <a:pt x="4" y="3"/>
                    <a:pt x="11" y="7"/>
                  </a:cubicBezTo>
                  <a:cubicBezTo>
                    <a:pt x="17" y="12"/>
                    <a:pt x="25" y="18"/>
                    <a:pt x="35" y="25"/>
                  </a:cubicBezTo>
                  <a:cubicBezTo>
                    <a:pt x="44" y="32"/>
                    <a:pt x="52" y="39"/>
                    <a:pt x="58" y="44"/>
                  </a:cubicBezTo>
                  <a:cubicBezTo>
                    <a:pt x="64" y="48"/>
                    <a:pt x="68" y="51"/>
                    <a:pt x="68" y="52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83"/>
            <p:cNvSpPr/>
            <p:nvPr/>
          </p:nvSpPr>
          <p:spPr bwMode="auto">
            <a:xfrm>
              <a:off x="3373" y="1236"/>
              <a:ext cx="161" cy="118"/>
            </a:xfrm>
            <a:custGeom>
              <a:avLst/>
              <a:gdLst>
                <a:gd name="T0" fmla="*/ 68 w 68"/>
                <a:gd name="T1" fmla="*/ 49 h 50"/>
                <a:gd name="T2" fmla="*/ 59 w 68"/>
                <a:gd name="T3" fmla="*/ 41 h 50"/>
                <a:gd name="T4" fmla="*/ 35 w 68"/>
                <a:gd name="T5" fmla="*/ 23 h 50"/>
                <a:gd name="T6" fmla="*/ 10 w 68"/>
                <a:gd name="T7" fmla="*/ 7 h 50"/>
                <a:gd name="T8" fmla="*/ 0 w 68"/>
                <a:gd name="T9" fmla="*/ 0 h 50"/>
                <a:gd name="T10" fmla="*/ 11 w 68"/>
                <a:gd name="T11" fmla="*/ 5 h 50"/>
                <a:gd name="T12" fmla="*/ 37 w 68"/>
                <a:gd name="T13" fmla="*/ 21 h 50"/>
                <a:gd name="T14" fmla="*/ 60 w 68"/>
                <a:gd name="T15" fmla="*/ 40 h 50"/>
                <a:gd name="T16" fmla="*/ 68 w 68"/>
                <a:gd name="T17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50">
                  <a:moveTo>
                    <a:pt x="68" y="49"/>
                  </a:moveTo>
                  <a:cubicBezTo>
                    <a:pt x="68" y="50"/>
                    <a:pt x="64" y="46"/>
                    <a:pt x="59" y="41"/>
                  </a:cubicBezTo>
                  <a:cubicBezTo>
                    <a:pt x="53" y="36"/>
                    <a:pt x="45" y="30"/>
                    <a:pt x="35" y="23"/>
                  </a:cubicBezTo>
                  <a:cubicBezTo>
                    <a:pt x="26" y="16"/>
                    <a:pt x="17" y="11"/>
                    <a:pt x="10" y="7"/>
                  </a:cubicBezTo>
                  <a:cubicBezTo>
                    <a:pt x="4" y="3"/>
                    <a:pt x="0" y="1"/>
                    <a:pt x="0" y="0"/>
                  </a:cubicBezTo>
                  <a:cubicBezTo>
                    <a:pt x="0" y="0"/>
                    <a:pt x="4" y="2"/>
                    <a:pt x="11" y="5"/>
                  </a:cubicBezTo>
                  <a:cubicBezTo>
                    <a:pt x="18" y="9"/>
                    <a:pt x="27" y="14"/>
                    <a:pt x="37" y="21"/>
                  </a:cubicBezTo>
                  <a:cubicBezTo>
                    <a:pt x="46" y="28"/>
                    <a:pt x="54" y="35"/>
                    <a:pt x="60" y="40"/>
                  </a:cubicBezTo>
                  <a:cubicBezTo>
                    <a:pt x="65" y="46"/>
                    <a:pt x="68" y="49"/>
                    <a:pt x="68" y="49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84"/>
            <p:cNvSpPr/>
            <p:nvPr/>
          </p:nvSpPr>
          <p:spPr bwMode="auto">
            <a:xfrm>
              <a:off x="3923" y="1539"/>
              <a:ext cx="83" cy="45"/>
            </a:xfrm>
            <a:custGeom>
              <a:avLst/>
              <a:gdLst>
                <a:gd name="T0" fmla="*/ 35 w 35"/>
                <a:gd name="T1" fmla="*/ 0 h 19"/>
                <a:gd name="T2" fmla="*/ 35 w 35"/>
                <a:gd name="T3" fmla="*/ 1 h 19"/>
                <a:gd name="T4" fmla="*/ 33 w 35"/>
                <a:gd name="T5" fmla="*/ 5 h 19"/>
                <a:gd name="T6" fmla="*/ 27 w 35"/>
                <a:gd name="T7" fmla="*/ 4 h 19"/>
                <a:gd name="T8" fmla="*/ 21 w 35"/>
                <a:gd name="T9" fmla="*/ 3 h 19"/>
                <a:gd name="T10" fmla="*/ 21 w 35"/>
                <a:gd name="T11" fmla="*/ 1 h 19"/>
                <a:gd name="T12" fmla="*/ 23 w 35"/>
                <a:gd name="T13" fmla="*/ 5 h 19"/>
                <a:gd name="T14" fmla="*/ 22 w 35"/>
                <a:gd name="T15" fmla="*/ 10 h 19"/>
                <a:gd name="T16" fmla="*/ 18 w 35"/>
                <a:gd name="T17" fmla="*/ 10 h 19"/>
                <a:gd name="T18" fmla="*/ 16 w 35"/>
                <a:gd name="T19" fmla="*/ 8 h 19"/>
                <a:gd name="T20" fmla="*/ 13 w 35"/>
                <a:gd name="T21" fmla="*/ 5 h 19"/>
                <a:gd name="T22" fmla="*/ 11 w 35"/>
                <a:gd name="T23" fmla="*/ 5 h 19"/>
                <a:gd name="T24" fmla="*/ 12 w 35"/>
                <a:gd name="T25" fmla="*/ 8 h 19"/>
                <a:gd name="T26" fmla="*/ 13 w 35"/>
                <a:gd name="T27" fmla="*/ 12 h 19"/>
                <a:gd name="T28" fmla="*/ 11 w 35"/>
                <a:gd name="T29" fmla="*/ 16 h 19"/>
                <a:gd name="T30" fmla="*/ 7 w 35"/>
                <a:gd name="T31" fmla="*/ 15 h 19"/>
                <a:gd name="T32" fmla="*/ 5 w 35"/>
                <a:gd name="T33" fmla="*/ 13 h 19"/>
                <a:gd name="T34" fmla="*/ 1 w 35"/>
                <a:gd name="T35" fmla="*/ 10 h 19"/>
                <a:gd name="T36" fmla="*/ 1 w 35"/>
                <a:gd name="T37" fmla="*/ 10 h 19"/>
                <a:gd name="T38" fmla="*/ 1 w 35"/>
                <a:gd name="T39" fmla="*/ 19 h 19"/>
                <a:gd name="T40" fmla="*/ 0 w 35"/>
                <a:gd name="T41" fmla="*/ 10 h 19"/>
                <a:gd name="T42" fmla="*/ 0 w 35"/>
                <a:gd name="T43" fmla="*/ 9 h 19"/>
                <a:gd name="T44" fmla="*/ 0 w 35"/>
                <a:gd name="T45" fmla="*/ 9 h 19"/>
                <a:gd name="T46" fmla="*/ 6 w 35"/>
                <a:gd name="T47" fmla="*/ 12 h 19"/>
                <a:gd name="T48" fmla="*/ 8 w 35"/>
                <a:gd name="T49" fmla="*/ 13 h 19"/>
                <a:gd name="T50" fmla="*/ 10 w 35"/>
                <a:gd name="T51" fmla="*/ 14 h 19"/>
                <a:gd name="T52" fmla="*/ 10 w 35"/>
                <a:gd name="T53" fmla="*/ 9 h 19"/>
                <a:gd name="T54" fmla="*/ 9 w 35"/>
                <a:gd name="T55" fmla="*/ 4 h 19"/>
                <a:gd name="T56" fmla="*/ 12 w 35"/>
                <a:gd name="T57" fmla="*/ 3 h 19"/>
                <a:gd name="T58" fmla="*/ 14 w 35"/>
                <a:gd name="T59" fmla="*/ 3 h 19"/>
                <a:gd name="T60" fmla="*/ 18 w 35"/>
                <a:gd name="T61" fmla="*/ 7 h 19"/>
                <a:gd name="T62" fmla="*/ 21 w 35"/>
                <a:gd name="T63" fmla="*/ 8 h 19"/>
                <a:gd name="T64" fmla="*/ 22 w 35"/>
                <a:gd name="T65" fmla="*/ 6 h 19"/>
                <a:gd name="T66" fmla="*/ 20 w 35"/>
                <a:gd name="T67" fmla="*/ 2 h 19"/>
                <a:gd name="T68" fmla="*/ 19 w 35"/>
                <a:gd name="T69" fmla="*/ 2 h 19"/>
                <a:gd name="T70" fmla="*/ 20 w 35"/>
                <a:gd name="T71" fmla="*/ 1 h 19"/>
                <a:gd name="T72" fmla="*/ 24 w 35"/>
                <a:gd name="T73" fmla="*/ 1 h 19"/>
                <a:gd name="T74" fmla="*/ 28 w 35"/>
                <a:gd name="T75" fmla="*/ 3 h 19"/>
                <a:gd name="T76" fmla="*/ 33 w 35"/>
                <a:gd name="T77" fmla="*/ 4 h 19"/>
                <a:gd name="T78" fmla="*/ 35 w 35"/>
                <a:gd name="T79" fmla="*/ 1 h 19"/>
                <a:gd name="T80" fmla="*/ 35 w 35"/>
                <a:gd name="T8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" h="19">
                  <a:moveTo>
                    <a:pt x="35" y="0"/>
                  </a:moveTo>
                  <a:cubicBezTo>
                    <a:pt x="35" y="0"/>
                    <a:pt x="35" y="0"/>
                    <a:pt x="35" y="1"/>
                  </a:cubicBezTo>
                  <a:cubicBezTo>
                    <a:pt x="35" y="2"/>
                    <a:pt x="35" y="4"/>
                    <a:pt x="33" y="5"/>
                  </a:cubicBezTo>
                  <a:cubicBezTo>
                    <a:pt x="32" y="6"/>
                    <a:pt x="29" y="5"/>
                    <a:pt x="27" y="4"/>
                  </a:cubicBezTo>
                  <a:cubicBezTo>
                    <a:pt x="25" y="3"/>
                    <a:pt x="23" y="2"/>
                    <a:pt x="21" y="3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2" y="2"/>
                    <a:pt x="23" y="4"/>
                    <a:pt x="23" y="5"/>
                  </a:cubicBezTo>
                  <a:cubicBezTo>
                    <a:pt x="24" y="7"/>
                    <a:pt x="24" y="9"/>
                    <a:pt x="22" y="10"/>
                  </a:cubicBezTo>
                  <a:cubicBezTo>
                    <a:pt x="21" y="11"/>
                    <a:pt x="19" y="11"/>
                    <a:pt x="18" y="10"/>
                  </a:cubicBezTo>
                  <a:cubicBezTo>
                    <a:pt x="17" y="10"/>
                    <a:pt x="17" y="9"/>
                    <a:pt x="16" y="8"/>
                  </a:cubicBezTo>
                  <a:cubicBezTo>
                    <a:pt x="15" y="7"/>
                    <a:pt x="14" y="6"/>
                    <a:pt x="13" y="5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1" y="6"/>
                    <a:pt x="11" y="7"/>
                    <a:pt x="12" y="8"/>
                  </a:cubicBezTo>
                  <a:cubicBezTo>
                    <a:pt x="12" y="9"/>
                    <a:pt x="13" y="10"/>
                    <a:pt x="13" y="12"/>
                  </a:cubicBezTo>
                  <a:cubicBezTo>
                    <a:pt x="13" y="13"/>
                    <a:pt x="13" y="15"/>
                    <a:pt x="11" y="16"/>
                  </a:cubicBezTo>
                  <a:cubicBezTo>
                    <a:pt x="9" y="16"/>
                    <a:pt x="8" y="16"/>
                    <a:pt x="7" y="15"/>
                  </a:cubicBezTo>
                  <a:cubicBezTo>
                    <a:pt x="6" y="14"/>
                    <a:pt x="5" y="13"/>
                    <a:pt x="5" y="13"/>
                  </a:cubicBezTo>
                  <a:cubicBezTo>
                    <a:pt x="3" y="11"/>
                    <a:pt x="2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6"/>
                    <a:pt x="2" y="19"/>
                    <a:pt x="1" y="19"/>
                  </a:cubicBezTo>
                  <a:cubicBezTo>
                    <a:pt x="1" y="19"/>
                    <a:pt x="1" y="16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8"/>
                    <a:pt x="4" y="10"/>
                    <a:pt x="6" y="12"/>
                  </a:cubicBezTo>
                  <a:cubicBezTo>
                    <a:pt x="7" y="12"/>
                    <a:pt x="7" y="13"/>
                    <a:pt x="8" y="13"/>
                  </a:cubicBezTo>
                  <a:cubicBezTo>
                    <a:pt x="9" y="14"/>
                    <a:pt x="10" y="14"/>
                    <a:pt x="10" y="14"/>
                  </a:cubicBezTo>
                  <a:cubicBezTo>
                    <a:pt x="12" y="13"/>
                    <a:pt x="11" y="11"/>
                    <a:pt x="10" y="9"/>
                  </a:cubicBezTo>
                  <a:cubicBezTo>
                    <a:pt x="9" y="8"/>
                    <a:pt x="9" y="6"/>
                    <a:pt x="9" y="4"/>
                  </a:cubicBezTo>
                  <a:cubicBezTo>
                    <a:pt x="10" y="3"/>
                    <a:pt x="11" y="3"/>
                    <a:pt x="12" y="3"/>
                  </a:cubicBezTo>
                  <a:cubicBezTo>
                    <a:pt x="13" y="3"/>
                    <a:pt x="14" y="3"/>
                    <a:pt x="14" y="3"/>
                  </a:cubicBezTo>
                  <a:cubicBezTo>
                    <a:pt x="16" y="4"/>
                    <a:pt x="17" y="6"/>
                    <a:pt x="18" y="7"/>
                  </a:cubicBezTo>
                  <a:cubicBezTo>
                    <a:pt x="19" y="8"/>
                    <a:pt x="20" y="9"/>
                    <a:pt x="21" y="8"/>
                  </a:cubicBezTo>
                  <a:cubicBezTo>
                    <a:pt x="21" y="8"/>
                    <a:pt x="22" y="7"/>
                    <a:pt x="22" y="6"/>
                  </a:cubicBezTo>
                  <a:cubicBezTo>
                    <a:pt x="21" y="5"/>
                    <a:pt x="20" y="3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2" y="0"/>
                    <a:pt x="23" y="1"/>
                    <a:pt x="24" y="1"/>
                  </a:cubicBezTo>
                  <a:cubicBezTo>
                    <a:pt x="26" y="2"/>
                    <a:pt x="27" y="2"/>
                    <a:pt x="28" y="3"/>
                  </a:cubicBezTo>
                  <a:cubicBezTo>
                    <a:pt x="30" y="4"/>
                    <a:pt x="32" y="4"/>
                    <a:pt x="33" y="4"/>
                  </a:cubicBezTo>
                  <a:cubicBezTo>
                    <a:pt x="34" y="3"/>
                    <a:pt x="35" y="2"/>
                    <a:pt x="35" y="1"/>
                  </a:cubicBezTo>
                  <a:cubicBezTo>
                    <a:pt x="35" y="0"/>
                    <a:pt x="34" y="0"/>
                    <a:pt x="35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85"/>
            <p:cNvSpPr/>
            <p:nvPr/>
          </p:nvSpPr>
          <p:spPr bwMode="auto">
            <a:xfrm>
              <a:off x="3942" y="1551"/>
              <a:ext cx="97" cy="59"/>
            </a:xfrm>
            <a:custGeom>
              <a:avLst/>
              <a:gdLst>
                <a:gd name="T0" fmla="*/ 40 w 41"/>
                <a:gd name="T1" fmla="*/ 1 h 25"/>
                <a:gd name="T2" fmla="*/ 20 w 41"/>
                <a:gd name="T3" fmla="*/ 13 h 25"/>
                <a:gd name="T4" fmla="*/ 0 w 41"/>
                <a:gd name="T5" fmla="*/ 24 h 25"/>
                <a:gd name="T6" fmla="*/ 19 w 41"/>
                <a:gd name="T7" fmla="*/ 11 h 25"/>
                <a:gd name="T8" fmla="*/ 40 w 41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5">
                  <a:moveTo>
                    <a:pt x="40" y="1"/>
                  </a:moveTo>
                  <a:cubicBezTo>
                    <a:pt x="41" y="1"/>
                    <a:pt x="31" y="6"/>
                    <a:pt x="20" y="13"/>
                  </a:cubicBezTo>
                  <a:cubicBezTo>
                    <a:pt x="9" y="19"/>
                    <a:pt x="1" y="25"/>
                    <a:pt x="0" y="24"/>
                  </a:cubicBezTo>
                  <a:cubicBezTo>
                    <a:pt x="0" y="24"/>
                    <a:pt x="8" y="17"/>
                    <a:pt x="19" y="11"/>
                  </a:cubicBezTo>
                  <a:cubicBezTo>
                    <a:pt x="30" y="4"/>
                    <a:pt x="40" y="0"/>
                    <a:pt x="40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4" name="Group 88"/>
          <p:cNvGrpSpPr>
            <a:grpSpLocks noChangeAspect="1"/>
          </p:cNvGrpSpPr>
          <p:nvPr/>
        </p:nvGrpSpPr>
        <p:grpSpPr bwMode="auto">
          <a:xfrm>
            <a:off x="1788430" y="3958101"/>
            <a:ext cx="2181722" cy="2493841"/>
            <a:chOff x="2783" y="953"/>
            <a:chExt cx="2104" cy="2405"/>
          </a:xfrm>
        </p:grpSpPr>
        <p:sp>
          <p:nvSpPr>
            <p:cNvPr id="315" name="Freeform 89"/>
            <p:cNvSpPr/>
            <p:nvPr/>
          </p:nvSpPr>
          <p:spPr bwMode="auto">
            <a:xfrm>
              <a:off x="4506" y="3135"/>
              <a:ext cx="187" cy="140"/>
            </a:xfrm>
            <a:custGeom>
              <a:avLst/>
              <a:gdLst>
                <a:gd name="T0" fmla="*/ 0 w 79"/>
                <a:gd name="T1" fmla="*/ 13 h 59"/>
                <a:gd name="T2" fmla="*/ 9 w 79"/>
                <a:gd name="T3" fmla="*/ 44 h 59"/>
                <a:gd name="T4" fmla="*/ 31 w 79"/>
                <a:gd name="T5" fmla="*/ 59 h 59"/>
                <a:gd name="T6" fmla="*/ 79 w 79"/>
                <a:gd name="T7" fmla="*/ 41 h 59"/>
                <a:gd name="T8" fmla="*/ 77 w 79"/>
                <a:gd name="T9" fmla="*/ 0 h 59"/>
                <a:gd name="T10" fmla="*/ 0 w 79"/>
                <a:gd name="T11" fmla="*/ 1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59">
                  <a:moveTo>
                    <a:pt x="0" y="13"/>
                  </a:moveTo>
                  <a:cubicBezTo>
                    <a:pt x="0" y="13"/>
                    <a:pt x="8" y="40"/>
                    <a:pt x="9" y="44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7" y="0"/>
                    <a:pt x="77" y="0"/>
                    <a:pt x="77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FC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90"/>
            <p:cNvSpPr/>
            <p:nvPr/>
          </p:nvSpPr>
          <p:spPr bwMode="auto">
            <a:xfrm>
              <a:off x="4525" y="3216"/>
              <a:ext cx="362" cy="140"/>
            </a:xfrm>
            <a:custGeom>
              <a:avLst/>
              <a:gdLst>
                <a:gd name="T0" fmla="*/ 71 w 153"/>
                <a:gd name="T1" fmla="*/ 0 h 59"/>
                <a:gd name="T2" fmla="*/ 71 w 153"/>
                <a:gd name="T3" fmla="*/ 5 h 59"/>
                <a:gd name="T4" fmla="*/ 153 w 153"/>
                <a:gd name="T5" fmla="*/ 38 h 59"/>
                <a:gd name="T6" fmla="*/ 5 w 153"/>
                <a:gd name="T7" fmla="*/ 59 h 59"/>
                <a:gd name="T8" fmla="*/ 0 w 153"/>
                <a:gd name="T9" fmla="*/ 9 h 59"/>
                <a:gd name="T10" fmla="*/ 71 w 153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59">
                  <a:moveTo>
                    <a:pt x="71" y="0"/>
                  </a:moveTo>
                  <a:cubicBezTo>
                    <a:pt x="71" y="5"/>
                    <a:pt x="71" y="5"/>
                    <a:pt x="71" y="5"/>
                  </a:cubicBezTo>
                  <a:cubicBezTo>
                    <a:pt x="71" y="5"/>
                    <a:pt x="150" y="24"/>
                    <a:pt x="153" y="38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4" y="16"/>
                    <a:pt x="47" y="14"/>
                    <a:pt x="71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91"/>
            <p:cNvSpPr>
              <a:spLocks noEditPoints="1"/>
            </p:cNvSpPr>
            <p:nvPr/>
          </p:nvSpPr>
          <p:spPr bwMode="auto">
            <a:xfrm>
              <a:off x="4534" y="3292"/>
              <a:ext cx="353" cy="64"/>
            </a:xfrm>
            <a:custGeom>
              <a:avLst/>
              <a:gdLst>
                <a:gd name="T0" fmla="*/ 0 w 149"/>
                <a:gd name="T1" fmla="*/ 15 h 27"/>
                <a:gd name="T2" fmla="*/ 0 w 149"/>
                <a:gd name="T3" fmla="*/ 15 h 27"/>
                <a:gd name="T4" fmla="*/ 1 w 149"/>
                <a:gd name="T5" fmla="*/ 27 h 27"/>
                <a:gd name="T6" fmla="*/ 0 w 149"/>
                <a:gd name="T7" fmla="*/ 15 h 27"/>
                <a:gd name="T8" fmla="*/ 144 w 149"/>
                <a:gd name="T9" fmla="*/ 0 h 27"/>
                <a:gd name="T10" fmla="*/ 149 w 149"/>
                <a:gd name="T11" fmla="*/ 6 h 27"/>
                <a:gd name="T12" fmla="*/ 149 w 149"/>
                <a:gd name="T13" fmla="*/ 6 h 27"/>
                <a:gd name="T14" fmla="*/ 144 w 149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27"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144" y="0"/>
                  </a:moveTo>
                  <a:cubicBezTo>
                    <a:pt x="147" y="2"/>
                    <a:pt x="149" y="4"/>
                    <a:pt x="149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9" y="3"/>
                    <a:pt x="146" y="1"/>
                    <a:pt x="1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92"/>
            <p:cNvSpPr/>
            <p:nvPr/>
          </p:nvSpPr>
          <p:spPr bwMode="auto">
            <a:xfrm>
              <a:off x="4534" y="3289"/>
              <a:ext cx="353" cy="67"/>
            </a:xfrm>
            <a:custGeom>
              <a:avLst/>
              <a:gdLst>
                <a:gd name="T0" fmla="*/ 142 w 149"/>
                <a:gd name="T1" fmla="*/ 0 h 28"/>
                <a:gd name="T2" fmla="*/ 0 w 149"/>
                <a:gd name="T3" fmla="*/ 16 h 28"/>
                <a:gd name="T4" fmla="*/ 1 w 149"/>
                <a:gd name="T5" fmla="*/ 28 h 28"/>
                <a:gd name="T6" fmla="*/ 149 w 149"/>
                <a:gd name="T7" fmla="*/ 7 h 28"/>
                <a:gd name="T8" fmla="*/ 144 w 149"/>
                <a:gd name="T9" fmla="*/ 1 h 28"/>
                <a:gd name="T10" fmla="*/ 142 w 14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28">
                  <a:moveTo>
                    <a:pt x="142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49" y="7"/>
                    <a:pt x="149" y="7"/>
                    <a:pt x="149" y="7"/>
                  </a:cubicBezTo>
                  <a:cubicBezTo>
                    <a:pt x="149" y="5"/>
                    <a:pt x="147" y="3"/>
                    <a:pt x="144" y="1"/>
                  </a:cubicBezTo>
                  <a:cubicBezTo>
                    <a:pt x="143" y="0"/>
                    <a:pt x="142" y="0"/>
                    <a:pt x="142" y="0"/>
                  </a:cubicBezTo>
                </a:path>
              </a:pathLst>
            </a:custGeom>
            <a:solidFill>
              <a:srgbClr val="FFC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93"/>
            <p:cNvSpPr/>
            <p:nvPr/>
          </p:nvSpPr>
          <p:spPr bwMode="auto">
            <a:xfrm>
              <a:off x="4665" y="3225"/>
              <a:ext cx="30" cy="29"/>
            </a:xfrm>
            <a:custGeom>
              <a:avLst/>
              <a:gdLst>
                <a:gd name="T0" fmla="*/ 13 w 13"/>
                <a:gd name="T1" fmla="*/ 1 h 12"/>
                <a:gd name="T2" fmla="*/ 6 w 13"/>
                <a:gd name="T3" fmla="*/ 6 h 12"/>
                <a:gd name="T4" fmla="*/ 1 w 13"/>
                <a:gd name="T5" fmla="*/ 12 h 12"/>
                <a:gd name="T6" fmla="*/ 5 w 13"/>
                <a:gd name="T7" fmla="*/ 4 h 12"/>
                <a:gd name="T8" fmla="*/ 13 w 13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3" y="1"/>
                  </a:moveTo>
                  <a:cubicBezTo>
                    <a:pt x="13" y="2"/>
                    <a:pt x="9" y="3"/>
                    <a:pt x="6" y="6"/>
                  </a:cubicBezTo>
                  <a:cubicBezTo>
                    <a:pt x="3" y="8"/>
                    <a:pt x="2" y="12"/>
                    <a:pt x="1" y="12"/>
                  </a:cubicBezTo>
                  <a:cubicBezTo>
                    <a:pt x="0" y="12"/>
                    <a:pt x="1" y="7"/>
                    <a:pt x="5" y="4"/>
                  </a:cubicBezTo>
                  <a:cubicBezTo>
                    <a:pt x="8" y="0"/>
                    <a:pt x="13" y="1"/>
                    <a:pt x="1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94"/>
            <p:cNvSpPr/>
            <p:nvPr/>
          </p:nvSpPr>
          <p:spPr bwMode="auto">
            <a:xfrm>
              <a:off x="4712" y="3237"/>
              <a:ext cx="24" cy="31"/>
            </a:xfrm>
            <a:custGeom>
              <a:avLst/>
              <a:gdLst>
                <a:gd name="T0" fmla="*/ 9 w 10"/>
                <a:gd name="T1" fmla="*/ 0 h 13"/>
                <a:gd name="T2" fmla="*/ 5 w 10"/>
                <a:gd name="T3" fmla="*/ 6 h 13"/>
                <a:gd name="T4" fmla="*/ 2 w 10"/>
                <a:gd name="T5" fmla="*/ 13 h 13"/>
                <a:gd name="T6" fmla="*/ 2 w 10"/>
                <a:gd name="T7" fmla="*/ 5 h 13"/>
                <a:gd name="T8" fmla="*/ 9 w 1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0"/>
                  </a:moveTo>
                  <a:cubicBezTo>
                    <a:pt x="10" y="1"/>
                    <a:pt x="7" y="3"/>
                    <a:pt x="5" y="6"/>
                  </a:cubicBezTo>
                  <a:cubicBezTo>
                    <a:pt x="3" y="10"/>
                    <a:pt x="2" y="13"/>
                    <a:pt x="2" y="13"/>
                  </a:cubicBezTo>
                  <a:cubicBezTo>
                    <a:pt x="1" y="13"/>
                    <a:pt x="0" y="9"/>
                    <a:pt x="2" y="5"/>
                  </a:cubicBezTo>
                  <a:cubicBezTo>
                    <a:pt x="5" y="1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95"/>
            <p:cNvSpPr/>
            <p:nvPr/>
          </p:nvSpPr>
          <p:spPr bwMode="auto">
            <a:xfrm>
              <a:off x="4757" y="3247"/>
              <a:ext cx="14" cy="33"/>
            </a:xfrm>
            <a:custGeom>
              <a:avLst/>
              <a:gdLst>
                <a:gd name="T0" fmla="*/ 2 w 6"/>
                <a:gd name="T1" fmla="*/ 14 h 14"/>
                <a:gd name="T2" fmla="*/ 1 w 6"/>
                <a:gd name="T3" fmla="*/ 6 h 14"/>
                <a:gd name="T4" fmla="*/ 6 w 6"/>
                <a:gd name="T5" fmla="*/ 1 h 14"/>
                <a:gd name="T6" fmla="*/ 3 w 6"/>
                <a:gd name="T7" fmla="*/ 7 h 14"/>
                <a:gd name="T8" fmla="*/ 2 w 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4">
                  <a:moveTo>
                    <a:pt x="2" y="14"/>
                  </a:moveTo>
                  <a:cubicBezTo>
                    <a:pt x="1" y="14"/>
                    <a:pt x="0" y="10"/>
                    <a:pt x="1" y="6"/>
                  </a:cubicBezTo>
                  <a:cubicBezTo>
                    <a:pt x="2" y="2"/>
                    <a:pt x="5" y="0"/>
                    <a:pt x="6" y="1"/>
                  </a:cubicBezTo>
                  <a:cubicBezTo>
                    <a:pt x="6" y="1"/>
                    <a:pt x="4" y="4"/>
                    <a:pt x="3" y="7"/>
                  </a:cubicBezTo>
                  <a:cubicBezTo>
                    <a:pt x="2" y="10"/>
                    <a:pt x="3" y="14"/>
                    <a:pt x="2" y="1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96"/>
            <p:cNvSpPr/>
            <p:nvPr/>
          </p:nvSpPr>
          <p:spPr bwMode="auto">
            <a:xfrm>
              <a:off x="3641" y="3133"/>
              <a:ext cx="187" cy="142"/>
            </a:xfrm>
            <a:custGeom>
              <a:avLst/>
              <a:gdLst>
                <a:gd name="T0" fmla="*/ 79 w 79"/>
                <a:gd name="T1" fmla="*/ 15 h 60"/>
                <a:gd name="T2" fmla="*/ 69 w 79"/>
                <a:gd name="T3" fmla="*/ 47 h 60"/>
                <a:gd name="T4" fmla="*/ 47 w 79"/>
                <a:gd name="T5" fmla="*/ 60 h 60"/>
                <a:gd name="T6" fmla="*/ 0 w 79"/>
                <a:gd name="T7" fmla="*/ 41 h 60"/>
                <a:gd name="T8" fmla="*/ 2 w 79"/>
                <a:gd name="T9" fmla="*/ 0 h 60"/>
                <a:gd name="T10" fmla="*/ 79 w 79"/>
                <a:gd name="T11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0">
                  <a:moveTo>
                    <a:pt x="79" y="15"/>
                  </a:moveTo>
                  <a:cubicBezTo>
                    <a:pt x="79" y="15"/>
                    <a:pt x="70" y="42"/>
                    <a:pt x="69" y="47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79" y="15"/>
                  </a:lnTo>
                  <a:close/>
                </a:path>
              </a:pathLst>
            </a:custGeom>
            <a:solidFill>
              <a:srgbClr val="FFC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97"/>
            <p:cNvSpPr/>
            <p:nvPr/>
          </p:nvSpPr>
          <p:spPr bwMode="auto">
            <a:xfrm>
              <a:off x="3442" y="3216"/>
              <a:ext cx="365" cy="142"/>
            </a:xfrm>
            <a:custGeom>
              <a:avLst/>
              <a:gdLst>
                <a:gd name="T0" fmla="*/ 84 w 154"/>
                <a:gd name="T1" fmla="*/ 0 h 60"/>
                <a:gd name="T2" fmla="*/ 83 w 154"/>
                <a:gd name="T3" fmla="*/ 4 h 60"/>
                <a:gd name="T4" fmla="*/ 0 w 154"/>
                <a:gd name="T5" fmla="*/ 34 h 60"/>
                <a:gd name="T6" fmla="*/ 147 w 154"/>
                <a:gd name="T7" fmla="*/ 60 h 60"/>
                <a:gd name="T8" fmla="*/ 154 w 154"/>
                <a:gd name="T9" fmla="*/ 11 h 60"/>
                <a:gd name="T10" fmla="*/ 84 w 154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60">
                  <a:moveTo>
                    <a:pt x="84" y="0"/>
                  </a:move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4" y="20"/>
                    <a:pt x="0" y="34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54" y="11"/>
                    <a:pt x="154" y="11"/>
                    <a:pt x="154" y="11"/>
                  </a:cubicBezTo>
                  <a:cubicBezTo>
                    <a:pt x="130" y="17"/>
                    <a:pt x="107" y="14"/>
                    <a:pt x="84" y="0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98"/>
            <p:cNvSpPr/>
            <p:nvPr/>
          </p:nvSpPr>
          <p:spPr bwMode="auto">
            <a:xfrm>
              <a:off x="3442" y="3282"/>
              <a:ext cx="14" cy="14"/>
            </a:xfrm>
            <a:custGeom>
              <a:avLst/>
              <a:gdLst>
                <a:gd name="T0" fmla="*/ 6 w 6"/>
                <a:gd name="T1" fmla="*/ 0 h 6"/>
                <a:gd name="T2" fmla="*/ 0 w 6"/>
                <a:gd name="T3" fmla="*/ 6 h 6"/>
                <a:gd name="T4" fmla="*/ 0 w 6"/>
                <a:gd name="T5" fmla="*/ 6 h 6"/>
                <a:gd name="T6" fmla="*/ 6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3" y="1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3" y="2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99"/>
            <p:cNvSpPr/>
            <p:nvPr/>
          </p:nvSpPr>
          <p:spPr bwMode="auto">
            <a:xfrm>
              <a:off x="3442" y="3282"/>
              <a:ext cx="353" cy="76"/>
            </a:xfrm>
            <a:custGeom>
              <a:avLst/>
              <a:gdLst>
                <a:gd name="T0" fmla="*/ 7 w 149"/>
                <a:gd name="T1" fmla="*/ 0 h 32"/>
                <a:gd name="T2" fmla="*/ 6 w 149"/>
                <a:gd name="T3" fmla="*/ 0 h 32"/>
                <a:gd name="T4" fmla="*/ 0 w 149"/>
                <a:gd name="T5" fmla="*/ 6 h 32"/>
                <a:gd name="T6" fmla="*/ 147 w 149"/>
                <a:gd name="T7" fmla="*/ 32 h 32"/>
                <a:gd name="T8" fmla="*/ 149 w 149"/>
                <a:gd name="T9" fmla="*/ 20 h 32"/>
                <a:gd name="T10" fmla="*/ 7 w 149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32"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3" y="2"/>
                    <a:pt x="1" y="4"/>
                    <a:pt x="0" y="6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100"/>
            <p:cNvSpPr/>
            <p:nvPr/>
          </p:nvSpPr>
          <p:spPr bwMode="auto">
            <a:xfrm>
              <a:off x="3636" y="3223"/>
              <a:ext cx="31" cy="28"/>
            </a:xfrm>
            <a:custGeom>
              <a:avLst/>
              <a:gdLst>
                <a:gd name="T0" fmla="*/ 0 w 13"/>
                <a:gd name="T1" fmla="*/ 1 h 12"/>
                <a:gd name="T2" fmla="*/ 7 w 13"/>
                <a:gd name="T3" fmla="*/ 6 h 12"/>
                <a:gd name="T4" fmla="*/ 12 w 13"/>
                <a:gd name="T5" fmla="*/ 12 h 12"/>
                <a:gd name="T6" fmla="*/ 9 w 13"/>
                <a:gd name="T7" fmla="*/ 4 h 12"/>
                <a:gd name="T8" fmla="*/ 0 w 13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0" y="1"/>
                  </a:moveTo>
                  <a:cubicBezTo>
                    <a:pt x="0" y="2"/>
                    <a:pt x="4" y="3"/>
                    <a:pt x="7" y="6"/>
                  </a:cubicBezTo>
                  <a:cubicBezTo>
                    <a:pt x="10" y="9"/>
                    <a:pt x="11" y="12"/>
                    <a:pt x="12" y="12"/>
                  </a:cubicBezTo>
                  <a:cubicBezTo>
                    <a:pt x="13" y="12"/>
                    <a:pt x="13" y="7"/>
                    <a:pt x="9" y="4"/>
                  </a:cubicBezTo>
                  <a:cubicBezTo>
                    <a:pt x="5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101"/>
            <p:cNvSpPr/>
            <p:nvPr/>
          </p:nvSpPr>
          <p:spPr bwMode="auto">
            <a:xfrm>
              <a:off x="3598" y="3232"/>
              <a:ext cx="22" cy="34"/>
            </a:xfrm>
            <a:custGeom>
              <a:avLst/>
              <a:gdLst>
                <a:gd name="T0" fmla="*/ 0 w 9"/>
                <a:gd name="T1" fmla="*/ 1 h 14"/>
                <a:gd name="T2" fmla="*/ 4 w 9"/>
                <a:gd name="T3" fmla="*/ 7 h 14"/>
                <a:gd name="T4" fmla="*/ 7 w 9"/>
                <a:gd name="T5" fmla="*/ 14 h 14"/>
                <a:gd name="T6" fmla="*/ 7 w 9"/>
                <a:gd name="T7" fmla="*/ 6 h 14"/>
                <a:gd name="T8" fmla="*/ 0 w 9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0" y="1"/>
                  </a:moveTo>
                  <a:cubicBezTo>
                    <a:pt x="0" y="2"/>
                    <a:pt x="2" y="3"/>
                    <a:pt x="4" y="7"/>
                  </a:cubicBezTo>
                  <a:cubicBezTo>
                    <a:pt x="6" y="10"/>
                    <a:pt x="6" y="14"/>
                    <a:pt x="7" y="14"/>
                  </a:cubicBezTo>
                  <a:cubicBezTo>
                    <a:pt x="8" y="14"/>
                    <a:pt x="9" y="10"/>
                    <a:pt x="7" y="6"/>
                  </a:cubicBezTo>
                  <a:cubicBezTo>
                    <a:pt x="4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102"/>
            <p:cNvSpPr/>
            <p:nvPr/>
          </p:nvSpPr>
          <p:spPr bwMode="auto">
            <a:xfrm>
              <a:off x="3560" y="3242"/>
              <a:ext cx="15" cy="33"/>
            </a:xfrm>
            <a:custGeom>
              <a:avLst/>
              <a:gdLst>
                <a:gd name="T0" fmla="*/ 4 w 6"/>
                <a:gd name="T1" fmla="*/ 14 h 14"/>
                <a:gd name="T2" fmla="*/ 5 w 6"/>
                <a:gd name="T3" fmla="*/ 6 h 14"/>
                <a:gd name="T4" fmla="*/ 0 w 6"/>
                <a:gd name="T5" fmla="*/ 1 h 14"/>
                <a:gd name="T6" fmla="*/ 2 w 6"/>
                <a:gd name="T7" fmla="*/ 7 h 14"/>
                <a:gd name="T8" fmla="*/ 4 w 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4">
                  <a:moveTo>
                    <a:pt x="4" y="14"/>
                  </a:moveTo>
                  <a:cubicBezTo>
                    <a:pt x="4" y="14"/>
                    <a:pt x="6" y="11"/>
                    <a:pt x="5" y="6"/>
                  </a:cubicBezTo>
                  <a:cubicBezTo>
                    <a:pt x="4" y="2"/>
                    <a:pt x="1" y="0"/>
                    <a:pt x="0" y="1"/>
                  </a:cubicBezTo>
                  <a:cubicBezTo>
                    <a:pt x="0" y="1"/>
                    <a:pt x="2" y="4"/>
                    <a:pt x="2" y="7"/>
                  </a:cubicBezTo>
                  <a:cubicBezTo>
                    <a:pt x="3" y="11"/>
                    <a:pt x="3" y="14"/>
                    <a:pt x="4" y="1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103"/>
            <p:cNvSpPr/>
            <p:nvPr/>
          </p:nvSpPr>
          <p:spPr bwMode="auto">
            <a:xfrm>
              <a:off x="3603" y="1609"/>
              <a:ext cx="1130" cy="1612"/>
            </a:xfrm>
            <a:custGeom>
              <a:avLst/>
              <a:gdLst>
                <a:gd name="T0" fmla="*/ 93 w 477"/>
                <a:gd name="T1" fmla="*/ 172 h 680"/>
                <a:gd name="T2" fmla="*/ 82 w 477"/>
                <a:gd name="T3" fmla="*/ 233 h 680"/>
                <a:gd name="T4" fmla="*/ 66 w 477"/>
                <a:gd name="T5" fmla="*/ 367 h 680"/>
                <a:gd name="T6" fmla="*/ 15 w 477"/>
                <a:gd name="T7" fmla="*/ 522 h 680"/>
                <a:gd name="T8" fmla="*/ 0 w 477"/>
                <a:gd name="T9" fmla="*/ 663 h 680"/>
                <a:gd name="T10" fmla="*/ 106 w 477"/>
                <a:gd name="T11" fmla="*/ 680 h 680"/>
                <a:gd name="T12" fmla="*/ 192 w 477"/>
                <a:gd name="T13" fmla="*/ 370 h 680"/>
                <a:gd name="T14" fmla="*/ 268 w 477"/>
                <a:gd name="T15" fmla="*/ 172 h 680"/>
                <a:gd name="T16" fmla="*/ 311 w 477"/>
                <a:gd name="T17" fmla="*/ 403 h 680"/>
                <a:gd name="T18" fmla="*/ 365 w 477"/>
                <a:gd name="T19" fmla="*/ 669 h 680"/>
                <a:gd name="T20" fmla="*/ 470 w 477"/>
                <a:gd name="T21" fmla="*/ 653 h 680"/>
                <a:gd name="T22" fmla="*/ 429 w 477"/>
                <a:gd name="T23" fmla="*/ 329 h 680"/>
                <a:gd name="T24" fmla="*/ 395 w 477"/>
                <a:gd name="T25" fmla="*/ 0 h 680"/>
                <a:gd name="T26" fmla="*/ 240 w 477"/>
                <a:gd name="T27" fmla="*/ 126 h 680"/>
                <a:gd name="T28" fmla="*/ 93 w 477"/>
                <a:gd name="T29" fmla="*/ 172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7" h="680">
                  <a:moveTo>
                    <a:pt x="93" y="172"/>
                  </a:moveTo>
                  <a:cubicBezTo>
                    <a:pt x="93" y="172"/>
                    <a:pt x="84" y="205"/>
                    <a:pt x="82" y="233"/>
                  </a:cubicBezTo>
                  <a:cubicBezTo>
                    <a:pt x="81" y="260"/>
                    <a:pt x="66" y="367"/>
                    <a:pt x="66" y="367"/>
                  </a:cubicBezTo>
                  <a:cubicBezTo>
                    <a:pt x="66" y="367"/>
                    <a:pt x="30" y="441"/>
                    <a:pt x="15" y="522"/>
                  </a:cubicBezTo>
                  <a:cubicBezTo>
                    <a:pt x="0" y="604"/>
                    <a:pt x="0" y="663"/>
                    <a:pt x="0" y="663"/>
                  </a:cubicBezTo>
                  <a:cubicBezTo>
                    <a:pt x="106" y="680"/>
                    <a:pt x="106" y="680"/>
                    <a:pt x="106" y="680"/>
                  </a:cubicBezTo>
                  <a:cubicBezTo>
                    <a:pt x="192" y="370"/>
                    <a:pt x="192" y="370"/>
                    <a:pt x="192" y="370"/>
                  </a:cubicBezTo>
                  <a:cubicBezTo>
                    <a:pt x="268" y="172"/>
                    <a:pt x="268" y="172"/>
                    <a:pt x="268" y="172"/>
                  </a:cubicBezTo>
                  <a:cubicBezTo>
                    <a:pt x="268" y="172"/>
                    <a:pt x="274" y="335"/>
                    <a:pt x="311" y="403"/>
                  </a:cubicBezTo>
                  <a:cubicBezTo>
                    <a:pt x="365" y="669"/>
                    <a:pt x="365" y="669"/>
                    <a:pt x="365" y="669"/>
                  </a:cubicBezTo>
                  <a:cubicBezTo>
                    <a:pt x="470" y="653"/>
                    <a:pt x="470" y="653"/>
                    <a:pt x="470" y="653"/>
                  </a:cubicBezTo>
                  <a:cubicBezTo>
                    <a:pt x="470" y="653"/>
                    <a:pt x="427" y="388"/>
                    <a:pt x="429" y="329"/>
                  </a:cubicBezTo>
                  <a:cubicBezTo>
                    <a:pt x="430" y="270"/>
                    <a:pt x="477" y="191"/>
                    <a:pt x="395" y="0"/>
                  </a:cubicBezTo>
                  <a:cubicBezTo>
                    <a:pt x="240" y="126"/>
                    <a:pt x="240" y="126"/>
                    <a:pt x="240" y="126"/>
                  </a:cubicBezTo>
                  <a:cubicBezTo>
                    <a:pt x="93" y="172"/>
                    <a:pt x="93" y="172"/>
                    <a:pt x="93" y="172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104"/>
            <p:cNvSpPr/>
            <p:nvPr/>
          </p:nvSpPr>
          <p:spPr bwMode="auto">
            <a:xfrm>
              <a:off x="4378" y="2484"/>
              <a:ext cx="161" cy="80"/>
            </a:xfrm>
            <a:custGeom>
              <a:avLst/>
              <a:gdLst>
                <a:gd name="T0" fmla="*/ 68 w 68"/>
                <a:gd name="T1" fmla="*/ 0 h 34"/>
                <a:gd name="T2" fmla="*/ 67 w 68"/>
                <a:gd name="T3" fmla="*/ 3 h 34"/>
                <a:gd name="T4" fmla="*/ 62 w 68"/>
                <a:gd name="T5" fmla="*/ 10 h 34"/>
                <a:gd name="T6" fmla="*/ 40 w 68"/>
                <a:gd name="T7" fmla="*/ 29 h 34"/>
                <a:gd name="T8" fmla="*/ 12 w 68"/>
                <a:gd name="T9" fmla="*/ 33 h 34"/>
                <a:gd name="T10" fmla="*/ 3 w 68"/>
                <a:gd name="T11" fmla="*/ 32 h 34"/>
                <a:gd name="T12" fmla="*/ 0 w 68"/>
                <a:gd name="T13" fmla="*/ 31 h 34"/>
                <a:gd name="T14" fmla="*/ 12 w 68"/>
                <a:gd name="T15" fmla="*/ 32 h 34"/>
                <a:gd name="T16" fmla="*/ 39 w 68"/>
                <a:gd name="T17" fmla="*/ 27 h 34"/>
                <a:gd name="T18" fmla="*/ 61 w 68"/>
                <a:gd name="T19" fmla="*/ 9 h 34"/>
                <a:gd name="T20" fmla="*/ 68 w 68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34">
                  <a:moveTo>
                    <a:pt x="68" y="0"/>
                  </a:moveTo>
                  <a:cubicBezTo>
                    <a:pt x="68" y="0"/>
                    <a:pt x="68" y="1"/>
                    <a:pt x="67" y="3"/>
                  </a:cubicBezTo>
                  <a:cubicBezTo>
                    <a:pt x="66" y="5"/>
                    <a:pt x="64" y="7"/>
                    <a:pt x="62" y="10"/>
                  </a:cubicBezTo>
                  <a:cubicBezTo>
                    <a:pt x="58" y="16"/>
                    <a:pt x="50" y="24"/>
                    <a:pt x="40" y="29"/>
                  </a:cubicBezTo>
                  <a:cubicBezTo>
                    <a:pt x="30" y="33"/>
                    <a:pt x="19" y="34"/>
                    <a:pt x="12" y="33"/>
                  </a:cubicBezTo>
                  <a:cubicBezTo>
                    <a:pt x="8" y="33"/>
                    <a:pt x="5" y="32"/>
                    <a:pt x="3" y="32"/>
                  </a:cubicBezTo>
                  <a:cubicBezTo>
                    <a:pt x="1" y="31"/>
                    <a:pt x="0" y="31"/>
                    <a:pt x="0" y="31"/>
                  </a:cubicBezTo>
                  <a:cubicBezTo>
                    <a:pt x="0" y="30"/>
                    <a:pt x="5" y="32"/>
                    <a:pt x="12" y="32"/>
                  </a:cubicBezTo>
                  <a:cubicBezTo>
                    <a:pt x="19" y="32"/>
                    <a:pt x="29" y="31"/>
                    <a:pt x="39" y="27"/>
                  </a:cubicBezTo>
                  <a:cubicBezTo>
                    <a:pt x="49" y="22"/>
                    <a:pt x="57" y="15"/>
                    <a:pt x="61" y="9"/>
                  </a:cubicBezTo>
                  <a:cubicBezTo>
                    <a:pt x="66" y="4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105"/>
            <p:cNvSpPr/>
            <p:nvPr/>
          </p:nvSpPr>
          <p:spPr bwMode="auto">
            <a:xfrm>
              <a:off x="3819" y="2557"/>
              <a:ext cx="116" cy="81"/>
            </a:xfrm>
            <a:custGeom>
              <a:avLst/>
              <a:gdLst>
                <a:gd name="T0" fmla="*/ 49 w 49"/>
                <a:gd name="T1" fmla="*/ 32 h 34"/>
                <a:gd name="T2" fmla="*/ 47 w 49"/>
                <a:gd name="T3" fmla="*/ 33 h 34"/>
                <a:gd name="T4" fmla="*/ 40 w 49"/>
                <a:gd name="T5" fmla="*/ 34 h 34"/>
                <a:gd name="T6" fmla="*/ 18 w 49"/>
                <a:gd name="T7" fmla="*/ 26 h 34"/>
                <a:gd name="T8" fmla="*/ 4 w 49"/>
                <a:gd name="T9" fmla="*/ 9 h 34"/>
                <a:gd name="T10" fmla="*/ 0 w 49"/>
                <a:gd name="T11" fmla="*/ 0 h 34"/>
                <a:gd name="T12" fmla="*/ 5 w 49"/>
                <a:gd name="T13" fmla="*/ 8 h 34"/>
                <a:gd name="T14" fmla="*/ 20 w 49"/>
                <a:gd name="T15" fmla="*/ 25 h 34"/>
                <a:gd name="T16" fmla="*/ 40 w 49"/>
                <a:gd name="T17" fmla="*/ 33 h 34"/>
                <a:gd name="T18" fmla="*/ 49 w 49"/>
                <a:gd name="T19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34">
                  <a:moveTo>
                    <a:pt x="49" y="32"/>
                  </a:moveTo>
                  <a:cubicBezTo>
                    <a:pt x="49" y="32"/>
                    <a:pt x="48" y="32"/>
                    <a:pt x="47" y="33"/>
                  </a:cubicBezTo>
                  <a:cubicBezTo>
                    <a:pt x="45" y="34"/>
                    <a:pt x="43" y="34"/>
                    <a:pt x="40" y="34"/>
                  </a:cubicBezTo>
                  <a:cubicBezTo>
                    <a:pt x="34" y="34"/>
                    <a:pt x="25" y="32"/>
                    <a:pt x="18" y="26"/>
                  </a:cubicBezTo>
                  <a:cubicBezTo>
                    <a:pt x="11" y="21"/>
                    <a:pt x="7" y="14"/>
                    <a:pt x="4" y="9"/>
                  </a:cubicBezTo>
                  <a:cubicBezTo>
                    <a:pt x="1" y="3"/>
                    <a:pt x="0" y="0"/>
                    <a:pt x="0" y="0"/>
                  </a:cubicBezTo>
                  <a:cubicBezTo>
                    <a:pt x="0" y="0"/>
                    <a:pt x="2" y="3"/>
                    <a:pt x="5" y="8"/>
                  </a:cubicBezTo>
                  <a:cubicBezTo>
                    <a:pt x="9" y="12"/>
                    <a:pt x="13" y="19"/>
                    <a:pt x="20" y="25"/>
                  </a:cubicBezTo>
                  <a:cubicBezTo>
                    <a:pt x="26" y="30"/>
                    <a:pt x="34" y="33"/>
                    <a:pt x="40" y="33"/>
                  </a:cubicBezTo>
                  <a:cubicBezTo>
                    <a:pt x="46" y="33"/>
                    <a:pt x="49" y="31"/>
                    <a:pt x="49" y="32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106"/>
            <p:cNvSpPr/>
            <p:nvPr/>
          </p:nvSpPr>
          <p:spPr bwMode="auto">
            <a:xfrm>
              <a:off x="4399" y="2647"/>
              <a:ext cx="107" cy="543"/>
            </a:xfrm>
            <a:custGeom>
              <a:avLst/>
              <a:gdLst>
                <a:gd name="T0" fmla="*/ 45 w 45"/>
                <a:gd name="T1" fmla="*/ 229 h 229"/>
                <a:gd name="T2" fmla="*/ 44 w 45"/>
                <a:gd name="T3" fmla="*/ 226 h 229"/>
                <a:gd name="T4" fmla="*/ 43 w 45"/>
                <a:gd name="T5" fmla="*/ 220 h 229"/>
                <a:gd name="T6" fmla="*/ 39 w 45"/>
                <a:gd name="T7" fmla="*/ 195 h 229"/>
                <a:gd name="T8" fmla="*/ 24 w 45"/>
                <a:gd name="T9" fmla="*/ 114 h 229"/>
                <a:gd name="T10" fmla="*/ 6 w 45"/>
                <a:gd name="T11" fmla="*/ 33 h 229"/>
                <a:gd name="T12" fmla="*/ 1 w 45"/>
                <a:gd name="T13" fmla="*/ 9 h 229"/>
                <a:gd name="T14" fmla="*/ 0 w 45"/>
                <a:gd name="T15" fmla="*/ 2 h 229"/>
                <a:gd name="T16" fmla="*/ 0 w 45"/>
                <a:gd name="T17" fmla="*/ 0 h 229"/>
                <a:gd name="T18" fmla="*/ 0 w 45"/>
                <a:gd name="T19" fmla="*/ 2 h 229"/>
                <a:gd name="T20" fmla="*/ 2 w 45"/>
                <a:gd name="T21" fmla="*/ 8 h 229"/>
                <a:gd name="T22" fmla="*/ 8 w 45"/>
                <a:gd name="T23" fmla="*/ 33 h 229"/>
                <a:gd name="T24" fmla="*/ 26 w 45"/>
                <a:gd name="T25" fmla="*/ 113 h 229"/>
                <a:gd name="T26" fmla="*/ 41 w 45"/>
                <a:gd name="T27" fmla="*/ 195 h 229"/>
                <a:gd name="T28" fmla="*/ 44 w 45"/>
                <a:gd name="T29" fmla="*/ 219 h 229"/>
                <a:gd name="T30" fmla="*/ 44 w 45"/>
                <a:gd name="T31" fmla="*/ 226 h 229"/>
                <a:gd name="T32" fmla="*/ 45 w 45"/>
                <a:gd name="T33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229">
                  <a:moveTo>
                    <a:pt x="45" y="229"/>
                  </a:moveTo>
                  <a:cubicBezTo>
                    <a:pt x="44" y="229"/>
                    <a:pt x="44" y="228"/>
                    <a:pt x="44" y="226"/>
                  </a:cubicBezTo>
                  <a:cubicBezTo>
                    <a:pt x="44" y="224"/>
                    <a:pt x="43" y="222"/>
                    <a:pt x="43" y="220"/>
                  </a:cubicBezTo>
                  <a:cubicBezTo>
                    <a:pt x="42" y="214"/>
                    <a:pt x="41" y="205"/>
                    <a:pt x="39" y="195"/>
                  </a:cubicBezTo>
                  <a:cubicBezTo>
                    <a:pt x="36" y="174"/>
                    <a:pt x="30" y="145"/>
                    <a:pt x="24" y="114"/>
                  </a:cubicBezTo>
                  <a:cubicBezTo>
                    <a:pt x="17" y="82"/>
                    <a:pt x="11" y="54"/>
                    <a:pt x="6" y="33"/>
                  </a:cubicBezTo>
                  <a:cubicBezTo>
                    <a:pt x="4" y="23"/>
                    <a:pt x="2" y="14"/>
                    <a:pt x="1" y="9"/>
                  </a:cubicBezTo>
                  <a:cubicBezTo>
                    <a:pt x="1" y="6"/>
                    <a:pt x="0" y="4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2"/>
                  </a:cubicBezTo>
                  <a:cubicBezTo>
                    <a:pt x="1" y="4"/>
                    <a:pt x="1" y="6"/>
                    <a:pt x="2" y="8"/>
                  </a:cubicBezTo>
                  <a:cubicBezTo>
                    <a:pt x="3" y="15"/>
                    <a:pt x="5" y="23"/>
                    <a:pt x="8" y="33"/>
                  </a:cubicBezTo>
                  <a:cubicBezTo>
                    <a:pt x="12" y="53"/>
                    <a:pt x="19" y="82"/>
                    <a:pt x="26" y="113"/>
                  </a:cubicBezTo>
                  <a:cubicBezTo>
                    <a:pt x="32" y="145"/>
                    <a:pt x="38" y="174"/>
                    <a:pt x="41" y="195"/>
                  </a:cubicBezTo>
                  <a:cubicBezTo>
                    <a:pt x="42" y="205"/>
                    <a:pt x="43" y="214"/>
                    <a:pt x="44" y="219"/>
                  </a:cubicBezTo>
                  <a:cubicBezTo>
                    <a:pt x="44" y="222"/>
                    <a:pt x="44" y="224"/>
                    <a:pt x="44" y="226"/>
                  </a:cubicBezTo>
                  <a:cubicBezTo>
                    <a:pt x="45" y="228"/>
                    <a:pt x="45" y="229"/>
                    <a:pt x="45" y="22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107"/>
            <p:cNvSpPr/>
            <p:nvPr/>
          </p:nvSpPr>
          <p:spPr bwMode="auto">
            <a:xfrm>
              <a:off x="4011" y="1969"/>
              <a:ext cx="305" cy="140"/>
            </a:xfrm>
            <a:custGeom>
              <a:avLst/>
              <a:gdLst>
                <a:gd name="T0" fmla="*/ 129 w 129"/>
                <a:gd name="T1" fmla="*/ 0 h 59"/>
                <a:gd name="T2" fmla="*/ 124 w 129"/>
                <a:gd name="T3" fmla="*/ 4 h 59"/>
                <a:gd name="T4" fmla="*/ 112 w 129"/>
                <a:gd name="T5" fmla="*/ 12 h 59"/>
                <a:gd name="T6" fmla="*/ 67 w 129"/>
                <a:gd name="T7" fmla="*/ 37 h 59"/>
                <a:gd name="T8" fmla="*/ 20 w 129"/>
                <a:gd name="T9" fmla="*/ 54 h 59"/>
                <a:gd name="T10" fmla="*/ 5 w 129"/>
                <a:gd name="T11" fmla="*/ 58 h 59"/>
                <a:gd name="T12" fmla="*/ 0 w 129"/>
                <a:gd name="T13" fmla="*/ 59 h 59"/>
                <a:gd name="T14" fmla="*/ 5 w 129"/>
                <a:gd name="T15" fmla="*/ 57 h 59"/>
                <a:gd name="T16" fmla="*/ 20 w 129"/>
                <a:gd name="T17" fmla="*/ 53 h 59"/>
                <a:gd name="T18" fmla="*/ 66 w 129"/>
                <a:gd name="T19" fmla="*/ 35 h 59"/>
                <a:gd name="T20" fmla="*/ 111 w 129"/>
                <a:gd name="T21" fmla="*/ 11 h 59"/>
                <a:gd name="T22" fmla="*/ 124 w 129"/>
                <a:gd name="T23" fmla="*/ 3 h 59"/>
                <a:gd name="T24" fmla="*/ 129 w 129"/>
                <a:gd name="T2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59">
                  <a:moveTo>
                    <a:pt x="129" y="0"/>
                  </a:moveTo>
                  <a:cubicBezTo>
                    <a:pt x="129" y="0"/>
                    <a:pt x="127" y="2"/>
                    <a:pt x="124" y="4"/>
                  </a:cubicBezTo>
                  <a:cubicBezTo>
                    <a:pt x="121" y="6"/>
                    <a:pt x="117" y="9"/>
                    <a:pt x="112" y="12"/>
                  </a:cubicBezTo>
                  <a:cubicBezTo>
                    <a:pt x="101" y="20"/>
                    <a:pt x="85" y="28"/>
                    <a:pt x="67" y="37"/>
                  </a:cubicBezTo>
                  <a:cubicBezTo>
                    <a:pt x="49" y="45"/>
                    <a:pt x="32" y="51"/>
                    <a:pt x="20" y="54"/>
                  </a:cubicBezTo>
                  <a:cubicBezTo>
                    <a:pt x="14" y="56"/>
                    <a:pt x="9" y="57"/>
                    <a:pt x="5" y="58"/>
                  </a:cubicBezTo>
                  <a:cubicBezTo>
                    <a:pt x="2" y="59"/>
                    <a:pt x="0" y="59"/>
                    <a:pt x="0" y="59"/>
                  </a:cubicBezTo>
                  <a:cubicBezTo>
                    <a:pt x="0" y="59"/>
                    <a:pt x="1" y="58"/>
                    <a:pt x="5" y="57"/>
                  </a:cubicBezTo>
                  <a:cubicBezTo>
                    <a:pt x="8" y="56"/>
                    <a:pt x="13" y="55"/>
                    <a:pt x="20" y="53"/>
                  </a:cubicBezTo>
                  <a:cubicBezTo>
                    <a:pt x="32" y="49"/>
                    <a:pt x="49" y="43"/>
                    <a:pt x="66" y="35"/>
                  </a:cubicBezTo>
                  <a:cubicBezTo>
                    <a:pt x="84" y="27"/>
                    <a:pt x="100" y="18"/>
                    <a:pt x="111" y="11"/>
                  </a:cubicBezTo>
                  <a:cubicBezTo>
                    <a:pt x="116" y="8"/>
                    <a:pt x="121" y="5"/>
                    <a:pt x="124" y="3"/>
                  </a:cubicBezTo>
                  <a:cubicBezTo>
                    <a:pt x="127" y="1"/>
                    <a:pt x="129" y="0"/>
                    <a:pt x="12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108"/>
            <p:cNvSpPr/>
            <p:nvPr/>
          </p:nvSpPr>
          <p:spPr bwMode="auto">
            <a:xfrm>
              <a:off x="4238" y="2012"/>
              <a:ext cx="157" cy="12"/>
            </a:xfrm>
            <a:custGeom>
              <a:avLst/>
              <a:gdLst>
                <a:gd name="T0" fmla="*/ 66 w 66"/>
                <a:gd name="T1" fmla="*/ 0 h 5"/>
                <a:gd name="T2" fmla="*/ 56 w 66"/>
                <a:gd name="T3" fmla="*/ 2 h 5"/>
                <a:gd name="T4" fmla="*/ 33 w 66"/>
                <a:gd name="T5" fmla="*/ 5 h 5"/>
                <a:gd name="T6" fmla="*/ 9 w 66"/>
                <a:gd name="T7" fmla="*/ 5 h 5"/>
                <a:gd name="T8" fmla="*/ 0 w 66"/>
                <a:gd name="T9" fmla="*/ 4 h 5"/>
                <a:gd name="T10" fmla="*/ 9 w 66"/>
                <a:gd name="T11" fmla="*/ 3 h 5"/>
                <a:gd name="T12" fmla="*/ 33 w 66"/>
                <a:gd name="T13" fmla="*/ 3 h 5"/>
                <a:gd name="T14" fmla="*/ 56 w 66"/>
                <a:gd name="T15" fmla="*/ 1 h 5"/>
                <a:gd name="T16" fmla="*/ 66 w 6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5">
                  <a:moveTo>
                    <a:pt x="66" y="0"/>
                  </a:moveTo>
                  <a:cubicBezTo>
                    <a:pt x="66" y="0"/>
                    <a:pt x="62" y="1"/>
                    <a:pt x="56" y="2"/>
                  </a:cubicBezTo>
                  <a:cubicBezTo>
                    <a:pt x="50" y="3"/>
                    <a:pt x="42" y="4"/>
                    <a:pt x="33" y="5"/>
                  </a:cubicBezTo>
                  <a:cubicBezTo>
                    <a:pt x="24" y="5"/>
                    <a:pt x="15" y="5"/>
                    <a:pt x="9" y="5"/>
                  </a:cubicBezTo>
                  <a:cubicBezTo>
                    <a:pt x="3" y="5"/>
                    <a:pt x="0" y="4"/>
                    <a:pt x="0" y="4"/>
                  </a:cubicBezTo>
                  <a:cubicBezTo>
                    <a:pt x="0" y="4"/>
                    <a:pt x="3" y="4"/>
                    <a:pt x="9" y="3"/>
                  </a:cubicBezTo>
                  <a:cubicBezTo>
                    <a:pt x="15" y="3"/>
                    <a:pt x="24" y="3"/>
                    <a:pt x="33" y="3"/>
                  </a:cubicBezTo>
                  <a:cubicBezTo>
                    <a:pt x="42" y="2"/>
                    <a:pt x="50" y="1"/>
                    <a:pt x="56" y="1"/>
                  </a:cubicBezTo>
                  <a:cubicBezTo>
                    <a:pt x="62" y="0"/>
                    <a:pt x="65" y="0"/>
                    <a:pt x="6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109"/>
            <p:cNvSpPr/>
            <p:nvPr/>
          </p:nvSpPr>
          <p:spPr bwMode="auto">
            <a:xfrm>
              <a:off x="3371" y="2270"/>
              <a:ext cx="208" cy="633"/>
            </a:xfrm>
            <a:custGeom>
              <a:avLst/>
              <a:gdLst>
                <a:gd name="T0" fmla="*/ 0 w 88"/>
                <a:gd name="T1" fmla="*/ 0 h 267"/>
                <a:gd name="T2" fmla="*/ 32 w 88"/>
                <a:gd name="T3" fmla="*/ 267 h 267"/>
                <a:gd name="T4" fmla="*/ 80 w 88"/>
                <a:gd name="T5" fmla="*/ 256 h 267"/>
                <a:gd name="T6" fmla="*/ 85 w 88"/>
                <a:gd name="T7" fmla="*/ 92 h 267"/>
                <a:gd name="T8" fmla="*/ 85 w 88"/>
                <a:gd name="T9" fmla="*/ 0 h 267"/>
                <a:gd name="T10" fmla="*/ 0 w 88"/>
                <a:gd name="T1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267">
                  <a:moveTo>
                    <a:pt x="0" y="0"/>
                  </a:moveTo>
                  <a:cubicBezTo>
                    <a:pt x="32" y="267"/>
                    <a:pt x="32" y="267"/>
                    <a:pt x="32" y="267"/>
                  </a:cubicBezTo>
                  <a:cubicBezTo>
                    <a:pt x="80" y="256"/>
                    <a:pt x="80" y="256"/>
                    <a:pt x="80" y="256"/>
                  </a:cubicBezTo>
                  <a:cubicBezTo>
                    <a:pt x="80" y="256"/>
                    <a:pt x="83" y="119"/>
                    <a:pt x="85" y="92"/>
                  </a:cubicBezTo>
                  <a:cubicBezTo>
                    <a:pt x="88" y="65"/>
                    <a:pt x="85" y="0"/>
                    <a:pt x="8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110"/>
            <p:cNvSpPr/>
            <p:nvPr/>
          </p:nvSpPr>
          <p:spPr bwMode="auto">
            <a:xfrm>
              <a:off x="3442" y="2877"/>
              <a:ext cx="149" cy="313"/>
            </a:xfrm>
            <a:custGeom>
              <a:avLst/>
              <a:gdLst>
                <a:gd name="T0" fmla="*/ 2 w 63"/>
                <a:gd name="T1" fmla="*/ 9 h 132"/>
                <a:gd name="T2" fmla="*/ 1 w 63"/>
                <a:gd name="T3" fmla="*/ 117 h 132"/>
                <a:gd name="T4" fmla="*/ 7 w 63"/>
                <a:gd name="T5" fmla="*/ 117 h 132"/>
                <a:gd name="T6" fmla="*/ 11 w 63"/>
                <a:gd name="T7" fmla="*/ 129 h 132"/>
                <a:gd name="T8" fmla="*/ 20 w 63"/>
                <a:gd name="T9" fmla="*/ 124 h 132"/>
                <a:gd name="T10" fmla="*/ 25 w 63"/>
                <a:gd name="T11" fmla="*/ 98 h 132"/>
                <a:gd name="T12" fmla="*/ 37 w 63"/>
                <a:gd name="T13" fmla="*/ 58 h 132"/>
                <a:gd name="T14" fmla="*/ 41 w 63"/>
                <a:gd name="T15" fmla="*/ 69 h 132"/>
                <a:gd name="T16" fmla="*/ 56 w 63"/>
                <a:gd name="T17" fmla="*/ 98 h 132"/>
                <a:gd name="T18" fmla="*/ 63 w 63"/>
                <a:gd name="T19" fmla="*/ 95 h 132"/>
                <a:gd name="T20" fmla="*/ 56 w 63"/>
                <a:gd name="T21" fmla="*/ 70 h 132"/>
                <a:gd name="T22" fmla="*/ 56 w 63"/>
                <a:gd name="T23" fmla="*/ 29 h 132"/>
                <a:gd name="T24" fmla="*/ 50 w 63"/>
                <a:gd name="T25" fmla="*/ 0 h 132"/>
                <a:gd name="T26" fmla="*/ 2 w 63"/>
                <a:gd name="T27" fmla="*/ 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32">
                  <a:moveTo>
                    <a:pt x="2" y="9"/>
                  </a:moveTo>
                  <a:cubicBezTo>
                    <a:pt x="2" y="9"/>
                    <a:pt x="0" y="116"/>
                    <a:pt x="1" y="117"/>
                  </a:cubicBezTo>
                  <a:cubicBezTo>
                    <a:pt x="2" y="118"/>
                    <a:pt x="7" y="117"/>
                    <a:pt x="7" y="117"/>
                  </a:cubicBezTo>
                  <a:cubicBezTo>
                    <a:pt x="7" y="117"/>
                    <a:pt x="8" y="129"/>
                    <a:pt x="11" y="129"/>
                  </a:cubicBezTo>
                  <a:cubicBezTo>
                    <a:pt x="14" y="130"/>
                    <a:pt x="17" y="132"/>
                    <a:pt x="20" y="124"/>
                  </a:cubicBezTo>
                  <a:cubicBezTo>
                    <a:pt x="22" y="116"/>
                    <a:pt x="24" y="107"/>
                    <a:pt x="25" y="98"/>
                  </a:cubicBezTo>
                  <a:cubicBezTo>
                    <a:pt x="27" y="89"/>
                    <a:pt x="37" y="58"/>
                    <a:pt x="37" y="58"/>
                  </a:cubicBezTo>
                  <a:cubicBezTo>
                    <a:pt x="37" y="58"/>
                    <a:pt x="41" y="62"/>
                    <a:pt x="41" y="69"/>
                  </a:cubicBezTo>
                  <a:cubicBezTo>
                    <a:pt x="42" y="75"/>
                    <a:pt x="44" y="96"/>
                    <a:pt x="56" y="98"/>
                  </a:cubicBezTo>
                  <a:cubicBezTo>
                    <a:pt x="63" y="95"/>
                    <a:pt x="63" y="95"/>
                    <a:pt x="63" y="95"/>
                  </a:cubicBezTo>
                  <a:cubicBezTo>
                    <a:pt x="63" y="95"/>
                    <a:pt x="55" y="79"/>
                    <a:pt x="56" y="70"/>
                  </a:cubicBezTo>
                  <a:cubicBezTo>
                    <a:pt x="58" y="62"/>
                    <a:pt x="60" y="41"/>
                    <a:pt x="56" y="29"/>
                  </a:cubicBezTo>
                  <a:cubicBezTo>
                    <a:pt x="53" y="17"/>
                    <a:pt x="50" y="0"/>
                    <a:pt x="50" y="0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FFC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111"/>
            <p:cNvSpPr/>
            <p:nvPr/>
          </p:nvSpPr>
          <p:spPr bwMode="auto">
            <a:xfrm>
              <a:off x="3508" y="2571"/>
              <a:ext cx="14" cy="104"/>
            </a:xfrm>
            <a:custGeom>
              <a:avLst/>
              <a:gdLst>
                <a:gd name="T0" fmla="*/ 1 w 6"/>
                <a:gd name="T1" fmla="*/ 0 h 44"/>
                <a:gd name="T2" fmla="*/ 2 w 6"/>
                <a:gd name="T3" fmla="*/ 6 h 44"/>
                <a:gd name="T4" fmla="*/ 3 w 6"/>
                <a:gd name="T5" fmla="*/ 14 h 44"/>
                <a:gd name="T6" fmla="*/ 3 w 6"/>
                <a:gd name="T7" fmla="*/ 23 h 44"/>
                <a:gd name="T8" fmla="*/ 3 w 6"/>
                <a:gd name="T9" fmla="*/ 31 h 44"/>
                <a:gd name="T10" fmla="*/ 6 w 6"/>
                <a:gd name="T11" fmla="*/ 37 h 44"/>
                <a:gd name="T12" fmla="*/ 5 w 6"/>
                <a:gd name="T13" fmla="*/ 43 h 44"/>
                <a:gd name="T14" fmla="*/ 4 w 6"/>
                <a:gd name="T15" fmla="*/ 44 h 44"/>
                <a:gd name="T16" fmla="*/ 5 w 6"/>
                <a:gd name="T17" fmla="*/ 42 h 44"/>
                <a:gd name="T18" fmla="*/ 4 w 6"/>
                <a:gd name="T19" fmla="*/ 38 h 44"/>
                <a:gd name="T20" fmla="*/ 1 w 6"/>
                <a:gd name="T21" fmla="*/ 32 h 44"/>
                <a:gd name="T22" fmla="*/ 0 w 6"/>
                <a:gd name="T23" fmla="*/ 27 h 44"/>
                <a:gd name="T24" fmla="*/ 1 w 6"/>
                <a:gd name="T25" fmla="*/ 22 h 44"/>
                <a:gd name="T26" fmla="*/ 1 w 6"/>
                <a:gd name="T27" fmla="*/ 7 h 44"/>
                <a:gd name="T28" fmla="*/ 1 w 6"/>
                <a:gd name="T2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44">
                  <a:moveTo>
                    <a:pt x="1" y="0"/>
                  </a:moveTo>
                  <a:cubicBezTo>
                    <a:pt x="1" y="0"/>
                    <a:pt x="2" y="2"/>
                    <a:pt x="2" y="6"/>
                  </a:cubicBezTo>
                  <a:cubicBezTo>
                    <a:pt x="3" y="8"/>
                    <a:pt x="3" y="11"/>
                    <a:pt x="3" y="14"/>
                  </a:cubicBezTo>
                  <a:cubicBezTo>
                    <a:pt x="4" y="16"/>
                    <a:pt x="3" y="20"/>
                    <a:pt x="3" y="23"/>
                  </a:cubicBezTo>
                  <a:cubicBezTo>
                    <a:pt x="2" y="26"/>
                    <a:pt x="2" y="28"/>
                    <a:pt x="3" y="31"/>
                  </a:cubicBezTo>
                  <a:cubicBezTo>
                    <a:pt x="4" y="33"/>
                    <a:pt x="5" y="35"/>
                    <a:pt x="6" y="37"/>
                  </a:cubicBezTo>
                  <a:cubicBezTo>
                    <a:pt x="6" y="40"/>
                    <a:pt x="6" y="41"/>
                    <a:pt x="5" y="43"/>
                  </a:cubicBezTo>
                  <a:cubicBezTo>
                    <a:pt x="5" y="44"/>
                    <a:pt x="4" y="44"/>
                    <a:pt x="4" y="44"/>
                  </a:cubicBezTo>
                  <a:cubicBezTo>
                    <a:pt x="4" y="44"/>
                    <a:pt x="4" y="43"/>
                    <a:pt x="5" y="42"/>
                  </a:cubicBezTo>
                  <a:cubicBezTo>
                    <a:pt x="5" y="41"/>
                    <a:pt x="5" y="40"/>
                    <a:pt x="4" y="38"/>
                  </a:cubicBezTo>
                  <a:cubicBezTo>
                    <a:pt x="4" y="36"/>
                    <a:pt x="2" y="34"/>
                    <a:pt x="1" y="32"/>
                  </a:cubicBezTo>
                  <a:cubicBezTo>
                    <a:pt x="0" y="30"/>
                    <a:pt x="0" y="29"/>
                    <a:pt x="0" y="27"/>
                  </a:cubicBezTo>
                  <a:cubicBezTo>
                    <a:pt x="0" y="25"/>
                    <a:pt x="0" y="24"/>
                    <a:pt x="1" y="22"/>
                  </a:cubicBezTo>
                  <a:cubicBezTo>
                    <a:pt x="2" y="16"/>
                    <a:pt x="1" y="11"/>
                    <a:pt x="1" y="7"/>
                  </a:cubicBezTo>
                  <a:cubicBezTo>
                    <a:pt x="1" y="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69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112"/>
            <p:cNvSpPr/>
            <p:nvPr/>
          </p:nvSpPr>
          <p:spPr bwMode="auto">
            <a:xfrm>
              <a:off x="3520" y="2581"/>
              <a:ext cx="19" cy="85"/>
            </a:xfrm>
            <a:custGeom>
              <a:avLst/>
              <a:gdLst>
                <a:gd name="T0" fmla="*/ 0 w 8"/>
                <a:gd name="T1" fmla="*/ 0 h 36"/>
                <a:gd name="T2" fmla="*/ 2 w 8"/>
                <a:gd name="T3" fmla="*/ 0 h 36"/>
                <a:gd name="T4" fmla="*/ 4 w 8"/>
                <a:gd name="T5" fmla="*/ 4 h 36"/>
                <a:gd name="T6" fmla="*/ 4 w 8"/>
                <a:gd name="T7" fmla="*/ 10 h 36"/>
                <a:gd name="T8" fmla="*/ 3 w 8"/>
                <a:gd name="T9" fmla="*/ 17 h 36"/>
                <a:gd name="T10" fmla="*/ 6 w 8"/>
                <a:gd name="T11" fmla="*/ 24 h 36"/>
                <a:gd name="T12" fmla="*/ 8 w 8"/>
                <a:gd name="T13" fmla="*/ 30 h 36"/>
                <a:gd name="T14" fmla="*/ 6 w 8"/>
                <a:gd name="T15" fmla="*/ 36 h 36"/>
                <a:gd name="T16" fmla="*/ 6 w 8"/>
                <a:gd name="T17" fmla="*/ 31 h 36"/>
                <a:gd name="T18" fmla="*/ 4 w 8"/>
                <a:gd name="T19" fmla="*/ 25 h 36"/>
                <a:gd name="T20" fmla="*/ 1 w 8"/>
                <a:gd name="T21" fmla="*/ 18 h 36"/>
                <a:gd name="T22" fmla="*/ 2 w 8"/>
                <a:gd name="T23" fmla="*/ 10 h 36"/>
                <a:gd name="T24" fmla="*/ 3 w 8"/>
                <a:gd name="T25" fmla="*/ 4 h 36"/>
                <a:gd name="T26" fmla="*/ 0 w 8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36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3" y="1"/>
                    <a:pt x="4" y="2"/>
                    <a:pt x="4" y="4"/>
                  </a:cubicBezTo>
                  <a:cubicBezTo>
                    <a:pt x="5" y="6"/>
                    <a:pt x="4" y="8"/>
                    <a:pt x="4" y="10"/>
                  </a:cubicBezTo>
                  <a:cubicBezTo>
                    <a:pt x="3" y="13"/>
                    <a:pt x="3" y="15"/>
                    <a:pt x="3" y="17"/>
                  </a:cubicBezTo>
                  <a:cubicBezTo>
                    <a:pt x="4" y="20"/>
                    <a:pt x="5" y="22"/>
                    <a:pt x="6" y="24"/>
                  </a:cubicBezTo>
                  <a:cubicBezTo>
                    <a:pt x="7" y="26"/>
                    <a:pt x="7" y="29"/>
                    <a:pt x="8" y="30"/>
                  </a:cubicBezTo>
                  <a:cubicBezTo>
                    <a:pt x="8" y="34"/>
                    <a:pt x="6" y="36"/>
                    <a:pt x="6" y="36"/>
                  </a:cubicBezTo>
                  <a:cubicBezTo>
                    <a:pt x="6" y="36"/>
                    <a:pt x="7" y="34"/>
                    <a:pt x="6" y="31"/>
                  </a:cubicBezTo>
                  <a:cubicBezTo>
                    <a:pt x="6" y="29"/>
                    <a:pt x="5" y="27"/>
                    <a:pt x="4" y="25"/>
                  </a:cubicBezTo>
                  <a:cubicBezTo>
                    <a:pt x="3" y="23"/>
                    <a:pt x="2" y="21"/>
                    <a:pt x="1" y="18"/>
                  </a:cubicBezTo>
                  <a:cubicBezTo>
                    <a:pt x="1" y="15"/>
                    <a:pt x="1" y="12"/>
                    <a:pt x="2" y="10"/>
                  </a:cubicBezTo>
                  <a:cubicBezTo>
                    <a:pt x="3" y="8"/>
                    <a:pt x="3" y="6"/>
                    <a:pt x="3" y="4"/>
                  </a:cubicBezTo>
                  <a:cubicBezTo>
                    <a:pt x="2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69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Freeform 113"/>
            <p:cNvSpPr/>
            <p:nvPr/>
          </p:nvSpPr>
          <p:spPr bwMode="auto">
            <a:xfrm>
              <a:off x="3454" y="3022"/>
              <a:ext cx="9" cy="142"/>
            </a:xfrm>
            <a:custGeom>
              <a:avLst/>
              <a:gdLst>
                <a:gd name="T0" fmla="*/ 2 w 4"/>
                <a:gd name="T1" fmla="*/ 0 h 60"/>
                <a:gd name="T2" fmla="*/ 3 w 4"/>
                <a:gd name="T3" fmla="*/ 9 h 60"/>
                <a:gd name="T4" fmla="*/ 4 w 4"/>
                <a:gd name="T5" fmla="*/ 30 h 60"/>
                <a:gd name="T6" fmla="*/ 2 w 4"/>
                <a:gd name="T7" fmla="*/ 51 h 60"/>
                <a:gd name="T8" fmla="*/ 0 w 4"/>
                <a:gd name="T9" fmla="*/ 60 h 60"/>
                <a:gd name="T10" fmla="*/ 2 w 4"/>
                <a:gd name="T11" fmla="*/ 30 h 60"/>
                <a:gd name="T12" fmla="*/ 2 w 4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0">
                  <a:moveTo>
                    <a:pt x="2" y="0"/>
                  </a:moveTo>
                  <a:cubicBezTo>
                    <a:pt x="2" y="0"/>
                    <a:pt x="3" y="3"/>
                    <a:pt x="3" y="9"/>
                  </a:cubicBezTo>
                  <a:cubicBezTo>
                    <a:pt x="4" y="14"/>
                    <a:pt x="4" y="22"/>
                    <a:pt x="4" y="30"/>
                  </a:cubicBezTo>
                  <a:cubicBezTo>
                    <a:pt x="4" y="38"/>
                    <a:pt x="3" y="46"/>
                    <a:pt x="2" y="51"/>
                  </a:cubicBezTo>
                  <a:cubicBezTo>
                    <a:pt x="1" y="57"/>
                    <a:pt x="0" y="60"/>
                    <a:pt x="0" y="60"/>
                  </a:cubicBezTo>
                  <a:cubicBezTo>
                    <a:pt x="0" y="60"/>
                    <a:pt x="1" y="47"/>
                    <a:pt x="2" y="30"/>
                  </a:cubicBezTo>
                  <a:cubicBezTo>
                    <a:pt x="2" y="14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69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114"/>
            <p:cNvSpPr/>
            <p:nvPr/>
          </p:nvSpPr>
          <p:spPr bwMode="auto">
            <a:xfrm>
              <a:off x="3323" y="1052"/>
              <a:ext cx="1235" cy="1218"/>
            </a:xfrm>
            <a:custGeom>
              <a:avLst/>
              <a:gdLst>
                <a:gd name="T0" fmla="*/ 11 w 521"/>
                <a:gd name="T1" fmla="*/ 318 h 514"/>
                <a:gd name="T2" fmla="*/ 1 w 521"/>
                <a:gd name="T3" fmla="*/ 377 h 514"/>
                <a:gd name="T4" fmla="*/ 11 w 521"/>
                <a:gd name="T5" fmla="*/ 514 h 514"/>
                <a:gd name="T6" fmla="*/ 120 w 521"/>
                <a:gd name="T7" fmla="*/ 514 h 514"/>
                <a:gd name="T8" fmla="*/ 110 w 521"/>
                <a:gd name="T9" fmla="*/ 416 h 514"/>
                <a:gd name="T10" fmla="*/ 207 w 521"/>
                <a:gd name="T11" fmla="*/ 400 h 514"/>
                <a:gd name="T12" fmla="*/ 223 w 521"/>
                <a:gd name="T13" fmla="*/ 416 h 514"/>
                <a:gd name="T14" fmla="*/ 353 w 521"/>
                <a:gd name="T15" fmla="*/ 416 h 514"/>
                <a:gd name="T16" fmla="*/ 491 w 521"/>
                <a:gd name="T17" fmla="*/ 307 h 514"/>
                <a:gd name="T18" fmla="*/ 518 w 521"/>
                <a:gd name="T19" fmla="*/ 237 h 514"/>
                <a:gd name="T20" fmla="*/ 506 w 521"/>
                <a:gd name="T21" fmla="*/ 212 h 514"/>
                <a:gd name="T22" fmla="*/ 303 w 521"/>
                <a:gd name="T23" fmla="*/ 145 h 514"/>
                <a:gd name="T24" fmla="*/ 207 w 521"/>
                <a:gd name="T25" fmla="*/ 110 h 514"/>
                <a:gd name="T26" fmla="*/ 250 w 521"/>
                <a:gd name="T27" fmla="*/ 79 h 514"/>
                <a:gd name="T28" fmla="*/ 205 w 521"/>
                <a:gd name="T29" fmla="*/ 34 h 514"/>
                <a:gd name="T30" fmla="*/ 157 w 521"/>
                <a:gd name="T31" fmla="*/ 5 h 514"/>
                <a:gd name="T32" fmla="*/ 64 w 521"/>
                <a:gd name="T33" fmla="*/ 96 h 514"/>
                <a:gd name="T34" fmla="*/ 41 w 521"/>
                <a:gd name="T35" fmla="*/ 197 h 514"/>
                <a:gd name="T36" fmla="*/ 11 w 521"/>
                <a:gd name="T37" fmla="*/ 318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1" h="514">
                  <a:moveTo>
                    <a:pt x="11" y="318"/>
                  </a:moveTo>
                  <a:cubicBezTo>
                    <a:pt x="11" y="318"/>
                    <a:pt x="0" y="353"/>
                    <a:pt x="1" y="377"/>
                  </a:cubicBezTo>
                  <a:cubicBezTo>
                    <a:pt x="2" y="401"/>
                    <a:pt x="11" y="514"/>
                    <a:pt x="11" y="514"/>
                  </a:cubicBezTo>
                  <a:cubicBezTo>
                    <a:pt x="120" y="514"/>
                    <a:pt x="120" y="514"/>
                    <a:pt x="120" y="514"/>
                  </a:cubicBezTo>
                  <a:cubicBezTo>
                    <a:pt x="110" y="416"/>
                    <a:pt x="110" y="416"/>
                    <a:pt x="110" y="416"/>
                  </a:cubicBezTo>
                  <a:cubicBezTo>
                    <a:pt x="110" y="416"/>
                    <a:pt x="168" y="430"/>
                    <a:pt x="207" y="400"/>
                  </a:cubicBezTo>
                  <a:cubicBezTo>
                    <a:pt x="207" y="400"/>
                    <a:pt x="208" y="410"/>
                    <a:pt x="223" y="416"/>
                  </a:cubicBezTo>
                  <a:cubicBezTo>
                    <a:pt x="238" y="422"/>
                    <a:pt x="317" y="429"/>
                    <a:pt x="353" y="416"/>
                  </a:cubicBezTo>
                  <a:cubicBezTo>
                    <a:pt x="390" y="404"/>
                    <a:pt x="471" y="345"/>
                    <a:pt x="491" y="307"/>
                  </a:cubicBezTo>
                  <a:cubicBezTo>
                    <a:pt x="504" y="284"/>
                    <a:pt x="513" y="255"/>
                    <a:pt x="518" y="237"/>
                  </a:cubicBezTo>
                  <a:cubicBezTo>
                    <a:pt x="521" y="227"/>
                    <a:pt x="516" y="216"/>
                    <a:pt x="506" y="212"/>
                  </a:cubicBezTo>
                  <a:cubicBezTo>
                    <a:pt x="465" y="195"/>
                    <a:pt x="361" y="155"/>
                    <a:pt x="303" y="145"/>
                  </a:cubicBezTo>
                  <a:cubicBezTo>
                    <a:pt x="231" y="133"/>
                    <a:pt x="207" y="110"/>
                    <a:pt x="207" y="110"/>
                  </a:cubicBezTo>
                  <a:cubicBezTo>
                    <a:pt x="250" y="79"/>
                    <a:pt x="250" y="79"/>
                    <a:pt x="250" y="79"/>
                  </a:cubicBezTo>
                  <a:cubicBezTo>
                    <a:pt x="250" y="79"/>
                    <a:pt x="233" y="56"/>
                    <a:pt x="205" y="34"/>
                  </a:cubicBezTo>
                  <a:cubicBezTo>
                    <a:pt x="177" y="13"/>
                    <a:pt x="169" y="0"/>
                    <a:pt x="157" y="5"/>
                  </a:cubicBezTo>
                  <a:cubicBezTo>
                    <a:pt x="144" y="10"/>
                    <a:pt x="74" y="64"/>
                    <a:pt x="64" y="96"/>
                  </a:cubicBezTo>
                  <a:cubicBezTo>
                    <a:pt x="41" y="197"/>
                    <a:pt x="41" y="197"/>
                    <a:pt x="41" y="197"/>
                  </a:cubicBezTo>
                  <a:cubicBezTo>
                    <a:pt x="11" y="318"/>
                    <a:pt x="11" y="318"/>
                    <a:pt x="11" y="318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115"/>
            <p:cNvSpPr/>
            <p:nvPr/>
          </p:nvSpPr>
          <p:spPr bwMode="auto">
            <a:xfrm>
              <a:off x="3698" y="1668"/>
              <a:ext cx="291" cy="377"/>
            </a:xfrm>
            <a:custGeom>
              <a:avLst/>
              <a:gdLst>
                <a:gd name="T0" fmla="*/ 122 w 123"/>
                <a:gd name="T1" fmla="*/ 0 h 159"/>
                <a:gd name="T2" fmla="*/ 122 w 123"/>
                <a:gd name="T3" fmla="*/ 2 h 159"/>
                <a:gd name="T4" fmla="*/ 122 w 123"/>
                <a:gd name="T5" fmla="*/ 8 h 159"/>
                <a:gd name="T6" fmla="*/ 120 w 123"/>
                <a:gd name="T7" fmla="*/ 32 h 159"/>
                <a:gd name="T8" fmla="*/ 89 w 123"/>
                <a:gd name="T9" fmla="*/ 102 h 159"/>
                <a:gd name="T10" fmla="*/ 31 w 123"/>
                <a:gd name="T11" fmla="*/ 151 h 159"/>
                <a:gd name="T12" fmla="*/ 9 w 123"/>
                <a:gd name="T13" fmla="*/ 158 h 159"/>
                <a:gd name="T14" fmla="*/ 2 w 123"/>
                <a:gd name="T15" fmla="*/ 159 h 159"/>
                <a:gd name="T16" fmla="*/ 0 w 123"/>
                <a:gd name="T17" fmla="*/ 159 h 159"/>
                <a:gd name="T18" fmla="*/ 8 w 123"/>
                <a:gd name="T19" fmla="*/ 157 h 159"/>
                <a:gd name="T20" fmla="*/ 30 w 123"/>
                <a:gd name="T21" fmla="*/ 150 h 159"/>
                <a:gd name="T22" fmla="*/ 88 w 123"/>
                <a:gd name="T23" fmla="*/ 101 h 159"/>
                <a:gd name="T24" fmla="*/ 119 w 123"/>
                <a:gd name="T25" fmla="*/ 31 h 159"/>
                <a:gd name="T26" fmla="*/ 122 w 123"/>
                <a:gd name="T27" fmla="*/ 8 h 159"/>
                <a:gd name="T28" fmla="*/ 122 w 123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59">
                  <a:moveTo>
                    <a:pt x="122" y="0"/>
                  </a:moveTo>
                  <a:cubicBezTo>
                    <a:pt x="122" y="0"/>
                    <a:pt x="122" y="1"/>
                    <a:pt x="122" y="2"/>
                  </a:cubicBezTo>
                  <a:cubicBezTo>
                    <a:pt x="122" y="4"/>
                    <a:pt x="123" y="6"/>
                    <a:pt x="122" y="8"/>
                  </a:cubicBezTo>
                  <a:cubicBezTo>
                    <a:pt x="122" y="14"/>
                    <a:pt x="122" y="22"/>
                    <a:pt x="120" y="32"/>
                  </a:cubicBezTo>
                  <a:cubicBezTo>
                    <a:pt x="117" y="51"/>
                    <a:pt x="108" y="78"/>
                    <a:pt x="89" y="102"/>
                  </a:cubicBezTo>
                  <a:cubicBezTo>
                    <a:pt x="71" y="126"/>
                    <a:pt x="49" y="143"/>
                    <a:pt x="31" y="151"/>
                  </a:cubicBezTo>
                  <a:cubicBezTo>
                    <a:pt x="22" y="155"/>
                    <a:pt x="14" y="157"/>
                    <a:pt x="9" y="158"/>
                  </a:cubicBezTo>
                  <a:cubicBezTo>
                    <a:pt x="6" y="158"/>
                    <a:pt x="4" y="158"/>
                    <a:pt x="2" y="159"/>
                  </a:cubicBezTo>
                  <a:cubicBezTo>
                    <a:pt x="1" y="159"/>
                    <a:pt x="0" y="159"/>
                    <a:pt x="0" y="159"/>
                  </a:cubicBezTo>
                  <a:cubicBezTo>
                    <a:pt x="0" y="158"/>
                    <a:pt x="3" y="158"/>
                    <a:pt x="8" y="157"/>
                  </a:cubicBezTo>
                  <a:cubicBezTo>
                    <a:pt x="14" y="156"/>
                    <a:pt x="22" y="154"/>
                    <a:pt x="30" y="150"/>
                  </a:cubicBezTo>
                  <a:cubicBezTo>
                    <a:pt x="48" y="142"/>
                    <a:pt x="70" y="124"/>
                    <a:pt x="88" y="101"/>
                  </a:cubicBezTo>
                  <a:cubicBezTo>
                    <a:pt x="106" y="77"/>
                    <a:pt x="115" y="51"/>
                    <a:pt x="119" y="31"/>
                  </a:cubicBezTo>
                  <a:cubicBezTo>
                    <a:pt x="121" y="22"/>
                    <a:pt x="121" y="14"/>
                    <a:pt x="122" y="8"/>
                  </a:cubicBezTo>
                  <a:cubicBezTo>
                    <a:pt x="122" y="3"/>
                    <a:pt x="122" y="0"/>
                    <a:pt x="122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116"/>
            <p:cNvSpPr/>
            <p:nvPr/>
          </p:nvSpPr>
          <p:spPr bwMode="auto">
            <a:xfrm>
              <a:off x="4158" y="1678"/>
              <a:ext cx="218" cy="358"/>
            </a:xfrm>
            <a:custGeom>
              <a:avLst/>
              <a:gdLst>
                <a:gd name="T0" fmla="*/ 92 w 92"/>
                <a:gd name="T1" fmla="*/ 0 h 151"/>
                <a:gd name="T2" fmla="*/ 92 w 92"/>
                <a:gd name="T3" fmla="*/ 2 h 151"/>
                <a:gd name="T4" fmla="*/ 92 w 92"/>
                <a:gd name="T5" fmla="*/ 8 h 151"/>
                <a:gd name="T6" fmla="*/ 91 w 92"/>
                <a:gd name="T7" fmla="*/ 16 h 151"/>
                <a:gd name="T8" fmla="*/ 89 w 92"/>
                <a:gd name="T9" fmla="*/ 27 h 151"/>
                <a:gd name="T10" fmla="*/ 86 w 92"/>
                <a:gd name="T11" fmla="*/ 40 h 151"/>
                <a:gd name="T12" fmla="*/ 81 w 92"/>
                <a:gd name="T13" fmla="*/ 55 h 151"/>
                <a:gd name="T14" fmla="*/ 66 w 92"/>
                <a:gd name="T15" fmla="*/ 88 h 151"/>
                <a:gd name="T16" fmla="*/ 44 w 92"/>
                <a:gd name="T17" fmla="*/ 116 h 151"/>
                <a:gd name="T18" fmla="*/ 33 w 92"/>
                <a:gd name="T19" fmla="*/ 127 h 151"/>
                <a:gd name="T20" fmla="*/ 22 w 92"/>
                <a:gd name="T21" fmla="*/ 136 h 151"/>
                <a:gd name="T22" fmla="*/ 13 w 92"/>
                <a:gd name="T23" fmla="*/ 143 h 151"/>
                <a:gd name="T24" fmla="*/ 6 w 92"/>
                <a:gd name="T25" fmla="*/ 147 h 151"/>
                <a:gd name="T26" fmla="*/ 1 w 92"/>
                <a:gd name="T27" fmla="*/ 150 h 151"/>
                <a:gd name="T28" fmla="*/ 0 w 92"/>
                <a:gd name="T29" fmla="*/ 151 h 151"/>
                <a:gd name="T30" fmla="*/ 1 w 92"/>
                <a:gd name="T31" fmla="*/ 150 h 151"/>
                <a:gd name="T32" fmla="*/ 6 w 92"/>
                <a:gd name="T33" fmla="*/ 147 h 151"/>
                <a:gd name="T34" fmla="*/ 13 w 92"/>
                <a:gd name="T35" fmla="*/ 142 h 151"/>
                <a:gd name="T36" fmla="*/ 21 w 92"/>
                <a:gd name="T37" fmla="*/ 135 h 151"/>
                <a:gd name="T38" fmla="*/ 32 w 92"/>
                <a:gd name="T39" fmla="*/ 126 h 151"/>
                <a:gd name="T40" fmla="*/ 42 w 92"/>
                <a:gd name="T41" fmla="*/ 115 h 151"/>
                <a:gd name="T42" fmla="*/ 64 w 92"/>
                <a:gd name="T43" fmla="*/ 87 h 151"/>
                <a:gd name="T44" fmla="*/ 80 w 92"/>
                <a:gd name="T45" fmla="*/ 55 h 151"/>
                <a:gd name="T46" fmla="*/ 85 w 92"/>
                <a:gd name="T47" fmla="*/ 40 h 151"/>
                <a:gd name="T48" fmla="*/ 88 w 92"/>
                <a:gd name="T49" fmla="*/ 27 h 151"/>
                <a:gd name="T50" fmla="*/ 90 w 92"/>
                <a:gd name="T51" fmla="*/ 16 h 151"/>
                <a:gd name="T52" fmla="*/ 91 w 92"/>
                <a:gd name="T53" fmla="*/ 8 h 151"/>
                <a:gd name="T54" fmla="*/ 92 w 92"/>
                <a:gd name="T55" fmla="*/ 2 h 151"/>
                <a:gd name="T56" fmla="*/ 92 w 92"/>
                <a:gd name="T5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2" h="151">
                  <a:moveTo>
                    <a:pt x="92" y="0"/>
                  </a:moveTo>
                  <a:cubicBezTo>
                    <a:pt x="92" y="0"/>
                    <a:pt x="92" y="1"/>
                    <a:pt x="92" y="2"/>
                  </a:cubicBezTo>
                  <a:cubicBezTo>
                    <a:pt x="92" y="4"/>
                    <a:pt x="92" y="5"/>
                    <a:pt x="92" y="8"/>
                  </a:cubicBezTo>
                  <a:cubicBezTo>
                    <a:pt x="92" y="10"/>
                    <a:pt x="92" y="13"/>
                    <a:pt x="91" y="16"/>
                  </a:cubicBezTo>
                  <a:cubicBezTo>
                    <a:pt x="91" y="19"/>
                    <a:pt x="90" y="23"/>
                    <a:pt x="89" y="27"/>
                  </a:cubicBezTo>
                  <a:cubicBezTo>
                    <a:pt x="89" y="31"/>
                    <a:pt x="88" y="36"/>
                    <a:pt x="86" y="40"/>
                  </a:cubicBezTo>
                  <a:cubicBezTo>
                    <a:pt x="85" y="45"/>
                    <a:pt x="83" y="50"/>
                    <a:pt x="81" y="55"/>
                  </a:cubicBezTo>
                  <a:cubicBezTo>
                    <a:pt x="77" y="66"/>
                    <a:pt x="72" y="77"/>
                    <a:pt x="66" y="88"/>
                  </a:cubicBezTo>
                  <a:cubicBezTo>
                    <a:pt x="59" y="99"/>
                    <a:pt x="51" y="108"/>
                    <a:pt x="44" y="116"/>
                  </a:cubicBezTo>
                  <a:cubicBezTo>
                    <a:pt x="40" y="120"/>
                    <a:pt x="36" y="124"/>
                    <a:pt x="33" y="127"/>
                  </a:cubicBezTo>
                  <a:cubicBezTo>
                    <a:pt x="29" y="131"/>
                    <a:pt x="26" y="134"/>
                    <a:pt x="22" y="136"/>
                  </a:cubicBezTo>
                  <a:cubicBezTo>
                    <a:pt x="19" y="139"/>
                    <a:pt x="16" y="141"/>
                    <a:pt x="13" y="143"/>
                  </a:cubicBezTo>
                  <a:cubicBezTo>
                    <a:pt x="11" y="145"/>
                    <a:pt x="8" y="146"/>
                    <a:pt x="6" y="147"/>
                  </a:cubicBezTo>
                  <a:cubicBezTo>
                    <a:pt x="4" y="148"/>
                    <a:pt x="3" y="149"/>
                    <a:pt x="1" y="150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0" y="150"/>
                    <a:pt x="1" y="150"/>
                  </a:cubicBezTo>
                  <a:cubicBezTo>
                    <a:pt x="2" y="149"/>
                    <a:pt x="4" y="148"/>
                    <a:pt x="6" y="147"/>
                  </a:cubicBezTo>
                  <a:cubicBezTo>
                    <a:pt x="8" y="146"/>
                    <a:pt x="10" y="144"/>
                    <a:pt x="13" y="142"/>
                  </a:cubicBezTo>
                  <a:cubicBezTo>
                    <a:pt x="15" y="140"/>
                    <a:pt x="18" y="138"/>
                    <a:pt x="21" y="135"/>
                  </a:cubicBezTo>
                  <a:cubicBezTo>
                    <a:pt x="25" y="132"/>
                    <a:pt x="28" y="130"/>
                    <a:pt x="32" y="126"/>
                  </a:cubicBezTo>
                  <a:cubicBezTo>
                    <a:pt x="35" y="123"/>
                    <a:pt x="39" y="119"/>
                    <a:pt x="42" y="115"/>
                  </a:cubicBezTo>
                  <a:cubicBezTo>
                    <a:pt x="50" y="107"/>
                    <a:pt x="57" y="97"/>
                    <a:pt x="64" y="87"/>
                  </a:cubicBezTo>
                  <a:cubicBezTo>
                    <a:pt x="70" y="76"/>
                    <a:pt x="76" y="65"/>
                    <a:pt x="80" y="55"/>
                  </a:cubicBezTo>
                  <a:cubicBezTo>
                    <a:pt x="81" y="50"/>
                    <a:pt x="83" y="45"/>
                    <a:pt x="85" y="40"/>
                  </a:cubicBezTo>
                  <a:cubicBezTo>
                    <a:pt x="86" y="35"/>
                    <a:pt x="87" y="31"/>
                    <a:pt x="88" y="27"/>
                  </a:cubicBezTo>
                  <a:cubicBezTo>
                    <a:pt x="89" y="23"/>
                    <a:pt x="89" y="19"/>
                    <a:pt x="90" y="16"/>
                  </a:cubicBezTo>
                  <a:cubicBezTo>
                    <a:pt x="91" y="13"/>
                    <a:pt x="91" y="10"/>
                    <a:pt x="91" y="8"/>
                  </a:cubicBezTo>
                  <a:cubicBezTo>
                    <a:pt x="91" y="5"/>
                    <a:pt x="92" y="4"/>
                    <a:pt x="92" y="2"/>
                  </a:cubicBezTo>
                  <a:cubicBezTo>
                    <a:pt x="92" y="1"/>
                    <a:pt x="92" y="0"/>
                    <a:pt x="92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117"/>
            <p:cNvSpPr/>
            <p:nvPr/>
          </p:nvSpPr>
          <p:spPr bwMode="auto">
            <a:xfrm>
              <a:off x="4269" y="1713"/>
              <a:ext cx="33" cy="209"/>
            </a:xfrm>
            <a:custGeom>
              <a:avLst/>
              <a:gdLst>
                <a:gd name="T0" fmla="*/ 13 w 14"/>
                <a:gd name="T1" fmla="*/ 0 h 88"/>
                <a:gd name="T2" fmla="*/ 13 w 14"/>
                <a:gd name="T3" fmla="*/ 13 h 88"/>
                <a:gd name="T4" fmla="*/ 11 w 14"/>
                <a:gd name="T5" fmla="*/ 45 h 88"/>
                <a:gd name="T6" fmla="*/ 4 w 14"/>
                <a:gd name="T7" fmla="*/ 75 h 88"/>
                <a:gd name="T8" fmla="*/ 0 w 14"/>
                <a:gd name="T9" fmla="*/ 88 h 88"/>
                <a:gd name="T10" fmla="*/ 3 w 14"/>
                <a:gd name="T11" fmla="*/ 75 h 88"/>
                <a:gd name="T12" fmla="*/ 9 w 14"/>
                <a:gd name="T13" fmla="*/ 44 h 88"/>
                <a:gd name="T14" fmla="*/ 12 w 14"/>
                <a:gd name="T15" fmla="*/ 13 h 88"/>
                <a:gd name="T16" fmla="*/ 13 w 14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88">
                  <a:moveTo>
                    <a:pt x="13" y="0"/>
                  </a:moveTo>
                  <a:cubicBezTo>
                    <a:pt x="13" y="0"/>
                    <a:pt x="14" y="5"/>
                    <a:pt x="13" y="13"/>
                  </a:cubicBezTo>
                  <a:cubicBezTo>
                    <a:pt x="13" y="21"/>
                    <a:pt x="12" y="32"/>
                    <a:pt x="11" y="45"/>
                  </a:cubicBezTo>
                  <a:cubicBezTo>
                    <a:pt x="9" y="57"/>
                    <a:pt x="6" y="67"/>
                    <a:pt x="4" y="75"/>
                  </a:cubicBezTo>
                  <a:cubicBezTo>
                    <a:pt x="2" y="83"/>
                    <a:pt x="0" y="88"/>
                    <a:pt x="0" y="88"/>
                  </a:cubicBezTo>
                  <a:cubicBezTo>
                    <a:pt x="0" y="87"/>
                    <a:pt x="1" y="83"/>
                    <a:pt x="3" y="75"/>
                  </a:cubicBezTo>
                  <a:cubicBezTo>
                    <a:pt x="5" y="67"/>
                    <a:pt x="7" y="56"/>
                    <a:pt x="9" y="44"/>
                  </a:cubicBezTo>
                  <a:cubicBezTo>
                    <a:pt x="10" y="32"/>
                    <a:pt x="11" y="21"/>
                    <a:pt x="12" y="13"/>
                  </a:cubicBezTo>
                  <a:cubicBezTo>
                    <a:pt x="13" y="5"/>
                    <a:pt x="13" y="0"/>
                    <a:pt x="13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Freeform 118"/>
            <p:cNvSpPr/>
            <p:nvPr/>
          </p:nvSpPr>
          <p:spPr bwMode="auto">
            <a:xfrm>
              <a:off x="3819" y="1728"/>
              <a:ext cx="196" cy="272"/>
            </a:xfrm>
            <a:custGeom>
              <a:avLst/>
              <a:gdLst>
                <a:gd name="T0" fmla="*/ 74 w 83"/>
                <a:gd name="T1" fmla="*/ 0 h 115"/>
                <a:gd name="T2" fmla="*/ 69 w 83"/>
                <a:gd name="T3" fmla="*/ 6 h 115"/>
                <a:gd name="T4" fmla="*/ 69 w 83"/>
                <a:gd name="T5" fmla="*/ 7 h 115"/>
                <a:gd name="T6" fmla="*/ 38 w 83"/>
                <a:gd name="T7" fmla="*/ 77 h 115"/>
                <a:gd name="T8" fmla="*/ 0 w 83"/>
                <a:gd name="T9" fmla="*/ 115 h 115"/>
                <a:gd name="T10" fmla="*/ 62 w 83"/>
                <a:gd name="T11" fmla="*/ 77 h 115"/>
                <a:gd name="T12" fmla="*/ 78 w 83"/>
                <a:gd name="T13" fmla="*/ 4 h 115"/>
                <a:gd name="T14" fmla="*/ 75 w 83"/>
                <a:gd name="T15" fmla="*/ 0 h 115"/>
                <a:gd name="T16" fmla="*/ 74 w 8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115">
                  <a:moveTo>
                    <a:pt x="74" y="0"/>
                  </a:moveTo>
                  <a:cubicBezTo>
                    <a:pt x="71" y="0"/>
                    <a:pt x="70" y="3"/>
                    <a:pt x="69" y="6"/>
                  </a:cubicBezTo>
                  <a:cubicBezTo>
                    <a:pt x="69" y="6"/>
                    <a:pt x="69" y="7"/>
                    <a:pt x="69" y="7"/>
                  </a:cubicBezTo>
                  <a:cubicBezTo>
                    <a:pt x="66" y="26"/>
                    <a:pt x="57" y="53"/>
                    <a:pt x="38" y="77"/>
                  </a:cubicBezTo>
                  <a:cubicBezTo>
                    <a:pt x="27" y="93"/>
                    <a:pt x="13" y="106"/>
                    <a:pt x="0" y="115"/>
                  </a:cubicBezTo>
                  <a:cubicBezTo>
                    <a:pt x="24" y="111"/>
                    <a:pt x="48" y="97"/>
                    <a:pt x="62" y="77"/>
                  </a:cubicBezTo>
                  <a:cubicBezTo>
                    <a:pt x="77" y="56"/>
                    <a:pt x="83" y="29"/>
                    <a:pt x="78" y="4"/>
                  </a:cubicBezTo>
                  <a:cubicBezTo>
                    <a:pt x="77" y="3"/>
                    <a:pt x="76" y="1"/>
                    <a:pt x="75" y="0"/>
                  </a:cubicBezTo>
                  <a:cubicBezTo>
                    <a:pt x="74" y="0"/>
                    <a:pt x="74" y="0"/>
                    <a:pt x="74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119"/>
            <p:cNvSpPr/>
            <p:nvPr/>
          </p:nvSpPr>
          <p:spPr bwMode="auto">
            <a:xfrm>
              <a:off x="3814" y="1742"/>
              <a:ext cx="168" cy="258"/>
            </a:xfrm>
            <a:custGeom>
              <a:avLst/>
              <a:gdLst>
                <a:gd name="T0" fmla="*/ 71 w 71"/>
                <a:gd name="T1" fmla="*/ 0 h 109"/>
                <a:gd name="T2" fmla="*/ 71 w 71"/>
                <a:gd name="T3" fmla="*/ 0 h 109"/>
                <a:gd name="T4" fmla="*/ 0 w 71"/>
                <a:gd name="T5" fmla="*/ 109 h 109"/>
                <a:gd name="T6" fmla="*/ 2 w 71"/>
                <a:gd name="T7" fmla="*/ 109 h 109"/>
                <a:gd name="T8" fmla="*/ 40 w 71"/>
                <a:gd name="T9" fmla="*/ 71 h 109"/>
                <a:gd name="T10" fmla="*/ 71 w 71"/>
                <a:gd name="T11" fmla="*/ 1 h 109"/>
                <a:gd name="T12" fmla="*/ 71 w 71"/>
                <a:gd name="T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09">
                  <a:moveTo>
                    <a:pt x="71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62" y="44"/>
                    <a:pt x="35" y="83"/>
                    <a:pt x="0" y="109"/>
                  </a:cubicBezTo>
                  <a:cubicBezTo>
                    <a:pt x="1" y="109"/>
                    <a:pt x="1" y="109"/>
                    <a:pt x="2" y="109"/>
                  </a:cubicBezTo>
                  <a:cubicBezTo>
                    <a:pt x="15" y="100"/>
                    <a:pt x="29" y="87"/>
                    <a:pt x="40" y="71"/>
                  </a:cubicBezTo>
                  <a:cubicBezTo>
                    <a:pt x="59" y="47"/>
                    <a:pt x="68" y="20"/>
                    <a:pt x="71" y="1"/>
                  </a:cubicBezTo>
                  <a:cubicBezTo>
                    <a:pt x="71" y="1"/>
                    <a:pt x="71" y="0"/>
                    <a:pt x="71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Freeform 120"/>
            <p:cNvSpPr/>
            <p:nvPr/>
          </p:nvSpPr>
          <p:spPr bwMode="auto">
            <a:xfrm>
              <a:off x="3560" y="1310"/>
              <a:ext cx="254" cy="67"/>
            </a:xfrm>
            <a:custGeom>
              <a:avLst/>
              <a:gdLst>
                <a:gd name="T0" fmla="*/ 107 w 107"/>
                <a:gd name="T1" fmla="*/ 1 h 28"/>
                <a:gd name="T2" fmla="*/ 104 w 107"/>
                <a:gd name="T3" fmla="*/ 4 h 28"/>
                <a:gd name="T4" fmla="*/ 100 w 107"/>
                <a:gd name="T5" fmla="*/ 7 h 28"/>
                <a:gd name="T6" fmla="*/ 94 w 107"/>
                <a:gd name="T7" fmla="*/ 11 h 28"/>
                <a:gd name="T8" fmla="*/ 56 w 107"/>
                <a:gd name="T9" fmla="*/ 25 h 28"/>
                <a:gd name="T10" fmla="*/ 16 w 107"/>
                <a:gd name="T11" fmla="*/ 21 h 28"/>
                <a:gd name="T12" fmla="*/ 9 w 107"/>
                <a:gd name="T13" fmla="*/ 18 h 28"/>
                <a:gd name="T14" fmla="*/ 4 w 107"/>
                <a:gd name="T15" fmla="*/ 16 h 28"/>
                <a:gd name="T16" fmla="*/ 1 w 107"/>
                <a:gd name="T17" fmla="*/ 14 h 28"/>
                <a:gd name="T18" fmla="*/ 16 w 107"/>
                <a:gd name="T19" fmla="*/ 20 h 28"/>
                <a:gd name="T20" fmla="*/ 56 w 107"/>
                <a:gd name="T21" fmla="*/ 23 h 28"/>
                <a:gd name="T22" fmla="*/ 93 w 107"/>
                <a:gd name="T23" fmla="*/ 10 h 28"/>
                <a:gd name="T24" fmla="*/ 99 w 107"/>
                <a:gd name="T25" fmla="*/ 6 h 28"/>
                <a:gd name="T26" fmla="*/ 103 w 107"/>
                <a:gd name="T27" fmla="*/ 3 h 28"/>
                <a:gd name="T28" fmla="*/ 107 w 107"/>
                <a:gd name="T2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7" h="28">
                  <a:moveTo>
                    <a:pt x="107" y="1"/>
                  </a:moveTo>
                  <a:cubicBezTo>
                    <a:pt x="107" y="1"/>
                    <a:pt x="106" y="2"/>
                    <a:pt x="104" y="4"/>
                  </a:cubicBezTo>
                  <a:cubicBezTo>
                    <a:pt x="103" y="4"/>
                    <a:pt x="101" y="6"/>
                    <a:pt x="100" y="7"/>
                  </a:cubicBezTo>
                  <a:cubicBezTo>
                    <a:pt x="98" y="8"/>
                    <a:pt x="96" y="9"/>
                    <a:pt x="94" y="11"/>
                  </a:cubicBezTo>
                  <a:cubicBezTo>
                    <a:pt x="85" y="16"/>
                    <a:pt x="72" y="23"/>
                    <a:pt x="56" y="25"/>
                  </a:cubicBezTo>
                  <a:cubicBezTo>
                    <a:pt x="40" y="28"/>
                    <a:pt x="26" y="24"/>
                    <a:pt x="16" y="21"/>
                  </a:cubicBezTo>
                  <a:cubicBezTo>
                    <a:pt x="13" y="20"/>
                    <a:pt x="11" y="19"/>
                    <a:pt x="9" y="18"/>
                  </a:cubicBezTo>
                  <a:cubicBezTo>
                    <a:pt x="7" y="18"/>
                    <a:pt x="6" y="17"/>
                    <a:pt x="4" y="16"/>
                  </a:cubicBezTo>
                  <a:cubicBezTo>
                    <a:pt x="2" y="15"/>
                    <a:pt x="0" y="14"/>
                    <a:pt x="1" y="14"/>
                  </a:cubicBezTo>
                  <a:cubicBezTo>
                    <a:pt x="1" y="14"/>
                    <a:pt x="6" y="16"/>
                    <a:pt x="16" y="20"/>
                  </a:cubicBezTo>
                  <a:cubicBezTo>
                    <a:pt x="26" y="23"/>
                    <a:pt x="40" y="26"/>
                    <a:pt x="56" y="23"/>
                  </a:cubicBezTo>
                  <a:cubicBezTo>
                    <a:pt x="71" y="21"/>
                    <a:pt x="84" y="15"/>
                    <a:pt x="93" y="10"/>
                  </a:cubicBezTo>
                  <a:cubicBezTo>
                    <a:pt x="95" y="8"/>
                    <a:pt x="97" y="7"/>
                    <a:pt x="99" y="6"/>
                  </a:cubicBezTo>
                  <a:cubicBezTo>
                    <a:pt x="101" y="5"/>
                    <a:pt x="102" y="4"/>
                    <a:pt x="103" y="3"/>
                  </a:cubicBezTo>
                  <a:cubicBezTo>
                    <a:pt x="106" y="1"/>
                    <a:pt x="107" y="0"/>
                    <a:pt x="1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121"/>
            <p:cNvSpPr/>
            <p:nvPr/>
          </p:nvSpPr>
          <p:spPr bwMode="auto">
            <a:xfrm>
              <a:off x="3807" y="1505"/>
              <a:ext cx="21" cy="71"/>
            </a:xfrm>
            <a:custGeom>
              <a:avLst/>
              <a:gdLst>
                <a:gd name="T0" fmla="*/ 6 w 9"/>
                <a:gd name="T1" fmla="*/ 29 h 30"/>
                <a:gd name="T2" fmla="*/ 5 w 9"/>
                <a:gd name="T3" fmla="*/ 15 h 30"/>
                <a:gd name="T4" fmla="*/ 1 w 9"/>
                <a:gd name="T5" fmla="*/ 0 h 30"/>
                <a:gd name="T6" fmla="*/ 7 w 9"/>
                <a:gd name="T7" fmla="*/ 14 h 30"/>
                <a:gd name="T8" fmla="*/ 6 w 9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0">
                  <a:moveTo>
                    <a:pt x="6" y="29"/>
                  </a:moveTo>
                  <a:cubicBezTo>
                    <a:pt x="6" y="29"/>
                    <a:pt x="7" y="23"/>
                    <a:pt x="5" y="15"/>
                  </a:cubicBezTo>
                  <a:cubicBezTo>
                    <a:pt x="4" y="7"/>
                    <a:pt x="0" y="1"/>
                    <a:pt x="1" y="0"/>
                  </a:cubicBezTo>
                  <a:cubicBezTo>
                    <a:pt x="1" y="0"/>
                    <a:pt x="6" y="6"/>
                    <a:pt x="7" y="14"/>
                  </a:cubicBezTo>
                  <a:cubicBezTo>
                    <a:pt x="9" y="23"/>
                    <a:pt x="7" y="30"/>
                    <a:pt x="6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122"/>
            <p:cNvSpPr/>
            <p:nvPr/>
          </p:nvSpPr>
          <p:spPr bwMode="auto">
            <a:xfrm>
              <a:off x="3819" y="1505"/>
              <a:ext cx="23" cy="68"/>
            </a:xfrm>
            <a:custGeom>
              <a:avLst/>
              <a:gdLst>
                <a:gd name="T0" fmla="*/ 7 w 10"/>
                <a:gd name="T1" fmla="*/ 29 h 29"/>
                <a:gd name="T2" fmla="*/ 6 w 10"/>
                <a:gd name="T3" fmla="*/ 14 h 29"/>
                <a:gd name="T4" fmla="*/ 1 w 10"/>
                <a:gd name="T5" fmla="*/ 0 h 29"/>
                <a:gd name="T6" fmla="*/ 8 w 10"/>
                <a:gd name="T7" fmla="*/ 14 h 29"/>
                <a:gd name="T8" fmla="*/ 7 w 10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9">
                  <a:moveTo>
                    <a:pt x="7" y="29"/>
                  </a:moveTo>
                  <a:cubicBezTo>
                    <a:pt x="6" y="29"/>
                    <a:pt x="7" y="22"/>
                    <a:pt x="6" y="14"/>
                  </a:cubicBezTo>
                  <a:cubicBezTo>
                    <a:pt x="4" y="6"/>
                    <a:pt x="0" y="1"/>
                    <a:pt x="1" y="0"/>
                  </a:cubicBezTo>
                  <a:cubicBezTo>
                    <a:pt x="1" y="0"/>
                    <a:pt x="6" y="5"/>
                    <a:pt x="8" y="14"/>
                  </a:cubicBezTo>
                  <a:cubicBezTo>
                    <a:pt x="10" y="23"/>
                    <a:pt x="7" y="29"/>
                    <a:pt x="7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123"/>
            <p:cNvSpPr/>
            <p:nvPr/>
          </p:nvSpPr>
          <p:spPr bwMode="auto">
            <a:xfrm>
              <a:off x="3342" y="1901"/>
              <a:ext cx="230" cy="104"/>
            </a:xfrm>
            <a:custGeom>
              <a:avLst/>
              <a:gdLst>
                <a:gd name="T0" fmla="*/ 97 w 97"/>
                <a:gd name="T1" fmla="*/ 44 h 44"/>
                <a:gd name="T2" fmla="*/ 93 w 97"/>
                <a:gd name="T3" fmla="*/ 41 h 44"/>
                <a:gd name="T4" fmla="*/ 84 w 97"/>
                <a:gd name="T5" fmla="*/ 34 h 44"/>
                <a:gd name="T6" fmla="*/ 52 w 97"/>
                <a:gd name="T7" fmla="*/ 13 h 44"/>
                <a:gd name="T8" fmla="*/ 16 w 97"/>
                <a:gd name="T9" fmla="*/ 2 h 44"/>
                <a:gd name="T10" fmla="*/ 0 w 97"/>
                <a:gd name="T11" fmla="*/ 2 h 44"/>
                <a:gd name="T12" fmla="*/ 4 w 97"/>
                <a:gd name="T13" fmla="*/ 1 h 44"/>
                <a:gd name="T14" fmla="*/ 16 w 97"/>
                <a:gd name="T15" fmla="*/ 0 h 44"/>
                <a:gd name="T16" fmla="*/ 53 w 97"/>
                <a:gd name="T17" fmla="*/ 11 h 44"/>
                <a:gd name="T18" fmla="*/ 85 w 97"/>
                <a:gd name="T19" fmla="*/ 33 h 44"/>
                <a:gd name="T20" fmla="*/ 94 w 97"/>
                <a:gd name="T21" fmla="*/ 40 h 44"/>
                <a:gd name="T22" fmla="*/ 97 w 97"/>
                <a:gd name="T2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44">
                  <a:moveTo>
                    <a:pt x="97" y="44"/>
                  </a:moveTo>
                  <a:cubicBezTo>
                    <a:pt x="97" y="44"/>
                    <a:pt x="95" y="43"/>
                    <a:pt x="93" y="41"/>
                  </a:cubicBezTo>
                  <a:cubicBezTo>
                    <a:pt x="91" y="39"/>
                    <a:pt x="88" y="37"/>
                    <a:pt x="84" y="34"/>
                  </a:cubicBezTo>
                  <a:cubicBezTo>
                    <a:pt x="76" y="28"/>
                    <a:pt x="65" y="20"/>
                    <a:pt x="52" y="13"/>
                  </a:cubicBezTo>
                  <a:cubicBezTo>
                    <a:pt x="39" y="6"/>
                    <a:pt x="25" y="2"/>
                    <a:pt x="16" y="2"/>
                  </a:cubicBezTo>
                  <a:cubicBezTo>
                    <a:pt x="6" y="1"/>
                    <a:pt x="0" y="2"/>
                    <a:pt x="0" y="2"/>
                  </a:cubicBezTo>
                  <a:cubicBezTo>
                    <a:pt x="0" y="1"/>
                    <a:pt x="1" y="1"/>
                    <a:pt x="4" y="1"/>
                  </a:cubicBezTo>
                  <a:cubicBezTo>
                    <a:pt x="7" y="0"/>
                    <a:pt x="11" y="0"/>
                    <a:pt x="16" y="0"/>
                  </a:cubicBezTo>
                  <a:cubicBezTo>
                    <a:pt x="26" y="0"/>
                    <a:pt x="39" y="4"/>
                    <a:pt x="53" y="11"/>
                  </a:cubicBezTo>
                  <a:cubicBezTo>
                    <a:pt x="66" y="18"/>
                    <a:pt x="77" y="26"/>
                    <a:pt x="85" y="33"/>
                  </a:cubicBezTo>
                  <a:cubicBezTo>
                    <a:pt x="89" y="36"/>
                    <a:pt x="92" y="39"/>
                    <a:pt x="94" y="40"/>
                  </a:cubicBezTo>
                  <a:cubicBezTo>
                    <a:pt x="96" y="42"/>
                    <a:pt x="97" y="43"/>
                    <a:pt x="97" y="4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124"/>
            <p:cNvSpPr/>
            <p:nvPr/>
          </p:nvSpPr>
          <p:spPr bwMode="auto">
            <a:xfrm>
              <a:off x="4276" y="1628"/>
              <a:ext cx="50" cy="275"/>
            </a:xfrm>
            <a:custGeom>
              <a:avLst/>
              <a:gdLst>
                <a:gd name="T0" fmla="*/ 3 w 21"/>
                <a:gd name="T1" fmla="*/ 0 h 116"/>
                <a:gd name="T2" fmla="*/ 10 w 21"/>
                <a:gd name="T3" fmla="*/ 40 h 116"/>
                <a:gd name="T4" fmla="*/ 10 w 21"/>
                <a:gd name="T5" fmla="*/ 36 h 116"/>
                <a:gd name="T6" fmla="*/ 10 w 21"/>
                <a:gd name="T7" fmla="*/ 49 h 116"/>
                <a:gd name="T8" fmla="*/ 8 w 21"/>
                <a:gd name="T9" fmla="*/ 81 h 116"/>
                <a:gd name="T10" fmla="*/ 1 w 21"/>
                <a:gd name="T11" fmla="*/ 111 h 116"/>
                <a:gd name="T12" fmla="*/ 0 w 21"/>
                <a:gd name="T13" fmla="*/ 116 h 116"/>
                <a:gd name="T14" fmla="*/ 3 w 21"/>
                <a:gd name="T1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16">
                  <a:moveTo>
                    <a:pt x="3" y="0"/>
                  </a:moveTo>
                  <a:cubicBezTo>
                    <a:pt x="8" y="13"/>
                    <a:pt x="9" y="26"/>
                    <a:pt x="10" y="40"/>
                  </a:cubicBezTo>
                  <a:cubicBezTo>
                    <a:pt x="10" y="38"/>
                    <a:pt x="10" y="36"/>
                    <a:pt x="10" y="36"/>
                  </a:cubicBezTo>
                  <a:cubicBezTo>
                    <a:pt x="10" y="36"/>
                    <a:pt x="11" y="41"/>
                    <a:pt x="10" y="49"/>
                  </a:cubicBezTo>
                  <a:cubicBezTo>
                    <a:pt x="10" y="57"/>
                    <a:pt x="9" y="68"/>
                    <a:pt x="8" y="81"/>
                  </a:cubicBezTo>
                  <a:cubicBezTo>
                    <a:pt x="6" y="93"/>
                    <a:pt x="3" y="103"/>
                    <a:pt x="1" y="111"/>
                  </a:cubicBezTo>
                  <a:cubicBezTo>
                    <a:pt x="1" y="113"/>
                    <a:pt x="0" y="115"/>
                    <a:pt x="0" y="116"/>
                  </a:cubicBezTo>
                  <a:cubicBezTo>
                    <a:pt x="20" y="81"/>
                    <a:pt x="21" y="36"/>
                    <a:pt x="3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125"/>
            <p:cNvSpPr/>
            <p:nvPr/>
          </p:nvSpPr>
          <p:spPr bwMode="auto">
            <a:xfrm>
              <a:off x="4274" y="1713"/>
              <a:ext cx="28" cy="195"/>
            </a:xfrm>
            <a:custGeom>
              <a:avLst/>
              <a:gdLst>
                <a:gd name="T0" fmla="*/ 11 w 12"/>
                <a:gd name="T1" fmla="*/ 0 h 82"/>
                <a:gd name="T2" fmla="*/ 11 w 12"/>
                <a:gd name="T3" fmla="*/ 4 h 82"/>
                <a:gd name="T4" fmla="*/ 1 w 12"/>
                <a:gd name="T5" fmla="*/ 79 h 82"/>
                <a:gd name="T6" fmla="*/ 0 w 12"/>
                <a:gd name="T7" fmla="*/ 82 h 82"/>
                <a:gd name="T8" fmla="*/ 1 w 12"/>
                <a:gd name="T9" fmla="*/ 80 h 82"/>
                <a:gd name="T10" fmla="*/ 2 w 12"/>
                <a:gd name="T11" fmla="*/ 75 h 82"/>
                <a:gd name="T12" fmla="*/ 9 w 12"/>
                <a:gd name="T13" fmla="*/ 45 h 82"/>
                <a:gd name="T14" fmla="*/ 11 w 12"/>
                <a:gd name="T15" fmla="*/ 13 h 82"/>
                <a:gd name="T16" fmla="*/ 11 w 12"/>
                <a:gd name="T1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2">
                  <a:moveTo>
                    <a:pt x="11" y="0"/>
                  </a:moveTo>
                  <a:cubicBezTo>
                    <a:pt x="11" y="0"/>
                    <a:pt x="11" y="2"/>
                    <a:pt x="11" y="4"/>
                  </a:cubicBezTo>
                  <a:cubicBezTo>
                    <a:pt x="11" y="29"/>
                    <a:pt x="6" y="55"/>
                    <a:pt x="1" y="7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1"/>
                    <a:pt x="0" y="81"/>
                    <a:pt x="1" y="80"/>
                  </a:cubicBezTo>
                  <a:cubicBezTo>
                    <a:pt x="1" y="79"/>
                    <a:pt x="2" y="77"/>
                    <a:pt x="2" y="75"/>
                  </a:cubicBezTo>
                  <a:cubicBezTo>
                    <a:pt x="4" y="67"/>
                    <a:pt x="7" y="57"/>
                    <a:pt x="9" y="45"/>
                  </a:cubicBezTo>
                  <a:cubicBezTo>
                    <a:pt x="10" y="32"/>
                    <a:pt x="11" y="21"/>
                    <a:pt x="11" y="13"/>
                  </a:cubicBezTo>
                  <a:cubicBezTo>
                    <a:pt x="12" y="5"/>
                    <a:pt x="11" y="0"/>
                    <a:pt x="11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126"/>
            <p:cNvSpPr>
              <a:spLocks noEditPoints="1"/>
            </p:cNvSpPr>
            <p:nvPr/>
          </p:nvSpPr>
          <p:spPr bwMode="auto">
            <a:xfrm>
              <a:off x="4162" y="1592"/>
              <a:ext cx="237" cy="439"/>
            </a:xfrm>
            <a:custGeom>
              <a:avLst/>
              <a:gdLst>
                <a:gd name="T0" fmla="*/ 11 w 100"/>
                <a:gd name="T1" fmla="*/ 178 h 185"/>
                <a:gd name="T2" fmla="*/ 2 w 100"/>
                <a:gd name="T3" fmla="*/ 183 h 185"/>
                <a:gd name="T4" fmla="*/ 0 w 100"/>
                <a:gd name="T5" fmla="*/ 185 h 185"/>
                <a:gd name="T6" fmla="*/ 2 w 100"/>
                <a:gd name="T7" fmla="*/ 184 h 185"/>
                <a:gd name="T8" fmla="*/ 4 w 100"/>
                <a:gd name="T9" fmla="*/ 183 h 185"/>
                <a:gd name="T10" fmla="*/ 11 w 100"/>
                <a:gd name="T11" fmla="*/ 178 h 185"/>
                <a:gd name="T12" fmla="*/ 88 w 100"/>
                <a:gd name="T13" fmla="*/ 0 h 185"/>
                <a:gd name="T14" fmla="*/ 88 w 100"/>
                <a:gd name="T15" fmla="*/ 51 h 185"/>
                <a:gd name="T16" fmla="*/ 89 w 100"/>
                <a:gd name="T17" fmla="*/ 44 h 185"/>
                <a:gd name="T18" fmla="*/ 90 w 100"/>
                <a:gd name="T19" fmla="*/ 38 h 185"/>
                <a:gd name="T20" fmla="*/ 90 w 100"/>
                <a:gd name="T21" fmla="*/ 36 h 185"/>
                <a:gd name="T22" fmla="*/ 90 w 100"/>
                <a:gd name="T23" fmla="*/ 36 h 185"/>
                <a:gd name="T24" fmla="*/ 90 w 100"/>
                <a:gd name="T25" fmla="*/ 38 h 185"/>
                <a:gd name="T26" fmla="*/ 90 w 100"/>
                <a:gd name="T27" fmla="*/ 44 h 185"/>
                <a:gd name="T28" fmla="*/ 89 w 100"/>
                <a:gd name="T29" fmla="*/ 52 h 185"/>
                <a:gd name="T30" fmla="*/ 87 w 100"/>
                <a:gd name="T31" fmla="*/ 63 h 185"/>
                <a:gd name="T32" fmla="*/ 84 w 100"/>
                <a:gd name="T33" fmla="*/ 76 h 185"/>
                <a:gd name="T34" fmla="*/ 79 w 100"/>
                <a:gd name="T35" fmla="*/ 91 h 185"/>
                <a:gd name="T36" fmla="*/ 64 w 100"/>
                <a:gd name="T37" fmla="*/ 124 h 185"/>
                <a:gd name="T38" fmla="*/ 42 w 100"/>
                <a:gd name="T39" fmla="*/ 152 h 185"/>
                <a:gd name="T40" fmla="*/ 31 w 100"/>
                <a:gd name="T41" fmla="*/ 163 h 185"/>
                <a:gd name="T42" fmla="*/ 20 w 100"/>
                <a:gd name="T43" fmla="*/ 172 h 185"/>
                <a:gd name="T44" fmla="*/ 15 w 100"/>
                <a:gd name="T45" fmla="*/ 176 h 185"/>
                <a:gd name="T46" fmla="*/ 70 w 100"/>
                <a:gd name="T47" fmla="*/ 128 h 185"/>
                <a:gd name="T48" fmla="*/ 92 w 100"/>
                <a:gd name="T49" fmla="*/ 74 h 185"/>
                <a:gd name="T50" fmla="*/ 88 w 100"/>
                <a:gd name="T5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185">
                  <a:moveTo>
                    <a:pt x="11" y="178"/>
                  </a:moveTo>
                  <a:cubicBezTo>
                    <a:pt x="8" y="180"/>
                    <a:pt x="5" y="182"/>
                    <a:pt x="2" y="183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1" y="184"/>
                    <a:pt x="1" y="184"/>
                    <a:pt x="2" y="184"/>
                  </a:cubicBezTo>
                  <a:cubicBezTo>
                    <a:pt x="3" y="183"/>
                    <a:pt x="3" y="183"/>
                    <a:pt x="4" y="183"/>
                  </a:cubicBezTo>
                  <a:cubicBezTo>
                    <a:pt x="6" y="182"/>
                    <a:pt x="8" y="180"/>
                    <a:pt x="11" y="178"/>
                  </a:cubicBezTo>
                  <a:moveTo>
                    <a:pt x="88" y="0"/>
                  </a:moveTo>
                  <a:cubicBezTo>
                    <a:pt x="90" y="17"/>
                    <a:pt x="91" y="34"/>
                    <a:pt x="88" y="51"/>
                  </a:cubicBezTo>
                  <a:cubicBezTo>
                    <a:pt x="89" y="48"/>
                    <a:pt x="89" y="46"/>
                    <a:pt x="89" y="44"/>
                  </a:cubicBezTo>
                  <a:cubicBezTo>
                    <a:pt x="89" y="41"/>
                    <a:pt x="90" y="40"/>
                    <a:pt x="90" y="38"/>
                  </a:cubicBezTo>
                  <a:cubicBezTo>
                    <a:pt x="90" y="37"/>
                    <a:pt x="90" y="36"/>
                    <a:pt x="90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0" y="36"/>
                    <a:pt x="90" y="37"/>
                    <a:pt x="90" y="38"/>
                  </a:cubicBezTo>
                  <a:cubicBezTo>
                    <a:pt x="90" y="40"/>
                    <a:pt x="90" y="41"/>
                    <a:pt x="90" y="44"/>
                  </a:cubicBezTo>
                  <a:cubicBezTo>
                    <a:pt x="90" y="46"/>
                    <a:pt x="90" y="49"/>
                    <a:pt x="89" y="52"/>
                  </a:cubicBezTo>
                  <a:cubicBezTo>
                    <a:pt x="89" y="55"/>
                    <a:pt x="88" y="59"/>
                    <a:pt x="87" y="63"/>
                  </a:cubicBezTo>
                  <a:cubicBezTo>
                    <a:pt x="87" y="67"/>
                    <a:pt x="86" y="72"/>
                    <a:pt x="84" y="76"/>
                  </a:cubicBezTo>
                  <a:cubicBezTo>
                    <a:pt x="83" y="81"/>
                    <a:pt x="81" y="86"/>
                    <a:pt x="79" y="91"/>
                  </a:cubicBezTo>
                  <a:cubicBezTo>
                    <a:pt x="75" y="102"/>
                    <a:pt x="70" y="113"/>
                    <a:pt x="64" y="124"/>
                  </a:cubicBezTo>
                  <a:cubicBezTo>
                    <a:pt x="57" y="135"/>
                    <a:pt x="49" y="144"/>
                    <a:pt x="42" y="152"/>
                  </a:cubicBezTo>
                  <a:cubicBezTo>
                    <a:pt x="38" y="156"/>
                    <a:pt x="34" y="160"/>
                    <a:pt x="31" y="163"/>
                  </a:cubicBezTo>
                  <a:cubicBezTo>
                    <a:pt x="27" y="167"/>
                    <a:pt x="24" y="170"/>
                    <a:pt x="20" y="172"/>
                  </a:cubicBezTo>
                  <a:cubicBezTo>
                    <a:pt x="19" y="174"/>
                    <a:pt x="17" y="175"/>
                    <a:pt x="15" y="176"/>
                  </a:cubicBezTo>
                  <a:cubicBezTo>
                    <a:pt x="36" y="163"/>
                    <a:pt x="56" y="148"/>
                    <a:pt x="70" y="128"/>
                  </a:cubicBezTo>
                  <a:cubicBezTo>
                    <a:pt x="81" y="112"/>
                    <a:pt x="87" y="93"/>
                    <a:pt x="92" y="74"/>
                  </a:cubicBezTo>
                  <a:cubicBezTo>
                    <a:pt x="98" y="49"/>
                    <a:pt x="100" y="22"/>
                    <a:pt x="88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127"/>
            <p:cNvSpPr/>
            <p:nvPr/>
          </p:nvSpPr>
          <p:spPr bwMode="auto">
            <a:xfrm>
              <a:off x="4167" y="1678"/>
              <a:ext cx="209" cy="350"/>
            </a:xfrm>
            <a:custGeom>
              <a:avLst/>
              <a:gdLst>
                <a:gd name="T0" fmla="*/ 88 w 88"/>
                <a:gd name="T1" fmla="*/ 0 h 148"/>
                <a:gd name="T2" fmla="*/ 88 w 88"/>
                <a:gd name="T3" fmla="*/ 2 h 148"/>
                <a:gd name="T4" fmla="*/ 87 w 88"/>
                <a:gd name="T5" fmla="*/ 8 h 148"/>
                <a:gd name="T6" fmla="*/ 86 w 88"/>
                <a:gd name="T7" fmla="*/ 15 h 148"/>
                <a:gd name="T8" fmla="*/ 71 w 88"/>
                <a:gd name="T9" fmla="*/ 68 h 148"/>
                <a:gd name="T10" fmla="*/ 9 w 88"/>
                <a:gd name="T11" fmla="*/ 142 h 148"/>
                <a:gd name="T12" fmla="*/ 2 w 88"/>
                <a:gd name="T13" fmla="*/ 147 h 148"/>
                <a:gd name="T14" fmla="*/ 0 w 88"/>
                <a:gd name="T15" fmla="*/ 148 h 148"/>
                <a:gd name="T16" fmla="*/ 13 w 88"/>
                <a:gd name="T17" fmla="*/ 140 h 148"/>
                <a:gd name="T18" fmla="*/ 18 w 88"/>
                <a:gd name="T19" fmla="*/ 136 h 148"/>
                <a:gd name="T20" fmla="*/ 29 w 88"/>
                <a:gd name="T21" fmla="*/ 127 h 148"/>
                <a:gd name="T22" fmla="*/ 40 w 88"/>
                <a:gd name="T23" fmla="*/ 116 h 148"/>
                <a:gd name="T24" fmla="*/ 62 w 88"/>
                <a:gd name="T25" fmla="*/ 88 h 148"/>
                <a:gd name="T26" fmla="*/ 77 w 88"/>
                <a:gd name="T27" fmla="*/ 55 h 148"/>
                <a:gd name="T28" fmla="*/ 82 w 88"/>
                <a:gd name="T29" fmla="*/ 40 h 148"/>
                <a:gd name="T30" fmla="*/ 85 w 88"/>
                <a:gd name="T31" fmla="*/ 27 h 148"/>
                <a:gd name="T32" fmla="*/ 87 w 88"/>
                <a:gd name="T33" fmla="*/ 16 h 148"/>
                <a:gd name="T34" fmla="*/ 88 w 88"/>
                <a:gd name="T35" fmla="*/ 8 h 148"/>
                <a:gd name="T36" fmla="*/ 88 w 88"/>
                <a:gd name="T37" fmla="*/ 2 h 148"/>
                <a:gd name="T38" fmla="*/ 88 w 88"/>
                <a:gd name="T39" fmla="*/ 0 h 148"/>
                <a:gd name="T40" fmla="*/ 88 w 88"/>
                <a:gd name="T4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148">
                  <a:moveTo>
                    <a:pt x="88" y="0"/>
                  </a:moveTo>
                  <a:cubicBezTo>
                    <a:pt x="88" y="0"/>
                    <a:pt x="88" y="1"/>
                    <a:pt x="88" y="2"/>
                  </a:cubicBezTo>
                  <a:cubicBezTo>
                    <a:pt x="88" y="4"/>
                    <a:pt x="87" y="5"/>
                    <a:pt x="87" y="8"/>
                  </a:cubicBezTo>
                  <a:cubicBezTo>
                    <a:pt x="87" y="10"/>
                    <a:pt x="87" y="12"/>
                    <a:pt x="86" y="15"/>
                  </a:cubicBezTo>
                  <a:cubicBezTo>
                    <a:pt x="84" y="33"/>
                    <a:pt x="78" y="52"/>
                    <a:pt x="71" y="68"/>
                  </a:cubicBezTo>
                  <a:cubicBezTo>
                    <a:pt x="57" y="98"/>
                    <a:pt x="35" y="123"/>
                    <a:pt x="9" y="142"/>
                  </a:cubicBezTo>
                  <a:cubicBezTo>
                    <a:pt x="6" y="144"/>
                    <a:pt x="4" y="146"/>
                    <a:pt x="2" y="147"/>
                  </a:cubicBezTo>
                  <a:cubicBezTo>
                    <a:pt x="1" y="147"/>
                    <a:pt x="1" y="147"/>
                    <a:pt x="0" y="148"/>
                  </a:cubicBezTo>
                  <a:cubicBezTo>
                    <a:pt x="4" y="145"/>
                    <a:pt x="9" y="143"/>
                    <a:pt x="13" y="140"/>
                  </a:cubicBezTo>
                  <a:cubicBezTo>
                    <a:pt x="15" y="139"/>
                    <a:pt x="17" y="138"/>
                    <a:pt x="18" y="136"/>
                  </a:cubicBezTo>
                  <a:cubicBezTo>
                    <a:pt x="22" y="134"/>
                    <a:pt x="25" y="131"/>
                    <a:pt x="29" y="127"/>
                  </a:cubicBezTo>
                  <a:cubicBezTo>
                    <a:pt x="32" y="124"/>
                    <a:pt x="36" y="120"/>
                    <a:pt x="40" y="116"/>
                  </a:cubicBezTo>
                  <a:cubicBezTo>
                    <a:pt x="47" y="108"/>
                    <a:pt x="55" y="99"/>
                    <a:pt x="62" y="88"/>
                  </a:cubicBezTo>
                  <a:cubicBezTo>
                    <a:pt x="68" y="77"/>
                    <a:pt x="73" y="66"/>
                    <a:pt x="77" y="55"/>
                  </a:cubicBezTo>
                  <a:cubicBezTo>
                    <a:pt x="79" y="50"/>
                    <a:pt x="81" y="45"/>
                    <a:pt x="82" y="40"/>
                  </a:cubicBezTo>
                  <a:cubicBezTo>
                    <a:pt x="84" y="36"/>
                    <a:pt x="85" y="31"/>
                    <a:pt x="85" y="27"/>
                  </a:cubicBezTo>
                  <a:cubicBezTo>
                    <a:pt x="86" y="23"/>
                    <a:pt x="87" y="19"/>
                    <a:pt x="87" y="16"/>
                  </a:cubicBezTo>
                  <a:cubicBezTo>
                    <a:pt x="88" y="13"/>
                    <a:pt x="88" y="10"/>
                    <a:pt x="88" y="8"/>
                  </a:cubicBezTo>
                  <a:cubicBezTo>
                    <a:pt x="88" y="5"/>
                    <a:pt x="88" y="4"/>
                    <a:pt x="88" y="2"/>
                  </a:cubicBezTo>
                  <a:cubicBezTo>
                    <a:pt x="88" y="1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128"/>
            <p:cNvSpPr/>
            <p:nvPr/>
          </p:nvSpPr>
          <p:spPr bwMode="auto">
            <a:xfrm>
              <a:off x="3342" y="1905"/>
              <a:ext cx="36" cy="363"/>
            </a:xfrm>
            <a:custGeom>
              <a:avLst/>
              <a:gdLst>
                <a:gd name="T0" fmla="*/ 0 w 15"/>
                <a:gd name="T1" fmla="*/ 0 h 153"/>
                <a:gd name="T2" fmla="*/ 1 w 15"/>
                <a:gd name="T3" fmla="*/ 6 h 153"/>
                <a:gd name="T4" fmla="*/ 2 w 15"/>
                <a:gd name="T5" fmla="*/ 22 h 153"/>
                <a:gd name="T6" fmla="*/ 6 w 15"/>
                <a:gd name="T7" fmla="*/ 76 h 153"/>
                <a:gd name="T8" fmla="*/ 12 w 15"/>
                <a:gd name="T9" fmla="*/ 130 h 153"/>
                <a:gd name="T10" fmla="*/ 15 w 15"/>
                <a:gd name="T11" fmla="*/ 147 h 153"/>
                <a:gd name="T12" fmla="*/ 15 w 15"/>
                <a:gd name="T13" fmla="*/ 153 h 153"/>
                <a:gd name="T14" fmla="*/ 14 w 15"/>
                <a:gd name="T15" fmla="*/ 147 h 153"/>
                <a:gd name="T16" fmla="*/ 11 w 15"/>
                <a:gd name="T17" fmla="*/ 131 h 153"/>
                <a:gd name="T18" fmla="*/ 4 w 15"/>
                <a:gd name="T19" fmla="*/ 77 h 153"/>
                <a:gd name="T20" fmla="*/ 0 w 15"/>
                <a:gd name="T21" fmla="*/ 22 h 153"/>
                <a:gd name="T22" fmla="*/ 0 w 15"/>
                <a:gd name="T23" fmla="*/ 6 h 153"/>
                <a:gd name="T24" fmla="*/ 0 w 15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53">
                  <a:moveTo>
                    <a:pt x="0" y="0"/>
                  </a:moveTo>
                  <a:cubicBezTo>
                    <a:pt x="1" y="0"/>
                    <a:pt x="1" y="2"/>
                    <a:pt x="1" y="6"/>
                  </a:cubicBezTo>
                  <a:cubicBezTo>
                    <a:pt x="1" y="10"/>
                    <a:pt x="1" y="15"/>
                    <a:pt x="2" y="22"/>
                  </a:cubicBezTo>
                  <a:cubicBezTo>
                    <a:pt x="2" y="36"/>
                    <a:pt x="4" y="55"/>
                    <a:pt x="6" y="76"/>
                  </a:cubicBezTo>
                  <a:cubicBezTo>
                    <a:pt x="8" y="98"/>
                    <a:pt x="10" y="117"/>
                    <a:pt x="12" y="130"/>
                  </a:cubicBezTo>
                  <a:cubicBezTo>
                    <a:pt x="13" y="137"/>
                    <a:pt x="14" y="143"/>
                    <a:pt x="15" y="147"/>
                  </a:cubicBezTo>
                  <a:cubicBezTo>
                    <a:pt x="15" y="151"/>
                    <a:pt x="15" y="153"/>
                    <a:pt x="15" y="153"/>
                  </a:cubicBezTo>
                  <a:cubicBezTo>
                    <a:pt x="15" y="153"/>
                    <a:pt x="15" y="151"/>
                    <a:pt x="14" y="147"/>
                  </a:cubicBezTo>
                  <a:cubicBezTo>
                    <a:pt x="13" y="143"/>
                    <a:pt x="12" y="138"/>
                    <a:pt x="11" y="131"/>
                  </a:cubicBezTo>
                  <a:cubicBezTo>
                    <a:pt x="8" y="117"/>
                    <a:pt x="6" y="98"/>
                    <a:pt x="4" y="77"/>
                  </a:cubicBezTo>
                  <a:cubicBezTo>
                    <a:pt x="2" y="55"/>
                    <a:pt x="1" y="36"/>
                    <a:pt x="0" y="22"/>
                  </a:cubicBezTo>
                  <a:cubicBezTo>
                    <a:pt x="0" y="15"/>
                    <a:pt x="0" y="10"/>
                    <a:pt x="0" y="6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129"/>
            <p:cNvSpPr/>
            <p:nvPr/>
          </p:nvSpPr>
          <p:spPr bwMode="auto">
            <a:xfrm>
              <a:off x="3364" y="1903"/>
              <a:ext cx="38" cy="362"/>
            </a:xfrm>
            <a:custGeom>
              <a:avLst/>
              <a:gdLst>
                <a:gd name="T0" fmla="*/ 1 w 16"/>
                <a:gd name="T1" fmla="*/ 0 h 153"/>
                <a:gd name="T2" fmla="*/ 1 w 16"/>
                <a:gd name="T3" fmla="*/ 6 h 153"/>
                <a:gd name="T4" fmla="*/ 2 w 16"/>
                <a:gd name="T5" fmla="*/ 22 h 153"/>
                <a:gd name="T6" fmla="*/ 6 w 16"/>
                <a:gd name="T7" fmla="*/ 76 h 153"/>
                <a:gd name="T8" fmla="*/ 12 w 16"/>
                <a:gd name="T9" fmla="*/ 130 h 153"/>
                <a:gd name="T10" fmla="*/ 15 w 16"/>
                <a:gd name="T11" fmla="*/ 147 h 153"/>
                <a:gd name="T12" fmla="*/ 15 w 16"/>
                <a:gd name="T13" fmla="*/ 153 h 153"/>
                <a:gd name="T14" fmla="*/ 14 w 16"/>
                <a:gd name="T15" fmla="*/ 147 h 153"/>
                <a:gd name="T16" fmla="*/ 11 w 16"/>
                <a:gd name="T17" fmla="*/ 131 h 153"/>
                <a:gd name="T18" fmla="*/ 4 w 16"/>
                <a:gd name="T19" fmla="*/ 77 h 153"/>
                <a:gd name="T20" fmla="*/ 0 w 16"/>
                <a:gd name="T21" fmla="*/ 22 h 153"/>
                <a:gd name="T22" fmla="*/ 0 w 16"/>
                <a:gd name="T23" fmla="*/ 6 h 153"/>
                <a:gd name="T24" fmla="*/ 1 w 16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53">
                  <a:moveTo>
                    <a:pt x="1" y="0"/>
                  </a:moveTo>
                  <a:cubicBezTo>
                    <a:pt x="1" y="0"/>
                    <a:pt x="1" y="2"/>
                    <a:pt x="1" y="6"/>
                  </a:cubicBezTo>
                  <a:cubicBezTo>
                    <a:pt x="1" y="10"/>
                    <a:pt x="2" y="15"/>
                    <a:pt x="2" y="22"/>
                  </a:cubicBezTo>
                  <a:cubicBezTo>
                    <a:pt x="3" y="36"/>
                    <a:pt x="4" y="55"/>
                    <a:pt x="6" y="76"/>
                  </a:cubicBezTo>
                  <a:cubicBezTo>
                    <a:pt x="8" y="98"/>
                    <a:pt x="10" y="117"/>
                    <a:pt x="12" y="130"/>
                  </a:cubicBezTo>
                  <a:cubicBezTo>
                    <a:pt x="13" y="137"/>
                    <a:pt x="14" y="143"/>
                    <a:pt x="15" y="147"/>
                  </a:cubicBezTo>
                  <a:cubicBezTo>
                    <a:pt x="15" y="151"/>
                    <a:pt x="16" y="153"/>
                    <a:pt x="15" y="153"/>
                  </a:cubicBezTo>
                  <a:cubicBezTo>
                    <a:pt x="15" y="153"/>
                    <a:pt x="15" y="151"/>
                    <a:pt x="14" y="147"/>
                  </a:cubicBezTo>
                  <a:cubicBezTo>
                    <a:pt x="13" y="143"/>
                    <a:pt x="12" y="138"/>
                    <a:pt x="11" y="131"/>
                  </a:cubicBezTo>
                  <a:cubicBezTo>
                    <a:pt x="9" y="117"/>
                    <a:pt x="6" y="98"/>
                    <a:pt x="4" y="77"/>
                  </a:cubicBezTo>
                  <a:cubicBezTo>
                    <a:pt x="2" y="55"/>
                    <a:pt x="1" y="36"/>
                    <a:pt x="0" y="22"/>
                  </a:cubicBezTo>
                  <a:cubicBezTo>
                    <a:pt x="0" y="15"/>
                    <a:pt x="0" y="10"/>
                    <a:pt x="0" y="6"/>
                  </a:cubicBezTo>
                  <a:cubicBezTo>
                    <a:pt x="0" y="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130"/>
            <p:cNvSpPr/>
            <p:nvPr/>
          </p:nvSpPr>
          <p:spPr bwMode="auto">
            <a:xfrm>
              <a:off x="3503" y="1080"/>
              <a:ext cx="230" cy="216"/>
            </a:xfrm>
            <a:custGeom>
              <a:avLst/>
              <a:gdLst>
                <a:gd name="T0" fmla="*/ 97 w 97"/>
                <a:gd name="T1" fmla="*/ 0 h 91"/>
                <a:gd name="T2" fmla="*/ 92 w 97"/>
                <a:gd name="T3" fmla="*/ 3 h 91"/>
                <a:gd name="T4" fmla="*/ 80 w 97"/>
                <a:gd name="T5" fmla="*/ 10 h 91"/>
                <a:gd name="T6" fmla="*/ 42 w 97"/>
                <a:gd name="T7" fmla="*/ 39 h 91"/>
                <a:gd name="T8" fmla="*/ 11 w 97"/>
                <a:gd name="T9" fmla="*/ 75 h 91"/>
                <a:gd name="T10" fmla="*/ 3 w 97"/>
                <a:gd name="T11" fmla="*/ 87 h 91"/>
                <a:gd name="T12" fmla="*/ 0 w 97"/>
                <a:gd name="T13" fmla="*/ 91 h 91"/>
                <a:gd name="T14" fmla="*/ 2 w 97"/>
                <a:gd name="T15" fmla="*/ 87 h 91"/>
                <a:gd name="T16" fmla="*/ 10 w 97"/>
                <a:gd name="T17" fmla="*/ 74 h 91"/>
                <a:gd name="T18" fmla="*/ 40 w 97"/>
                <a:gd name="T19" fmla="*/ 37 h 91"/>
                <a:gd name="T20" fmla="*/ 79 w 97"/>
                <a:gd name="T21" fmla="*/ 9 h 91"/>
                <a:gd name="T22" fmla="*/ 92 w 97"/>
                <a:gd name="T23" fmla="*/ 2 h 91"/>
                <a:gd name="T24" fmla="*/ 97 w 97"/>
                <a:gd name="T2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91">
                  <a:moveTo>
                    <a:pt x="97" y="0"/>
                  </a:moveTo>
                  <a:cubicBezTo>
                    <a:pt x="97" y="1"/>
                    <a:pt x="95" y="1"/>
                    <a:pt x="92" y="3"/>
                  </a:cubicBezTo>
                  <a:cubicBezTo>
                    <a:pt x="89" y="5"/>
                    <a:pt x="85" y="7"/>
                    <a:pt x="80" y="10"/>
                  </a:cubicBezTo>
                  <a:cubicBezTo>
                    <a:pt x="69" y="17"/>
                    <a:pt x="55" y="26"/>
                    <a:pt x="42" y="39"/>
                  </a:cubicBezTo>
                  <a:cubicBezTo>
                    <a:pt x="28" y="52"/>
                    <a:pt x="18" y="65"/>
                    <a:pt x="11" y="75"/>
                  </a:cubicBezTo>
                  <a:cubicBezTo>
                    <a:pt x="8" y="80"/>
                    <a:pt x="5" y="84"/>
                    <a:pt x="3" y="87"/>
                  </a:cubicBezTo>
                  <a:cubicBezTo>
                    <a:pt x="1" y="90"/>
                    <a:pt x="0" y="91"/>
                    <a:pt x="0" y="91"/>
                  </a:cubicBezTo>
                  <a:cubicBezTo>
                    <a:pt x="0" y="91"/>
                    <a:pt x="1" y="90"/>
                    <a:pt x="2" y="87"/>
                  </a:cubicBezTo>
                  <a:cubicBezTo>
                    <a:pt x="4" y="84"/>
                    <a:pt x="6" y="79"/>
                    <a:pt x="10" y="74"/>
                  </a:cubicBezTo>
                  <a:cubicBezTo>
                    <a:pt x="16" y="64"/>
                    <a:pt x="27" y="50"/>
                    <a:pt x="40" y="37"/>
                  </a:cubicBezTo>
                  <a:cubicBezTo>
                    <a:pt x="54" y="25"/>
                    <a:pt x="68" y="15"/>
                    <a:pt x="79" y="9"/>
                  </a:cubicBezTo>
                  <a:cubicBezTo>
                    <a:pt x="84" y="6"/>
                    <a:pt x="89" y="4"/>
                    <a:pt x="92" y="2"/>
                  </a:cubicBezTo>
                  <a:cubicBezTo>
                    <a:pt x="95" y="1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131"/>
            <p:cNvSpPr/>
            <p:nvPr/>
          </p:nvSpPr>
          <p:spPr bwMode="auto">
            <a:xfrm>
              <a:off x="3527" y="1097"/>
              <a:ext cx="230" cy="216"/>
            </a:xfrm>
            <a:custGeom>
              <a:avLst/>
              <a:gdLst>
                <a:gd name="T0" fmla="*/ 97 w 97"/>
                <a:gd name="T1" fmla="*/ 0 h 91"/>
                <a:gd name="T2" fmla="*/ 93 w 97"/>
                <a:gd name="T3" fmla="*/ 3 h 91"/>
                <a:gd name="T4" fmla="*/ 80 w 97"/>
                <a:gd name="T5" fmla="*/ 10 h 91"/>
                <a:gd name="T6" fmla="*/ 42 w 97"/>
                <a:gd name="T7" fmla="*/ 38 h 91"/>
                <a:gd name="T8" fmla="*/ 11 w 97"/>
                <a:gd name="T9" fmla="*/ 74 h 91"/>
                <a:gd name="T10" fmla="*/ 3 w 97"/>
                <a:gd name="T11" fmla="*/ 87 h 91"/>
                <a:gd name="T12" fmla="*/ 1 w 97"/>
                <a:gd name="T13" fmla="*/ 91 h 91"/>
                <a:gd name="T14" fmla="*/ 3 w 97"/>
                <a:gd name="T15" fmla="*/ 86 h 91"/>
                <a:gd name="T16" fmla="*/ 10 w 97"/>
                <a:gd name="T17" fmla="*/ 74 h 91"/>
                <a:gd name="T18" fmla="*/ 41 w 97"/>
                <a:gd name="T19" fmla="*/ 37 h 91"/>
                <a:gd name="T20" fmla="*/ 79 w 97"/>
                <a:gd name="T21" fmla="*/ 9 h 91"/>
                <a:gd name="T22" fmla="*/ 92 w 97"/>
                <a:gd name="T23" fmla="*/ 2 h 91"/>
                <a:gd name="T24" fmla="*/ 97 w 97"/>
                <a:gd name="T2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91">
                  <a:moveTo>
                    <a:pt x="97" y="0"/>
                  </a:moveTo>
                  <a:cubicBezTo>
                    <a:pt x="97" y="0"/>
                    <a:pt x="96" y="1"/>
                    <a:pt x="93" y="3"/>
                  </a:cubicBezTo>
                  <a:cubicBezTo>
                    <a:pt x="90" y="4"/>
                    <a:pt x="85" y="7"/>
                    <a:pt x="80" y="10"/>
                  </a:cubicBezTo>
                  <a:cubicBezTo>
                    <a:pt x="70" y="16"/>
                    <a:pt x="56" y="26"/>
                    <a:pt x="42" y="38"/>
                  </a:cubicBezTo>
                  <a:cubicBezTo>
                    <a:pt x="29" y="51"/>
                    <a:pt x="18" y="64"/>
                    <a:pt x="11" y="74"/>
                  </a:cubicBezTo>
                  <a:cubicBezTo>
                    <a:pt x="8" y="79"/>
                    <a:pt x="5" y="84"/>
                    <a:pt x="3" y="87"/>
                  </a:cubicBezTo>
                  <a:cubicBezTo>
                    <a:pt x="2" y="89"/>
                    <a:pt x="1" y="91"/>
                    <a:pt x="1" y="91"/>
                  </a:cubicBezTo>
                  <a:cubicBezTo>
                    <a:pt x="0" y="91"/>
                    <a:pt x="1" y="89"/>
                    <a:pt x="3" y="86"/>
                  </a:cubicBezTo>
                  <a:cubicBezTo>
                    <a:pt x="4" y="83"/>
                    <a:pt x="7" y="79"/>
                    <a:pt x="10" y="74"/>
                  </a:cubicBezTo>
                  <a:cubicBezTo>
                    <a:pt x="17" y="63"/>
                    <a:pt x="27" y="50"/>
                    <a:pt x="41" y="37"/>
                  </a:cubicBezTo>
                  <a:cubicBezTo>
                    <a:pt x="54" y="24"/>
                    <a:pt x="69" y="15"/>
                    <a:pt x="79" y="9"/>
                  </a:cubicBezTo>
                  <a:cubicBezTo>
                    <a:pt x="85" y="6"/>
                    <a:pt x="89" y="3"/>
                    <a:pt x="92" y="2"/>
                  </a:cubicBezTo>
                  <a:cubicBezTo>
                    <a:pt x="95" y="1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Freeform 132"/>
            <p:cNvSpPr/>
            <p:nvPr/>
          </p:nvSpPr>
          <p:spPr bwMode="auto">
            <a:xfrm>
              <a:off x="3352" y="1363"/>
              <a:ext cx="16" cy="47"/>
            </a:xfrm>
            <a:custGeom>
              <a:avLst/>
              <a:gdLst>
                <a:gd name="T0" fmla="*/ 5 w 7"/>
                <a:gd name="T1" fmla="*/ 20 h 20"/>
                <a:gd name="T2" fmla="*/ 4 w 7"/>
                <a:gd name="T3" fmla="*/ 10 h 20"/>
                <a:gd name="T4" fmla="*/ 0 w 7"/>
                <a:gd name="T5" fmla="*/ 0 h 20"/>
                <a:gd name="T6" fmla="*/ 6 w 7"/>
                <a:gd name="T7" fmla="*/ 9 h 20"/>
                <a:gd name="T8" fmla="*/ 5 w 7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0">
                  <a:moveTo>
                    <a:pt x="5" y="20"/>
                  </a:moveTo>
                  <a:cubicBezTo>
                    <a:pt x="5" y="20"/>
                    <a:pt x="5" y="15"/>
                    <a:pt x="4" y="10"/>
                  </a:cubicBezTo>
                  <a:cubicBezTo>
                    <a:pt x="2" y="4"/>
                    <a:pt x="0" y="0"/>
                    <a:pt x="0" y="0"/>
                  </a:cubicBezTo>
                  <a:cubicBezTo>
                    <a:pt x="1" y="0"/>
                    <a:pt x="4" y="3"/>
                    <a:pt x="6" y="9"/>
                  </a:cubicBezTo>
                  <a:cubicBezTo>
                    <a:pt x="7" y="15"/>
                    <a:pt x="6" y="20"/>
                    <a:pt x="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Freeform 133"/>
            <p:cNvSpPr/>
            <p:nvPr/>
          </p:nvSpPr>
          <p:spPr bwMode="auto">
            <a:xfrm>
              <a:off x="4162" y="1341"/>
              <a:ext cx="280" cy="235"/>
            </a:xfrm>
            <a:custGeom>
              <a:avLst/>
              <a:gdLst>
                <a:gd name="T0" fmla="*/ 0 w 118"/>
                <a:gd name="T1" fmla="*/ 32 h 99"/>
                <a:gd name="T2" fmla="*/ 28 w 118"/>
                <a:gd name="T3" fmla="*/ 71 h 99"/>
                <a:gd name="T4" fmla="*/ 40 w 118"/>
                <a:gd name="T5" fmla="*/ 92 h 99"/>
                <a:gd name="T6" fmla="*/ 48 w 118"/>
                <a:gd name="T7" fmla="*/ 84 h 99"/>
                <a:gd name="T8" fmla="*/ 42 w 118"/>
                <a:gd name="T9" fmla="*/ 61 h 99"/>
                <a:gd name="T10" fmla="*/ 87 w 118"/>
                <a:gd name="T11" fmla="*/ 97 h 99"/>
                <a:gd name="T12" fmla="*/ 95 w 118"/>
                <a:gd name="T13" fmla="*/ 89 h 99"/>
                <a:gd name="T14" fmla="*/ 109 w 118"/>
                <a:gd name="T15" fmla="*/ 95 h 99"/>
                <a:gd name="T16" fmla="*/ 113 w 118"/>
                <a:gd name="T17" fmla="*/ 90 h 99"/>
                <a:gd name="T18" fmla="*/ 111 w 118"/>
                <a:gd name="T19" fmla="*/ 81 h 99"/>
                <a:gd name="T20" fmla="*/ 118 w 118"/>
                <a:gd name="T21" fmla="*/ 75 h 99"/>
                <a:gd name="T22" fmla="*/ 85 w 118"/>
                <a:gd name="T23" fmla="*/ 52 h 99"/>
                <a:gd name="T24" fmla="*/ 52 w 118"/>
                <a:gd name="T25" fmla="*/ 32 h 99"/>
                <a:gd name="T26" fmla="*/ 31 w 118"/>
                <a:gd name="T27" fmla="*/ 0 h 99"/>
                <a:gd name="T28" fmla="*/ 0 w 118"/>
                <a:gd name="T29" fmla="*/ 3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99">
                  <a:moveTo>
                    <a:pt x="0" y="32"/>
                  </a:moveTo>
                  <a:cubicBezTo>
                    <a:pt x="1" y="34"/>
                    <a:pt x="21" y="62"/>
                    <a:pt x="28" y="71"/>
                  </a:cubicBezTo>
                  <a:cubicBezTo>
                    <a:pt x="34" y="81"/>
                    <a:pt x="36" y="90"/>
                    <a:pt x="40" y="92"/>
                  </a:cubicBezTo>
                  <a:cubicBezTo>
                    <a:pt x="45" y="94"/>
                    <a:pt x="47" y="92"/>
                    <a:pt x="48" y="84"/>
                  </a:cubicBezTo>
                  <a:cubicBezTo>
                    <a:pt x="49" y="75"/>
                    <a:pt x="42" y="61"/>
                    <a:pt x="42" y="61"/>
                  </a:cubicBezTo>
                  <a:cubicBezTo>
                    <a:pt x="42" y="61"/>
                    <a:pt x="82" y="95"/>
                    <a:pt x="87" y="97"/>
                  </a:cubicBezTo>
                  <a:cubicBezTo>
                    <a:pt x="96" y="99"/>
                    <a:pt x="95" y="89"/>
                    <a:pt x="95" y="89"/>
                  </a:cubicBezTo>
                  <a:cubicBezTo>
                    <a:pt x="95" y="89"/>
                    <a:pt x="105" y="98"/>
                    <a:pt x="109" y="95"/>
                  </a:cubicBezTo>
                  <a:cubicBezTo>
                    <a:pt x="114" y="93"/>
                    <a:pt x="113" y="90"/>
                    <a:pt x="113" y="90"/>
                  </a:cubicBezTo>
                  <a:cubicBezTo>
                    <a:pt x="111" y="81"/>
                    <a:pt x="111" y="81"/>
                    <a:pt x="111" y="81"/>
                  </a:cubicBezTo>
                  <a:cubicBezTo>
                    <a:pt x="115" y="81"/>
                    <a:pt x="117" y="80"/>
                    <a:pt x="118" y="75"/>
                  </a:cubicBezTo>
                  <a:cubicBezTo>
                    <a:pt x="85" y="52"/>
                    <a:pt x="85" y="52"/>
                    <a:pt x="85" y="5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FFC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Freeform 134"/>
            <p:cNvSpPr/>
            <p:nvPr/>
          </p:nvSpPr>
          <p:spPr bwMode="auto">
            <a:xfrm>
              <a:off x="3721" y="953"/>
              <a:ext cx="564" cy="500"/>
            </a:xfrm>
            <a:custGeom>
              <a:avLst/>
              <a:gdLst>
                <a:gd name="T0" fmla="*/ 0 w 238"/>
                <a:gd name="T1" fmla="*/ 48 h 211"/>
                <a:gd name="T2" fmla="*/ 110 w 238"/>
                <a:gd name="T3" fmla="*/ 5 h 211"/>
                <a:gd name="T4" fmla="*/ 238 w 238"/>
                <a:gd name="T5" fmla="*/ 196 h 211"/>
                <a:gd name="T6" fmla="*/ 196 w 238"/>
                <a:gd name="T7" fmla="*/ 211 h 211"/>
                <a:gd name="T8" fmla="*/ 95 w 238"/>
                <a:gd name="T9" fmla="*/ 96 h 211"/>
                <a:gd name="T10" fmla="*/ 73 w 238"/>
                <a:gd name="T11" fmla="*/ 111 h 211"/>
                <a:gd name="T12" fmla="*/ 0 w 238"/>
                <a:gd name="T13" fmla="*/ 48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211">
                  <a:moveTo>
                    <a:pt x="0" y="48"/>
                  </a:moveTo>
                  <a:cubicBezTo>
                    <a:pt x="0" y="48"/>
                    <a:pt x="100" y="0"/>
                    <a:pt x="110" y="5"/>
                  </a:cubicBezTo>
                  <a:cubicBezTo>
                    <a:pt x="167" y="30"/>
                    <a:pt x="213" y="151"/>
                    <a:pt x="238" y="196"/>
                  </a:cubicBezTo>
                  <a:cubicBezTo>
                    <a:pt x="196" y="211"/>
                    <a:pt x="196" y="211"/>
                    <a:pt x="196" y="211"/>
                  </a:cubicBezTo>
                  <a:cubicBezTo>
                    <a:pt x="95" y="96"/>
                    <a:pt x="95" y="96"/>
                    <a:pt x="95" y="96"/>
                  </a:cubicBezTo>
                  <a:cubicBezTo>
                    <a:pt x="73" y="111"/>
                    <a:pt x="73" y="111"/>
                    <a:pt x="73" y="111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FFC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Freeform 135"/>
            <p:cNvSpPr/>
            <p:nvPr/>
          </p:nvSpPr>
          <p:spPr bwMode="auto">
            <a:xfrm>
              <a:off x="4205" y="1410"/>
              <a:ext cx="85" cy="14"/>
            </a:xfrm>
            <a:custGeom>
              <a:avLst/>
              <a:gdLst>
                <a:gd name="T0" fmla="*/ 36 w 36"/>
                <a:gd name="T1" fmla="*/ 3 h 6"/>
                <a:gd name="T2" fmla="*/ 18 w 36"/>
                <a:gd name="T3" fmla="*/ 3 h 6"/>
                <a:gd name="T4" fmla="*/ 0 w 36"/>
                <a:gd name="T5" fmla="*/ 6 h 6"/>
                <a:gd name="T6" fmla="*/ 18 w 36"/>
                <a:gd name="T7" fmla="*/ 1 h 6"/>
                <a:gd name="T8" fmla="*/ 36 w 3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">
                  <a:moveTo>
                    <a:pt x="36" y="3"/>
                  </a:moveTo>
                  <a:cubicBezTo>
                    <a:pt x="36" y="4"/>
                    <a:pt x="28" y="2"/>
                    <a:pt x="18" y="3"/>
                  </a:cubicBezTo>
                  <a:cubicBezTo>
                    <a:pt x="8" y="4"/>
                    <a:pt x="1" y="6"/>
                    <a:pt x="0" y="6"/>
                  </a:cubicBezTo>
                  <a:cubicBezTo>
                    <a:pt x="0" y="5"/>
                    <a:pt x="8" y="2"/>
                    <a:pt x="18" y="1"/>
                  </a:cubicBezTo>
                  <a:cubicBezTo>
                    <a:pt x="28" y="0"/>
                    <a:pt x="36" y="2"/>
                    <a:pt x="36" y="3"/>
                  </a:cubicBezTo>
                  <a:close/>
                </a:path>
              </a:pathLst>
            </a:custGeom>
            <a:solidFill>
              <a:srgbClr val="F69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136"/>
            <p:cNvSpPr/>
            <p:nvPr/>
          </p:nvSpPr>
          <p:spPr bwMode="auto">
            <a:xfrm>
              <a:off x="4316" y="1479"/>
              <a:ext cx="74" cy="73"/>
            </a:xfrm>
            <a:custGeom>
              <a:avLst/>
              <a:gdLst>
                <a:gd name="T0" fmla="*/ 0 w 31"/>
                <a:gd name="T1" fmla="*/ 1 h 31"/>
                <a:gd name="T2" fmla="*/ 17 w 31"/>
                <a:gd name="T3" fmla="*/ 14 h 31"/>
                <a:gd name="T4" fmla="*/ 31 w 31"/>
                <a:gd name="T5" fmla="*/ 31 h 31"/>
                <a:gd name="T6" fmla="*/ 16 w 31"/>
                <a:gd name="T7" fmla="*/ 16 h 31"/>
                <a:gd name="T8" fmla="*/ 0 w 31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0" y="1"/>
                  </a:moveTo>
                  <a:cubicBezTo>
                    <a:pt x="1" y="0"/>
                    <a:pt x="8" y="6"/>
                    <a:pt x="17" y="14"/>
                  </a:cubicBezTo>
                  <a:cubicBezTo>
                    <a:pt x="26" y="23"/>
                    <a:pt x="31" y="31"/>
                    <a:pt x="31" y="31"/>
                  </a:cubicBezTo>
                  <a:cubicBezTo>
                    <a:pt x="30" y="31"/>
                    <a:pt x="24" y="24"/>
                    <a:pt x="16" y="16"/>
                  </a:cubicBezTo>
                  <a:cubicBezTo>
                    <a:pt x="7" y="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69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Freeform 137"/>
            <p:cNvSpPr/>
            <p:nvPr/>
          </p:nvSpPr>
          <p:spPr bwMode="auto">
            <a:xfrm>
              <a:off x="4371" y="1488"/>
              <a:ext cx="57" cy="48"/>
            </a:xfrm>
            <a:custGeom>
              <a:avLst/>
              <a:gdLst>
                <a:gd name="T0" fmla="*/ 1 w 24"/>
                <a:gd name="T1" fmla="*/ 0 h 20"/>
                <a:gd name="T2" fmla="*/ 13 w 24"/>
                <a:gd name="T3" fmla="*/ 9 h 20"/>
                <a:gd name="T4" fmla="*/ 23 w 24"/>
                <a:gd name="T5" fmla="*/ 19 h 20"/>
                <a:gd name="T6" fmla="*/ 11 w 24"/>
                <a:gd name="T7" fmla="*/ 10 h 20"/>
                <a:gd name="T8" fmla="*/ 1 w 2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0">
                  <a:moveTo>
                    <a:pt x="1" y="0"/>
                  </a:moveTo>
                  <a:cubicBezTo>
                    <a:pt x="1" y="0"/>
                    <a:pt x="6" y="4"/>
                    <a:pt x="13" y="9"/>
                  </a:cubicBezTo>
                  <a:cubicBezTo>
                    <a:pt x="19" y="14"/>
                    <a:pt x="24" y="19"/>
                    <a:pt x="23" y="19"/>
                  </a:cubicBezTo>
                  <a:cubicBezTo>
                    <a:pt x="23" y="20"/>
                    <a:pt x="17" y="16"/>
                    <a:pt x="11" y="10"/>
                  </a:cubicBezTo>
                  <a:cubicBezTo>
                    <a:pt x="5" y="5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69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138"/>
            <p:cNvSpPr/>
            <p:nvPr/>
          </p:nvSpPr>
          <p:spPr bwMode="auto">
            <a:xfrm>
              <a:off x="4127" y="1256"/>
              <a:ext cx="45" cy="71"/>
            </a:xfrm>
            <a:custGeom>
              <a:avLst/>
              <a:gdLst>
                <a:gd name="T0" fmla="*/ 18 w 19"/>
                <a:gd name="T1" fmla="*/ 30 h 30"/>
                <a:gd name="T2" fmla="*/ 18 w 19"/>
                <a:gd name="T3" fmla="*/ 28 h 30"/>
                <a:gd name="T4" fmla="*/ 15 w 19"/>
                <a:gd name="T5" fmla="*/ 26 h 30"/>
                <a:gd name="T6" fmla="*/ 13 w 19"/>
                <a:gd name="T7" fmla="*/ 24 h 30"/>
                <a:gd name="T8" fmla="*/ 12 w 19"/>
                <a:gd name="T9" fmla="*/ 21 h 30"/>
                <a:gd name="T10" fmla="*/ 9 w 19"/>
                <a:gd name="T11" fmla="*/ 15 h 30"/>
                <a:gd name="T12" fmla="*/ 6 w 19"/>
                <a:gd name="T13" fmla="*/ 14 h 30"/>
                <a:gd name="T14" fmla="*/ 5 w 19"/>
                <a:gd name="T15" fmla="*/ 14 h 30"/>
                <a:gd name="T16" fmla="*/ 4 w 19"/>
                <a:gd name="T17" fmla="*/ 13 h 30"/>
                <a:gd name="T18" fmla="*/ 1 w 19"/>
                <a:gd name="T19" fmla="*/ 0 h 30"/>
                <a:gd name="T20" fmla="*/ 3 w 19"/>
                <a:gd name="T21" fmla="*/ 3 h 30"/>
                <a:gd name="T22" fmla="*/ 7 w 19"/>
                <a:gd name="T23" fmla="*/ 13 h 30"/>
                <a:gd name="T24" fmla="*/ 5 w 19"/>
                <a:gd name="T25" fmla="*/ 12 h 30"/>
                <a:gd name="T26" fmla="*/ 10 w 19"/>
                <a:gd name="T27" fmla="*/ 13 h 30"/>
                <a:gd name="T28" fmla="*/ 13 w 19"/>
                <a:gd name="T29" fmla="*/ 17 h 30"/>
                <a:gd name="T30" fmla="*/ 14 w 19"/>
                <a:gd name="T31" fmla="*/ 20 h 30"/>
                <a:gd name="T32" fmla="*/ 16 w 19"/>
                <a:gd name="T33" fmla="*/ 25 h 30"/>
                <a:gd name="T34" fmla="*/ 19 w 19"/>
                <a:gd name="T35" fmla="*/ 28 h 30"/>
                <a:gd name="T36" fmla="*/ 18 w 19"/>
                <a:gd name="T3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30">
                  <a:moveTo>
                    <a:pt x="18" y="30"/>
                  </a:moveTo>
                  <a:cubicBezTo>
                    <a:pt x="18" y="30"/>
                    <a:pt x="18" y="29"/>
                    <a:pt x="18" y="28"/>
                  </a:cubicBezTo>
                  <a:cubicBezTo>
                    <a:pt x="18" y="28"/>
                    <a:pt x="17" y="27"/>
                    <a:pt x="15" y="26"/>
                  </a:cubicBezTo>
                  <a:cubicBezTo>
                    <a:pt x="15" y="25"/>
                    <a:pt x="14" y="25"/>
                    <a:pt x="13" y="24"/>
                  </a:cubicBezTo>
                  <a:cubicBezTo>
                    <a:pt x="13" y="23"/>
                    <a:pt x="12" y="22"/>
                    <a:pt x="12" y="21"/>
                  </a:cubicBezTo>
                  <a:cubicBezTo>
                    <a:pt x="11" y="18"/>
                    <a:pt x="11" y="16"/>
                    <a:pt x="9" y="15"/>
                  </a:cubicBezTo>
                  <a:cubicBezTo>
                    <a:pt x="8" y="14"/>
                    <a:pt x="7" y="13"/>
                    <a:pt x="6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5"/>
                    <a:pt x="0" y="0"/>
                    <a:pt x="1" y="0"/>
                  </a:cubicBezTo>
                  <a:cubicBezTo>
                    <a:pt x="1" y="0"/>
                    <a:pt x="2" y="1"/>
                    <a:pt x="3" y="3"/>
                  </a:cubicBezTo>
                  <a:cubicBezTo>
                    <a:pt x="5" y="5"/>
                    <a:pt x="6" y="9"/>
                    <a:pt x="7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7" y="11"/>
                    <a:pt x="9" y="12"/>
                    <a:pt x="10" y="13"/>
                  </a:cubicBezTo>
                  <a:cubicBezTo>
                    <a:pt x="11" y="14"/>
                    <a:pt x="12" y="15"/>
                    <a:pt x="13" y="17"/>
                  </a:cubicBezTo>
                  <a:cubicBezTo>
                    <a:pt x="13" y="18"/>
                    <a:pt x="13" y="19"/>
                    <a:pt x="14" y="20"/>
                  </a:cubicBezTo>
                  <a:cubicBezTo>
                    <a:pt x="14" y="22"/>
                    <a:pt x="15" y="24"/>
                    <a:pt x="16" y="25"/>
                  </a:cubicBezTo>
                  <a:cubicBezTo>
                    <a:pt x="17" y="26"/>
                    <a:pt x="19" y="27"/>
                    <a:pt x="19" y="28"/>
                  </a:cubicBezTo>
                  <a:cubicBezTo>
                    <a:pt x="19" y="29"/>
                    <a:pt x="18" y="30"/>
                    <a:pt x="18" y="30"/>
                  </a:cubicBezTo>
                  <a:close/>
                </a:path>
              </a:pathLst>
            </a:custGeom>
            <a:solidFill>
              <a:srgbClr val="F69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139"/>
            <p:cNvSpPr/>
            <p:nvPr/>
          </p:nvSpPr>
          <p:spPr bwMode="auto">
            <a:xfrm>
              <a:off x="4141" y="1256"/>
              <a:ext cx="57" cy="61"/>
            </a:xfrm>
            <a:custGeom>
              <a:avLst/>
              <a:gdLst>
                <a:gd name="T0" fmla="*/ 24 w 24"/>
                <a:gd name="T1" fmla="*/ 25 h 26"/>
                <a:gd name="T2" fmla="*/ 23 w 24"/>
                <a:gd name="T3" fmla="*/ 26 h 26"/>
                <a:gd name="T4" fmla="*/ 19 w 24"/>
                <a:gd name="T5" fmla="*/ 25 h 26"/>
                <a:gd name="T6" fmla="*/ 14 w 24"/>
                <a:gd name="T7" fmla="*/ 20 h 26"/>
                <a:gd name="T8" fmla="*/ 11 w 24"/>
                <a:gd name="T9" fmla="*/ 14 h 26"/>
                <a:gd name="T10" fmla="*/ 5 w 24"/>
                <a:gd name="T11" fmla="*/ 10 h 26"/>
                <a:gd name="T12" fmla="*/ 3 w 24"/>
                <a:gd name="T13" fmla="*/ 7 h 26"/>
                <a:gd name="T14" fmla="*/ 3 w 24"/>
                <a:gd name="T15" fmla="*/ 4 h 26"/>
                <a:gd name="T16" fmla="*/ 1 w 24"/>
                <a:gd name="T17" fmla="*/ 1 h 26"/>
                <a:gd name="T18" fmla="*/ 0 w 24"/>
                <a:gd name="T19" fmla="*/ 0 h 26"/>
                <a:gd name="T20" fmla="*/ 2 w 24"/>
                <a:gd name="T21" fmla="*/ 0 h 26"/>
                <a:gd name="T22" fmla="*/ 4 w 24"/>
                <a:gd name="T23" fmla="*/ 4 h 26"/>
                <a:gd name="T24" fmla="*/ 6 w 24"/>
                <a:gd name="T25" fmla="*/ 8 h 26"/>
                <a:gd name="T26" fmla="*/ 9 w 24"/>
                <a:gd name="T27" fmla="*/ 10 h 26"/>
                <a:gd name="T28" fmla="*/ 12 w 24"/>
                <a:gd name="T29" fmla="*/ 13 h 26"/>
                <a:gd name="T30" fmla="*/ 16 w 24"/>
                <a:gd name="T31" fmla="*/ 19 h 26"/>
                <a:gd name="T32" fmla="*/ 19 w 24"/>
                <a:gd name="T33" fmla="*/ 24 h 26"/>
                <a:gd name="T34" fmla="*/ 24 w 24"/>
                <a:gd name="T3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26">
                  <a:moveTo>
                    <a:pt x="24" y="25"/>
                  </a:moveTo>
                  <a:cubicBezTo>
                    <a:pt x="24" y="25"/>
                    <a:pt x="24" y="26"/>
                    <a:pt x="23" y="26"/>
                  </a:cubicBezTo>
                  <a:cubicBezTo>
                    <a:pt x="22" y="26"/>
                    <a:pt x="20" y="26"/>
                    <a:pt x="19" y="25"/>
                  </a:cubicBezTo>
                  <a:cubicBezTo>
                    <a:pt x="17" y="24"/>
                    <a:pt x="16" y="22"/>
                    <a:pt x="14" y="20"/>
                  </a:cubicBezTo>
                  <a:cubicBezTo>
                    <a:pt x="13" y="18"/>
                    <a:pt x="12" y="16"/>
                    <a:pt x="11" y="14"/>
                  </a:cubicBezTo>
                  <a:cubicBezTo>
                    <a:pt x="9" y="12"/>
                    <a:pt x="7" y="12"/>
                    <a:pt x="5" y="10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3" y="6"/>
                    <a:pt x="3" y="5"/>
                    <a:pt x="3" y="4"/>
                  </a:cubicBezTo>
                  <a:cubicBezTo>
                    <a:pt x="2" y="2"/>
                    <a:pt x="2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1"/>
                    <a:pt x="4" y="2"/>
                    <a:pt x="4" y="4"/>
                  </a:cubicBezTo>
                  <a:cubicBezTo>
                    <a:pt x="5" y="5"/>
                    <a:pt x="5" y="7"/>
                    <a:pt x="6" y="8"/>
                  </a:cubicBezTo>
                  <a:cubicBezTo>
                    <a:pt x="7" y="9"/>
                    <a:pt x="8" y="9"/>
                    <a:pt x="9" y="10"/>
                  </a:cubicBezTo>
                  <a:cubicBezTo>
                    <a:pt x="10" y="11"/>
                    <a:pt x="12" y="11"/>
                    <a:pt x="12" y="13"/>
                  </a:cubicBezTo>
                  <a:cubicBezTo>
                    <a:pt x="14" y="15"/>
                    <a:pt x="15" y="17"/>
                    <a:pt x="16" y="19"/>
                  </a:cubicBezTo>
                  <a:cubicBezTo>
                    <a:pt x="17" y="21"/>
                    <a:pt x="18" y="23"/>
                    <a:pt x="19" y="24"/>
                  </a:cubicBezTo>
                  <a:cubicBezTo>
                    <a:pt x="22" y="26"/>
                    <a:pt x="24" y="25"/>
                    <a:pt x="24" y="25"/>
                  </a:cubicBezTo>
                  <a:close/>
                </a:path>
              </a:pathLst>
            </a:custGeom>
            <a:solidFill>
              <a:srgbClr val="F69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140"/>
            <p:cNvSpPr/>
            <p:nvPr/>
          </p:nvSpPr>
          <p:spPr bwMode="auto">
            <a:xfrm>
              <a:off x="3944" y="1123"/>
              <a:ext cx="74" cy="55"/>
            </a:xfrm>
            <a:custGeom>
              <a:avLst/>
              <a:gdLst>
                <a:gd name="T0" fmla="*/ 30 w 31"/>
                <a:gd name="T1" fmla="*/ 0 h 23"/>
                <a:gd name="T2" fmla="*/ 28 w 31"/>
                <a:gd name="T3" fmla="*/ 6 h 23"/>
                <a:gd name="T4" fmla="*/ 18 w 31"/>
                <a:gd name="T5" fmla="*/ 16 h 23"/>
                <a:gd name="T6" fmla="*/ 5 w 31"/>
                <a:gd name="T7" fmla="*/ 21 h 23"/>
                <a:gd name="T8" fmla="*/ 0 w 31"/>
                <a:gd name="T9" fmla="*/ 23 h 23"/>
                <a:gd name="T10" fmla="*/ 5 w 31"/>
                <a:gd name="T11" fmla="*/ 20 h 23"/>
                <a:gd name="T12" fmla="*/ 17 w 31"/>
                <a:gd name="T13" fmla="*/ 14 h 23"/>
                <a:gd name="T14" fmla="*/ 27 w 31"/>
                <a:gd name="T15" fmla="*/ 5 h 23"/>
                <a:gd name="T16" fmla="*/ 30 w 31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3">
                  <a:moveTo>
                    <a:pt x="30" y="0"/>
                  </a:moveTo>
                  <a:cubicBezTo>
                    <a:pt x="31" y="0"/>
                    <a:pt x="30" y="2"/>
                    <a:pt x="28" y="6"/>
                  </a:cubicBezTo>
                  <a:cubicBezTo>
                    <a:pt x="26" y="9"/>
                    <a:pt x="23" y="13"/>
                    <a:pt x="18" y="16"/>
                  </a:cubicBezTo>
                  <a:cubicBezTo>
                    <a:pt x="13" y="19"/>
                    <a:pt x="9" y="20"/>
                    <a:pt x="5" y="21"/>
                  </a:cubicBezTo>
                  <a:cubicBezTo>
                    <a:pt x="2" y="23"/>
                    <a:pt x="0" y="23"/>
                    <a:pt x="0" y="23"/>
                  </a:cubicBezTo>
                  <a:cubicBezTo>
                    <a:pt x="0" y="23"/>
                    <a:pt x="2" y="22"/>
                    <a:pt x="5" y="20"/>
                  </a:cubicBezTo>
                  <a:cubicBezTo>
                    <a:pt x="8" y="19"/>
                    <a:pt x="13" y="17"/>
                    <a:pt x="17" y="14"/>
                  </a:cubicBezTo>
                  <a:cubicBezTo>
                    <a:pt x="21" y="11"/>
                    <a:pt x="25" y="8"/>
                    <a:pt x="27" y="5"/>
                  </a:cubicBezTo>
                  <a:cubicBezTo>
                    <a:pt x="29" y="2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F69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141"/>
            <p:cNvSpPr/>
            <p:nvPr/>
          </p:nvSpPr>
          <p:spPr bwMode="auto">
            <a:xfrm>
              <a:off x="3148" y="1272"/>
              <a:ext cx="301" cy="707"/>
            </a:xfrm>
            <a:custGeom>
              <a:avLst/>
              <a:gdLst>
                <a:gd name="T0" fmla="*/ 126 w 127"/>
                <a:gd name="T1" fmla="*/ 52 h 298"/>
                <a:gd name="T2" fmla="*/ 111 w 127"/>
                <a:gd name="T3" fmla="*/ 15 h 298"/>
                <a:gd name="T4" fmla="*/ 65 w 127"/>
                <a:gd name="T5" fmla="*/ 11 h 298"/>
                <a:gd name="T6" fmla="*/ 74 w 127"/>
                <a:gd name="T7" fmla="*/ 14 h 298"/>
                <a:gd name="T8" fmla="*/ 9 w 127"/>
                <a:gd name="T9" fmla="*/ 219 h 298"/>
                <a:gd name="T10" fmla="*/ 1 w 127"/>
                <a:gd name="T11" fmla="*/ 245 h 298"/>
                <a:gd name="T12" fmla="*/ 9 w 127"/>
                <a:gd name="T13" fmla="*/ 270 h 298"/>
                <a:gd name="T14" fmla="*/ 33 w 127"/>
                <a:gd name="T15" fmla="*/ 268 h 298"/>
                <a:gd name="T16" fmla="*/ 40 w 127"/>
                <a:gd name="T17" fmla="*/ 289 h 298"/>
                <a:gd name="T18" fmla="*/ 60 w 127"/>
                <a:gd name="T19" fmla="*/ 295 h 298"/>
                <a:gd name="T20" fmla="*/ 78 w 127"/>
                <a:gd name="T21" fmla="*/ 268 h 298"/>
                <a:gd name="T22" fmla="*/ 121 w 127"/>
                <a:gd name="T23" fmla="*/ 92 h 298"/>
                <a:gd name="T24" fmla="*/ 126 w 127"/>
                <a:gd name="T25" fmla="*/ 52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298">
                  <a:moveTo>
                    <a:pt x="126" y="52"/>
                  </a:moveTo>
                  <a:cubicBezTo>
                    <a:pt x="125" y="38"/>
                    <a:pt x="120" y="25"/>
                    <a:pt x="111" y="15"/>
                  </a:cubicBezTo>
                  <a:cubicBezTo>
                    <a:pt x="101" y="6"/>
                    <a:pt x="76" y="0"/>
                    <a:pt x="65" y="11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60" y="84"/>
                    <a:pt x="38" y="153"/>
                    <a:pt x="9" y="219"/>
                  </a:cubicBezTo>
                  <a:cubicBezTo>
                    <a:pt x="5" y="228"/>
                    <a:pt x="2" y="236"/>
                    <a:pt x="1" y="245"/>
                  </a:cubicBezTo>
                  <a:cubicBezTo>
                    <a:pt x="0" y="254"/>
                    <a:pt x="2" y="264"/>
                    <a:pt x="9" y="270"/>
                  </a:cubicBezTo>
                  <a:cubicBezTo>
                    <a:pt x="16" y="276"/>
                    <a:pt x="28" y="275"/>
                    <a:pt x="33" y="268"/>
                  </a:cubicBezTo>
                  <a:cubicBezTo>
                    <a:pt x="33" y="276"/>
                    <a:pt x="35" y="284"/>
                    <a:pt x="40" y="289"/>
                  </a:cubicBezTo>
                  <a:cubicBezTo>
                    <a:pt x="45" y="295"/>
                    <a:pt x="53" y="298"/>
                    <a:pt x="60" y="295"/>
                  </a:cubicBezTo>
                  <a:cubicBezTo>
                    <a:pt x="70" y="290"/>
                    <a:pt x="77" y="279"/>
                    <a:pt x="78" y="268"/>
                  </a:cubicBezTo>
                  <a:cubicBezTo>
                    <a:pt x="87" y="208"/>
                    <a:pt x="106" y="151"/>
                    <a:pt x="121" y="92"/>
                  </a:cubicBezTo>
                  <a:cubicBezTo>
                    <a:pt x="124" y="79"/>
                    <a:pt x="127" y="65"/>
                    <a:pt x="126" y="5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142"/>
            <p:cNvSpPr/>
            <p:nvPr/>
          </p:nvSpPr>
          <p:spPr bwMode="auto">
            <a:xfrm>
              <a:off x="3288" y="1291"/>
              <a:ext cx="102" cy="100"/>
            </a:xfrm>
            <a:custGeom>
              <a:avLst/>
              <a:gdLst>
                <a:gd name="T0" fmla="*/ 30 w 43"/>
                <a:gd name="T1" fmla="*/ 6 h 42"/>
                <a:gd name="T2" fmla="*/ 3 w 43"/>
                <a:gd name="T3" fmla="*/ 4 h 42"/>
                <a:gd name="T4" fmla="*/ 0 w 43"/>
                <a:gd name="T5" fmla="*/ 5 h 42"/>
                <a:gd name="T6" fmla="*/ 15 w 43"/>
                <a:gd name="T7" fmla="*/ 18 h 42"/>
                <a:gd name="T8" fmla="*/ 26 w 43"/>
                <a:gd name="T9" fmla="*/ 35 h 42"/>
                <a:gd name="T10" fmla="*/ 40 w 43"/>
                <a:gd name="T11" fmla="*/ 38 h 42"/>
                <a:gd name="T12" fmla="*/ 43 w 43"/>
                <a:gd name="T13" fmla="*/ 30 h 42"/>
                <a:gd name="T14" fmla="*/ 30 w 43"/>
                <a:gd name="T15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2">
                  <a:moveTo>
                    <a:pt x="30" y="6"/>
                  </a:moveTo>
                  <a:cubicBezTo>
                    <a:pt x="22" y="1"/>
                    <a:pt x="11" y="0"/>
                    <a:pt x="3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7"/>
                    <a:pt x="12" y="12"/>
                    <a:pt x="15" y="18"/>
                  </a:cubicBezTo>
                  <a:cubicBezTo>
                    <a:pt x="19" y="24"/>
                    <a:pt x="22" y="30"/>
                    <a:pt x="26" y="35"/>
                  </a:cubicBezTo>
                  <a:cubicBezTo>
                    <a:pt x="30" y="38"/>
                    <a:pt x="36" y="42"/>
                    <a:pt x="40" y="38"/>
                  </a:cubicBezTo>
                  <a:cubicBezTo>
                    <a:pt x="42" y="36"/>
                    <a:pt x="43" y="33"/>
                    <a:pt x="43" y="30"/>
                  </a:cubicBezTo>
                  <a:cubicBezTo>
                    <a:pt x="43" y="21"/>
                    <a:pt x="38" y="12"/>
                    <a:pt x="30" y="6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143"/>
            <p:cNvSpPr/>
            <p:nvPr/>
          </p:nvSpPr>
          <p:spPr bwMode="auto">
            <a:xfrm>
              <a:off x="3378" y="1322"/>
              <a:ext cx="57" cy="126"/>
            </a:xfrm>
            <a:custGeom>
              <a:avLst/>
              <a:gdLst>
                <a:gd name="T0" fmla="*/ 21 w 24"/>
                <a:gd name="T1" fmla="*/ 53 h 53"/>
                <a:gd name="T2" fmla="*/ 22 w 24"/>
                <a:gd name="T3" fmla="*/ 44 h 53"/>
                <a:gd name="T4" fmla="*/ 19 w 24"/>
                <a:gd name="T5" fmla="*/ 22 h 53"/>
                <a:gd name="T6" fmla="*/ 15 w 24"/>
                <a:gd name="T7" fmla="*/ 11 h 53"/>
                <a:gd name="T8" fmla="*/ 9 w 24"/>
                <a:gd name="T9" fmla="*/ 4 h 53"/>
                <a:gd name="T10" fmla="*/ 0 w 24"/>
                <a:gd name="T11" fmla="*/ 2 h 53"/>
                <a:gd name="T12" fmla="*/ 3 w 24"/>
                <a:gd name="T13" fmla="*/ 1 h 53"/>
                <a:gd name="T14" fmla="*/ 10 w 24"/>
                <a:gd name="T15" fmla="*/ 3 h 53"/>
                <a:gd name="T16" fmla="*/ 17 w 24"/>
                <a:gd name="T17" fmla="*/ 10 h 53"/>
                <a:gd name="T18" fmla="*/ 21 w 24"/>
                <a:gd name="T19" fmla="*/ 22 h 53"/>
                <a:gd name="T20" fmla="*/ 23 w 24"/>
                <a:gd name="T21" fmla="*/ 44 h 53"/>
                <a:gd name="T22" fmla="*/ 21 w 24"/>
                <a:gd name="T2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53">
                  <a:moveTo>
                    <a:pt x="21" y="53"/>
                  </a:moveTo>
                  <a:cubicBezTo>
                    <a:pt x="21" y="53"/>
                    <a:pt x="21" y="50"/>
                    <a:pt x="22" y="44"/>
                  </a:cubicBezTo>
                  <a:cubicBezTo>
                    <a:pt x="22" y="38"/>
                    <a:pt x="22" y="31"/>
                    <a:pt x="19" y="22"/>
                  </a:cubicBezTo>
                  <a:cubicBezTo>
                    <a:pt x="18" y="18"/>
                    <a:pt x="17" y="14"/>
                    <a:pt x="15" y="11"/>
                  </a:cubicBezTo>
                  <a:cubicBezTo>
                    <a:pt x="13" y="8"/>
                    <a:pt x="11" y="6"/>
                    <a:pt x="9" y="4"/>
                  </a:cubicBezTo>
                  <a:cubicBezTo>
                    <a:pt x="4" y="0"/>
                    <a:pt x="0" y="2"/>
                    <a:pt x="0" y="2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4" y="1"/>
                    <a:pt x="7" y="1"/>
                    <a:pt x="10" y="3"/>
                  </a:cubicBezTo>
                  <a:cubicBezTo>
                    <a:pt x="12" y="4"/>
                    <a:pt x="15" y="7"/>
                    <a:pt x="17" y="10"/>
                  </a:cubicBezTo>
                  <a:cubicBezTo>
                    <a:pt x="19" y="14"/>
                    <a:pt x="20" y="18"/>
                    <a:pt x="21" y="22"/>
                  </a:cubicBezTo>
                  <a:cubicBezTo>
                    <a:pt x="24" y="30"/>
                    <a:pt x="24" y="38"/>
                    <a:pt x="23" y="44"/>
                  </a:cubicBezTo>
                  <a:cubicBezTo>
                    <a:pt x="22" y="50"/>
                    <a:pt x="21" y="53"/>
                    <a:pt x="21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144"/>
            <p:cNvSpPr/>
            <p:nvPr/>
          </p:nvSpPr>
          <p:spPr bwMode="auto">
            <a:xfrm>
              <a:off x="3271" y="1735"/>
              <a:ext cx="36" cy="203"/>
            </a:xfrm>
            <a:custGeom>
              <a:avLst/>
              <a:gdLst>
                <a:gd name="T0" fmla="*/ 3 w 15"/>
                <a:gd name="T1" fmla="*/ 86 h 86"/>
                <a:gd name="T2" fmla="*/ 3 w 15"/>
                <a:gd name="T3" fmla="*/ 82 h 86"/>
                <a:gd name="T4" fmla="*/ 1 w 15"/>
                <a:gd name="T5" fmla="*/ 73 h 86"/>
                <a:gd name="T6" fmla="*/ 2 w 15"/>
                <a:gd name="T7" fmla="*/ 42 h 86"/>
                <a:gd name="T8" fmla="*/ 9 w 15"/>
                <a:gd name="T9" fmla="*/ 12 h 86"/>
                <a:gd name="T10" fmla="*/ 13 w 15"/>
                <a:gd name="T11" fmla="*/ 3 h 86"/>
                <a:gd name="T12" fmla="*/ 15 w 15"/>
                <a:gd name="T13" fmla="*/ 0 h 86"/>
                <a:gd name="T14" fmla="*/ 10 w 15"/>
                <a:gd name="T15" fmla="*/ 13 h 86"/>
                <a:gd name="T16" fmla="*/ 4 w 15"/>
                <a:gd name="T17" fmla="*/ 42 h 86"/>
                <a:gd name="T18" fmla="*/ 3 w 15"/>
                <a:gd name="T19" fmla="*/ 73 h 86"/>
                <a:gd name="T20" fmla="*/ 3 w 15"/>
                <a:gd name="T2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86">
                  <a:moveTo>
                    <a:pt x="3" y="86"/>
                  </a:moveTo>
                  <a:cubicBezTo>
                    <a:pt x="3" y="86"/>
                    <a:pt x="3" y="84"/>
                    <a:pt x="3" y="82"/>
                  </a:cubicBezTo>
                  <a:cubicBezTo>
                    <a:pt x="2" y="80"/>
                    <a:pt x="2" y="77"/>
                    <a:pt x="1" y="73"/>
                  </a:cubicBezTo>
                  <a:cubicBezTo>
                    <a:pt x="0" y="65"/>
                    <a:pt x="0" y="54"/>
                    <a:pt x="2" y="42"/>
                  </a:cubicBezTo>
                  <a:cubicBezTo>
                    <a:pt x="3" y="30"/>
                    <a:pt x="6" y="19"/>
                    <a:pt x="9" y="12"/>
                  </a:cubicBezTo>
                  <a:cubicBezTo>
                    <a:pt x="10" y="8"/>
                    <a:pt x="12" y="5"/>
                    <a:pt x="13" y="3"/>
                  </a:cubicBezTo>
                  <a:cubicBezTo>
                    <a:pt x="14" y="1"/>
                    <a:pt x="14" y="0"/>
                    <a:pt x="15" y="0"/>
                  </a:cubicBezTo>
                  <a:cubicBezTo>
                    <a:pt x="15" y="1"/>
                    <a:pt x="13" y="5"/>
                    <a:pt x="10" y="13"/>
                  </a:cubicBezTo>
                  <a:cubicBezTo>
                    <a:pt x="8" y="20"/>
                    <a:pt x="5" y="30"/>
                    <a:pt x="4" y="42"/>
                  </a:cubicBezTo>
                  <a:cubicBezTo>
                    <a:pt x="2" y="54"/>
                    <a:pt x="2" y="65"/>
                    <a:pt x="3" y="73"/>
                  </a:cubicBezTo>
                  <a:cubicBezTo>
                    <a:pt x="3" y="81"/>
                    <a:pt x="4" y="86"/>
                    <a:pt x="3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145"/>
            <p:cNvSpPr/>
            <p:nvPr/>
          </p:nvSpPr>
          <p:spPr bwMode="auto">
            <a:xfrm>
              <a:off x="2783" y="1216"/>
              <a:ext cx="590" cy="495"/>
            </a:xfrm>
            <a:custGeom>
              <a:avLst/>
              <a:gdLst>
                <a:gd name="T0" fmla="*/ 141 w 249"/>
                <a:gd name="T1" fmla="*/ 0 h 209"/>
                <a:gd name="T2" fmla="*/ 117 w 249"/>
                <a:gd name="T3" fmla="*/ 17 h 209"/>
                <a:gd name="T4" fmla="*/ 69 w 249"/>
                <a:gd name="T5" fmla="*/ 27 h 209"/>
                <a:gd name="T6" fmla="*/ 54 w 249"/>
                <a:gd name="T7" fmla="*/ 53 h 209"/>
                <a:gd name="T8" fmla="*/ 37 w 249"/>
                <a:gd name="T9" fmla="*/ 60 h 209"/>
                <a:gd name="T10" fmla="*/ 7 w 249"/>
                <a:gd name="T11" fmla="*/ 125 h 209"/>
                <a:gd name="T12" fmla="*/ 63 w 249"/>
                <a:gd name="T13" fmla="*/ 174 h 209"/>
                <a:gd name="T14" fmla="*/ 98 w 249"/>
                <a:gd name="T15" fmla="*/ 182 h 209"/>
                <a:gd name="T16" fmla="*/ 126 w 249"/>
                <a:gd name="T17" fmla="*/ 202 h 209"/>
                <a:gd name="T18" fmla="*/ 157 w 249"/>
                <a:gd name="T19" fmla="*/ 200 h 209"/>
                <a:gd name="T20" fmla="*/ 234 w 249"/>
                <a:gd name="T21" fmla="*/ 113 h 209"/>
                <a:gd name="T22" fmla="*/ 240 w 249"/>
                <a:gd name="T23" fmla="*/ 62 h 209"/>
                <a:gd name="T24" fmla="*/ 213 w 249"/>
                <a:gd name="T25" fmla="*/ 35 h 209"/>
                <a:gd name="T26" fmla="*/ 171 w 249"/>
                <a:gd name="T27" fmla="*/ 8 h 209"/>
                <a:gd name="T28" fmla="*/ 141 w 249"/>
                <a:gd name="T2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9" h="209">
                  <a:moveTo>
                    <a:pt x="141" y="0"/>
                  </a:moveTo>
                  <a:cubicBezTo>
                    <a:pt x="131" y="1"/>
                    <a:pt x="120" y="7"/>
                    <a:pt x="117" y="17"/>
                  </a:cubicBezTo>
                  <a:cubicBezTo>
                    <a:pt x="102" y="6"/>
                    <a:pt x="78" y="11"/>
                    <a:pt x="69" y="27"/>
                  </a:cubicBezTo>
                  <a:cubicBezTo>
                    <a:pt x="64" y="35"/>
                    <a:pt x="62" y="46"/>
                    <a:pt x="54" y="53"/>
                  </a:cubicBezTo>
                  <a:cubicBezTo>
                    <a:pt x="49" y="57"/>
                    <a:pt x="43" y="58"/>
                    <a:pt x="37" y="60"/>
                  </a:cubicBezTo>
                  <a:cubicBezTo>
                    <a:pt x="13" y="70"/>
                    <a:pt x="0" y="100"/>
                    <a:pt x="7" y="125"/>
                  </a:cubicBezTo>
                  <a:cubicBezTo>
                    <a:pt x="14" y="150"/>
                    <a:pt x="37" y="169"/>
                    <a:pt x="63" y="174"/>
                  </a:cubicBezTo>
                  <a:cubicBezTo>
                    <a:pt x="75" y="177"/>
                    <a:pt x="87" y="177"/>
                    <a:pt x="98" y="182"/>
                  </a:cubicBezTo>
                  <a:cubicBezTo>
                    <a:pt x="109" y="187"/>
                    <a:pt x="116" y="196"/>
                    <a:pt x="126" y="202"/>
                  </a:cubicBezTo>
                  <a:cubicBezTo>
                    <a:pt x="136" y="208"/>
                    <a:pt x="150" y="209"/>
                    <a:pt x="157" y="200"/>
                  </a:cubicBezTo>
                  <a:cubicBezTo>
                    <a:pt x="234" y="113"/>
                    <a:pt x="234" y="113"/>
                    <a:pt x="234" y="113"/>
                  </a:cubicBezTo>
                  <a:cubicBezTo>
                    <a:pt x="246" y="100"/>
                    <a:pt x="249" y="78"/>
                    <a:pt x="240" y="62"/>
                  </a:cubicBezTo>
                  <a:cubicBezTo>
                    <a:pt x="234" y="50"/>
                    <a:pt x="223" y="43"/>
                    <a:pt x="213" y="35"/>
                  </a:cubicBezTo>
                  <a:cubicBezTo>
                    <a:pt x="200" y="26"/>
                    <a:pt x="186" y="16"/>
                    <a:pt x="171" y="8"/>
                  </a:cubicBezTo>
                  <a:cubicBezTo>
                    <a:pt x="162" y="3"/>
                    <a:pt x="152" y="0"/>
                    <a:pt x="14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146"/>
            <p:cNvSpPr/>
            <p:nvPr/>
          </p:nvSpPr>
          <p:spPr bwMode="auto">
            <a:xfrm>
              <a:off x="2899" y="1270"/>
              <a:ext cx="706" cy="498"/>
            </a:xfrm>
            <a:custGeom>
              <a:avLst/>
              <a:gdLst>
                <a:gd name="T0" fmla="*/ 286 w 298"/>
                <a:gd name="T1" fmla="*/ 162 h 210"/>
                <a:gd name="T2" fmla="*/ 264 w 298"/>
                <a:gd name="T3" fmla="*/ 96 h 210"/>
                <a:gd name="T4" fmla="*/ 121 w 298"/>
                <a:gd name="T5" fmla="*/ 21 h 210"/>
                <a:gd name="T6" fmla="*/ 18 w 298"/>
                <a:gd name="T7" fmla="*/ 42 h 210"/>
                <a:gd name="T8" fmla="*/ 17 w 298"/>
                <a:gd name="T9" fmla="*/ 46 h 210"/>
                <a:gd name="T10" fmla="*/ 50 w 298"/>
                <a:gd name="T11" fmla="*/ 146 h 210"/>
                <a:gd name="T12" fmla="*/ 138 w 298"/>
                <a:gd name="T13" fmla="*/ 193 h 210"/>
                <a:gd name="T14" fmla="*/ 199 w 298"/>
                <a:gd name="T15" fmla="*/ 174 h 210"/>
                <a:gd name="T16" fmla="*/ 219 w 298"/>
                <a:gd name="T17" fmla="*/ 184 h 210"/>
                <a:gd name="T18" fmla="*/ 286 w 298"/>
                <a:gd name="T19" fmla="*/ 162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8" h="210">
                  <a:moveTo>
                    <a:pt x="286" y="162"/>
                  </a:moveTo>
                  <a:cubicBezTo>
                    <a:pt x="298" y="138"/>
                    <a:pt x="288" y="108"/>
                    <a:pt x="264" y="96"/>
                  </a:cubicBezTo>
                  <a:cubicBezTo>
                    <a:pt x="121" y="21"/>
                    <a:pt x="121" y="21"/>
                    <a:pt x="121" y="21"/>
                  </a:cubicBezTo>
                  <a:cubicBezTo>
                    <a:pt x="83" y="0"/>
                    <a:pt x="39" y="4"/>
                    <a:pt x="18" y="42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0" y="83"/>
                    <a:pt x="14" y="127"/>
                    <a:pt x="50" y="146"/>
                  </a:cubicBezTo>
                  <a:cubicBezTo>
                    <a:pt x="83" y="165"/>
                    <a:pt x="119" y="185"/>
                    <a:pt x="138" y="193"/>
                  </a:cubicBezTo>
                  <a:cubicBezTo>
                    <a:pt x="176" y="210"/>
                    <a:pt x="199" y="174"/>
                    <a:pt x="199" y="174"/>
                  </a:cubicBezTo>
                  <a:cubicBezTo>
                    <a:pt x="199" y="174"/>
                    <a:pt x="208" y="178"/>
                    <a:pt x="219" y="184"/>
                  </a:cubicBezTo>
                  <a:cubicBezTo>
                    <a:pt x="244" y="197"/>
                    <a:pt x="274" y="187"/>
                    <a:pt x="286" y="162"/>
                  </a:cubicBezTo>
                  <a:close/>
                </a:path>
              </a:pathLst>
            </a:custGeom>
            <a:solidFill>
              <a:srgbClr val="FFC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147"/>
            <p:cNvSpPr/>
            <p:nvPr/>
          </p:nvSpPr>
          <p:spPr bwMode="auto">
            <a:xfrm>
              <a:off x="3373" y="1550"/>
              <a:ext cx="71" cy="144"/>
            </a:xfrm>
            <a:custGeom>
              <a:avLst/>
              <a:gdLst>
                <a:gd name="T0" fmla="*/ 0 w 30"/>
                <a:gd name="T1" fmla="*/ 56 h 61"/>
                <a:gd name="T2" fmla="*/ 8 w 30"/>
                <a:gd name="T3" fmla="*/ 0 h 61"/>
                <a:gd name="T4" fmla="*/ 9 w 30"/>
                <a:gd name="T5" fmla="*/ 61 h 61"/>
                <a:gd name="T6" fmla="*/ 0 w 30"/>
                <a:gd name="T7" fmla="*/ 5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1">
                  <a:moveTo>
                    <a:pt x="0" y="56"/>
                  </a:moveTo>
                  <a:cubicBezTo>
                    <a:pt x="0" y="56"/>
                    <a:pt x="12" y="33"/>
                    <a:pt x="8" y="0"/>
                  </a:cubicBezTo>
                  <a:cubicBezTo>
                    <a:pt x="8" y="0"/>
                    <a:pt x="30" y="25"/>
                    <a:pt x="9" y="61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rgbClr val="F69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Freeform 148"/>
            <p:cNvSpPr/>
            <p:nvPr/>
          </p:nvSpPr>
          <p:spPr bwMode="auto">
            <a:xfrm>
              <a:off x="3243" y="1550"/>
              <a:ext cx="45" cy="45"/>
            </a:xfrm>
            <a:custGeom>
              <a:avLst/>
              <a:gdLst>
                <a:gd name="T0" fmla="*/ 7 w 19"/>
                <a:gd name="T1" fmla="*/ 1 h 19"/>
                <a:gd name="T2" fmla="*/ 0 w 19"/>
                <a:gd name="T3" fmla="*/ 8 h 19"/>
                <a:gd name="T4" fmla="*/ 5 w 19"/>
                <a:gd name="T5" fmla="*/ 17 h 19"/>
                <a:gd name="T6" fmla="*/ 15 w 19"/>
                <a:gd name="T7" fmla="*/ 16 h 19"/>
                <a:gd name="T8" fmla="*/ 19 w 19"/>
                <a:gd name="T9" fmla="*/ 9 h 19"/>
                <a:gd name="T10" fmla="*/ 18 w 19"/>
                <a:gd name="T11" fmla="*/ 4 h 19"/>
                <a:gd name="T12" fmla="*/ 12 w 19"/>
                <a:gd name="T13" fmla="*/ 0 h 19"/>
                <a:gd name="T14" fmla="*/ 5 w 19"/>
                <a:gd name="T1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9">
                  <a:moveTo>
                    <a:pt x="7" y="1"/>
                  </a:moveTo>
                  <a:cubicBezTo>
                    <a:pt x="3" y="2"/>
                    <a:pt x="1" y="5"/>
                    <a:pt x="0" y="8"/>
                  </a:cubicBezTo>
                  <a:cubicBezTo>
                    <a:pt x="0" y="12"/>
                    <a:pt x="2" y="16"/>
                    <a:pt x="5" y="17"/>
                  </a:cubicBezTo>
                  <a:cubicBezTo>
                    <a:pt x="9" y="19"/>
                    <a:pt x="13" y="18"/>
                    <a:pt x="15" y="16"/>
                  </a:cubicBezTo>
                  <a:cubicBezTo>
                    <a:pt x="17" y="14"/>
                    <a:pt x="18" y="12"/>
                    <a:pt x="19" y="9"/>
                  </a:cubicBezTo>
                  <a:cubicBezTo>
                    <a:pt x="19" y="8"/>
                    <a:pt x="19" y="6"/>
                    <a:pt x="18" y="4"/>
                  </a:cubicBezTo>
                  <a:cubicBezTo>
                    <a:pt x="17" y="2"/>
                    <a:pt x="14" y="0"/>
                    <a:pt x="12" y="0"/>
                  </a:cubicBezTo>
                  <a:cubicBezTo>
                    <a:pt x="9" y="0"/>
                    <a:pt x="8" y="0"/>
                    <a:pt x="5" y="1"/>
                  </a:cubicBezTo>
                </a:path>
              </a:pathLst>
            </a:custGeom>
            <a:solidFill>
              <a:srgbClr val="F69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Freeform 149"/>
            <p:cNvSpPr/>
            <p:nvPr/>
          </p:nvSpPr>
          <p:spPr bwMode="auto">
            <a:xfrm>
              <a:off x="3086" y="1576"/>
              <a:ext cx="34" cy="33"/>
            </a:xfrm>
            <a:custGeom>
              <a:avLst/>
              <a:gdLst>
                <a:gd name="T0" fmla="*/ 4 w 14"/>
                <a:gd name="T1" fmla="*/ 12 h 14"/>
                <a:gd name="T2" fmla="*/ 12 w 14"/>
                <a:gd name="T3" fmla="*/ 10 h 14"/>
                <a:gd name="T4" fmla="*/ 10 w 14"/>
                <a:gd name="T5" fmla="*/ 2 h 14"/>
                <a:gd name="T6" fmla="*/ 2 w 14"/>
                <a:gd name="T7" fmla="*/ 5 h 14"/>
                <a:gd name="T8" fmla="*/ 4 w 14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4" y="12"/>
                  </a:moveTo>
                  <a:cubicBezTo>
                    <a:pt x="7" y="14"/>
                    <a:pt x="10" y="13"/>
                    <a:pt x="12" y="10"/>
                  </a:cubicBezTo>
                  <a:cubicBezTo>
                    <a:pt x="14" y="7"/>
                    <a:pt x="12" y="3"/>
                    <a:pt x="10" y="2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8"/>
                    <a:pt x="1" y="11"/>
                    <a:pt x="4" y="1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Freeform 150"/>
            <p:cNvSpPr/>
            <p:nvPr/>
          </p:nvSpPr>
          <p:spPr bwMode="auto">
            <a:xfrm>
              <a:off x="3063" y="1566"/>
              <a:ext cx="31" cy="52"/>
            </a:xfrm>
            <a:custGeom>
              <a:avLst/>
              <a:gdLst>
                <a:gd name="T0" fmla="*/ 3 w 13"/>
                <a:gd name="T1" fmla="*/ 22 h 22"/>
                <a:gd name="T2" fmla="*/ 6 w 13"/>
                <a:gd name="T3" fmla="*/ 10 h 22"/>
                <a:gd name="T4" fmla="*/ 13 w 13"/>
                <a:gd name="T5" fmla="*/ 0 h 22"/>
                <a:gd name="T6" fmla="*/ 9 w 13"/>
                <a:gd name="T7" fmla="*/ 1 h 22"/>
                <a:gd name="T8" fmla="*/ 2 w 13"/>
                <a:gd name="T9" fmla="*/ 9 h 22"/>
                <a:gd name="T10" fmla="*/ 1 w 13"/>
                <a:gd name="T11" fmla="*/ 18 h 22"/>
                <a:gd name="T12" fmla="*/ 3 w 13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2">
                  <a:moveTo>
                    <a:pt x="3" y="22"/>
                  </a:moveTo>
                  <a:cubicBezTo>
                    <a:pt x="4" y="21"/>
                    <a:pt x="3" y="16"/>
                    <a:pt x="6" y="10"/>
                  </a:cubicBezTo>
                  <a:cubicBezTo>
                    <a:pt x="8" y="4"/>
                    <a:pt x="13" y="1"/>
                    <a:pt x="13" y="0"/>
                  </a:cubicBezTo>
                  <a:cubicBezTo>
                    <a:pt x="12" y="0"/>
                    <a:pt x="11" y="0"/>
                    <a:pt x="9" y="1"/>
                  </a:cubicBezTo>
                  <a:cubicBezTo>
                    <a:pt x="6" y="3"/>
                    <a:pt x="4" y="5"/>
                    <a:pt x="2" y="9"/>
                  </a:cubicBezTo>
                  <a:cubicBezTo>
                    <a:pt x="0" y="12"/>
                    <a:pt x="0" y="16"/>
                    <a:pt x="1" y="18"/>
                  </a:cubicBezTo>
                  <a:cubicBezTo>
                    <a:pt x="2" y="21"/>
                    <a:pt x="3" y="22"/>
                    <a:pt x="3" y="2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Freeform 151"/>
            <p:cNvSpPr/>
            <p:nvPr/>
          </p:nvSpPr>
          <p:spPr bwMode="auto">
            <a:xfrm>
              <a:off x="3155" y="1441"/>
              <a:ext cx="31" cy="31"/>
            </a:xfrm>
            <a:custGeom>
              <a:avLst/>
              <a:gdLst>
                <a:gd name="T0" fmla="*/ 4 w 13"/>
                <a:gd name="T1" fmla="*/ 12 h 13"/>
                <a:gd name="T2" fmla="*/ 11 w 13"/>
                <a:gd name="T3" fmla="*/ 9 h 13"/>
                <a:gd name="T4" fmla="*/ 9 w 13"/>
                <a:gd name="T5" fmla="*/ 1 h 13"/>
                <a:gd name="T6" fmla="*/ 1 w 13"/>
                <a:gd name="T7" fmla="*/ 4 h 13"/>
                <a:gd name="T8" fmla="*/ 4 w 13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4" y="12"/>
                  </a:moveTo>
                  <a:cubicBezTo>
                    <a:pt x="6" y="13"/>
                    <a:pt x="10" y="12"/>
                    <a:pt x="11" y="9"/>
                  </a:cubicBezTo>
                  <a:cubicBezTo>
                    <a:pt x="13" y="6"/>
                    <a:pt x="12" y="3"/>
                    <a:pt x="9" y="1"/>
                  </a:cubicBezTo>
                  <a:cubicBezTo>
                    <a:pt x="6" y="0"/>
                    <a:pt x="3" y="1"/>
                    <a:pt x="1" y="4"/>
                  </a:cubicBezTo>
                  <a:cubicBezTo>
                    <a:pt x="0" y="7"/>
                    <a:pt x="1" y="10"/>
                    <a:pt x="4" y="1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152"/>
            <p:cNvSpPr/>
            <p:nvPr/>
          </p:nvSpPr>
          <p:spPr bwMode="auto">
            <a:xfrm>
              <a:off x="3127" y="1434"/>
              <a:ext cx="30" cy="52"/>
            </a:xfrm>
            <a:custGeom>
              <a:avLst/>
              <a:gdLst>
                <a:gd name="T0" fmla="*/ 3 w 13"/>
                <a:gd name="T1" fmla="*/ 22 h 22"/>
                <a:gd name="T2" fmla="*/ 6 w 13"/>
                <a:gd name="T3" fmla="*/ 11 h 22"/>
                <a:gd name="T4" fmla="*/ 13 w 13"/>
                <a:gd name="T5" fmla="*/ 1 h 22"/>
                <a:gd name="T6" fmla="*/ 9 w 13"/>
                <a:gd name="T7" fmla="*/ 2 h 22"/>
                <a:gd name="T8" fmla="*/ 2 w 13"/>
                <a:gd name="T9" fmla="*/ 9 h 22"/>
                <a:gd name="T10" fmla="*/ 1 w 13"/>
                <a:gd name="T11" fmla="*/ 19 h 22"/>
                <a:gd name="T12" fmla="*/ 3 w 13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2">
                  <a:moveTo>
                    <a:pt x="3" y="22"/>
                  </a:moveTo>
                  <a:cubicBezTo>
                    <a:pt x="4" y="22"/>
                    <a:pt x="3" y="16"/>
                    <a:pt x="6" y="11"/>
                  </a:cubicBezTo>
                  <a:cubicBezTo>
                    <a:pt x="8" y="5"/>
                    <a:pt x="13" y="2"/>
                    <a:pt x="13" y="1"/>
                  </a:cubicBezTo>
                  <a:cubicBezTo>
                    <a:pt x="12" y="0"/>
                    <a:pt x="11" y="0"/>
                    <a:pt x="9" y="2"/>
                  </a:cubicBezTo>
                  <a:cubicBezTo>
                    <a:pt x="7" y="3"/>
                    <a:pt x="4" y="5"/>
                    <a:pt x="2" y="9"/>
                  </a:cubicBezTo>
                  <a:cubicBezTo>
                    <a:pt x="0" y="13"/>
                    <a:pt x="0" y="16"/>
                    <a:pt x="1" y="19"/>
                  </a:cubicBezTo>
                  <a:cubicBezTo>
                    <a:pt x="2" y="21"/>
                    <a:pt x="3" y="22"/>
                    <a:pt x="3" y="2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153"/>
            <p:cNvSpPr/>
            <p:nvPr/>
          </p:nvSpPr>
          <p:spPr bwMode="auto">
            <a:xfrm>
              <a:off x="3101" y="1519"/>
              <a:ext cx="116" cy="92"/>
            </a:xfrm>
            <a:custGeom>
              <a:avLst/>
              <a:gdLst>
                <a:gd name="T0" fmla="*/ 48 w 49"/>
                <a:gd name="T1" fmla="*/ 26 h 39"/>
                <a:gd name="T2" fmla="*/ 42 w 49"/>
                <a:gd name="T3" fmla="*/ 35 h 39"/>
                <a:gd name="T4" fmla="*/ 39 w 49"/>
                <a:gd name="T5" fmla="*/ 37 h 39"/>
                <a:gd name="T6" fmla="*/ 35 w 49"/>
                <a:gd name="T7" fmla="*/ 34 h 39"/>
                <a:gd name="T8" fmla="*/ 26 w 49"/>
                <a:gd name="T9" fmla="*/ 24 h 39"/>
                <a:gd name="T10" fmla="*/ 1 w 49"/>
                <a:gd name="T11" fmla="*/ 1 h 39"/>
                <a:gd name="T12" fmla="*/ 24 w 49"/>
                <a:gd name="T13" fmla="*/ 26 h 39"/>
                <a:gd name="T14" fmla="*/ 34 w 49"/>
                <a:gd name="T15" fmla="*/ 36 h 39"/>
                <a:gd name="T16" fmla="*/ 39 w 49"/>
                <a:gd name="T17" fmla="*/ 39 h 39"/>
                <a:gd name="T18" fmla="*/ 43 w 49"/>
                <a:gd name="T19" fmla="*/ 38 h 39"/>
                <a:gd name="T20" fmla="*/ 44 w 49"/>
                <a:gd name="T21" fmla="*/ 35 h 39"/>
                <a:gd name="T22" fmla="*/ 48 w 49"/>
                <a:gd name="T23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39">
                  <a:moveTo>
                    <a:pt x="48" y="26"/>
                  </a:moveTo>
                  <a:cubicBezTo>
                    <a:pt x="48" y="26"/>
                    <a:pt x="46" y="29"/>
                    <a:pt x="42" y="35"/>
                  </a:cubicBezTo>
                  <a:cubicBezTo>
                    <a:pt x="42" y="36"/>
                    <a:pt x="41" y="37"/>
                    <a:pt x="39" y="37"/>
                  </a:cubicBezTo>
                  <a:cubicBezTo>
                    <a:pt x="38" y="37"/>
                    <a:pt x="37" y="36"/>
                    <a:pt x="35" y="34"/>
                  </a:cubicBezTo>
                  <a:cubicBezTo>
                    <a:pt x="33" y="31"/>
                    <a:pt x="29" y="28"/>
                    <a:pt x="26" y="24"/>
                  </a:cubicBezTo>
                  <a:cubicBezTo>
                    <a:pt x="13" y="11"/>
                    <a:pt x="1" y="0"/>
                    <a:pt x="1" y="1"/>
                  </a:cubicBezTo>
                  <a:cubicBezTo>
                    <a:pt x="0" y="2"/>
                    <a:pt x="11" y="13"/>
                    <a:pt x="24" y="26"/>
                  </a:cubicBezTo>
                  <a:cubicBezTo>
                    <a:pt x="28" y="30"/>
                    <a:pt x="31" y="33"/>
                    <a:pt x="34" y="36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1" y="39"/>
                    <a:pt x="42" y="39"/>
                    <a:pt x="43" y="38"/>
                  </a:cubicBezTo>
                  <a:cubicBezTo>
                    <a:pt x="43" y="37"/>
                    <a:pt x="44" y="36"/>
                    <a:pt x="44" y="35"/>
                  </a:cubicBezTo>
                  <a:cubicBezTo>
                    <a:pt x="47" y="30"/>
                    <a:pt x="49" y="26"/>
                    <a:pt x="48" y="2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154"/>
            <p:cNvSpPr/>
            <p:nvPr/>
          </p:nvSpPr>
          <p:spPr bwMode="auto">
            <a:xfrm>
              <a:off x="3243" y="1543"/>
              <a:ext cx="31" cy="61"/>
            </a:xfrm>
            <a:custGeom>
              <a:avLst/>
              <a:gdLst>
                <a:gd name="T0" fmla="*/ 0 w 13"/>
                <a:gd name="T1" fmla="*/ 0 h 26"/>
                <a:gd name="T2" fmla="*/ 8 w 13"/>
                <a:gd name="T3" fmla="*/ 12 h 26"/>
                <a:gd name="T4" fmla="*/ 7 w 13"/>
                <a:gd name="T5" fmla="*/ 26 h 26"/>
                <a:gd name="T6" fmla="*/ 11 w 13"/>
                <a:gd name="T7" fmla="*/ 22 h 26"/>
                <a:gd name="T8" fmla="*/ 12 w 13"/>
                <a:gd name="T9" fmla="*/ 11 h 26"/>
                <a:gd name="T10" fmla="*/ 5 w 13"/>
                <a:gd name="T11" fmla="*/ 1 h 26"/>
                <a:gd name="T12" fmla="*/ 0 w 13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6">
                  <a:moveTo>
                    <a:pt x="0" y="0"/>
                  </a:moveTo>
                  <a:cubicBezTo>
                    <a:pt x="0" y="1"/>
                    <a:pt x="6" y="4"/>
                    <a:pt x="8" y="12"/>
                  </a:cubicBezTo>
                  <a:cubicBezTo>
                    <a:pt x="10" y="19"/>
                    <a:pt x="6" y="26"/>
                    <a:pt x="7" y="26"/>
                  </a:cubicBezTo>
                  <a:cubicBezTo>
                    <a:pt x="8" y="26"/>
                    <a:pt x="9" y="25"/>
                    <a:pt x="11" y="22"/>
                  </a:cubicBezTo>
                  <a:cubicBezTo>
                    <a:pt x="12" y="20"/>
                    <a:pt x="13" y="15"/>
                    <a:pt x="12" y="11"/>
                  </a:cubicBezTo>
                  <a:cubicBezTo>
                    <a:pt x="10" y="6"/>
                    <a:pt x="7" y="3"/>
                    <a:pt x="5" y="1"/>
                  </a:cubicBezTo>
                  <a:cubicBezTo>
                    <a:pt x="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155"/>
            <p:cNvSpPr/>
            <p:nvPr/>
          </p:nvSpPr>
          <p:spPr bwMode="auto">
            <a:xfrm>
              <a:off x="3077" y="1400"/>
              <a:ext cx="40" cy="62"/>
            </a:xfrm>
            <a:custGeom>
              <a:avLst/>
              <a:gdLst>
                <a:gd name="T0" fmla="*/ 1 w 17"/>
                <a:gd name="T1" fmla="*/ 26 h 26"/>
                <a:gd name="T2" fmla="*/ 9 w 17"/>
                <a:gd name="T3" fmla="*/ 13 h 26"/>
                <a:gd name="T4" fmla="*/ 16 w 17"/>
                <a:gd name="T5" fmla="*/ 1 h 26"/>
                <a:gd name="T6" fmla="*/ 11 w 17"/>
                <a:gd name="T7" fmla="*/ 2 h 26"/>
                <a:gd name="T8" fmla="*/ 3 w 17"/>
                <a:gd name="T9" fmla="*/ 10 h 26"/>
                <a:gd name="T10" fmla="*/ 0 w 17"/>
                <a:gd name="T11" fmla="*/ 21 h 26"/>
                <a:gd name="T12" fmla="*/ 1 w 17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6">
                  <a:moveTo>
                    <a:pt x="1" y="26"/>
                  </a:moveTo>
                  <a:cubicBezTo>
                    <a:pt x="3" y="26"/>
                    <a:pt x="5" y="20"/>
                    <a:pt x="9" y="13"/>
                  </a:cubicBezTo>
                  <a:cubicBezTo>
                    <a:pt x="13" y="7"/>
                    <a:pt x="17" y="2"/>
                    <a:pt x="16" y="1"/>
                  </a:cubicBezTo>
                  <a:cubicBezTo>
                    <a:pt x="16" y="0"/>
                    <a:pt x="14" y="0"/>
                    <a:pt x="11" y="2"/>
                  </a:cubicBezTo>
                  <a:cubicBezTo>
                    <a:pt x="9" y="3"/>
                    <a:pt x="6" y="6"/>
                    <a:pt x="3" y="10"/>
                  </a:cubicBezTo>
                  <a:cubicBezTo>
                    <a:pt x="1" y="14"/>
                    <a:pt x="0" y="18"/>
                    <a:pt x="0" y="21"/>
                  </a:cubicBezTo>
                  <a:cubicBezTo>
                    <a:pt x="0" y="24"/>
                    <a:pt x="0" y="26"/>
                    <a:pt x="1" y="2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156"/>
            <p:cNvSpPr/>
            <p:nvPr/>
          </p:nvSpPr>
          <p:spPr bwMode="auto">
            <a:xfrm>
              <a:off x="3025" y="1545"/>
              <a:ext cx="31" cy="50"/>
            </a:xfrm>
            <a:custGeom>
              <a:avLst/>
              <a:gdLst>
                <a:gd name="T0" fmla="*/ 3 w 13"/>
                <a:gd name="T1" fmla="*/ 21 h 21"/>
                <a:gd name="T2" fmla="*/ 8 w 13"/>
                <a:gd name="T3" fmla="*/ 11 h 21"/>
                <a:gd name="T4" fmla="*/ 12 w 13"/>
                <a:gd name="T5" fmla="*/ 1 h 21"/>
                <a:gd name="T6" fmla="*/ 8 w 13"/>
                <a:gd name="T7" fmla="*/ 1 h 21"/>
                <a:gd name="T8" fmla="*/ 2 w 13"/>
                <a:gd name="T9" fmla="*/ 9 h 21"/>
                <a:gd name="T10" fmla="*/ 1 w 13"/>
                <a:gd name="T11" fmla="*/ 18 h 21"/>
                <a:gd name="T12" fmla="*/ 3 w 13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1">
                  <a:moveTo>
                    <a:pt x="3" y="21"/>
                  </a:moveTo>
                  <a:cubicBezTo>
                    <a:pt x="5" y="21"/>
                    <a:pt x="6" y="16"/>
                    <a:pt x="8" y="11"/>
                  </a:cubicBezTo>
                  <a:cubicBezTo>
                    <a:pt x="10" y="6"/>
                    <a:pt x="13" y="3"/>
                    <a:pt x="12" y="1"/>
                  </a:cubicBezTo>
                  <a:cubicBezTo>
                    <a:pt x="11" y="0"/>
                    <a:pt x="10" y="0"/>
                    <a:pt x="8" y="1"/>
                  </a:cubicBezTo>
                  <a:cubicBezTo>
                    <a:pt x="6" y="3"/>
                    <a:pt x="3" y="5"/>
                    <a:pt x="2" y="9"/>
                  </a:cubicBezTo>
                  <a:cubicBezTo>
                    <a:pt x="0" y="12"/>
                    <a:pt x="0" y="15"/>
                    <a:pt x="1" y="18"/>
                  </a:cubicBezTo>
                  <a:cubicBezTo>
                    <a:pt x="2" y="20"/>
                    <a:pt x="3" y="21"/>
                    <a:pt x="3" y="2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157"/>
            <p:cNvSpPr/>
            <p:nvPr/>
          </p:nvSpPr>
          <p:spPr bwMode="auto">
            <a:xfrm>
              <a:off x="3250" y="1287"/>
              <a:ext cx="130" cy="116"/>
            </a:xfrm>
            <a:custGeom>
              <a:avLst/>
              <a:gdLst>
                <a:gd name="T0" fmla="*/ 0 w 55"/>
                <a:gd name="T1" fmla="*/ 30 h 49"/>
                <a:gd name="T2" fmla="*/ 30 w 55"/>
                <a:gd name="T3" fmla="*/ 13 h 49"/>
                <a:gd name="T4" fmla="*/ 37 w 55"/>
                <a:gd name="T5" fmla="*/ 49 h 49"/>
                <a:gd name="T6" fmla="*/ 0 w 55"/>
                <a:gd name="T7" fmla="*/ 3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9">
                  <a:moveTo>
                    <a:pt x="0" y="30"/>
                  </a:moveTo>
                  <a:cubicBezTo>
                    <a:pt x="0" y="29"/>
                    <a:pt x="4" y="0"/>
                    <a:pt x="30" y="13"/>
                  </a:cubicBezTo>
                  <a:cubicBezTo>
                    <a:pt x="55" y="26"/>
                    <a:pt x="37" y="49"/>
                    <a:pt x="37" y="49"/>
                  </a:cubicBezTo>
                  <a:cubicBezTo>
                    <a:pt x="36" y="48"/>
                    <a:pt x="0" y="30"/>
                    <a:pt x="0" y="30"/>
                  </a:cubicBezTo>
                  <a:close/>
                </a:path>
              </a:pathLst>
            </a:custGeom>
            <a:solidFill>
              <a:srgbClr val="FFC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158"/>
            <p:cNvSpPr/>
            <p:nvPr/>
          </p:nvSpPr>
          <p:spPr bwMode="auto">
            <a:xfrm>
              <a:off x="3278" y="1329"/>
              <a:ext cx="57" cy="43"/>
            </a:xfrm>
            <a:custGeom>
              <a:avLst/>
              <a:gdLst>
                <a:gd name="T0" fmla="*/ 19 w 24"/>
                <a:gd name="T1" fmla="*/ 18 h 18"/>
                <a:gd name="T2" fmla="*/ 20 w 24"/>
                <a:gd name="T3" fmla="*/ 17 h 18"/>
                <a:gd name="T4" fmla="*/ 22 w 24"/>
                <a:gd name="T5" fmla="*/ 14 h 18"/>
                <a:gd name="T6" fmla="*/ 14 w 24"/>
                <a:gd name="T7" fmla="*/ 4 h 18"/>
                <a:gd name="T8" fmla="*/ 7 w 24"/>
                <a:gd name="T9" fmla="*/ 2 h 18"/>
                <a:gd name="T10" fmla="*/ 2 w 24"/>
                <a:gd name="T11" fmla="*/ 3 h 18"/>
                <a:gd name="T12" fmla="*/ 2 w 24"/>
                <a:gd name="T13" fmla="*/ 7 h 18"/>
                <a:gd name="T14" fmla="*/ 3 w 24"/>
                <a:gd name="T15" fmla="*/ 8 h 18"/>
                <a:gd name="T16" fmla="*/ 2 w 24"/>
                <a:gd name="T17" fmla="*/ 7 h 18"/>
                <a:gd name="T18" fmla="*/ 0 w 24"/>
                <a:gd name="T19" fmla="*/ 5 h 18"/>
                <a:gd name="T20" fmla="*/ 1 w 24"/>
                <a:gd name="T21" fmla="*/ 3 h 18"/>
                <a:gd name="T22" fmla="*/ 7 w 24"/>
                <a:gd name="T23" fmla="*/ 0 h 18"/>
                <a:gd name="T24" fmla="*/ 15 w 24"/>
                <a:gd name="T25" fmla="*/ 2 h 18"/>
                <a:gd name="T26" fmla="*/ 23 w 24"/>
                <a:gd name="T27" fmla="*/ 14 h 18"/>
                <a:gd name="T28" fmla="*/ 20 w 24"/>
                <a:gd name="T29" fmla="*/ 18 h 18"/>
                <a:gd name="T30" fmla="*/ 19 w 24"/>
                <a:gd name="T3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8">
                  <a:moveTo>
                    <a:pt x="19" y="18"/>
                  </a:moveTo>
                  <a:cubicBezTo>
                    <a:pt x="19" y="18"/>
                    <a:pt x="19" y="18"/>
                    <a:pt x="20" y="17"/>
                  </a:cubicBezTo>
                  <a:cubicBezTo>
                    <a:pt x="21" y="16"/>
                    <a:pt x="22" y="15"/>
                    <a:pt x="22" y="14"/>
                  </a:cubicBezTo>
                  <a:cubicBezTo>
                    <a:pt x="22" y="11"/>
                    <a:pt x="19" y="6"/>
                    <a:pt x="14" y="4"/>
                  </a:cubicBezTo>
                  <a:cubicBezTo>
                    <a:pt x="12" y="3"/>
                    <a:pt x="10" y="2"/>
                    <a:pt x="7" y="2"/>
                  </a:cubicBezTo>
                  <a:cubicBezTo>
                    <a:pt x="5" y="2"/>
                    <a:pt x="3" y="2"/>
                    <a:pt x="2" y="3"/>
                  </a:cubicBezTo>
                  <a:cubicBezTo>
                    <a:pt x="1" y="5"/>
                    <a:pt x="2" y="6"/>
                    <a:pt x="2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3" y="8"/>
                    <a:pt x="3" y="8"/>
                    <a:pt x="2" y="7"/>
                  </a:cubicBezTo>
                  <a:cubicBezTo>
                    <a:pt x="1" y="7"/>
                    <a:pt x="1" y="6"/>
                    <a:pt x="0" y="5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2" y="1"/>
                    <a:pt x="5" y="0"/>
                    <a:pt x="7" y="0"/>
                  </a:cubicBezTo>
                  <a:cubicBezTo>
                    <a:pt x="10" y="0"/>
                    <a:pt x="13" y="1"/>
                    <a:pt x="15" y="2"/>
                  </a:cubicBezTo>
                  <a:cubicBezTo>
                    <a:pt x="20" y="5"/>
                    <a:pt x="24" y="10"/>
                    <a:pt x="23" y="14"/>
                  </a:cubicBezTo>
                  <a:cubicBezTo>
                    <a:pt x="23" y="16"/>
                    <a:pt x="21" y="17"/>
                    <a:pt x="20" y="18"/>
                  </a:cubicBezTo>
                  <a:cubicBezTo>
                    <a:pt x="19" y="18"/>
                    <a:pt x="19" y="18"/>
                    <a:pt x="19" y="18"/>
                  </a:cubicBezTo>
                  <a:close/>
                </a:path>
              </a:pathLst>
            </a:custGeom>
            <a:solidFill>
              <a:srgbClr val="F69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159"/>
            <p:cNvSpPr/>
            <p:nvPr/>
          </p:nvSpPr>
          <p:spPr bwMode="auto">
            <a:xfrm>
              <a:off x="3075" y="1626"/>
              <a:ext cx="14" cy="16"/>
            </a:xfrm>
            <a:custGeom>
              <a:avLst/>
              <a:gdLst>
                <a:gd name="T0" fmla="*/ 0 w 6"/>
                <a:gd name="T1" fmla="*/ 6 h 7"/>
                <a:gd name="T2" fmla="*/ 3 w 6"/>
                <a:gd name="T3" fmla="*/ 4 h 7"/>
                <a:gd name="T4" fmla="*/ 5 w 6"/>
                <a:gd name="T5" fmla="*/ 1 h 7"/>
                <a:gd name="T6" fmla="*/ 2 w 6"/>
                <a:gd name="T7" fmla="*/ 3 h 7"/>
                <a:gd name="T8" fmla="*/ 0 w 6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0" y="6"/>
                  </a:moveTo>
                  <a:cubicBezTo>
                    <a:pt x="0" y="7"/>
                    <a:pt x="2" y="5"/>
                    <a:pt x="3" y="4"/>
                  </a:cubicBezTo>
                  <a:cubicBezTo>
                    <a:pt x="5" y="2"/>
                    <a:pt x="6" y="1"/>
                    <a:pt x="5" y="1"/>
                  </a:cubicBezTo>
                  <a:cubicBezTo>
                    <a:pt x="5" y="0"/>
                    <a:pt x="3" y="1"/>
                    <a:pt x="2" y="3"/>
                  </a:cubicBezTo>
                  <a:cubicBezTo>
                    <a:pt x="0" y="4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F69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160"/>
            <p:cNvSpPr/>
            <p:nvPr/>
          </p:nvSpPr>
          <p:spPr bwMode="auto">
            <a:xfrm>
              <a:off x="3082" y="1630"/>
              <a:ext cx="9" cy="22"/>
            </a:xfrm>
            <a:custGeom>
              <a:avLst/>
              <a:gdLst>
                <a:gd name="T0" fmla="*/ 0 w 4"/>
                <a:gd name="T1" fmla="*/ 8 h 9"/>
                <a:gd name="T2" fmla="*/ 3 w 4"/>
                <a:gd name="T3" fmla="*/ 5 h 9"/>
                <a:gd name="T4" fmla="*/ 4 w 4"/>
                <a:gd name="T5" fmla="*/ 0 h 9"/>
                <a:gd name="T6" fmla="*/ 1 w 4"/>
                <a:gd name="T7" fmla="*/ 4 h 9"/>
                <a:gd name="T8" fmla="*/ 0 w 4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0" y="8"/>
                  </a:moveTo>
                  <a:cubicBezTo>
                    <a:pt x="1" y="9"/>
                    <a:pt x="2" y="7"/>
                    <a:pt x="3" y="5"/>
                  </a:cubicBezTo>
                  <a:cubicBezTo>
                    <a:pt x="4" y="2"/>
                    <a:pt x="4" y="0"/>
                    <a:pt x="4" y="0"/>
                  </a:cubicBezTo>
                  <a:cubicBezTo>
                    <a:pt x="4" y="0"/>
                    <a:pt x="2" y="1"/>
                    <a:pt x="1" y="4"/>
                  </a:cubicBezTo>
                  <a:cubicBezTo>
                    <a:pt x="0" y="6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F69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161"/>
            <p:cNvSpPr/>
            <p:nvPr/>
          </p:nvSpPr>
          <p:spPr bwMode="auto">
            <a:xfrm>
              <a:off x="3179" y="1408"/>
              <a:ext cx="14" cy="28"/>
            </a:xfrm>
            <a:custGeom>
              <a:avLst/>
              <a:gdLst>
                <a:gd name="T0" fmla="*/ 0 w 6"/>
                <a:gd name="T1" fmla="*/ 12 h 12"/>
                <a:gd name="T2" fmla="*/ 3 w 6"/>
                <a:gd name="T3" fmla="*/ 6 h 12"/>
                <a:gd name="T4" fmla="*/ 6 w 6"/>
                <a:gd name="T5" fmla="*/ 0 h 12"/>
                <a:gd name="T6" fmla="*/ 2 w 6"/>
                <a:gd name="T7" fmla="*/ 6 h 12"/>
                <a:gd name="T8" fmla="*/ 0 w 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cubicBezTo>
                    <a:pt x="1" y="12"/>
                    <a:pt x="2" y="9"/>
                    <a:pt x="3" y="6"/>
                  </a:cubicBezTo>
                  <a:cubicBezTo>
                    <a:pt x="5" y="3"/>
                    <a:pt x="6" y="1"/>
                    <a:pt x="6" y="0"/>
                  </a:cubicBezTo>
                  <a:cubicBezTo>
                    <a:pt x="5" y="0"/>
                    <a:pt x="3" y="2"/>
                    <a:pt x="2" y="6"/>
                  </a:cubicBezTo>
                  <a:cubicBezTo>
                    <a:pt x="0" y="9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F69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162"/>
            <p:cNvSpPr/>
            <p:nvPr/>
          </p:nvSpPr>
          <p:spPr bwMode="auto">
            <a:xfrm>
              <a:off x="3191" y="1417"/>
              <a:ext cx="14" cy="24"/>
            </a:xfrm>
            <a:custGeom>
              <a:avLst/>
              <a:gdLst>
                <a:gd name="T0" fmla="*/ 1 w 6"/>
                <a:gd name="T1" fmla="*/ 10 h 10"/>
                <a:gd name="T2" fmla="*/ 3 w 6"/>
                <a:gd name="T3" fmla="*/ 5 h 10"/>
                <a:gd name="T4" fmla="*/ 5 w 6"/>
                <a:gd name="T5" fmla="*/ 0 h 10"/>
                <a:gd name="T6" fmla="*/ 2 w 6"/>
                <a:gd name="T7" fmla="*/ 4 h 10"/>
                <a:gd name="T8" fmla="*/ 1 w 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1" y="10"/>
                  </a:moveTo>
                  <a:cubicBezTo>
                    <a:pt x="1" y="10"/>
                    <a:pt x="2" y="8"/>
                    <a:pt x="3" y="5"/>
                  </a:cubicBezTo>
                  <a:cubicBezTo>
                    <a:pt x="5" y="3"/>
                    <a:pt x="6" y="0"/>
                    <a:pt x="5" y="0"/>
                  </a:cubicBezTo>
                  <a:cubicBezTo>
                    <a:pt x="5" y="0"/>
                    <a:pt x="3" y="2"/>
                    <a:pt x="2" y="4"/>
                  </a:cubicBezTo>
                  <a:cubicBezTo>
                    <a:pt x="0" y="7"/>
                    <a:pt x="0" y="10"/>
                    <a:pt x="1" y="10"/>
                  </a:cubicBezTo>
                  <a:close/>
                </a:path>
              </a:pathLst>
            </a:custGeom>
            <a:solidFill>
              <a:srgbClr val="F69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163"/>
            <p:cNvSpPr/>
            <p:nvPr/>
          </p:nvSpPr>
          <p:spPr bwMode="auto">
            <a:xfrm>
              <a:off x="3184" y="1455"/>
              <a:ext cx="26" cy="52"/>
            </a:xfrm>
            <a:custGeom>
              <a:avLst/>
              <a:gdLst>
                <a:gd name="T0" fmla="*/ 0 w 11"/>
                <a:gd name="T1" fmla="*/ 22 h 22"/>
                <a:gd name="T2" fmla="*/ 4 w 11"/>
                <a:gd name="T3" fmla="*/ 20 h 22"/>
                <a:gd name="T4" fmla="*/ 9 w 11"/>
                <a:gd name="T5" fmla="*/ 13 h 22"/>
                <a:gd name="T6" fmla="*/ 10 w 11"/>
                <a:gd name="T7" fmla="*/ 4 h 22"/>
                <a:gd name="T8" fmla="*/ 8 w 11"/>
                <a:gd name="T9" fmla="*/ 1 h 22"/>
                <a:gd name="T10" fmla="*/ 8 w 11"/>
                <a:gd name="T11" fmla="*/ 12 h 22"/>
                <a:gd name="T12" fmla="*/ 0 w 11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2">
                  <a:moveTo>
                    <a:pt x="0" y="22"/>
                  </a:moveTo>
                  <a:cubicBezTo>
                    <a:pt x="0" y="22"/>
                    <a:pt x="2" y="22"/>
                    <a:pt x="4" y="20"/>
                  </a:cubicBezTo>
                  <a:cubicBezTo>
                    <a:pt x="6" y="19"/>
                    <a:pt x="8" y="16"/>
                    <a:pt x="9" y="13"/>
                  </a:cubicBezTo>
                  <a:cubicBezTo>
                    <a:pt x="11" y="10"/>
                    <a:pt x="11" y="6"/>
                    <a:pt x="10" y="4"/>
                  </a:cubicBezTo>
                  <a:cubicBezTo>
                    <a:pt x="9" y="2"/>
                    <a:pt x="9" y="0"/>
                    <a:pt x="8" y="1"/>
                  </a:cubicBezTo>
                  <a:cubicBezTo>
                    <a:pt x="8" y="1"/>
                    <a:pt x="10" y="6"/>
                    <a:pt x="8" y="12"/>
                  </a:cubicBezTo>
                  <a:cubicBezTo>
                    <a:pt x="5" y="19"/>
                    <a:pt x="0" y="21"/>
                    <a:pt x="0" y="22"/>
                  </a:cubicBezTo>
                  <a:close/>
                </a:path>
              </a:pathLst>
            </a:custGeom>
            <a:solidFill>
              <a:srgbClr val="F69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164"/>
            <p:cNvSpPr/>
            <p:nvPr/>
          </p:nvSpPr>
          <p:spPr bwMode="auto">
            <a:xfrm>
              <a:off x="3179" y="1481"/>
              <a:ext cx="16" cy="31"/>
            </a:xfrm>
            <a:custGeom>
              <a:avLst/>
              <a:gdLst>
                <a:gd name="T0" fmla="*/ 0 w 7"/>
                <a:gd name="T1" fmla="*/ 13 h 13"/>
                <a:gd name="T2" fmla="*/ 5 w 7"/>
                <a:gd name="T3" fmla="*/ 7 h 13"/>
                <a:gd name="T4" fmla="*/ 6 w 7"/>
                <a:gd name="T5" fmla="*/ 0 h 13"/>
                <a:gd name="T6" fmla="*/ 3 w 7"/>
                <a:gd name="T7" fmla="*/ 7 h 13"/>
                <a:gd name="T8" fmla="*/ 0 w 7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0" y="13"/>
                  </a:moveTo>
                  <a:cubicBezTo>
                    <a:pt x="0" y="13"/>
                    <a:pt x="3" y="11"/>
                    <a:pt x="5" y="7"/>
                  </a:cubicBezTo>
                  <a:cubicBezTo>
                    <a:pt x="7" y="4"/>
                    <a:pt x="6" y="0"/>
                    <a:pt x="6" y="0"/>
                  </a:cubicBezTo>
                  <a:cubicBezTo>
                    <a:pt x="5" y="0"/>
                    <a:pt x="5" y="3"/>
                    <a:pt x="3" y="7"/>
                  </a:cubicBezTo>
                  <a:cubicBezTo>
                    <a:pt x="1" y="10"/>
                    <a:pt x="0" y="12"/>
                    <a:pt x="0" y="13"/>
                  </a:cubicBezTo>
                  <a:close/>
                </a:path>
              </a:pathLst>
            </a:custGeom>
            <a:solidFill>
              <a:srgbClr val="F69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165"/>
            <p:cNvSpPr/>
            <p:nvPr/>
          </p:nvSpPr>
          <p:spPr bwMode="auto">
            <a:xfrm>
              <a:off x="3105" y="1597"/>
              <a:ext cx="29" cy="43"/>
            </a:xfrm>
            <a:custGeom>
              <a:avLst/>
              <a:gdLst>
                <a:gd name="T0" fmla="*/ 0 w 12"/>
                <a:gd name="T1" fmla="*/ 18 h 18"/>
                <a:gd name="T2" fmla="*/ 8 w 12"/>
                <a:gd name="T3" fmla="*/ 10 h 18"/>
                <a:gd name="T4" fmla="*/ 11 w 12"/>
                <a:gd name="T5" fmla="*/ 0 h 18"/>
                <a:gd name="T6" fmla="*/ 6 w 12"/>
                <a:gd name="T7" fmla="*/ 9 h 18"/>
                <a:gd name="T8" fmla="*/ 0 w 12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8">
                  <a:moveTo>
                    <a:pt x="0" y="18"/>
                  </a:moveTo>
                  <a:cubicBezTo>
                    <a:pt x="0" y="18"/>
                    <a:pt x="5" y="15"/>
                    <a:pt x="8" y="10"/>
                  </a:cubicBezTo>
                  <a:cubicBezTo>
                    <a:pt x="11" y="5"/>
                    <a:pt x="12" y="0"/>
                    <a:pt x="11" y="0"/>
                  </a:cubicBezTo>
                  <a:cubicBezTo>
                    <a:pt x="11" y="0"/>
                    <a:pt x="9" y="4"/>
                    <a:pt x="6" y="9"/>
                  </a:cubicBezTo>
                  <a:cubicBezTo>
                    <a:pt x="3" y="14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F69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166"/>
            <p:cNvSpPr/>
            <p:nvPr/>
          </p:nvSpPr>
          <p:spPr bwMode="auto">
            <a:xfrm>
              <a:off x="3112" y="1597"/>
              <a:ext cx="29" cy="40"/>
            </a:xfrm>
            <a:custGeom>
              <a:avLst/>
              <a:gdLst>
                <a:gd name="T0" fmla="*/ 1 w 12"/>
                <a:gd name="T1" fmla="*/ 16 h 17"/>
                <a:gd name="T2" fmla="*/ 9 w 12"/>
                <a:gd name="T3" fmla="*/ 10 h 17"/>
                <a:gd name="T4" fmla="*/ 12 w 12"/>
                <a:gd name="T5" fmla="*/ 0 h 17"/>
                <a:gd name="T6" fmla="*/ 7 w 12"/>
                <a:gd name="T7" fmla="*/ 9 h 17"/>
                <a:gd name="T8" fmla="*/ 1 w 12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1" y="16"/>
                  </a:moveTo>
                  <a:cubicBezTo>
                    <a:pt x="1" y="17"/>
                    <a:pt x="5" y="15"/>
                    <a:pt x="9" y="10"/>
                  </a:cubicBezTo>
                  <a:cubicBezTo>
                    <a:pt x="12" y="5"/>
                    <a:pt x="12" y="0"/>
                    <a:pt x="12" y="0"/>
                  </a:cubicBezTo>
                  <a:cubicBezTo>
                    <a:pt x="11" y="0"/>
                    <a:pt x="11" y="5"/>
                    <a:pt x="7" y="9"/>
                  </a:cubicBezTo>
                  <a:cubicBezTo>
                    <a:pt x="4" y="13"/>
                    <a:pt x="0" y="16"/>
                    <a:pt x="1" y="16"/>
                  </a:cubicBezTo>
                  <a:close/>
                </a:path>
              </a:pathLst>
            </a:custGeom>
            <a:solidFill>
              <a:srgbClr val="F69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167"/>
            <p:cNvSpPr/>
            <p:nvPr/>
          </p:nvSpPr>
          <p:spPr bwMode="auto">
            <a:xfrm>
              <a:off x="3018" y="1445"/>
              <a:ext cx="49" cy="109"/>
            </a:xfrm>
            <a:custGeom>
              <a:avLst/>
              <a:gdLst>
                <a:gd name="T0" fmla="*/ 1 w 21"/>
                <a:gd name="T1" fmla="*/ 46 h 46"/>
                <a:gd name="T2" fmla="*/ 5 w 21"/>
                <a:gd name="T3" fmla="*/ 40 h 46"/>
                <a:gd name="T4" fmla="*/ 14 w 21"/>
                <a:gd name="T5" fmla="*/ 24 h 46"/>
                <a:gd name="T6" fmla="*/ 20 w 21"/>
                <a:gd name="T7" fmla="*/ 7 h 46"/>
                <a:gd name="T8" fmla="*/ 21 w 21"/>
                <a:gd name="T9" fmla="*/ 0 h 46"/>
                <a:gd name="T10" fmla="*/ 12 w 21"/>
                <a:gd name="T11" fmla="*/ 24 h 46"/>
                <a:gd name="T12" fmla="*/ 1 w 21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46">
                  <a:moveTo>
                    <a:pt x="1" y="46"/>
                  </a:moveTo>
                  <a:cubicBezTo>
                    <a:pt x="1" y="46"/>
                    <a:pt x="3" y="44"/>
                    <a:pt x="5" y="40"/>
                  </a:cubicBezTo>
                  <a:cubicBezTo>
                    <a:pt x="8" y="36"/>
                    <a:pt x="11" y="31"/>
                    <a:pt x="14" y="24"/>
                  </a:cubicBezTo>
                  <a:cubicBezTo>
                    <a:pt x="17" y="18"/>
                    <a:pt x="19" y="12"/>
                    <a:pt x="20" y="7"/>
                  </a:cubicBezTo>
                  <a:cubicBezTo>
                    <a:pt x="20" y="3"/>
                    <a:pt x="21" y="0"/>
                    <a:pt x="21" y="0"/>
                  </a:cubicBezTo>
                  <a:cubicBezTo>
                    <a:pt x="20" y="0"/>
                    <a:pt x="18" y="11"/>
                    <a:pt x="12" y="24"/>
                  </a:cubicBezTo>
                  <a:cubicBezTo>
                    <a:pt x="7" y="36"/>
                    <a:pt x="0" y="45"/>
                    <a:pt x="1" y="46"/>
                  </a:cubicBezTo>
                  <a:close/>
                </a:path>
              </a:pathLst>
            </a:custGeom>
            <a:solidFill>
              <a:srgbClr val="F69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168"/>
            <p:cNvSpPr/>
            <p:nvPr/>
          </p:nvSpPr>
          <p:spPr bwMode="auto">
            <a:xfrm>
              <a:off x="3003" y="1460"/>
              <a:ext cx="50" cy="99"/>
            </a:xfrm>
            <a:custGeom>
              <a:avLst/>
              <a:gdLst>
                <a:gd name="T0" fmla="*/ 0 w 21"/>
                <a:gd name="T1" fmla="*/ 42 h 42"/>
                <a:gd name="T2" fmla="*/ 12 w 21"/>
                <a:gd name="T3" fmla="*/ 22 h 42"/>
                <a:gd name="T4" fmla="*/ 20 w 21"/>
                <a:gd name="T5" fmla="*/ 0 h 42"/>
                <a:gd name="T6" fmla="*/ 11 w 21"/>
                <a:gd name="T7" fmla="*/ 21 h 42"/>
                <a:gd name="T8" fmla="*/ 0 w 21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2">
                  <a:moveTo>
                    <a:pt x="0" y="42"/>
                  </a:moveTo>
                  <a:cubicBezTo>
                    <a:pt x="1" y="42"/>
                    <a:pt x="7" y="33"/>
                    <a:pt x="12" y="22"/>
                  </a:cubicBezTo>
                  <a:cubicBezTo>
                    <a:pt x="18" y="10"/>
                    <a:pt x="21" y="0"/>
                    <a:pt x="20" y="0"/>
                  </a:cubicBezTo>
                  <a:cubicBezTo>
                    <a:pt x="20" y="0"/>
                    <a:pt x="16" y="9"/>
                    <a:pt x="11" y="21"/>
                  </a:cubicBezTo>
                  <a:cubicBezTo>
                    <a:pt x="5" y="32"/>
                    <a:pt x="0" y="41"/>
                    <a:pt x="0" y="42"/>
                  </a:cubicBezTo>
                  <a:close/>
                </a:path>
              </a:pathLst>
            </a:custGeom>
            <a:solidFill>
              <a:srgbClr val="F69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169"/>
            <p:cNvSpPr/>
            <p:nvPr/>
          </p:nvSpPr>
          <p:spPr bwMode="auto">
            <a:xfrm>
              <a:off x="3070" y="1502"/>
              <a:ext cx="12" cy="10"/>
            </a:xfrm>
            <a:custGeom>
              <a:avLst/>
              <a:gdLst>
                <a:gd name="T0" fmla="*/ 5 w 5"/>
                <a:gd name="T1" fmla="*/ 3 h 4"/>
                <a:gd name="T2" fmla="*/ 3 w 5"/>
                <a:gd name="T3" fmla="*/ 1 h 4"/>
                <a:gd name="T4" fmla="*/ 0 w 5"/>
                <a:gd name="T5" fmla="*/ 1 h 4"/>
                <a:gd name="T6" fmla="*/ 2 w 5"/>
                <a:gd name="T7" fmla="*/ 3 h 4"/>
                <a:gd name="T8" fmla="*/ 5 w 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cubicBezTo>
                    <a:pt x="5" y="3"/>
                    <a:pt x="4" y="2"/>
                    <a:pt x="3" y="1"/>
                  </a:cubicBezTo>
                  <a:cubicBezTo>
                    <a:pt x="2" y="1"/>
                    <a:pt x="0" y="0"/>
                    <a:pt x="0" y="1"/>
                  </a:cubicBezTo>
                  <a:cubicBezTo>
                    <a:pt x="0" y="1"/>
                    <a:pt x="0" y="2"/>
                    <a:pt x="2" y="3"/>
                  </a:cubicBezTo>
                  <a:cubicBezTo>
                    <a:pt x="3" y="4"/>
                    <a:pt x="5" y="4"/>
                    <a:pt x="5" y="3"/>
                  </a:cubicBezTo>
                  <a:close/>
                </a:path>
              </a:pathLst>
            </a:custGeom>
            <a:solidFill>
              <a:srgbClr val="F69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170"/>
            <p:cNvSpPr/>
            <p:nvPr/>
          </p:nvSpPr>
          <p:spPr bwMode="auto">
            <a:xfrm>
              <a:off x="3065" y="1517"/>
              <a:ext cx="12" cy="14"/>
            </a:xfrm>
            <a:custGeom>
              <a:avLst/>
              <a:gdLst>
                <a:gd name="T0" fmla="*/ 4 w 5"/>
                <a:gd name="T1" fmla="*/ 6 h 6"/>
                <a:gd name="T2" fmla="*/ 3 w 5"/>
                <a:gd name="T3" fmla="*/ 2 h 6"/>
                <a:gd name="T4" fmla="*/ 0 w 5"/>
                <a:gd name="T5" fmla="*/ 1 h 6"/>
                <a:gd name="T6" fmla="*/ 2 w 5"/>
                <a:gd name="T7" fmla="*/ 3 h 6"/>
                <a:gd name="T8" fmla="*/ 4 w 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5" y="6"/>
                    <a:pt x="5" y="4"/>
                    <a:pt x="3" y="2"/>
                  </a:cubicBezTo>
                  <a:cubicBezTo>
                    <a:pt x="2" y="0"/>
                    <a:pt x="0" y="0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3" y="4"/>
                    <a:pt x="4" y="6"/>
                    <a:pt x="4" y="6"/>
                  </a:cubicBezTo>
                  <a:close/>
                </a:path>
              </a:pathLst>
            </a:custGeom>
            <a:solidFill>
              <a:srgbClr val="F69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Freeform 171"/>
            <p:cNvSpPr/>
            <p:nvPr/>
          </p:nvSpPr>
          <p:spPr bwMode="auto">
            <a:xfrm>
              <a:off x="3240" y="1526"/>
              <a:ext cx="19" cy="14"/>
            </a:xfrm>
            <a:custGeom>
              <a:avLst/>
              <a:gdLst>
                <a:gd name="T0" fmla="*/ 0 w 8"/>
                <a:gd name="T1" fmla="*/ 6 h 6"/>
                <a:gd name="T2" fmla="*/ 4 w 8"/>
                <a:gd name="T3" fmla="*/ 3 h 6"/>
                <a:gd name="T4" fmla="*/ 8 w 8"/>
                <a:gd name="T5" fmla="*/ 2 h 6"/>
                <a:gd name="T6" fmla="*/ 3 w 8"/>
                <a:gd name="T7" fmla="*/ 2 h 6"/>
                <a:gd name="T8" fmla="*/ 0 w 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cubicBezTo>
                    <a:pt x="1" y="6"/>
                    <a:pt x="2" y="4"/>
                    <a:pt x="4" y="3"/>
                  </a:cubicBezTo>
                  <a:cubicBezTo>
                    <a:pt x="6" y="2"/>
                    <a:pt x="8" y="3"/>
                    <a:pt x="8" y="2"/>
                  </a:cubicBezTo>
                  <a:cubicBezTo>
                    <a:pt x="8" y="2"/>
                    <a:pt x="6" y="0"/>
                    <a:pt x="3" y="2"/>
                  </a:cubicBezTo>
                  <a:cubicBezTo>
                    <a:pt x="0" y="3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F69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Freeform 172"/>
            <p:cNvSpPr/>
            <p:nvPr/>
          </p:nvSpPr>
          <p:spPr bwMode="auto">
            <a:xfrm>
              <a:off x="3245" y="1517"/>
              <a:ext cx="14" cy="7"/>
            </a:xfrm>
            <a:custGeom>
              <a:avLst/>
              <a:gdLst>
                <a:gd name="T0" fmla="*/ 1 w 6"/>
                <a:gd name="T1" fmla="*/ 3 h 3"/>
                <a:gd name="T2" fmla="*/ 3 w 6"/>
                <a:gd name="T3" fmla="*/ 2 h 3"/>
                <a:gd name="T4" fmla="*/ 6 w 6"/>
                <a:gd name="T5" fmla="*/ 1 h 3"/>
                <a:gd name="T6" fmla="*/ 5 w 6"/>
                <a:gd name="T7" fmla="*/ 0 h 3"/>
                <a:gd name="T8" fmla="*/ 3 w 6"/>
                <a:gd name="T9" fmla="*/ 0 h 3"/>
                <a:gd name="T10" fmla="*/ 1 w 6"/>
                <a:gd name="T11" fmla="*/ 2 h 3"/>
                <a:gd name="T12" fmla="*/ 1 w 6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1" y="3"/>
                  </a:moveTo>
                  <a:cubicBezTo>
                    <a:pt x="1" y="3"/>
                    <a:pt x="2" y="2"/>
                    <a:pt x="3" y="2"/>
                  </a:cubicBezTo>
                  <a:cubicBezTo>
                    <a:pt x="5" y="1"/>
                    <a:pt x="6" y="2"/>
                    <a:pt x="6" y="1"/>
                  </a:cubicBezTo>
                  <a:cubicBezTo>
                    <a:pt x="6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69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173"/>
            <p:cNvSpPr/>
            <p:nvPr/>
          </p:nvSpPr>
          <p:spPr bwMode="auto">
            <a:xfrm>
              <a:off x="3416" y="1512"/>
              <a:ext cx="99" cy="69"/>
            </a:xfrm>
            <a:custGeom>
              <a:avLst/>
              <a:gdLst>
                <a:gd name="T0" fmla="*/ 41 w 42"/>
                <a:gd name="T1" fmla="*/ 29 h 29"/>
                <a:gd name="T2" fmla="*/ 41 w 42"/>
                <a:gd name="T3" fmla="*/ 27 h 29"/>
                <a:gd name="T4" fmla="*/ 38 w 42"/>
                <a:gd name="T5" fmla="*/ 22 h 29"/>
                <a:gd name="T6" fmla="*/ 30 w 42"/>
                <a:gd name="T7" fmla="*/ 19 h 29"/>
                <a:gd name="T8" fmla="*/ 21 w 42"/>
                <a:gd name="T9" fmla="*/ 15 h 29"/>
                <a:gd name="T10" fmla="*/ 18 w 42"/>
                <a:gd name="T11" fmla="*/ 10 h 29"/>
                <a:gd name="T12" fmla="*/ 13 w 42"/>
                <a:gd name="T13" fmla="*/ 8 h 29"/>
                <a:gd name="T14" fmla="*/ 9 w 42"/>
                <a:gd name="T15" fmla="*/ 6 h 29"/>
                <a:gd name="T16" fmla="*/ 7 w 42"/>
                <a:gd name="T17" fmla="*/ 3 h 29"/>
                <a:gd name="T18" fmla="*/ 2 w 42"/>
                <a:gd name="T19" fmla="*/ 0 h 29"/>
                <a:gd name="T20" fmla="*/ 0 w 42"/>
                <a:gd name="T21" fmla="*/ 0 h 29"/>
                <a:gd name="T22" fmla="*/ 2 w 42"/>
                <a:gd name="T23" fmla="*/ 0 h 29"/>
                <a:gd name="T24" fmla="*/ 6 w 42"/>
                <a:gd name="T25" fmla="*/ 4 h 29"/>
                <a:gd name="T26" fmla="*/ 8 w 42"/>
                <a:gd name="T27" fmla="*/ 7 h 29"/>
                <a:gd name="T28" fmla="*/ 13 w 42"/>
                <a:gd name="T29" fmla="*/ 10 h 29"/>
                <a:gd name="T30" fmla="*/ 17 w 42"/>
                <a:gd name="T31" fmla="*/ 12 h 29"/>
                <a:gd name="T32" fmla="*/ 20 w 42"/>
                <a:gd name="T33" fmla="*/ 16 h 29"/>
                <a:gd name="T34" fmla="*/ 29 w 42"/>
                <a:gd name="T35" fmla="*/ 20 h 29"/>
                <a:gd name="T36" fmla="*/ 37 w 42"/>
                <a:gd name="T37" fmla="*/ 23 h 29"/>
                <a:gd name="T38" fmla="*/ 41 w 42"/>
                <a:gd name="T39" fmla="*/ 27 h 29"/>
                <a:gd name="T40" fmla="*/ 41 w 42"/>
                <a:gd name="T4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29">
                  <a:moveTo>
                    <a:pt x="41" y="29"/>
                  </a:moveTo>
                  <a:cubicBezTo>
                    <a:pt x="41" y="29"/>
                    <a:pt x="42" y="28"/>
                    <a:pt x="41" y="27"/>
                  </a:cubicBezTo>
                  <a:cubicBezTo>
                    <a:pt x="41" y="26"/>
                    <a:pt x="40" y="24"/>
                    <a:pt x="38" y="22"/>
                  </a:cubicBezTo>
                  <a:cubicBezTo>
                    <a:pt x="36" y="21"/>
                    <a:pt x="33" y="20"/>
                    <a:pt x="30" y="19"/>
                  </a:cubicBezTo>
                  <a:cubicBezTo>
                    <a:pt x="27" y="18"/>
                    <a:pt x="23" y="17"/>
                    <a:pt x="21" y="15"/>
                  </a:cubicBezTo>
                  <a:cubicBezTo>
                    <a:pt x="20" y="13"/>
                    <a:pt x="19" y="12"/>
                    <a:pt x="18" y="10"/>
                  </a:cubicBezTo>
                  <a:cubicBezTo>
                    <a:pt x="17" y="9"/>
                    <a:pt x="14" y="8"/>
                    <a:pt x="13" y="8"/>
                  </a:cubicBezTo>
                  <a:cubicBezTo>
                    <a:pt x="11" y="8"/>
                    <a:pt x="10" y="7"/>
                    <a:pt x="9" y="6"/>
                  </a:cubicBezTo>
                  <a:cubicBezTo>
                    <a:pt x="8" y="5"/>
                    <a:pt x="8" y="4"/>
                    <a:pt x="7" y="3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5" y="2"/>
                    <a:pt x="6" y="4"/>
                  </a:cubicBezTo>
                  <a:cubicBezTo>
                    <a:pt x="7" y="5"/>
                    <a:pt x="7" y="6"/>
                    <a:pt x="8" y="7"/>
                  </a:cubicBezTo>
                  <a:cubicBezTo>
                    <a:pt x="9" y="9"/>
                    <a:pt x="11" y="9"/>
                    <a:pt x="13" y="10"/>
                  </a:cubicBezTo>
                  <a:cubicBezTo>
                    <a:pt x="14" y="10"/>
                    <a:pt x="16" y="10"/>
                    <a:pt x="17" y="12"/>
                  </a:cubicBezTo>
                  <a:cubicBezTo>
                    <a:pt x="18" y="13"/>
                    <a:pt x="18" y="14"/>
                    <a:pt x="20" y="16"/>
                  </a:cubicBezTo>
                  <a:cubicBezTo>
                    <a:pt x="23" y="19"/>
                    <a:pt x="26" y="20"/>
                    <a:pt x="29" y="20"/>
                  </a:cubicBezTo>
                  <a:cubicBezTo>
                    <a:pt x="33" y="21"/>
                    <a:pt x="35" y="22"/>
                    <a:pt x="37" y="23"/>
                  </a:cubicBezTo>
                  <a:cubicBezTo>
                    <a:pt x="39" y="25"/>
                    <a:pt x="40" y="26"/>
                    <a:pt x="41" y="27"/>
                  </a:cubicBezTo>
                  <a:cubicBezTo>
                    <a:pt x="41" y="28"/>
                    <a:pt x="41" y="29"/>
                    <a:pt x="41" y="29"/>
                  </a:cubicBezTo>
                  <a:close/>
                </a:path>
              </a:pathLst>
            </a:custGeom>
            <a:solidFill>
              <a:srgbClr val="F69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Freeform 174"/>
            <p:cNvSpPr/>
            <p:nvPr/>
          </p:nvSpPr>
          <p:spPr bwMode="auto">
            <a:xfrm>
              <a:off x="3413" y="1538"/>
              <a:ext cx="90" cy="85"/>
            </a:xfrm>
            <a:custGeom>
              <a:avLst/>
              <a:gdLst>
                <a:gd name="T0" fmla="*/ 38 w 38"/>
                <a:gd name="T1" fmla="*/ 36 h 36"/>
                <a:gd name="T2" fmla="*/ 38 w 38"/>
                <a:gd name="T3" fmla="*/ 34 h 36"/>
                <a:gd name="T4" fmla="*/ 35 w 38"/>
                <a:gd name="T5" fmla="*/ 29 h 36"/>
                <a:gd name="T6" fmla="*/ 19 w 38"/>
                <a:gd name="T7" fmla="*/ 16 h 36"/>
                <a:gd name="T8" fmla="*/ 14 w 38"/>
                <a:gd name="T9" fmla="*/ 13 h 36"/>
                <a:gd name="T10" fmla="*/ 10 w 38"/>
                <a:gd name="T11" fmla="*/ 11 h 36"/>
                <a:gd name="T12" fmla="*/ 6 w 38"/>
                <a:gd name="T13" fmla="*/ 4 h 36"/>
                <a:gd name="T14" fmla="*/ 4 w 38"/>
                <a:gd name="T15" fmla="*/ 1 h 36"/>
                <a:gd name="T16" fmla="*/ 2 w 38"/>
                <a:gd name="T17" fmla="*/ 0 h 36"/>
                <a:gd name="T18" fmla="*/ 0 w 38"/>
                <a:gd name="T19" fmla="*/ 2 h 36"/>
                <a:gd name="T20" fmla="*/ 2 w 38"/>
                <a:gd name="T21" fmla="*/ 1 h 36"/>
                <a:gd name="T22" fmla="*/ 4 w 38"/>
                <a:gd name="T23" fmla="*/ 2 h 36"/>
                <a:gd name="T24" fmla="*/ 5 w 38"/>
                <a:gd name="T25" fmla="*/ 4 h 36"/>
                <a:gd name="T26" fmla="*/ 6 w 38"/>
                <a:gd name="T27" fmla="*/ 8 h 36"/>
                <a:gd name="T28" fmla="*/ 9 w 38"/>
                <a:gd name="T29" fmla="*/ 13 h 36"/>
                <a:gd name="T30" fmla="*/ 14 w 38"/>
                <a:gd name="T31" fmla="*/ 15 h 36"/>
                <a:gd name="T32" fmla="*/ 18 w 38"/>
                <a:gd name="T33" fmla="*/ 17 h 36"/>
                <a:gd name="T34" fmla="*/ 34 w 38"/>
                <a:gd name="T35" fmla="*/ 29 h 36"/>
                <a:gd name="T36" fmla="*/ 37 w 38"/>
                <a:gd name="T37" fmla="*/ 34 h 36"/>
                <a:gd name="T38" fmla="*/ 38 w 38"/>
                <a:gd name="T3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" h="36">
                  <a:moveTo>
                    <a:pt x="38" y="36"/>
                  </a:moveTo>
                  <a:cubicBezTo>
                    <a:pt x="38" y="36"/>
                    <a:pt x="38" y="35"/>
                    <a:pt x="38" y="34"/>
                  </a:cubicBezTo>
                  <a:cubicBezTo>
                    <a:pt x="38" y="32"/>
                    <a:pt x="37" y="30"/>
                    <a:pt x="35" y="29"/>
                  </a:cubicBezTo>
                  <a:cubicBezTo>
                    <a:pt x="31" y="25"/>
                    <a:pt x="26" y="20"/>
                    <a:pt x="19" y="16"/>
                  </a:cubicBezTo>
                  <a:cubicBezTo>
                    <a:pt x="18" y="15"/>
                    <a:pt x="16" y="14"/>
                    <a:pt x="14" y="13"/>
                  </a:cubicBezTo>
                  <a:cubicBezTo>
                    <a:pt x="13" y="12"/>
                    <a:pt x="11" y="12"/>
                    <a:pt x="10" y="11"/>
                  </a:cubicBezTo>
                  <a:cubicBezTo>
                    <a:pt x="7" y="10"/>
                    <a:pt x="7" y="6"/>
                    <a:pt x="6" y="4"/>
                  </a:cubicBezTo>
                  <a:cubicBezTo>
                    <a:pt x="6" y="3"/>
                    <a:pt x="5" y="1"/>
                    <a:pt x="4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1"/>
                    <a:pt x="2" y="1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6" y="5"/>
                    <a:pt x="6" y="7"/>
                    <a:pt x="6" y="8"/>
                  </a:cubicBezTo>
                  <a:cubicBezTo>
                    <a:pt x="6" y="10"/>
                    <a:pt x="7" y="12"/>
                    <a:pt x="9" y="13"/>
                  </a:cubicBezTo>
                  <a:cubicBezTo>
                    <a:pt x="10" y="14"/>
                    <a:pt x="12" y="14"/>
                    <a:pt x="14" y="15"/>
                  </a:cubicBezTo>
                  <a:cubicBezTo>
                    <a:pt x="15" y="16"/>
                    <a:pt x="17" y="16"/>
                    <a:pt x="18" y="17"/>
                  </a:cubicBezTo>
                  <a:cubicBezTo>
                    <a:pt x="25" y="21"/>
                    <a:pt x="30" y="26"/>
                    <a:pt x="34" y="29"/>
                  </a:cubicBezTo>
                  <a:cubicBezTo>
                    <a:pt x="36" y="31"/>
                    <a:pt x="37" y="33"/>
                    <a:pt x="37" y="34"/>
                  </a:cubicBezTo>
                  <a:cubicBezTo>
                    <a:pt x="38" y="35"/>
                    <a:pt x="37" y="36"/>
                    <a:pt x="38" y="36"/>
                  </a:cubicBezTo>
                  <a:close/>
                </a:path>
              </a:pathLst>
            </a:custGeom>
            <a:solidFill>
              <a:srgbClr val="F69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Freeform 175"/>
            <p:cNvSpPr/>
            <p:nvPr/>
          </p:nvSpPr>
          <p:spPr bwMode="auto">
            <a:xfrm>
              <a:off x="2878" y="1263"/>
              <a:ext cx="374" cy="351"/>
            </a:xfrm>
            <a:custGeom>
              <a:avLst/>
              <a:gdLst>
                <a:gd name="T0" fmla="*/ 23 w 158"/>
                <a:gd name="T1" fmla="*/ 148 h 148"/>
                <a:gd name="T2" fmla="*/ 54 w 158"/>
                <a:gd name="T3" fmla="*/ 120 h 148"/>
                <a:gd name="T4" fmla="*/ 53 w 158"/>
                <a:gd name="T5" fmla="*/ 78 h 148"/>
                <a:gd name="T6" fmla="*/ 79 w 158"/>
                <a:gd name="T7" fmla="*/ 61 h 148"/>
                <a:gd name="T8" fmla="*/ 80 w 158"/>
                <a:gd name="T9" fmla="*/ 30 h 148"/>
                <a:gd name="T10" fmla="*/ 136 w 158"/>
                <a:gd name="T11" fmla="*/ 52 h 148"/>
                <a:gd name="T12" fmla="*/ 148 w 158"/>
                <a:gd name="T13" fmla="*/ 50 h 148"/>
                <a:gd name="T14" fmla="*/ 158 w 158"/>
                <a:gd name="T15" fmla="*/ 37 h 148"/>
                <a:gd name="T16" fmla="*/ 150 w 158"/>
                <a:gd name="T17" fmla="*/ 30 h 148"/>
                <a:gd name="T18" fmla="*/ 71 w 158"/>
                <a:gd name="T19" fmla="*/ 6 h 148"/>
                <a:gd name="T20" fmla="*/ 9 w 158"/>
                <a:gd name="T21" fmla="*/ 61 h 148"/>
                <a:gd name="T22" fmla="*/ 25 w 158"/>
                <a:gd name="T23" fmla="*/ 14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" h="148">
                  <a:moveTo>
                    <a:pt x="23" y="148"/>
                  </a:moveTo>
                  <a:cubicBezTo>
                    <a:pt x="37" y="144"/>
                    <a:pt x="49" y="133"/>
                    <a:pt x="54" y="120"/>
                  </a:cubicBezTo>
                  <a:cubicBezTo>
                    <a:pt x="60" y="107"/>
                    <a:pt x="60" y="91"/>
                    <a:pt x="53" y="78"/>
                  </a:cubicBezTo>
                  <a:cubicBezTo>
                    <a:pt x="64" y="77"/>
                    <a:pt x="74" y="71"/>
                    <a:pt x="79" y="61"/>
                  </a:cubicBezTo>
                  <a:cubicBezTo>
                    <a:pt x="85" y="52"/>
                    <a:pt x="85" y="40"/>
                    <a:pt x="80" y="30"/>
                  </a:cubicBezTo>
                  <a:cubicBezTo>
                    <a:pt x="95" y="44"/>
                    <a:pt x="115" y="52"/>
                    <a:pt x="136" y="52"/>
                  </a:cubicBezTo>
                  <a:cubicBezTo>
                    <a:pt x="140" y="52"/>
                    <a:pt x="144" y="52"/>
                    <a:pt x="148" y="50"/>
                  </a:cubicBezTo>
                  <a:cubicBezTo>
                    <a:pt x="152" y="48"/>
                    <a:pt x="158" y="41"/>
                    <a:pt x="158" y="37"/>
                  </a:cubicBezTo>
                  <a:cubicBezTo>
                    <a:pt x="158" y="33"/>
                    <a:pt x="152" y="33"/>
                    <a:pt x="150" y="30"/>
                  </a:cubicBezTo>
                  <a:cubicBezTo>
                    <a:pt x="130" y="9"/>
                    <a:pt x="99" y="0"/>
                    <a:pt x="71" y="6"/>
                  </a:cubicBezTo>
                  <a:cubicBezTo>
                    <a:pt x="42" y="12"/>
                    <a:pt x="18" y="34"/>
                    <a:pt x="9" y="61"/>
                  </a:cubicBezTo>
                  <a:cubicBezTo>
                    <a:pt x="0" y="89"/>
                    <a:pt x="6" y="121"/>
                    <a:pt x="25" y="142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Freeform 176"/>
            <p:cNvSpPr/>
            <p:nvPr/>
          </p:nvSpPr>
          <p:spPr bwMode="auto">
            <a:xfrm>
              <a:off x="3086" y="1223"/>
              <a:ext cx="81" cy="130"/>
            </a:xfrm>
            <a:custGeom>
              <a:avLst/>
              <a:gdLst>
                <a:gd name="T0" fmla="*/ 33 w 34"/>
                <a:gd name="T1" fmla="*/ 0 h 55"/>
                <a:gd name="T2" fmla="*/ 33 w 34"/>
                <a:gd name="T3" fmla="*/ 10 h 55"/>
                <a:gd name="T4" fmla="*/ 26 w 34"/>
                <a:gd name="T5" fmla="*/ 33 h 55"/>
                <a:gd name="T6" fmla="*/ 10 w 34"/>
                <a:gd name="T7" fmla="*/ 50 h 55"/>
                <a:gd name="T8" fmla="*/ 0 w 34"/>
                <a:gd name="T9" fmla="*/ 53 h 55"/>
                <a:gd name="T10" fmla="*/ 10 w 34"/>
                <a:gd name="T11" fmla="*/ 52 h 55"/>
                <a:gd name="T12" fmla="*/ 27 w 34"/>
                <a:gd name="T13" fmla="*/ 34 h 55"/>
                <a:gd name="T14" fmla="*/ 34 w 34"/>
                <a:gd name="T15" fmla="*/ 10 h 55"/>
                <a:gd name="T16" fmla="*/ 34 w 34"/>
                <a:gd name="T17" fmla="*/ 3 h 55"/>
                <a:gd name="T18" fmla="*/ 33 w 34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55">
                  <a:moveTo>
                    <a:pt x="33" y="0"/>
                  </a:moveTo>
                  <a:cubicBezTo>
                    <a:pt x="33" y="0"/>
                    <a:pt x="33" y="4"/>
                    <a:pt x="33" y="10"/>
                  </a:cubicBezTo>
                  <a:cubicBezTo>
                    <a:pt x="32" y="16"/>
                    <a:pt x="30" y="25"/>
                    <a:pt x="26" y="33"/>
                  </a:cubicBezTo>
                  <a:cubicBezTo>
                    <a:pt x="21" y="41"/>
                    <a:pt x="15" y="47"/>
                    <a:pt x="10" y="50"/>
                  </a:cubicBezTo>
                  <a:cubicBezTo>
                    <a:pt x="4" y="54"/>
                    <a:pt x="0" y="53"/>
                    <a:pt x="0" y="53"/>
                  </a:cubicBezTo>
                  <a:cubicBezTo>
                    <a:pt x="0" y="53"/>
                    <a:pt x="5" y="55"/>
                    <a:pt x="10" y="52"/>
                  </a:cubicBezTo>
                  <a:cubicBezTo>
                    <a:pt x="16" y="49"/>
                    <a:pt x="23" y="42"/>
                    <a:pt x="27" y="34"/>
                  </a:cubicBezTo>
                  <a:cubicBezTo>
                    <a:pt x="32" y="25"/>
                    <a:pt x="34" y="17"/>
                    <a:pt x="34" y="10"/>
                  </a:cubicBezTo>
                  <a:cubicBezTo>
                    <a:pt x="34" y="7"/>
                    <a:pt x="34" y="5"/>
                    <a:pt x="34" y="3"/>
                  </a:cubicBezTo>
                  <a:cubicBezTo>
                    <a:pt x="33" y="1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Freeform 177"/>
            <p:cNvSpPr/>
            <p:nvPr/>
          </p:nvSpPr>
          <p:spPr bwMode="auto">
            <a:xfrm>
              <a:off x="3122" y="1244"/>
              <a:ext cx="71" cy="126"/>
            </a:xfrm>
            <a:custGeom>
              <a:avLst/>
              <a:gdLst>
                <a:gd name="T0" fmla="*/ 29 w 30"/>
                <a:gd name="T1" fmla="*/ 0 h 53"/>
                <a:gd name="T2" fmla="*/ 20 w 30"/>
                <a:gd name="T3" fmla="*/ 30 h 53"/>
                <a:gd name="T4" fmla="*/ 0 w 30"/>
                <a:gd name="T5" fmla="*/ 53 h 53"/>
                <a:gd name="T6" fmla="*/ 8 w 30"/>
                <a:gd name="T7" fmla="*/ 48 h 53"/>
                <a:gd name="T8" fmla="*/ 22 w 30"/>
                <a:gd name="T9" fmla="*/ 31 h 53"/>
                <a:gd name="T10" fmla="*/ 29 w 30"/>
                <a:gd name="T11" fmla="*/ 10 h 53"/>
                <a:gd name="T12" fmla="*/ 29 w 30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3">
                  <a:moveTo>
                    <a:pt x="29" y="0"/>
                  </a:moveTo>
                  <a:cubicBezTo>
                    <a:pt x="29" y="0"/>
                    <a:pt x="28" y="15"/>
                    <a:pt x="20" y="30"/>
                  </a:cubicBezTo>
                  <a:cubicBezTo>
                    <a:pt x="12" y="45"/>
                    <a:pt x="0" y="53"/>
                    <a:pt x="0" y="53"/>
                  </a:cubicBezTo>
                  <a:cubicBezTo>
                    <a:pt x="0" y="53"/>
                    <a:pt x="3" y="52"/>
                    <a:pt x="8" y="48"/>
                  </a:cubicBezTo>
                  <a:cubicBezTo>
                    <a:pt x="12" y="44"/>
                    <a:pt x="17" y="38"/>
                    <a:pt x="22" y="31"/>
                  </a:cubicBezTo>
                  <a:cubicBezTo>
                    <a:pt x="26" y="23"/>
                    <a:pt x="28" y="15"/>
                    <a:pt x="29" y="10"/>
                  </a:cubicBezTo>
                  <a:cubicBezTo>
                    <a:pt x="30" y="4"/>
                    <a:pt x="30" y="0"/>
                    <a:pt x="2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Freeform 178"/>
            <p:cNvSpPr/>
            <p:nvPr/>
          </p:nvSpPr>
          <p:spPr bwMode="auto">
            <a:xfrm>
              <a:off x="2828" y="1275"/>
              <a:ext cx="209" cy="327"/>
            </a:xfrm>
            <a:custGeom>
              <a:avLst/>
              <a:gdLst>
                <a:gd name="T0" fmla="*/ 27 w 88"/>
                <a:gd name="T1" fmla="*/ 138 h 138"/>
                <a:gd name="T2" fmla="*/ 20 w 88"/>
                <a:gd name="T3" fmla="*/ 134 h 138"/>
                <a:gd name="T4" fmla="*/ 6 w 88"/>
                <a:gd name="T5" fmla="*/ 119 h 138"/>
                <a:gd name="T6" fmla="*/ 5 w 88"/>
                <a:gd name="T7" fmla="*/ 88 h 138"/>
                <a:gd name="T8" fmla="*/ 29 w 88"/>
                <a:gd name="T9" fmla="*/ 59 h 138"/>
                <a:gd name="T10" fmla="*/ 38 w 88"/>
                <a:gd name="T11" fmla="*/ 55 h 138"/>
                <a:gd name="T12" fmla="*/ 47 w 88"/>
                <a:gd name="T13" fmla="*/ 51 h 138"/>
                <a:gd name="T14" fmla="*/ 51 w 88"/>
                <a:gd name="T15" fmla="*/ 48 h 138"/>
                <a:gd name="T16" fmla="*/ 53 w 88"/>
                <a:gd name="T17" fmla="*/ 43 h 138"/>
                <a:gd name="T18" fmla="*/ 51 w 88"/>
                <a:gd name="T19" fmla="*/ 34 h 138"/>
                <a:gd name="T20" fmla="*/ 52 w 88"/>
                <a:gd name="T21" fmla="*/ 17 h 138"/>
                <a:gd name="T22" fmla="*/ 60 w 88"/>
                <a:gd name="T23" fmla="*/ 6 h 138"/>
                <a:gd name="T24" fmla="*/ 80 w 88"/>
                <a:gd name="T25" fmla="*/ 2 h 138"/>
                <a:gd name="T26" fmla="*/ 88 w 88"/>
                <a:gd name="T27" fmla="*/ 4 h 138"/>
                <a:gd name="T28" fmla="*/ 86 w 88"/>
                <a:gd name="T29" fmla="*/ 3 h 138"/>
                <a:gd name="T30" fmla="*/ 81 w 88"/>
                <a:gd name="T31" fmla="*/ 1 h 138"/>
                <a:gd name="T32" fmla="*/ 60 w 88"/>
                <a:gd name="T33" fmla="*/ 5 h 138"/>
                <a:gd name="T34" fmla="*/ 50 w 88"/>
                <a:gd name="T35" fmla="*/ 17 h 138"/>
                <a:gd name="T36" fmla="*/ 50 w 88"/>
                <a:gd name="T37" fmla="*/ 34 h 138"/>
                <a:gd name="T38" fmla="*/ 51 w 88"/>
                <a:gd name="T39" fmla="*/ 43 h 138"/>
                <a:gd name="T40" fmla="*/ 46 w 88"/>
                <a:gd name="T41" fmla="*/ 49 h 138"/>
                <a:gd name="T42" fmla="*/ 37 w 88"/>
                <a:gd name="T43" fmla="*/ 53 h 138"/>
                <a:gd name="T44" fmla="*/ 28 w 88"/>
                <a:gd name="T45" fmla="*/ 58 h 138"/>
                <a:gd name="T46" fmla="*/ 3 w 88"/>
                <a:gd name="T47" fmla="*/ 88 h 138"/>
                <a:gd name="T48" fmla="*/ 0 w 88"/>
                <a:gd name="T49" fmla="*/ 105 h 138"/>
                <a:gd name="T50" fmla="*/ 5 w 88"/>
                <a:gd name="T51" fmla="*/ 119 h 138"/>
                <a:gd name="T52" fmla="*/ 19 w 88"/>
                <a:gd name="T53" fmla="*/ 135 h 138"/>
                <a:gd name="T54" fmla="*/ 25 w 88"/>
                <a:gd name="T55" fmla="*/ 138 h 138"/>
                <a:gd name="T56" fmla="*/ 27 w 88"/>
                <a:gd name="T5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8" h="138">
                  <a:moveTo>
                    <a:pt x="27" y="138"/>
                  </a:moveTo>
                  <a:cubicBezTo>
                    <a:pt x="27" y="138"/>
                    <a:pt x="24" y="137"/>
                    <a:pt x="20" y="134"/>
                  </a:cubicBezTo>
                  <a:cubicBezTo>
                    <a:pt x="16" y="132"/>
                    <a:pt x="10" y="127"/>
                    <a:pt x="6" y="119"/>
                  </a:cubicBezTo>
                  <a:cubicBezTo>
                    <a:pt x="2" y="111"/>
                    <a:pt x="0" y="99"/>
                    <a:pt x="5" y="88"/>
                  </a:cubicBezTo>
                  <a:cubicBezTo>
                    <a:pt x="9" y="77"/>
                    <a:pt x="18" y="67"/>
                    <a:pt x="29" y="59"/>
                  </a:cubicBezTo>
                  <a:cubicBezTo>
                    <a:pt x="32" y="58"/>
                    <a:pt x="35" y="56"/>
                    <a:pt x="38" y="55"/>
                  </a:cubicBezTo>
                  <a:cubicBezTo>
                    <a:pt x="41" y="53"/>
                    <a:pt x="44" y="52"/>
                    <a:pt x="47" y="51"/>
                  </a:cubicBezTo>
                  <a:cubicBezTo>
                    <a:pt x="49" y="50"/>
                    <a:pt x="50" y="49"/>
                    <a:pt x="51" y="48"/>
                  </a:cubicBezTo>
                  <a:cubicBezTo>
                    <a:pt x="53" y="46"/>
                    <a:pt x="53" y="45"/>
                    <a:pt x="53" y="43"/>
                  </a:cubicBezTo>
                  <a:cubicBezTo>
                    <a:pt x="54" y="39"/>
                    <a:pt x="52" y="36"/>
                    <a:pt x="51" y="34"/>
                  </a:cubicBezTo>
                  <a:cubicBezTo>
                    <a:pt x="50" y="28"/>
                    <a:pt x="50" y="22"/>
                    <a:pt x="52" y="17"/>
                  </a:cubicBezTo>
                  <a:cubicBezTo>
                    <a:pt x="54" y="13"/>
                    <a:pt x="57" y="9"/>
                    <a:pt x="60" y="6"/>
                  </a:cubicBezTo>
                  <a:cubicBezTo>
                    <a:pt x="68" y="1"/>
                    <a:pt x="76" y="1"/>
                    <a:pt x="80" y="2"/>
                  </a:cubicBezTo>
                  <a:cubicBezTo>
                    <a:pt x="85" y="3"/>
                    <a:pt x="88" y="5"/>
                    <a:pt x="88" y="4"/>
                  </a:cubicBezTo>
                  <a:cubicBezTo>
                    <a:pt x="88" y="4"/>
                    <a:pt x="87" y="4"/>
                    <a:pt x="86" y="3"/>
                  </a:cubicBezTo>
                  <a:cubicBezTo>
                    <a:pt x="85" y="3"/>
                    <a:pt x="83" y="2"/>
                    <a:pt x="81" y="1"/>
                  </a:cubicBezTo>
                  <a:cubicBezTo>
                    <a:pt x="76" y="0"/>
                    <a:pt x="67" y="0"/>
                    <a:pt x="60" y="5"/>
                  </a:cubicBezTo>
                  <a:cubicBezTo>
                    <a:pt x="56" y="8"/>
                    <a:pt x="52" y="12"/>
                    <a:pt x="50" y="17"/>
                  </a:cubicBezTo>
                  <a:cubicBezTo>
                    <a:pt x="48" y="22"/>
                    <a:pt x="48" y="28"/>
                    <a:pt x="50" y="34"/>
                  </a:cubicBezTo>
                  <a:cubicBezTo>
                    <a:pt x="50" y="37"/>
                    <a:pt x="52" y="40"/>
                    <a:pt x="51" y="43"/>
                  </a:cubicBezTo>
                  <a:cubicBezTo>
                    <a:pt x="51" y="46"/>
                    <a:pt x="49" y="48"/>
                    <a:pt x="46" y="49"/>
                  </a:cubicBezTo>
                  <a:cubicBezTo>
                    <a:pt x="44" y="51"/>
                    <a:pt x="40" y="51"/>
                    <a:pt x="37" y="53"/>
                  </a:cubicBezTo>
                  <a:cubicBezTo>
                    <a:pt x="34" y="54"/>
                    <a:pt x="31" y="56"/>
                    <a:pt x="28" y="58"/>
                  </a:cubicBezTo>
                  <a:cubicBezTo>
                    <a:pt x="16" y="65"/>
                    <a:pt x="7" y="76"/>
                    <a:pt x="3" y="88"/>
                  </a:cubicBezTo>
                  <a:cubicBezTo>
                    <a:pt x="1" y="93"/>
                    <a:pt x="0" y="99"/>
                    <a:pt x="0" y="105"/>
                  </a:cubicBezTo>
                  <a:cubicBezTo>
                    <a:pt x="1" y="110"/>
                    <a:pt x="3" y="115"/>
                    <a:pt x="5" y="119"/>
                  </a:cubicBezTo>
                  <a:cubicBezTo>
                    <a:pt x="9" y="127"/>
                    <a:pt x="15" y="132"/>
                    <a:pt x="19" y="135"/>
                  </a:cubicBezTo>
                  <a:cubicBezTo>
                    <a:pt x="22" y="136"/>
                    <a:pt x="23" y="137"/>
                    <a:pt x="25" y="138"/>
                  </a:cubicBezTo>
                  <a:cubicBezTo>
                    <a:pt x="26" y="138"/>
                    <a:pt x="27" y="138"/>
                    <a:pt x="27" y="138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Freeform 179"/>
            <p:cNvSpPr/>
            <p:nvPr/>
          </p:nvSpPr>
          <p:spPr bwMode="auto">
            <a:xfrm>
              <a:off x="3165" y="1223"/>
              <a:ext cx="118" cy="90"/>
            </a:xfrm>
            <a:custGeom>
              <a:avLst/>
              <a:gdLst>
                <a:gd name="T0" fmla="*/ 0 w 50"/>
                <a:gd name="T1" fmla="*/ 0 h 38"/>
                <a:gd name="T2" fmla="*/ 8 w 50"/>
                <a:gd name="T3" fmla="*/ 5 h 38"/>
                <a:gd name="T4" fmla="*/ 26 w 50"/>
                <a:gd name="T5" fmla="*/ 17 h 38"/>
                <a:gd name="T6" fmla="*/ 43 w 50"/>
                <a:gd name="T7" fmla="*/ 31 h 38"/>
                <a:gd name="T8" fmla="*/ 49 w 50"/>
                <a:gd name="T9" fmla="*/ 38 h 38"/>
                <a:gd name="T10" fmla="*/ 44 w 50"/>
                <a:gd name="T11" fmla="*/ 30 h 38"/>
                <a:gd name="T12" fmla="*/ 27 w 50"/>
                <a:gd name="T13" fmla="*/ 16 h 38"/>
                <a:gd name="T14" fmla="*/ 8 w 50"/>
                <a:gd name="T15" fmla="*/ 4 h 38"/>
                <a:gd name="T16" fmla="*/ 0 w 50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8">
                  <a:moveTo>
                    <a:pt x="0" y="0"/>
                  </a:moveTo>
                  <a:cubicBezTo>
                    <a:pt x="0" y="0"/>
                    <a:pt x="3" y="2"/>
                    <a:pt x="8" y="5"/>
                  </a:cubicBezTo>
                  <a:cubicBezTo>
                    <a:pt x="13" y="8"/>
                    <a:pt x="19" y="12"/>
                    <a:pt x="26" y="17"/>
                  </a:cubicBezTo>
                  <a:cubicBezTo>
                    <a:pt x="33" y="22"/>
                    <a:pt x="39" y="27"/>
                    <a:pt x="43" y="31"/>
                  </a:cubicBezTo>
                  <a:cubicBezTo>
                    <a:pt x="47" y="35"/>
                    <a:pt x="49" y="38"/>
                    <a:pt x="49" y="38"/>
                  </a:cubicBezTo>
                  <a:cubicBezTo>
                    <a:pt x="50" y="37"/>
                    <a:pt x="48" y="34"/>
                    <a:pt x="44" y="30"/>
                  </a:cubicBezTo>
                  <a:cubicBezTo>
                    <a:pt x="40" y="26"/>
                    <a:pt x="34" y="21"/>
                    <a:pt x="27" y="16"/>
                  </a:cubicBezTo>
                  <a:cubicBezTo>
                    <a:pt x="20" y="11"/>
                    <a:pt x="13" y="6"/>
                    <a:pt x="8" y="4"/>
                  </a:cubicBezTo>
                  <a:cubicBezTo>
                    <a:pt x="3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" name="组合 8"/>
          <p:cNvGrpSpPr/>
          <p:nvPr/>
        </p:nvGrpSpPr>
        <p:grpSpPr>
          <a:xfrm>
            <a:off x="10374630" y="49530"/>
            <a:ext cx="1660525" cy="2512695"/>
            <a:chOff x="9583091" y="-265880"/>
            <a:chExt cx="3390982" cy="3496580"/>
          </a:xfrm>
        </p:grpSpPr>
        <p:grpSp>
          <p:nvGrpSpPr>
            <p:cNvPr id="497" name="组合 496"/>
            <p:cNvGrpSpPr/>
            <p:nvPr/>
          </p:nvGrpSpPr>
          <p:grpSpPr>
            <a:xfrm rot="13833765" flipH="1">
              <a:off x="11322570" y="2035240"/>
              <a:ext cx="1279698" cy="1111222"/>
              <a:chOff x="6198931" y="290641"/>
              <a:chExt cx="1700213" cy="1476375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576" name="Freeform 28"/>
              <p:cNvSpPr/>
              <p:nvPr/>
            </p:nvSpPr>
            <p:spPr bwMode="auto">
              <a:xfrm>
                <a:off x="6221156" y="357316"/>
                <a:ext cx="1666875" cy="1231900"/>
              </a:xfrm>
              <a:custGeom>
                <a:avLst/>
                <a:gdLst>
                  <a:gd name="T0" fmla="*/ 16 w 444"/>
                  <a:gd name="T1" fmla="*/ 2 h 327"/>
                  <a:gd name="T2" fmla="*/ 74 w 444"/>
                  <a:gd name="T3" fmla="*/ 96 h 327"/>
                  <a:gd name="T4" fmla="*/ 146 w 444"/>
                  <a:gd name="T5" fmla="*/ 188 h 327"/>
                  <a:gd name="T6" fmla="*/ 326 w 444"/>
                  <a:gd name="T7" fmla="*/ 282 h 327"/>
                  <a:gd name="T8" fmla="*/ 444 w 444"/>
                  <a:gd name="T9" fmla="*/ 305 h 327"/>
                  <a:gd name="T10" fmla="*/ 332 w 444"/>
                  <a:gd name="T11" fmla="*/ 292 h 327"/>
                  <a:gd name="T12" fmla="*/ 218 w 444"/>
                  <a:gd name="T13" fmla="*/ 248 h 327"/>
                  <a:gd name="T14" fmla="*/ 132 w 444"/>
                  <a:gd name="T15" fmla="*/ 183 h 327"/>
                  <a:gd name="T16" fmla="*/ 61 w 444"/>
                  <a:gd name="T17" fmla="*/ 98 h 327"/>
                  <a:gd name="T18" fmla="*/ 0 w 444"/>
                  <a:gd name="T19" fmla="*/ 8 h 327"/>
                  <a:gd name="T20" fmla="*/ 18 w 444"/>
                  <a:gd name="T21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4" h="327">
                    <a:moveTo>
                      <a:pt x="16" y="2"/>
                    </a:moveTo>
                    <a:cubicBezTo>
                      <a:pt x="31" y="35"/>
                      <a:pt x="56" y="66"/>
                      <a:pt x="74" y="96"/>
                    </a:cubicBezTo>
                    <a:cubicBezTo>
                      <a:pt x="93" y="127"/>
                      <a:pt x="119" y="163"/>
                      <a:pt x="146" y="188"/>
                    </a:cubicBezTo>
                    <a:cubicBezTo>
                      <a:pt x="195" y="233"/>
                      <a:pt x="263" y="263"/>
                      <a:pt x="326" y="282"/>
                    </a:cubicBezTo>
                    <a:cubicBezTo>
                      <a:pt x="365" y="294"/>
                      <a:pt x="401" y="302"/>
                      <a:pt x="444" y="305"/>
                    </a:cubicBezTo>
                    <a:cubicBezTo>
                      <a:pt x="443" y="327"/>
                      <a:pt x="349" y="297"/>
                      <a:pt x="332" y="292"/>
                    </a:cubicBezTo>
                    <a:cubicBezTo>
                      <a:pt x="292" y="280"/>
                      <a:pt x="254" y="272"/>
                      <a:pt x="218" y="248"/>
                    </a:cubicBezTo>
                    <a:cubicBezTo>
                      <a:pt x="187" y="226"/>
                      <a:pt x="157" y="212"/>
                      <a:pt x="132" y="183"/>
                    </a:cubicBezTo>
                    <a:cubicBezTo>
                      <a:pt x="108" y="155"/>
                      <a:pt x="82" y="127"/>
                      <a:pt x="61" y="98"/>
                    </a:cubicBezTo>
                    <a:cubicBezTo>
                      <a:pt x="39" y="68"/>
                      <a:pt x="24" y="35"/>
                      <a:pt x="0" y="8"/>
                    </a:cubicBezTo>
                    <a:cubicBezTo>
                      <a:pt x="5" y="5"/>
                      <a:pt x="12" y="2"/>
                      <a:pt x="1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77" name="Freeform 29"/>
              <p:cNvSpPr/>
              <p:nvPr/>
            </p:nvSpPr>
            <p:spPr bwMode="auto">
              <a:xfrm>
                <a:off x="6378319" y="290641"/>
                <a:ext cx="277813" cy="255588"/>
              </a:xfrm>
              <a:custGeom>
                <a:avLst/>
                <a:gdLst>
                  <a:gd name="T0" fmla="*/ 0 w 74"/>
                  <a:gd name="T1" fmla="*/ 68 h 68"/>
                  <a:gd name="T2" fmla="*/ 38 w 74"/>
                  <a:gd name="T3" fmla="*/ 14 h 68"/>
                  <a:gd name="T4" fmla="*/ 2 w 74"/>
                  <a:gd name="T5" fmla="*/ 6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68">
                    <a:moveTo>
                      <a:pt x="0" y="68"/>
                    </a:moveTo>
                    <a:cubicBezTo>
                      <a:pt x="1" y="50"/>
                      <a:pt x="8" y="0"/>
                      <a:pt x="38" y="14"/>
                    </a:cubicBezTo>
                    <a:cubicBezTo>
                      <a:pt x="74" y="31"/>
                      <a:pt x="22" y="65"/>
                      <a:pt x="2" y="6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78" name="Freeform 30"/>
              <p:cNvSpPr/>
              <p:nvPr/>
            </p:nvSpPr>
            <p:spPr bwMode="auto">
              <a:xfrm>
                <a:off x="6198931" y="519241"/>
                <a:ext cx="212725" cy="147638"/>
              </a:xfrm>
              <a:custGeom>
                <a:avLst/>
                <a:gdLst>
                  <a:gd name="T0" fmla="*/ 38 w 57"/>
                  <a:gd name="T1" fmla="*/ 3 h 39"/>
                  <a:gd name="T2" fmla="*/ 6 w 57"/>
                  <a:gd name="T3" fmla="*/ 2 h 39"/>
                  <a:gd name="T4" fmla="*/ 44 w 57"/>
                  <a:gd name="T5" fmla="*/ 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39">
                    <a:moveTo>
                      <a:pt x="38" y="3"/>
                    </a:moveTo>
                    <a:cubicBezTo>
                      <a:pt x="33" y="0"/>
                      <a:pt x="16" y="1"/>
                      <a:pt x="6" y="2"/>
                    </a:cubicBezTo>
                    <a:cubicBezTo>
                      <a:pt x="0" y="38"/>
                      <a:pt x="57" y="39"/>
                      <a:pt x="44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79" name="Freeform 31"/>
              <p:cNvSpPr/>
              <p:nvPr/>
            </p:nvSpPr>
            <p:spPr bwMode="auto">
              <a:xfrm>
                <a:off x="6513256" y="485904"/>
                <a:ext cx="214313" cy="293688"/>
              </a:xfrm>
              <a:custGeom>
                <a:avLst/>
                <a:gdLst>
                  <a:gd name="T0" fmla="*/ 0 w 57"/>
                  <a:gd name="T1" fmla="*/ 78 h 78"/>
                  <a:gd name="T2" fmla="*/ 34 w 57"/>
                  <a:gd name="T3" fmla="*/ 28 h 78"/>
                  <a:gd name="T4" fmla="*/ 4 w 57"/>
                  <a:gd name="T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78">
                    <a:moveTo>
                      <a:pt x="0" y="78"/>
                    </a:moveTo>
                    <a:cubicBezTo>
                      <a:pt x="4" y="65"/>
                      <a:pt x="9" y="0"/>
                      <a:pt x="34" y="28"/>
                    </a:cubicBezTo>
                    <a:cubicBezTo>
                      <a:pt x="57" y="54"/>
                      <a:pt x="24" y="74"/>
                      <a:pt x="4" y="7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80" name="Freeform 32"/>
              <p:cNvSpPr/>
              <p:nvPr/>
            </p:nvSpPr>
            <p:spPr bwMode="auto">
              <a:xfrm>
                <a:off x="6281481" y="776416"/>
                <a:ext cx="225425" cy="203200"/>
              </a:xfrm>
              <a:custGeom>
                <a:avLst/>
                <a:gdLst>
                  <a:gd name="T0" fmla="*/ 54 w 60"/>
                  <a:gd name="T1" fmla="*/ 3 h 54"/>
                  <a:gd name="T2" fmla="*/ 22 w 60"/>
                  <a:gd name="T3" fmla="*/ 39 h 54"/>
                  <a:gd name="T4" fmla="*/ 60 w 60"/>
                  <a:gd name="T5" fmla="*/ 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0" h="54">
                    <a:moveTo>
                      <a:pt x="54" y="3"/>
                    </a:moveTo>
                    <a:cubicBezTo>
                      <a:pt x="39" y="0"/>
                      <a:pt x="0" y="23"/>
                      <a:pt x="22" y="39"/>
                    </a:cubicBezTo>
                    <a:cubicBezTo>
                      <a:pt x="42" y="54"/>
                      <a:pt x="58" y="16"/>
                      <a:pt x="60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81" name="Freeform 33"/>
              <p:cNvSpPr/>
              <p:nvPr/>
            </p:nvSpPr>
            <p:spPr bwMode="auto">
              <a:xfrm>
                <a:off x="6735506" y="749429"/>
                <a:ext cx="280988" cy="249238"/>
              </a:xfrm>
              <a:custGeom>
                <a:avLst/>
                <a:gdLst>
                  <a:gd name="T0" fmla="*/ 1 w 75"/>
                  <a:gd name="T1" fmla="*/ 66 h 66"/>
                  <a:gd name="T2" fmla="*/ 51 w 75"/>
                  <a:gd name="T3" fmla="*/ 30 h 66"/>
                  <a:gd name="T4" fmla="*/ 1 w 75"/>
                  <a:gd name="T5" fmla="*/ 6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66">
                    <a:moveTo>
                      <a:pt x="1" y="66"/>
                    </a:moveTo>
                    <a:cubicBezTo>
                      <a:pt x="0" y="44"/>
                      <a:pt x="27" y="0"/>
                      <a:pt x="51" y="30"/>
                    </a:cubicBezTo>
                    <a:cubicBezTo>
                      <a:pt x="75" y="60"/>
                      <a:pt x="18" y="64"/>
                      <a:pt x="1" y="6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82" name="Freeform 34"/>
              <p:cNvSpPr/>
              <p:nvPr/>
            </p:nvSpPr>
            <p:spPr bwMode="auto">
              <a:xfrm>
                <a:off x="6449756" y="1005016"/>
                <a:ext cx="252413" cy="230188"/>
              </a:xfrm>
              <a:custGeom>
                <a:avLst/>
                <a:gdLst>
                  <a:gd name="T0" fmla="*/ 63 w 67"/>
                  <a:gd name="T1" fmla="*/ 0 h 61"/>
                  <a:gd name="T2" fmla="*/ 31 w 67"/>
                  <a:gd name="T3" fmla="*/ 42 h 61"/>
                  <a:gd name="T4" fmla="*/ 67 w 67"/>
                  <a:gd name="T5" fmla="*/ 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61">
                    <a:moveTo>
                      <a:pt x="63" y="0"/>
                    </a:moveTo>
                    <a:cubicBezTo>
                      <a:pt x="47" y="3"/>
                      <a:pt x="0" y="22"/>
                      <a:pt x="31" y="42"/>
                    </a:cubicBezTo>
                    <a:cubicBezTo>
                      <a:pt x="59" y="61"/>
                      <a:pt x="62" y="16"/>
                      <a:pt x="67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83" name="Freeform 35"/>
              <p:cNvSpPr/>
              <p:nvPr/>
            </p:nvSpPr>
            <p:spPr bwMode="auto">
              <a:xfrm>
                <a:off x="6941881" y="952629"/>
                <a:ext cx="220663" cy="249238"/>
              </a:xfrm>
              <a:custGeom>
                <a:avLst/>
                <a:gdLst>
                  <a:gd name="T0" fmla="*/ 2 w 59"/>
                  <a:gd name="T1" fmla="*/ 66 h 66"/>
                  <a:gd name="T2" fmla="*/ 32 w 59"/>
                  <a:gd name="T3" fmla="*/ 16 h 66"/>
                  <a:gd name="T4" fmla="*/ 10 w 59"/>
                  <a:gd name="T5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66">
                    <a:moveTo>
                      <a:pt x="2" y="66"/>
                    </a:moveTo>
                    <a:cubicBezTo>
                      <a:pt x="2" y="50"/>
                      <a:pt x="0" y="0"/>
                      <a:pt x="32" y="16"/>
                    </a:cubicBezTo>
                    <a:cubicBezTo>
                      <a:pt x="59" y="30"/>
                      <a:pt x="31" y="66"/>
                      <a:pt x="10" y="6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84" name="Freeform 36"/>
              <p:cNvSpPr/>
              <p:nvPr/>
            </p:nvSpPr>
            <p:spPr bwMode="auto">
              <a:xfrm>
                <a:off x="6667244" y="1216154"/>
                <a:ext cx="288925" cy="244475"/>
              </a:xfrm>
              <a:custGeom>
                <a:avLst/>
                <a:gdLst>
                  <a:gd name="T0" fmla="*/ 73 w 77"/>
                  <a:gd name="T1" fmla="*/ 4 h 65"/>
                  <a:gd name="T2" fmla="*/ 39 w 77"/>
                  <a:gd name="T3" fmla="*/ 50 h 65"/>
                  <a:gd name="T4" fmla="*/ 77 w 77"/>
                  <a:gd name="T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7" h="65">
                    <a:moveTo>
                      <a:pt x="73" y="4"/>
                    </a:moveTo>
                    <a:cubicBezTo>
                      <a:pt x="51" y="3"/>
                      <a:pt x="0" y="29"/>
                      <a:pt x="39" y="50"/>
                    </a:cubicBezTo>
                    <a:cubicBezTo>
                      <a:pt x="65" y="65"/>
                      <a:pt x="75" y="17"/>
                      <a:pt x="7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85" name="Freeform 37"/>
              <p:cNvSpPr/>
              <p:nvPr/>
            </p:nvSpPr>
            <p:spPr bwMode="auto">
              <a:xfrm>
                <a:off x="7148256" y="1133604"/>
                <a:ext cx="225425" cy="203200"/>
              </a:xfrm>
              <a:custGeom>
                <a:avLst/>
                <a:gdLst>
                  <a:gd name="T0" fmla="*/ 11 w 60"/>
                  <a:gd name="T1" fmla="*/ 54 h 54"/>
                  <a:gd name="T2" fmla="*/ 23 w 60"/>
                  <a:gd name="T3" fmla="*/ 0 h 54"/>
                  <a:gd name="T4" fmla="*/ 19 w 60"/>
                  <a:gd name="T5" fmla="*/ 5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0" h="54">
                    <a:moveTo>
                      <a:pt x="11" y="54"/>
                    </a:moveTo>
                    <a:cubicBezTo>
                      <a:pt x="0" y="41"/>
                      <a:pt x="1" y="1"/>
                      <a:pt x="23" y="0"/>
                    </a:cubicBezTo>
                    <a:cubicBezTo>
                      <a:pt x="60" y="0"/>
                      <a:pt x="32" y="43"/>
                      <a:pt x="19" y="5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86" name="Freeform 38"/>
              <p:cNvSpPr/>
              <p:nvPr/>
            </p:nvSpPr>
            <p:spPr bwMode="auto">
              <a:xfrm>
                <a:off x="6900606" y="1359029"/>
                <a:ext cx="296863" cy="215900"/>
              </a:xfrm>
              <a:custGeom>
                <a:avLst/>
                <a:gdLst>
                  <a:gd name="T0" fmla="*/ 71 w 79"/>
                  <a:gd name="T1" fmla="*/ 0 h 57"/>
                  <a:gd name="T2" fmla="*/ 41 w 79"/>
                  <a:gd name="T3" fmla="*/ 48 h 57"/>
                  <a:gd name="T4" fmla="*/ 79 w 79"/>
                  <a:gd name="T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57">
                    <a:moveTo>
                      <a:pt x="71" y="0"/>
                    </a:moveTo>
                    <a:cubicBezTo>
                      <a:pt x="57" y="6"/>
                      <a:pt x="0" y="34"/>
                      <a:pt x="41" y="48"/>
                    </a:cubicBezTo>
                    <a:cubicBezTo>
                      <a:pt x="66" y="57"/>
                      <a:pt x="74" y="15"/>
                      <a:pt x="7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87" name="Freeform 39"/>
              <p:cNvSpPr/>
              <p:nvPr/>
            </p:nvSpPr>
            <p:spPr bwMode="auto">
              <a:xfrm>
                <a:off x="7418131" y="1224091"/>
                <a:ext cx="241300" cy="203200"/>
              </a:xfrm>
              <a:custGeom>
                <a:avLst/>
                <a:gdLst>
                  <a:gd name="T0" fmla="*/ 3 w 64"/>
                  <a:gd name="T1" fmla="*/ 50 h 54"/>
                  <a:gd name="T2" fmla="*/ 27 w 64"/>
                  <a:gd name="T3" fmla="*/ 4 h 54"/>
                  <a:gd name="T4" fmla="*/ 13 w 64"/>
                  <a:gd name="T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" h="54">
                    <a:moveTo>
                      <a:pt x="3" y="50"/>
                    </a:moveTo>
                    <a:cubicBezTo>
                      <a:pt x="3" y="34"/>
                      <a:pt x="0" y="0"/>
                      <a:pt x="27" y="4"/>
                    </a:cubicBezTo>
                    <a:cubicBezTo>
                      <a:pt x="64" y="11"/>
                      <a:pt x="17" y="43"/>
                      <a:pt x="13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88" name="Freeform 40"/>
              <p:cNvSpPr/>
              <p:nvPr/>
            </p:nvSpPr>
            <p:spPr bwMode="auto">
              <a:xfrm>
                <a:off x="7238744" y="1443166"/>
                <a:ext cx="239713" cy="239713"/>
              </a:xfrm>
              <a:custGeom>
                <a:avLst/>
                <a:gdLst>
                  <a:gd name="T0" fmla="*/ 53 w 64"/>
                  <a:gd name="T1" fmla="*/ 0 h 64"/>
                  <a:gd name="T2" fmla="*/ 45 w 64"/>
                  <a:gd name="T3" fmla="*/ 62 h 64"/>
                  <a:gd name="T4" fmla="*/ 61 w 64"/>
                  <a:gd name="T5" fmla="*/ 38 h 64"/>
                  <a:gd name="T6" fmla="*/ 57 w 64"/>
                  <a:gd name="T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64">
                    <a:moveTo>
                      <a:pt x="53" y="0"/>
                    </a:moveTo>
                    <a:cubicBezTo>
                      <a:pt x="45" y="14"/>
                      <a:pt x="0" y="59"/>
                      <a:pt x="45" y="62"/>
                    </a:cubicBezTo>
                    <a:cubicBezTo>
                      <a:pt x="64" y="64"/>
                      <a:pt x="61" y="54"/>
                      <a:pt x="61" y="38"/>
                    </a:cubicBezTo>
                    <a:cubicBezTo>
                      <a:pt x="61" y="26"/>
                      <a:pt x="64" y="9"/>
                      <a:pt x="5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89" name="Freeform 41"/>
              <p:cNvSpPr/>
              <p:nvPr/>
            </p:nvSpPr>
            <p:spPr bwMode="auto">
              <a:xfrm>
                <a:off x="7599106" y="1525716"/>
                <a:ext cx="269875" cy="241300"/>
              </a:xfrm>
              <a:custGeom>
                <a:avLst/>
                <a:gdLst>
                  <a:gd name="T0" fmla="*/ 47 w 72"/>
                  <a:gd name="T1" fmla="*/ 0 h 64"/>
                  <a:gd name="T2" fmla="*/ 24 w 72"/>
                  <a:gd name="T3" fmla="*/ 49 h 64"/>
                  <a:gd name="T4" fmla="*/ 49 w 72"/>
                  <a:gd name="T5" fmla="*/ 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64">
                    <a:moveTo>
                      <a:pt x="47" y="0"/>
                    </a:moveTo>
                    <a:cubicBezTo>
                      <a:pt x="34" y="7"/>
                      <a:pt x="0" y="34"/>
                      <a:pt x="24" y="49"/>
                    </a:cubicBezTo>
                    <a:cubicBezTo>
                      <a:pt x="49" y="64"/>
                      <a:pt x="72" y="20"/>
                      <a:pt x="49" y="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90" name="Freeform 42"/>
              <p:cNvSpPr/>
              <p:nvPr/>
            </p:nvSpPr>
            <p:spPr bwMode="auto">
              <a:xfrm>
                <a:off x="7745156" y="1276479"/>
                <a:ext cx="153988" cy="211138"/>
              </a:xfrm>
              <a:custGeom>
                <a:avLst/>
                <a:gdLst>
                  <a:gd name="T0" fmla="*/ 4 w 41"/>
                  <a:gd name="T1" fmla="*/ 56 h 56"/>
                  <a:gd name="T2" fmla="*/ 8 w 41"/>
                  <a:gd name="T3" fmla="*/ 3 h 56"/>
                  <a:gd name="T4" fmla="*/ 40 w 41"/>
                  <a:gd name="T5" fmla="*/ 24 h 56"/>
                  <a:gd name="T6" fmla="*/ 8 w 41"/>
                  <a:gd name="T7" fmla="*/ 5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56">
                    <a:moveTo>
                      <a:pt x="4" y="56"/>
                    </a:moveTo>
                    <a:cubicBezTo>
                      <a:pt x="4" y="40"/>
                      <a:pt x="0" y="17"/>
                      <a:pt x="8" y="3"/>
                    </a:cubicBezTo>
                    <a:cubicBezTo>
                      <a:pt x="23" y="0"/>
                      <a:pt x="41" y="7"/>
                      <a:pt x="40" y="24"/>
                    </a:cubicBezTo>
                    <a:cubicBezTo>
                      <a:pt x="39" y="39"/>
                      <a:pt x="19" y="51"/>
                      <a:pt x="8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 rot="13034024">
              <a:off x="10867868" y="-50300"/>
              <a:ext cx="1561637" cy="638607"/>
              <a:chOff x="13245308" y="2629238"/>
              <a:chExt cx="1561637" cy="638607"/>
            </a:xfrm>
          </p:grpSpPr>
          <p:sp>
            <p:nvSpPr>
              <p:cNvPr id="498" name="任意多边形 497"/>
              <p:cNvSpPr/>
              <p:nvPr/>
            </p:nvSpPr>
            <p:spPr>
              <a:xfrm rot="19144629" flipH="1">
                <a:off x="13245308" y="2629238"/>
                <a:ext cx="1561637" cy="629936"/>
              </a:xfrm>
              <a:custGeom>
                <a:avLst/>
                <a:gdLst>
                  <a:gd name="connsiteX0" fmla="*/ 763120 w 915038"/>
                  <a:gd name="connsiteY0" fmla="*/ 55652 h 374396"/>
                  <a:gd name="connsiteX1" fmla="*/ 446067 w 915038"/>
                  <a:gd name="connsiteY1" fmla="*/ 32677 h 374396"/>
                  <a:gd name="connsiteX2" fmla="*/ 253078 w 915038"/>
                  <a:gd name="connsiteY2" fmla="*/ 512 h 374396"/>
                  <a:gd name="connsiteX3" fmla="*/ 41709 w 915038"/>
                  <a:gd name="connsiteY3" fmla="*/ 60247 h 374396"/>
                  <a:gd name="connsiteX4" fmla="*/ 9545 w 915038"/>
                  <a:gd name="connsiteY4" fmla="*/ 216476 h 374396"/>
                  <a:gd name="connsiteX5" fmla="*/ 161179 w 915038"/>
                  <a:gd name="connsiteY5" fmla="*/ 349730 h 374396"/>
                  <a:gd name="connsiteX6" fmla="*/ 427687 w 915038"/>
                  <a:gd name="connsiteY6" fmla="*/ 372705 h 374396"/>
                  <a:gd name="connsiteX7" fmla="*/ 735551 w 915038"/>
                  <a:gd name="connsiteY7" fmla="*/ 326755 h 374396"/>
                  <a:gd name="connsiteX8" fmla="*/ 905565 w 915038"/>
                  <a:gd name="connsiteY8" fmla="*/ 257831 h 374396"/>
                  <a:gd name="connsiteX9" fmla="*/ 877995 w 915038"/>
                  <a:gd name="connsiteY9" fmla="*/ 138361 h 374396"/>
                  <a:gd name="connsiteX10" fmla="*/ 763120 w 915038"/>
                  <a:gd name="connsiteY10" fmla="*/ 55652 h 374396"/>
                  <a:gd name="connsiteX0-1" fmla="*/ 763120 w 915038"/>
                  <a:gd name="connsiteY0-2" fmla="*/ 56290 h 375034"/>
                  <a:gd name="connsiteX1-3" fmla="*/ 473637 w 915038"/>
                  <a:gd name="connsiteY1-4" fmla="*/ 24125 h 375034"/>
                  <a:gd name="connsiteX2-5" fmla="*/ 253078 w 915038"/>
                  <a:gd name="connsiteY2-6" fmla="*/ 1150 h 375034"/>
                  <a:gd name="connsiteX3-7" fmla="*/ 41709 w 915038"/>
                  <a:gd name="connsiteY3-8" fmla="*/ 60885 h 375034"/>
                  <a:gd name="connsiteX4-9" fmla="*/ 9545 w 915038"/>
                  <a:gd name="connsiteY4-10" fmla="*/ 217114 h 375034"/>
                  <a:gd name="connsiteX5-11" fmla="*/ 161179 w 915038"/>
                  <a:gd name="connsiteY5-12" fmla="*/ 350368 h 375034"/>
                  <a:gd name="connsiteX6-13" fmla="*/ 427687 w 915038"/>
                  <a:gd name="connsiteY6-14" fmla="*/ 373343 h 375034"/>
                  <a:gd name="connsiteX7-15" fmla="*/ 735551 w 915038"/>
                  <a:gd name="connsiteY7-16" fmla="*/ 327393 h 375034"/>
                  <a:gd name="connsiteX8-17" fmla="*/ 905565 w 915038"/>
                  <a:gd name="connsiteY8-18" fmla="*/ 258469 h 375034"/>
                  <a:gd name="connsiteX9-19" fmla="*/ 877995 w 915038"/>
                  <a:gd name="connsiteY9-20" fmla="*/ 138999 h 375034"/>
                  <a:gd name="connsiteX10-21" fmla="*/ 763120 w 915038"/>
                  <a:gd name="connsiteY10-22" fmla="*/ 56290 h 375034"/>
                  <a:gd name="connsiteX0-23" fmla="*/ 763120 w 915038"/>
                  <a:gd name="connsiteY0-24" fmla="*/ 56290 h 375034"/>
                  <a:gd name="connsiteX1-25" fmla="*/ 473637 w 915038"/>
                  <a:gd name="connsiteY1-26" fmla="*/ 24125 h 375034"/>
                  <a:gd name="connsiteX2-27" fmla="*/ 253078 w 915038"/>
                  <a:gd name="connsiteY2-28" fmla="*/ 1150 h 375034"/>
                  <a:gd name="connsiteX3-29" fmla="*/ 41709 w 915038"/>
                  <a:gd name="connsiteY3-30" fmla="*/ 60885 h 375034"/>
                  <a:gd name="connsiteX4-31" fmla="*/ 9545 w 915038"/>
                  <a:gd name="connsiteY4-32" fmla="*/ 217114 h 375034"/>
                  <a:gd name="connsiteX5-33" fmla="*/ 161179 w 915038"/>
                  <a:gd name="connsiteY5-34" fmla="*/ 350368 h 375034"/>
                  <a:gd name="connsiteX6-35" fmla="*/ 427687 w 915038"/>
                  <a:gd name="connsiteY6-36" fmla="*/ 373343 h 375034"/>
                  <a:gd name="connsiteX7-37" fmla="*/ 735551 w 915038"/>
                  <a:gd name="connsiteY7-38" fmla="*/ 327393 h 375034"/>
                  <a:gd name="connsiteX8-39" fmla="*/ 905565 w 915038"/>
                  <a:gd name="connsiteY8-40" fmla="*/ 258469 h 375034"/>
                  <a:gd name="connsiteX9-41" fmla="*/ 877995 w 915038"/>
                  <a:gd name="connsiteY9-42" fmla="*/ 138999 h 375034"/>
                  <a:gd name="connsiteX10-43" fmla="*/ 763120 w 915038"/>
                  <a:gd name="connsiteY10-44" fmla="*/ 56290 h 375034"/>
                  <a:gd name="connsiteX0-45" fmla="*/ 763120 w 915038"/>
                  <a:gd name="connsiteY0-46" fmla="*/ 56290 h 377057"/>
                  <a:gd name="connsiteX1-47" fmla="*/ 473637 w 915038"/>
                  <a:gd name="connsiteY1-48" fmla="*/ 24125 h 377057"/>
                  <a:gd name="connsiteX2-49" fmla="*/ 253078 w 915038"/>
                  <a:gd name="connsiteY2-50" fmla="*/ 1150 h 377057"/>
                  <a:gd name="connsiteX3-51" fmla="*/ 41709 w 915038"/>
                  <a:gd name="connsiteY3-52" fmla="*/ 60885 h 377057"/>
                  <a:gd name="connsiteX4-53" fmla="*/ 9545 w 915038"/>
                  <a:gd name="connsiteY4-54" fmla="*/ 217114 h 377057"/>
                  <a:gd name="connsiteX5-55" fmla="*/ 161179 w 915038"/>
                  <a:gd name="connsiteY5-56" fmla="*/ 350368 h 377057"/>
                  <a:gd name="connsiteX6-57" fmla="*/ 427687 w 915038"/>
                  <a:gd name="connsiteY6-58" fmla="*/ 373343 h 377057"/>
                  <a:gd name="connsiteX7-59" fmla="*/ 735551 w 915038"/>
                  <a:gd name="connsiteY7-60" fmla="*/ 327393 h 377057"/>
                  <a:gd name="connsiteX8-61" fmla="*/ 905565 w 915038"/>
                  <a:gd name="connsiteY8-62" fmla="*/ 258469 h 377057"/>
                  <a:gd name="connsiteX9-63" fmla="*/ 877995 w 915038"/>
                  <a:gd name="connsiteY9-64" fmla="*/ 138999 h 377057"/>
                  <a:gd name="connsiteX10-65" fmla="*/ 763120 w 915038"/>
                  <a:gd name="connsiteY10-66" fmla="*/ 56290 h 377057"/>
                  <a:gd name="connsiteX0-67" fmla="*/ 763120 w 915038"/>
                  <a:gd name="connsiteY0-68" fmla="*/ 56290 h 377057"/>
                  <a:gd name="connsiteX1-69" fmla="*/ 473637 w 915038"/>
                  <a:gd name="connsiteY1-70" fmla="*/ 24125 h 377057"/>
                  <a:gd name="connsiteX2-71" fmla="*/ 253078 w 915038"/>
                  <a:gd name="connsiteY2-72" fmla="*/ 1150 h 377057"/>
                  <a:gd name="connsiteX3-73" fmla="*/ 41709 w 915038"/>
                  <a:gd name="connsiteY3-74" fmla="*/ 60885 h 377057"/>
                  <a:gd name="connsiteX4-75" fmla="*/ 9545 w 915038"/>
                  <a:gd name="connsiteY4-76" fmla="*/ 217114 h 377057"/>
                  <a:gd name="connsiteX5-77" fmla="*/ 161179 w 915038"/>
                  <a:gd name="connsiteY5-78" fmla="*/ 350368 h 377057"/>
                  <a:gd name="connsiteX6-79" fmla="*/ 427687 w 915038"/>
                  <a:gd name="connsiteY6-80" fmla="*/ 373343 h 377057"/>
                  <a:gd name="connsiteX7-81" fmla="*/ 735551 w 915038"/>
                  <a:gd name="connsiteY7-82" fmla="*/ 327393 h 377057"/>
                  <a:gd name="connsiteX8-83" fmla="*/ 905565 w 915038"/>
                  <a:gd name="connsiteY8-84" fmla="*/ 258469 h 377057"/>
                  <a:gd name="connsiteX9-85" fmla="*/ 877995 w 915038"/>
                  <a:gd name="connsiteY9-86" fmla="*/ 138999 h 377057"/>
                  <a:gd name="connsiteX10-87" fmla="*/ 763120 w 915038"/>
                  <a:gd name="connsiteY10-88" fmla="*/ 56290 h 377057"/>
                  <a:gd name="connsiteX0-89" fmla="*/ 763120 w 936028"/>
                  <a:gd name="connsiteY0-90" fmla="*/ 56290 h 377057"/>
                  <a:gd name="connsiteX1-91" fmla="*/ 473637 w 936028"/>
                  <a:gd name="connsiteY1-92" fmla="*/ 24125 h 377057"/>
                  <a:gd name="connsiteX2-93" fmla="*/ 253078 w 936028"/>
                  <a:gd name="connsiteY2-94" fmla="*/ 1150 h 377057"/>
                  <a:gd name="connsiteX3-95" fmla="*/ 41709 w 936028"/>
                  <a:gd name="connsiteY3-96" fmla="*/ 60885 h 377057"/>
                  <a:gd name="connsiteX4-97" fmla="*/ 9545 w 936028"/>
                  <a:gd name="connsiteY4-98" fmla="*/ 217114 h 377057"/>
                  <a:gd name="connsiteX5-99" fmla="*/ 161179 w 936028"/>
                  <a:gd name="connsiteY5-100" fmla="*/ 350368 h 377057"/>
                  <a:gd name="connsiteX6-101" fmla="*/ 427687 w 936028"/>
                  <a:gd name="connsiteY6-102" fmla="*/ 373343 h 377057"/>
                  <a:gd name="connsiteX7-103" fmla="*/ 735551 w 936028"/>
                  <a:gd name="connsiteY7-104" fmla="*/ 327393 h 377057"/>
                  <a:gd name="connsiteX8-105" fmla="*/ 905565 w 936028"/>
                  <a:gd name="connsiteY8-106" fmla="*/ 258469 h 377057"/>
                  <a:gd name="connsiteX9-107" fmla="*/ 923944 w 936028"/>
                  <a:gd name="connsiteY9-108" fmla="*/ 143594 h 377057"/>
                  <a:gd name="connsiteX10-109" fmla="*/ 763120 w 936028"/>
                  <a:gd name="connsiteY10-110" fmla="*/ 56290 h 377057"/>
                  <a:gd name="connsiteX0-111" fmla="*/ 763120 w 936028"/>
                  <a:gd name="connsiteY0-112" fmla="*/ 56810 h 377577"/>
                  <a:gd name="connsiteX1-113" fmla="*/ 496612 w 936028"/>
                  <a:gd name="connsiteY1-114" fmla="*/ 20050 h 377577"/>
                  <a:gd name="connsiteX2-115" fmla="*/ 253078 w 936028"/>
                  <a:gd name="connsiteY2-116" fmla="*/ 1670 h 377577"/>
                  <a:gd name="connsiteX3-117" fmla="*/ 41709 w 936028"/>
                  <a:gd name="connsiteY3-118" fmla="*/ 61405 h 377577"/>
                  <a:gd name="connsiteX4-119" fmla="*/ 9545 w 936028"/>
                  <a:gd name="connsiteY4-120" fmla="*/ 217634 h 377577"/>
                  <a:gd name="connsiteX5-121" fmla="*/ 161179 w 936028"/>
                  <a:gd name="connsiteY5-122" fmla="*/ 350888 h 377577"/>
                  <a:gd name="connsiteX6-123" fmla="*/ 427687 w 936028"/>
                  <a:gd name="connsiteY6-124" fmla="*/ 373863 h 377577"/>
                  <a:gd name="connsiteX7-125" fmla="*/ 735551 w 936028"/>
                  <a:gd name="connsiteY7-126" fmla="*/ 327913 h 377577"/>
                  <a:gd name="connsiteX8-127" fmla="*/ 905565 w 936028"/>
                  <a:gd name="connsiteY8-128" fmla="*/ 258989 h 377577"/>
                  <a:gd name="connsiteX9-129" fmla="*/ 923944 w 936028"/>
                  <a:gd name="connsiteY9-130" fmla="*/ 144114 h 377577"/>
                  <a:gd name="connsiteX10-131" fmla="*/ 763120 w 936028"/>
                  <a:gd name="connsiteY10-132" fmla="*/ 56810 h 377577"/>
                  <a:gd name="connsiteX0-133" fmla="*/ 763120 w 936028"/>
                  <a:gd name="connsiteY0-134" fmla="*/ 56810 h 377577"/>
                  <a:gd name="connsiteX1-135" fmla="*/ 496612 w 936028"/>
                  <a:gd name="connsiteY1-136" fmla="*/ 20050 h 377577"/>
                  <a:gd name="connsiteX2-137" fmla="*/ 253078 w 936028"/>
                  <a:gd name="connsiteY2-138" fmla="*/ 1670 h 377577"/>
                  <a:gd name="connsiteX3-139" fmla="*/ 41709 w 936028"/>
                  <a:gd name="connsiteY3-140" fmla="*/ 61405 h 377577"/>
                  <a:gd name="connsiteX4-141" fmla="*/ 9545 w 936028"/>
                  <a:gd name="connsiteY4-142" fmla="*/ 217634 h 377577"/>
                  <a:gd name="connsiteX5-143" fmla="*/ 161179 w 936028"/>
                  <a:gd name="connsiteY5-144" fmla="*/ 350888 h 377577"/>
                  <a:gd name="connsiteX6-145" fmla="*/ 427687 w 936028"/>
                  <a:gd name="connsiteY6-146" fmla="*/ 373863 h 377577"/>
                  <a:gd name="connsiteX7-147" fmla="*/ 735551 w 936028"/>
                  <a:gd name="connsiteY7-148" fmla="*/ 327913 h 377577"/>
                  <a:gd name="connsiteX8-149" fmla="*/ 905565 w 936028"/>
                  <a:gd name="connsiteY8-150" fmla="*/ 258989 h 377577"/>
                  <a:gd name="connsiteX9-151" fmla="*/ 923944 w 936028"/>
                  <a:gd name="connsiteY9-152" fmla="*/ 144114 h 377577"/>
                  <a:gd name="connsiteX10-153" fmla="*/ 763120 w 936028"/>
                  <a:gd name="connsiteY10-154" fmla="*/ 56810 h 3775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36028" h="377577">
                    <a:moveTo>
                      <a:pt x="763120" y="56810"/>
                    </a:moveTo>
                    <a:cubicBezTo>
                      <a:pt x="691898" y="36133"/>
                      <a:pt x="581619" y="29240"/>
                      <a:pt x="496612" y="20050"/>
                    </a:cubicBezTo>
                    <a:cubicBezTo>
                      <a:pt x="411605" y="10860"/>
                      <a:pt x="356465" y="-5223"/>
                      <a:pt x="253078" y="1670"/>
                    </a:cubicBezTo>
                    <a:cubicBezTo>
                      <a:pt x="149691" y="8563"/>
                      <a:pt x="82298" y="25411"/>
                      <a:pt x="41709" y="61405"/>
                    </a:cubicBezTo>
                    <a:cubicBezTo>
                      <a:pt x="1120" y="97399"/>
                      <a:pt x="-10367" y="169387"/>
                      <a:pt x="9545" y="217634"/>
                    </a:cubicBezTo>
                    <a:cubicBezTo>
                      <a:pt x="29457" y="265881"/>
                      <a:pt x="68514" y="315660"/>
                      <a:pt x="161179" y="350888"/>
                    </a:cubicBezTo>
                    <a:cubicBezTo>
                      <a:pt x="253844" y="386116"/>
                      <a:pt x="331958" y="377692"/>
                      <a:pt x="427687" y="373863"/>
                    </a:cubicBezTo>
                    <a:cubicBezTo>
                      <a:pt x="523416" y="370034"/>
                      <a:pt x="655905" y="347059"/>
                      <a:pt x="735551" y="327913"/>
                    </a:cubicBezTo>
                    <a:cubicBezTo>
                      <a:pt x="815197" y="308767"/>
                      <a:pt x="881824" y="290388"/>
                      <a:pt x="905565" y="258989"/>
                    </a:cubicBezTo>
                    <a:cubicBezTo>
                      <a:pt x="929306" y="227590"/>
                      <a:pt x="949982" y="176279"/>
                      <a:pt x="923944" y="144114"/>
                    </a:cubicBezTo>
                    <a:cubicBezTo>
                      <a:pt x="897906" y="111949"/>
                      <a:pt x="834342" y="77487"/>
                      <a:pt x="763120" y="56810"/>
                    </a:cubicBezTo>
                    <a:close/>
                  </a:path>
                </a:pathLst>
              </a:custGeom>
              <a:solidFill>
                <a:srgbClr val="828F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499" name="组合 498"/>
              <p:cNvGrpSpPr/>
              <p:nvPr/>
            </p:nvGrpSpPr>
            <p:grpSpPr>
              <a:xfrm rot="19144629" flipH="1">
                <a:off x="13249606" y="2646891"/>
                <a:ext cx="1540884" cy="620954"/>
                <a:chOff x="3014304" y="2724820"/>
                <a:chExt cx="923589" cy="372193"/>
              </a:xfrm>
            </p:grpSpPr>
            <p:sp>
              <p:nvSpPr>
                <p:cNvPr id="563" name="任意多边形 562"/>
                <p:cNvSpPr/>
                <p:nvPr/>
              </p:nvSpPr>
              <p:spPr>
                <a:xfrm>
                  <a:off x="3014304" y="2867264"/>
                  <a:ext cx="923589" cy="51878"/>
                </a:xfrm>
                <a:custGeom>
                  <a:avLst/>
                  <a:gdLst>
                    <a:gd name="connsiteX0" fmla="*/ 923589 w 923589"/>
                    <a:gd name="connsiteY0" fmla="*/ 36760 h 36760"/>
                    <a:gd name="connsiteX1" fmla="*/ 0 w 923589"/>
                    <a:gd name="connsiteY1" fmla="*/ 0 h 36760"/>
                    <a:gd name="connsiteX0-1" fmla="*/ 923589 w 923589"/>
                    <a:gd name="connsiteY0-2" fmla="*/ 36760 h 39118"/>
                    <a:gd name="connsiteX1-3" fmla="*/ 0 w 923589"/>
                    <a:gd name="connsiteY1-4" fmla="*/ 0 h 39118"/>
                    <a:gd name="connsiteX0-5" fmla="*/ 923589 w 923589"/>
                    <a:gd name="connsiteY0-6" fmla="*/ 36760 h 51878"/>
                    <a:gd name="connsiteX1-7" fmla="*/ 0 w 923589"/>
                    <a:gd name="connsiteY1-8" fmla="*/ 0 h 5187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923589" h="51878">
                      <a:moveTo>
                        <a:pt x="923589" y="36760"/>
                      </a:moveTo>
                      <a:cubicBezTo>
                        <a:pt x="643296" y="56672"/>
                        <a:pt x="335433" y="67393"/>
                        <a:pt x="0" y="0"/>
                      </a:cubicBezTo>
                    </a:path>
                  </a:pathLst>
                </a:custGeom>
                <a:noFill/>
                <a:ln>
                  <a:solidFill>
                    <a:srgbClr val="E3D4B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64" name="任意多边形 563"/>
                <p:cNvSpPr/>
                <p:nvPr/>
              </p:nvSpPr>
              <p:spPr>
                <a:xfrm>
                  <a:off x="3023493" y="2885644"/>
                  <a:ext cx="119470" cy="68925"/>
                </a:xfrm>
                <a:custGeom>
                  <a:avLst/>
                  <a:gdLst>
                    <a:gd name="connsiteX0" fmla="*/ 119470 w 119470"/>
                    <a:gd name="connsiteY0" fmla="*/ 0 h 68925"/>
                    <a:gd name="connsiteX1" fmla="*/ 0 w 119470"/>
                    <a:gd name="connsiteY1" fmla="*/ 68925 h 68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9470" h="68925">
                      <a:moveTo>
                        <a:pt x="119470" y="0"/>
                      </a:moveTo>
                      <a:lnTo>
                        <a:pt x="0" y="68925"/>
                      </a:lnTo>
                    </a:path>
                  </a:pathLst>
                </a:custGeom>
                <a:noFill/>
                <a:ln>
                  <a:solidFill>
                    <a:srgbClr val="E3D4B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65" name="任意多边形 564"/>
                <p:cNvSpPr/>
                <p:nvPr/>
              </p:nvSpPr>
              <p:spPr>
                <a:xfrm>
                  <a:off x="3064848" y="2775365"/>
                  <a:ext cx="13785" cy="101089"/>
                </a:xfrm>
                <a:custGeom>
                  <a:avLst/>
                  <a:gdLst>
                    <a:gd name="connsiteX0" fmla="*/ 13785 w 13785"/>
                    <a:gd name="connsiteY0" fmla="*/ 101089 h 101089"/>
                    <a:gd name="connsiteX1" fmla="*/ 0 w 13785"/>
                    <a:gd name="connsiteY1" fmla="*/ 0 h 101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785" h="101089">
                      <a:moveTo>
                        <a:pt x="13785" y="10108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rgbClr val="E3D4B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66" name="任意多边形 565"/>
                <p:cNvSpPr/>
                <p:nvPr/>
              </p:nvSpPr>
              <p:spPr>
                <a:xfrm>
                  <a:off x="3097013" y="2913214"/>
                  <a:ext cx="206774" cy="114874"/>
                </a:xfrm>
                <a:custGeom>
                  <a:avLst/>
                  <a:gdLst>
                    <a:gd name="connsiteX0" fmla="*/ 206774 w 206774"/>
                    <a:gd name="connsiteY0" fmla="*/ 0 h 114874"/>
                    <a:gd name="connsiteX1" fmla="*/ 0 w 206774"/>
                    <a:gd name="connsiteY1" fmla="*/ 114874 h 114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6774" h="114874">
                      <a:moveTo>
                        <a:pt x="206774" y="0"/>
                      </a:moveTo>
                      <a:lnTo>
                        <a:pt x="0" y="114874"/>
                      </a:lnTo>
                    </a:path>
                  </a:pathLst>
                </a:custGeom>
                <a:noFill/>
                <a:ln>
                  <a:solidFill>
                    <a:srgbClr val="E3D4B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67" name="任意多边形 566"/>
                <p:cNvSpPr/>
                <p:nvPr/>
              </p:nvSpPr>
              <p:spPr>
                <a:xfrm>
                  <a:off x="3161343" y="2734010"/>
                  <a:ext cx="91899" cy="165419"/>
                </a:xfrm>
                <a:custGeom>
                  <a:avLst/>
                  <a:gdLst>
                    <a:gd name="connsiteX0" fmla="*/ 91899 w 91899"/>
                    <a:gd name="connsiteY0" fmla="*/ 165419 h 165419"/>
                    <a:gd name="connsiteX1" fmla="*/ 0 w 91899"/>
                    <a:gd name="connsiteY1" fmla="*/ 0 h 165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1899" h="165419">
                      <a:moveTo>
                        <a:pt x="91899" y="16541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rgbClr val="E3D4B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68" name="任意多边形 567"/>
                <p:cNvSpPr/>
                <p:nvPr/>
              </p:nvSpPr>
              <p:spPr>
                <a:xfrm>
                  <a:off x="3271622" y="2922404"/>
                  <a:ext cx="188394" cy="174609"/>
                </a:xfrm>
                <a:custGeom>
                  <a:avLst/>
                  <a:gdLst>
                    <a:gd name="connsiteX0" fmla="*/ 188394 w 188394"/>
                    <a:gd name="connsiteY0" fmla="*/ 0 h 174609"/>
                    <a:gd name="connsiteX1" fmla="*/ 0 w 188394"/>
                    <a:gd name="connsiteY1" fmla="*/ 174609 h 17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8394" h="174609">
                      <a:moveTo>
                        <a:pt x="188394" y="0"/>
                      </a:moveTo>
                      <a:lnTo>
                        <a:pt x="0" y="174609"/>
                      </a:lnTo>
                    </a:path>
                  </a:pathLst>
                </a:custGeom>
                <a:noFill/>
                <a:ln>
                  <a:solidFill>
                    <a:srgbClr val="E3D4B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69" name="任意多边形 568"/>
                <p:cNvSpPr/>
                <p:nvPr/>
              </p:nvSpPr>
              <p:spPr>
                <a:xfrm>
                  <a:off x="3312977" y="2724820"/>
                  <a:ext cx="119469" cy="192989"/>
                </a:xfrm>
                <a:custGeom>
                  <a:avLst/>
                  <a:gdLst>
                    <a:gd name="connsiteX0" fmla="*/ 119469 w 119469"/>
                    <a:gd name="connsiteY0" fmla="*/ 192989 h 192989"/>
                    <a:gd name="connsiteX1" fmla="*/ 0 w 119469"/>
                    <a:gd name="connsiteY1" fmla="*/ 0 h 192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9469" h="192989">
                      <a:moveTo>
                        <a:pt x="119469" y="19298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rgbClr val="E3D4B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70" name="任意多边形 569"/>
                <p:cNvSpPr/>
                <p:nvPr/>
              </p:nvSpPr>
              <p:spPr>
                <a:xfrm>
                  <a:off x="3464611" y="2922404"/>
                  <a:ext cx="142444" cy="165419"/>
                </a:xfrm>
                <a:custGeom>
                  <a:avLst/>
                  <a:gdLst>
                    <a:gd name="connsiteX0" fmla="*/ 142444 w 142444"/>
                    <a:gd name="connsiteY0" fmla="*/ 0 h 165419"/>
                    <a:gd name="connsiteX1" fmla="*/ 0 w 142444"/>
                    <a:gd name="connsiteY1" fmla="*/ 165419 h 165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2444" h="165419">
                      <a:moveTo>
                        <a:pt x="142444" y="0"/>
                      </a:moveTo>
                      <a:lnTo>
                        <a:pt x="0" y="165419"/>
                      </a:lnTo>
                    </a:path>
                  </a:pathLst>
                </a:custGeom>
                <a:noFill/>
                <a:ln>
                  <a:solidFill>
                    <a:srgbClr val="E3D4B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71" name="任意多边形 570"/>
                <p:cNvSpPr/>
                <p:nvPr/>
              </p:nvSpPr>
              <p:spPr>
                <a:xfrm>
                  <a:off x="3473801" y="2743200"/>
                  <a:ext cx="101089" cy="179204"/>
                </a:xfrm>
                <a:custGeom>
                  <a:avLst/>
                  <a:gdLst>
                    <a:gd name="connsiteX0" fmla="*/ 101089 w 101089"/>
                    <a:gd name="connsiteY0" fmla="*/ 179204 h 179204"/>
                    <a:gd name="connsiteX1" fmla="*/ 0 w 101089"/>
                    <a:gd name="connsiteY1" fmla="*/ 0 h 179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1089" h="179204">
                      <a:moveTo>
                        <a:pt x="101089" y="17920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rgbClr val="E3D4B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72" name="任意多边形 571"/>
                <p:cNvSpPr/>
                <p:nvPr/>
              </p:nvSpPr>
              <p:spPr>
                <a:xfrm>
                  <a:off x="3625435" y="2926999"/>
                  <a:ext cx="110280" cy="142444"/>
                </a:xfrm>
                <a:custGeom>
                  <a:avLst/>
                  <a:gdLst>
                    <a:gd name="connsiteX0" fmla="*/ 110280 w 110280"/>
                    <a:gd name="connsiteY0" fmla="*/ 0 h 142444"/>
                    <a:gd name="connsiteX1" fmla="*/ 0 w 110280"/>
                    <a:gd name="connsiteY1" fmla="*/ 142444 h 142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0280" h="142444">
                      <a:moveTo>
                        <a:pt x="110280" y="0"/>
                      </a:moveTo>
                      <a:lnTo>
                        <a:pt x="0" y="142444"/>
                      </a:lnTo>
                    </a:path>
                  </a:pathLst>
                </a:custGeom>
                <a:noFill/>
                <a:ln>
                  <a:solidFill>
                    <a:srgbClr val="E3D4B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73" name="任意多边形 572"/>
                <p:cNvSpPr/>
                <p:nvPr/>
              </p:nvSpPr>
              <p:spPr>
                <a:xfrm>
                  <a:off x="3616245" y="2756985"/>
                  <a:ext cx="101090" cy="156229"/>
                </a:xfrm>
                <a:custGeom>
                  <a:avLst/>
                  <a:gdLst>
                    <a:gd name="connsiteX0" fmla="*/ 101090 w 101090"/>
                    <a:gd name="connsiteY0" fmla="*/ 156229 h 156229"/>
                    <a:gd name="connsiteX1" fmla="*/ 0 w 101090"/>
                    <a:gd name="connsiteY1" fmla="*/ 0 h 156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1090" h="156229">
                      <a:moveTo>
                        <a:pt x="101090" y="15622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rgbClr val="E3D4B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74" name="任意多边形 573"/>
                <p:cNvSpPr/>
                <p:nvPr/>
              </p:nvSpPr>
              <p:spPr>
                <a:xfrm>
                  <a:off x="3767879" y="2904024"/>
                  <a:ext cx="96495" cy="128659"/>
                </a:xfrm>
                <a:custGeom>
                  <a:avLst/>
                  <a:gdLst>
                    <a:gd name="connsiteX0" fmla="*/ 96495 w 96495"/>
                    <a:gd name="connsiteY0" fmla="*/ 0 h 128659"/>
                    <a:gd name="connsiteX1" fmla="*/ 0 w 96495"/>
                    <a:gd name="connsiteY1" fmla="*/ 128659 h 128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6495" h="128659">
                      <a:moveTo>
                        <a:pt x="96495" y="0"/>
                      </a:moveTo>
                      <a:lnTo>
                        <a:pt x="0" y="128659"/>
                      </a:lnTo>
                    </a:path>
                  </a:pathLst>
                </a:custGeom>
                <a:noFill/>
                <a:ln>
                  <a:solidFill>
                    <a:srgbClr val="E3D4B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75" name="任意多边形 574"/>
                <p:cNvSpPr/>
                <p:nvPr/>
              </p:nvSpPr>
              <p:spPr>
                <a:xfrm>
                  <a:off x="3749499" y="2775365"/>
                  <a:ext cx="87305" cy="137849"/>
                </a:xfrm>
                <a:custGeom>
                  <a:avLst/>
                  <a:gdLst>
                    <a:gd name="connsiteX0" fmla="*/ 87305 w 87305"/>
                    <a:gd name="connsiteY0" fmla="*/ 137849 h 137849"/>
                    <a:gd name="connsiteX1" fmla="*/ 0 w 87305"/>
                    <a:gd name="connsiteY1" fmla="*/ 0 h 137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7305" h="137849">
                      <a:moveTo>
                        <a:pt x="87305" y="13784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rgbClr val="E3D4B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501" name="组合 500"/>
            <p:cNvGrpSpPr/>
            <p:nvPr/>
          </p:nvGrpSpPr>
          <p:grpSpPr>
            <a:xfrm rot="9543399" flipH="1">
              <a:off x="9583091" y="-265880"/>
              <a:ext cx="1200526" cy="1054406"/>
              <a:chOff x="2460704" y="2035574"/>
              <a:chExt cx="958283" cy="841647"/>
            </a:xfrm>
            <a:solidFill>
              <a:schemeClr val="accent2"/>
            </a:solidFill>
          </p:grpSpPr>
          <p:sp>
            <p:nvSpPr>
              <p:cNvPr id="532" name="任意多边形 531"/>
              <p:cNvSpPr/>
              <p:nvPr/>
            </p:nvSpPr>
            <p:spPr>
              <a:xfrm>
                <a:off x="2646055" y="2035574"/>
                <a:ext cx="105857" cy="219855"/>
              </a:xfrm>
              <a:custGeom>
                <a:avLst/>
                <a:gdLst>
                  <a:gd name="connsiteX0" fmla="*/ 32164 w 156239"/>
                  <a:gd name="connsiteY0" fmla="*/ 293661 h 300669"/>
                  <a:gd name="connsiteX1" fmla="*/ 0 w 156239"/>
                  <a:gd name="connsiteY1" fmla="*/ 142027 h 300669"/>
                  <a:gd name="connsiteX2" fmla="*/ 32164 w 156239"/>
                  <a:gd name="connsiteY2" fmla="*/ 27152 h 300669"/>
                  <a:gd name="connsiteX3" fmla="*/ 96494 w 156239"/>
                  <a:gd name="connsiteY3" fmla="*/ 4177 h 300669"/>
                  <a:gd name="connsiteX4" fmla="*/ 156229 w 156239"/>
                  <a:gd name="connsiteY4" fmla="*/ 91482 h 300669"/>
                  <a:gd name="connsiteX5" fmla="*/ 91899 w 156239"/>
                  <a:gd name="connsiteY5" fmla="*/ 252306 h 300669"/>
                  <a:gd name="connsiteX6" fmla="*/ 32164 w 156239"/>
                  <a:gd name="connsiteY6" fmla="*/ 293661 h 300669"/>
                  <a:gd name="connsiteX0-1" fmla="*/ 32164 w 156239"/>
                  <a:gd name="connsiteY0-2" fmla="*/ 293661 h 298022"/>
                  <a:gd name="connsiteX1-3" fmla="*/ 0 w 156239"/>
                  <a:gd name="connsiteY1-4" fmla="*/ 142027 h 298022"/>
                  <a:gd name="connsiteX2-5" fmla="*/ 32164 w 156239"/>
                  <a:gd name="connsiteY2-6" fmla="*/ 27152 h 298022"/>
                  <a:gd name="connsiteX3-7" fmla="*/ 96494 w 156239"/>
                  <a:gd name="connsiteY3-8" fmla="*/ 4177 h 298022"/>
                  <a:gd name="connsiteX4-9" fmla="*/ 156229 w 156239"/>
                  <a:gd name="connsiteY4-10" fmla="*/ 91482 h 298022"/>
                  <a:gd name="connsiteX5-11" fmla="*/ 87304 w 156239"/>
                  <a:gd name="connsiteY5-12" fmla="*/ 238521 h 298022"/>
                  <a:gd name="connsiteX6-13" fmla="*/ 32164 w 156239"/>
                  <a:gd name="connsiteY6-14" fmla="*/ 293661 h 298022"/>
                  <a:gd name="connsiteX0-15" fmla="*/ 32164 w 142459"/>
                  <a:gd name="connsiteY0-16" fmla="*/ 293333 h 297225"/>
                  <a:gd name="connsiteX1-17" fmla="*/ 0 w 142459"/>
                  <a:gd name="connsiteY1-18" fmla="*/ 141699 h 297225"/>
                  <a:gd name="connsiteX2-19" fmla="*/ 32164 w 142459"/>
                  <a:gd name="connsiteY2-20" fmla="*/ 26824 h 297225"/>
                  <a:gd name="connsiteX3-21" fmla="*/ 96494 w 142459"/>
                  <a:gd name="connsiteY3-22" fmla="*/ 3849 h 297225"/>
                  <a:gd name="connsiteX4-23" fmla="*/ 142444 w 142459"/>
                  <a:gd name="connsiteY4-24" fmla="*/ 86559 h 297225"/>
                  <a:gd name="connsiteX5-25" fmla="*/ 87304 w 142459"/>
                  <a:gd name="connsiteY5-26" fmla="*/ 238193 h 297225"/>
                  <a:gd name="connsiteX6-27" fmla="*/ 32164 w 142459"/>
                  <a:gd name="connsiteY6-28" fmla="*/ 293333 h 297225"/>
                  <a:gd name="connsiteX0-29" fmla="*/ 32815 w 143110"/>
                  <a:gd name="connsiteY0-30" fmla="*/ 293333 h 297225"/>
                  <a:gd name="connsiteX1-31" fmla="*/ 651 w 143110"/>
                  <a:gd name="connsiteY1-32" fmla="*/ 141699 h 297225"/>
                  <a:gd name="connsiteX2-33" fmla="*/ 32815 w 143110"/>
                  <a:gd name="connsiteY2-34" fmla="*/ 26824 h 297225"/>
                  <a:gd name="connsiteX3-35" fmla="*/ 97145 w 143110"/>
                  <a:gd name="connsiteY3-36" fmla="*/ 3849 h 297225"/>
                  <a:gd name="connsiteX4-37" fmla="*/ 143095 w 143110"/>
                  <a:gd name="connsiteY4-38" fmla="*/ 86559 h 297225"/>
                  <a:gd name="connsiteX5-39" fmla="*/ 87955 w 143110"/>
                  <a:gd name="connsiteY5-40" fmla="*/ 238193 h 297225"/>
                  <a:gd name="connsiteX6-41" fmla="*/ 32815 w 143110"/>
                  <a:gd name="connsiteY6-42" fmla="*/ 293333 h 2972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43110" h="297225">
                    <a:moveTo>
                      <a:pt x="32815" y="293333"/>
                    </a:moveTo>
                    <a:cubicBezTo>
                      <a:pt x="18264" y="277251"/>
                      <a:pt x="5246" y="209092"/>
                      <a:pt x="651" y="141699"/>
                    </a:cubicBezTo>
                    <a:cubicBezTo>
                      <a:pt x="-3944" y="74306"/>
                      <a:pt x="16733" y="49799"/>
                      <a:pt x="32815" y="26824"/>
                    </a:cubicBezTo>
                    <a:cubicBezTo>
                      <a:pt x="48897" y="3849"/>
                      <a:pt x="78765" y="-6107"/>
                      <a:pt x="97145" y="3849"/>
                    </a:cubicBezTo>
                    <a:cubicBezTo>
                      <a:pt x="115525" y="13805"/>
                      <a:pt x="143861" y="45204"/>
                      <a:pt x="143095" y="86559"/>
                    </a:cubicBezTo>
                    <a:cubicBezTo>
                      <a:pt x="142329" y="127914"/>
                      <a:pt x="106335" y="203731"/>
                      <a:pt x="87955" y="238193"/>
                    </a:cubicBezTo>
                    <a:cubicBezTo>
                      <a:pt x="69575" y="272655"/>
                      <a:pt x="47366" y="309415"/>
                      <a:pt x="32815" y="2933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33" name="任意多边形 532"/>
              <p:cNvSpPr/>
              <p:nvPr/>
            </p:nvSpPr>
            <p:spPr>
              <a:xfrm>
                <a:off x="2460704" y="2131048"/>
                <a:ext cx="218167" cy="133070"/>
              </a:xfrm>
              <a:custGeom>
                <a:avLst/>
                <a:gdLst>
                  <a:gd name="connsiteX0" fmla="*/ 441863 w 446183"/>
                  <a:gd name="connsiteY0" fmla="*/ 193561 h 217258"/>
                  <a:gd name="connsiteX1" fmla="*/ 308608 w 446183"/>
                  <a:gd name="connsiteY1" fmla="*/ 184371 h 217258"/>
                  <a:gd name="connsiteX2" fmla="*/ 184544 w 446183"/>
                  <a:gd name="connsiteY2" fmla="*/ 69496 h 217258"/>
                  <a:gd name="connsiteX3" fmla="*/ 88050 w 446183"/>
                  <a:gd name="connsiteY3" fmla="*/ 572 h 217258"/>
                  <a:gd name="connsiteX4" fmla="*/ 745 w 446183"/>
                  <a:gd name="connsiteY4" fmla="*/ 106256 h 217258"/>
                  <a:gd name="connsiteX5" fmla="*/ 138594 w 446183"/>
                  <a:gd name="connsiteY5" fmla="*/ 211941 h 217258"/>
                  <a:gd name="connsiteX6" fmla="*/ 441863 w 446183"/>
                  <a:gd name="connsiteY6" fmla="*/ 193561 h 217258"/>
                  <a:gd name="connsiteX0-1" fmla="*/ 441863 w 445992"/>
                  <a:gd name="connsiteY0-2" fmla="*/ 193561 h 242997"/>
                  <a:gd name="connsiteX1-3" fmla="*/ 308608 w 445992"/>
                  <a:gd name="connsiteY1-4" fmla="*/ 184371 h 242997"/>
                  <a:gd name="connsiteX2-5" fmla="*/ 184544 w 445992"/>
                  <a:gd name="connsiteY2-6" fmla="*/ 69496 h 242997"/>
                  <a:gd name="connsiteX3-7" fmla="*/ 88050 w 445992"/>
                  <a:gd name="connsiteY3-8" fmla="*/ 572 h 242997"/>
                  <a:gd name="connsiteX4-9" fmla="*/ 745 w 445992"/>
                  <a:gd name="connsiteY4-10" fmla="*/ 106256 h 242997"/>
                  <a:gd name="connsiteX5-11" fmla="*/ 143189 w 445992"/>
                  <a:gd name="connsiteY5-12" fmla="*/ 239510 h 242997"/>
                  <a:gd name="connsiteX6-13" fmla="*/ 441863 w 445992"/>
                  <a:gd name="connsiteY6-14" fmla="*/ 193561 h 242997"/>
                  <a:gd name="connsiteX0-15" fmla="*/ 442720 w 446849"/>
                  <a:gd name="connsiteY0-16" fmla="*/ 193561 h 242997"/>
                  <a:gd name="connsiteX1-17" fmla="*/ 309465 w 446849"/>
                  <a:gd name="connsiteY1-18" fmla="*/ 184371 h 242997"/>
                  <a:gd name="connsiteX2-19" fmla="*/ 185401 w 446849"/>
                  <a:gd name="connsiteY2-20" fmla="*/ 69496 h 242997"/>
                  <a:gd name="connsiteX3-21" fmla="*/ 88907 w 446849"/>
                  <a:gd name="connsiteY3-22" fmla="*/ 572 h 242997"/>
                  <a:gd name="connsiteX4-23" fmla="*/ 1602 w 446849"/>
                  <a:gd name="connsiteY4-24" fmla="*/ 106256 h 242997"/>
                  <a:gd name="connsiteX5-25" fmla="*/ 144046 w 446849"/>
                  <a:gd name="connsiteY5-26" fmla="*/ 239510 h 242997"/>
                  <a:gd name="connsiteX6-27" fmla="*/ 442720 w 446849"/>
                  <a:gd name="connsiteY6-28" fmla="*/ 193561 h 242997"/>
                  <a:gd name="connsiteX0-29" fmla="*/ 443319 w 447448"/>
                  <a:gd name="connsiteY0-30" fmla="*/ 193561 h 242997"/>
                  <a:gd name="connsiteX1-31" fmla="*/ 310064 w 447448"/>
                  <a:gd name="connsiteY1-32" fmla="*/ 184371 h 242997"/>
                  <a:gd name="connsiteX2-33" fmla="*/ 186000 w 447448"/>
                  <a:gd name="connsiteY2-34" fmla="*/ 69496 h 242997"/>
                  <a:gd name="connsiteX3-35" fmla="*/ 89506 w 447448"/>
                  <a:gd name="connsiteY3-36" fmla="*/ 572 h 242997"/>
                  <a:gd name="connsiteX4-37" fmla="*/ 2201 w 447448"/>
                  <a:gd name="connsiteY4-38" fmla="*/ 106256 h 242997"/>
                  <a:gd name="connsiteX5-39" fmla="*/ 144645 w 447448"/>
                  <a:gd name="connsiteY5-40" fmla="*/ 239510 h 242997"/>
                  <a:gd name="connsiteX6-41" fmla="*/ 443319 w 447448"/>
                  <a:gd name="connsiteY6-42" fmla="*/ 193561 h 242997"/>
                  <a:gd name="connsiteX0-43" fmla="*/ 443319 w 447448"/>
                  <a:gd name="connsiteY0-44" fmla="*/ 194004 h 243440"/>
                  <a:gd name="connsiteX1-45" fmla="*/ 310064 w 447448"/>
                  <a:gd name="connsiteY1-46" fmla="*/ 184814 h 243440"/>
                  <a:gd name="connsiteX2-47" fmla="*/ 186000 w 447448"/>
                  <a:gd name="connsiteY2-48" fmla="*/ 69939 h 243440"/>
                  <a:gd name="connsiteX3-49" fmla="*/ 89506 w 447448"/>
                  <a:gd name="connsiteY3-50" fmla="*/ 1015 h 243440"/>
                  <a:gd name="connsiteX4-51" fmla="*/ 2201 w 447448"/>
                  <a:gd name="connsiteY4-52" fmla="*/ 106699 h 243440"/>
                  <a:gd name="connsiteX5-53" fmla="*/ 144645 w 447448"/>
                  <a:gd name="connsiteY5-54" fmla="*/ 239953 h 243440"/>
                  <a:gd name="connsiteX6-55" fmla="*/ 443319 w 447448"/>
                  <a:gd name="connsiteY6-56" fmla="*/ 194004 h 243440"/>
                  <a:gd name="connsiteX0-57" fmla="*/ 443319 w 447448"/>
                  <a:gd name="connsiteY0-58" fmla="*/ 193545 h 243058"/>
                  <a:gd name="connsiteX1-59" fmla="*/ 310064 w 447448"/>
                  <a:gd name="connsiteY1-60" fmla="*/ 175165 h 243058"/>
                  <a:gd name="connsiteX2-61" fmla="*/ 186000 w 447448"/>
                  <a:gd name="connsiteY2-62" fmla="*/ 69480 h 243058"/>
                  <a:gd name="connsiteX3-63" fmla="*/ 89506 w 447448"/>
                  <a:gd name="connsiteY3-64" fmla="*/ 556 h 243058"/>
                  <a:gd name="connsiteX4-65" fmla="*/ 2201 w 447448"/>
                  <a:gd name="connsiteY4-66" fmla="*/ 106240 h 243058"/>
                  <a:gd name="connsiteX5-67" fmla="*/ 144645 w 447448"/>
                  <a:gd name="connsiteY5-68" fmla="*/ 239494 h 243058"/>
                  <a:gd name="connsiteX6-69" fmla="*/ 443319 w 447448"/>
                  <a:gd name="connsiteY6-70" fmla="*/ 193545 h 243058"/>
                  <a:gd name="connsiteX0-71" fmla="*/ 415749 w 420694"/>
                  <a:gd name="connsiteY0-72" fmla="*/ 202735 h 243111"/>
                  <a:gd name="connsiteX1-73" fmla="*/ 310064 w 420694"/>
                  <a:gd name="connsiteY1-74" fmla="*/ 175165 h 243111"/>
                  <a:gd name="connsiteX2-75" fmla="*/ 186000 w 420694"/>
                  <a:gd name="connsiteY2-76" fmla="*/ 69480 h 243111"/>
                  <a:gd name="connsiteX3-77" fmla="*/ 89506 w 420694"/>
                  <a:gd name="connsiteY3-78" fmla="*/ 556 h 243111"/>
                  <a:gd name="connsiteX4-79" fmla="*/ 2201 w 420694"/>
                  <a:gd name="connsiteY4-80" fmla="*/ 106240 h 243111"/>
                  <a:gd name="connsiteX5-81" fmla="*/ 144645 w 420694"/>
                  <a:gd name="connsiteY5-82" fmla="*/ 239494 h 243111"/>
                  <a:gd name="connsiteX6-83" fmla="*/ 415749 w 420694"/>
                  <a:gd name="connsiteY6-84" fmla="*/ 202735 h 243111"/>
                  <a:gd name="connsiteX0-85" fmla="*/ 401964 w 407450"/>
                  <a:gd name="connsiteY0-86" fmla="*/ 225709 h 247344"/>
                  <a:gd name="connsiteX1-87" fmla="*/ 310064 w 407450"/>
                  <a:gd name="connsiteY1-88" fmla="*/ 175165 h 247344"/>
                  <a:gd name="connsiteX2-89" fmla="*/ 186000 w 407450"/>
                  <a:gd name="connsiteY2-90" fmla="*/ 69480 h 247344"/>
                  <a:gd name="connsiteX3-91" fmla="*/ 89506 w 407450"/>
                  <a:gd name="connsiteY3-92" fmla="*/ 556 h 247344"/>
                  <a:gd name="connsiteX4-93" fmla="*/ 2201 w 407450"/>
                  <a:gd name="connsiteY4-94" fmla="*/ 106240 h 247344"/>
                  <a:gd name="connsiteX5-95" fmla="*/ 144645 w 407450"/>
                  <a:gd name="connsiteY5-96" fmla="*/ 239494 h 247344"/>
                  <a:gd name="connsiteX6-97" fmla="*/ 401964 w 407450"/>
                  <a:gd name="connsiteY6-98" fmla="*/ 225709 h 247344"/>
                  <a:gd name="connsiteX0-99" fmla="*/ 401964 w 406185"/>
                  <a:gd name="connsiteY0-100" fmla="*/ 225701 h 247470"/>
                  <a:gd name="connsiteX1-101" fmla="*/ 296280 w 406185"/>
                  <a:gd name="connsiteY1-102" fmla="*/ 170562 h 247470"/>
                  <a:gd name="connsiteX2-103" fmla="*/ 186000 w 406185"/>
                  <a:gd name="connsiteY2-104" fmla="*/ 69472 h 247470"/>
                  <a:gd name="connsiteX3-105" fmla="*/ 89506 w 406185"/>
                  <a:gd name="connsiteY3-106" fmla="*/ 548 h 247470"/>
                  <a:gd name="connsiteX4-107" fmla="*/ 2201 w 406185"/>
                  <a:gd name="connsiteY4-108" fmla="*/ 106232 h 247470"/>
                  <a:gd name="connsiteX5-109" fmla="*/ 144645 w 406185"/>
                  <a:gd name="connsiteY5-110" fmla="*/ 239486 h 247470"/>
                  <a:gd name="connsiteX6-111" fmla="*/ 401964 w 406185"/>
                  <a:gd name="connsiteY6-112" fmla="*/ 225701 h 247470"/>
                  <a:gd name="connsiteX0-113" fmla="*/ 401964 w 406185"/>
                  <a:gd name="connsiteY0-114" fmla="*/ 225981 h 247750"/>
                  <a:gd name="connsiteX1-115" fmla="*/ 296280 w 406185"/>
                  <a:gd name="connsiteY1-116" fmla="*/ 170842 h 247750"/>
                  <a:gd name="connsiteX2-117" fmla="*/ 186000 w 406185"/>
                  <a:gd name="connsiteY2-118" fmla="*/ 69752 h 247750"/>
                  <a:gd name="connsiteX3-119" fmla="*/ 89506 w 406185"/>
                  <a:gd name="connsiteY3-120" fmla="*/ 828 h 247750"/>
                  <a:gd name="connsiteX4-121" fmla="*/ 2201 w 406185"/>
                  <a:gd name="connsiteY4-122" fmla="*/ 106512 h 247750"/>
                  <a:gd name="connsiteX5-123" fmla="*/ 144645 w 406185"/>
                  <a:gd name="connsiteY5-124" fmla="*/ 239766 h 247750"/>
                  <a:gd name="connsiteX6-125" fmla="*/ 401964 w 406185"/>
                  <a:gd name="connsiteY6-126" fmla="*/ 225981 h 24775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406185" h="247750">
                    <a:moveTo>
                      <a:pt x="401964" y="225981"/>
                    </a:moveTo>
                    <a:cubicBezTo>
                      <a:pt x="427237" y="214494"/>
                      <a:pt x="332274" y="196880"/>
                      <a:pt x="296280" y="170842"/>
                    </a:cubicBezTo>
                    <a:cubicBezTo>
                      <a:pt x="260286" y="144804"/>
                      <a:pt x="220462" y="116468"/>
                      <a:pt x="186000" y="69752"/>
                    </a:cubicBezTo>
                    <a:cubicBezTo>
                      <a:pt x="151538" y="23036"/>
                      <a:pt x="143114" y="-5299"/>
                      <a:pt x="89506" y="828"/>
                    </a:cubicBezTo>
                    <a:cubicBezTo>
                      <a:pt x="35898" y="6955"/>
                      <a:pt x="-10818" y="43715"/>
                      <a:pt x="2201" y="106512"/>
                    </a:cubicBezTo>
                    <a:cubicBezTo>
                      <a:pt x="10625" y="141740"/>
                      <a:pt x="78018" y="219855"/>
                      <a:pt x="144645" y="239766"/>
                    </a:cubicBezTo>
                    <a:cubicBezTo>
                      <a:pt x="211272" y="259677"/>
                      <a:pt x="376691" y="237468"/>
                      <a:pt x="401964" y="2259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34" name="任意多边形 533"/>
              <p:cNvSpPr/>
              <p:nvPr/>
            </p:nvSpPr>
            <p:spPr>
              <a:xfrm>
                <a:off x="2746469" y="2121889"/>
                <a:ext cx="136846" cy="221670"/>
              </a:xfrm>
              <a:custGeom>
                <a:avLst/>
                <a:gdLst>
                  <a:gd name="connsiteX0" fmla="*/ 16265 w 142933"/>
                  <a:gd name="connsiteY0" fmla="*/ 221548 h 221670"/>
                  <a:gd name="connsiteX1" fmla="*/ 7075 w 142933"/>
                  <a:gd name="connsiteY1" fmla="*/ 115864 h 221670"/>
                  <a:gd name="connsiteX2" fmla="*/ 76000 w 142933"/>
                  <a:gd name="connsiteY2" fmla="*/ 5584 h 221670"/>
                  <a:gd name="connsiteX3" fmla="*/ 135734 w 142933"/>
                  <a:gd name="connsiteY3" fmla="*/ 28559 h 221670"/>
                  <a:gd name="connsiteX4" fmla="*/ 131139 w 142933"/>
                  <a:gd name="connsiteY4" fmla="*/ 134244 h 221670"/>
                  <a:gd name="connsiteX5" fmla="*/ 16265 w 142933"/>
                  <a:gd name="connsiteY5" fmla="*/ 221548 h 221670"/>
                  <a:gd name="connsiteX0-1" fmla="*/ 15111 w 136846"/>
                  <a:gd name="connsiteY0-2" fmla="*/ 221548 h 221670"/>
                  <a:gd name="connsiteX1-3" fmla="*/ 5921 w 136846"/>
                  <a:gd name="connsiteY1-4" fmla="*/ 115864 h 221670"/>
                  <a:gd name="connsiteX2-5" fmla="*/ 74846 w 136846"/>
                  <a:gd name="connsiteY2-6" fmla="*/ 5584 h 221670"/>
                  <a:gd name="connsiteX3-7" fmla="*/ 134580 w 136846"/>
                  <a:gd name="connsiteY3-8" fmla="*/ 28559 h 221670"/>
                  <a:gd name="connsiteX4-9" fmla="*/ 107010 w 136846"/>
                  <a:gd name="connsiteY4-10" fmla="*/ 134244 h 221670"/>
                  <a:gd name="connsiteX5-11" fmla="*/ 15111 w 136846"/>
                  <a:gd name="connsiteY5-12" fmla="*/ 221548 h 221670"/>
                  <a:gd name="connsiteX0-13" fmla="*/ 15111 w 136846"/>
                  <a:gd name="connsiteY0-14" fmla="*/ 221548 h 221670"/>
                  <a:gd name="connsiteX1-15" fmla="*/ 5921 w 136846"/>
                  <a:gd name="connsiteY1-16" fmla="*/ 115864 h 221670"/>
                  <a:gd name="connsiteX2-17" fmla="*/ 74846 w 136846"/>
                  <a:gd name="connsiteY2-18" fmla="*/ 5584 h 221670"/>
                  <a:gd name="connsiteX3-19" fmla="*/ 134580 w 136846"/>
                  <a:gd name="connsiteY3-20" fmla="*/ 28559 h 221670"/>
                  <a:gd name="connsiteX4-21" fmla="*/ 107010 w 136846"/>
                  <a:gd name="connsiteY4-22" fmla="*/ 134244 h 221670"/>
                  <a:gd name="connsiteX5-23" fmla="*/ 15111 w 136846"/>
                  <a:gd name="connsiteY5-24" fmla="*/ 221548 h 221670"/>
                  <a:gd name="connsiteX0-25" fmla="*/ 15111 w 136846"/>
                  <a:gd name="connsiteY0-26" fmla="*/ 221548 h 221670"/>
                  <a:gd name="connsiteX1-27" fmla="*/ 5921 w 136846"/>
                  <a:gd name="connsiteY1-28" fmla="*/ 115864 h 221670"/>
                  <a:gd name="connsiteX2-29" fmla="*/ 74846 w 136846"/>
                  <a:gd name="connsiteY2-30" fmla="*/ 5584 h 221670"/>
                  <a:gd name="connsiteX3-31" fmla="*/ 134580 w 136846"/>
                  <a:gd name="connsiteY3-32" fmla="*/ 28559 h 221670"/>
                  <a:gd name="connsiteX4-33" fmla="*/ 107010 w 136846"/>
                  <a:gd name="connsiteY4-34" fmla="*/ 134244 h 221670"/>
                  <a:gd name="connsiteX5-35" fmla="*/ 15111 w 136846"/>
                  <a:gd name="connsiteY5-36" fmla="*/ 221548 h 22167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36846" h="221670">
                    <a:moveTo>
                      <a:pt x="15111" y="221548"/>
                    </a:moveTo>
                    <a:cubicBezTo>
                      <a:pt x="-1737" y="218485"/>
                      <a:pt x="-4035" y="174833"/>
                      <a:pt x="5921" y="115864"/>
                    </a:cubicBezTo>
                    <a:cubicBezTo>
                      <a:pt x="15877" y="56895"/>
                      <a:pt x="44213" y="20135"/>
                      <a:pt x="74846" y="5584"/>
                    </a:cubicBezTo>
                    <a:cubicBezTo>
                      <a:pt x="105479" y="-8967"/>
                      <a:pt x="125390" y="7116"/>
                      <a:pt x="134580" y="28559"/>
                    </a:cubicBezTo>
                    <a:cubicBezTo>
                      <a:pt x="143770" y="50002"/>
                      <a:pt x="123092" y="99016"/>
                      <a:pt x="107010" y="134244"/>
                    </a:cubicBezTo>
                    <a:cubicBezTo>
                      <a:pt x="90928" y="169472"/>
                      <a:pt x="31959" y="224611"/>
                      <a:pt x="15111" y="2215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35" name="任意多边形 534"/>
              <p:cNvSpPr/>
              <p:nvPr/>
            </p:nvSpPr>
            <p:spPr>
              <a:xfrm>
                <a:off x="2470920" y="2306349"/>
                <a:ext cx="277299" cy="161943"/>
              </a:xfrm>
              <a:custGeom>
                <a:avLst/>
                <a:gdLst>
                  <a:gd name="connsiteX0" fmla="*/ 276875 w 277299"/>
                  <a:gd name="connsiteY0" fmla="*/ 37088 h 161943"/>
                  <a:gd name="connsiteX1" fmla="*/ 175786 w 277299"/>
                  <a:gd name="connsiteY1" fmla="*/ 328 h 161943"/>
                  <a:gd name="connsiteX2" fmla="*/ 42531 w 277299"/>
                  <a:gd name="connsiteY2" fmla="*/ 23303 h 161943"/>
                  <a:gd name="connsiteX3" fmla="*/ 1176 w 277299"/>
                  <a:gd name="connsiteY3" fmla="*/ 92228 h 161943"/>
                  <a:gd name="connsiteX4" fmla="*/ 19556 w 277299"/>
                  <a:gd name="connsiteY4" fmla="*/ 142773 h 161943"/>
                  <a:gd name="connsiteX5" fmla="*/ 102266 w 277299"/>
                  <a:gd name="connsiteY5" fmla="*/ 161153 h 161943"/>
                  <a:gd name="connsiteX6" fmla="*/ 207950 w 277299"/>
                  <a:gd name="connsiteY6" fmla="*/ 119798 h 161943"/>
                  <a:gd name="connsiteX7" fmla="*/ 276875 w 277299"/>
                  <a:gd name="connsiteY7" fmla="*/ 37088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7299" h="161943">
                    <a:moveTo>
                      <a:pt x="276875" y="37088"/>
                    </a:moveTo>
                    <a:cubicBezTo>
                      <a:pt x="271514" y="17176"/>
                      <a:pt x="214843" y="2625"/>
                      <a:pt x="175786" y="328"/>
                    </a:cubicBezTo>
                    <a:cubicBezTo>
                      <a:pt x="136729" y="-1969"/>
                      <a:pt x="71633" y="7986"/>
                      <a:pt x="42531" y="23303"/>
                    </a:cubicBezTo>
                    <a:cubicBezTo>
                      <a:pt x="13429" y="38620"/>
                      <a:pt x="5005" y="72316"/>
                      <a:pt x="1176" y="92228"/>
                    </a:cubicBezTo>
                    <a:cubicBezTo>
                      <a:pt x="-2653" y="112140"/>
                      <a:pt x="2708" y="131286"/>
                      <a:pt x="19556" y="142773"/>
                    </a:cubicBezTo>
                    <a:cubicBezTo>
                      <a:pt x="36404" y="154260"/>
                      <a:pt x="70867" y="164982"/>
                      <a:pt x="102266" y="161153"/>
                    </a:cubicBezTo>
                    <a:cubicBezTo>
                      <a:pt x="133665" y="157324"/>
                      <a:pt x="180380" y="138178"/>
                      <a:pt x="207950" y="119798"/>
                    </a:cubicBezTo>
                    <a:cubicBezTo>
                      <a:pt x="235520" y="101418"/>
                      <a:pt x="282236" y="57000"/>
                      <a:pt x="276875" y="370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36" name="任意多边形 535"/>
              <p:cNvSpPr/>
              <p:nvPr/>
            </p:nvSpPr>
            <p:spPr>
              <a:xfrm rot="1195102">
                <a:off x="2579692" y="2378051"/>
                <a:ext cx="218741" cy="274129"/>
              </a:xfrm>
              <a:custGeom>
                <a:avLst/>
                <a:gdLst>
                  <a:gd name="connsiteX0" fmla="*/ 217814 w 217907"/>
                  <a:gd name="connsiteY0" fmla="*/ 9898 h 281881"/>
                  <a:gd name="connsiteX1" fmla="*/ 144294 w 217907"/>
                  <a:gd name="connsiteY1" fmla="*/ 32873 h 281881"/>
                  <a:gd name="connsiteX2" fmla="*/ 43205 w 217907"/>
                  <a:gd name="connsiteY2" fmla="*/ 101797 h 281881"/>
                  <a:gd name="connsiteX3" fmla="*/ 1850 w 217907"/>
                  <a:gd name="connsiteY3" fmla="*/ 230457 h 281881"/>
                  <a:gd name="connsiteX4" fmla="*/ 98344 w 217907"/>
                  <a:gd name="connsiteY4" fmla="*/ 281001 h 281881"/>
                  <a:gd name="connsiteX5" fmla="*/ 158079 w 217907"/>
                  <a:gd name="connsiteY5" fmla="*/ 193697 h 281881"/>
                  <a:gd name="connsiteX6" fmla="*/ 217814 w 217907"/>
                  <a:gd name="connsiteY6" fmla="*/ 9898 h 281881"/>
                  <a:gd name="connsiteX0-1" fmla="*/ 218648 w 218741"/>
                  <a:gd name="connsiteY0-2" fmla="*/ 2146 h 274129"/>
                  <a:gd name="connsiteX1-3" fmla="*/ 44039 w 218741"/>
                  <a:gd name="connsiteY1-4" fmla="*/ 94045 h 274129"/>
                  <a:gd name="connsiteX2-5" fmla="*/ 2684 w 218741"/>
                  <a:gd name="connsiteY2-6" fmla="*/ 222705 h 274129"/>
                  <a:gd name="connsiteX3-7" fmla="*/ 99178 w 218741"/>
                  <a:gd name="connsiteY3-8" fmla="*/ 273249 h 274129"/>
                  <a:gd name="connsiteX4-9" fmla="*/ 158913 w 218741"/>
                  <a:gd name="connsiteY4-10" fmla="*/ 185945 h 274129"/>
                  <a:gd name="connsiteX5-11" fmla="*/ 218648 w 218741"/>
                  <a:gd name="connsiteY5-12" fmla="*/ 2146 h 2741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18741" h="274129">
                    <a:moveTo>
                      <a:pt x="218648" y="2146"/>
                    </a:moveTo>
                    <a:cubicBezTo>
                      <a:pt x="199502" y="-13171"/>
                      <a:pt x="80033" y="57285"/>
                      <a:pt x="44039" y="94045"/>
                    </a:cubicBezTo>
                    <a:cubicBezTo>
                      <a:pt x="8045" y="130805"/>
                      <a:pt x="-6506" y="192838"/>
                      <a:pt x="2684" y="222705"/>
                    </a:cubicBezTo>
                    <a:cubicBezTo>
                      <a:pt x="11874" y="252572"/>
                      <a:pt x="73140" y="279376"/>
                      <a:pt x="99178" y="273249"/>
                    </a:cubicBezTo>
                    <a:cubicBezTo>
                      <a:pt x="125216" y="267122"/>
                      <a:pt x="137470" y="228065"/>
                      <a:pt x="158913" y="185945"/>
                    </a:cubicBezTo>
                    <a:cubicBezTo>
                      <a:pt x="180356" y="143825"/>
                      <a:pt x="220945" y="28950"/>
                      <a:pt x="218648" y="21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37" name="任意多边形 536"/>
              <p:cNvSpPr/>
              <p:nvPr/>
            </p:nvSpPr>
            <p:spPr>
              <a:xfrm>
                <a:off x="2846422" y="2244314"/>
                <a:ext cx="197174" cy="188600"/>
              </a:xfrm>
              <a:custGeom>
                <a:avLst/>
                <a:gdLst>
                  <a:gd name="connsiteX0" fmla="*/ 2462 w 197174"/>
                  <a:gd name="connsiteY0" fmla="*/ 186428 h 188600"/>
                  <a:gd name="connsiteX1" fmla="*/ 34627 w 197174"/>
                  <a:gd name="connsiteY1" fmla="*/ 66958 h 188600"/>
                  <a:gd name="connsiteX2" fmla="*/ 98957 w 197174"/>
                  <a:gd name="connsiteY2" fmla="*/ 2629 h 188600"/>
                  <a:gd name="connsiteX3" fmla="*/ 186261 w 197174"/>
                  <a:gd name="connsiteY3" fmla="*/ 21009 h 188600"/>
                  <a:gd name="connsiteX4" fmla="*/ 186261 w 197174"/>
                  <a:gd name="connsiteY4" fmla="*/ 99123 h 188600"/>
                  <a:gd name="connsiteX5" fmla="*/ 98957 w 197174"/>
                  <a:gd name="connsiteY5" fmla="*/ 140478 h 188600"/>
                  <a:gd name="connsiteX6" fmla="*/ 2462 w 197174"/>
                  <a:gd name="connsiteY6" fmla="*/ 186428 h 18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174" h="188600">
                    <a:moveTo>
                      <a:pt x="2462" y="186428"/>
                    </a:moveTo>
                    <a:cubicBezTo>
                      <a:pt x="-8260" y="174175"/>
                      <a:pt x="18545" y="97591"/>
                      <a:pt x="34627" y="66958"/>
                    </a:cubicBezTo>
                    <a:cubicBezTo>
                      <a:pt x="50710" y="36325"/>
                      <a:pt x="73685" y="10287"/>
                      <a:pt x="98957" y="2629"/>
                    </a:cubicBezTo>
                    <a:cubicBezTo>
                      <a:pt x="124229" y="-5029"/>
                      <a:pt x="171710" y="4927"/>
                      <a:pt x="186261" y="21009"/>
                    </a:cubicBezTo>
                    <a:cubicBezTo>
                      <a:pt x="200812" y="37091"/>
                      <a:pt x="200812" y="79212"/>
                      <a:pt x="186261" y="99123"/>
                    </a:cubicBezTo>
                    <a:cubicBezTo>
                      <a:pt x="171710" y="119034"/>
                      <a:pt x="129590" y="125161"/>
                      <a:pt x="98957" y="140478"/>
                    </a:cubicBezTo>
                    <a:cubicBezTo>
                      <a:pt x="68324" y="155795"/>
                      <a:pt x="13184" y="198681"/>
                      <a:pt x="2462" y="1864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38" name="任意多边形 537"/>
              <p:cNvSpPr/>
              <p:nvPr/>
            </p:nvSpPr>
            <p:spPr>
              <a:xfrm rot="1032875">
                <a:off x="2738264" y="2459959"/>
                <a:ext cx="171083" cy="207331"/>
              </a:xfrm>
              <a:custGeom>
                <a:avLst/>
                <a:gdLst>
                  <a:gd name="connsiteX0" fmla="*/ 170354 w 171083"/>
                  <a:gd name="connsiteY0" fmla="*/ 7541 h 207331"/>
                  <a:gd name="connsiteX1" fmla="*/ 78455 w 171083"/>
                  <a:gd name="connsiteY1" fmla="*/ 44301 h 207331"/>
                  <a:gd name="connsiteX2" fmla="*/ 4935 w 171083"/>
                  <a:gd name="connsiteY2" fmla="*/ 127011 h 207331"/>
                  <a:gd name="connsiteX3" fmla="*/ 18720 w 171083"/>
                  <a:gd name="connsiteY3" fmla="*/ 191340 h 207331"/>
                  <a:gd name="connsiteX4" fmla="*/ 115214 w 171083"/>
                  <a:gd name="connsiteY4" fmla="*/ 191340 h 207331"/>
                  <a:gd name="connsiteX5" fmla="*/ 170354 w 171083"/>
                  <a:gd name="connsiteY5" fmla="*/ 7541 h 207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083" h="207331">
                    <a:moveTo>
                      <a:pt x="170354" y="7541"/>
                    </a:moveTo>
                    <a:cubicBezTo>
                      <a:pt x="164228" y="-16965"/>
                      <a:pt x="106025" y="24389"/>
                      <a:pt x="78455" y="44301"/>
                    </a:cubicBezTo>
                    <a:cubicBezTo>
                      <a:pt x="50885" y="64213"/>
                      <a:pt x="14891" y="102504"/>
                      <a:pt x="4935" y="127011"/>
                    </a:cubicBezTo>
                    <a:cubicBezTo>
                      <a:pt x="-5021" y="151518"/>
                      <a:pt x="340" y="180619"/>
                      <a:pt x="18720" y="191340"/>
                    </a:cubicBezTo>
                    <a:cubicBezTo>
                      <a:pt x="37100" y="202062"/>
                      <a:pt x="87644" y="221207"/>
                      <a:pt x="115214" y="191340"/>
                    </a:cubicBezTo>
                    <a:cubicBezTo>
                      <a:pt x="142784" y="161473"/>
                      <a:pt x="176480" y="32047"/>
                      <a:pt x="170354" y="75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39" name="任意多边形 538"/>
              <p:cNvSpPr/>
              <p:nvPr/>
            </p:nvSpPr>
            <p:spPr>
              <a:xfrm>
                <a:off x="2925807" y="2338226"/>
                <a:ext cx="234111" cy="156038"/>
              </a:xfrm>
              <a:custGeom>
                <a:avLst/>
                <a:gdLst>
                  <a:gd name="connsiteX0" fmla="*/ 1192 w 234111"/>
                  <a:gd name="connsiteY0" fmla="*/ 152251 h 156038"/>
                  <a:gd name="connsiteX1" fmla="*/ 70117 w 234111"/>
                  <a:gd name="connsiteY1" fmla="*/ 51162 h 156038"/>
                  <a:gd name="connsiteX2" fmla="*/ 194181 w 234111"/>
                  <a:gd name="connsiteY2" fmla="*/ 617 h 156038"/>
                  <a:gd name="connsiteX3" fmla="*/ 230941 w 234111"/>
                  <a:gd name="connsiteY3" fmla="*/ 83327 h 156038"/>
                  <a:gd name="connsiteX4" fmla="*/ 125256 w 234111"/>
                  <a:gd name="connsiteY4" fmla="*/ 129276 h 156038"/>
                  <a:gd name="connsiteX5" fmla="*/ 1192 w 234111"/>
                  <a:gd name="connsiteY5" fmla="*/ 152251 h 156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4111" h="156038">
                    <a:moveTo>
                      <a:pt x="1192" y="152251"/>
                    </a:moveTo>
                    <a:cubicBezTo>
                      <a:pt x="-7998" y="139232"/>
                      <a:pt x="37952" y="76434"/>
                      <a:pt x="70117" y="51162"/>
                    </a:cubicBezTo>
                    <a:cubicBezTo>
                      <a:pt x="102282" y="25890"/>
                      <a:pt x="167377" y="-4744"/>
                      <a:pt x="194181" y="617"/>
                    </a:cubicBezTo>
                    <a:cubicBezTo>
                      <a:pt x="220985" y="5978"/>
                      <a:pt x="242428" y="61884"/>
                      <a:pt x="230941" y="83327"/>
                    </a:cubicBezTo>
                    <a:cubicBezTo>
                      <a:pt x="219454" y="104770"/>
                      <a:pt x="160484" y="117023"/>
                      <a:pt x="125256" y="129276"/>
                    </a:cubicBezTo>
                    <a:cubicBezTo>
                      <a:pt x="90028" y="141529"/>
                      <a:pt x="10382" y="165270"/>
                      <a:pt x="1192" y="1522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40" name="任意多边形 539"/>
              <p:cNvSpPr/>
              <p:nvPr/>
            </p:nvSpPr>
            <p:spPr>
              <a:xfrm>
                <a:off x="2849309" y="2552624"/>
                <a:ext cx="171083" cy="207331"/>
              </a:xfrm>
              <a:custGeom>
                <a:avLst/>
                <a:gdLst>
                  <a:gd name="connsiteX0" fmla="*/ 170354 w 171083"/>
                  <a:gd name="connsiteY0" fmla="*/ 7541 h 207331"/>
                  <a:gd name="connsiteX1" fmla="*/ 78455 w 171083"/>
                  <a:gd name="connsiteY1" fmla="*/ 44301 h 207331"/>
                  <a:gd name="connsiteX2" fmla="*/ 4935 w 171083"/>
                  <a:gd name="connsiteY2" fmla="*/ 127011 h 207331"/>
                  <a:gd name="connsiteX3" fmla="*/ 18720 w 171083"/>
                  <a:gd name="connsiteY3" fmla="*/ 191340 h 207331"/>
                  <a:gd name="connsiteX4" fmla="*/ 115214 w 171083"/>
                  <a:gd name="connsiteY4" fmla="*/ 191340 h 207331"/>
                  <a:gd name="connsiteX5" fmla="*/ 170354 w 171083"/>
                  <a:gd name="connsiteY5" fmla="*/ 7541 h 207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083" h="207331">
                    <a:moveTo>
                      <a:pt x="170354" y="7541"/>
                    </a:moveTo>
                    <a:cubicBezTo>
                      <a:pt x="164228" y="-16965"/>
                      <a:pt x="106025" y="24389"/>
                      <a:pt x="78455" y="44301"/>
                    </a:cubicBezTo>
                    <a:cubicBezTo>
                      <a:pt x="50885" y="64213"/>
                      <a:pt x="14891" y="102504"/>
                      <a:pt x="4935" y="127011"/>
                    </a:cubicBezTo>
                    <a:cubicBezTo>
                      <a:pt x="-5021" y="151518"/>
                      <a:pt x="340" y="180619"/>
                      <a:pt x="18720" y="191340"/>
                    </a:cubicBezTo>
                    <a:cubicBezTo>
                      <a:pt x="37100" y="202062"/>
                      <a:pt x="87644" y="221207"/>
                      <a:pt x="115214" y="191340"/>
                    </a:cubicBezTo>
                    <a:cubicBezTo>
                      <a:pt x="142784" y="161473"/>
                      <a:pt x="176480" y="32047"/>
                      <a:pt x="170354" y="75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41" name="任意多边形 540"/>
              <p:cNvSpPr/>
              <p:nvPr/>
            </p:nvSpPr>
            <p:spPr>
              <a:xfrm rot="702527">
                <a:off x="3026393" y="2444526"/>
                <a:ext cx="147187" cy="140787"/>
              </a:xfrm>
              <a:custGeom>
                <a:avLst/>
                <a:gdLst>
                  <a:gd name="connsiteX0" fmla="*/ 2462 w 197174"/>
                  <a:gd name="connsiteY0" fmla="*/ 186428 h 188600"/>
                  <a:gd name="connsiteX1" fmla="*/ 34627 w 197174"/>
                  <a:gd name="connsiteY1" fmla="*/ 66958 h 188600"/>
                  <a:gd name="connsiteX2" fmla="*/ 98957 w 197174"/>
                  <a:gd name="connsiteY2" fmla="*/ 2629 h 188600"/>
                  <a:gd name="connsiteX3" fmla="*/ 186261 w 197174"/>
                  <a:gd name="connsiteY3" fmla="*/ 21009 h 188600"/>
                  <a:gd name="connsiteX4" fmla="*/ 186261 w 197174"/>
                  <a:gd name="connsiteY4" fmla="*/ 99123 h 188600"/>
                  <a:gd name="connsiteX5" fmla="*/ 98957 w 197174"/>
                  <a:gd name="connsiteY5" fmla="*/ 140478 h 188600"/>
                  <a:gd name="connsiteX6" fmla="*/ 2462 w 197174"/>
                  <a:gd name="connsiteY6" fmla="*/ 186428 h 18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174" h="188600">
                    <a:moveTo>
                      <a:pt x="2462" y="186428"/>
                    </a:moveTo>
                    <a:cubicBezTo>
                      <a:pt x="-8260" y="174175"/>
                      <a:pt x="18545" y="97591"/>
                      <a:pt x="34627" y="66958"/>
                    </a:cubicBezTo>
                    <a:cubicBezTo>
                      <a:pt x="50710" y="36325"/>
                      <a:pt x="73685" y="10287"/>
                      <a:pt x="98957" y="2629"/>
                    </a:cubicBezTo>
                    <a:cubicBezTo>
                      <a:pt x="124229" y="-5029"/>
                      <a:pt x="171710" y="4927"/>
                      <a:pt x="186261" y="21009"/>
                    </a:cubicBezTo>
                    <a:cubicBezTo>
                      <a:pt x="200812" y="37091"/>
                      <a:pt x="200812" y="79212"/>
                      <a:pt x="186261" y="99123"/>
                    </a:cubicBezTo>
                    <a:cubicBezTo>
                      <a:pt x="171710" y="119034"/>
                      <a:pt x="129590" y="125161"/>
                      <a:pt x="98957" y="140478"/>
                    </a:cubicBezTo>
                    <a:cubicBezTo>
                      <a:pt x="68324" y="155795"/>
                      <a:pt x="13184" y="198681"/>
                      <a:pt x="2462" y="1864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42" name="任意多边形 541"/>
              <p:cNvSpPr/>
              <p:nvPr/>
            </p:nvSpPr>
            <p:spPr>
              <a:xfrm>
                <a:off x="2978735" y="2636100"/>
                <a:ext cx="145250" cy="176025"/>
              </a:xfrm>
              <a:custGeom>
                <a:avLst/>
                <a:gdLst>
                  <a:gd name="connsiteX0" fmla="*/ 170354 w 171083"/>
                  <a:gd name="connsiteY0" fmla="*/ 7541 h 207331"/>
                  <a:gd name="connsiteX1" fmla="*/ 78455 w 171083"/>
                  <a:gd name="connsiteY1" fmla="*/ 44301 h 207331"/>
                  <a:gd name="connsiteX2" fmla="*/ 4935 w 171083"/>
                  <a:gd name="connsiteY2" fmla="*/ 127011 h 207331"/>
                  <a:gd name="connsiteX3" fmla="*/ 18720 w 171083"/>
                  <a:gd name="connsiteY3" fmla="*/ 191340 h 207331"/>
                  <a:gd name="connsiteX4" fmla="*/ 115214 w 171083"/>
                  <a:gd name="connsiteY4" fmla="*/ 191340 h 207331"/>
                  <a:gd name="connsiteX5" fmla="*/ 170354 w 171083"/>
                  <a:gd name="connsiteY5" fmla="*/ 7541 h 207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083" h="207331">
                    <a:moveTo>
                      <a:pt x="170354" y="7541"/>
                    </a:moveTo>
                    <a:cubicBezTo>
                      <a:pt x="164228" y="-16965"/>
                      <a:pt x="106025" y="24389"/>
                      <a:pt x="78455" y="44301"/>
                    </a:cubicBezTo>
                    <a:cubicBezTo>
                      <a:pt x="50885" y="64213"/>
                      <a:pt x="14891" y="102504"/>
                      <a:pt x="4935" y="127011"/>
                    </a:cubicBezTo>
                    <a:cubicBezTo>
                      <a:pt x="-5021" y="151518"/>
                      <a:pt x="340" y="180619"/>
                      <a:pt x="18720" y="191340"/>
                    </a:cubicBezTo>
                    <a:cubicBezTo>
                      <a:pt x="37100" y="202062"/>
                      <a:pt x="87644" y="221207"/>
                      <a:pt x="115214" y="191340"/>
                    </a:cubicBezTo>
                    <a:cubicBezTo>
                      <a:pt x="142784" y="161473"/>
                      <a:pt x="176480" y="32047"/>
                      <a:pt x="170354" y="75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43" name="任意多边形 542"/>
              <p:cNvSpPr/>
              <p:nvPr/>
            </p:nvSpPr>
            <p:spPr>
              <a:xfrm rot="20352471">
                <a:off x="3101182" y="2476691"/>
                <a:ext cx="206760" cy="137808"/>
              </a:xfrm>
              <a:custGeom>
                <a:avLst/>
                <a:gdLst>
                  <a:gd name="connsiteX0" fmla="*/ 1192 w 234111"/>
                  <a:gd name="connsiteY0" fmla="*/ 152251 h 156038"/>
                  <a:gd name="connsiteX1" fmla="*/ 70117 w 234111"/>
                  <a:gd name="connsiteY1" fmla="*/ 51162 h 156038"/>
                  <a:gd name="connsiteX2" fmla="*/ 194181 w 234111"/>
                  <a:gd name="connsiteY2" fmla="*/ 617 h 156038"/>
                  <a:gd name="connsiteX3" fmla="*/ 230941 w 234111"/>
                  <a:gd name="connsiteY3" fmla="*/ 83327 h 156038"/>
                  <a:gd name="connsiteX4" fmla="*/ 125256 w 234111"/>
                  <a:gd name="connsiteY4" fmla="*/ 129276 h 156038"/>
                  <a:gd name="connsiteX5" fmla="*/ 1192 w 234111"/>
                  <a:gd name="connsiteY5" fmla="*/ 152251 h 156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4111" h="156038">
                    <a:moveTo>
                      <a:pt x="1192" y="152251"/>
                    </a:moveTo>
                    <a:cubicBezTo>
                      <a:pt x="-7998" y="139232"/>
                      <a:pt x="37952" y="76434"/>
                      <a:pt x="70117" y="51162"/>
                    </a:cubicBezTo>
                    <a:cubicBezTo>
                      <a:pt x="102282" y="25890"/>
                      <a:pt x="167377" y="-4744"/>
                      <a:pt x="194181" y="617"/>
                    </a:cubicBezTo>
                    <a:cubicBezTo>
                      <a:pt x="220985" y="5978"/>
                      <a:pt x="242428" y="61884"/>
                      <a:pt x="230941" y="83327"/>
                    </a:cubicBezTo>
                    <a:cubicBezTo>
                      <a:pt x="219454" y="104770"/>
                      <a:pt x="160484" y="117023"/>
                      <a:pt x="125256" y="129276"/>
                    </a:cubicBezTo>
                    <a:cubicBezTo>
                      <a:pt x="90028" y="141529"/>
                      <a:pt x="10382" y="165270"/>
                      <a:pt x="1192" y="1522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44" name="任意多边形 543"/>
              <p:cNvSpPr/>
              <p:nvPr/>
            </p:nvSpPr>
            <p:spPr>
              <a:xfrm rot="19884737">
                <a:off x="3212227" y="2532597"/>
                <a:ext cx="206760" cy="137808"/>
              </a:xfrm>
              <a:custGeom>
                <a:avLst/>
                <a:gdLst>
                  <a:gd name="connsiteX0" fmla="*/ 1192 w 234111"/>
                  <a:gd name="connsiteY0" fmla="*/ 152251 h 156038"/>
                  <a:gd name="connsiteX1" fmla="*/ 70117 w 234111"/>
                  <a:gd name="connsiteY1" fmla="*/ 51162 h 156038"/>
                  <a:gd name="connsiteX2" fmla="*/ 194181 w 234111"/>
                  <a:gd name="connsiteY2" fmla="*/ 617 h 156038"/>
                  <a:gd name="connsiteX3" fmla="*/ 230941 w 234111"/>
                  <a:gd name="connsiteY3" fmla="*/ 83327 h 156038"/>
                  <a:gd name="connsiteX4" fmla="*/ 125256 w 234111"/>
                  <a:gd name="connsiteY4" fmla="*/ 129276 h 156038"/>
                  <a:gd name="connsiteX5" fmla="*/ 1192 w 234111"/>
                  <a:gd name="connsiteY5" fmla="*/ 152251 h 156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4111" h="156038">
                    <a:moveTo>
                      <a:pt x="1192" y="152251"/>
                    </a:moveTo>
                    <a:cubicBezTo>
                      <a:pt x="-7998" y="139232"/>
                      <a:pt x="37952" y="76434"/>
                      <a:pt x="70117" y="51162"/>
                    </a:cubicBezTo>
                    <a:cubicBezTo>
                      <a:pt x="102282" y="25890"/>
                      <a:pt x="167377" y="-4744"/>
                      <a:pt x="194181" y="617"/>
                    </a:cubicBezTo>
                    <a:cubicBezTo>
                      <a:pt x="220985" y="5978"/>
                      <a:pt x="242428" y="61884"/>
                      <a:pt x="230941" y="83327"/>
                    </a:cubicBezTo>
                    <a:cubicBezTo>
                      <a:pt x="219454" y="104770"/>
                      <a:pt x="160484" y="117023"/>
                      <a:pt x="125256" y="129276"/>
                    </a:cubicBezTo>
                    <a:cubicBezTo>
                      <a:pt x="90028" y="141529"/>
                      <a:pt x="10382" y="165270"/>
                      <a:pt x="1192" y="1522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45" name="任意多边形 544"/>
              <p:cNvSpPr/>
              <p:nvPr/>
            </p:nvSpPr>
            <p:spPr>
              <a:xfrm>
                <a:off x="3112756" y="2701196"/>
                <a:ext cx="145250" cy="176025"/>
              </a:xfrm>
              <a:custGeom>
                <a:avLst/>
                <a:gdLst>
                  <a:gd name="connsiteX0" fmla="*/ 170354 w 171083"/>
                  <a:gd name="connsiteY0" fmla="*/ 7541 h 207331"/>
                  <a:gd name="connsiteX1" fmla="*/ 78455 w 171083"/>
                  <a:gd name="connsiteY1" fmla="*/ 44301 h 207331"/>
                  <a:gd name="connsiteX2" fmla="*/ 4935 w 171083"/>
                  <a:gd name="connsiteY2" fmla="*/ 127011 h 207331"/>
                  <a:gd name="connsiteX3" fmla="*/ 18720 w 171083"/>
                  <a:gd name="connsiteY3" fmla="*/ 191340 h 207331"/>
                  <a:gd name="connsiteX4" fmla="*/ 115214 w 171083"/>
                  <a:gd name="connsiteY4" fmla="*/ 191340 h 207331"/>
                  <a:gd name="connsiteX5" fmla="*/ 170354 w 171083"/>
                  <a:gd name="connsiteY5" fmla="*/ 7541 h 207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083" h="207331">
                    <a:moveTo>
                      <a:pt x="170354" y="7541"/>
                    </a:moveTo>
                    <a:cubicBezTo>
                      <a:pt x="164228" y="-16965"/>
                      <a:pt x="106025" y="24389"/>
                      <a:pt x="78455" y="44301"/>
                    </a:cubicBezTo>
                    <a:cubicBezTo>
                      <a:pt x="50885" y="64213"/>
                      <a:pt x="14891" y="102504"/>
                      <a:pt x="4935" y="127011"/>
                    </a:cubicBezTo>
                    <a:cubicBezTo>
                      <a:pt x="-5021" y="151518"/>
                      <a:pt x="340" y="180619"/>
                      <a:pt x="18720" y="191340"/>
                    </a:cubicBezTo>
                    <a:cubicBezTo>
                      <a:pt x="37100" y="202062"/>
                      <a:pt x="87644" y="221207"/>
                      <a:pt x="115214" y="191340"/>
                    </a:cubicBezTo>
                    <a:cubicBezTo>
                      <a:pt x="142784" y="161473"/>
                      <a:pt x="176480" y="32047"/>
                      <a:pt x="170354" y="75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46" name="任意多边形 545"/>
              <p:cNvSpPr/>
              <p:nvPr/>
            </p:nvSpPr>
            <p:spPr>
              <a:xfrm>
                <a:off x="2669680" y="2251538"/>
                <a:ext cx="601942" cy="464092"/>
              </a:xfrm>
              <a:custGeom>
                <a:avLst/>
                <a:gdLst>
                  <a:gd name="connsiteX0" fmla="*/ 601942 w 601942"/>
                  <a:gd name="connsiteY0" fmla="*/ 464092 h 464092"/>
                  <a:gd name="connsiteX1" fmla="*/ 491663 w 601942"/>
                  <a:gd name="connsiteY1" fmla="*/ 408952 h 464092"/>
                  <a:gd name="connsiteX2" fmla="*/ 349218 w 601942"/>
                  <a:gd name="connsiteY2" fmla="*/ 317053 h 464092"/>
                  <a:gd name="connsiteX3" fmla="*/ 151635 w 601942"/>
                  <a:gd name="connsiteY3" fmla="*/ 174609 h 464092"/>
                  <a:gd name="connsiteX4" fmla="*/ 0 w 601942"/>
                  <a:gd name="connsiteY4" fmla="*/ 0 h 464092"/>
                  <a:gd name="connsiteX0-1" fmla="*/ 601942 w 601942"/>
                  <a:gd name="connsiteY0-2" fmla="*/ 464092 h 464092"/>
                  <a:gd name="connsiteX1-3" fmla="*/ 491663 w 601942"/>
                  <a:gd name="connsiteY1-4" fmla="*/ 408952 h 464092"/>
                  <a:gd name="connsiteX2-5" fmla="*/ 349218 w 601942"/>
                  <a:gd name="connsiteY2-6" fmla="*/ 317053 h 464092"/>
                  <a:gd name="connsiteX3-7" fmla="*/ 0 w 601942"/>
                  <a:gd name="connsiteY3-8" fmla="*/ 0 h 464092"/>
                  <a:gd name="connsiteX0-9" fmla="*/ 601942 w 601942"/>
                  <a:gd name="connsiteY0-10" fmla="*/ 464092 h 464092"/>
                  <a:gd name="connsiteX1-11" fmla="*/ 491663 w 601942"/>
                  <a:gd name="connsiteY1-12" fmla="*/ 408952 h 464092"/>
                  <a:gd name="connsiteX2-13" fmla="*/ 0 w 601942"/>
                  <a:gd name="connsiteY2-14" fmla="*/ 0 h 464092"/>
                  <a:gd name="connsiteX0-15" fmla="*/ 601942 w 601942"/>
                  <a:gd name="connsiteY0-16" fmla="*/ 464092 h 464092"/>
                  <a:gd name="connsiteX1-17" fmla="*/ 491663 w 601942"/>
                  <a:gd name="connsiteY1-18" fmla="*/ 408952 h 464092"/>
                  <a:gd name="connsiteX2-19" fmla="*/ 0 w 601942"/>
                  <a:gd name="connsiteY2-20" fmla="*/ 0 h 464092"/>
                  <a:gd name="connsiteX0-21" fmla="*/ 601942 w 601942"/>
                  <a:gd name="connsiteY0-22" fmla="*/ 464092 h 464092"/>
                  <a:gd name="connsiteX1-23" fmla="*/ 491663 w 601942"/>
                  <a:gd name="connsiteY1-24" fmla="*/ 408952 h 464092"/>
                  <a:gd name="connsiteX2-25" fmla="*/ 0 w 601942"/>
                  <a:gd name="connsiteY2-26" fmla="*/ 0 h 46409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601942" h="464092">
                    <a:moveTo>
                      <a:pt x="601942" y="464092"/>
                    </a:moveTo>
                    <a:cubicBezTo>
                      <a:pt x="567863" y="448775"/>
                      <a:pt x="624152" y="481706"/>
                      <a:pt x="491663" y="408952"/>
                    </a:cubicBezTo>
                    <a:cubicBezTo>
                      <a:pt x="359174" y="336198"/>
                      <a:pt x="102430" y="135743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502" name="组合 501"/>
            <p:cNvGrpSpPr/>
            <p:nvPr/>
          </p:nvGrpSpPr>
          <p:grpSpPr>
            <a:xfrm rot="957835">
              <a:off x="11409927" y="391227"/>
              <a:ext cx="1564146" cy="1353726"/>
              <a:chOff x="10889198" y="5043854"/>
              <a:chExt cx="1755290" cy="1519156"/>
            </a:xfrm>
          </p:grpSpPr>
          <p:sp>
            <p:nvSpPr>
              <p:cNvPr id="518" name="椭圆 106"/>
              <p:cNvSpPr/>
              <p:nvPr/>
            </p:nvSpPr>
            <p:spPr>
              <a:xfrm rot="2272286">
                <a:off x="10889198" y="5092048"/>
                <a:ext cx="1755290" cy="1432536"/>
              </a:xfrm>
              <a:custGeom>
                <a:avLst/>
                <a:gdLst>
                  <a:gd name="connsiteX0" fmla="*/ 0 w 785741"/>
                  <a:gd name="connsiteY0" fmla="*/ 326885 h 653770"/>
                  <a:gd name="connsiteX1" fmla="*/ 392871 w 785741"/>
                  <a:gd name="connsiteY1" fmla="*/ 0 h 653770"/>
                  <a:gd name="connsiteX2" fmla="*/ 785742 w 785741"/>
                  <a:gd name="connsiteY2" fmla="*/ 326885 h 653770"/>
                  <a:gd name="connsiteX3" fmla="*/ 392871 w 785741"/>
                  <a:gd name="connsiteY3" fmla="*/ 653770 h 653770"/>
                  <a:gd name="connsiteX4" fmla="*/ 0 w 785741"/>
                  <a:gd name="connsiteY4" fmla="*/ 326885 h 653770"/>
                  <a:gd name="connsiteX0-1" fmla="*/ 52 w 785794"/>
                  <a:gd name="connsiteY0-2" fmla="*/ 326885 h 645511"/>
                  <a:gd name="connsiteX1-3" fmla="*/ 392923 w 785794"/>
                  <a:gd name="connsiteY1-4" fmla="*/ 0 h 645511"/>
                  <a:gd name="connsiteX2-5" fmla="*/ 785794 w 785794"/>
                  <a:gd name="connsiteY2-6" fmla="*/ 326885 h 645511"/>
                  <a:gd name="connsiteX3-7" fmla="*/ 414362 w 785794"/>
                  <a:gd name="connsiteY3-8" fmla="*/ 645511 h 645511"/>
                  <a:gd name="connsiteX4-9" fmla="*/ 52 w 785794"/>
                  <a:gd name="connsiteY4-10" fmla="*/ 326885 h 645511"/>
                  <a:gd name="connsiteX0-11" fmla="*/ 649 w 786391"/>
                  <a:gd name="connsiteY0-12" fmla="*/ 326885 h 645511"/>
                  <a:gd name="connsiteX1-13" fmla="*/ 393520 w 786391"/>
                  <a:gd name="connsiteY1-14" fmla="*/ 0 h 645511"/>
                  <a:gd name="connsiteX2-15" fmla="*/ 786391 w 786391"/>
                  <a:gd name="connsiteY2-16" fmla="*/ 326885 h 645511"/>
                  <a:gd name="connsiteX3-17" fmla="*/ 414959 w 786391"/>
                  <a:gd name="connsiteY3-18" fmla="*/ 645511 h 645511"/>
                  <a:gd name="connsiteX4-19" fmla="*/ 649 w 786391"/>
                  <a:gd name="connsiteY4-20" fmla="*/ 326885 h 645511"/>
                  <a:gd name="connsiteX0-21" fmla="*/ 459 w 791825"/>
                  <a:gd name="connsiteY0-22" fmla="*/ 326973 h 645729"/>
                  <a:gd name="connsiteX1-23" fmla="*/ 393330 w 791825"/>
                  <a:gd name="connsiteY1-24" fmla="*/ 88 h 645729"/>
                  <a:gd name="connsiteX2-25" fmla="*/ 791825 w 791825"/>
                  <a:gd name="connsiteY2-26" fmla="*/ 354351 h 645729"/>
                  <a:gd name="connsiteX3-27" fmla="*/ 414769 w 791825"/>
                  <a:gd name="connsiteY3-28" fmla="*/ 645599 h 645729"/>
                  <a:gd name="connsiteX4-29" fmla="*/ 459 w 791825"/>
                  <a:gd name="connsiteY4-30" fmla="*/ 326973 h 645729"/>
                  <a:gd name="connsiteX0-31" fmla="*/ 590 w 791956"/>
                  <a:gd name="connsiteY0-32" fmla="*/ 328223 h 646979"/>
                  <a:gd name="connsiteX1-33" fmla="*/ 393461 w 791956"/>
                  <a:gd name="connsiteY1-34" fmla="*/ 1338 h 646979"/>
                  <a:gd name="connsiteX2-35" fmla="*/ 791956 w 791956"/>
                  <a:gd name="connsiteY2-36" fmla="*/ 355601 h 646979"/>
                  <a:gd name="connsiteX3-37" fmla="*/ 414900 w 791956"/>
                  <a:gd name="connsiteY3-38" fmla="*/ 646849 h 646979"/>
                  <a:gd name="connsiteX4-39" fmla="*/ 590 w 791956"/>
                  <a:gd name="connsiteY4-40" fmla="*/ 328223 h 646979"/>
                  <a:gd name="connsiteX0-41" fmla="*/ 459 w 791825"/>
                  <a:gd name="connsiteY0-42" fmla="*/ 326974 h 645730"/>
                  <a:gd name="connsiteX1-43" fmla="*/ 393330 w 791825"/>
                  <a:gd name="connsiteY1-44" fmla="*/ 89 h 645730"/>
                  <a:gd name="connsiteX2-45" fmla="*/ 791825 w 791825"/>
                  <a:gd name="connsiteY2-46" fmla="*/ 354352 h 645730"/>
                  <a:gd name="connsiteX3-47" fmla="*/ 414769 w 791825"/>
                  <a:gd name="connsiteY3-48" fmla="*/ 645600 h 645730"/>
                  <a:gd name="connsiteX4-49" fmla="*/ 459 w 791825"/>
                  <a:gd name="connsiteY4-50" fmla="*/ 326974 h 645730"/>
                  <a:gd name="connsiteX0-51" fmla="*/ 460 w 791826"/>
                  <a:gd name="connsiteY0-52" fmla="*/ 327022 h 645778"/>
                  <a:gd name="connsiteX1-53" fmla="*/ 393331 w 791826"/>
                  <a:gd name="connsiteY1-54" fmla="*/ 137 h 645778"/>
                  <a:gd name="connsiteX2-55" fmla="*/ 791826 w 791826"/>
                  <a:gd name="connsiteY2-56" fmla="*/ 354400 h 645778"/>
                  <a:gd name="connsiteX3-57" fmla="*/ 414770 w 791826"/>
                  <a:gd name="connsiteY3-58" fmla="*/ 645648 h 645778"/>
                  <a:gd name="connsiteX4-59" fmla="*/ 460 w 791826"/>
                  <a:gd name="connsiteY4-60" fmla="*/ 327022 h 645778"/>
                  <a:gd name="connsiteX0-61" fmla="*/ 519 w 791885"/>
                  <a:gd name="connsiteY0-62" fmla="*/ 327521 h 646277"/>
                  <a:gd name="connsiteX1-63" fmla="*/ 393390 w 791885"/>
                  <a:gd name="connsiteY1-64" fmla="*/ 636 h 646277"/>
                  <a:gd name="connsiteX2-65" fmla="*/ 791885 w 791885"/>
                  <a:gd name="connsiteY2-66" fmla="*/ 354899 h 646277"/>
                  <a:gd name="connsiteX3-67" fmla="*/ 414829 w 791885"/>
                  <a:gd name="connsiteY3-68" fmla="*/ 646147 h 646277"/>
                  <a:gd name="connsiteX4-69" fmla="*/ 519 w 791885"/>
                  <a:gd name="connsiteY4-70" fmla="*/ 327521 h 646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91885" h="646277">
                    <a:moveTo>
                      <a:pt x="519" y="327521"/>
                    </a:moveTo>
                    <a:cubicBezTo>
                      <a:pt x="-12689" y="105467"/>
                      <a:pt x="228846" y="13576"/>
                      <a:pt x="393390" y="636"/>
                    </a:cubicBezTo>
                    <a:cubicBezTo>
                      <a:pt x="557934" y="-12304"/>
                      <a:pt x="791885" y="174365"/>
                      <a:pt x="791885" y="354899"/>
                    </a:cubicBezTo>
                    <a:cubicBezTo>
                      <a:pt x="791885" y="535433"/>
                      <a:pt x="546723" y="650710"/>
                      <a:pt x="414829" y="646147"/>
                    </a:cubicBezTo>
                    <a:cubicBezTo>
                      <a:pt x="282935" y="641584"/>
                      <a:pt x="13727" y="549575"/>
                      <a:pt x="519" y="327521"/>
                    </a:cubicBezTo>
                    <a:close/>
                  </a:path>
                </a:pathLst>
              </a:custGeom>
              <a:solidFill>
                <a:srgbClr val="0043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519" name="组合 518"/>
              <p:cNvGrpSpPr/>
              <p:nvPr/>
            </p:nvGrpSpPr>
            <p:grpSpPr>
              <a:xfrm>
                <a:off x="10935183" y="5043854"/>
                <a:ext cx="1615046" cy="1519156"/>
                <a:chOff x="10935183" y="5043854"/>
                <a:chExt cx="1615046" cy="1519156"/>
              </a:xfrm>
            </p:grpSpPr>
            <p:cxnSp>
              <p:nvCxnSpPr>
                <p:cNvPr id="520" name="直接连接符 519"/>
                <p:cNvCxnSpPr>
                  <a:stCxn id="518" idx="2"/>
                  <a:endCxn id="518" idx="0"/>
                </p:cNvCxnSpPr>
                <p:nvPr/>
              </p:nvCxnSpPr>
              <p:spPr>
                <a:xfrm rot="1008094" flipH="1" flipV="1">
                  <a:off x="10935183" y="5496664"/>
                  <a:ext cx="1615046" cy="687252"/>
                </a:xfrm>
                <a:prstGeom prst="line">
                  <a:avLst/>
                </a:prstGeom>
                <a:ln w="12700">
                  <a:solidFill>
                    <a:srgbClr val="15918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1" name="直接连接符 520"/>
                <p:cNvCxnSpPr/>
                <p:nvPr/>
              </p:nvCxnSpPr>
              <p:spPr>
                <a:xfrm rot="1008094">
                  <a:off x="11356429" y="5523954"/>
                  <a:ext cx="0" cy="0"/>
                </a:xfrm>
                <a:prstGeom prst="line">
                  <a:avLst/>
                </a:prstGeom>
                <a:ln>
                  <a:solidFill>
                    <a:srgbClr val="15918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2" name="任意多边形 521"/>
                <p:cNvSpPr/>
                <p:nvPr/>
              </p:nvSpPr>
              <p:spPr>
                <a:xfrm rot="1008094">
                  <a:off x="10988153" y="5453365"/>
                  <a:ext cx="325926" cy="91667"/>
                </a:xfrm>
                <a:custGeom>
                  <a:avLst/>
                  <a:gdLst>
                    <a:gd name="connsiteX0" fmla="*/ 147039 w 147039"/>
                    <a:gd name="connsiteY0" fmla="*/ 0 h 41355"/>
                    <a:gd name="connsiteX1" fmla="*/ 0 w 147039"/>
                    <a:gd name="connsiteY1" fmla="*/ 41355 h 41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039" h="41355">
                      <a:moveTo>
                        <a:pt x="147039" y="0"/>
                      </a:moveTo>
                      <a:lnTo>
                        <a:pt x="0" y="41355"/>
                      </a:lnTo>
                    </a:path>
                  </a:pathLst>
                </a:custGeom>
                <a:noFill/>
                <a:ln>
                  <a:solidFill>
                    <a:srgbClr val="1591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23" name="任意多边形 522"/>
                <p:cNvSpPr/>
                <p:nvPr/>
              </p:nvSpPr>
              <p:spPr>
                <a:xfrm rot="1008094">
                  <a:off x="11173843" y="5127787"/>
                  <a:ext cx="30556" cy="244446"/>
                </a:xfrm>
                <a:custGeom>
                  <a:avLst/>
                  <a:gdLst>
                    <a:gd name="connsiteX0" fmla="*/ 13785 w 13785"/>
                    <a:gd name="connsiteY0" fmla="*/ 110280 h 110280"/>
                    <a:gd name="connsiteX1" fmla="*/ 0 w 13785"/>
                    <a:gd name="connsiteY1" fmla="*/ 0 h 110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785" h="110280">
                      <a:moveTo>
                        <a:pt x="13785" y="11028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rgbClr val="1591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24" name="任意多边形 523"/>
                <p:cNvSpPr/>
                <p:nvPr/>
              </p:nvSpPr>
              <p:spPr>
                <a:xfrm rot="1008094">
                  <a:off x="11518654" y="5043854"/>
                  <a:ext cx="71297" cy="600926"/>
                </a:xfrm>
                <a:custGeom>
                  <a:avLst/>
                  <a:gdLst>
                    <a:gd name="connsiteX0" fmla="*/ 32165 w 32165"/>
                    <a:gd name="connsiteY0" fmla="*/ 271103 h 271103"/>
                    <a:gd name="connsiteX1" fmla="*/ 0 w 32165"/>
                    <a:gd name="connsiteY1" fmla="*/ 0 h 27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2165" h="271103">
                      <a:moveTo>
                        <a:pt x="32165" y="271103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rgbClr val="1591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25" name="任意多边形 524"/>
                <p:cNvSpPr/>
                <p:nvPr/>
              </p:nvSpPr>
              <p:spPr>
                <a:xfrm rot="1008094">
                  <a:off x="10983762" y="5614048"/>
                  <a:ext cx="539817" cy="183335"/>
                </a:xfrm>
                <a:custGeom>
                  <a:avLst/>
                  <a:gdLst>
                    <a:gd name="connsiteX0" fmla="*/ 243534 w 243534"/>
                    <a:gd name="connsiteY0" fmla="*/ 0 h 82710"/>
                    <a:gd name="connsiteX1" fmla="*/ 0 w 243534"/>
                    <a:gd name="connsiteY1" fmla="*/ 82710 h 82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43534" h="82710">
                      <a:moveTo>
                        <a:pt x="243534" y="0"/>
                      </a:moveTo>
                      <a:lnTo>
                        <a:pt x="0" y="82710"/>
                      </a:lnTo>
                    </a:path>
                  </a:pathLst>
                </a:custGeom>
                <a:noFill/>
                <a:ln>
                  <a:solidFill>
                    <a:srgbClr val="1591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26" name="任意多边形 525"/>
                <p:cNvSpPr/>
                <p:nvPr/>
              </p:nvSpPr>
              <p:spPr>
                <a:xfrm rot="1008094">
                  <a:off x="11786260" y="5099447"/>
                  <a:ext cx="91667" cy="763890"/>
                </a:xfrm>
                <a:custGeom>
                  <a:avLst/>
                  <a:gdLst>
                    <a:gd name="connsiteX0" fmla="*/ 41355 w 41355"/>
                    <a:gd name="connsiteY0" fmla="*/ 344623 h 344623"/>
                    <a:gd name="connsiteX1" fmla="*/ 0 w 41355"/>
                    <a:gd name="connsiteY1" fmla="*/ 0 h 344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1355" h="344623">
                      <a:moveTo>
                        <a:pt x="41355" y="344623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rgbClr val="1591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27" name="任意多边形 526"/>
                <p:cNvSpPr/>
                <p:nvPr/>
              </p:nvSpPr>
              <p:spPr>
                <a:xfrm rot="1008094">
                  <a:off x="11108252" y="5808806"/>
                  <a:ext cx="723149" cy="264815"/>
                </a:xfrm>
                <a:custGeom>
                  <a:avLst/>
                  <a:gdLst>
                    <a:gd name="connsiteX0" fmla="*/ 326243 w 326243"/>
                    <a:gd name="connsiteY0" fmla="*/ 0 h 119469"/>
                    <a:gd name="connsiteX1" fmla="*/ 0 w 326243"/>
                    <a:gd name="connsiteY1" fmla="*/ 119469 h 119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26243" h="119469">
                      <a:moveTo>
                        <a:pt x="326243" y="0"/>
                      </a:moveTo>
                      <a:lnTo>
                        <a:pt x="0" y="119469"/>
                      </a:lnTo>
                    </a:path>
                  </a:pathLst>
                </a:custGeom>
                <a:noFill/>
                <a:ln>
                  <a:solidFill>
                    <a:srgbClr val="1591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28" name="任意多边形 527"/>
                <p:cNvSpPr/>
                <p:nvPr/>
              </p:nvSpPr>
              <p:spPr>
                <a:xfrm rot="1008094">
                  <a:off x="12086815" y="5218010"/>
                  <a:ext cx="50924" cy="855558"/>
                </a:xfrm>
                <a:custGeom>
                  <a:avLst/>
                  <a:gdLst>
                    <a:gd name="connsiteX0" fmla="*/ 22974 w 22974"/>
                    <a:gd name="connsiteY0" fmla="*/ 385978 h 385978"/>
                    <a:gd name="connsiteX1" fmla="*/ 0 w 22974"/>
                    <a:gd name="connsiteY1" fmla="*/ 0 h 385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974" h="385978">
                      <a:moveTo>
                        <a:pt x="22974" y="38597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rgbClr val="1591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29" name="任意多边形 528"/>
                <p:cNvSpPr/>
                <p:nvPr/>
              </p:nvSpPr>
              <p:spPr>
                <a:xfrm rot="1008094">
                  <a:off x="11203972" y="6001636"/>
                  <a:ext cx="814817" cy="315741"/>
                </a:xfrm>
                <a:custGeom>
                  <a:avLst/>
                  <a:gdLst>
                    <a:gd name="connsiteX0" fmla="*/ 367598 w 367598"/>
                    <a:gd name="connsiteY0" fmla="*/ 0 h 142444"/>
                    <a:gd name="connsiteX1" fmla="*/ 0 w 367598"/>
                    <a:gd name="connsiteY1" fmla="*/ 142444 h 142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67598" h="142444">
                      <a:moveTo>
                        <a:pt x="367598" y="0"/>
                      </a:moveTo>
                      <a:lnTo>
                        <a:pt x="0" y="142444"/>
                      </a:lnTo>
                    </a:path>
                  </a:pathLst>
                </a:custGeom>
                <a:noFill/>
                <a:ln>
                  <a:solidFill>
                    <a:srgbClr val="1591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30" name="任意多边形 529"/>
                <p:cNvSpPr/>
                <p:nvPr/>
              </p:nvSpPr>
              <p:spPr>
                <a:xfrm rot="1008094">
                  <a:off x="12358288" y="5640840"/>
                  <a:ext cx="10185" cy="672223"/>
                </a:xfrm>
                <a:custGeom>
                  <a:avLst/>
                  <a:gdLst>
                    <a:gd name="connsiteX0" fmla="*/ 0 w 18380"/>
                    <a:gd name="connsiteY0" fmla="*/ 330838 h 330838"/>
                    <a:gd name="connsiteX1" fmla="*/ 18380 w 18380"/>
                    <a:gd name="connsiteY1" fmla="*/ 0 h 330838"/>
                    <a:gd name="connsiteX0-1" fmla="*/ 0 w 4595"/>
                    <a:gd name="connsiteY0-2" fmla="*/ 303268 h 303268"/>
                    <a:gd name="connsiteX1-3" fmla="*/ 4595 w 4595"/>
                    <a:gd name="connsiteY1-4" fmla="*/ 0 h 30326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4595" h="303268">
                      <a:moveTo>
                        <a:pt x="0" y="303268"/>
                      </a:moveTo>
                      <a:cubicBezTo>
                        <a:pt x="1532" y="202179"/>
                        <a:pt x="3063" y="101089"/>
                        <a:pt x="4595" y="0"/>
                      </a:cubicBezTo>
                    </a:path>
                  </a:pathLst>
                </a:custGeom>
                <a:noFill/>
                <a:ln>
                  <a:solidFill>
                    <a:srgbClr val="1591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31" name="任意多边形 530"/>
                <p:cNvSpPr/>
                <p:nvPr/>
              </p:nvSpPr>
              <p:spPr>
                <a:xfrm rot="1008094">
                  <a:off x="11509137" y="6186157"/>
                  <a:ext cx="712966" cy="376853"/>
                </a:xfrm>
                <a:custGeom>
                  <a:avLst/>
                  <a:gdLst>
                    <a:gd name="connsiteX0" fmla="*/ 321649 w 321649"/>
                    <a:gd name="connsiteY0" fmla="*/ 0 h 170014"/>
                    <a:gd name="connsiteX1" fmla="*/ 0 w 321649"/>
                    <a:gd name="connsiteY1" fmla="*/ 170014 h 170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21649" h="170014">
                      <a:moveTo>
                        <a:pt x="321649" y="0"/>
                      </a:moveTo>
                      <a:lnTo>
                        <a:pt x="0" y="170014"/>
                      </a:lnTo>
                    </a:path>
                  </a:pathLst>
                </a:custGeom>
                <a:noFill/>
                <a:ln>
                  <a:solidFill>
                    <a:srgbClr val="1591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6" name="组合 5"/>
            <p:cNvGrpSpPr/>
            <p:nvPr/>
          </p:nvGrpSpPr>
          <p:grpSpPr>
            <a:xfrm rot="12161013">
              <a:off x="10270227" y="1170150"/>
              <a:ext cx="2521184" cy="1022467"/>
              <a:chOff x="13533976" y="5207578"/>
              <a:chExt cx="2521184" cy="1022467"/>
            </a:xfrm>
          </p:grpSpPr>
          <p:sp>
            <p:nvSpPr>
              <p:cNvPr id="503" name="任意多边形 502"/>
              <p:cNvSpPr/>
              <p:nvPr/>
            </p:nvSpPr>
            <p:spPr>
              <a:xfrm rot="20918549" flipH="1">
                <a:off x="13536243" y="5207578"/>
                <a:ext cx="2518917" cy="1016084"/>
              </a:xfrm>
              <a:custGeom>
                <a:avLst/>
                <a:gdLst>
                  <a:gd name="connsiteX0" fmla="*/ 763120 w 915038"/>
                  <a:gd name="connsiteY0" fmla="*/ 55652 h 374396"/>
                  <a:gd name="connsiteX1" fmla="*/ 446067 w 915038"/>
                  <a:gd name="connsiteY1" fmla="*/ 32677 h 374396"/>
                  <a:gd name="connsiteX2" fmla="*/ 253078 w 915038"/>
                  <a:gd name="connsiteY2" fmla="*/ 512 h 374396"/>
                  <a:gd name="connsiteX3" fmla="*/ 41709 w 915038"/>
                  <a:gd name="connsiteY3" fmla="*/ 60247 h 374396"/>
                  <a:gd name="connsiteX4" fmla="*/ 9545 w 915038"/>
                  <a:gd name="connsiteY4" fmla="*/ 216476 h 374396"/>
                  <a:gd name="connsiteX5" fmla="*/ 161179 w 915038"/>
                  <a:gd name="connsiteY5" fmla="*/ 349730 h 374396"/>
                  <a:gd name="connsiteX6" fmla="*/ 427687 w 915038"/>
                  <a:gd name="connsiteY6" fmla="*/ 372705 h 374396"/>
                  <a:gd name="connsiteX7" fmla="*/ 735551 w 915038"/>
                  <a:gd name="connsiteY7" fmla="*/ 326755 h 374396"/>
                  <a:gd name="connsiteX8" fmla="*/ 905565 w 915038"/>
                  <a:gd name="connsiteY8" fmla="*/ 257831 h 374396"/>
                  <a:gd name="connsiteX9" fmla="*/ 877995 w 915038"/>
                  <a:gd name="connsiteY9" fmla="*/ 138361 h 374396"/>
                  <a:gd name="connsiteX10" fmla="*/ 763120 w 915038"/>
                  <a:gd name="connsiteY10" fmla="*/ 55652 h 374396"/>
                  <a:gd name="connsiteX0-1" fmla="*/ 763120 w 915038"/>
                  <a:gd name="connsiteY0-2" fmla="*/ 56290 h 375034"/>
                  <a:gd name="connsiteX1-3" fmla="*/ 473637 w 915038"/>
                  <a:gd name="connsiteY1-4" fmla="*/ 24125 h 375034"/>
                  <a:gd name="connsiteX2-5" fmla="*/ 253078 w 915038"/>
                  <a:gd name="connsiteY2-6" fmla="*/ 1150 h 375034"/>
                  <a:gd name="connsiteX3-7" fmla="*/ 41709 w 915038"/>
                  <a:gd name="connsiteY3-8" fmla="*/ 60885 h 375034"/>
                  <a:gd name="connsiteX4-9" fmla="*/ 9545 w 915038"/>
                  <a:gd name="connsiteY4-10" fmla="*/ 217114 h 375034"/>
                  <a:gd name="connsiteX5-11" fmla="*/ 161179 w 915038"/>
                  <a:gd name="connsiteY5-12" fmla="*/ 350368 h 375034"/>
                  <a:gd name="connsiteX6-13" fmla="*/ 427687 w 915038"/>
                  <a:gd name="connsiteY6-14" fmla="*/ 373343 h 375034"/>
                  <a:gd name="connsiteX7-15" fmla="*/ 735551 w 915038"/>
                  <a:gd name="connsiteY7-16" fmla="*/ 327393 h 375034"/>
                  <a:gd name="connsiteX8-17" fmla="*/ 905565 w 915038"/>
                  <a:gd name="connsiteY8-18" fmla="*/ 258469 h 375034"/>
                  <a:gd name="connsiteX9-19" fmla="*/ 877995 w 915038"/>
                  <a:gd name="connsiteY9-20" fmla="*/ 138999 h 375034"/>
                  <a:gd name="connsiteX10-21" fmla="*/ 763120 w 915038"/>
                  <a:gd name="connsiteY10-22" fmla="*/ 56290 h 375034"/>
                  <a:gd name="connsiteX0-23" fmla="*/ 763120 w 915038"/>
                  <a:gd name="connsiteY0-24" fmla="*/ 56290 h 375034"/>
                  <a:gd name="connsiteX1-25" fmla="*/ 473637 w 915038"/>
                  <a:gd name="connsiteY1-26" fmla="*/ 24125 h 375034"/>
                  <a:gd name="connsiteX2-27" fmla="*/ 253078 w 915038"/>
                  <a:gd name="connsiteY2-28" fmla="*/ 1150 h 375034"/>
                  <a:gd name="connsiteX3-29" fmla="*/ 41709 w 915038"/>
                  <a:gd name="connsiteY3-30" fmla="*/ 60885 h 375034"/>
                  <a:gd name="connsiteX4-31" fmla="*/ 9545 w 915038"/>
                  <a:gd name="connsiteY4-32" fmla="*/ 217114 h 375034"/>
                  <a:gd name="connsiteX5-33" fmla="*/ 161179 w 915038"/>
                  <a:gd name="connsiteY5-34" fmla="*/ 350368 h 375034"/>
                  <a:gd name="connsiteX6-35" fmla="*/ 427687 w 915038"/>
                  <a:gd name="connsiteY6-36" fmla="*/ 373343 h 375034"/>
                  <a:gd name="connsiteX7-37" fmla="*/ 735551 w 915038"/>
                  <a:gd name="connsiteY7-38" fmla="*/ 327393 h 375034"/>
                  <a:gd name="connsiteX8-39" fmla="*/ 905565 w 915038"/>
                  <a:gd name="connsiteY8-40" fmla="*/ 258469 h 375034"/>
                  <a:gd name="connsiteX9-41" fmla="*/ 877995 w 915038"/>
                  <a:gd name="connsiteY9-42" fmla="*/ 138999 h 375034"/>
                  <a:gd name="connsiteX10-43" fmla="*/ 763120 w 915038"/>
                  <a:gd name="connsiteY10-44" fmla="*/ 56290 h 375034"/>
                  <a:gd name="connsiteX0-45" fmla="*/ 763120 w 915038"/>
                  <a:gd name="connsiteY0-46" fmla="*/ 56290 h 377057"/>
                  <a:gd name="connsiteX1-47" fmla="*/ 473637 w 915038"/>
                  <a:gd name="connsiteY1-48" fmla="*/ 24125 h 377057"/>
                  <a:gd name="connsiteX2-49" fmla="*/ 253078 w 915038"/>
                  <a:gd name="connsiteY2-50" fmla="*/ 1150 h 377057"/>
                  <a:gd name="connsiteX3-51" fmla="*/ 41709 w 915038"/>
                  <a:gd name="connsiteY3-52" fmla="*/ 60885 h 377057"/>
                  <a:gd name="connsiteX4-53" fmla="*/ 9545 w 915038"/>
                  <a:gd name="connsiteY4-54" fmla="*/ 217114 h 377057"/>
                  <a:gd name="connsiteX5-55" fmla="*/ 161179 w 915038"/>
                  <a:gd name="connsiteY5-56" fmla="*/ 350368 h 377057"/>
                  <a:gd name="connsiteX6-57" fmla="*/ 427687 w 915038"/>
                  <a:gd name="connsiteY6-58" fmla="*/ 373343 h 377057"/>
                  <a:gd name="connsiteX7-59" fmla="*/ 735551 w 915038"/>
                  <a:gd name="connsiteY7-60" fmla="*/ 327393 h 377057"/>
                  <a:gd name="connsiteX8-61" fmla="*/ 905565 w 915038"/>
                  <a:gd name="connsiteY8-62" fmla="*/ 258469 h 377057"/>
                  <a:gd name="connsiteX9-63" fmla="*/ 877995 w 915038"/>
                  <a:gd name="connsiteY9-64" fmla="*/ 138999 h 377057"/>
                  <a:gd name="connsiteX10-65" fmla="*/ 763120 w 915038"/>
                  <a:gd name="connsiteY10-66" fmla="*/ 56290 h 377057"/>
                  <a:gd name="connsiteX0-67" fmla="*/ 763120 w 915038"/>
                  <a:gd name="connsiteY0-68" fmla="*/ 56290 h 377057"/>
                  <a:gd name="connsiteX1-69" fmla="*/ 473637 w 915038"/>
                  <a:gd name="connsiteY1-70" fmla="*/ 24125 h 377057"/>
                  <a:gd name="connsiteX2-71" fmla="*/ 253078 w 915038"/>
                  <a:gd name="connsiteY2-72" fmla="*/ 1150 h 377057"/>
                  <a:gd name="connsiteX3-73" fmla="*/ 41709 w 915038"/>
                  <a:gd name="connsiteY3-74" fmla="*/ 60885 h 377057"/>
                  <a:gd name="connsiteX4-75" fmla="*/ 9545 w 915038"/>
                  <a:gd name="connsiteY4-76" fmla="*/ 217114 h 377057"/>
                  <a:gd name="connsiteX5-77" fmla="*/ 161179 w 915038"/>
                  <a:gd name="connsiteY5-78" fmla="*/ 350368 h 377057"/>
                  <a:gd name="connsiteX6-79" fmla="*/ 427687 w 915038"/>
                  <a:gd name="connsiteY6-80" fmla="*/ 373343 h 377057"/>
                  <a:gd name="connsiteX7-81" fmla="*/ 735551 w 915038"/>
                  <a:gd name="connsiteY7-82" fmla="*/ 327393 h 377057"/>
                  <a:gd name="connsiteX8-83" fmla="*/ 905565 w 915038"/>
                  <a:gd name="connsiteY8-84" fmla="*/ 258469 h 377057"/>
                  <a:gd name="connsiteX9-85" fmla="*/ 877995 w 915038"/>
                  <a:gd name="connsiteY9-86" fmla="*/ 138999 h 377057"/>
                  <a:gd name="connsiteX10-87" fmla="*/ 763120 w 915038"/>
                  <a:gd name="connsiteY10-88" fmla="*/ 56290 h 377057"/>
                  <a:gd name="connsiteX0-89" fmla="*/ 763120 w 936028"/>
                  <a:gd name="connsiteY0-90" fmla="*/ 56290 h 377057"/>
                  <a:gd name="connsiteX1-91" fmla="*/ 473637 w 936028"/>
                  <a:gd name="connsiteY1-92" fmla="*/ 24125 h 377057"/>
                  <a:gd name="connsiteX2-93" fmla="*/ 253078 w 936028"/>
                  <a:gd name="connsiteY2-94" fmla="*/ 1150 h 377057"/>
                  <a:gd name="connsiteX3-95" fmla="*/ 41709 w 936028"/>
                  <a:gd name="connsiteY3-96" fmla="*/ 60885 h 377057"/>
                  <a:gd name="connsiteX4-97" fmla="*/ 9545 w 936028"/>
                  <a:gd name="connsiteY4-98" fmla="*/ 217114 h 377057"/>
                  <a:gd name="connsiteX5-99" fmla="*/ 161179 w 936028"/>
                  <a:gd name="connsiteY5-100" fmla="*/ 350368 h 377057"/>
                  <a:gd name="connsiteX6-101" fmla="*/ 427687 w 936028"/>
                  <a:gd name="connsiteY6-102" fmla="*/ 373343 h 377057"/>
                  <a:gd name="connsiteX7-103" fmla="*/ 735551 w 936028"/>
                  <a:gd name="connsiteY7-104" fmla="*/ 327393 h 377057"/>
                  <a:gd name="connsiteX8-105" fmla="*/ 905565 w 936028"/>
                  <a:gd name="connsiteY8-106" fmla="*/ 258469 h 377057"/>
                  <a:gd name="connsiteX9-107" fmla="*/ 923944 w 936028"/>
                  <a:gd name="connsiteY9-108" fmla="*/ 143594 h 377057"/>
                  <a:gd name="connsiteX10-109" fmla="*/ 763120 w 936028"/>
                  <a:gd name="connsiteY10-110" fmla="*/ 56290 h 377057"/>
                  <a:gd name="connsiteX0-111" fmla="*/ 763120 w 936028"/>
                  <a:gd name="connsiteY0-112" fmla="*/ 56810 h 377577"/>
                  <a:gd name="connsiteX1-113" fmla="*/ 496612 w 936028"/>
                  <a:gd name="connsiteY1-114" fmla="*/ 20050 h 377577"/>
                  <a:gd name="connsiteX2-115" fmla="*/ 253078 w 936028"/>
                  <a:gd name="connsiteY2-116" fmla="*/ 1670 h 377577"/>
                  <a:gd name="connsiteX3-117" fmla="*/ 41709 w 936028"/>
                  <a:gd name="connsiteY3-118" fmla="*/ 61405 h 377577"/>
                  <a:gd name="connsiteX4-119" fmla="*/ 9545 w 936028"/>
                  <a:gd name="connsiteY4-120" fmla="*/ 217634 h 377577"/>
                  <a:gd name="connsiteX5-121" fmla="*/ 161179 w 936028"/>
                  <a:gd name="connsiteY5-122" fmla="*/ 350888 h 377577"/>
                  <a:gd name="connsiteX6-123" fmla="*/ 427687 w 936028"/>
                  <a:gd name="connsiteY6-124" fmla="*/ 373863 h 377577"/>
                  <a:gd name="connsiteX7-125" fmla="*/ 735551 w 936028"/>
                  <a:gd name="connsiteY7-126" fmla="*/ 327913 h 377577"/>
                  <a:gd name="connsiteX8-127" fmla="*/ 905565 w 936028"/>
                  <a:gd name="connsiteY8-128" fmla="*/ 258989 h 377577"/>
                  <a:gd name="connsiteX9-129" fmla="*/ 923944 w 936028"/>
                  <a:gd name="connsiteY9-130" fmla="*/ 144114 h 377577"/>
                  <a:gd name="connsiteX10-131" fmla="*/ 763120 w 936028"/>
                  <a:gd name="connsiteY10-132" fmla="*/ 56810 h 377577"/>
                  <a:gd name="connsiteX0-133" fmla="*/ 763120 w 936028"/>
                  <a:gd name="connsiteY0-134" fmla="*/ 56810 h 377577"/>
                  <a:gd name="connsiteX1-135" fmla="*/ 496612 w 936028"/>
                  <a:gd name="connsiteY1-136" fmla="*/ 20050 h 377577"/>
                  <a:gd name="connsiteX2-137" fmla="*/ 253078 w 936028"/>
                  <a:gd name="connsiteY2-138" fmla="*/ 1670 h 377577"/>
                  <a:gd name="connsiteX3-139" fmla="*/ 41709 w 936028"/>
                  <a:gd name="connsiteY3-140" fmla="*/ 61405 h 377577"/>
                  <a:gd name="connsiteX4-141" fmla="*/ 9545 w 936028"/>
                  <a:gd name="connsiteY4-142" fmla="*/ 217634 h 377577"/>
                  <a:gd name="connsiteX5-143" fmla="*/ 161179 w 936028"/>
                  <a:gd name="connsiteY5-144" fmla="*/ 350888 h 377577"/>
                  <a:gd name="connsiteX6-145" fmla="*/ 427687 w 936028"/>
                  <a:gd name="connsiteY6-146" fmla="*/ 373863 h 377577"/>
                  <a:gd name="connsiteX7-147" fmla="*/ 735551 w 936028"/>
                  <a:gd name="connsiteY7-148" fmla="*/ 327913 h 377577"/>
                  <a:gd name="connsiteX8-149" fmla="*/ 905565 w 936028"/>
                  <a:gd name="connsiteY8-150" fmla="*/ 258989 h 377577"/>
                  <a:gd name="connsiteX9-151" fmla="*/ 923944 w 936028"/>
                  <a:gd name="connsiteY9-152" fmla="*/ 144114 h 377577"/>
                  <a:gd name="connsiteX10-153" fmla="*/ 763120 w 936028"/>
                  <a:gd name="connsiteY10-154" fmla="*/ 56810 h 3775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36028" h="377577">
                    <a:moveTo>
                      <a:pt x="763120" y="56810"/>
                    </a:moveTo>
                    <a:cubicBezTo>
                      <a:pt x="691898" y="36133"/>
                      <a:pt x="581619" y="29240"/>
                      <a:pt x="496612" y="20050"/>
                    </a:cubicBezTo>
                    <a:cubicBezTo>
                      <a:pt x="411605" y="10860"/>
                      <a:pt x="356465" y="-5223"/>
                      <a:pt x="253078" y="1670"/>
                    </a:cubicBezTo>
                    <a:cubicBezTo>
                      <a:pt x="149691" y="8563"/>
                      <a:pt x="82298" y="25411"/>
                      <a:pt x="41709" y="61405"/>
                    </a:cubicBezTo>
                    <a:cubicBezTo>
                      <a:pt x="1120" y="97399"/>
                      <a:pt x="-10367" y="169387"/>
                      <a:pt x="9545" y="217634"/>
                    </a:cubicBezTo>
                    <a:cubicBezTo>
                      <a:pt x="29457" y="265881"/>
                      <a:pt x="68514" y="315660"/>
                      <a:pt x="161179" y="350888"/>
                    </a:cubicBezTo>
                    <a:cubicBezTo>
                      <a:pt x="253844" y="386116"/>
                      <a:pt x="331958" y="377692"/>
                      <a:pt x="427687" y="373863"/>
                    </a:cubicBezTo>
                    <a:cubicBezTo>
                      <a:pt x="523416" y="370034"/>
                      <a:pt x="655905" y="347059"/>
                      <a:pt x="735551" y="327913"/>
                    </a:cubicBezTo>
                    <a:cubicBezTo>
                      <a:pt x="815197" y="308767"/>
                      <a:pt x="881824" y="290388"/>
                      <a:pt x="905565" y="258989"/>
                    </a:cubicBezTo>
                    <a:cubicBezTo>
                      <a:pt x="929306" y="227590"/>
                      <a:pt x="949982" y="176279"/>
                      <a:pt x="923944" y="144114"/>
                    </a:cubicBezTo>
                    <a:cubicBezTo>
                      <a:pt x="897906" y="111949"/>
                      <a:pt x="834342" y="77487"/>
                      <a:pt x="763120" y="56810"/>
                    </a:cubicBezTo>
                    <a:close/>
                  </a:path>
                </a:pathLst>
              </a:custGeom>
              <a:solidFill>
                <a:srgbClr val="9EAD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504" name="组合 503"/>
              <p:cNvGrpSpPr/>
              <p:nvPr/>
            </p:nvGrpSpPr>
            <p:grpSpPr>
              <a:xfrm rot="20918549" flipH="1">
                <a:off x="13533976" y="5228449"/>
                <a:ext cx="2485442" cy="1001596"/>
                <a:chOff x="3014304" y="2724820"/>
                <a:chExt cx="923589" cy="372193"/>
              </a:xfrm>
            </p:grpSpPr>
            <p:sp>
              <p:nvSpPr>
                <p:cNvPr id="505" name="任意多边形 504"/>
                <p:cNvSpPr/>
                <p:nvPr/>
              </p:nvSpPr>
              <p:spPr>
                <a:xfrm>
                  <a:off x="3014304" y="2867264"/>
                  <a:ext cx="923589" cy="51878"/>
                </a:xfrm>
                <a:custGeom>
                  <a:avLst/>
                  <a:gdLst>
                    <a:gd name="connsiteX0" fmla="*/ 923589 w 923589"/>
                    <a:gd name="connsiteY0" fmla="*/ 36760 h 36760"/>
                    <a:gd name="connsiteX1" fmla="*/ 0 w 923589"/>
                    <a:gd name="connsiteY1" fmla="*/ 0 h 36760"/>
                    <a:gd name="connsiteX0-1" fmla="*/ 923589 w 923589"/>
                    <a:gd name="connsiteY0-2" fmla="*/ 36760 h 39118"/>
                    <a:gd name="connsiteX1-3" fmla="*/ 0 w 923589"/>
                    <a:gd name="connsiteY1-4" fmla="*/ 0 h 39118"/>
                    <a:gd name="connsiteX0-5" fmla="*/ 923589 w 923589"/>
                    <a:gd name="connsiteY0-6" fmla="*/ 36760 h 51878"/>
                    <a:gd name="connsiteX1-7" fmla="*/ 0 w 923589"/>
                    <a:gd name="connsiteY1-8" fmla="*/ 0 h 5187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923589" h="51878">
                      <a:moveTo>
                        <a:pt x="923589" y="36760"/>
                      </a:moveTo>
                      <a:cubicBezTo>
                        <a:pt x="643296" y="56672"/>
                        <a:pt x="335433" y="67393"/>
                        <a:pt x="0" y="0"/>
                      </a:cubicBezTo>
                    </a:path>
                  </a:pathLst>
                </a:custGeom>
                <a:noFill/>
                <a:ln>
                  <a:solidFill>
                    <a:srgbClr val="5760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06" name="任意多边形 505"/>
                <p:cNvSpPr/>
                <p:nvPr/>
              </p:nvSpPr>
              <p:spPr>
                <a:xfrm>
                  <a:off x="3023493" y="2885644"/>
                  <a:ext cx="119470" cy="68925"/>
                </a:xfrm>
                <a:custGeom>
                  <a:avLst/>
                  <a:gdLst>
                    <a:gd name="connsiteX0" fmla="*/ 119470 w 119470"/>
                    <a:gd name="connsiteY0" fmla="*/ 0 h 68925"/>
                    <a:gd name="connsiteX1" fmla="*/ 0 w 119470"/>
                    <a:gd name="connsiteY1" fmla="*/ 68925 h 68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9470" h="68925">
                      <a:moveTo>
                        <a:pt x="119470" y="0"/>
                      </a:moveTo>
                      <a:lnTo>
                        <a:pt x="0" y="68925"/>
                      </a:lnTo>
                    </a:path>
                  </a:pathLst>
                </a:custGeom>
                <a:noFill/>
                <a:ln>
                  <a:solidFill>
                    <a:srgbClr val="5760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07" name="任意多边形 506"/>
                <p:cNvSpPr/>
                <p:nvPr/>
              </p:nvSpPr>
              <p:spPr>
                <a:xfrm>
                  <a:off x="3064848" y="2775365"/>
                  <a:ext cx="13785" cy="101089"/>
                </a:xfrm>
                <a:custGeom>
                  <a:avLst/>
                  <a:gdLst>
                    <a:gd name="connsiteX0" fmla="*/ 13785 w 13785"/>
                    <a:gd name="connsiteY0" fmla="*/ 101089 h 101089"/>
                    <a:gd name="connsiteX1" fmla="*/ 0 w 13785"/>
                    <a:gd name="connsiteY1" fmla="*/ 0 h 101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785" h="101089">
                      <a:moveTo>
                        <a:pt x="13785" y="10108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rgbClr val="5760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08" name="任意多边形 507"/>
                <p:cNvSpPr/>
                <p:nvPr/>
              </p:nvSpPr>
              <p:spPr>
                <a:xfrm>
                  <a:off x="3097013" y="2913214"/>
                  <a:ext cx="206774" cy="114874"/>
                </a:xfrm>
                <a:custGeom>
                  <a:avLst/>
                  <a:gdLst>
                    <a:gd name="connsiteX0" fmla="*/ 206774 w 206774"/>
                    <a:gd name="connsiteY0" fmla="*/ 0 h 114874"/>
                    <a:gd name="connsiteX1" fmla="*/ 0 w 206774"/>
                    <a:gd name="connsiteY1" fmla="*/ 114874 h 114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6774" h="114874">
                      <a:moveTo>
                        <a:pt x="206774" y="0"/>
                      </a:moveTo>
                      <a:lnTo>
                        <a:pt x="0" y="114874"/>
                      </a:lnTo>
                    </a:path>
                  </a:pathLst>
                </a:custGeom>
                <a:noFill/>
                <a:ln>
                  <a:solidFill>
                    <a:srgbClr val="5760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09" name="任意多边形 508"/>
                <p:cNvSpPr/>
                <p:nvPr/>
              </p:nvSpPr>
              <p:spPr>
                <a:xfrm>
                  <a:off x="3161343" y="2734010"/>
                  <a:ext cx="91899" cy="165419"/>
                </a:xfrm>
                <a:custGeom>
                  <a:avLst/>
                  <a:gdLst>
                    <a:gd name="connsiteX0" fmla="*/ 91899 w 91899"/>
                    <a:gd name="connsiteY0" fmla="*/ 165419 h 165419"/>
                    <a:gd name="connsiteX1" fmla="*/ 0 w 91899"/>
                    <a:gd name="connsiteY1" fmla="*/ 0 h 165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1899" h="165419">
                      <a:moveTo>
                        <a:pt x="91899" y="16541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rgbClr val="5760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10" name="任意多边形 509"/>
                <p:cNvSpPr/>
                <p:nvPr/>
              </p:nvSpPr>
              <p:spPr>
                <a:xfrm>
                  <a:off x="3271622" y="2922404"/>
                  <a:ext cx="188394" cy="174609"/>
                </a:xfrm>
                <a:custGeom>
                  <a:avLst/>
                  <a:gdLst>
                    <a:gd name="connsiteX0" fmla="*/ 188394 w 188394"/>
                    <a:gd name="connsiteY0" fmla="*/ 0 h 174609"/>
                    <a:gd name="connsiteX1" fmla="*/ 0 w 188394"/>
                    <a:gd name="connsiteY1" fmla="*/ 174609 h 17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8394" h="174609">
                      <a:moveTo>
                        <a:pt x="188394" y="0"/>
                      </a:moveTo>
                      <a:lnTo>
                        <a:pt x="0" y="174609"/>
                      </a:lnTo>
                    </a:path>
                  </a:pathLst>
                </a:custGeom>
                <a:noFill/>
                <a:ln>
                  <a:solidFill>
                    <a:srgbClr val="5760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11" name="任意多边形 510"/>
                <p:cNvSpPr/>
                <p:nvPr/>
              </p:nvSpPr>
              <p:spPr>
                <a:xfrm>
                  <a:off x="3312977" y="2724820"/>
                  <a:ext cx="119469" cy="192989"/>
                </a:xfrm>
                <a:custGeom>
                  <a:avLst/>
                  <a:gdLst>
                    <a:gd name="connsiteX0" fmla="*/ 119469 w 119469"/>
                    <a:gd name="connsiteY0" fmla="*/ 192989 h 192989"/>
                    <a:gd name="connsiteX1" fmla="*/ 0 w 119469"/>
                    <a:gd name="connsiteY1" fmla="*/ 0 h 192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9469" h="192989">
                      <a:moveTo>
                        <a:pt x="119469" y="19298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rgbClr val="5760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12" name="任意多边形 511"/>
                <p:cNvSpPr/>
                <p:nvPr/>
              </p:nvSpPr>
              <p:spPr>
                <a:xfrm>
                  <a:off x="3464611" y="2922404"/>
                  <a:ext cx="142444" cy="165419"/>
                </a:xfrm>
                <a:custGeom>
                  <a:avLst/>
                  <a:gdLst>
                    <a:gd name="connsiteX0" fmla="*/ 142444 w 142444"/>
                    <a:gd name="connsiteY0" fmla="*/ 0 h 165419"/>
                    <a:gd name="connsiteX1" fmla="*/ 0 w 142444"/>
                    <a:gd name="connsiteY1" fmla="*/ 165419 h 165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2444" h="165419">
                      <a:moveTo>
                        <a:pt x="142444" y="0"/>
                      </a:moveTo>
                      <a:lnTo>
                        <a:pt x="0" y="165419"/>
                      </a:lnTo>
                    </a:path>
                  </a:pathLst>
                </a:custGeom>
                <a:noFill/>
                <a:ln>
                  <a:solidFill>
                    <a:srgbClr val="5760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13" name="任意多边形 512"/>
                <p:cNvSpPr/>
                <p:nvPr/>
              </p:nvSpPr>
              <p:spPr>
                <a:xfrm>
                  <a:off x="3473801" y="2743200"/>
                  <a:ext cx="101089" cy="179204"/>
                </a:xfrm>
                <a:custGeom>
                  <a:avLst/>
                  <a:gdLst>
                    <a:gd name="connsiteX0" fmla="*/ 101089 w 101089"/>
                    <a:gd name="connsiteY0" fmla="*/ 179204 h 179204"/>
                    <a:gd name="connsiteX1" fmla="*/ 0 w 101089"/>
                    <a:gd name="connsiteY1" fmla="*/ 0 h 179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1089" h="179204">
                      <a:moveTo>
                        <a:pt x="101089" y="17920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rgbClr val="5760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14" name="任意多边形 513"/>
                <p:cNvSpPr/>
                <p:nvPr/>
              </p:nvSpPr>
              <p:spPr>
                <a:xfrm>
                  <a:off x="3625435" y="2926999"/>
                  <a:ext cx="110280" cy="142444"/>
                </a:xfrm>
                <a:custGeom>
                  <a:avLst/>
                  <a:gdLst>
                    <a:gd name="connsiteX0" fmla="*/ 110280 w 110280"/>
                    <a:gd name="connsiteY0" fmla="*/ 0 h 142444"/>
                    <a:gd name="connsiteX1" fmla="*/ 0 w 110280"/>
                    <a:gd name="connsiteY1" fmla="*/ 142444 h 142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0280" h="142444">
                      <a:moveTo>
                        <a:pt x="110280" y="0"/>
                      </a:moveTo>
                      <a:lnTo>
                        <a:pt x="0" y="142444"/>
                      </a:lnTo>
                    </a:path>
                  </a:pathLst>
                </a:custGeom>
                <a:noFill/>
                <a:ln>
                  <a:solidFill>
                    <a:srgbClr val="5760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15" name="任意多边形 514"/>
                <p:cNvSpPr/>
                <p:nvPr/>
              </p:nvSpPr>
              <p:spPr>
                <a:xfrm>
                  <a:off x="3616245" y="2756985"/>
                  <a:ext cx="101090" cy="156229"/>
                </a:xfrm>
                <a:custGeom>
                  <a:avLst/>
                  <a:gdLst>
                    <a:gd name="connsiteX0" fmla="*/ 101090 w 101090"/>
                    <a:gd name="connsiteY0" fmla="*/ 156229 h 156229"/>
                    <a:gd name="connsiteX1" fmla="*/ 0 w 101090"/>
                    <a:gd name="connsiteY1" fmla="*/ 0 h 156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1090" h="156229">
                      <a:moveTo>
                        <a:pt x="101090" y="15622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rgbClr val="5760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16" name="任意多边形 515"/>
                <p:cNvSpPr/>
                <p:nvPr/>
              </p:nvSpPr>
              <p:spPr>
                <a:xfrm>
                  <a:off x="3767879" y="2904024"/>
                  <a:ext cx="96495" cy="128659"/>
                </a:xfrm>
                <a:custGeom>
                  <a:avLst/>
                  <a:gdLst>
                    <a:gd name="connsiteX0" fmla="*/ 96495 w 96495"/>
                    <a:gd name="connsiteY0" fmla="*/ 0 h 128659"/>
                    <a:gd name="connsiteX1" fmla="*/ 0 w 96495"/>
                    <a:gd name="connsiteY1" fmla="*/ 128659 h 128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6495" h="128659">
                      <a:moveTo>
                        <a:pt x="96495" y="0"/>
                      </a:moveTo>
                      <a:lnTo>
                        <a:pt x="0" y="128659"/>
                      </a:lnTo>
                    </a:path>
                  </a:pathLst>
                </a:custGeom>
                <a:noFill/>
                <a:ln>
                  <a:solidFill>
                    <a:srgbClr val="5760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17" name="任意多边形 516"/>
                <p:cNvSpPr/>
                <p:nvPr/>
              </p:nvSpPr>
              <p:spPr>
                <a:xfrm>
                  <a:off x="3749499" y="2775365"/>
                  <a:ext cx="87305" cy="137849"/>
                </a:xfrm>
                <a:custGeom>
                  <a:avLst/>
                  <a:gdLst>
                    <a:gd name="connsiteX0" fmla="*/ 87305 w 87305"/>
                    <a:gd name="connsiteY0" fmla="*/ 137849 h 137849"/>
                    <a:gd name="connsiteX1" fmla="*/ 0 w 87305"/>
                    <a:gd name="connsiteY1" fmla="*/ 0 h 137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7305" h="137849">
                      <a:moveTo>
                        <a:pt x="87305" y="13784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rgbClr val="5760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2" name="文本框 1"/>
          <p:cNvSpPr txBox="1"/>
          <p:nvPr/>
        </p:nvSpPr>
        <p:spPr>
          <a:xfrm>
            <a:off x="1087755" y="1393825"/>
            <a:ext cx="725297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 sz="2800" b="1"/>
          </a:p>
          <a:p>
            <a:endParaRPr lang="zh-CN" altLang="en-US" sz="2800" b="1"/>
          </a:p>
        </p:txBody>
      </p:sp>
      <p:sp>
        <p:nvSpPr>
          <p:cNvPr id="3" name="文本框 2"/>
          <p:cNvSpPr txBox="1"/>
          <p:nvPr/>
        </p:nvSpPr>
        <p:spPr>
          <a:xfrm>
            <a:off x="3523615" y="1051560"/>
            <a:ext cx="5451475" cy="4892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200000"/>
              </a:lnSpc>
            </a:pPr>
            <a:r>
              <a:rPr lang="zh-CN" altLang="en-US" sz="24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健康饮食要留意，均衡养分最重要。</a:t>
            </a:r>
            <a:endParaRPr lang="zh-CN" altLang="en-US" sz="240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粥粉面饭加蔬果，高纤蔬果少油腻。</a:t>
            </a:r>
            <a:endParaRPr lang="zh-CN" altLang="en-US" sz="240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午餐小食要低脂，低糖低盐最钟意。</a:t>
            </a:r>
            <a:endParaRPr lang="zh-CN" altLang="en-US" sz="240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 </a:t>
            </a:r>
            <a:r>
              <a:rPr lang="zh-CN" altLang="en-US" sz="24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化学药品我不要，天然美味个个要。</a:t>
            </a:r>
            <a:endParaRPr lang="zh-CN" altLang="en-US" sz="240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 </a:t>
            </a:r>
            <a:r>
              <a:rPr lang="zh-CN" altLang="en-US" sz="24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选择食物要清楚，油炸食品不乱食。</a:t>
            </a:r>
            <a:endParaRPr lang="zh-CN" altLang="en-US" sz="240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 </a:t>
            </a:r>
            <a:r>
              <a:rPr lang="zh-CN" altLang="en-US" sz="24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三高一低要谨记，健康身体常伴你。</a:t>
            </a:r>
            <a:endParaRPr lang="en-US" altLang="zh-CN" sz="240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endParaRPr lang="en-US" altLang="zh-CN" sz="240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3634740" y="1778635"/>
            <a:ext cx="53397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solidFill>
                  <a:srgbClr val="707B2D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健康管理实施</a:t>
            </a:r>
            <a:endParaRPr lang="zh-CN" altLang="en-US" sz="6000">
              <a:solidFill>
                <a:srgbClr val="707B2D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38015" y="3095625"/>
            <a:ext cx="3315970" cy="667385"/>
          </a:xfrm>
          <a:prstGeom prst="rect">
            <a:avLst/>
          </a:prstGeom>
          <a:solidFill>
            <a:srgbClr val="707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38282" y="3095865"/>
            <a:ext cx="21154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4000" smtClean="0">
                <a:solidFill>
                  <a:schemeClr val="bg1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喝得好</a:t>
            </a:r>
            <a:endParaRPr lang="zh-CN" altLang="en-US" sz="4000" dirty="0">
              <a:solidFill>
                <a:schemeClr val="bg1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81305" y="178435"/>
            <a:ext cx="5760720" cy="1229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案例二</a:t>
            </a:r>
            <a:endParaRPr lang="zh-CN" altLang="en-US"/>
          </a:p>
          <a:p>
            <a:endParaRPr lang="zh-CN" altLang="en-US" sz="2800" b="1"/>
          </a:p>
          <a:p>
            <a:r>
              <a:rPr lang="zh-CN" altLang="en-US" sz="2800" b="1"/>
              <a:t>2</a:t>
            </a:r>
            <a:r>
              <a:rPr lang="en-US" altLang="zh-CN" sz="2800" b="1"/>
              <a:t>7</a:t>
            </a:r>
            <a:r>
              <a:rPr lang="zh-CN" altLang="en-US" sz="2800" b="1"/>
              <a:t>岁女老师晕倒，抽出乳白色的血</a:t>
            </a:r>
            <a:endParaRPr lang="zh-CN" altLang="en-US" sz="2800" b="1"/>
          </a:p>
        </p:txBody>
      </p:sp>
      <p:sp>
        <p:nvSpPr>
          <p:cNvPr id="3" name="文本框 2"/>
          <p:cNvSpPr txBox="1"/>
          <p:nvPr/>
        </p:nvSpPr>
        <p:spPr>
          <a:xfrm>
            <a:off x="142875" y="1742440"/>
            <a:ext cx="685482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</a:t>
            </a:r>
            <a:r>
              <a:rPr lang="zh-CN" altLang="en-US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家住长沙岳麓区的乔老师在一周前上课时，突然感觉腹部隐痛，起初以为是胃病犯了，吃下“吗丁啉”后症状没有缓解，还愈发严重。当天午休，同事发现乔老师躺在床上，怎么都叫不醒、推不动，还伴有小便失禁，于是立即拨打120，把乔老师送往长沙市医院。在抢救过程中，乔老师的血压仅为</a:t>
            </a:r>
            <a:r>
              <a:rPr lang="zh-CN" altLang="en-US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95/37mmHg</a:t>
            </a:r>
            <a:r>
              <a:rPr lang="zh-CN" altLang="en-US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，瞳孔放大，血气分析提示为</a:t>
            </a:r>
            <a:r>
              <a:rPr lang="zh-CN" altLang="en-US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“代谢性酸中毒”</a:t>
            </a:r>
            <a:r>
              <a:rPr lang="zh-CN" altLang="en-US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、</a:t>
            </a:r>
            <a:r>
              <a:rPr lang="zh-CN" altLang="en-US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血糖“HI”</a:t>
            </a:r>
            <a:r>
              <a:rPr lang="zh-CN" altLang="en-US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，初步诊断为</a:t>
            </a:r>
            <a:r>
              <a:rPr lang="zh-CN" altLang="en-US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“糖尿病酮症酸中毒”</a:t>
            </a:r>
            <a:r>
              <a:rPr lang="zh-CN" altLang="en-US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。</a:t>
            </a:r>
            <a:endParaRPr lang="zh-CN" altLang="en-US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en-US" altLang="zh-CN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</a:t>
            </a:r>
            <a:endParaRPr lang="en-US" altLang="zh-CN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en-US" altLang="zh-CN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</a:t>
            </a:r>
            <a:r>
              <a:rPr lang="zh-CN" altLang="en-US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这是糖尿病的急性并发症，存在感染、肾衰竭，甚至危及生命风险，需立即抢救。在ICU，护士抽血时发现，乔老师的血液呈乳白色。</a:t>
            </a:r>
            <a:endParaRPr lang="en-US" altLang="zh-CN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en-US" altLang="zh-CN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en-US" altLang="zh-CN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</a:t>
            </a:r>
            <a:r>
              <a:rPr lang="zh-CN" altLang="en-US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经过抢救，乔老师的生命体征总算恢复稳定。事后她坦言，自己非常喜欢喝奶茶，几乎是一天一杯。由于喝奶茶等饮料过多，血糖过高，导致血液也成了“甜饮”，最终爆发出急性糖尿病。</a:t>
            </a:r>
            <a:endParaRPr lang="zh-CN" altLang="en-US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69480" y="1845945"/>
            <a:ext cx="4823460" cy="37312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920" y="1396365"/>
            <a:ext cx="5317490" cy="32994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350" y="948055"/>
            <a:ext cx="4343400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4"/>
          <p:cNvSpPr txBox="1">
            <a:spLocks noChangeArrowheads="1"/>
          </p:cNvSpPr>
          <p:nvPr/>
        </p:nvSpPr>
        <p:spPr bwMode="auto">
          <a:xfrm>
            <a:off x="180975" y="1822450"/>
            <a:ext cx="8362315" cy="52622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latin typeface="汉仪典雅体简" panose="00020600040101010101" pitchFamily="18" charset="-122"/>
                <a:ea typeface="汉仪典雅体简" panose="00020600040101010101" pitchFamily="18" charset="-122"/>
              </a:defRPr>
            </a:lvl1pPr>
          </a:lstStyle>
          <a:p>
            <a:endParaRPr lang="zh-CN" altLang="en-US" sz="1600" smtClean="0"/>
          </a:p>
          <a:p>
            <a:r>
              <a:rPr lang="zh-CN" altLang="en-US" sz="1600" smtClean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1、第一杯水：</a:t>
            </a:r>
            <a:r>
              <a:rPr lang="zh-CN" altLang="en-US" sz="1600" smtClean="0">
                <a:solidFill>
                  <a:srgbClr val="FF0000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起床后</a:t>
            </a:r>
            <a:r>
              <a:rPr lang="zh-CN" altLang="en-US" sz="1600" smtClean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大概半小时左右喝，可以喝一杯温开水，有利于加速促进肠道与血管内废物排出，提高身体的新陈代谢能力，同时补充晚上消耗的水分；</a:t>
            </a:r>
            <a:endParaRPr lang="zh-CN" altLang="en-US" sz="1600" smtClean="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r>
              <a:rPr lang="zh-CN" altLang="en-US" sz="1600" smtClean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2、第二杯水：在吃完</a:t>
            </a:r>
            <a:r>
              <a:rPr lang="zh-CN" altLang="en-US" sz="1600" smtClean="0">
                <a:solidFill>
                  <a:srgbClr val="FF0000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早餐后</a:t>
            </a:r>
            <a:r>
              <a:rPr lang="zh-CN" altLang="en-US" sz="1600" smtClean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半小时左右喝，可以促进肠胃蠕动；</a:t>
            </a:r>
            <a:endParaRPr lang="zh-CN" altLang="en-US" sz="1600" smtClean="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r>
              <a:rPr lang="zh-CN" altLang="en-US" sz="1600" smtClean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3、第三杯水：在</a:t>
            </a:r>
            <a:r>
              <a:rPr lang="zh-CN" altLang="en-US" sz="1600" smtClean="0">
                <a:solidFill>
                  <a:srgbClr val="FF0000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中午十点</a:t>
            </a:r>
            <a:r>
              <a:rPr lang="zh-CN" altLang="en-US" sz="1600" smtClean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左右喝，可以清醒头脑，缓解疲劳；</a:t>
            </a:r>
            <a:endParaRPr lang="zh-CN" altLang="en-US" sz="1600" smtClean="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r>
              <a:rPr lang="zh-CN" altLang="en-US" sz="1600" smtClean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4、第四杯水：在</a:t>
            </a:r>
            <a:r>
              <a:rPr lang="zh-CN" altLang="en-US" sz="1600" smtClean="0">
                <a:solidFill>
                  <a:srgbClr val="FF0000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午饭前半小时</a:t>
            </a:r>
            <a:r>
              <a:rPr lang="zh-CN" altLang="en-US" sz="1600" smtClean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喝，可以补充人体需求的水分，帮助消化；</a:t>
            </a:r>
            <a:endParaRPr lang="zh-CN" altLang="en-US" sz="1600" smtClean="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r>
              <a:rPr lang="zh-CN" altLang="en-US" sz="1600" smtClean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5、第五杯水：在</a:t>
            </a:r>
            <a:r>
              <a:rPr lang="zh-CN" altLang="en-US" sz="1600" smtClean="0">
                <a:solidFill>
                  <a:srgbClr val="FF0000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午睡后</a:t>
            </a:r>
            <a:r>
              <a:rPr lang="zh-CN" altLang="en-US" sz="1600" smtClean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喝，可以及时补充水分，有利于缓解疲劳，使身体保持良好的精神状态；</a:t>
            </a:r>
            <a:endParaRPr lang="zh-CN" altLang="en-US" sz="1600" smtClean="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r>
              <a:rPr lang="zh-CN" altLang="en-US" sz="1600" smtClean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6、第六杯水：在</a:t>
            </a:r>
            <a:r>
              <a:rPr lang="zh-CN" altLang="en-US" sz="1600" smtClean="0">
                <a:solidFill>
                  <a:srgbClr val="FF0000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下午三点</a:t>
            </a:r>
            <a:r>
              <a:rPr lang="zh-CN" altLang="en-US" sz="1600" smtClean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左右喝，可以缓解学习或者工作带来的困倦，同时补充水分；</a:t>
            </a:r>
            <a:endParaRPr lang="zh-CN" altLang="en-US" sz="1600" smtClean="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r>
              <a:rPr lang="zh-CN" altLang="en-US" sz="1600" smtClean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7、第七杯水：在</a:t>
            </a:r>
            <a:r>
              <a:rPr lang="zh-CN" altLang="en-US" sz="1600" smtClean="0">
                <a:solidFill>
                  <a:srgbClr val="FF0000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下午五点半</a:t>
            </a:r>
            <a:r>
              <a:rPr lang="zh-CN" altLang="en-US" sz="1600" smtClean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左右喝，可以缓解饥饿，同时可以避免暴饮暴食；</a:t>
            </a:r>
            <a:endParaRPr lang="zh-CN" altLang="en-US" sz="1600" smtClean="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r>
              <a:rPr lang="zh-CN" altLang="en-US" sz="1600" smtClean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8、第八杯水：在</a:t>
            </a:r>
            <a:r>
              <a:rPr lang="zh-CN" altLang="en-US" sz="1600" smtClean="0">
                <a:solidFill>
                  <a:srgbClr val="FF0000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睡觉前一个小时左右</a:t>
            </a:r>
            <a:r>
              <a:rPr lang="zh-CN" altLang="en-US" sz="1600" smtClean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喝，可以保证夜间水分的补充。如果夜间缺水会影响机体排泄毒素的能力，且不利于睡眠质量的保证。</a:t>
            </a:r>
            <a:endParaRPr lang="zh-CN" altLang="en-US" sz="1600" smtClean="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endParaRPr lang="zh-CN" altLang="en-US" sz="1600" smtClean="0"/>
          </a:p>
          <a:p>
            <a:endParaRPr lang="en-US" sz="1600" dirty="0"/>
          </a:p>
        </p:txBody>
      </p:sp>
      <p:sp>
        <p:nvSpPr>
          <p:cNvPr id="5" name="任意多边形 4"/>
          <p:cNvSpPr/>
          <p:nvPr/>
        </p:nvSpPr>
        <p:spPr>
          <a:xfrm>
            <a:off x="7651115" y="3799840"/>
            <a:ext cx="4417060" cy="3021965"/>
          </a:xfrm>
          <a:custGeom>
            <a:avLst/>
            <a:gdLst>
              <a:gd name="connsiteX0" fmla="*/ 5448035 w 5448035"/>
              <a:gd name="connsiteY0" fmla="*/ 0 h 3280578"/>
              <a:gd name="connsiteX1" fmla="*/ 5448035 w 5448035"/>
              <a:gd name="connsiteY1" fmla="*/ 3280578 h 3280578"/>
              <a:gd name="connsiteX2" fmla="*/ 11349 w 5448035"/>
              <a:gd name="connsiteY2" fmla="*/ 3280578 h 3280578"/>
              <a:gd name="connsiteX3" fmla="*/ 1014 w 5448035"/>
              <a:gd name="connsiteY3" fmla="*/ 3228457 h 3280578"/>
              <a:gd name="connsiteX4" fmla="*/ 320713 w 5448035"/>
              <a:gd name="connsiteY4" fmla="*/ 2773274 h 3280578"/>
              <a:gd name="connsiteX5" fmla="*/ 3727793 w 5448035"/>
              <a:gd name="connsiteY5" fmla="*/ 1959082 h 3280578"/>
              <a:gd name="connsiteX6" fmla="*/ 3577481 w 5448035"/>
              <a:gd name="connsiteY6" fmla="*/ 493537 h 3280578"/>
              <a:gd name="connsiteX7" fmla="*/ 5435846 w 5448035"/>
              <a:gd name="connsiteY7" fmla="*/ 239 h 3280578"/>
              <a:gd name="connsiteX0-1" fmla="*/ 5448035 w 5448035"/>
              <a:gd name="connsiteY0-2" fmla="*/ 0 h 3280578"/>
              <a:gd name="connsiteX1-3" fmla="*/ 5448035 w 5448035"/>
              <a:gd name="connsiteY1-4" fmla="*/ 3280578 h 3280578"/>
              <a:gd name="connsiteX2-5" fmla="*/ 11349 w 5448035"/>
              <a:gd name="connsiteY2-6" fmla="*/ 3280578 h 3280578"/>
              <a:gd name="connsiteX3-7" fmla="*/ 1014 w 5448035"/>
              <a:gd name="connsiteY3-8" fmla="*/ 3228457 h 3280578"/>
              <a:gd name="connsiteX4-9" fmla="*/ 320713 w 5448035"/>
              <a:gd name="connsiteY4-10" fmla="*/ 2773274 h 3280578"/>
              <a:gd name="connsiteX5-11" fmla="*/ 3727793 w 5448035"/>
              <a:gd name="connsiteY5-12" fmla="*/ 1959082 h 3280578"/>
              <a:gd name="connsiteX6-13" fmla="*/ 4053470 w 5448035"/>
              <a:gd name="connsiteY6-14" fmla="*/ 756583 h 3280578"/>
              <a:gd name="connsiteX7-15" fmla="*/ 5435846 w 5448035"/>
              <a:gd name="connsiteY7-16" fmla="*/ 239 h 3280578"/>
              <a:gd name="connsiteX8" fmla="*/ 5448035 w 5448035"/>
              <a:gd name="connsiteY8" fmla="*/ 0 h 3280578"/>
              <a:gd name="connsiteX0-17" fmla="*/ 5518379 w 5518379"/>
              <a:gd name="connsiteY0-18" fmla="*/ 0 h 3280578"/>
              <a:gd name="connsiteX1-19" fmla="*/ 5518379 w 5518379"/>
              <a:gd name="connsiteY1-20" fmla="*/ 3280578 h 3280578"/>
              <a:gd name="connsiteX2-21" fmla="*/ 81693 w 5518379"/>
              <a:gd name="connsiteY2-22" fmla="*/ 3280578 h 3280578"/>
              <a:gd name="connsiteX3-23" fmla="*/ 71358 w 5518379"/>
              <a:gd name="connsiteY3-24" fmla="*/ 3228457 h 3280578"/>
              <a:gd name="connsiteX4-25" fmla="*/ 391057 w 5518379"/>
              <a:gd name="connsiteY4-26" fmla="*/ 2773274 h 3280578"/>
              <a:gd name="connsiteX5-27" fmla="*/ 3685403 w 5518379"/>
              <a:gd name="connsiteY5-28" fmla="*/ 2172025 h 3280578"/>
              <a:gd name="connsiteX6-29" fmla="*/ 4123814 w 5518379"/>
              <a:gd name="connsiteY6-30" fmla="*/ 756583 h 3280578"/>
              <a:gd name="connsiteX7-31" fmla="*/ 5506190 w 5518379"/>
              <a:gd name="connsiteY7-32" fmla="*/ 239 h 3280578"/>
              <a:gd name="connsiteX8-33" fmla="*/ 5518379 w 5518379"/>
              <a:gd name="connsiteY8-34" fmla="*/ 0 h 3280578"/>
              <a:gd name="connsiteX0-35" fmla="*/ 5436686 w 5436686"/>
              <a:gd name="connsiteY0-36" fmla="*/ 0 h 3280578"/>
              <a:gd name="connsiteX1-37" fmla="*/ 5436686 w 5436686"/>
              <a:gd name="connsiteY1-38" fmla="*/ 3280578 h 3280578"/>
              <a:gd name="connsiteX2-39" fmla="*/ 0 w 5436686"/>
              <a:gd name="connsiteY2-40" fmla="*/ 3280578 h 3280578"/>
              <a:gd name="connsiteX3-41" fmla="*/ 309364 w 5436686"/>
              <a:gd name="connsiteY3-42" fmla="*/ 2773274 h 3280578"/>
              <a:gd name="connsiteX4-43" fmla="*/ 3603710 w 5436686"/>
              <a:gd name="connsiteY4-44" fmla="*/ 2172025 h 3280578"/>
              <a:gd name="connsiteX5-45" fmla="*/ 4042121 w 5436686"/>
              <a:gd name="connsiteY5-46" fmla="*/ 756583 h 3280578"/>
              <a:gd name="connsiteX6-47" fmla="*/ 5424497 w 5436686"/>
              <a:gd name="connsiteY6-48" fmla="*/ 239 h 3280578"/>
              <a:gd name="connsiteX7-49" fmla="*/ 5436686 w 5436686"/>
              <a:gd name="connsiteY7-50" fmla="*/ 0 h 3280578"/>
              <a:gd name="connsiteX0-51" fmla="*/ 5441749 w 5441749"/>
              <a:gd name="connsiteY0-52" fmla="*/ 0 h 3280578"/>
              <a:gd name="connsiteX1-53" fmla="*/ 5441749 w 5441749"/>
              <a:gd name="connsiteY1-54" fmla="*/ 3280578 h 3280578"/>
              <a:gd name="connsiteX2-55" fmla="*/ 5063 w 5441749"/>
              <a:gd name="connsiteY2-56" fmla="*/ 3280578 h 3280578"/>
              <a:gd name="connsiteX3-57" fmla="*/ 314427 w 5441749"/>
              <a:gd name="connsiteY3-58" fmla="*/ 2773274 h 3280578"/>
              <a:gd name="connsiteX4-59" fmla="*/ 3608773 w 5441749"/>
              <a:gd name="connsiteY4-60" fmla="*/ 2172025 h 3280578"/>
              <a:gd name="connsiteX5-61" fmla="*/ 4047184 w 5441749"/>
              <a:gd name="connsiteY5-62" fmla="*/ 756583 h 3280578"/>
              <a:gd name="connsiteX6-63" fmla="*/ 5429560 w 5441749"/>
              <a:gd name="connsiteY6-64" fmla="*/ 239 h 3280578"/>
              <a:gd name="connsiteX7-65" fmla="*/ 5441749 w 5441749"/>
              <a:gd name="connsiteY7-66" fmla="*/ 0 h 3280578"/>
              <a:gd name="connsiteX0-67" fmla="*/ 5533102 w 5533102"/>
              <a:gd name="connsiteY0-68" fmla="*/ 0 h 3280578"/>
              <a:gd name="connsiteX1-69" fmla="*/ 5533102 w 5533102"/>
              <a:gd name="connsiteY1-70" fmla="*/ 3280578 h 3280578"/>
              <a:gd name="connsiteX2-71" fmla="*/ 96416 w 5533102"/>
              <a:gd name="connsiteY2-72" fmla="*/ 3280578 h 3280578"/>
              <a:gd name="connsiteX3-73" fmla="*/ 405780 w 5533102"/>
              <a:gd name="connsiteY3-74" fmla="*/ 2773274 h 3280578"/>
              <a:gd name="connsiteX4-75" fmla="*/ 3700126 w 5533102"/>
              <a:gd name="connsiteY4-76" fmla="*/ 2172025 h 3280578"/>
              <a:gd name="connsiteX5-77" fmla="*/ 4138537 w 5533102"/>
              <a:gd name="connsiteY5-78" fmla="*/ 756583 h 3280578"/>
              <a:gd name="connsiteX6-79" fmla="*/ 5520913 w 5533102"/>
              <a:gd name="connsiteY6-80" fmla="*/ 239 h 3280578"/>
              <a:gd name="connsiteX7-81" fmla="*/ 5533102 w 5533102"/>
              <a:gd name="connsiteY7-82" fmla="*/ 0 h 3280578"/>
              <a:gd name="connsiteX0-83" fmla="*/ 5533102 w 5533102"/>
              <a:gd name="connsiteY0-84" fmla="*/ 0 h 3280578"/>
              <a:gd name="connsiteX1-85" fmla="*/ 5533102 w 5533102"/>
              <a:gd name="connsiteY1-86" fmla="*/ 3280578 h 3280578"/>
              <a:gd name="connsiteX2-87" fmla="*/ 96416 w 5533102"/>
              <a:gd name="connsiteY2-88" fmla="*/ 3280578 h 3280578"/>
              <a:gd name="connsiteX3-89" fmla="*/ 405780 w 5533102"/>
              <a:gd name="connsiteY3-90" fmla="*/ 2460123 h 3280578"/>
              <a:gd name="connsiteX4-91" fmla="*/ 3700126 w 5533102"/>
              <a:gd name="connsiteY4-92" fmla="*/ 2172025 h 3280578"/>
              <a:gd name="connsiteX5-93" fmla="*/ 4138537 w 5533102"/>
              <a:gd name="connsiteY5-94" fmla="*/ 756583 h 3280578"/>
              <a:gd name="connsiteX6-95" fmla="*/ 5520913 w 5533102"/>
              <a:gd name="connsiteY6-96" fmla="*/ 239 h 3280578"/>
              <a:gd name="connsiteX7-97" fmla="*/ 5533102 w 5533102"/>
              <a:gd name="connsiteY7-98" fmla="*/ 0 h 3280578"/>
              <a:gd name="connsiteX0-99" fmla="*/ 5544899 w 5544899"/>
              <a:gd name="connsiteY0-100" fmla="*/ 0 h 3280578"/>
              <a:gd name="connsiteX1-101" fmla="*/ 5544899 w 5544899"/>
              <a:gd name="connsiteY1-102" fmla="*/ 3280578 h 3280578"/>
              <a:gd name="connsiteX2-103" fmla="*/ 108213 w 5544899"/>
              <a:gd name="connsiteY2-104" fmla="*/ 3280578 h 3280578"/>
              <a:gd name="connsiteX3-105" fmla="*/ 417577 w 5544899"/>
              <a:gd name="connsiteY3-106" fmla="*/ 2460123 h 3280578"/>
              <a:gd name="connsiteX4-107" fmla="*/ 3511506 w 5544899"/>
              <a:gd name="connsiteY4-108" fmla="*/ 2159499 h 3280578"/>
              <a:gd name="connsiteX5-109" fmla="*/ 4150334 w 5544899"/>
              <a:gd name="connsiteY5-110" fmla="*/ 756583 h 3280578"/>
              <a:gd name="connsiteX6-111" fmla="*/ 5532710 w 5544899"/>
              <a:gd name="connsiteY6-112" fmla="*/ 239 h 3280578"/>
              <a:gd name="connsiteX7-113" fmla="*/ 5544899 w 5544899"/>
              <a:gd name="connsiteY7-114" fmla="*/ 0 h 3280578"/>
              <a:gd name="connsiteX0-115" fmla="*/ 5458659 w 5458659"/>
              <a:gd name="connsiteY0-116" fmla="*/ 0 h 3280578"/>
              <a:gd name="connsiteX1-117" fmla="*/ 5458659 w 5458659"/>
              <a:gd name="connsiteY1-118" fmla="*/ 3280578 h 3280578"/>
              <a:gd name="connsiteX2-119" fmla="*/ 21973 w 5458659"/>
              <a:gd name="connsiteY2-120" fmla="*/ 3280578 h 3280578"/>
              <a:gd name="connsiteX3-121" fmla="*/ 869956 w 5458659"/>
              <a:gd name="connsiteY3-122" fmla="*/ 2284759 h 3280578"/>
              <a:gd name="connsiteX4-123" fmla="*/ 3425266 w 5458659"/>
              <a:gd name="connsiteY4-124" fmla="*/ 2159499 h 3280578"/>
              <a:gd name="connsiteX5-125" fmla="*/ 4064094 w 5458659"/>
              <a:gd name="connsiteY5-126" fmla="*/ 756583 h 3280578"/>
              <a:gd name="connsiteX6-127" fmla="*/ 5446470 w 5458659"/>
              <a:gd name="connsiteY6-128" fmla="*/ 239 h 3280578"/>
              <a:gd name="connsiteX7-129" fmla="*/ 5458659 w 5458659"/>
              <a:gd name="connsiteY7-130" fmla="*/ 0 h 32805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5458659" h="3280578">
                <a:moveTo>
                  <a:pt x="5458659" y="0"/>
                </a:moveTo>
                <a:lnTo>
                  <a:pt x="5458659" y="3280578"/>
                </a:lnTo>
                <a:lnTo>
                  <a:pt x="21973" y="3280578"/>
                </a:lnTo>
                <a:cubicBezTo>
                  <a:pt x="-100375" y="3098951"/>
                  <a:pt x="302741" y="2471605"/>
                  <a:pt x="869956" y="2284759"/>
                </a:cubicBezTo>
                <a:cubicBezTo>
                  <a:pt x="1437171" y="2097913"/>
                  <a:pt x="2882471" y="2539455"/>
                  <a:pt x="3425266" y="2159499"/>
                </a:cubicBezTo>
                <a:cubicBezTo>
                  <a:pt x="3968061" y="1779543"/>
                  <a:pt x="3897080" y="1384972"/>
                  <a:pt x="4064094" y="756583"/>
                </a:cubicBezTo>
                <a:cubicBezTo>
                  <a:pt x="4210231" y="206743"/>
                  <a:pt x="4892149" y="4435"/>
                  <a:pt x="5446470" y="239"/>
                </a:cubicBezTo>
                <a:lnTo>
                  <a:pt x="5458659" y="0"/>
                </a:lnTo>
                <a:close/>
              </a:path>
            </a:pathLst>
          </a:custGeom>
          <a:solidFill>
            <a:srgbClr val="E3D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9650626" y="0"/>
            <a:ext cx="2541374" cy="1964726"/>
          </a:xfrm>
          <a:custGeom>
            <a:avLst/>
            <a:gdLst>
              <a:gd name="connsiteX0" fmla="*/ 10716 w 2541374"/>
              <a:gd name="connsiteY0" fmla="*/ 0 h 1964726"/>
              <a:gd name="connsiteX1" fmla="*/ 2541374 w 2541374"/>
              <a:gd name="connsiteY1" fmla="*/ 0 h 1964726"/>
              <a:gd name="connsiteX2" fmla="*/ 2541374 w 2541374"/>
              <a:gd name="connsiteY2" fmla="*/ 1787819 h 1964726"/>
              <a:gd name="connsiteX3" fmla="*/ 2463403 w 2541374"/>
              <a:gd name="connsiteY3" fmla="*/ 1825380 h 1964726"/>
              <a:gd name="connsiteX4" fmla="*/ 1773195 w 2541374"/>
              <a:gd name="connsiteY4" fmla="*/ 1964726 h 1964726"/>
              <a:gd name="connsiteX5" fmla="*/ 0 w 2541374"/>
              <a:gd name="connsiteY5" fmla="*/ 191531 h 1964726"/>
              <a:gd name="connsiteX6" fmla="*/ 9155 w 2541374"/>
              <a:gd name="connsiteY6" fmla="*/ 10232 h 19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1374" h="1964726">
                <a:moveTo>
                  <a:pt x="10716" y="0"/>
                </a:moveTo>
                <a:lnTo>
                  <a:pt x="2541374" y="0"/>
                </a:lnTo>
                <a:lnTo>
                  <a:pt x="2541374" y="1787819"/>
                </a:lnTo>
                <a:lnTo>
                  <a:pt x="2463403" y="1825380"/>
                </a:lnTo>
                <a:cubicBezTo>
                  <a:pt x="2251261" y="1915108"/>
                  <a:pt x="2018022" y="1964726"/>
                  <a:pt x="1773195" y="1964726"/>
                </a:cubicBezTo>
                <a:cubicBezTo>
                  <a:pt x="793886" y="1964726"/>
                  <a:pt x="0" y="1170840"/>
                  <a:pt x="0" y="191531"/>
                </a:cubicBezTo>
                <a:cubicBezTo>
                  <a:pt x="0" y="130324"/>
                  <a:pt x="3101" y="69842"/>
                  <a:pt x="9155" y="10232"/>
                </a:cubicBezTo>
                <a:close/>
              </a:path>
            </a:pathLst>
          </a:custGeom>
          <a:solidFill>
            <a:srgbClr val="E3D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1" y="790833"/>
            <a:ext cx="5338120" cy="877330"/>
          </a:xfrm>
          <a:prstGeom prst="rect">
            <a:avLst/>
          </a:prstGeom>
          <a:solidFill>
            <a:srgbClr val="828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465559" y="920045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defRPr>
            </a:lvl1pPr>
          </a:lstStyle>
          <a:p>
            <a:r>
              <a:rPr lang="zh-CN" altLang="en-US"/>
              <a:t>正确的喝水习惯</a:t>
            </a:r>
            <a:endParaRPr lang="en-US" altLang="zh-CN" dirty="0"/>
          </a:p>
        </p:txBody>
      </p:sp>
      <p:sp>
        <p:nvSpPr>
          <p:cNvPr id="92" name="Text Box 44"/>
          <p:cNvSpPr txBox="1">
            <a:spLocks noChangeArrowheads="1"/>
          </p:cNvSpPr>
          <p:nvPr/>
        </p:nvSpPr>
        <p:spPr bwMode="auto">
          <a:xfrm>
            <a:off x="1984038" y="4223258"/>
            <a:ext cx="5979951" cy="4603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latin typeface="汉仪典雅体简" panose="00020600040101010101" pitchFamily="18" charset="-122"/>
                <a:ea typeface="汉仪典雅体简" panose="00020600040101010101" pitchFamily="18" charset="-122"/>
              </a:defRPr>
            </a:lvl1pPr>
          </a:lstStyle>
          <a:p>
            <a:r>
              <a:rPr lang="zh-CN" altLang="en-US" sz="1600" smtClean="0"/>
              <a:t>　　　</a:t>
            </a:r>
            <a:endParaRPr lang="en-US" sz="1600" dirty="0"/>
          </a:p>
        </p:txBody>
      </p:sp>
      <p:grpSp>
        <p:nvGrpSpPr>
          <p:cNvPr id="261" name="组合 260"/>
          <p:cNvGrpSpPr/>
          <p:nvPr/>
        </p:nvGrpSpPr>
        <p:grpSpPr>
          <a:xfrm>
            <a:off x="243531" y="230411"/>
            <a:ext cx="1111426" cy="1709440"/>
            <a:chOff x="243531" y="230411"/>
            <a:chExt cx="1111426" cy="1709440"/>
          </a:xfrm>
        </p:grpSpPr>
        <p:grpSp>
          <p:nvGrpSpPr>
            <p:cNvPr id="262" name="Group 14"/>
            <p:cNvGrpSpPr>
              <a:grpSpLocks noChangeAspect="1"/>
            </p:cNvGrpSpPr>
            <p:nvPr/>
          </p:nvGrpSpPr>
          <p:grpSpPr bwMode="auto">
            <a:xfrm>
              <a:off x="243531" y="230411"/>
              <a:ext cx="955074" cy="1707798"/>
              <a:chOff x="2940" y="550"/>
              <a:chExt cx="1803" cy="3224"/>
            </a:xfrm>
          </p:grpSpPr>
          <p:sp>
            <p:nvSpPr>
              <p:cNvPr id="271" name="Freeform 15"/>
              <p:cNvSpPr/>
              <p:nvPr/>
            </p:nvSpPr>
            <p:spPr bwMode="auto">
              <a:xfrm>
                <a:off x="2940" y="718"/>
                <a:ext cx="1803" cy="3056"/>
              </a:xfrm>
              <a:custGeom>
                <a:avLst/>
                <a:gdLst>
                  <a:gd name="T0" fmla="*/ 732 w 760"/>
                  <a:gd name="T1" fmla="*/ 1081 h 1291"/>
                  <a:gd name="T2" fmla="*/ 732 w 760"/>
                  <a:gd name="T3" fmla="*/ 1067 h 1291"/>
                  <a:gd name="T4" fmla="*/ 747 w 760"/>
                  <a:gd name="T5" fmla="*/ 1052 h 1291"/>
                  <a:gd name="T6" fmla="*/ 747 w 760"/>
                  <a:gd name="T7" fmla="*/ 1009 h 1291"/>
                  <a:gd name="T8" fmla="*/ 732 w 760"/>
                  <a:gd name="T9" fmla="*/ 994 h 1291"/>
                  <a:gd name="T10" fmla="*/ 732 w 760"/>
                  <a:gd name="T11" fmla="*/ 980 h 1291"/>
                  <a:gd name="T12" fmla="*/ 747 w 760"/>
                  <a:gd name="T13" fmla="*/ 869 h 1291"/>
                  <a:gd name="T14" fmla="*/ 747 w 760"/>
                  <a:gd name="T15" fmla="*/ 521 h 1291"/>
                  <a:gd name="T16" fmla="*/ 732 w 760"/>
                  <a:gd name="T17" fmla="*/ 453 h 1291"/>
                  <a:gd name="T18" fmla="*/ 732 w 760"/>
                  <a:gd name="T19" fmla="*/ 439 h 1291"/>
                  <a:gd name="T20" fmla="*/ 747 w 760"/>
                  <a:gd name="T21" fmla="*/ 414 h 1291"/>
                  <a:gd name="T22" fmla="*/ 711 w 760"/>
                  <a:gd name="T23" fmla="*/ 315 h 1291"/>
                  <a:gd name="T24" fmla="*/ 455 w 760"/>
                  <a:gd name="T25" fmla="*/ 108 h 1291"/>
                  <a:gd name="T26" fmla="*/ 446 w 760"/>
                  <a:gd name="T27" fmla="*/ 0 h 1291"/>
                  <a:gd name="T28" fmla="*/ 313 w 760"/>
                  <a:gd name="T29" fmla="*/ 0 h 1291"/>
                  <a:gd name="T30" fmla="*/ 304 w 760"/>
                  <a:gd name="T31" fmla="*/ 108 h 1291"/>
                  <a:gd name="T32" fmla="*/ 44 w 760"/>
                  <a:gd name="T33" fmla="*/ 319 h 1291"/>
                  <a:gd name="T34" fmla="*/ 12 w 760"/>
                  <a:gd name="T35" fmla="*/ 414 h 1291"/>
                  <a:gd name="T36" fmla="*/ 26 w 760"/>
                  <a:gd name="T37" fmla="*/ 439 h 1291"/>
                  <a:gd name="T38" fmla="*/ 26 w 760"/>
                  <a:gd name="T39" fmla="*/ 453 h 1291"/>
                  <a:gd name="T40" fmla="*/ 12 w 760"/>
                  <a:gd name="T41" fmla="*/ 521 h 1291"/>
                  <a:gd name="T42" fmla="*/ 12 w 760"/>
                  <a:gd name="T43" fmla="*/ 869 h 1291"/>
                  <a:gd name="T44" fmla="*/ 26 w 760"/>
                  <a:gd name="T45" fmla="*/ 980 h 1291"/>
                  <a:gd name="T46" fmla="*/ 26 w 760"/>
                  <a:gd name="T47" fmla="*/ 994 h 1291"/>
                  <a:gd name="T48" fmla="*/ 12 w 760"/>
                  <a:gd name="T49" fmla="*/ 1009 h 1291"/>
                  <a:gd name="T50" fmla="*/ 12 w 760"/>
                  <a:gd name="T51" fmla="*/ 1052 h 1291"/>
                  <a:gd name="T52" fmla="*/ 26 w 760"/>
                  <a:gd name="T53" fmla="*/ 1067 h 1291"/>
                  <a:gd name="T54" fmla="*/ 26 w 760"/>
                  <a:gd name="T55" fmla="*/ 1081 h 1291"/>
                  <a:gd name="T56" fmla="*/ 12 w 760"/>
                  <a:gd name="T57" fmla="*/ 1118 h 1291"/>
                  <a:gd name="T58" fmla="*/ 12 w 760"/>
                  <a:gd name="T59" fmla="*/ 1134 h 1291"/>
                  <a:gd name="T60" fmla="*/ 169 w 760"/>
                  <a:gd name="T61" fmla="*/ 1291 h 1291"/>
                  <a:gd name="T62" fmla="*/ 590 w 760"/>
                  <a:gd name="T63" fmla="*/ 1291 h 1291"/>
                  <a:gd name="T64" fmla="*/ 747 w 760"/>
                  <a:gd name="T65" fmla="*/ 1134 h 1291"/>
                  <a:gd name="T66" fmla="*/ 747 w 760"/>
                  <a:gd name="T67" fmla="*/ 1118 h 1291"/>
                  <a:gd name="T68" fmla="*/ 732 w 760"/>
                  <a:gd name="T69" fmla="*/ 1081 h 1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60" h="1291">
                    <a:moveTo>
                      <a:pt x="732" y="1081"/>
                    </a:moveTo>
                    <a:cubicBezTo>
                      <a:pt x="732" y="1067"/>
                      <a:pt x="732" y="1067"/>
                      <a:pt x="732" y="1067"/>
                    </a:cubicBezTo>
                    <a:cubicBezTo>
                      <a:pt x="732" y="1059"/>
                      <a:pt x="741" y="1058"/>
                      <a:pt x="747" y="1052"/>
                    </a:cubicBezTo>
                    <a:cubicBezTo>
                      <a:pt x="754" y="1044"/>
                      <a:pt x="754" y="1016"/>
                      <a:pt x="747" y="1009"/>
                    </a:cubicBezTo>
                    <a:cubicBezTo>
                      <a:pt x="741" y="1003"/>
                      <a:pt x="732" y="1002"/>
                      <a:pt x="732" y="994"/>
                    </a:cubicBezTo>
                    <a:cubicBezTo>
                      <a:pt x="732" y="980"/>
                      <a:pt x="732" y="980"/>
                      <a:pt x="732" y="980"/>
                    </a:cubicBezTo>
                    <a:cubicBezTo>
                      <a:pt x="732" y="972"/>
                      <a:pt x="747" y="875"/>
                      <a:pt x="747" y="869"/>
                    </a:cubicBezTo>
                    <a:cubicBezTo>
                      <a:pt x="747" y="781"/>
                      <a:pt x="747" y="606"/>
                      <a:pt x="747" y="521"/>
                    </a:cubicBezTo>
                    <a:cubicBezTo>
                      <a:pt x="747" y="515"/>
                      <a:pt x="732" y="461"/>
                      <a:pt x="732" y="453"/>
                    </a:cubicBezTo>
                    <a:cubicBezTo>
                      <a:pt x="732" y="439"/>
                      <a:pt x="732" y="439"/>
                      <a:pt x="732" y="439"/>
                    </a:cubicBezTo>
                    <a:cubicBezTo>
                      <a:pt x="732" y="431"/>
                      <a:pt x="744" y="421"/>
                      <a:pt x="747" y="414"/>
                    </a:cubicBezTo>
                    <a:cubicBezTo>
                      <a:pt x="760" y="379"/>
                      <a:pt x="733" y="342"/>
                      <a:pt x="711" y="315"/>
                    </a:cubicBezTo>
                    <a:cubicBezTo>
                      <a:pt x="683" y="280"/>
                      <a:pt x="499" y="183"/>
                      <a:pt x="455" y="108"/>
                    </a:cubicBezTo>
                    <a:cubicBezTo>
                      <a:pt x="441" y="84"/>
                      <a:pt x="446" y="0"/>
                      <a:pt x="4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13" y="0"/>
                      <a:pt x="318" y="84"/>
                      <a:pt x="304" y="108"/>
                    </a:cubicBezTo>
                    <a:cubicBezTo>
                      <a:pt x="259" y="184"/>
                      <a:pt x="73" y="281"/>
                      <a:pt x="44" y="319"/>
                    </a:cubicBezTo>
                    <a:cubicBezTo>
                      <a:pt x="24" y="345"/>
                      <a:pt x="0" y="380"/>
                      <a:pt x="12" y="414"/>
                    </a:cubicBezTo>
                    <a:cubicBezTo>
                      <a:pt x="15" y="421"/>
                      <a:pt x="26" y="431"/>
                      <a:pt x="26" y="439"/>
                    </a:cubicBezTo>
                    <a:cubicBezTo>
                      <a:pt x="26" y="453"/>
                      <a:pt x="26" y="453"/>
                      <a:pt x="26" y="453"/>
                    </a:cubicBezTo>
                    <a:cubicBezTo>
                      <a:pt x="26" y="461"/>
                      <a:pt x="12" y="515"/>
                      <a:pt x="12" y="521"/>
                    </a:cubicBezTo>
                    <a:cubicBezTo>
                      <a:pt x="12" y="560"/>
                      <a:pt x="12" y="821"/>
                      <a:pt x="12" y="869"/>
                    </a:cubicBezTo>
                    <a:cubicBezTo>
                      <a:pt x="12" y="875"/>
                      <a:pt x="26" y="972"/>
                      <a:pt x="26" y="980"/>
                    </a:cubicBezTo>
                    <a:cubicBezTo>
                      <a:pt x="26" y="994"/>
                      <a:pt x="26" y="994"/>
                      <a:pt x="26" y="994"/>
                    </a:cubicBezTo>
                    <a:cubicBezTo>
                      <a:pt x="26" y="1002"/>
                      <a:pt x="18" y="1003"/>
                      <a:pt x="12" y="1009"/>
                    </a:cubicBezTo>
                    <a:cubicBezTo>
                      <a:pt x="5" y="1016"/>
                      <a:pt x="5" y="1044"/>
                      <a:pt x="12" y="1052"/>
                    </a:cubicBezTo>
                    <a:cubicBezTo>
                      <a:pt x="18" y="1058"/>
                      <a:pt x="26" y="1059"/>
                      <a:pt x="26" y="1067"/>
                    </a:cubicBezTo>
                    <a:cubicBezTo>
                      <a:pt x="26" y="1081"/>
                      <a:pt x="26" y="1081"/>
                      <a:pt x="26" y="1081"/>
                    </a:cubicBezTo>
                    <a:cubicBezTo>
                      <a:pt x="26" y="1089"/>
                      <a:pt x="12" y="1111"/>
                      <a:pt x="12" y="1118"/>
                    </a:cubicBezTo>
                    <a:cubicBezTo>
                      <a:pt x="12" y="1136"/>
                      <a:pt x="12" y="1134"/>
                      <a:pt x="12" y="1134"/>
                    </a:cubicBezTo>
                    <a:cubicBezTo>
                      <a:pt x="12" y="1221"/>
                      <a:pt x="82" y="1291"/>
                      <a:pt x="169" y="1291"/>
                    </a:cubicBezTo>
                    <a:cubicBezTo>
                      <a:pt x="590" y="1291"/>
                      <a:pt x="590" y="1291"/>
                      <a:pt x="590" y="1291"/>
                    </a:cubicBezTo>
                    <a:cubicBezTo>
                      <a:pt x="677" y="1291"/>
                      <a:pt x="747" y="1221"/>
                      <a:pt x="747" y="1134"/>
                    </a:cubicBezTo>
                    <a:cubicBezTo>
                      <a:pt x="747" y="1134"/>
                      <a:pt x="747" y="1135"/>
                      <a:pt x="747" y="1118"/>
                    </a:cubicBezTo>
                    <a:cubicBezTo>
                      <a:pt x="747" y="1111"/>
                      <a:pt x="732" y="1089"/>
                      <a:pt x="732" y="1081"/>
                    </a:cubicBez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16"/>
              <p:cNvSpPr/>
              <p:nvPr/>
            </p:nvSpPr>
            <p:spPr bwMode="auto">
              <a:xfrm>
                <a:off x="3087" y="844"/>
                <a:ext cx="1506" cy="2805"/>
              </a:xfrm>
              <a:custGeom>
                <a:avLst/>
                <a:gdLst>
                  <a:gd name="T0" fmla="*/ 107 w 635"/>
                  <a:gd name="T1" fmla="*/ 1185 h 1185"/>
                  <a:gd name="T2" fmla="*/ 3 w 635"/>
                  <a:gd name="T3" fmla="*/ 1081 h 1185"/>
                  <a:gd name="T4" fmla="*/ 3 w 635"/>
                  <a:gd name="T5" fmla="*/ 1074 h 1185"/>
                  <a:gd name="T6" fmla="*/ 5 w 635"/>
                  <a:gd name="T7" fmla="*/ 1070 h 1185"/>
                  <a:gd name="T8" fmla="*/ 17 w 635"/>
                  <a:gd name="T9" fmla="*/ 1028 h 1185"/>
                  <a:gd name="T10" fmla="*/ 17 w 635"/>
                  <a:gd name="T11" fmla="*/ 1014 h 1185"/>
                  <a:gd name="T12" fmla="*/ 5 w 635"/>
                  <a:gd name="T13" fmla="*/ 977 h 1185"/>
                  <a:gd name="T14" fmla="*/ 17 w 635"/>
                  <a:gd name="T15" fmla="*/ 941 h 1185"/>
                  <a:gd name="T16" fmla="*/ 17 w 635"/>
                  <a:gd name="T17" fmla="*/ 927 h 1185"/>
                  <a:gd name="T18" fmla="*/ 8 w 635"/>
                  <a:gd name="T19" fmla="*/ 856 h 1185"/>
                  <a:gd name="T20" fmla="*/ 3 w 635"/>
                  <a:gd name="T21" fmla="*/ 814 h 1185"/>
                  <a:gd name="T22" fmla="*/ 3 w 635"/>
                  <a:gd name="T23" fmla="*/ 472 h 1185"/>
                  <a:gd name="T24" fmla="*/ 8 w 635"/>
                  <a:gd name="T25" fmla="*/ 451 h 1185"/>
                  <a:gd name="T26" fmla="*/ 17 w 635"/>
                  <a:gd name="T27" fmla="*/ 400 h 1185"/>
                  <a:gd name="T28" fmla="*/ 17 w 635"/>
                  <a:gd name="T29" fmla="*/ 386 h 1185"/>
                  <a:gd name="T30" fmla="*/ 0 w 635"/>
                  <a:gd name="T31" fmla="*/ 340 h 1185"/>
                  <a:gd name="T32" fmla="*/ 24 w 635"/>
                  <a:gd name="T33" fmla="*/ 298 h 1185"/>
                  <a:gd name="T34" fmla="*/ 98 w 635"/>
                  <a:gd name="T35" fmla="*/ 244 h 1185"/>
                  <a:gd name="T36" fmla="*/ 287 w 635"/>
                  <a:gd name="T37" fmla="*/ 82 h 1185"/>
                  <a:gd name="T38" fmla="*/ 304 w 635"/>
                  <a:gd name="T39" fmla="*/ 0 h 1185"/>
                  <a:gd name="T40" fmla="*/ 330 w 635"/>
                  <a:gd name="T41" fmla="*/ 0 h 1185"/>
                  <a:gd name="T42" fmla="*/ 348 w 635"/>
                  <a:gd name="T43" fmla="*/ 81 h 1185"/>
                  <a:gd name="T44" fmla="*/ 539 w 635"/>
                  <a:gd name="T45" fmla="*/ 245 h 1185"/>
                  <a:gd name="T46" fmla="*/ 609 w 635"/>
                  <a:gd name="T47" fmla="*/ 296 h 1185"/>
                  <a:gd name="T48" fmla="*/ 635 w 635"/>
                  <a:gd name="T49" fmla="*/ 340 h 1185"/>
                  <a:gd name="T50" fmla="*/ 618 w 635"/>
                  <a:gd name="T51" fmla="*/ 386 h 1185"/>
                  <a:gd name="T52" fmla="*/ 618 w 635"/>
                  <a:gd name="T53" fmla="*/ 400 h 1185"/>
                  <a:gd name="T54" fmla="*/ 627 w 635"/>
                  <a:gd name="T55" fmla="*/ 451 h 1185"/>
                  <a:gd name="T56" fmla="*/ 632 w 635"/>
                  <a:gd name="T57" fmla="*/ 472 h 1185"/>
                  <a:gd name="T58" fmla="*/ 632 w 635"/>
                  <a:gd name="T59" fmla="*/ 814 h 1185"/>
                  <a:gd name="T60" fmla="*/ 626 w 635"/>
                  <a:gd name="T61" fmla="*/ 856 h 1185"/>
                  <a:gd name="T62" fmla="*/ 618 w 635"/>
                  <a:gd name="T63" fmla="*/ 927 h 1185"/>
                  <a:gd name="T64" fmla="*/ 618 w 635"/>
                  <a:gd name="T65" fmla="*/ 941 h 1185"/>
                  <a:gd name="T66" fmla="*/ 630 w 635"/>
                  <a:gd name="T67" fmla="*/ 977 h 1185"/>
                  <a:gd name="T68" fmla="*/ 618 w 635"/>
                  <a:gd name="T69" fmla="*/ 1014 h 1185"/>
                  <a:gd name="T70" fmla="*/ 618 w 635"/>
                  <a:gd name="T71" fmla="*/ 1028 h 1185"/>
                  <a:gd name="T72" fmla="*/ 630 w 635"/>
                  <a:gd name="T73" fmla="*/ 1070 h 1185"/>
                  <a:gd name="T74" fmla="*/ 632 w 635"/>
                  <a:gd name="T75" fmla="*/ 1074 h 1185"/>
                  <a:gd name="T76" fmla="*/ 632 w 635"/>
                  <a:gd name="T77" fmla="*/ 1081 h 1185"/>
                  <a:gd name="T78" fmla="*/ 528 w 635"/>
                  <a:gd name="T79" fmla="*/ 1185 h 1185"/>
                  <a:gd name="T80" fmla="*/ 107 w 635"/>
                  <a:gd name="T81" fmla="*/ 1185 h 1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35" h="1185">
                    <a:moveTo>
                      <a:pt x="107" y="1185"/>
                    </a:moveTo>
                    <a:cubicBezTo>
                      <a:pt x="49" y="1185"/>
                      <a:pt x="3" y="1138"/>
                      <a:pt x="3" y="1081"/>
                    </a:cubicBezTo>
                    <a:cubicBezTo>
                      <a:pt x="3" y="1074"/>
                      <a:pt x="3" y="1074"/>
                      <a:pt x="3" y="1074"/>
                    </a:cubicBezTo>
                    <a:cubicBezTo>
                      <a:pt x="3" y="1072"/>
                      <a:pt x="4" y="1071"/>
                      <a:pt x="5" y="1070"/>
                    </a:cubicBezTo>
                    <a:cubicBezTo>
                      <a:pt x="11" y="1057"/>
                      <a:pt x="17" y="1044"/>
                      <a:pt x="17" y="1028"/>
                    </a:cubicBezTo>
                    <a:cubicBezTo>
                      <a:pt x="17" y="1014"/>
                      <a:pt x="17" y="1014"/>
                      <a:pt x="17" y="1014"/>
                    </a:cubicBezTo>
                    <a:cubicBezTo>
                      <a:pt x="17" y="1003"/>
                      <a:pt x="15" y="990"/>
                      <a:pt x="5" y="977"/>
                    </a:cubicBezTo>
                    <a:cubicBezTo>
                      <a:pt x="15" y="965"/>
                      <a:pt x="17" y="951"/>
                      <a:pt x="17" y="941"/>
                    </a:cubicBezTo>
                    <a:cubicBezTo>
                      <a:pt x="17" y="927"/>
                      <a:pt x="17" y="927"/>
                      <a:pt x="17" y="927"/>
                    </a:cubicBezTo>
                    <a:cubicBezTo>
                      <a:pt x="17" y="920"/>
                      <a:pt x="16" y="910"/>
                      <a:pt x="8" y="856"/>
                    </a:cubicBezTo>
                    <a:cubicBezTo>
                      <a:pt x="6" y="841"/>
                      <a:pt x="4" y="821"/>
                      <a:pt x="3" y="814"/>
                    </a:cubicBezTo>
                    <a:cubicBezTo>
                      <a:pt x="3" y="472"/>
                      <a:pt x="3" y="472"/>
                      <a:pt x="3" y="472"/>
                    </a:cubicBezTo>
                    <a:cubicBezTo>
                      <a:pt x="4" y="467"/>
                      <a:pt x="6" y="458"/>
                      <a:pt x="8" y="451"/>
                    </a:cubicBezTo>
                    <a:cubicBezTo>
                      <a:pt x="15" y="420"/>
                      <a:pt x="17" y="410"/>
                      <a:pt x="17" y="400"/>
                    </a:cubicBezTo>
                    <a:cubicBezTo>
                      <a:pt x="17" y="386"/>
                      <a:pt x="17" y="386"/>
                      <a:pt x="17" y="386"/>
                    </a:cubicBezTo>
                    <a:cubicBezTo>
                      <a:pt x="17" y="365"/>
                      <a:pt x="6" y="349"/>
                      <a:pt x="0" y="340"/>
                    </a:cubicBezTo>
                    <a:cubicBezTo>
                      <a:pt x="0" y="336"/>
                      <a:pt x="4" y="324"/>
                      <a:pt x="24" y="298"/>
                    </a:cubicBezTo>
                    <a:cubicBezTo>
                      <a:pt x="32" y="289"/>
                      <a:pt x="70" y="263"/>
                      <a:pt x="98" y="244"/>
                    </a:cubicBezTo>
                    <a:cubicBezTo>
                      <a:pt x="171" y="195"/>
                      <a:pt x="254" y="139"/>
                      <a:pt x="287" y="82"/>
                    </a:cubicBezTo>
                    <a:cubicBezTo>
                      <a:pt x="298" y="62"/>
                      <a:pt x="303" y="31"/>
                      <a:pt x="304" y="0"/>
                    </a:cubicBezTo>
                    <a:cubicBezTo>
                      <a:pt x="330" y="0"/>
                      <a:pt x="330" y="0"/>
                      <a:pt x="330" y="0"/>
                    </a:cubicBezTo>
                    <a:cubicBezTo>
                      <a:pt x="332" y="31"/>
                      <a:pt x="336" y="62"/>
                      <a:pt x="348" y="81"/>
                    </a:cubicBezTo>
                    <a:cubicBezTo>
                      <a:pt x="381" y="139"/>
                      <a:pt x="465" y="196"/>
                      <a:pt x="539" y="245"/>
                    </a:cubicBezTo>
                    <a:cubicBezTo>
                      <a:pt x="565" y="263"/>
                      <a:pt x="601" y="287"/>
                      <a:pt x="609" y="296"/>
                    </a:cubicBezTo>
                    <a:cubicBezTo>
                      <a:pt x="631" y="323"/>
                      <a:pt x="635" y="335"/>
                      <a:pt x="635" y="340"/>
                    </a:cubicBezTo>
                    <a:cubicBezTo>
                      <a:pt x="629" y="349"/>
                      <a:pt x="618" y="365"/>
                      <a:pt x="618" y="386"/>
                    </a:cubicBezTo>
                    <a:cubicBezTo>
                      <a:pt x="618" y="400"/>
                      <a:pt x="618" y="400"/>
                      <a:pt x="618" y="400"/>
                    </a:cubicBezTo>
                    <a:cubicBezTo>
                      <a:pt x="618" y="410"/>
                      <a:pt x="620" y="420"/>
                      <a:pt x="627" y="451"/>
                    </a:cubicBezTo>
                    <a:cubicBezTo>
                      <a:pt x="629" y="458"/>
                      <a:pt x="631" y="467"/>
                      <a:pt x="632" y="472"/>
                    </a:cubicBezTo>
                    <a:cubicBezTo>
                      <a:pt x="632" y="814"/>
                      <a:pt x="632" y="814"/>
                      <a:pt x="632" y="814"/>
                    </a:cubicBezTo>
                    <a:cubicBezTo>
                      <a:pt x="631" y="821"/>
                      <a:pt x="628" y="841"/>
                      <a:pt x="626" y="856"/>
                    </a:cubicBezTo>
                    <a:cubicBezTo>
                      <a:pt x="619" y="910"/>
                      <a:pt x="618" y="920"/>
                      <a:pt x="618" y="927"/>
                    </a:cubicBezTo>
                    <a:cubicBezTo>
                      <a:pt x="618" y="941"/>
                      <a:pt x="618" y="941"/>
                      <a:pt x="618" y="941"/>
                    </a:cubicBezTo>
                    <a:cubicBezTo>
                      <a:pt x="618" y="951"/>
                      <a:pt x="620" y="965"/>
                      <a:pt x="630" y="977"/>
                    </a:cubicBezTo>
                    <a:cubicBezTo>
                      <a:pt x="620" y="990"/>
                      <a:pt x="618" y="1003"/>
                      <a:pt x="618" y="1014"/>
                    </a:cubicBezTo>
                    <a:cubicBezTo>
                      <a:pt x="618" y="1028"/>
                      <a:pt x="618" y="1028"/>
                      <a:pt x="618" y="1028"/>
                    </a:cubicBezTo>
                    <a:cubicBezTo>
                      <a:pt x="618" y="1044"/>
                      <a:pt x="624" y="1057"/>
                      <a:pt x="630" y="1070"/>
                    </a:cubicBezTo>
                    <a:cubicBezTo>
                      <a:pt x="631" y="1071"/>
                      <a:pt x="631" y="1072"/>
                      <a:pt x="632" y="1074"/>
                    </a:cubicBezTo>
                    <a:cubicBezTo>
                      <a:pt x="632" y="1081"/>
                      <a:pt x="632" y="1081"/>
                      <a:pt x="632" y="1081"/>
                    </a:cubicBezTo>
                    <a:cubicBezTo>
                      <a:pt x="632" y="1138"/>
                      <a:pt x="585" y="1185"/>
                      <a:pt x="528" y="1185"/>
                    </a:cubicBezTo>
                    <a:cubicBezTo>
                      <a:pt x="107" y="1185"/>
                      <a:pt x="107" y="1185"/>
                      <a:pt x="107" y="1185"/>
                    </a:cubicBez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17"/>
              <p:cNvSpPr/>
              <p:nvPr/>
            </p:nvSpPr>
            <p:spPr bwMode="auto">
              <a:xfrm>
                <a:off x="3839" y="702"/>
                <a:ext cx="904" cy="3053"/>
              </a:xfrm>
              <a:custGeom>
                <a:avLst/>
                <a:gdLst>
                  <a:gd name="T0" fmla="*/ 368 w 381"/>
                  <a:gd name="T1" fmla="*/ 1052 h 1290"/>
                  <a:gd name="T2" fmla="*/ 368 w 381"/>
                  <a:gd name="T3" fmla="*/ 1008 h 1290"/>
                  <a:gd name="T4" fmla="*/ 353 w 381"/>
                  <a:gd name="T5" fmla="*/ 993 h 1290"/>
                  <a:gd name="T6" fmla="*/ 353 w 381"/>
                  <a:gd name="T7" fmla="*/ 979 h 1290"/>
                  <a:gd name="T8" fmla="*/ 368 w 381"/>
                  <a:gd name="T9" fmla="*/ 869 h 1290"/>
                  <a:gd name="T10" fmla="*/ 368 w 381"/>
                  <a:gd name="T11" fmla="*/ 520 h 1290"/>
                  <a:gd name="T12" fmla="*/ 353 w 381"/>
                  <a:gd name="T13" fmla="*/ 453 h 1290"/>
                  <a:gd name="T14" fmla="*/ 353 w 381"/>
                  <a:gd name="T15" fmla="*/ 438 h 1290"/>
                  <a:gd name="T16" fmla="*/ 368 w 381"/>
                  <a:gd name="T17" fmla="*/ 414 h 1290"/>
                  <a:gd name="T18" fmla="*/ 332 w 381"/>
                  <a:gd name="T19" fmla="*/ 314 h 1290"/>
                  <a:gd name="T20" fmla="*/ 76 w 381"/>
                  <a:gd name="T21" fmla="*/ 107 h 1290"/>
                  <a:gd name="T22" fmla="*/ 67 w 381"/>
                  <a:gd name="T23" fmla="*/ 0 h 1290"/>
                  <a:gd name="T24" fmla="*/ 0 w 381"/>
                  <a:gd name="T25" fmla="*/ 0 h 1290"/>
                  <a:gd name="T26" fmla="*/ 0 w 381"/>
                  <a:gd name="T27" fmla="*/ 1290 h 1290"/>
                  <a:gd name="T28" fmla="*/ 211 w 381"/>
                  <a:gd name="T29" fmla="*/ 1290 h 1290"/>
                  <a:gd name="T30" fmla="*/ 368 w 381"/>
                  <a:gd name="T31" fmla="*/ 1134 h 1290"/>
                  <a:gd name="T32" fmla="*/ 368 w 381"/>
                  <a:gd name="T33" fmla="*/ 1118 h 1290"/>
                  <a:gd name="T34" fmla="*/ 353 w 381"/>
                  <a:gd name="T35" fmla="*/ 1080 h 1290"/>
                  <a:gd name="T36" fmla="*/ 353 w 381"/>
                  <a:gd name="T37" fmla="*/ 1066 h 1290"/>
                  <a:gd name="T38" fmla="*/ 368 w 381"/>
                  <a:gd name="T39" fmla="*/ 1052 h 1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1" h="1290">
                    <a:moveTo>
                      <a:pt x="368" y="1052"/>
                    </a:moveTo>
                    <a:cubicBezTo>
                      <a:pt x="375" y="1044"/>
                      <a:pt x="375" y="1016"/>
                      <a:pt x="368" y="1008"/>
                    </a:cubicBezTo>
                    <a:cubicBezTo>
                      <a:pt x="362" y="1002"/>
                      <a:pt x="353" y="1001"/>
                      <a:pt x="353" y="993"/>
                    </a:cubicBezTo>
                    <a:cubicBezTo>
                      <a:pt x="353" y="979"/>
                      <a:pt x="353" y="979"/>
                      <a:pt x="353" y="979"/>
                    </a:cubicBezTo>
                    <a:cubicBezTo>
                      <a:pt x="353" y="971"/>
                      <a:pt x="368" y="874"/>
                      <a:pt x="368" y="869"/>
                    </a:cubicBezTo>
                    <a:cubicBezTo>
                      <a:pt x="368" y="520"/>
                      <a:pt x="368" y="520"/>
                      <a:pt x="368" y="520"/>
                    </a:cubicBezTo>
                    <a:cubicBezTo>
                      <a:pt x="368" y="515"/>
                      <a:pt x="353" y="461"/>
                      <a:pt x="353" y="453"/>
                    </a:cubicBezTo>
                    <a:cubicBezTo>
                      <a:pt x="353" y="438"/>
                      <a:pt x="353" y="438"/>
                      <a:pt x="353" y="438"/>
                    </a:cubicBezTo>
                    <a:cubicBezTo>
                      <a:pt x="353" y="430"/>
                      <a:pt x="365" y="420"/>
                      <a:pt x="368" y="414"/>
                    </a:cubicBezTo>
                    <a:cubicBezTo>
                      <a:pt x="381" y="378"/>
                      <a:pt x="354" y="341"/>
                      <a:pt x="332" y="314"/>
                    </a:cubicBezTo>
                    <a:cubicBezTo>
                      <a:pt x="304" y="279"/>
                      <a:pt x="120" y="182"/>
                      <a:pt x="76" y="107"/>
                    </a:cubicBezTo>
                    <a:cubicBezTo>
                      <a:pt x="62" y="83"/>
                      <a:pt x="67" y="0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90"/>
                      <a:pt x="0" y="1290"/>
                      <a:pt x="0" y="1290"/>
                    </a:cubicBezTo>
                    <a:cubicBezTo>
                      <a:pt x="211" y="1290"/>
                      <a:pt x="211" y="1290"/>
                      <a:pt x="211" y="1290"/>
                    </a:cubicBezTo>
                    <a:cubicBezTo>
                      <a:pt x="298" y="1290"/>
                      <a:pt x="368" y="1220"/>
                      <a:pt x="368" y="1134"/>
                    </a:cubicBezTo>
                    <a:cubicBezTo>
                      <a:pt x="368" y="1134"/>
                      <a:pt x="368" y="1134"/>
                      <a:pt x="368" y="1118"/>
                    </a:cubicBezTo>
                    <a:cubicBezTo>
                      <a:pt x="368" y="1110"/>
                      <a:pt x="353" y="1088"/>
                      <a:pt x="353" y="1080"/>
                    </a:cubicBezTo>
                    <a:cubicBezTo>
                      <a:pt x="353" y="1066"/>
                      <a:pt x="353" y="1066"/>
                      <a:pt x="353" y="1066"/>
                    </a:cubicBezTo>
                    <a:cubicBezTo>
                      <a:pt x="353" y="1058"/>
                      <a:pt x="362" y="1057"/>
                      <a:pt x="368" y="1052"/>
                    </a:cubicBezTo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Rectangle 18"/>
              <p:cNvSpPr>
                <a:spLocks noChangeArrowheads="1"/>
              </p:cNvSpPr>
              <p:nvPr/>
            </p:nvSpPr>
            <p:spPr bwMode="auto">
              <a:xfrm>
                <a:off x="2968" y="2044"/>
                <a:ext cx="1744" cy="649"/>
              </a:xfrm>
              <a:prstGeom prst="rect">
                <a:avLst/>
              </a:prstGeom>
              <a:solidFill>
                <a:srgbClr val="749B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Rectangle 19"/>
              <p:cNvSpPr>
                <a:spLocks noChangeArrowheads="1"/>
              </p:cNvSpPr>
              <p:nvPr/>
            </p:nvSpPr>
            <p:spPr bwMode="auto">
              <a:xfrm>
                <a:off x="2968" y="2044"/>
                <a:ext cx="1744" cy="6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Rectangle 20"/>
              <p:cNvSpPr>
                <a:spLocks noChangeArrowheads="1"/>
              </p:cNvSpPr>
              <p:nvPr/>
            </p:nvSpPr>
            <p:spPr bwMode="auto">
              <a:xfrm>
                <a:off x="3839" y="2044"/>
                <a:ext cx="873" cy="649"/>
              </a:xfrm>
              <a:prstGeom prst="rect">
                <a:avLst/>
              </a:prstGeom>
              <a:solidFill>
                <a:srgbClr val="9EA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Rectangle 21"/>
              <p:cNvSpPr>
                <a:spLocks noChangeArrowheads="1"/>
              </p:cNvSpPr>
              <p:nvPr/>
            </p:nvSpPr>
            <p:spPr bwMode="auto">
              <a:xfrm>
                <a:off x="3839" y="2044"/>
                <a:ext cx="873" cy="6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22"/>
              <p:cNvSpPr>
                <a:spLocks noEditPoints="1"/>
              </p:cNvSpPr>
              <p:nvPr/>
            </p:nvSpPr>
            <p:spPr bwMode="auto">
              <a:xfrm>
                <a:off x="3950" y="744"/>
                <a:ext cx="757" cy="1300"/>
              </a:xfrm>
              <a:custGeom>
                <a:avLst/>
                <a:gdLst>
                  <a:gd name="T0" fmla="*/ 310 w 319"/>
                  <a:gd name="T1" fmla="*/ 399 h 549"/>
                  <a:gd name="T2" fmla="*/ 308 w 319"/>
                  <a:gd name="T3" fmla="*/ 400 h 549"/>
                  <a:gd name="T4" fmla="*/ 301 w 319"/>
                  <a:gd name="T5" fmla="*/ 400 h 549"/>
                  <a:gd name="T6" fmla="*/ 300 w 319"/>
                  <a:gd name="T7" fmla="*/ 401 h 549"/>
                  <a:gd name="T8" fmla="*/ 288 w 319"/>
                  <a:gd name="T9" fmla="*/ 428 h 549"/>
                  <a:gd name="T10" fmla="*/ 288 w 319"/>
                  <a:gd name="T11" fmla="*/ 442 h 549"/>
                  <a:gd name="T12" fmla="*/ 297 w 319"/>
                  <a:gd name="T13" fmla="*/ 486 h 549"/>
                  <a:gd name="T14" fmla="*/ 302 w 319"/>
                  <a:gd name="T15" fmla="*/ 510 h 549"/>
                  <a:gd name="T16" fmla="*/ 302 w 319"/>
                  <a:gd name="T17" fmla="*/ 549 h 549"/>
                  <a:gd name="T18" fmla="*/ 309 w 319"/>
                  <a:gd name="T19" fmla="*/ 549 h 549"/>
                  <a:gd name="T20" fmla="*/ 309 w 319"/>
                  <a:gd name="T21" fmla="*/ 510 h 549"/>
                  <a:gd name="T22" fmla="*/ 304 w 319"/>
                  <a:gd name="T23" fmla="*/ 484 h 549"/>
                  <a:gd name="T24" fmla="*/ 295 w 319"/>
                  <a:gd name="T25" fmla="*/ 442 h 549"/>
                  <a:gd name="T26" fmla="*/ 295 w 319"/>
                  <a:gd name="T27" fmla="*/ 428 h 549"/>
                  <a:gd name="T28" fmla="*/ 306 w 319"/>
                  <a:gd name="T29" fmla="*/ 405 h 549"/>
                  <a:gd name="T30" fmla="*/ 310 w 319"/>
                  <a:gd name="T31" fmla="*/ 399 h 549"/>
                  <a:gd name="T32" fmla="*/ 310 w 319"/>
                  <a:gd name="T33" fmla="*/ 399 h 549"/>
                  <a:gd name="T34" fmla="*/ 4 w 319"/>
                  <a:gd name="T35" fmla="*/ 0 h 549"/>
                  <a:gd name="T36" fmla="*/ 0 w 319"/>
                  <a:gd name="T37" fmla="*/ 4 h 549"/>
                  <a:gd name="T38" fmla="*/ 13 w 319"/>
                  <a:gd name="T39" fmla="*/ 106 h 549"/>
                  <a:gd name="T40" fmla="*/ 194 w 319"/>
                  <a:gd name="T41" fmla="*/ 259 h 549"/>
                  <a:gd name="T42" fmla="*/ 271 w 319"/>
                  <a:gd name="T43" fmla="*/ 316 h 549"/>
                  <a:gd name="T44" fmla="*/ 305 w 319"/>
                  <a:gd name="T45" fmla="*/ 392 h 549"/>
                  <a:gd name="T46" fmla="*/ 308 w 319"/>
                  <a:gd name="T47" fmla="*/ 392 h 549"/>
                  <a:gd name="T48" fmla="*/ 311 w 319"/>
                  <a:gd name="T49" fmla="*/ 395 h 549"/>
                  <a:gd name="T50" fmla="*/ 277 w 319"/>
                  <a:gd name="T51" fmla="*/ 311 h 549"/>
                  <a:gd name="T52" fmla="*/ 198 w 319"/>
                  <a:gd name="T53" fmla="*/ 253 h 549"/>
                  <a:gd name="T54" fmla="*/ 19 w 319"/>
                  <a:gd name="T55" fmla="*/ 103 h 549"/>
                  <a:gd name="T56" fmla="*/ 8 w 319"/>
                  <a:gd name="T57" fmla="*/ 4 h 549"/>
                  <a:gd name="T58" fmla="*/ 4 w 319"/>
                  <a:gd name="T59" fmla="*/ 0 h 549"/>
                  <a:gd name="T60" fmla="*/ 4 w 319"/>
                  <a:gd name="T61" fmla="*/ 0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9" h="549">
                    <a:moveTo>
                      <a:pt x="310" y="399"/>
                    </a:moveTo>
                    <a:cubicBezTo>
                      <a:pt x="310" y="399"/>
                      <a:pt x="309" y="400"/>
                      <a:pt x="308" y="400"/>
                    </a:cubicBezTo>
                    <a:cubicBezTo>
                      <a:pt x="301" y="400"/>
                      <a:pt x="301" y="400"/>
                      <a:pt x="301" y="400"/>
                    </a:cubicBezTo>
                    <a:cubicBezTo>
                      <a:pt x="300" y="400"/>
                      <a:pt x="300" y="401"/>
                      <a:pt x="300" y="401"/>
                    </a:cubicBezTo>
                    <a:cubicBezTo>
                      <a:pt x="294" y="408"/>
                      <a:pt x="288" y="417"/>
                      <a:pt x="288" y="428"/>
                    </a:cubicBezTo>
                    <a:cubicBezTo>
                      <a:pt x="288" y="442"/>
                      <a:pt x="288" y="442"/>
                      <a:pt x="288" y="442"/>
                    </a:cubicBezTo>
                    <a:cubicBezTo>
                      <a:pt x="288" y="448"/>
                      <a:pt x="290" y="459"/>
                      <a:pt x="297" y="486"/>
                    </a:cubicBezTo>
                    <a:cubicBezTo>
                      <a:pt x="299" y="496"/>
                      <a:pt x="302" y="508"/>
                      <a:pt x="302" y="510"/>
                    </a:cubicBezTo>
                    <a:cubicBezTo>
                      <a:pt x="302" y="549"/>
                      <a:pt x="302" y="549"/>
                      <a:pt x="302" y="549"/>
                    </a:cubicBezTo>
                    <a:cubicBezTo>
                      <a:pt x="309" y="549"/>
                      <a:pt x="309" y="549"/>
                      <a:pt x="309" y="549"/>
                    </a:cubicBezTo>
                    <a:cubicBezTo>
                      <a:pt x="309" y="510"/>
                      <a:pt x="309" y="510"/>
                      <a:pt x="309" y="510"/>
                    </a:cubicBezTo>
                    <a:cubicBezTo>
                      <a:pt x="309" y="507"/>
                      <a:pt x="306" y="494"/>
                      <a:pt x="304" y="484"/>
                    </a:cubicBezTo>
                    <a:cubicBezTo>
                      <a:pt x="298" y="459"/>
                      <a:pt x="295" y="447"/>
                      <a:pt x="295" y="442"/>
                    </a:cubicBezTo>
                    <a:cubicBezTo>
                      <a:pt x="295" y="428"/>
                      <a:pt x="295" y="428"/>
                      <a:pt x="295" y="428"/>
                    </a:cubicBezTo>
                    <a:cubicBezTo>
                      <a:pt x="295" y="419"/>
                      <a:pt x="301" y="412"/>
                      <a:pt x="306" y="405"/>
                    </a:cubicBezTo>
                    <a:cubicBezTo>
                      <a:pt x="308" y="402"/>
                      <a:pt x="310" y="400"/>
                      <a:pt x="310" y="399"/>
                    </a:cubicBezTo>
                    <a:cubicBezTo>
                      <a:pt x="310" y="399"/>
                      <a:pt x="310" y="399"/>
                      <a:pt x="310" y="399"/>
                    </a:cubicBezTo>
                    <a:moveTo>
                      <a:pt x="4" y="0"/>
                    </a:moveTo>
                    <a:cubicBezTo>
                      <a:pt x="2" y="0"/>
                      <a:pt x="1" y="2"/>
                      <a:pt x="0" y="4"/>
                    </a:cubicBezTo>
                    <a:cubicBezTo>
                      <a:pt x="0" y="33"/>
                      <a:pt x="0" y="84"/>
                      <a:pt x="13" y="106"/>
                    </a:cubicBezTo>
                    <a:cubicBezTo>
                      <a:pt x="43" y="157"/>
                      <a:pt x="127" y="214"/>
                      <a:pt x="194" y="259"/>
                    </a:cubicBezTo>
                    <a:cubicBezTo>
                      <a:pt x="229" y="283"/>
                      <a:pt x="262" y="305"/>
                      <a:pt x="271" y="316"/>
                    </a:cubicBezTo>
                    <a:cubicBezTo>
                      <a:pt x="291" y="340"/>
                      <a:pt x="310" y="368"/>
                      <a:pt x="305" y="392"/>
                    </a:cubicBezTo>
                    <a:cubicBezTo>
                      <a:pt x="308" y="392"/>
                      <a:pt x="308" y="392"/>
                      <a:pt x="308" y="392"/>
                    </a:cubicBezTo>
                    <a:cubicBezTo>
                      <a:pt x="310" y="392"/>
                      <a:pt x="311" y="393"/>
                      <a:pt x="311" y="395"/>
                    </a:cubicBezTo>
                    <a:cubicBezTo>
                      <a:pt x="319" y="367"/>
                      <a:pt x="298" y="337"/>
                      <a:pt x="277" y="311"/>
                    </a:cubicBezTo>
                    <a:cubicBezTo>
                      <a:pt x="267" y="299"/>
                      <a:pt x="234" y="277"/>
                      <a:pt x="198" y="253"/>
                    </a:cubicBezTo>
                    <a:cubicBezTo>
                      <a:pt x="131" y="208"/>
                      <a:pt x="48" y="152"/>
                      <a:pt x="19" y="103"/>
                    </a:cubicBezTo>
                    <a:cubicBezTo>
                      <a:pt x="11" y="88"/>
                      <a:pt x="7" y="52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23"/>
              <p:cNvSpPr/>
              <p:nvPr/>
            </p:nvSpPr>
            <p:spPr bwMode="auto">
              <a:xfrm>
                <a:off x="3331" y="3729"/>
                <a:ext cx="508" cy="19"/>
              </a:xfrm>
              <a:custGeom>
                <a:avLst/>
                <a:gdLst>
                  <a:gd name="T0" fmla="*/ 214 w 214"/>
                  <a:gd name="T1" fmla="*/ 0 h 8"/>
                  <a:gd name="T2" fmla="*/ 4 w 214"/>
                  <a:gd name="T3" fmla="*/ 0 h 8"/>
                  <a:gd name="T4" fmla="*/ 0 w 214"/>
                  <a:gd name="T5" fmla="*/ 4 h 8"/>
                  <a:gd name="T6" fmla="*/ 4 w 214"/>
                  <a:gd name="T7" fmla="*/ 8 h 8"/>
                  <a:gd name="T8" fmla="*/ 214 w 214"/>
                  <a:gd name="T9" fmla="*/ 8 h 8"/>
                  <a:gd name="T10" fmla="*/ 214 w 214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4" h="8">
                    <a:moveTo>
                      <a:pt x="21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214" y="8"/>
                      <a:pt x="214" y="8"/>
                      <a:pt x="214" y="8"/>
                    </a:cubicBezTo>
                    <a:cubicBezTo>
                      <a:pt x="214" y="0"/>
                      <a:pt x="214" y="0"/>
                      <a:pt x="214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24"/>
              <p:cNvSpPr/>
              <p:nvPr/>
            </p:nvSpPr>
            <p:spPr bwMode="auto">
              <a:xfrm>
                <a:off x="3839" y="2693"/>
                <a:ext cx="861" cy="1055"/>
              </a:xfrm>
              <a:custGeom>
                <a:avLst/>
                <a:gdLst>
                  <a:gd name="T0" fmla="*/ 356 w 363"/>
                  <a:gd name="T1" fmla="*/ 0 h 446"/>
                  <a:gd name="T2" fmla="*/ 349 w 363"/>
                  <a:gd name="T3" fmla="*/ 0 h 446"/>
                  <a:gd name="T4" fmla="*/ 349 w 363"/>
                  <a:gd name="T5" fmla="*/ 35 h 446"/>
                  <a:gd name="T6" fmla="*/ 343 w 363"/>
                  <a:gd name="T7" fmla="*/ 80 h 446"/>
                  <a:gd name="T8" fmla="*/ 335 w 363"/>
                  <a:gd name="T9" fmla="*/ 146 h 446"/>
                  <a:gd name="T10" fmla="*/ 335 w 363"/>
                  <a:gd name="T11" fmla="*/ 160 h 446"/>
                  <a:gd name="T12" fmla="*/ 352 w 363"/>
                  <a:gd name="T13" fmla="*/ 186 h 446"/>
                  <a:gd name="T14" fmla="*/ 354 w 363"/>
                  <a:gd name="T15" fmla="*/ 187 h 446"/>
                  <a:gd name="T16" fmla="*/ 354 w 363"/>
                  <a:gd name="T17" fmla="*/ 206 h 446"/>
                  <a:gd name="T18" fmla="*/ 351 w 363"/>
                  <a:gd name="T19" fmla="*/ 207 h 446"/>
                  <a:gd name="T20" fmla="*/ 335 w 363"/>
                  <a:gd name="T21" fmla="*/ 233 h 446"/>
                  <a:gd name="T22" fmla="*/ 335 w 363"/>
                  <a:gd name="T23" fmla="*/ 247 h 446"/>
                  <a:gd name="T24" fmla="*/ 344 w 363"/>
                  <a:gd name="T25" fmla="*/ 274 h 446"/>
                  <a:gd name="T26" fmla="*/ 349 w 363"/>
                  <a:gd name="T27" fmla="*/ 286 h 446"/>
                  <a:gd name="T28" fmla="*/ 349 w 363"/>
                  <a:gd name="T29" fmla="*/ 300 h 446"/>
                  <a:gd name="T30" fmla="*/ 211 w 363"/>
                  <a:gd name="T31" fmla="*/ 438 h 446"/>
                  <a:gd name="T32" fmla="*/ 0 w 363"/>
                  <a:gd name="T33" fmla="*/ 438 h 446"/>
                  <a:gd name="T34" fmla="*/ 0 w 363"/>
                  <a:gd name="T35" fmla="*/ 446 h 446"/>
                  <a:gd name="T36" fmla="*/ 211 w 363"/>
                  <a:gd name="T37" fmla="*/ 446 h 446"/>
                  <a:gd name="T38" fmla="*/ 356 w 363"/>
                  <a:gd name="T39" fmla="*/ 300 h 446"/>
                  <a:gd name="T40" fmla="*/ 356 w 363"/>
                  <a:gd name="T41" fmla="*/ 284 h 446"/>
                  <a:gd name="T42" fmla="*/ 350 w 363"/>
                  <a:gd name="T43" fmla="*/ 271 h 446"/>
                  <a:gd name="T44" fmla="*/ 342 w 363"/>
                  <a:gd name="T45" fmla="*/ 247 h 446"/>
                  <a:gd name="T46" fmla="*/ 342 w 363"/>
                  <a:gd name="T47" fmla="*/ 233 h 446"/>
                  <a:gd name="T48" fmla="*/ 355 w 363"/>
                  <a:gd name="T49" fmla="*/ 213 h 446"/>
                  <a:gd name="T50" fmla="*/ 360 w 363"/>
                  <a:gd name="T51" fmla="*/ 210 h 446"/>
                  <a:gd name="T52" fmla="*/ 360 w 363"/>
                  <a:gd name="T53" fmla="*/ 182 h 446"/>
                  <a:gd name="T54" fmla="*/ 355 w 363"/>
                  <a:gd name="T55" fmla="*/ 179 h 446"/>
                  <a:gd name="T56" fmla="*/ 342 w 363"/>
                  <a:gd name="T57" fmla="*/ 160 h 446"/>
                  <a:gd name="T58" fmla="*/ 342 w 363"/>
                  <a:gd name="T59" fmla="*/ 146 h 446"/>
                  <a:gd name="T60" fmla="*/ 350 w 363"/>
                  <a:gd name="T61" fmla="*/ 81 h 446"/>
                  <a:gd name="T62" fmla="*/ 356 w 363"/>
                  <a:gd name="T63" fmla="*/ 35 h 446"/>
                  <a:gd name="T64" fmla="*/ 356 w 363"/>
                  <a:gd name="T65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3" h="446">
                    <a:moveTo>
                      <a:pt x="356" y="0"/>
                    </a:moveTo>
                    <a:cubicBezTo>
                      <a:pt x="349" y="0"/>
                      <a:pt x="349" y="0"/>
                      <a:pt x="349" y="0"/>
                    </a:cubicBezTo>
                    <a:cubicBezTo>
                      <a:pt x="349" y="35"/>
                      <a:pt x="349" y="35"/>
                      <a:pt x="349" y="35"/>
                    </a:cubicBezTo>
                    <a:cubicBezTo>
                      <a:pt x="349" y="38"/>
                      <a:pt x="346" y="62"/>
                      <a:pt x="343" y="80"/>
                    </a:cubicBezTo>
                    <a:cubicBezTo>
                      <a:pt x="337" y="125"/>
                      <a:pt x="335" y="141"/>
                      <a:pt x="335" y="146"/>
                    </a:cubicBezTo>
                    <a:cubicBezTo>
                      <a:pt x="335" y="160"/>
                      <a:pt x="335" y="160"/>
                      <a:pt x="335" y="160"/>
                    </a:cubicBezTo>
                    <a:cubicBezTo>
                      <a:pt x="335" y="176"/>
                      <a:pt x="347" y="183"/>
                      <a:pt x="352" y="186"/>
                    </a:cubicBezTo>
                    <a:cubicBezTo>
                      <a:pt x="353" y="186"/>
                      <a:pt x="353" y="187"/>
                      <a:pt x="354" y="187"/>
                    </a:cubicBezTo>
                    <a:cubicBezTo>
                      <a:pt x="355" y="190"/>
                      <a:pt x="355" y="202"/>
                      <a:pt x="354" y="206"/>
                    </a:cubicBezTo>
                    <a:cubicBezTo>
                      <a:pt x="353" y="206"/>
                      <a:pt x="352" y="206"/>
                      <a:pt x="351" y="207"/>
                    </a:cubicBezTo>
                    <a:cubicBezTo>
                      <a:pt x="347" y="210"/>
                      <a:pt x="335" y="217"/>
                      <a:pt x="335" y="233"/>
                    </a:cubicBezTo>
                    <a:cubicBezTo>
                      <a:pt x="335" y="247"/>
                      <a:pt x="335" y="247"/>
                      <a:pt x="335" y="247"/>
                    </a:cubicBezTo>
                    <a:cubicBezTo>
                      <a:pt x="335" y="255"/>
                      <a:pt x="339" y="264"/>
                      <a:pt x="344" y="274"/>
                    </a:cubicBezTo>
                    <a:cubicBezTo>
                      <a:pt x="345" y="277"/>
                      <a:pt x="348" y="283"/>
                      <a:pt x="349" y="286"/>
                    </a:cubicBezTo>
                    <a:cubicBezTo>
                      <a:pt x="349" y="300"/>
                      <a:pt x="349" y="300"/>
                      <a:pt x="349" y="300"/>
                    </a:cubicBezTo>
                    <a:cubicBezTo>
                      <a:pt x="349" y="376"/>
                      <a:pt x="287" y="438"/>
                      <a:pt x="211" y="438"/>
                    </a:cubicBezTo>
                    <a:cubicBezTo>
                      <a:pt x="0" y="438"/>
                      <a:pt x="0" y="438"/>
                      <a:pt x="0" y="438"/>
                    </a:cubicBezTo>
                    <a:cubicBezTo>
                      <a:pt x="0" y="446"/>
                      <a:pt x="0" y="446"/>
                      <a:pt x="0" y="446"/>
                    </a:cubicBezTo>
                    <a:cubicBezTo>
                      <a:pt x="211" y="446"/>
                      <a:pt x="211" y="446"/>
                      <a:pt x="211" y="446"/>
                    </a:cubicBezTo>
                    <a:cubicBezTo>
                      <a:pt x="291" y="446"/>
                      <a:pt x="356" y="380"/>
                      <a:pt x="356" y="300"/>
                    </a:cubicBezTo>
                    <a:cubicBezTo>
                      <a:pt x="356" y="300"/>
                      <a:pt x="356" y="285"/>
                      <a:pt x="356" y="284"/>
                    </a:cubicBezTo>
                    <a:cubicBezTo>
                      <a:pt x="356" y="282"/>
                      <a:pt x="353" y="276"/>
                      <a:pt x="350" y="271"/>
                    </a:cubicBezTo>
                    <a:cubicBezTo>
                      <a:pt x="346" y="261"/>
                      <a:pt x="342" y="253"/>
                      <a:pt x="342" y="247"/>
                    </a:cubicBezTo>
                    <a:cubicBezTo>
                      <a:pt x="342" y="233"/>
                      <a:pt x="342" y="233"/>
                      <a:pt x="342" y="233"/>
                    </a:cubicBezTo>
                    <a:cubicBezTo>
                      <a:pt x="342" y="221"/>
                      <a:pt x="351" y="216"/>
                      <a:pt x="355" y="213"/>
                    </a:cubicBezTo>
                    <a:cubicBezTo>
                      <a:pt x="357" y="212"/>
                      <a:pt x="358" y="212"/>
                      <a:pt x="360" y="210"/>
                    </a:cubicBezTo>
                    <a:cubicBezTo>
                      <a:pt x="363" y="205"/>
                      <a:pt x="363" y="188"/>
                      <a:pt x="360" y="182"/>
                    </a:cubicBezTo>
                    <a:cubicBezTo>
                      <a:pt x="359" y="182"/>
                      <a:pt x="357" y="181"/>
                      <a:pt x="355" y="179"/>
                    </a:cubicBezTo>
                    <a:cubicBezTo>
                      <a:pt x="351" y="177"/>
                      <a:pt x="342" y="171"/>
                      <a:pt x="342" y="160"/>
                    </a:cubicBezTo>
                    <a:cubicBezTo>
                      <a:pt x="342" y="146"/>
                      <a:pt x="342" y="146"/>
                      <a:pt x="342" y="146"/>
                    </a:cubicBezTo>
                    <a:cubicBezTo>
                      <a:pt x="342" y="141"/>
                      <a:pt x="345" y="123"/>
                      <a:pt x="350" y="81"/>
                    </a:cubicBezTo>
                    <a:cubicBezTo>
                      <a:pt x="354" y="57"/>
                      <a:pt x="356" y="38"/>
                      <a:pt x="356" y="35"/>
                    </a:cubicBezTo>
                    <a:cubicBezTo>
                      <a:pt x="356" y="0"/>
                      <a:pt x="356" y="0"/>
                      <a:pt x="356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Rectangle 25"/>
              <p:cNvSpPr>
                <a:spLocks noChangeArrowheads="1"/>
              </p:cNvSpPr>
              <p:nvPr/>
            </p:nvSpPr>
            <p:spPr bwMode="auto">
              <a:xfrm>
                <a:off x="4667" y="2044"/>
                <a:ext cx="16" cy="64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Rectangle 26"/>
              <p:cNvSpPr>
                <a:spLocks noChangeArrowheads="1"/>
              </p:cNvSpPr>
              <p:nvPr/>
            </p:nvSpPr>
            <p:spPr bwMode="auto">
              <a:xfrm>
                <a:off x="4667" y="2044"/>
                <a:ext cx="16" cy="6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27"/>
              <p:cNvSpPr>
                <a:spLocks noEditPoints="1"/>
              </p:cNvSpPr>
              <p:nvPr/>
            </p:nvSpPr>
            <p:spPr bwMode="auto">
              <a:xfrm>
                <a:off x="2970" y="744"/>
                <a:ext cx="760" cy="2876"/>
              </a:xfrm>
              <a:custGeom>
                <a:avLst/>
                <a:gdLst>
                  <a:gd name="T0" fmla="*/ 18 w 320"/>
                  <a:gd name="T1" fmla="*/ 823 h 1215"/>
                  <a:gd name="T2" fmla="*/ 10 w 320"/>
                  <a:gd name="T3" fmla="*/ 823 h 1215"/>
                  <a:gd name="T4" fmla="*/ 10 w 320"/>
                  <a:gd name="T5" fmla="*/ 858 h 1215"/>
                  <a:gd name="T6" fmla="*/ 16 w 320"/>
                  <a:gd name="T7" fmla="*/ 904 h 1215"/>
                  <a:gd name="T8" fmla="*/ 25 w 320"/>
                  <a:gd name="T9" fmla="*/ 969 h 1215"/>
                  <a:gd name="T10" fmla="*/ 25 w 320"/>
                  <a:gd name="T11" fmla="*/ 983 h 1215"/>
                  <a:gd name="T12" fmla="*/ 11 w 320"/>
                  <a:gd name="T13" fmla="*/ 1002 h 1215"/>
                  <a:gd name="T14" fmla="*/ 7 w 320"/>
                  <a:gd name="T15" fmla="*/ 1005 h 1215"/>
                  <a:gd name="T16" fmla="*/ 7 w 320"/>
                  <a:gd name="T17" fmla="*/ 1033 h 1215"/>
                  <a:gd name="T18" fmla="*/ 11 w 320"/>
                  <a:gd name="T19" fmla="*/ 1036 h 1215"/>
                  <a:gd name="T20" fmla="*/ 25 w 320"/>
                  <a:gd name="T21" fmla="*/ 1056 h 1215"/>
                  <a:gd name="T22" fmla="*/ 25 w 320"/>
                  <a:gd name="T23" fmla="*/ 1070 h 1215"/>
                  <a:gd name="T24" fmla="*/ 16 w 320"/>
                  <a:gd name="T25" fmla="*/ 1094 h 1215"/>
                  <a:gd name="T26" fmla="*/ 10 w 320"/>
                  <a:gd name="T27" fmla="*/ 1108 h 1215"/>
                  <a:gd name="T28" fmla="*/ 10 w 320"/>
                  <a:gd name="T29" fmla="*/ 1123 h 1215"/>
                  <a:gd name="T30" fmla="*/ 42 w 320"/>
                  <a:gd name="T31" fmla="*/ 1214 h 1215"/>
                  <a:gd name="T32" fmla="*/ 45 w 320"/>
                  <a:gd name="T33" fmla="*/ 1215 h 1215"/>
                  <a:gd name="T34" fmla="*/ 47 w 320"/>
                  <a:gd name="T35" fmla="*/ 1215 h 1215"/>
                  <a:gd name="T36" fmla="*/ 48 w 320"/>
                  <a:gd name="T37" fmla="*/ 1209 h 1215"/>
                  <a:gd name="T38" fmla="*/ 18 w 320"/>
                  <a:gd name="T39" fmla="*/ 1123 h 1215"/>
                  <a:gd name="T40" fmla="*/ 18 w 320"/>
                  <a:gd name="T41" fmla="*/ 1109 h 1215"/>
                  <a:gd name="T42" fmla="*/ 23 w 320"/>
                  <a:gd name="T43" fmla="*/ 1097 h 1215"/>
                  <a:gd name="T44" fmla="*/ 32 w 320"/>
                  <a:gd name="T45" fmla="*/ 1070 h 1215"/>
                  <a:gd name="T46" fmla="*/ 32 w 320"/>
                  <a:gd name="T47" fmla="*/ 1056 h 1215"/>
                  <a:gd name="T48" fmla="*/ 15 w 320"/>
                  <a:gd name="T49" fmla="*/ 1030 h 1215"/>
                  <a:gd name="T50" fmla="*/ 13 w 320"/>
                  <a:gd name="T51" fmla="*/ 1028 h 1215"/>
                  <a:gd name="T52" fmla="*/ 13 w 320"/>
                  <a:gd name="T53" fmla="*/ 1010 h 1215"/>
                  <a:gd name="T54" fmla="*/ 15 w 320"/>
                  <a:gd name="T55" fmla="*/ 1009 h 1215"/>
                  <a:gd name="T56" fmla="*/ 32 w 320"/>
                  <a:gd name="T57" fmla="*/ 983 h 1215"/>
                  <a:gd name="T58" fmla="*/ 32 w 320"/>
                  <a:gd name="T59" fmla="*/ 969 h 1215"/>
                  <a:gd name="T60" fmla="*/ 24 w 320"/>
                  <a:gd name="T61" fmla="*/ 903 h 1215"/>
                  <a:gd name="T62" fmla="*/ 18 w 320"/>
                  <a:gd name="T63" fmla="*/ 858 h 1215"/>
                  <a:gd name="T64" fmla="*/ 18 w 320"/>
                  <a:gd name="T65" fmla="*/ 823 h 1215"/>
                  <a:gd name="T66" fmla="*/ 10 w 320"/>
                  <a:gd name="T67" fmla="*/ 511 h 1215"/>
                  <a:gd name="T68" fmla="*/ 10 w 320"/>
                  <a:gd name="T69" fmla="*/ 549 h 1215"/>
                  <a:gd name="T70" fmla="*/ 18 w 320"/>
                  <a:gd name="T71" fmla="*/ 549 h 1215"/>
                  <a:gd name="T72" fmla="*/ 18 w 320"/>
                  <a:gd name="T73" fmla="*/ 514 h 1215"/>
                  <a:gd name="T74" fmla="*/ 14 w 320"/>
                  <a:gd name="T75" fmla="*/ 514 h 1215"/>
                  <a:gd name="T76" fmla="*/ 10 w 320"/>
                  <a:gd name="T77" fmla="*/ 511 h 1215"/>
                  <a:gd name="T78" fmla="*/ 316 w 320"/>
                  <a:gd name="T79" fmla="*/ 0 h 1215"/>
                  <a:gd name="T80" fmla="*/ 315 w 320"/>
                  <a:gd name="T81" fmla="*/ 0 h 1215"/>
                  <a:gd name="T82" fmla="*/ 312 w 320"/>
                  <a:gd name="T83" fmla="*/ 4 h 1215"/>
                  <a:gd name="T84" fmla="*/ 300 w 320"/>
                  <a:gd name="T85" fmla="*/ 103 h 1215"/>
                  <a:gd name="T86" fmla="*/ 124 w 320"/>
                  <a:gd name="T87" fmla="*/ 252 h 1215"/>
                  <a:gd name="T88" fmla="*/ 40 w 320"/>
                  <a:gd name="T89" fmla="*/ 315 h 1215"/>
                  <a:gd name="T90" fmla="*/ 10 w 320"/>
                  <a:gd name="T91" fmla="*/ 399 h 1215"/>
                  <a:gd name="T92" fmla="*/ 14 w 320"/>
                  <a:gd name="T93" fmla="*/ 406 h 1215"/>
                  <a:gd name="T94" fmla="*/ 25 w 320"/>
                  <a:gd name="T95" fmla="*/ 428 h 1215"/>
                  <a:gd name="T96" fmla="*/ 25 w 320"/>
                  <a:gd name="T97" fmla="*/ 442 h 1215"/>
                  <a:gd name="T98" fmla="*/ 16 w 320"/>
                  <a:gd name="T99" fmla="*/ 484 h 1215"/>
                  <a:gd name="T100" fmla="*/ 11 w 320"/>
                  <a:gd name="T101" fmla="*/ 507 h 1215"/>
                  <a:gd name="T102" fmla="*/ 14 w 320"/>
                  <a:gd name="T103" fmla="*/ 506 h 1215"/>
                  <a:gd name="T104" fmla="*/ 19 w 320"/>
                  <a:gd name="T105" fmla="*/ 506 h 1215"/>
                  <a:gd name="T106" fmla="*/ 23 w 320"/>
                  <a:gd name="T107" fmla="*/ 485 h 1215"/>
                  <a:gd name="T108" fmla="*/ 32 w 320"/>
                  <a:gd name="T109" fmla="*/ 442 h 1215"/>
                  <a:gd name="T110" fmla="*/ 32 w 320"/>
                  <a:gd name="T111" fmla="*/ 428 h 1215"/>
                  <a:gd name="T112" fmla="*/ 20 w 320"/>
                  <a:gd name="T113" fmla="*/ 401 h 1215"/>
                  <a:gd name="T114" fmla="*/ 16 w 320"/>
                  <a:gd name="T115" fmla="*/ 396 h 1215"/>
                  <a:gd name="T116" fmla="*/ 46 w 320"/>
                  <a:gd name="T117" fmla="*/ 319 h 1215"/>
                  <a:gd name="T118" fmla="*/ 128 w 320"/>
                  <a:gd name="T119" fmla="*/ 258 h 1215"/>
                  <a:gd name="T120" fmla="*/ 307 w 320"/>
                  <a:gd name="T121" fmla="*/ 106 h 1215"/>
                  <a:gd name="T122" fmla="*/ 319 w 320"/>
                  <a:gd name="T123" fmla="*/ 4 h 1215"/>
                  <a:gd name="T124" fmla="*/ 316 w 320"/>
                  <a:gd name="T125" fmla="*/ 0 h 1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20" h="1215">
                    <a:moveTo>
                      <a:pt x="18" y="823"/>
                    </a:moveTo>
                    <a:cubicBezTo>
                      <a:pt x="10" y="823"/>
                      <a:pt x="10" y="823"/>
                      <a:pt x="10" y="823"/>
                    </a:cubicBezTo>
                    <a:cubicBezTo>
                      <a:pt x="10" y="858"/>
                      <a:pt x="10" y="858"/>
                      <a:pt x="10" y="858"/>
                    </a:cubicBezTo>
                    <a:cubicBezTo>
                      <a:pt x="10" y="861"/>
                      <a:pt x="13" y="880"/>
                      <a:pt x="16" y="904"/>
                    </a:cubicBezTo>
                    <a:cubicBezTo>
                      <a:pt x="22" y="946"/>
                      <a:pt x="25" y="964"/>
                      <a:pt x="25" y="969"/>
                    </a:cubicBezTo>
                    <a:cubicBezTo>
                      <a:pt x="25" y="983"/>
                      <a:pt x="25" y="983"/>
                      <a:pt x="25" y="983"/>
                    </a:cubicBezTo>
                    <a:cubicBezTo>
                      <a:pt x="25" y="994"/>
                      <a:pt x="16" y="1000"/>
                      <a:pt x="11" y="1002"/>
                    </a:cubicBezTo>
                    <a:cubicBezTo>
                      <a:pt x="10" y="1003"/>
                      <a:pt x="9" y="1004"/>
                      <a:pt x="7" y="1005"/>
                    </a:cubicBezTo>
                    <a:cubicBezTo>
                      <a:pt x="4" y="1011"/>
                      <a:pt x="4" y="1028"/>
                      <a:pt x="7" y="1033"/>
                    </a:cubicBezTo>
                    <a:cubicBezTo>
                      <a:pt x="8" y="1034"/>
                      <a:pt x="9" y="1035"/>
                      <a:pt x="11" y="1036"/>
                    </a:cubicBezTo>
                    <a:cubicBezTo>
                      <a:pt x="16" y="1039"/>
                      <a:pt x="25" y="1044"/>
                      <a:pt x="25" y="1056"/>
                    </a:cubicBezTo>
                    <a:cubicBezTo>
                      <a:pt x="25" y="1070"/>
                      <a:pt x="25" y="1070"/>
                      <a:pt x="25" y="1070"/>
                    </a:cubicBezTo>
                    <a:cubicBezTo>
                      <a:pt x="25" y="1076"/>
                      <a:pt x="21" y="1084"/>
                      <a:pt x="16" y="1094"/>
                    </a:cubicBezTo>
                    <a:cubicBezTo>
                      <a:pt x="14" y="1099"/>
                      <a:pt x="11" y="1105"/>
                      <a:pt x="10" y="1108"/>
                    </a:cubicBezTo>
                    <a:cubicBezTo>
                      <a:pt x="10" y="1123"/>
                      <a:pt x="10" y="1123"/>
                      <a:pt x="10" y="1123"/>
                    </a:cubicBezTo>
                    <a:cubicBezTo>
                      <a:pt x="10" y="1156"/>
                      <a:pt x="22" y="1188"/>
                      <a:pt x="42" y="1214"/>
                    </a:cubicBezTo>
                    <a:cubicBezTo>
                      <a:pt x="43" y="1215"/>
                      <a:pt x="44" y="1215"/>
                      <a:pt x="45" y="1215"/>
                    </a:cubicBezTo>
                    <a:cubicBezTo>
                      <a:pt x="46" y="1215"/>
                      <a:pt x="47" y="1215"/>
                      <a:pt x="47" y="1215"/>
                    </a:cubicBezTo>
                    <a:cubicBezTo>
                      <a:pt x="49" y="1213"/>
                      <a:pt x="49" y="1211"/>
                      <a:pt x="48" y="1209"/>
                    </a:cubicBezTo>
                    <a:cubicBezTo>
                      <a:pt x="28" y="1185"/>
                      <a:pt x="18" y="1155"/>
                      <a:pt x="18" y="1123"/>
                    </a:cubicBezTo>
                    <a:cubicBezTo>
                      <a:pt x="18" y="1109"/>
                      <a:pt x="18" y="1109"/>
                      <a:pt x="18" y="1109"/>
                    </a:cubicBezTo>
                    <a:cubicBezTo>
                      <a:pt x="19" y="1106"/>
                      <a:pt x="22" y="1100"/>
                      <a:pt x="23" y="1097"/>
                    </a:cubicBezTo>
                    <a:cubicBezTo>
                      <a:pt x="28" y="1087"/>
                      <a:pt x="32" y="1078"/>
                      <a:pt x="32" y="1070"/>
                    </a:cubicBezTo>
                    <a:cubicBezTo>
                      <a:pt x="32" y="1056"/>
                      <a:pt x="32" y="1056"/>
                      <a:pt x="32" y="1056"/>
                    </a:cubicBezTo>
                    <a:cubicBezTo>
                      <a:pt x="32" y="1040"/>
                      <a:pt x="20" y="1033"/>
                      <a:pt x="15" y="1030"/>
                    </a:cubicBezTo>
                    <a:cubicBezTo>
                      <a:pt x="14" y="1029"/>
                      <a:pt x="13" y="1029"/>
                      <a:pt x="13" y="1028"/>
                    </a:cubicBezTo>
                    <a:cubicBezTo>
                      <a:pt x="12" y="1025"/>
                      <a:pt x="12" y="1014"/>
                      <a:pt x="13" y="1010"/>
                    </a:cubicBezTo>
                    <a:cubicBezTo>
                      <a:pt x="14" y="1010"/>
                      <a:pt x="15" y="1009"/>
                      <a:pt x="15" y="1009"/>
                    </a:cubicBezTo>
                    <a:cubicBezTo>
                      <a:pt x="20" y="1006"/>
                      <a:pt x="32" y="999"/>
                      <a:pt x="32" y="983"/>
                    </a:cubicBezTo>
                    <a:cubicBezTo>
                      <a:pt x="32" y="969"/>
                      <a:pt x="32" y="969"/>
                      <a:pt x="32" y="969"/>
                    </a:cubicBezTo>
                    <a:cubicBezTo>
                      <a:pt x="32" y="964"/>
                      <a:pt x="30" y="948"/>
                      <a:pt x="24" y="903"/>
                    </a:cubicBezTo>
                    <a:cubicBezTo>
                      <a:pt x="21" y="885"/>
                      <a:pt x="18" y="861"/>
                      <a:pt x="18" y="858"/>
                    </a:cubicBezTo>
                    <a:cubicBezTo>
                      <a:pt x="18" y="823"/>
                      <a:pt x="18" y="823"/>
                      <a:pt x="18" y="823"/>
                    </a:cubicBezTo>
                    <a:moveTo>
                      <a:pt x="10" y="511"/>
                    </a:moveTo>
                    <a:cubicBezTo>
                      <a:pt x="10" y="549"/>
                      <a:pt x="10" y="549"/>
                      <a:pt x="10" y="549"/>
                    </a:cubicBezTo>
                    <a:cubicBezTo>
                      <a:pt x="18" y="549"/>
                      <a:pt x="18" y="549"/>
                      <a:pt x="18" y="549"/>
                    </a:cubicBezTo>
                    <a:cubicBezTo>
                      <a:pt x="18" y="514"/>
                      <a:pt x="18" y="514"/>
                      <a:pt x="18" y="514"/>
                    </a:cubicBezTo>
                    <a:cubicBezTo>
                      <a:pt x="14" y="514"/>
                      <a:pt x="14" y="514"/>
                      <a:pt x="14" y="514"/>
                    </a:cubicBezTo>
                    <a:cubicBezTo>
                      <a:pt x="12" y="514"/>
                      <a:pt x="11" y="513"/>
                      <a:pt x="10" y="511"/>
                    </a:cubicBezTo>
                    <a:moveTo>
                      <a:pt x="316" y="0"/>
                    </a:moveTo>
                    <a:cubicBezTo>
                      <a:pt x="316" y="0"/>
                      <a:pt x="316" y="0"/>
                      <a:pt x="315" y="0"/>
                    </a:cubicBezTo>
                    <a:cubicBezTo>
                      <a:pt x="313" y="0"/>
                      <a:pt x="312" y="2"/>
                      <a:pt x="312" y="4"/>
                    </a:cubicBezTo>
                    <a:cubicBezTo>
                      <a:pt x="313" y="52"/>
                      <a:pt x="309" y="88"/>
                      <a:pt x="300" y="103"/>
                    </a:cubicBezTo>
                    <a:cubicBezTo>
                      <a:pt x="272" y="152"/>
                      <a:pt x="190" y="207"/>
                      <a:pt x="124" y="252"/>
                    </a:cubicBezTo>
                    <a:cubicBezTo>
                      <a:pt x="86" y="278"/>
                      <a:pt x="50" y="302"/>
                      <a:pt x="40" y="315"/>
                    </a:cubicBezTo>
                    <a:cubicBezTo>
                      <a:pt x="19" y="343"/>
                      <a:pt x="0" y="373"/>
                      <a:pt x="10" y="399"/>
                    </a:cubicBezTo>
                    <a:cubicBezTo>
                      <a:pt x="10" y="400"/>
                      <a:pt x="12" y="402"/>
                      <a:pt x="14" y="406"/>
                    </a:cubicBezTo>
                    <a:cubicBezTo>
                      <a:pt x="19" y="412"/>
                      <a:pt x="25" y="419"/>
                      <a:pt x="25" y="428"/>
                    </a:cubicBezTo>
                    <a:cubicBezTo>
                      <a:pt x="25" y="442"/>
                      <a:pt x="25" y="442"/>
                      <a:pt x="25" y="442"/>
                    </a:cubicBezTo>
                    <a:cubicBezTo>
                      <a:pt x="25" y="447"/>
                      <a:pt x="22" y="459"/>
                      <a:pt x="16" y="484"/>
                    </a:cubicBezTo>
                    <a:cubicBezTo>
                      <a:pt x="14" y="492"/>
                      <a:pt x="12" y="502"/>
                      <a:pt x="11" y="507"/>
                    </a:cubicBezTo>
                    <a:cubicBezTo>
                      <a:pt x="11" y="507"/>
                      <a:pt x="12" y="506"/>
                      <a:pt x="14" y="506"/>
                    </a:cubicBezTo>
                    <a:cubicBezTo>
                      <a:pt x="19" y="506"/>
                      <a:pt x="19" y="506"/>
                      <a:pt x="19" y="506"/>
                    </a:cubicBezTo>
                    <a:cubicBezTo>
                      <a:pt x="20" y="501"/>
                      <a:pt x="22" y="492"/>
                      <a:pt x="23" y="485"/>
                    </a:cubicBezTo>
                    <a:cubicBezTo>
                      <a:pt x="30" y="459"/>
                      <a:pt x="32" y="448"/>
                      <a:pt x="32" y="442"/>
                    </a:cubicBezTo>
                    <a:cubicBezTo>
                      <a:pt x="32" y="428"/>
                      <a:pt x="32" y="428"/>
                      <a:pt x="32" y="428"/>
                    </a:cubicBezTo>
                    <a:cubicBezTo>
                      <a:pt x="32" y="417"/>
                      <a:pt x="25" y="408"/>
                      <a:pt x="20" y="401"/>
                    </a:cubicBezTo>
                    <a:cubicBezTo>
                      <a:pt x="19" y="400"/>
                      <a:pt x="17" y="397"/>
                      <a:pt x="16" y="396"/>
                    </a:cubicBezTo>
                    <a:cubicBezTo>
                      <a:pt x="8" y="373"/>
                      <a:pt x="26" y="346"/>
                      <a:pt x="46" y="319"/>
                    </a:cubicBezTo>
                    <a:cubicBezTo>
                      <a:pt x="55" y="307"/>
                      <a:pt x="90" y="283"/>
                      <a:pt x="128" y="258"/>
                    </a:cubicBezTo>
                    <a:cubicBezTo>
                      <a:pt x="194" y="213"/>
                      <a:pt x="277" y="157"/>
                      <a:pt x="307" y="106"/>
                    </a:cubicBezTo>
                    <a:cubicBezTo>
                      <a:pt x="319" y="85"/>
                      <a:pt x="320" y="33"/>
                      <a:pt x="319" y="4"/>
                    </a:cubicBezTo>
                    <a:cubicBezTo>
                      <a:pt x="319" y="2"/>
                      <a:pt x="318" y="0"/>
                      <a:pt x="316" y="0"/>
                    </a:cubicBezTo>
                  </a:path>
                </a:pathLst>
              </a:custGeom>
              <a:solidFill>
                <a:srgbClr val="E1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Rectangle 28"/>
              <p:cNvSpPr>
                <a:spLocks noChangeArrowheads="1"/>
              </p:cNvSpPr>
              <p:nvPr/>
            </p:nvSpPr>
            <p:spPr bwMode="auto">
              <a:xfrm>
                <a:off x="2994" y="2044"/>
                <a:ext cx="19" cy="649"/>
              </a:xfrm>
              <a:prstGeom prst="rect">
                <a:avLst/>
              </a:prstGeom>
              <a:solidFill>
                <a:srgbClr val="C5EF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Rectangle 29"/>
              <p:cNvSpPr>
                <a:spLocks noChangeArrowheads="1"/>
              </p:cNvSpPr>
              <p:nvPr/>
            </p:nvSpPr>
            <p:spPr bwMode="auto">
              <a:xfrm>
                <a:off x="2994" y="2044"/>
                <a:ext cx="19" cy="6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Freeform 30"/>
              <p:cNvSpPr>
                <a:spLocks noEditPoints="1"/>
              </p:cNvSpPr>
              <p:nvPr/>
            </p:nvSpPr>
            <p:spPr bwMode="auto">
              <a:xfrm>
                <a:off x="4562" y="1672"/>
                <a:ext cx="128" cy="19"/>
              </a:xfrm>
              <a:custGeom>
                <a:avLst/>
                <a:gdLst>
                  <a:gd name="T0" fmla="*/ 53 w 54"/>
                  <a:gd name="T1" fmla="*/ 3 h 8"/>
                  <a:gd name="T2" fmla="*/ 52 w 54"/>
                  <a:gd name="T3" fmla="*/ 7 h 8"/>
                  <a:gd name="T4" fmla="*/ 54 w 54"/>
                  <a:gd name="T5" fmla="*/ 4 h 8"/>
                  <a:gd name="T6" fmla="*/ 53 w 54"/>
                  <a:gd name="T7" fmla="*/ 3 h 8"/>
                  <a:gd name="T8" fmla="*/ 47 w 54"/>
                  <a:gd name="T9" fmla="*/ 0 h 8"/>
                  <a:gd name="T10" fmla="*/ 3 w 54"/>
                  <a:gd name="T11" fmla="*/ 0 h 8"/>
                  <a:gd name="T12" fmla="*/ 0 w 54"/>
                  <a:gd name="T13" fmla="*/ 8 h 8"/>
                  <a:gd name="T14" fmla="*/ 43 w 54"/>
                  <a:gd name="T15" fmla="*/ 8 h 8"/>
                  <a:gd name="T16" fmla="*/ 45 w 54"/>
                  <a:gd name="T17" fmla="*/ 4 h 8"/>
                  <a:gd name="T18" fmla="*/ 47 w 54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8">
                    <a:moveTo>
                      <a:pt x="53" y="3"/>
                    </a:moveTo>
                    <a:cubicBezTo>
                      <a:pt x="53" y="4"/>
                      <a:pt x="53" y="6"/>
                      <a:pt x="52" y="7"/>
                    </a:cubicBezTo>
                    <a:cubicBezTo>
                      <a:pt x="53" y="6"/>
                      <a:pt x="54" y="5"/>
                      <a:pt x="54" y="4"/>
                    </a:cubicBezTo>
                    <a:cubicBezTo>
                      <a:pt x="54" y="4"/>
                      <a:pt x="54" y="3"/>
                      <a:pt x="53" y="3"/>
                    </a:cubicBezTo>
                    <a:moveTo>
                      <a:pt x="47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3"/>
                      <a:pt x="1" y="5"/>
                      <a:pt x="0" y="8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4" y="6"/>
                      <a:pt x="45" y="5"/>
                      <a:pt x="45" y="4"/>
                    </a:cubicBezTo>
                    <a:cubicBezTo>
                      <a:pt x="46" y="3"/>
                      <a:pt x="46" y="2"/>
                      <a:pt x="47" y="0"/>
                    </a:cubicBez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31"/>
              <p:cNvSpPr/>
              <p:nvPr/>
            </p:nvSpPr>
            <p:spPr bwMode="auto">
              <a:xfrm>
                <a:off x="4664" y="1672"/>
                <a:ext cx="24" cy="19"/>
              </a:xfrm>
              <a:custGeom>
                <a:avLst/>
                <a:gdLst>
                  <a:gd name="T0" fmla="*/ 7 w 10"/>
                  <a:gd name="T1" fmla="*/ 0 h 8"/>
                  <a:gd name="T2" fmla="*/ 4 w 10"/>
                  <a:gd name="T3" fmla="*/ 0 h 8"/>
                  <a:gd name="T4" fmla="*/ 2 w 10"/>
                  <a:gd name="T5" fmla="*/ 4 h 8"/>
                  <a:gd name="T6" fmla="*/ 0 w 10"/>
                  <a:gd name="T7" fmla="*/ 8 h 8"/>
                  <a:gd name="T8" fmla="*/ 7 w 10"/>
                  <a:gd name="T9" fmla="*/ 8 h 8"/>
                  <a:gd name="T10" fmla="*/ 9 w 10"/>
                  <a:gd name="T11" fmla="*/ 7 h 8"/>
                  <a:gd name="T12" fmla="*/ 10 w 10"/>
                  <a:gd name="T13" fmla="*/ 3 h 8"/>
                  <a:gd name="T14" fmla="*/ 7 w 10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8">
                    <a:moveTo>
                      <a:pt x="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2" y="5"/>
                      <a:pt x="1" y="6"/>
                      <a:pt x="0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8"/>
                      <a:pt x="9" y="7"/>
                      <a:pt x="9" y="7"/>
                    </a:cubicBezTo>
                    <a:cubicBezTo>
                      <a:pt x="10" y="6"/>
                      <a:pt x="10" y="4"/>
                      <a:pt x="10" y="3"/>
                    </a:cubicBezTo>
                    <a:cubicBezTo>
                      <a:pt x="10" y="1"/>
                      <a:pt x="9" y="0"/>
                      <a:pt x="7" y="0"/>
                    </a:cubicBezTo>
                  </a:path>
                </a:pathLst>
              </a:custGeom>
              <a:solidFill>
                <a:srgbClr val="2886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32"/>
              <p:cNvSpPr/>
              <p:nvPr/>
            </p:nvSpPr>
            <p:spPr bwMode="auto">
              <a:xfrm>
                <a:off x="3310" y="1672"/>
                <a:ext cx="529" cy="19"/>
              </a:xfrm>
              <a:custGeom>
                <a:avLst/>
                <a:gdLst>
                  <a:gd name="T0" fmla="*/ 223 w 223"/>
                  <a:gd name="T1" fmla="*/ 0 h 8"/>
                  <a:gd name="T2" fmla="*/ 0 w 223"/>
                  <a:gd name="T3" fmla="*/ 0 h 8"/>
                  <a:gd name="T4" fmla="*/ 2 w 223"/>
                  <a:gd name="T5" fmla="*/ 8 h 8"/>
                  <a:gd name="T6" fmla="*/ 223 w 223"/>
                  <a:gd name="T7" fmla="*/ 8 h 8"/>
                  <a:gd name="T8" fmla="*/ 223 w 22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8">
                    <a:moveTo>
                      <a:pt x="2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2" y="5"/>
                      <a:pt x="2" y="8"/>
                    </a:cubicBezTo>
                    <a:cubicBezTo>
                      <a:pt x="223" y="8"/>
                      <a:pt x="223" y="8"/>
                      <a:pt x="223" y="8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33"/>
              <p:cNvSpPr/>
              <p:nvPr/>
            </p:nvSpPr>
            <p:spPr bwMode="auto">
              <a:xfrm>
                <a:off x="3839" y="1672"/>
                <a:ext cx="531" cy="19"/>
              </a:xfrm>
              <a:custGeom>
                <a:avLst/>
                <a:gdLst>
                  <a:gd name="T0" fmla="*/ 224 w 224"/>
                  <a:gd name="T1" fmla="*/ 0 h 8"/>
                  <a:gd name="T2" fmla="*/ 0 w 224"/>
                  <a:gd name="T3" fmla="*/ 0 h 8"/>
                  <a:gd name="T4" fmla="*/ 0 w 224"/>
                  <a:gd name="T5" fmla="*/ 8 h 8"/>
                  <a:gd name="T6" fmla="*/ 222 w 224"/>
                  <a:gd name="T7" fmla="*/ 8 h 8"/>
                  <a:gd name="T8" fmla="*/ 224 w 22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8">
                    <a:moveTo>
                      <a:pt x="2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22" y="8"/>
                      <a:pt x="222" y="8"/>
                      <a:pt x="222" y="8"/>
                    </a:cubicBezTo>
                    <a:cubicBezTo>
                      <a:pt x="222" y="5"/>
                      <a:pt x="223" y="3"/>
                      <a:pt x="224" y="0"/>
                    </a:cubicBez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34"/>
              <p:cNvSpPr/>
              <p:nvPr/>
            </p:nvSpPr>
            <p:spPr bwMode="auto">
              <a:xfrm>
                <a:off x="3082" y="1672"/>
                <a:ext cx="28" cy="19"/>
              </a:xfrm>
              <a:custGeom>
                <a:avLst/>
                <a:gdLst>
                  <a:gd name="T0" fmla="*/ 8 w 12"/>
                  <a:gd name="T1" fmla="*/ 0 h 8"/>
                  <a:gd name="T2" fmla="*/ 3 w 12"/>
                  <a:gd name="T3" fmla="*/ 0 h 8"/>
                  <a:gd name="T4" fmla="*/ 0 w 12"/>
                  <a:gd name="T5" fmla="*/ 4 h 8"/>
                  <a:gd name="T6" fmla="*/ 3 w 12"/>
                  <a:gd name="T7" fmla="*/ 8 h 8"/>
                  <a:gd name="T8" fmla="*/ 12 w 12"/>
                  <a:gd name="T9" fmla="*/ 8 h 8"/>
                  <a:gd name="T10" fmla="*/ 8 w 12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5"/>
                      <a:pt x="10" y="3"/>
                      <a:pt x="8" y="0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35"/>
              <p:cNvSpPr/>
              <p:nvPr/>
            </p:nvSpPr>
            <p:spPr bwMode="auto">
              <a:xfrm>
                <a:off x="3101" y="1672"/>
                <a:ext cx="17" cy="19"/>
              </a:xfrm>
              <a:custGeom>
                <a:avLst/>
                <a:gdLst>
                  <a:gd name="T0" fmla="*/ 4 w 7"/>
                  <a:gd name="T1" fmla="*/ 0 h 8"/>
                  <a:gd name="T2" fmla="*/ 0 w 7"/>
                  <a:gd name="T3" fmla="*/ 0 h 8"/>
                  <a:gd name="T4" fmla="*/ 4 w 7"/>
                  <a:gd name="T5" fmla="*/ 8 h 8"/>
                  <a:gd name="T6" fmla="*/ 7 w 7"/>
                  <a:gd name="T7" fmla="*/ 8 h 8"/>
                  <a:gd name="T8" fmla="*/ 4 w 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3" y="5"/>
                      <a:pt x="4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5"/>
                      <a:pt x="5" y="3"/>
                      <a:pt x="4" y="0"/>
                    </a:cubicBezTo>
                  </a:path>
                </a:pathLst>
              </a:custGeom>
              <a:solidFill>
                <a:srgbClr val="5AA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36"/>
              <p:cNvSpPr/>
              <p:nvPr/>
            </p:nvSpPr>
            <p:spPr bwMode="auto">
              <a:xfrm>
                <a:off x="3298" y="1942"/>
                <a:ext cx="541" cy="19"/>
              </a:xfrm>
              <a:custGeom>
                <a:avLst/>
                <a:gdLst>
                  <a:gd name="T0" fmla="*/ 228 w 228"/>
                  <a:gd name="T1" fmla="*/ 0 h 8"/>
                  <a:gd name="T2" fmla="*/ 0 w 228"/>
                  <a:gd name="T3" fmla="*/ 0 h 8"/>
                  <a:gd name="T4" fmla="*/ 0 w 228"/>
                  <a:gd name="T5" fmla="*/ 3 h 8"/>
                  <a:gd name="T6" fmla="*/ 0 w 228"/>
                  <a:gd name="T7" fmla="*/ 8 h 8"/>
                  <a:gd name="T8" fmla="*/ 228 w 228"/>
                  <a:gd name="T9" fmla="*/ 8 h 8"/>
                  <a:gd name="T10" fmla="*/ 228 w 228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8" h="8">
                    <a:moveTo>
                      <a:pt x="22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28" y="8"/>
                      <a:pt x="228" y="8"/>
                      <a:pt x="228" y="8"/>
                    </a:cubicBezTo>
                    <a:cubicBezTo>
                      <a:pt x="228" y="0"/>
                      <a:pt x="228" y="0"/>
                      <a:pt x="228" y="0"/>
                    </a:cubicBezTo>
                  </a:path>
                </a:pathLst>
              </a:custGeom>
              <a:solidFill>
                <a:srgbClr val="E3F8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37"/>
              <p:cNvSpPr/>
              <p:nvPr/>
            </p:nvSpPr>
            <p:spPr bwMode="auto">
              <a:xfrm>
                <a:off x="3839" y="1942"/>
                <a:ext cx="543" cy="19"/>
              </a:xfrm>
              <a:custGeom>
                <a:avLst/>
                <a:gdLst>
                  <a:gd name="T0" fmla="*/ 229 w 229"/>
                  <a:gd name="T1" fmla="*/ 0 h 8"/>
                  <a:gd name="T2" fmla="*/ 0 w 229"/>
                  <a:gd name="T3" fmla="*/ 0 h 8"/>
                  <a:gd name="T4" fmla="*/ 0 w 229"/>
                  <a:gd name="T5" fmla="*/ 8 h 8"/>
                  <a:gd name="T6" fmla="*/ 229 w 229"/>
                  <a:gd name="T7" fmla="*/ 8 h 8"/>
                  <a:gd name="T8" fmla="*/ 229 w 229"/>
                  <a:gd name="T9" fmla="*/ 3 h 8"/>
                  <a:gd name="T10" fmla="*/ 229 w 229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9" h="8">
                    <a:moveTo>
                      <a:pt x="2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29" y="8"/>
                      <a:pt x="229" y="8"/>
                      <a:pt x="229" y="8"/>
                    </a:cubicBezTo>
                    <a:cubicBezTo>
                      <a:pt x="229" y="3"/>
                      <a:pt x="229" y="3"/>
                      <a:pt x="229" y="3"/>
                    </a:cubicBezTo>
                    <a:cubicBezTo>
                      <a:pt x="229" y="2"/>
                      <a:pt x="229" y="1"/>
                      <a:pt x="229" y="0"/>
                    </a:cubicBezTo>
                  </a:path>
                </a:pathLst>
              </a:custGeom>
              <a:solidFill>
                <a:srgbClr val="D9F6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38"/>
              <p:cNvSpPr>
                <a:spLocks noEditPoints="1"/>
              </p:cNvSpPr>
              <p:nvPr/>
            </p:nvSpPr>
            <p:spPr bwMode="auto">
              <a:xfrm>
                <a:off x="2994" y="1942"/>
                <a:ext cx="100" cy="19"/>
              </a:xfrm>
              <a:custGeom>
                <a:avLst/>
                <a:gdLst>
                  <a:gd name="T0" fmla="*/ 1 w 42"/>
                  <a:gd name="T1" fmla="*/ 1 h 8"/>
                  <a:gd name="T2" fmla="*/ 0 w 42"/>
                  <a:gd name="T3" fmla="*/ 4 h 8"/>
                  <a:gd name="T4" fmla="*/ 0 w 42"/>
                  <a:gd name="T5" fmla="*/ 5 h 8"/>
                  <a:gd name="T6" fmla="*/ 0 w 42"/>
                  <a:gd name="T7" fmla="*/ 4 h 8"/>
                  <a:gd name="T8" fmla="*/ 1 w 42"/>
                  <a:gd name="T9" fmla="*/ 1 h 8"/>
                  <a:gd name="T10" fmla="*/ 42 w 42"/>
                  <a:gd name="T11" fmla="*/ 0 h 8"/>
                  <a:gd name="T12" fmla="*/ 9 w 42"/>
                  <a:gd name="T13" fmla="*/ 0 h 8"/>
                  <a:gd name="T14" fmla="*/ 8 w 42"/>
                  <a:gd name="T15" fmla="*/ 5 h 8"/>
                  <a:gd name="T16" fmla="*/ 8 w 42"/>
                  <a:gd name="T17" fmla="*/ 8 h 8"/>
                  <a:gd name="T18" fmla="*/ 42 w 42"/>
                  <a:gd name="T19" fmla="*/ 8 h 8"/>
                  <a:gd name="T20" fmla="*/ 42 w 42"/>
                  <a:gd name="T21" fmla="*/ 3 h 8"/>
                  <a:gd name="T22" fmla="*/ 42 w 42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8">
                    <a:moveTo>
                      <a:pt x="1" y="1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3"/>
                      <a:pt x="1" y="1"/>
                    </a:cubicBezTo>
                    <a:moveTo>
                      <a:pt x="42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2"/>
                      <a:pt x="8" y="4"/>
                      <a:pt x="8" y="5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2"/>
                      <a:pt x="42" y="1"/>
                      <a:pt x="42" y="0"/>
                    </a:cubicBezTo>
                  </a:path>
                </a:pathLst>
              </a:custGeom>
              <a:solidFill>
                <a:srgbClr val="E3F8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39"/>
              <p:cNvSpPr/>
              <p:nvPr/>
            </p:nvSpPr>
            <p:spPr bwMode="auto">
              <a:xfrm>
                <a:off x="2994" y="1942"/>
                <a:ext cx="22" cy="19"/>
              </a:xfrm>
              <a:custGeom>
                <a:avLst/>
                <a:gdLst>
                  <a:gd name="T0" fmla="*/ 9 w 9"/>
                  <a:gd name="T1" fmla="*/ 0 h 8"/>
                  <a:gd name="T2" fmla="*/ 4 w 9"/>
                  <a:gd name="T3" fmla="*/ 0 h 8"/>
                  <a:gd name="T4" fmla="*/ 1 w 9"/>
                  <a:gd name="T5" fmla="*/ 1 h 8"/>
                  <a:gd name="T6" fmla="*/ 0 w 9"/>
                  <a:gd name="T7" fmla="*/ 4 h 8"/>
                  <a:gd name="T8" fmla="*/ 0 w 9"/>
                  <a:gd name="T9" fmla="*/ 5 h 8"/>
                  <a:gd name="T10" fmla="*/ 4 w 9"/>
                  <a:gd name="T11" fmla="*/ 8 h 8"/>
                  <a:gd name="T12" fmla="*/ 8 w 9"/>
                  <a:gd name="T13" fmla="*/ 8 h 8"/>
                  <a:gd name="T14" fmla="*/ 8 w 9"/>
                  <a:gd name="T15" fmla="*/ 5 h 8"/>
                  <a:gd name="T16" fmla="*/ 9 w 9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8">
                    <a:moveTo>
                      <a:pt x="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7"/>
                      <a:pt x="2" y="8"/>
                      <a:pt x="4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2"/>
                      <a:pt x="9" y="0"/>
                    </a:cubicBezTo>
                  </a:path>
                </a:pathLst>
              </a:custGeom>
              <a:solidFill>
                <a:srgbClr val="F5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40"/>
              <p:cNvSpPr/>
              <p:nvPr/>
            </p:nvSpPr>
            <p:spPr bwMode="auto">
              <a:xfrm>
                <a:off x="4558" y="3190"/>
                <a:ext cx="45" cy="16"/>
              </a:xfrm>
              <a:custGeom>
                <a:avLst/>
                <a:gdLst>
                  <a:gd name="T0" fmla="*/ 16 w 19"/>
                  <a:gd name="T1" fmla="*/ 0 h 7"/>
                  <a:gd name="T2" fmla="*/ 3 w 19"/>
                  <a:gd name="T3" fmla="*/ 0 h 7"/>
                  <a:gd name="T4" fmla="*/ 0 w 19"/>
                  <a:gd name="T5" fmla="*/ 7 h 7"/>
                  <a:gd name="T6" fmla="*/ 16 w 19"/>
                  <a:gd name="T7" fmla="*/ 7 h 7"/>
                  <a:gd name="T8" fmla="*/ 19 w 19"/>
                  <a:gd name="T9" fmla="*/ 4 h 7"/>
                  <a:gd name="T10" fmla="*/ 16 w 19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7">
                    <a:moveTo>
                      <a:pt x="1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2"/>
                      <a:pt x="1" y="5"/>
                      <a:pt x="0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8" y="7"/>
                      <a:pt x="19" y="6"/>
                      <a:pt x="19" y="4"/>
                    </a:cubicBezTo>
                    <a:cubicBezTo>
                      <a:pt x="19" y="2"/>
                      <a:pt x="18" y="0"/>
                      <a:pt x="16" y="0"/>
                    </a:cubicBezTo>
                  </a:path>
                </a:pathLst>
              </a:custGeom>
              <a:solidFill>
                <a:srgbClr val="4AA6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41"/>
              <p:cNvSpPr/>
              <p:nvPr/>
            </p:nvSpPr>
            <p:spPr bwMode="auto">
              <a:xfrm>
                <a:off x="3314" y="3190"/>
                <a:ext cx="525" cy="16"/>
              </a:xfrm>
              <a:custGeom>
                <a:avLst/>
                <a:gdLst>
                  <a:gd name="T0" fmla="*/ 221 w 221"/>
                  <a:gd name="T1" fmla="*/ 0 h 7"/>
                  <a:gd name="T2" fmla="*/ 0 w 221"/>
                  <a:gd name="T3" fmla="*/ 0 h 7"/>
                  <a:gd name="T4" fmla="*/ 1 w 221"/>
                  <a:gd name="T5" fmla="*/ 7 h 7"/>
                  <a:gd name="T6" fmla="*/ 221 w 221"/>
                  <a:gd name="T7" fmla="*/ 7 h 7"/>
                  <a:gd name="T8" fmla="*/ 221 w 22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7">
                    <a:moveTo>
                      <a:pt x="2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5"/>
                      <a:pt x="1" y="7"/>
                    </a:cubicBezTo>
                    <a:cubicBezTo>
                      <a:pt x="221" y="7"/>
                      <a:pt x="221" y="7"/>
                      <a:pt x="221" y="7"/>
                    </a:cubicBezTo>
                    <a:cubicBezTo>
                      <a:pt x="221" y="0"/>
                      <a:pt x="221" y="0"/>
                      <a:pt x="221" y="0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Freeform 42"/>
              <p:cNvSpPr/>
              <p:nvPr/>
            </p:nvSpPr>
            <p:spPr bwMode="auto">
              <a:xfrm>
                <a:off x="3839" y="3190"/>
                <a:ext cx="526" cy="16"/>
              </a:xfrm>
              <a:custGeom>
                <a:avLst/>
                <a:gdLst>
                  <a:gd name="T0" fmla="*/ 222 w 222"/>
                  <a:gd name="T1" fmla="*/ 0 h 7"/>
                  <a:gd name="T2" fmla="*/ 0 w 222"/>
                  <a:gd name="T3" fmla="*/ 0 h 7"/>
                  <a:gd name="T4" fmla="*/ 0 w 222"/>
                  <a:gd name="T5" fmla="*/ 7 h 7"/>
                  <a:gd name="T6" fmla="*/ 220 w 222"/>
                  <a:gd name="T7" fmla="*/ 7 h 7"/>
                  <a:gd name="T8" fmla="*/ 222 w 222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7">
                    <a:moveTo>
                      <a:pt x="2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20" y="7"/>
                      <a:pt x="220" y="7"/>
                      <a:pt x="220" y="7"/>
                    </a:cubicBezTo>
                    <a:cubicBezTo>
                      <a:pt x="221" y="5"/>
                      <a:pt x="221" y="2"/>
                      <a:pt x="222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Freeform 43"/>
              <p:cNvSpPr/>
              <p:nvPr/>
            </p:nvSpPr>
            <p:spPr bwMode="auto">
              <a:xfrm>
                <a:off x="3322" y="3076"/>
                <a:ext cx="517" cy="19"/>
              </a:xfrm>
              <a:custGeom>
                <a:avLst/>
                <a:gdLst>
                  <a:gd name="T0" fmla="*/ 218 w 218"/>
                  <a:gd name="T1" fmla="*/ 0 h 8"/>
                  <a:gd name="T2" fmla="*/ 0 w 218"/>
                  <a:gd name="T3" fmla="*/ 0 h 8"/>
                  <a:gd name="T4" fmla="*/ 0 w 218"/>
                  <a:gd name="T5" fmla="*/ 8 h 8"/>
                  <a:gd name="T6" fmla="*/ 218 w 218"/>
                  <a:gd name="T7" fmla="*/ 8 h 8"/>
                  <a:gd name="T8" fmla="*/ 218 w 21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8">
                    <a:moveTo>
                      <a:pt x="2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5"/>
                      <a:pt x="0" y="8"/>
                    </a:cubicBezTo>
                    <a:cubicBezTo>
                      <a:pt x="218" y="8"/>
                      <a:pt x="218" y="8"/>
                      <a:pt x="218" y="8"/>
                    </a:cubicBezTo>
                    <a:cubicBezTo>
                      <a:pt x="218" y="0"/>
                      <a:pt x="218" y="0"/>
                      <a:pt x="218" y="0"/>
                    </a:cubicBezTo>
                  </a:path>
                </a:pathLst>
              </a:custGeom>
              <a:solidFill>
                <a:srgbClr val="E3F8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Freeform 44"/>
              <p:cNvSpPr/>
              <p:nvPr/>
            </p:nvSpPr>
            <p:spPr bwMode="auto">
              <a:xfrm>
                <a:off x="3839" y="3076"/>
                <a:ext cx="519" cy="19"/>
              </a:xfrm>
              <a:custGeom>
                <a:avLst/>
                <a:gdLst>
                  <a:gd name="T0" fmla="*/ 219 w 219"/>
                  <a:gd name="T1" fmla="*/ 0 h 8"/>
                  <a:gd name="T2" fmla="*/ 0 w 219"/>
                  <a:gd name="T3" fmla="*/ 0 h 8"/>
                  <a:gd name="T4" fmla="*/ 0 w 219"/>
                  <a:gd name="T5" fmla="*/ 8 h 8"/>
                  <a:gd name="T6" fmla="*/ 219 w 219"/>
                  <a:gd name="T7" fmla="*/ 8 h 8"/>
                  <a:gd name="T8" fmla="*/ 219 w 219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8">
                    <a:moveTo>
                      <a:pt x="21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19" y="8"/>
                      <a:pt x="219" y="8"/>
                      <a:pt x="219" y="8"/>
                    </a:cubicBezTo>
                    <a:cubicBezTo>
                      <a:pt x="219" y="5"/>
                      <a:pt x="219" y="3"/>
                      <a:pt x="219" y="0"/>
                    </a:cubicBezTo>
                  </a:path>
                </a:pathLst>
              </a:custGeom>
              <a:solidFill>
                <a:srgbClr val="D9F6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45"/>
              <p:cNvSpPr/>
              <p:nvPr/>
            </p:nvSpPr>
            <p:spPr bwMode="auto">
              <a:xfrm>
                <a:off x="3046" y="3076"/>
                <a:ext cx="81" cy="19"/>
              </a:xfrm>
              <a:custGeom>
                <a:avLst/>
                <a:gdLst>
                  <a:gd name="T0" fmla="*/ 34 w 34"/>
                  <a:gd name="T1" fmla="*/ 0 h 8"/>
                  <a:gd name="T2" fmla="*/ 4 w 34"/>
                  <a:gd name="T3" fmla="*/ 0 h 8"/>
                  <a:gd name="T4" fmla="*/ 0 w 34"/>
                  <a:gd name="T5" fmla="*/ 4 h 8"/>
                  <a:gd name="T6" fmla="*/ 4 w 34"/>
                  <a:gd name="T7" fmla="*/ 8 h 8"/>
                  <a:gd name="T8" fmla="*/ 33 w 34"/>
                  <a:gd name="T9" fmla="*/ 8 h 8"/>
                  <a:gd name="T10" fmla="*/ 34 w 34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8">
                    <a:moveTo>
                      <a:pt x="3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4" y="5"/>
                      <a:pt x="34" y="3"/>
                      <a:pt x="34" y="0"/>
                    </a:cubicBezTo>
                  </a:path>
                </a:pathLst>
              </a:custGeom>
              <a:solidFill>
                <a:srgbClr val="E3F8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Freeform 46"/>
              <p:cNvSpPr/>
              <p:nvPr/>
            </p:nvSpPr>
            <p:spPr bwMode="auto">
              <a:xfrm>
                <a:off x="3125" y="3076"/>
                <a:ext cx="2" cy="19"/>
              </a:xfrm>
              <a:custGeom>
                <a:avLst/>
                <a:gdLst>
                  <a:gd name="T0" fmla="*/ 1 w 1"/>
                  <a:gd name="T1" fmla="*/ 0 h 8"/>
                  <a:gd name="T2" fmla="*/ 1 w 1"/>
                  <a:gd name="T3" fmla="*/ 0 h 8"/>
                  <a:gd name="T4" fmla="*/ 0 w 1"/>
                  <a:gd name="T5" fmla="*/ 8 h 8"/>
                  <a:gd name="T6" fmla="*/ 0 w 1"/>
                  <a:gd name="T7" fmla="*/ 8 h 8"/>
                  <a:gd name="T8" fmla="*/ 1 w 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8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1" y="5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5"/>
                      <a:pt x="1" y="3"/>
                      <a:pt x="1" y="0"/>
                    </a:cubicBezTo>
                  </a:path>
                </a:pathLst>
              </a:custGeom>
              <a:solidFill>
                <a:srgbClr val="E3F8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47"/>
              <p:cNvSpPr/>
              <p:nvPr/>
            </p:nvSpPr>
            <p:spPr bwMode="auto">
              <a:xfrm>
                <a:off x="3305" y="3348"/>
                <a:ext cx="534" cy="17"/>
              </a:xfrm>
              <a:custGeom>
                <a:avLst/>
                <a:gdLst>
                  <a:gd name="T0" fmla="*/ 225 w 225"/>
                  <a:gd name="T1" fmla="*/ 0 h 7"/>
                  <a:gd name="T2" fmla="*/ 3 w 225"/>
                  <a:gd name="T3" fmla="*/ 0 h 7"/>
                  <a:gd name="T4" fmla="*/ 0 w 225"/>
                  <a:gd name="T5" fmla="*/ 7 h 7"/>
                  <a:gd name="T6" fmla="*/ 225 w 225"/>
                  <a:gd name="T7" fmla="*/ 7 h 7"/>
                  <a:gd name="T8" fmla="*/ 225 w 225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7">
                    <a:moveTo>
                      <a:pt x="225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1" y="5"/>
                      <a:pt x="0" y="7"/>
                    </a:cubicBezTo>
                    <a:cubicBezTo>
                      <a:pt x="225" y="7"/>
                      <a:pt x="225" y="7"/>
                      <a:pt x="225" y="7"/>
                    </a:cubicBezTo>
                    <a:cubicBezTo>
                      <a:pt x="225" y="0"/>
                      <a:pt x="225" y="0"/>
                      <a:pt x="225" y="0"/>
                    </a:cubicBezTo>
                  </a:path>
                </a:pathLst>
              </a:custGeom>
              <a:solidFill>
                <a:srgbClr val="E3F8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48"/>
              <p:cNvSpPr/>
              <p:nvPr/>
            </p:nvSpPr>
            <p:spPr bwMode="auto">
              <a:xfrm>
                <a:off x="3839" y="3348"/>
                <a:ext cx="533" cy="17"/>
              </a:xfrm>
              <a:custGeom>
                <a:avLst/>
                <a:gdLst>
                  <a:gd name="T0" fmla="*/ 223 w 225"/>
                  <a:gd name="T1" fmla="*/ 0 h 7"/>
                  <a:gd name="T2" fmla="*/ 0 w 225"/>
                  <a:gd name="T3" fmla="*/ 0 h 7"/>
                  <a:gd name="T4" fmla="*/ 0 w 225"/>
                  <a:gd name="T5" fmla="*/ 7 h 7"/>
                  <a:gd name="T6" fmla="*/ 225 w 225"/>
                  <a:gd name="T7" fmla="*/ 7 h 7"/>
                  <a:gd name="T8" fmla="*/ 223 w 225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7">
                    <a:moveTo>
                      <a:pt x="2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25" y="7"/>
                      <a:pt x="225" y="7"/>
                      <a:pt x="225" y="7"/>
                    </a:cubicBezTo>
                    <a:cubicBezTo>
                      <a:pt x="225" y="5"/>
                      <a:pt x="224" y="2"/>
                      <a:pt x="223" y="0"/>
                    </a:cubicBezTo>
                  </a:path>
                </a:pathLst>
              </a:custGeom>
              <a:solidFill>
                <a:srgbClr val="D9F6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49"/>
              <p:cNvSpPr/>
              <p:nvPr/>
            </p:nvSpPr>
            <p:spPr bwMode="auto">
              <a:xfrm>
                <a:off x="3046" y="3348"/>
                <a:ext cx="64" cy="17"/>
              </a:xfrm>
              <a:custGeom>
                <a:avLst/>
                <a:gdLst>
                  <a:gd name="T0" fmla="*/ 27 w 27"/>
                  <a:gd name="T1" fmla="*/ 0 h 7"/>
                  <a:gd name="T2" fmla="*/ 4 w 27"/>
                  <a:gd name="T3" fmla="*/ 0 h 7"/>
                  <a:gd name="T4" fmla="*/ 0 w 27"/>
                  <a:gd name="T5" fmla="*/ 3 h 7"/>
                  <a:gd name="T6" fmla="*/ 4 w 27"/>
                  <a:gd name="T7" fmla="*/ 7 h 7"/>
                  <a:gd name="T8" fmla="*/ 24 w 27"/>
                  <a:gd name="T9" fmla="*/ 7 h 7"/>
                  <a:gd name="T10" fmla="*/ 27 w 27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7">
                    <a:moveTo>
                      <a:pt x="2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2" y="7"/>
                      <a:pt x="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5" y="5"/>
                      <a:pt x="26" y="2"/>
                      <a:pt x="27" y="0"/>
                    </a:cubicBezTo>
                  </a:path>
                </a:pathLst>
              </a:custGeom>
              <a:solidFill>
                <a:srgbClr val="E3F8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Freeform 50"/>
              <p:cNvSpPr/>
              <p:nvPr/>
            </p:nvSpPr>
            <p:spPr bwMode="auto">
              <a:xfrm>
                <a:off x="3103" y="3348"/>
                <a:ext cx="10" cy="17"/>
              </a:xfrm>
              <a:custGeom>
                <a:avLst/>
                <a:gdLst>
                  <a:gd name="T0" fmla="*/ 4 w 4"/>
                  <a:gd name="T1" fmla="*/ 0 h 7"/>
                  <a:gd name="T2" fmla="*/ 3 w 4"/>
                  <a:gd name="T3" fmla="*/ 0 h 7"/>
                  <a:gd name="T4" fmla="*/ 0 w 4"/>
                  <a:gd name="T5" fmla="*/ 7 h 7"/>
                  <a:gd name="T6" fmla="*/ 1 w 4"/>
                  <a:gd name="T7" fmla="*/ 7 h 7"/>
                  <a:gd name="T8" fmla="*/ 4 w 4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1" y="5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5"/>
                      <a:pt x="3" y="2"/>
                      <a:pt x="4" y="0"/>
                    </a:cubicBezTo>
                  </a:path>
                </a:pathLst>
              </a:custGeom>
              <a:solidFill>
                <a:srgbClr val="E3F8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51"/>
              <p:cNvSpPr/>
              <p:nvPr/>
            </p:nvSpPr>
            <p:spPr bwMode="auto">
              <a:xfrm>
                <a:off x="3087" y="818"/>
                <a:ext cx="730" cy="819"/>
              </a:xfrm>
              <a:custGeom>
                <a:avLst/>
                <a:gdLst>
                  <a:gd name="T0" fmla="*/ 308 w 308"/>
                  <a:gd name="T1" fmla="*/ 0 h 346"/>
                  <a:gd name="T2" fmla="*/ 304 w 308"/>
                  <a:gd name="T3" fmla="*/ 0 h 346"/>
                  <a:gd name="T4" fmla="*/ 287 w 308"/>
                  <a:gd name="T5" fmla="*/ 83 h 346"/>
                  <a:gd name="T6" fmla="*/ 98 w 308"/>
                  <a:gd name="T7" fmla="*/ 247 h 346"/>
                  <a:gd name="T8" fmla="*/ 24 w 308"/>
                  <a:gd name="T9" fmla="*/ 302 h 346"/>
                  <a:gd name="T10" fmla="*/ 0 w 308"/>
                  <a:gd name="T11" fmla="*/ 344 h 346"/>
                  <a:gd name="T12" fmla="*/ 1 w 308"/>
                  <a:gd name="T13" fmla="*/ 346 h 346"/>
                  <a:gd name="T14" fmla="*/ 24 w 308"/>
                  <a:gd name="T15" fmla="*/ 309 h 346"/>
                  <a:gd name="T16" fmla="*/ 98 w 308"/>
                  <a:gd name="T17" fmla="*/ 255 h 346"/>
                  <a:gd name="T18" fmla="*/ 287 w 308"/>
                  <a:gd name="T19" fmla="*/ 93 h 346"/>
                  <a:gd name="T20" fmla="*/ 304 w 308"/>
                  <a:gd name="T21" fmla="*/ 11 h 346"/>
                  <a:gd name="T22" fmla="*/ 307 w 308"/>
                  <a:gd name="T23" fmla="*/ 11 h 346"/>
                  <a:gd name="T24" fmla="*/ 308 w 308"/>
                  <a:gd name="T25" fmla="*/ 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8" h="346">
                    <a:moveTo>
                      <a:pt x="308" y="0"/>
                    </a:moveTo>
                    <a:cubicBezTo>
                      <a:pt x="304" y="0"/>
                      <a:pt x="304" y="0"/>
                      <a:pt x="304" y="0"/>
                    </a:cubicBezTo>
                    <a:cubicBezTo>
                      <a:pt x="303" y="32"/>
                      <a:pt x="298" y="63"/>
                      <a:pt x="287" y="83"/>
                    </a:cubicBezTo>
                    <a:cubicBezTo>
                      <a:pt x="254" y="140"/>
                      <a:pt x="171" y="197"/>
                      <a:pt x="98" y="247"/>
                    </a:cubicBezTo>
                    <a:cubicBezTo>
                      <a:pt x="70" y="267"/>
                      <a:pt x="32" y="293"/>
                      <a:pt x="24" y="302"/>
                    </a:cubicBezTo>
                    <a:cubicBezTo>
                      <a:pt x="4" y="328"/>
                      <a:pt x="0" y="340"/>
                      <a:pt x="0" y="344"/>
                    </a:cubicBezTo>
                    <a:cubicBezTo>
                      <a:pt x="0" y="345"/>
                      <a:pt x="0" y="346"/>
                      <a:pt x="1" y="346"/>
                    </a:cubicBezTo>
                    <a:cubicBezTo>
                      <a:pt x="3" y="340"/>
                      <a:pt x="9" y="328"/>
                      <a:pt x="24" y="309"/>
                    </a:cubicBezTo>
                    <a:cubicBezTo>
                      <a:pt x="32" y="300"/>
                      <a:pt x="70" y="274"/>
                      <a:pt x="98" y="255"/>
                    </a:cubicBezTo>
                    <a:cubicBezTo>
                      <a:pt x="171" y="206"/>
                      <a:pt x="254" y="150"/>
                      <a:pt x="287" y="93"/>
                    </a:cubicBezTo>
                    <a:cubicBezTo>
                      <a:pt x="298" y="73"/>
                      <a:pt x="303" y="42"/>
                      <a:pt x="304" y="11"/>
                    </a:cubicBezTo>
                    <a:cubicBezTo>
                      <a:pt x="307" y="11"/>
                      <a:pt x="307" y="11"/>
                      <a:pt x="307" y="11"/>
                    </a:cubicBezTo>
                    <a:cubicBezTo>
                      <a:pt x="308" y="7"/>
                      <a:pt x="308" y="3"/>
                      <a:pt x="308" y="0"/>
                    </a:cubicBezTo>
                  </a:path>
                </a:pathLst>
              </a:custGeom>
              <a:solidFill>
                <a:srgbClr val="E1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Freeform 52"/>
              <p:cNvSpPr/>
              <p:nvPr/>
            </p:nvSpPr>
            <p:spPr bwMode="auto">
              <a:xfrm>
                <a:off x="3089" y="844"/>
                <a:ext cx="726" cy="828"/>
              </a:xfrm>
              <a:custGeom>
                <a:avLst/>
                <a:gdLst>
                  <a:gd name="T0" fmla="*/ 306 w 306"/>
                  <a:gd name="T1" fmla="*/ 0 h 350"/>
                  <a:gd name="T2" fmla="*/ 303 w 306"/>
                  <a:gd name="T3" fmla="*/ 0 h 350"/>
                  <a:gd name="T4" fmla="*/ 286 w 306"/>
                  <a:gd name="T5" fmla="*/ 82 h 350"/>
                  <a:gd name="T6" fmla="*/ 97 w 306"/>
                  <a:gd name="T7" fmla="*/ 244 h 350"/>
                  <a:gd name="T8" fmla="*/ 23 w 306"/>
                  <a:gd name="T9" fmla="*/ 298 h 350"/>
                  <a:gd name="T10" fmla="*/ 0 w 306"/>
                  <a:gd name="T11" fmla="*/ 335 h 350"/>
                  <a:gd name="T12" fmla="*/ 9 w 306"/>
                  <a:gd name="T13" fmla="*/ 350 h 350"/>
                  <a:gd name="T14" fmla="*/ 93 w 306"/>
                  <a:gd name="T15" fmla="*/ 350 h 350"/>
                  <a:gd name="T16" fmla="*/ 85 w 306"/>
                  <a:gd name="T17" fmla="*/ 333 h 350"/>
                  <a:gd name="T18" fmla="*/ 103 w 306"/>
                  <a:gd name="T19" fmla="*/ 291 h 350"/>
                  <a:gd name="T20" fmla="*/ 157 w 306"/>
                  <a:gd name="T21" fmla="*/ 236 h 350"/>
                  <a:gd name="T22" fmla="*/ 294 w 306"/>
                  <a:gd name="T23" fmla="*/ 72 h 350"/>
                  <a:gd name="T24" fmla="*/ 306 w 306"/>
                  <a:gd name="T25" fmla="*/ 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6" h="350">
                    <a:moveTo>
                      <a:pt x="306" y="0"/>
                    </a:moveTo>
                    <a:cubicBezTo>
                      <a:pt x="303" y="0"/>
                      <a:pt x="303" y="0"/>
                      <a:pt x="303" y="0"/>
                    </a:cubicBezTo>
                    <a:cubicBezTo>
                      <a:pt x="302" y="31"/>
                      <a:pt x="297" y="62"/>
                      <a:pt x="286" y="82"/>
                    </a:cubicBezTo>
                    <a:cubicBezTo>
                      <a:pt x="253" y="139"/>
                      <a:pt x="170" y="195"/>
                      <a:pt x="97" y="244"/>
                    </a:cubicBezTo>
                    <a:cubicBezTo>
                      <a:pt x="69" y="263"/>
                      <a:pt x="31" y="289"/>
                      <a:pt x="23" y="298"/>
                    </a:cubicBezTo>
                    <a:cubicBezTo>
                      <a:pt x="8" y="317"/>
                      <a:pt x="2" y="329"/>
                      <a:pt x="0" y="335"/>
                    </a:cubicBezTo>
                    <a:cubicBezTo>
                      <a:pt x="3" y="339"/>
                      <a:pt x="6" y="344"/>
                      <a:pt x="9" y="350"/>
                    </a:cubicBezTo>
                    <a:cubicBezTo>
                      <a:pt x="93" y="350"/>
                      <a:pt x="93" y="350"/>
                      <a:pt x="93" y="350"/>
                    </a:cubicBezTo>
                    <a:cubicBezTo>
                      <a:pt x="90" y="343"/>
                      <a:pt x="88" y="338"/>
                      <a:pt x="85" y="333"/>
                    </a:cubicBezTo>
                    <a:cubicBezTo>
                      <a:pt x="86" y="329"/>
                      <a:pt x="89" y="317"/>
                      <a:pt x="103" y="291"/>
                    </a:cubicBezTo>
                    <a:cubicBezTo>
                      <a:pt x="109" y="282"/>
                      <a:pt x="137" y="256"/>
                      <a:pt x="157" y="236"/>
                    </a:cubicBezTo>
                    <a:cubicBezTo>
                      <a:pt x="210" y="186"/>
                      <a:pt x="270" y="129"/>
                      <a:pt x="294" y="72"/>
                    </a:cubicBezTo>
                    <a:cubicBezTo>
                      <a:pt x="302" y="54"/>
                      <a:pt x="305" y="28"/>
                      <a:pt x="306" y="0"/>
                    </a:cubicBezTo>
                  </a:path>
                </a:pathLst>
              </a:custGeom>
              <a:solidFill>
                <a:srgbClr val="E1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Freeform 53"/>
              <p:cNvSpPr/>
              <p:nvPr/>
            </p:nvSpPr>
            <p:spPr bwMode="auto">
              <a:xfrm>
                <a:off x="3094" y="1776"/>
                <a:ext cx="33" cy="166"/>
              </a:xfrm>
              <a:custGeom>
                <a:avLst/>
                <a:gdLst>
                  <a:gd name="T0" fmla="*/ 14 w 14"/>
                  <a:gd name="T1" fmla="*/ 0 h 70"/>
                  <a:gd name="T2" fmla="*/ 5 w 14"/>
                  <a:gd name="T3" fmla="*/ 52 h 70"/>
                  <a:gd name="T4" fmla="*/ 0 w 14"/>
                  <a:gd name="T5" fmla="*/ 70 h 70"/>
                  <a:gd name="T6" fmla="*/ 2 w 14"/>
                  <a:gd name="T7" fmla="*/ 70 h 70"/>
                  <a:gd name="T8" fmla="*/ 5 w 14"/>
                  <a:gd name="T9" fmla="*/ 57 h 70"/>
                  <a:gd name="T10" fmla="*/ 14 w 14"/>
                  <a:gd name="T11" fmla="*/ 6 h 70"/>
                  <a:gd name="T12" fmla="*/ 14 w 14"/>
                  <a:gd name="T1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70">
                    <a:moveTo>
                      <a:pt x="14" y="0"/>
                    </a:moveTo>
                    <a:cubicBezTo>
                      <a:pt x="14" y="10"/>
                      <a:pt x="12" y="21"/>
                      <a:pt x="5" y="52"/>
                    </a:cubicBezTo>
                    <a:cubicBezTo>
                      <a:pt x="3" y="57"/>
                      <a:pt x="2" y="65"/>
                      <a:pt x="0" y="70"/>
                    </a:cubicBezTo>
                    <a:cubicBezTo>
                      <a:pt x="2" y="70"/>
                      <a:pt x="2" y="70"/>
                      <a:pt x="2" y="70"/>
                    </a:cubicBezTo>
                    <a:cubicBezTo>
                      <a:pt x="3" y="66"/>
                      <a:pt x="4" y="61"/>
                      <a:pt x="5" y="57"/>
                    </a:cubicBezTo>
                    <a:cubicBezTo>
                      <a:pt x="12" y="26"/>
                      <a:pt x="14" y="16"/>
                      <a:pt x="14" y="6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E1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Freeform 54"/>
              <p:cNvSpPr/>
              <p:nvPr/>
            </p:nvSpPr>
            <p:spPr bwMode="auto">
              <a:xfrm>
                <a:off x="3099" y="1691"/>
                <a:ext cx="223" cy="251"/>
              </a:xfrm>
              <a:custGeom>
                <a:avLst/>
                <a:gdLst>
                  <a:gd name="T0" fmla="*/ 91 w 94"/>
                  <a:gd name="T1" fmla="*/ 0 h 106"/>
                  <a:gd name="T2" fmla="*/ 8 w 94"/>
                  <a:gd name="T3" fmla="*/ 0 h 106"/>
                  <a:gd name="T4" fmla="*/ 12 w 94"/>
                  <a:gd name="T5" fmla="*/ 22 h 106"/>
                  <a:gd name="T6" fmla="*/ 12 w 94"/>
                  <a:gd name="T7" fmla="*/ 36 h 106"/>
                  <a:gd name="T8" fmla="*/ 12 w 94"/>
                  <a:gd name="T9" fmla="*/ 36 h 106"/>
                  <a:gd name="T10" fmla="*/ 12 w 94"/>
                  <a:gd name="T11" fmla="*/ 42 h 106"/>
                  <a:gd name="T12" fmla="*/ 3 w 94"/>
                  <a:gd name="T13" fmla="*/ 93 h 106"/>
                  <a:gd name="T14" fmla="*/ 0 w 94"/>
                  <a:gd name="T15" fmla="*/ 106 h 106"/>
                  <a:gd name="T16" fmla="*/ 84 w 94"/>
                  <a:gd name="T17" fmla="*/ 106 h 106"/>
                  <a:gd name="T18" fmla="*/ 87 w 94"/>
                  <a:gd name="T19" fmla="*/ 88 h 106"/>
                  <a:gd name="T20" fmla="*/ 94 w 94"/>
                  <a:gd name="T21" fmla="*/ 36 h 106"/>
                  <a:gd name="T22" fmla="*/ 94 w 94"/>
                  <a:gd name="T23" fmla="*/ 22 h 106"/>
                  <a:gd name="T24" fmla="*/ 91 w 94"/>
                  <a:gd name="T25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4" h="106">
                    <a:moveTo>
                      <a:pt x="91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11" y="6"/>
                      <a:pt x="12" y="14"/>
                      <a:pt x="12" y="22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52"/>
                      <a:pt x="10" y="62"/>
                      <a:pt x="3" y="93"/>
                    </a:cubicBezTo>
                    <a:cubicBezTo>
                      <a:pt x="2" y="97"/>
                      <a:pt x="1" y="102"/>
                      <a:pt x="0" y="106"/>
                    </a:cubicBezTo>
                    <a:cubicBezTo>
                      <a:pt x="84" y="106"/>
                      <a:pt x="84" y="106"/>
                      <a:pt x="84" y="106"/>
                    </a:cubicBezTo>
                    <a:cubicBezTo>
                      <a:pt x="85" y="101"/>
                      <a:pt x="86" y="93"/>
                      <a:pt x="87" y="88"/>
                    </a:cubicBezTo>
                    <a:cubicBezTo>
                      <a:pt x="92" y="57"/>
                      <a:pt x="94" y="46"/>
                      <a:pt x="94" y="36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14"/>
                      <a:pt x="93" y="6"/>
                      <a:pt x="91" y="0"/>
                    </a:cubicBezTo>
                  </a:path>
                </a:pathLst>
              </a:custGeom>
              <a:solidFill>
                <a:srgbClr val="E1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Freeform 55"/>
              <p:cNvSpPr>
                <a:spLocks noEditPoints="1"/>
              </p:cNvSpPr>
              <p:nvPr/>
            </p:nvSpPr>
            <p:spPr bwMode="auto">
              <a:xfrm>
                <a:off x="3094" y="1961"/>
                <a:ext cx="33" cy="1077"/>
              </a:xfrm>
              <a:custGeom>
                <a:avLst/>
                <a:gdLst>
                  <a:gd name="T0" fmla="*/ 9 w 14"/>
                  <a:gd name="T1" fmla="*/ 411 h 455"/>
                  <a:gd name="T2" fmla="*/ 14 w 14"/>
                  <a:gd name="T3" fmla="*/ 455 h 455"/>
                  <a:gd name="T4" fmla="*/ 14 w 14"/>
                  <a:gd name="T5" fmla="*/ 455 h 455"/>
                  <a:gd name="T6" fmla="*/ 9 w 14"/>
                  <a:gd name="T7" fmla="*/ 411 h 455"/>
                  <a:gd name="T8" fmla="*/ 0 w 14"/>
                  <a:gd name="T9" fmla="*/ 0 h 455"/>
                  <a:gd name="T10" fmla="*/ 0 w 14"/>
                  <a:gd name="T11" fmla="*/ 0 h 455"/>
                  <a:gd name="T12" fmla="*/ 0 w 14"/>
                  <a:gd name="T13" fmla="*/ 0 h 455"/>
                  <a:gd name="T14" fmla="*/ 0 w 14"/>
                  <a:gd name="T15" fmla="*/ 0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455">
                    <a:moveTo>
                      <a:pt x="9" y="411"/>
                    </a:moveTo>
                    <a:cubicBezTo>
                      <a:pt x="13" y="442"/>
                      <a:pt x="14" y="450"/>
                      <a:pt x="14" y="455"/>
                    </a:cubicBezTo>
                    <a:cubicBezTo>
                      <a:pt x="14" y="455"/>
                      <a:pt x="14" y="455"/>
                      <a:pt x="14" y="455"/>
                    </a:cubicBezTo>
                    <a:cubicBezTo>
                      <a:pt x="14" y="449"/>
                      <a:pt x="13" y="442"/>
                      <a:pt x="9" y="41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1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Freeform 56"/>
              <p:cNvSpPr>
                <a:spLocks noEditPoints="1"/>
              </p:cNvSpPr>
              <p:nvPr/>
            </p:nvSpPr>
            <p:spPr bwMode="auto">
              <a:xfrm>
                <a:off x="3094" y="1961"/>
                <a:ext cx="228" cy="1115"/>
              </a:xfrm>
              <a:custGeom>
                <a:avLst/>
                <a:gdLst>
                  <a:gd name="T0" fmla="*/ 86 w 96"/>
                  <a:gd name="T1" fmla="*/ 309 h 471"/>
                  <a:gd name="T2" fmla="*/ 0 w 96"/>
                  <a:gd name="T3" fmla="*/ 309 h 471"/>
                  <a:gd name="T4" fmla="*/ 0 w 96"/>
                  <a:gd name="T5" fmla="*/ 341 h 471"/>
                  <a:gd name="T6" fmla="*/ 5 w 96"/>
                  <a:gd name="T7" fmla="*/ 384 h 471"/>
                  <a:gd name="T8" fmla="*/ 9 w 96"/>
                  <a:gd name="T9" fmla="*/ 411 h 471"/>
                  <a:gd name="T10" fmla="*/ 14 w 96"/>
                  <a:gd name="T11" fmla="*/ 455 h 471"/>
                  <a:gd name="T12" fmla="*/ 14 w 96"/>
                  <a:gd name="T13" fmla="*/ 455 h 471"/>
                  <a:gd name="T14" fmla="*/ 14 w 96"/>
                  <a:gd name="T15" fmla="*/ 455 h 471"/>
                  <a:gd name="T16" fmla="*/ 14 w 96"/>
                  <a:gd name="T17" fmla="*/ 470 h 471"/>
                  <a:gd name="T18" fmla="*/ 14 w 96"/>
                  <a:gd name="T19" fmla="*/ 471 h 471"/>
                  <a:gd name="T20" fmla="*/ 96 w 96"/>
                  <a:gd name="T21" fmla="*/ 471 h 471"/>
                  <a:gd name="T22" fmla="*/ 96 w 96"/>
                  <a:gd name="T23" fmla="*/ 470 h 471"/>
                  <a:gd name="T24" fmla="*/ 96 w 96"/>
                  <a:gd name="T25" fmla="*/ 455 h 471"/>
                  <a:gd name="T26" fmla="*/ 90 w 96"/>
                  <a:gd name="T27" fmla="*/ 384 h 471"/>
                  <a:gd name="T28" fmla="*/ 86 w 96"/>
                  <a:gd name="T29" fmla="*/ 341 h 471"/>
                  <a:gd name="T30" fmla="*/ 86 w 96"/>
                  <a:gd name="T31" fmla="*/ 309 h 471"/>
                  <a:gd name="T32" fmla="*/ 86 w 96"/>
                  <a:gd name="T33" fmla="*/ 0 h 471"/>
                  <a:gd name="T34" fmla="*/ 0 w 96"/>
                  <a:gd name="T35" fmla="*/ 0 h 471"/>
                  <a:gd name="T36" fmla="*/ 0 w 96"/>
                  <a:gd name="T37" fmla="*/ 0 h 471"/>
                  <a:gd name="T38" fmla="*/ 0 w 96"/>
                  <a:gd name="T39" fmla="*/ 35 h 471"/>
                  <a:gd name="T40" fmla="*/ 86 w 96"/>
                  <a:gd name="T41" fmla="*/ 35 h 471"/>
                  <a:gd name="T42" fmla="*/ 86 w 96"/>
                  <a:gd name="T4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6" h="471">
                    <a:moveTo>
                      <a:pt x="86" y="309"/>
                    </a:moveTo>
                    <a:cubicBezTo>
                      <a:pt x="0" y="309"/>
                      <a:pt x="0" y="309"/>
                      <a:pt x="0" y="309"/>
                    </a:cubicBezTo>
                    <a:cubicBezTo>
                      <a:pt x="0" y="341"/>
                      <a:pt x="0" y="341"/>
                      <a:pt x="0" y="341"/>
                    </a:cubicBezTo>
                    <a:cubicBezTo>
                      <a:pt x="1" y="348"/>
                      <a:pt x="3" y="369"/>
                      <a:pt x="5" y="384"/>
                    </a:cubicBezTo>
                    <a:cubicBezTo>
                      <a:pt x="7" y="395"/>
                      <a:pt x="8" y="403"/>
                      <a:pt x="9" y="411"/>
                    </a:cubicBezTo>
                    <a:cubicBezTo>
                      <a:pt x="13" y="442"/>
                      <a:pt x="14" y="449"/>
                      <a:pt x="14" y="455"/>
                    </a:cubicBezTo>
                    <a:cubicBezTo>
                      <a:pt x="14" y="455"/>
                      <a:pt x="14" y="455"/>
                      <a:pt x="14" y="455"/>
                    </a:cubicBezTo>
                    <a:cubicBezTo>
                      <a:pt x="14" y="455"/>
                      <a:pt x="14" y="455"/>
                      <a:pt x="14" y="455"/>
                    </a:cubicBezTo>
                    <a:cubicBezTo>
                      <a:pt x="14" y="470"/>
                      <a:pt x="14" y="470"/>
                      <a:pt x="14" y="470"/>
                    </a:cubicBezTo>
                    <a:cubicBezTo>
                      <a:pt x="14" y="470"/>
                      <a:pt x="14" y="471"/>
                      <a:pt x="14" y="471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6" y="471"/>
                      <a:pt x="96" y="470"/>
                      <a:pt x="96" y="470"/>
                    </a:cubicBezTo>
                    <a:cubicBezTo>
                      <a:pt x="96" y="455"/>
                      <a:pt x="96" y="455"/>
                      <a:pt x="96" y="455"/>
                    </a:cubicBezTo>
                    <a:cubicBezTo>
                      <a:pt x="96" y="448"/>
                      <a:pt x="95" y="438"/>
                      <a:pt x="90" y="384"/>
                    </a:cubicBezTo>
                    <a:cubicBezTo>
                      <a:pt x="88" y="369"/>
                      <a:pt x="86" y="348"/>
                      <a:pt x="86" y="341"/>
                    </a:cubicBezTo>
                    <a:cubicBezTo>
                      <a:pt x="86" y="309"/>
                      <a:pt x="86" y="309"/>
                      <a:pt x="86" y="309"/>
                    </a:cubicBezTo>
                    <a:moveTo>
                      <a:pt x="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0"/>
                      <a:pt x="86" y="0"/>
                      <a:pt x="86" y="0"/>
                    </a:cubicBezTo>
                  </a:path>
                </a:pathLst>
              </a:custGeom>
              <a:solidFill>
                <a:srgbClr val="E1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Rectangle 57"/>
              <p:cNvSpPr>
                <a:spLocks noChangeArrowheads="1"/>
              </p:cNvSpPr>
              <p:nvPr/>
            </p:nvSpPr>
            <p:spPr bwMode="auto">
              <a:xfrm>
                <a:off x="3094" y="2044"/>
                <a:ext cx="204" cy="64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Rectangle 58"/>
              <p:cNvSpPr>
                <a:spLocks noChangeArrowheads="1"/>
              </p:cNvSpPr>
              <p:nvPr/>
            </p:nvSpPr>
            <p:spPr bwMode="auto">
              <a:xfrm>
                <a:off x="3094" y="2044"/>
                <a:ext cx="204" cy="6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59"/>
              <p:cNvSpPr/>
              <p:nvPr/>
            </p:nvSpPr>
            <p:spPr bwMode="auto">
              <a:xfrm>
                <a:off x="3099" y="3159"/>
                <a:ext cx="28" cy="87"/>
              </a:xfrm>
              <a:custGeom>
                <a:avLst/>
                <a:gdLst>
                  <a:gd name="T0" fmla="*/ 1 w 12"/>
                  <a:gd name="T1" fmla="*/ 0 h 37"/>
                  <a:gd name="T2" fmla="*/ 0 w 12"/>
                  <a:gd name="T3" fmla="*/ 1 h 37"/>
                  <a:gd name="T4" fmla="*/ 12 w 12"/>
                  <a:gd name="T5" fmla="*/ 37 h 37"/>
                  <a:gd name="T6" fmla="*/ 12 w 12"/>
                  <a:gd name="T7" fmla="*/ 36 h 37"/>
                  <a:gd name="T8" fmla="*/ 1 w 12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7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0" y="13"/>
                      <a:pt x="12" y="27"/>
                      <a:pt x="12" y="37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25"/>
                      <a:pt x="10" y="12"/>
                      <a:pt x="1" y="0"/>
                    </a:cubicBezTo>
                  </a:path>
                </a:pathLst>
              </a:custGeom>
              <a:solidFill>
                <a:srgbClr val="E1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60"/>
              <p:cNvSpPr/>
              <p:nvPr/>
            </p:nvSpPr>
            <p:spPr bwMode="auto">
              <a:xfrm>
                <a:off x="3101" y="3095"/>
                <a:ext cx="221" cy="253"/>
              </a:xfrm>
              <a:custGeom>
                <a:avLst/>
                <a:gdLst>
                  <a:gd name="T0" fmla="*/ 93 w 93"/>
                  <a:gd name="T1" fmla="*/ 0 h 107"/>
                  <a:gd name="T2" fmla="*/ 10 w 93"/>
                  <a:gd name="T3" fmla="*/ 0 h 107"/>
                  <a:gd name="T4" fmla="*/ 0 w 93"/>
                  <a:gd name="T5" fmla="*/ 27 h 107"/>
                  <a:gd name="T6" fmla="*/ 11 w 93"/>
                  <a:gd name="T7" fmla="*/ 63 h 107"/>
                  <a:gd name="T8" fmla="*/ 11 w 93"/>
                  <a:gd name="T9" fmla="*/ 64 h 107"/>
                  <a:gd name="T10" fmla="*/ 11 w 93"/>
                  <a:gd name="T11" fmla="*/ 64 h 107"/>
                  <a:gd name="T12" fmla="*/ 11 w 93"/>
                  <a:gd name="T13" fmla="*/ 79 h 107"/>
                  <a:gd name="T14" fmla="*/ 5 w 93"/>
                  <a:gd name="T15" fmla="*/ 107 h 107"/>
                  <a:gd name="T16" fmla="*/ 89 w 93"/>
                  <a:gd name="T17" fmla="*/ 107 h 107"/>
                  <a:gd name="T18" fmla="*/ 93 w 93"/>
                  <a:gd name="T19" fmla="*/ 79 h 107"/>
                  <a:gd name="T20" fmla="*/ 93 w 93"/>
                  <a:gd name="T21" fmla="*/ 64 h 107"/>
                  <a:gd name="T22" fmla="*/ 91 w 93"/>
                  <a:gd name="T23" fmla="*/ 47 h 107"/>
                  <a:gd name="T24" fmla="*/ 50 w 93"/>
                  <a:gd name="T25" fmla="*/ 47 h 107"/>
                  <a:gd name="T26" fmla="*/ 46 w 93"/>
                  <a:gd name="T27" fmla="*/ 44 h 107"/>
                  <a:gd name="T28" fmla="*/ 50 w 93"/>
                  <a:gd name="T29" fmla="*/ 40 h 107"/>
                  <a:gd name="T30" fmla="*/ 90 w 93"/>
                  <a:gd name="T31" fmla="*/ 40 h 107"/>
                  <a:gd name="T32" fmla="*/ 84 w 93"/>
                  <a:gd name="T33" fmla="*/ 28 h 107"/>
                  <a:gd name="T34" fmla="*/ 93 w 93"/>
                  <a:gd name="T3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3" h="107">
                    <a:moveTo>
                      <a:pt x="93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9" y="8"/>
                      <a:pt x="6" y="18"/>
                      <a:pt x="0" y="27"/>
                    </a:cubicBezTo>
                    <a:cubicBezTo>
                      <a:pt x="9" y="39"/>
                      <a:pt x="11" y="52"/>
                      <a:pt x="11" y="63"/>
                    </a:cubicBezTo>
                    <a:cubicBezTo>
                      <a:pt x="11" y="64"/>
                      <a:pt x="11" y="64"/>
                      <a:pt x="11" y="64"/>
                    </a:cubicBezTo>
                    <a:cubicBezTo>
                      <a:pt x="11" y="64"/>
                      <a:pt x="11" y="64"/>
                      <a:pt x="11" y="64"/>
                    </a:cubicBezTo>
                    <a:cubicBezTo>
                      <a:pt x="11" y="79"/>
                      <a:pt x="11" y="79"/>
                      <a:pt x="11" y="79"/>
                    </a:cubicBezTo>
                    <a:cubicBezTo>
                      <a:pt x="11" y="89"/>
                      <a:pt x="9" y="98"/>
                      <a:pt x="5" y="107"/>
                    </a:cubicBezTo>
                    <a:cubicBezTo>
                      <a:pt x="89" y="107"/>
                      <a:pt x="89" y="107"/>
                      <a:pt x="89" y="107"/>
                    </a:cubicBezTo>
                    <a:cubicBezTo>
                      <a:pt x="91" y="98"/>
                      <a:pt x="93" y="89"/>
                      <a:pt x="93" y="79"/>
                    </a:cubicBezTo>
                    <a:cubicBezTo>
                      <a:pt x="93" y="64"/>
                      <a:pt x="93" y="64"/>
                      <a:pt x="93" y="64"/>
                    </a:cubicBezTo>
                    <a:cubicBezTo>
                      <a:pt x="93" y="59"/>
                      <a:pt x="93" y="53"/>
                      <a:pt x="91" y="47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48" y="47"/>
                      <a:pt x="46" y="46"/>
                      <a:pt x="46" y="44"/>
                    </a:cubicBezTo>
                    <a:cubicBezTo>
                      <a:pt x="46" y="42"/>
                      <a:pt x="48" y="40"/>
                      <a:pt x="50" y="40"/>
                    </a:cubicBezTo>
                    <a:cubicBezTo>
                      <a:pt x="90" y="40"/>
                      <a:pt x="90" y="40"/>
                      <a:pt x="90" y="40"/>
                    </a:cubicBezTo>
                    <a:cubicBezTo>
                      <a:pt x="88" y="36"/>
                      <a:pt x="87" y="32"/>
                      <a:pt x="84" y="28"/>
                    </a:cubicBezTo>
                    <a:cubicBezTo>
                      <a:pt x="89" y="18"/>
                      <a:pt x="92" y="9"/>
                      <a:pt x="93" y="0"/>
                    </a:cubicBezTo>
                  </a:path>
                </a:pathLst>
              </a:custGeom>
              <a:solidFill>
                <a:srgbClr val="E1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61"/>
              <p:cNvSpPr/>
              <p:nvPr/>
            </p:nvSpPr>
            <p:spPr bwMode="auto">
              <a:xfrm>
                <a:off x="3110" y="1672"/>
                <a:ext cx="204" cy="19"/>
              </a:xfrm>
              <a:custGeom>
                <a:avLst/>
                <a:gdLst>
                  <a:gd name="T0" fmla="*/ 84 w 86"/>
                  <a:gd name="T1" fmla="*/ 0 h 8"/>
                  <a:gd name="T2" fmla="*/ 0 w 86"/>
                  <a:gd name="T3" fmla="*/ 0 h 8"/>
                  <a:gd name="T4" fmla="*/ 3 w 86"/>
                  <a:gd name="T5" fmla="*/ 8 h 8"/>
                  <a:gd name="T6" fmla="*/ 86 w 86"/>
                  <a:gd name="T7" fmla="*/ 8 h 8"/>
                  <a:gd name="T8" fmla="*/ 84 w 8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">
                    <a:moveTo>
                      <a:pt x="8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2" y="5"/>
                      <a:pt x="3" y="8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6" y="5"/>
                      <a:pt x="85" y="3"/>
                      <a:pt x="84" y="0"/>
                    </a:cubicBezTo>
                  </a:path>
                </a:pathLst>
              </a:custGeom>
              <a:solidFill>
                <a:srgbClr val="C6F3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62"/>
              <p:cNvSpPr/>
              <p:nvPr/>
            </p:nvSpPr>
            <p:spPr bwMode="auto">
              <a:xfrm>
                <a:off x="3094" y="1942"/>
                <a:ext cx="5" cy="19"/>
              </a:xfrm>
              <a:custGeom>
                <a:avLst/>
                <a:gdLst>
                  <a:gd name="T0" fmla="*/ 2 w 2"/>
                  <a:gd name="T1" fmla="*/ 0 h 8"/>
                  <a:gd name="T2" fmla="*/ 0 w 2"/>
                  <a:gd name="T3" fmla="*/ 0 h 8"/>
                  <a:gd name="T4" fmla="*/ 0 w 2"/>
                  <a:gd name="T5" fmla="*/ 3 h 8"/>
                  <a:gd name="T6" fmla="*/ 0 w 2"/>
                  <a:gd name="T7" fmla="*/ 8 h 8"/>
                  <a:gd name="T8" fmla="*/ 0 w 2"/>
                  <a:gd name="T9" fmla="*/ 8 h 8"/>
                  <a:gd name="T10" fmla="*/ 2 w 2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8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1" y="3"/>
                      <a:pt x="2" y="0"/>
                    </a:cubicBezTo>
                  </a:path>
                </a:pathLst>
              </a:custGeom>
              <a:solidFill>
                <a:srgbClr val="F5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63"/>
              <p:cNvSpPr/>
              <p:nvPr/>
            </p:nvSpPr>
            <p:spPr bwMode="auto">
              <a:xfrm>
                <a:off x="3094" y="1942"/>
                <a:ext cx="204" cy="19"/>
              </a:xfrm>
              <a:custGeom>
                <a:avLst/>
                <a:gdLst>
                  <a:gd name="T0" fmla="*/ 86 w 86"/>
                  <a:gd name="T1" fmla="*/ 0 h 8"/>
                  <a:gd name="T2" fmla="*/ 2 w 86"/>
                  <a:gd name="T3" fmla="*/ 0 h 8"/>
                  <a:gd name="T4" fmla="*/ 0 w 86"/>
                  <a:gd name="T5" fmla="*/ 8 h 8"/>
                  <a:gd name="T6" fmla="*/ 86 w 86"/>
                  <a:gd name="T7" fmla="*/ 8 h 8"/>
                  <a:gd name="T8" fmla="*/ 86 w 86"/>
                  <a:gd name="T9" fmla="*/ 3 h 8"/>
                  <a:gd name="T10" fmla="*/ 86 w 86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8">
                    <a:moveTo>
                      <a:pt x="8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3"/>
                      <a:pt x="0" y="6"/>
                      <a:pt x="0" y="8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6" y="3"/>
                      <a:pt x="86" y="3"/>
                      <a:pt x="86" y="3"/>
                    </a:cubicBezTo>
                    <a:cubicBezTo>
                      <a:pt x="86" y="2"/>
                      <a:pt x="86" y="1"/>
                      <a:pt x="86" y="0"/>
                    </a:cubicBezTo>
                  </a:path>
                </a:pathLst>
              </a:custGeom>
              <a:solidFill>
                <a:srgbClr val="F5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64"/>
              <p:cNvSpPr/>
              <p:nvPr/>
            </p:nvSpPr>
            <p:spPr bwMode="auto">
              <a:xfrm>
                <a:off x="3210" y="3190"/>
                <a:ext cx="107" cy="16"/>
              </a:xfrm>
              <a:custGeom>
                <a:avLst/>
                <a:gdLst>
                  <a:gd name="T0" fmla="*/ 44 w 45"/>
                  <a:gd name="T1" fmla="*/ 0 h 7"/>
                  <a:gd name="T2" fmla="*/ 4 w 45"/>
                  <a:gd name="T3" fmla="*/ 0 h 7"/>
                  <a:gd name="T4" fmla="*/ 0 w 45"/>
                  <a:gd name="T5" fmla="*/ 4 h 7"/>
                  <a:gd name="T6" fmla="*/ 4 w 45"/>
                  <a:gd name="T7" fmla="*/ 7 h 7"/>
                  <a:gd name="T8" fmla="*/ 45 w 45"/>
                  <a:gd name="T9" fmla="*/ 7 h 7"/>
                  <a:gd name="T10" fmla="*/ 44 w 45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7">
                    <a:moveTo>
                      <a:pt x="4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5"/>
                      <a:pt x="44" y="2"/>
                      <a:pt x="44" y="0"/>
                    </a:cubicBezTo>
                  </a:path>
                </a:pathLst>
              </a:custGeom>
              <a:solidFill>
                <a:srgbClr val="C6F3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65"/>
              <p:cNvSpPr/>
              <p:nvPr/>
            </p:nvSpPr>
            <p:spPr bwMode="auto">
              <a:xfrm>
                <a:off x="3125" y="3076"/>
                <a:ext cx="197" cy="19"/>
              </a:xfrm>
              <a:custGeom>
                <a:avLst/>
                <a:gdLst>
                  <a:gd name="T0" fmla="*/ 83 w 83"/>
                  <a:gd name="T1" fmla="*/ 0 h 8"/>
                  <a:gd name="T2" fmla="*/ 1 w 83"/>
                  <a:gd name="T3" fmla="*/ 0 h 8"/>
                  <a:gd name="T4" fmla="*/ 0 w 83"/>
                  <a:gd name="T5" fmla="*/ 8 h 8"/>
                  <a:gd name="T6" fmla="*/ 83 w 83"/>
                  <a:gd name="T7" fmla="*/ 8 h 8"/>
                  <a:gd name="T8" fmla="*/ 83 w 8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">
                    <a:moveTo>
                      <a:pt x="8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1" y="5"/>
                      <a:pt x="0" y="8"/>
                    </a:cubicBezTo>
                    <a:cubicBezTo>
                      <a:pt x="83" y="8"/>
                      <a:pt x="83" y="8"/>
                      <a:pt x="83" y="8"/>
                    </a:cubicBezTo>
                    <a:cubicBezTo>
                      <a:pt x="83" y="5"/>
                      <a:pt x="83" y="3"/>
                      <a:pt x="83" y="0"/>
                    </a:cubicBezTo>
                  </a:path>
                </a:pathLst>
              </a:custGeom>
              <a:solidFill>
                <a:srgbClr val="F5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66"/>
              <p:cNvSpPr/>
              <p:nvPr/>
            </p:nvSpPr>
            <p:spPr bwMode="auto">
              <a:xfrm>
                <a:off x="3094" y="3403"/>
                <a:ext cx="382" cy="255"/>
              </a:xfrm>
              <a:custGeom>
                <a:avLst/>
                <a:gdLst>
                  <a:gd name="T0" fmla="*/ 0 w 161"/>
                  <a:gd name="T1" fmla="*/ 0 h 108"/>
                  <a:gd name="T2" fmla="*/ 0 w 161"/>
                  <a:gd name="T3" fmla="*/ 3 h 108"/>
                  <a:gd name="T4" fmla="*/ 104 w 161"/>
                  <a:gd name="T5" fmla="*/ 108 h 108"/>
                  <a:gd name="T6" fmla="*/ 161 w 161"/>
                  <a:gd name="T7" fmla="*/ 108 h 108"/>
                  <a:gd name="T8" fmla="*/ 141 w 161"/>
                  <a:gd name="T9" fmla="*/ 104 h 108"/>
                  <a:gd name="T10" fmla="*/ 104 w 161"/>
                  <a:gd name="T11" fmla="*/ 104 h 108"/>
                  <a:gd name="T12" fmla="*/ 0 w 161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" h="108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61"/>
                      <a:pt x="46" y="108"/>
                      <a:pt x="104" y="108"/>
                    </a:cubicBezTo>
                    <a:cubicBezTo>
                      <a:pt x="161" y="108"/>
                      <a:pt x="161" y="108"/>
                      <a:pt x="161" y="108"/>
                    </a:cubicBezTo>
                    <a:cubicBezTo>
                      <a:pt x="154" y="108"/>
                      <a:pt x="148" y="107"/>
                      <a:pt x="141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cubicBezTo>
                      <a:pt x="46" y="104"/>
                      <a:pt x="0" y="57"/>
                      <a:pt x="0" y="0"/>
                    </a:cubicBezTo>
                  </a:path>
                </a:pathLst>
              </a:custGeom>
              <a:solidFill>
                <a:srgbClr val="E1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67"/>
              <p:cNvSpPr/>
              <p:nvPr/>
            </p:nvSpPr>
            <p:spPr bwMode="auto">
              <a:xfrm>
                <a:off x="3094" y="3365"/>
                <a:ext cx="334" cy="284"/>
              </a:xfrm>
              <a:custGeom>
                <a:avLst/>
                <a:gdLst>
                  <a:gd name="T0" fmla="*/ 89 w 141"/>
                  <a:gd name="T1" fmla="*/ 0 h 120"/>
                  <a:gd name="T2" fmla="*/ 5 w 141"/>
                  <a:gd name="T3" fmla="*/ 0 h 120"/>
                  <a:gd name="T4" fmla="*/ 2 w 141"/>
                  <a:gd name="T5" fmla="*/ 7 h 120"/>
                  <a:gd name="T6" fmla="*/ 0 w 141"/>
                  <a:gd name="T7" fmla="*/ 11 h 120"/>
                  <a:gd name="T8" fmla="*/ 0 w 141"/>
                  <a:gd name="T9" fmla="*/ 16 h 120"/>
                  <a:gd name="T10" fmla="*/ 104 w 141"/>
                  <a:gd name="T11" fmla="*/ 120 h 120"/>
                  <a:gd name="T12" fmla="*/ 141 w 141"/>
                  <a:gd name="T13" fmla="*/ 120 h 120"/>
                  <a:gd name="T14" fmla="*/ 86 w 141"/>
                  <a:gd name="T15" fmla="*/ 19 h 120"/>
                  <a:gd name="T16" fmla="*/ 86 w 141"/>
                  <a:gd name="T17" fmla="*/ 11 h 120"/>
                  <a:gd name="T18" fmla="*/ 87 w 141"/>
                  <a:gd name="T19" fmla="*/ 7 h 120"/>
                  <a:gd name="T20" fmla="*/ 89 w 141"/>
                  <a:gd name="T2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1" h="120">
                    <a:moveTo>
                      <a:pt x="8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2"/>
                      <a:pt x="3" y="5"/>
                      <a:pt x="2" y="7"/>
                    </a:cubicBezTo>
                    <a:cubicBezTo>
                      <a:pt x="1" y="8"/>
                      <a:pt x="0" y="10"/>
                      <a:pt x="0" y="1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3"/>
                      <a:pt x="46" y="120"/>
                      <a:pt x="104" y="120"/>
                    </a:cubicBezTo>
                    <a:cubicBezTo>
                      <a:pt x="141" y="120"/>
                      <a:pt x="141" y="120"/>
                      <a:pt x="141" y="120"/>
                    </a:cubicBezTo>
                    <a:cubicBezTo>
                      <a:pt x="109" y="108"/>
                      <a:pt x="86" y="67"/>
                      <a:pt x="86" y="19"/>
                    </a:cubicBezTo>
                    <a:cubicBezTo>
                      <a:pt x="86" y="11"/>
                      <a:pt x="86" y="11"/>
                      <a:pt x="86" y="11"/>
                    </a:cubicBezTo>
                    <a:cubicBezTo>
                      <a:pt x="86" y="10"/>
                      <a:pt x="87" y="8"/>
                      <a:pt x="87" y="7"/>
                    </a:cubicBezTo>
                    <a:cubicBezTo>
                      <a:pt x="88" y="5"/>
                      <a:pt x="89" y="2"/>
                      <a:pt x="89" y="0"/>
                    </a:cubicBezTo>
                  </a:path>
                </a:pathLst>
              </a:custGeom>
              <a:solidFill>
                <a:srgbClr val="E1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68"/>
              <p:cNvSpPr/>
              <p:nvPr/>
            </p:nvSpPr>
            <p:spPr bwMode="auto">
              <a:xfrm>
                <a:off x="3106" y="3348"/>
                <a:ext cx="206" cy="17"/>
              </a:xfrm>
              <a:custGeom>
                <a:avLst/>
                <a:gdLst>
                  <a:gd name="T0" fmla="*/ 87 w 87"/>
                  <a:gd name="T1" fmla="*/ 0 h 7"/>
                  <a:gd name="T2" fmla="*/ 3 w 87"/>
                  <a:gd name="T3" fmla="*/ 0 h 7"/>
                  <a:gd name="T4" fmla="*/ 0 w 87"/>
                  <a:gd name="T5" fmla="*/ 7 h 7"/>
                  <a:gd name="T6" fmla="*/ 84 w 87"/>
                  <a:gd name="T7" fmla="*/ 7 h 7"/>
                  <a:gd name="T8" fmla="*/ 87 w 8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">
                    <a:moveTo>
                      <a:pt x="87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1" y="5"/>
                      <a:pt x="0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5" y="5"/>
                      <a:pt x="86" y="2"/>
                      <a:pt x="87" y="0"/>
                    </a:cubicBezTo>
                  </a:path>
                </a:pathLst>
              </a:custGeom>
              <a:solidFill>
                <a:srgbClr val="F5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69"/>
              <p:cNvSpPr>
                <a:spLocks noEditPoints="1"/>
              </p:cNvSpPr>
              <p:nvPr/>
            </p:nvSpPr>
            <p:spPr bwMode="auto">
              <a:xfrm>
                <a:off x="3855" y="818"/>
                <a:ext cx="738" cy="2372"/>
              </a:xfrm>
              <a:custGeom>
                <a:avLst/>
                <a:gdLst>
                  <a:gd name="T0" fmla="*/ 308 w 311"/>
                  <a:gd name="T1" fmla="*/ 792 h 1002"/>
                  <a:gd name="T2" fmla="*/ 222 w 311"/>
                  <a:gd name="T3" fmla="*/ 792 h 1002"/>
                  <a:gd name="T4" fmla="*/ 222 w 311"/>
                  <a:gd name="T5" fmla="*/ 824 h 1002"/>
                  <a:gd name="T6" fmla="*/ 218 w 311"/>
                  <a:gd name="T7" fmla="*/ 867 h 1002"/>
                  <a:gd name="T8" fmla="*/ 212 w 311"/>
                  <a:gd name="T9" fmla="*/ 938 h 1002"/>
                  <a:gd name="T10" fmla="*/ 212 w 311"/>
                  <a:gd name="T11" fmla="*/ 953 h 1002"/>
                  <a:gd name="T12" fmla="*/ 212 w 311"/>
                  <a:gd name="T13" fmla="*/ 954 h 1002"/>
                  <a:gd name="T14" fmla="*/ 243 w 311"/>
                  <a:gd name="T15" fmla="*/ 954 h 1002"/>
                  <a:gd name="T16" fmla="*/ 246 w 311"/>
                  <a:gd name="T17" fmla="*/ 958 h 1002"/>
                  <a:gd name="T18" fmla="*/ 243 w 311"/>
                  <a:gd name="T19" fmla="*/ 962 h 1002"/>
                  <a:gd name="T20" fmla="*/ 212 w 311"/>
                  <a:gd name="T21" fmla="*/ 962 h 1002"/>
                  <a:gd name="T22" fmla="*/ 220 w 311"/>
                  <a:gd name="T23" fmla="*/ 990 h 1002"/>
                  <a:gd name="T24" fmla="*/ 215 w 311"/>
                  <a:gd name="T25" fmla="*/ 1002 h 1002"/>
                  <a:gd name="T26" fmla="*/ 299 w 311"/>
                  <a:gd name="T27" fmla="*/ 1002 h 1002"/>
                  <a:gd name="T28" fmla="*/ 306 w 311"/>
                  <a:gd name="T29" fmla="*/ 990 h 1002"/>
                  <a:gd name="T30" fmla="*/ 294 w 311"/>
                  <a:gd name="T31" fmla="*/ 953 h 1002"/>
                  <a:gd name="T32" fmla="*/ 294 w 311"/>
                  <a:gd name="T33" fmla="*/ 938 h 1002"/>
                  <a:gd name="T34" fmla="*/ 302 w 311"/>
                  <a:gd name="T35" fmla="*/ 867 h 1002"/>
                  <a:gd name="T36" fmla="*/ 308 w 311"/>
                  <a:gd name="T37" fmla="*/ 824 h 1002"/>
                  <a:gd name="T38" fmla="*/ 308 w 311"/>
                  <a:gd name="T39" fmla="*/ 792 h 1002"/>
                  <a:gd name="T40" fmla="*/ 298 w 311"/>
                  <a:gd name="T41" fmla="*/ 369 h 1002"/>
                  <a:gd name="T42" fmla="*/ 215 w 311"/>
                  <a:gd name="T43" fmla="*/ 369 h 1002"/>
                  <a:gd name="T44" fmla="*/ 212 w 311"/>
                  <a:gd name="T45" fmla="*/ 382 h 1002"/>
                  <a:gd name="T46" fmla="*/ 42 w 311"/>
                  <a:gd name="T47" fmla="*/ 382 h 1002"/>
                  <a:gd name="T48" fmla="*/ 0 w 311"/>
                  <a:gd name="T49" fmla="*/ 424 h 1002"/>
                  <a:gd name="T50" fmla="*/ 42 w 311"/>
                  <a:gd name="T51" fmla="*/ 466 h 1002"/>
                  <a:gd name="T52" fmla="*/ 220 w 311"/>
                  <a:gd name="T53" fmla="*/ 466 h 1002"/>
                  <a:gd name="T54" fmla="*/ 222 w 311"/>
                  <a:gd name="T55" fmla="*/ 475 h 1002"/>
                  <a:gd name="T56" fmla="*/ 301 w 311"/>
                  <a:gd name="T57" fmla="*/ 475 h 1002"/>
                  <a:gd name="T58" fmla="*/ 304 w 311"/>
                  <a:gd name="T59" fmla="*/ 479 h 1002"/>
                  <a:gd name="T60" fmla="*/ 301 w 311"/>
                  <a:gd name="T61" fmla="*/ 483 h 1002"/>
                  <a:gd name="T62" fmla="*/ 222 w 311"/>
                  <a:gd name="T63" fmla="*/ 483 h 1002"/>
                  <a:gd name="T64" fmla="*/ 222 w 311"/>
                  <a:gd name="T65" fmla="*/ 518 h 1002"/>
                  <a:gd name="T66" fmla="*/ 308 w 311"/>
                  <a:gd name="T67" fmla="*/ 518 h 1002"/>
                  <a:gd name="T68" fmla="*/ 308 w 311"/>
                  <a:gd name="T69" fmla="*/ 478 h 1002"/>
                  <a:gd name="T70" fmla="*/ 303 w 311"/>
                  <a:gd name="T71" fmla="*/ 457 h 1002"/>
                  <a:gd name="T72" fmla="*/ 294 w 311"/>
                  <a:gd name="T73" fmla="*/ 405 h 1002"/>
                  <a:gd name="T74" fmla="*/ 294 w 311"/>
                  <a:gd name="T75" fmla="*/ 391 h 1002"/>
                  <a:gd name="T76" fmla="*/ 298 w 311"/>
                  <a:gd name="T77" fmla="*/ 369 h 1002"/>
                  <a:gd name="T78" fmla="*/ 6 w 311"/>
                  <a:gd name="T79" fmla="*/ 0 h 1002"/>
                  <a:gd name="T80" fmla="*/ 3 w 311"/>
                  <a:gd name="T81" fmla="*/ 0 h 1002"/>
                  <a:gd name="T82" fmla="*/ 15 w 311"/>
                  <a:gd name="T83" fmla="*/ 83 h 1002"/>
                  <a:gd name="T84" fmla="*/ 155 w 311"/>
                  <a:gd name="T85" fmla="*/ 248 h 1002"/>
                  <a:gd name="T86" fmla="*/ 205 w 311"/>
                  <a:gd name="T87" fmla="*/ 299 h 1002"/>
                  <a:gd name="T88" fmla="*/ 225 w 311"/>
                  <a:gd name="T89" fmla="*/ 344 h 1002"/>
                  <a:gd name="T90" fmla="*/ 217 w 311"/>
                  <a:gd name="T91" fmla="*/ 361 h 1002"/>
                  <a:gd name="T92" fmla="*/ 301 w 311"/>
                  <a:gd name="T93" fmla="*/ 361 h 1002"/>
                  <a:gd name="T94" fmla="*/ 311 w 311"/>
                  <a:gd name="T95" fmla="*/ 344 h 1002"/>
                  <a:gd name="T96" fmla="*/ 285 w 311"/>
                  <a:gd name="T97" fmla="*/ 299 h 1002"/>
                  <a:gd name="T98" fmla="*/ 215 w 311"/>
                  <a:gd name="T99" fmla="*/ 248 h 1002"/>
                  <a:gd name="T100" fmla="*/ 24 w 311"/>
                  <a:gd name="T101" fmla="*/ 83 h 1002"/>
                  <a:gd name="T102" fmla="*/ 6 w 311"/>
                  <a:gd name="T103" fmla="*/ 0 h 10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11" h="1002">
                    <a:moveTo>
                      <a:pt x="308" y="792"/>
                    </a:moveTo>
                    <a:cubicBezTo>
                      <a:pt x="222" y="792"/>
                      <a:pt x="222" y="792"/>
                      <a:pt x="222" y="792"/>
                    </a:cubicBezTo>
                    <a:cubicBezTo>
                      <a:pt x="222" y="824"/>
                      <a:pt x="222" y="824"/>
                      <a:pt x="222" y="824"/>
                    </a:cubicBezTo>
                    <a:cubicBezTo>
                      <a:pt x="222" y="831"/>
                      <a:pt x="220" y="852"/>
                      <a:pt x="218" y="867"/>
                    </a:cubicBezTo>
                    <a:cubicBezTo>
                      <a:pt x="213" y="921"/>
                      <a:pt x="212" y="931"/>
                      <a:pt x="212" y="938"/>
                    </a:cubicBezTo>
                    <a:cubicBezTo>
                      <a:pt x="212" y="953"/>
                      <a:pt x="212" y="953"/>
                      <a:pt x="212" y="953"/>
                    </a:cubicBezTo>
                    <a:cubicBezTo>
                      <a:pt x="212" y="953"/>
                      <a:pt x="212" y="954"/>
                      <a:pt x="212" y="954"/>
                    </a:cubicBezTo>
                    <a:cubicBezTo>
                      <a:pt x="243" y="954"/>
                      <a:pt x="243" y="954"/>
                      <a:pt x="243" y="954"/>
                    </a:cubicBezTo>
                    <a:cubicBezTo>
                      <a:pt x="245" y="954"/>
                      <a:pt x="246" y="956"/>
                      <a:pt x="246" y="958"/>
                    </a:cubicBezTo>
                    <a:cubicBezTo>
                      <a:pt x="246" y="960"/>
                      <a:pt x="245" y="962"/>
                      <a:pt x="243" y="962"/>
                    </a:cubicBezTo>
                    <a:cubicBezTo>
                      <a:pt x="212" y="962"/>
                      <a:pt x="212" y="962"/>
                      <a:pt x="212" y="962"/>
                    </a:cubicBezTo>
                    <a:cubicBezTo>
                      <a:pt x="213" y="971"/>
                      <a:pt x="215" y="980"/>
                      <a:pt x="220" y="990"/>
                    </a:cubicBezTo>
                    <a:cubicBezTo>
                      <a:pt x="218" y="994"/>
                      <a:pt x="217" y="998"/>
                      <a:pt x="215" y="1002"/>
                    </a:cubicBezTo>
                    <a:cubicBezTo>
                      <a:pt x="299" y="1002"/>
                      <a:pt x="299" y="1002"/>
                      <a:pt x="299" y="1002"/>
                    </a:cubicBezTo>
                    <a:cubicBezTo>
                      <a:pt x="300" y="998"/>
                      <a:pt x="303" y="994"/>
                      <a:pt x="306" y="990"/>
                    </a:cubicBezTo>
                    <a:cubicBezTo>
                      <a:pt x="296" y="977"/>
                      <a:pt x="294" y="963"/>
                      <a:pt x="294" y="953"/>
                    </a:cubicBezTo>
                    <a:cubicBezTo>
                      <a:pt x="294" y="938"/>
                      <a:pt x="294" y="938"/>
                      <a:pt x="294" y="938"/>
                    </a:cubicBezTo>
                    <a:cubicBezTo>
                      <a:pt x="294" y="931"/>
                      <a:pt x="295" y="921"/>
                      <a:pt x="302" y="867"/>
                    </a:cubicBezTo>
                    <a:cubicBezTo>
                      <a:pt x="304" y="852"/>
                      <a:pt x="307" y="831"/>
                      <a:pt x="308" y="824"/>
                    </a:cubicBezTo>
                    <a:cubicBezTo>
                      <a:pt x="308" y="792"/>
                      <a:pt x="308" y="792"/>
                      <a:pt x="308" y="792"/>
                    </a:cubicBezTo>
                    <a:moveTo>
                      <a:pt x="298" y="369"/>
                    </a:moveTo>
                    <a:cubicBezTo>
                      <a:pt x="215" y="369"/>
                      <a:pt x="215" y="369"/>
                      <a:pt x="215" y="369"/>
                    </a:cubicBezTo>
                    <a:cubicBezTo>
                      <a:pt x="214" y="373"/>
                      <a:pt x="213" y="377"/>
                      <a:pt x="212" y="382"/>
                    </a:cubicBezTo>
                    <a:cubicBezTo>
                      <a:pt x="42" y="382"/>
                      <a:pt x="42" y="382"/>
                      <a:pt x="42" y="382"/>
                    </a:cubicBezTo>
                    <a:cubicBezTo>
                      <a:pt x="19" y="382"/>
                      <a:pt x="0" y="401"/>
                      <a:pt x="0" y="424"/>
                    </a:cubicBezTo>
                    <a:cubicBezTo>
                      <a:pt x="0" y="447"/>
                      <a:pt x="19" y="466"/>
                      <a:pt x="42" y="466"/>
                    </a:cubicBezTo>
                    <a:cubicBezTo>
                      <a:pt x="220" y="466"/>
                      <a:pt x="220" y="466"/>
                      <a:pt x="220" y="466"/>
                    </a:cubicBezTo>
                    <a:cubicBezTo>
                      <a:pt x="221" y="469"/>
                      <a:pt x="221" y="472"/>
                      <a:pt x="222" y="475"/>
                    </a:cubicBezTo>
                    <a:cubicBezTo>
                      <a:pt x="301" y="475"/>
                      <a:pt x="301" y="475"/>
                      <a:pt x="301" y="475"/>
                    </a:cubicBezTo>
                    <a:cubicBezTo>
                      <a:pt x="303" y="475"/>
                      <a:pt x="304" y="477"/>
                      <a:pt x="304" y="479"/>
                    </a:cubicBezTo>
                    <a:cubicBezTo>
                      <a:pt x="304" y="481"/>
                      <a:pt x="303" y="483"/>
                      <a:pt x="301" y="483"/>
                    </a:cubicBezTo>
                    <a:cubicBezTo>
                      <a:pt x="222" y="483"/>
                      <a:pt x="222" y="483"/>
                      <a:pt x="222" y="483"/>
                    </a:cubicBezTo>
                    <a:cubicBezTo>
                      <a:pt x="222" y="518"/>
                      <a:pt x="222" y="518"/>
                      <a:pt x="222" y="518"/>
                    </a:cubicBezTo>
                    <a:cubicBezTo>
                      <a:pt x="308" y="518"/>
                      <a:pt x="308" y="518"/>
                      <a:pt x="308" y="518"/>
                    </a:cubicBezTo>
                    <a:cubicBezTo>
                      <a:pt x="308" y="478"/>
                      <a:pt x="308" y="478"/>
                      <a:pt x="308" y="478"/>
                    </a:cubicBezTo>
                    <a:cubicBezTo>
                      <a:pt x="307" y="473"/>
                      <a:pt x="305" y="463"/>
                      <a:pt x="303" y="457"/>
                    </a:cubicBezTo>
                    <a:cubicBezTo>
                      <a:pt x="296" y="426"/>
                      <a:pt x="294" y="415"/>
                      <a:pt x="294" y="405"/>
                    </a:cubicBezTo>
                    <a:cubicBezTo>
                      <a:pt x="294" y="391"/>
                      <a:pt x="294" y="391"/>
                      <a:pt x="294" y="391"/>
                    </a:cubicBezTo>
                    <a:cubicBezTo>
                      <a:pt x="294" y="382"/>
                      <a:pt x="295" y="375"/>
                      <a:pt x="298" y="369"/>
                    </a:cubicBezTo>
                    <a:moveTo>
                      <a:pt x="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32"/>
                      <a:pt x="7" y="63"/>
                      <a:pt x="15" y="83"/>
                    </a:cubicBezTo>
                    <a:cubicBezTo>
                      <a:pt x="40" y="141"/>
                      <a:pt x="101" y="198"/>
                      <a:pt x="155" y="248"/>
                    </a:cubicBezTo>
                    <a:cubicBezTo>
                      <a:pt x="174" y="266"/>
                      <a:pt x="200" y="291"/>
                      <a:pt x="205" y="299"/>
                    </a:cubicBezTo>
                    <a:cubicBezTo>
                      <a:pt x="221" y="327"/>
                      <a:pt x="224" y="339"/>
                      <a:pt x="225" y="344"/>
                    </a:cubicBezTo>
                    <a:cubicBezTo>
                      <a:pt x="222" y="349"/>
                      <a:pt x="219" y="354"/>
                      <a:pt x="217" y="361"/>
                    </a:cubicBezTo>
                    <a:cubicBezTo>
                      <a:pt x="301" y="361"/>
                      <a:pt x="301" y="361"/>
                      <a:pt x="301" y="361"/>
                    </a:cubicBezTo>
                    <a:cubicBezTo>
                      <a:pt x="304" y="354"/>
                      <a:pt x="308" y="349"/>
                      <a:pt x="311" y="344"/>
                    </a:cubicBezTo>
                    <a:cubicBezTo>
                      <a:pt x="311" y="339"/>
                      <a:pt x="307" y="327"/>
                      <a:pt x="285" y="299"/>
                    </a:cubicBezTo>
                    <a:cubicBezTo>
                      <a:pt x="277" y="291"/>
                      <a:pt x="241" y="266"/>
                      <a:pt x="215" y="248"/>
                    </a:cubicBezTo>
                    <a:cubicBezTo>
                      <a:pt x="141" y="198"/>
                      <a:pt x="57" y="141"/>
                      <a:pt x="24" y="83"/>
                    </a:cubicBezTo>
                    <a:cubicBezTo>
                      <a:pt x="12" y="63"/>
                      <a:pt x="8" y="32"/>
                      <a:pt x="6" y="0"/>
                    </a:cubicBez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Rectangle 70"/>
              <p:cNvSpPr>
                <a:spLocks noChangeArrowheads="1"/>
              </p:cNvSpPr>
              <p:nvPr/>
            </p:nvSpPr>
            <p:spPr bwMode="auto">
              <a:xfrm>
                <a:off x="4382" y="2044"/>
                <a:ext cx="204" cy="64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Rectangle 71"/>
              <p:cNvSpPr>
                <a:spLocks noChangeArrowheads="1"/>
              </p:cNvSpPr>
              <p:nvPr/>
            </p:nvSpPr>
            <p:spPr bwMode="auto">
              <a:xfrm>
                <a:off x="4382" y="2044"/>
                <a:ext cx="204" cy="6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72"/>
              <p:cNvSpPr/>
              <p:nvPr/>
            </p:nvSpPr>
            <p:spPr bwMode="auto">
              <a:xfrm>
                <a:off x="3858" y="3206"/>
                <a:ext cx="728" cy="452"/>
              </a:xfrm>
              <a:custGeom>
                <a:avLst/>
                <a:gdLst>
                  <a:gd name="T0" fmla="*/ 295 w 307"/>
                  <a:gd name="T1" fmla="*/ 0 h 191"/>
                  <a:gd name="T2" fmla="*/ 212 w 307"/>
                  <a:gd name="T3" fmla="*/ 0 h 191"/>
                  <a:gd name="T4" fmla="*/ 211 w 307"/>
                  <a:gd name="T5" fmla="*/ 6 h 191"/>
                  <a:gd name="T6" fmla="*/ 24 w 307"/>
                  <a:gd name="T7" fmla="*/ 6 h 191"/>
                  <a:gd name="T8" fmla="*/ 0 w 307"/>
                  <a:gd name="T9" fmla="*/ 30 h 191"/>
                  <a:gd name="T10" fmla="*/ 24 w 307"/>
                  <a:gd name="T11" fmla="*/ 55 h 191"/>
                  <a:gd name="T12" fmla="*/ 214 w 307"/>
                  <a:gd name="T13" fmla="*/ 55 h 191"/>
                  <a:gd name="T14" fmla="*/ 215 w 307"/>
                  <a:gd name="T15" fmla="*/ 60 h 191"/>
                  <a:gd name="T16" fmla="*/ 242 w 307"/>
                  <a:gd name="T17" fmla="*/ 60 h 191"/>
                  <a:gd name="T18" fmla="*/ 245 w 307"/>
                  <a:gd name="T19" fmla="*/ 63 h 191"/>
                  <a:gd name="T20" fmla="*/ 242 w 307"/>
                  <a:gd name="T21" fmla="*/ 67 h 191"/>
                  <a:gd name="T22" fmla="*/ 217 w 307"/>
                  <a:gd name="T23" fmla="*/ 67 h 191"/>
                  <a:gd name="T24" fmla="*/ 220 w 307"/>
                  <a:gd name="T25" fmla="*/ 74 h 191"/>
                  <a:gd name="T26" fmla="*/ 221 w 307"/>
                  <a:gd name="T27" fmla="*/ 78 h 191"/>
                  <a:gd name="T28" fmla="*/ 221 w 307"/>
                  <a:gd name="T29" fmla="*/ 86 h 191"/>
                  <a:gd name="T30" fmla="*/ 146 w 307"/>
                  <a:gd name="T31" fmla="*/ 191 h 191"/>
                  <a:gd name="T32" fmla="*/ 203 w 307"/>
                  <a:gd name="T33" fmla="*/ 191 h 191"/>
                  <a:gd name="T34" fmla="*/ 307 w 307"/>
                  <a:gd name="T35" fmla="*/ 86 h 191"/>
                  <a:gd name="T36" fmla="*/ 307 w 307"/>
                  <a:gd name="T37" fmla="*/ 78 h 191"/>
                  <a:gd name="T38" fmla="*/ 305 w 307"/>
                  <a:gd name="T39" fmla="*/ 74 h 191"/>
                  <a:gd name="T40" fmla="*/ 293 w 307"/>
                  <a:gd name="T41" fmla="*/ 32 h 191"/>
                  <a:gd name="T42" fmla="*/ 293 w 307"/>
                  <a:gd name="T43" fmla="*/ 17 h 191"/>
                  <a:gd name="T44" fmla="*/ 295 w 307"/>
                  <a:gd name="T45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7" h="191">
                    <a:moveTo>
                      <a:pt x="295" y="0"/>
                    </a:moveTo>
                    <a:cubicBezTo>
                      <a:pt x="212" y="0"/>
                      <a:pt x="212" y="0"/>
                      <a:pt x="212" y="0"/>
                    </a:cubicBezTo>
                    <a:cubicBezTo>
                      <a:pt x="212" y="2"/>
                      <a:pt x="212" y="4"/>
                      <a:pt x="211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11" y="6"/>
                      <a:pt x="0" y="17"/>
                      <a:pt x="0" y="30"/>
                    </a:cubicBezTo>
                    <a:cubicBezTo>
                      <a:pt x="0" y="44"/>
                      <a:pt x="11" y="55"/>
                      <a:pt x="24" y="55"/>
                    </a:cubicBezTo>
                    <a:cubicBezTo>
                      <a:pt x="214" y="55"/>
                      <a:pt x="214" y="55"/>
                      <a:pt x="214" y="55"/>
                    </a:cubicBezTo>
                    <a:cubicBezTo>
                      <a:pt x="214" y="56"/>
                      <a:pt x="215" y="58"/>
                      <a:pt x="215" y="60"/>
                    </a:cubicBezTo>
                    <a:cubicBezTo>
                      <a:pt x="242" y="60"/>
                      <a:pt x="242" y="60"/>
                      <a:pt x="242" y="60"/>
                    </a:cubicBezTo>
                    <a:cubicBezTo>
                      <a:pt x="244" y="60"/>
                      <a:pt x="245" y="61"/>
                      <a:pt x="245" y="63"/>
                    </a:cubicBezTo>
                    <a:cubicBezTo>
                      <a:pt x="245" y="65"/>
                      <a:pt x="244" y="67"/>
                      <a:pt x="242" y="67"/>
                    </a:cubicBezTo>
                    <a:cubicBezTo>
                      <a:pt x="217" y="67"/>
                      <a:pt x="217" y="67"/>
                      <a:pt x="217" y="67"/>
                    </a:cubicBezTo>
                    <a:cubicBezTo>
                      <a:pt x="218" y="69"/>
                      <a:pt x="219" y="72"/>
                      <a:pt x="220" y="74"/>
                    </a:cubicBezTo>
                    <a:cubicBezTo>
                      <a:pt x="220" y="75"/>
                      <a:pt x="221" y="77"/>
                      <a:pt x="221" y="78"/>
                    </a:cubicBezTo>
                    <a:cubicBezTo>
                      <a:pt x="221" y="86"/>
                      <a:pt x="221" y="86"/>
                      <a:pt x="221" y="86"/>
                    </a:cubicBezTo>
                    <a:cubicBezTo>
                      <a:pt x="221" y="144"/>
                      <a:pt x="187" y="191"/>
                      <a:pt x="146" y="191"/>
                    </a:cubicBezTo>
                    <a:cubicBezTo>
                      <a:pt x="203" y="191"/>
                      <a:pt x="203" y="191"/>
                      <a:pt x="203" y="191"/>
                    </a:cubicBezTo>
                    <a:cubicBezTo>
                      <a:pt x="260" y="191"/>
                      <a:pt x="307" y="144"/>
                      <a:pt x="307" y="86"/>
                    </a:cubicBezTo>
                    <a:cubicBezTo>
                      <a:pt x="307" y="78"/>
                      <a:pt x="307" y="78"/>
                      <a:pt x="307" y="78"/>
                    </a:cubicBezTo>
                    <a:cubicBezTo>
                      <a:pt x="306" y="77"/>
                      <a:pt x="306" y="75"/>
                      <a:pt x="305" y="74"/>
                    </a:cubicBezTo>
                    <a:cubicBezTo>
                      <a:pt x="299" y="61"/>
                      <a:pt x="293" y="48"/>
                      <a:pt x="293" y="32"/>
                    </a:cubicBezTo>
                    <a:cubicBezTo>
                      <a:pt x="293" y="17"/>
                      <a:pt x="293" y="17"/>
                      <a:pt x="293" y="17"/>
                    </a:cubicBezTo>
                    <a:cubicBezTo>
                      <a:pt x="293" y="12"/>
                      <a:pt x="293" y="6"/>
                      <a:pt x="295" y="0"/>
                    </a:cubicBezTo>
                  </a:path>
                </a:pathLst>
              </a:custGeom>
              <a:solidFill>
                <a:srgbClr val="749B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73"/>
              <p:cNvSpPr/>
              <p:nvPr/>
            </p:nvSpPr>
            <p:spPr bwMode="auto">
              <a:xfrm>
                <a:off x="4365" y="1672"/>
                <a:ext cx="204" cy="19"/>
              </a:xfrm>
              <a:custGeom>
                <a:avLst/>
                <a:gdLst>
                  <a:gd name="T0" fmla="*/ 86 w 86"/>
                  <a:gd name="T1" fmla="*/ 0 h 8"/>
                  <a:gd name="T2" fmla="*/ 2 w 86"/>
                  <a:gd name="T3" fmla="*/ 0 h 8"/>
                  <a:gd name="T4" fmla="*/ 0 w 86"/>
                  <a:gd name="T5" fmla="*/ 8 h 8"/>
                  <a:gd name="T6" fmla="*/ 83 w 86"/>
                  <a:gd name="T7" fmla="*/ 8 h 8"/>
                  <a:gd name="T8" fmla="*/ 86 w 8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">
                    <a:moveTo>
                      <a:pt x="8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3"/>
                      <a:pt x="0" y="5"/>
                      <a:pt x="0" y="8"/>
                    </a:cubicBezTo>
                    <a:cubicBezTo>
                      <a:pt x="83" y="8"/>
                      <a:pt x="83" y="8"/>
                      <a:pt x="83" y="8"/>
                    </a:cubicBezTo>
                    <a:cubicBezTo>
                      <a:pt x="84" y="5"/>
                      <a:pt x="85" y="3"/>
                      <a:pt x="86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Freeform 74"/>
              <p:cNvSpPr/>
              <p:nvPr/>
            </p:nvSpPr>
            <p:spPr bwMode="auto">
              <a:xfrm>
                <a:off x="4382" y="1942"/>
                <a:ext cx="194" cy="19"/>
              </a:xfrm>
              <a:custGeom>
                <a:avLst/>
                <a:gdLst>
                  <a:gd name="T0" fmla="*/ 79 w 82"/>
                  <a:gd name="T1" fmla="*/ 0 h 8"/>
                  <a:gd name="T2" fmla="*/ 0 w 82"/>
                  <a:gd name="T3" fmla="*/ 0 h 8"/>
                  <a:gd name="T4" fmla="*/ 0 w 82"/>
                  <a:gd name="T5" fmla="*/ 3 h 8"/>
                  <a:gd name="T6" fmla="*/ 0 w 82"/>
                  <a:gd name="T7" fmla="*/ 8 h 8"/>
                  <a:gd name="T8" fmla="*/ 79 w 82"/>
                  <a:gd name="T9" fmla="*/ 8 h 8"/>
                  <a:gd name="T10" fmla="*/ 82 w 82"/>
                  <a:gd name="T11" fmla="*/ 4 h 8"/>
                  <a:gd name="T12" fmla="*/ 79 w 8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8">
                    <a:moveTo>
                      <a:pt x="7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81" y="8"/>
                      <a:pt x="82" y="6"/>
                      <a:pt x="82" y="4"/>
                    </a:cubicBezTo>
                    <a:cubicBezTo>
                      <a:pt x="82" y="2"/>
                      <a:pt x="81" y="0"/>
                      <a:pt x="79" y="0"/>
                    </a:cubicBezTo>
                  </a:path>
                </a:pathLst>
              </a:custGeom>
              <a:solidFill>
                <a:srgbClr val="749B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Freeform 75"/>
              <p:cNvSpPr/>
              <p:nvPr/>
            </p:nvSpPr>
            <p:spPr bwMode="auto">
              <a:xfrm>
                <a:off x="4361" y="3190"/>
                <a:ext cx="204" cy="16"/>
              </a:xfrm>
              <a:custGeom>
                <a:avLst/>
                <a:gdLst>
                  <a:gd name="T0" fmla="*/ 86 w 86"/>
                  <a:gd name="T1" fmla="*/ 0 h 7"/>
                  <a:gd name="T2" fmla="*/ 2 w 86"/>
                  <a:gd name="T3" fmla="*/ 0 h 7"/>
                  <a:gd name="T4" fmla="*/ 0 w 86"/>
                  <a:gd name="T5" fmla="*/ 7 h 7"/>
                  <a:gd name="T6" fmla="*/ 83 w 86"/>
                  <a:gd name="T7" fmla="*/ 7 h 7"/>
                  <a:gd name="T8" fmla="*/ 86 w 8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7">
                    <a:moveTo>
                      <a:pt x="8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5"/>
                      <a:pt x="0" y="7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4" y="5"/>
                      <a:pt x="84" y="2"/>
                      <a:pt x="86" y="0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Freeform 76"/>
              <p:cNvSpPr/>
              <p:nvPr/>
            </p:nvSpPr>
            <p:spPr bwMode="auto">
              <a:xfrm>
                <a:off x="4358" y="3076"/>
                <a:ext cx="81" cy="19"/>
              </a:xfrm>
              <a:custGeom>
                <a:avLst/>
                <a:gdLst>
                  <a:gd name="T0" fmla="*/ 31 w 34"/>
                  <a:gd name="T1" fmla="*/ 0 h 8"/>
                  <a:gd name="T2" fmla="*/ 0 w 34"/>
                  <a:gd name="T3" fmla="*/ 0 h 8"/>
                  <a:gd name="T4" fmla="*/ 0 w 34"/>
                  <a:gd name="T5" fmla="*/ 8 h 8"/>
                  <a:gd name="T6" fmla="*/ 31 w 34"/>
                  <a:gd name="T7" fmla="*/ 8 h 8"/>
                  <a:gd name="T8" fmla="*/ 34 w 34"/>
                  <a:gd name="T9" fmla="*/ 4 h 8"/>
                  <a:gd name="T10" fmla="*/ 31 w 34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8">
                    <a:moveTo>
                      <a:pt x="3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5"/>
                      <a:pt x="0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3" y="8"/>
                      <a:pt x="34" y="6"/>
                      <a:pt x="34" y="4"/>
                    </a:cubicBezTo>
                    <a:cubicBezTo>
                      <a:pt x="34" y="2"/>
                      <a:pt x="33" y="0"/>
                      <a:pt x="31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Freeform 77"/>
              <p:cNvSpPr/>
              <p:nvPr/>
            </p:nvSpPr>
            <p:spPr bwMode="auto">
              <a:xfrm>
                <a:off x="4368" y="3348"/>
                <a:ext cx="71" cy="17"/>
              </a:xfrm>
              <a:custGeom>
                <a:avLst/>
                <a:gdLst>
                  <a:gd name="T0" fmla="*/ 27 w 30"/>
                  <a:gd name="T1" fmla="*/ 0 h 7"/>
                  <a:gd name="T2" fmla="*/ 0 w 30"/>
                  <a:gd name="T3" fmla="*/ 0 h 7"/>
                  <a:gd name="T4" fmla="*/ 2 w 30"/>
                  <a:gd name="T5" fmla="*/ 7 h 7"/>
                  <a:gd name="T6" fmla="*/ 27 w 30"/>
                  <a:gd name="T7" fmla="*/ 7 h 7"/>
                  <a:gd name="T8" fmla="*/ 30 w 30"/>
                  <a:gd name="T9" fmla="*/ 3 h 7"/>
                  <a:gd name="T10" fmla="*/ 27 w 30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7">
                    <a:moveTo>
                      <a:pt x="2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2" y="5"/>
                      <a:pt x="2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9" y="7"/>
                      <a:pt x="30" y="5"/>
                      <a:pt x="30" y="3"/>
                    </a:cubicBezTo>
                    <a:cubicBezTo>
                      <a:pt x="30" y="1"/>
                      <a:pt x="29" y="0"/>
                      <a:pt x="27" y="0"/>
                    </a:cubicBez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Freeform 78"/>
              <p:cNvSpPr/>
              <p:nvPr/>
            </p:nvSpPr>
            <p:spPr bwMode="auto">
              <a:xfrm>
                <a:off x="3656" y="550"/>
                <a:ext cx="375" cy="348"/>
              </a:xfrm>
              <a:custGeom>
                <a:avLst/>
                <a:gdLst>
                  <a:gd name="T0" fmla="*/ 149 w 158"/>
                  <a:gd name="T1" fmla="*/ 0 h 147"/>
                  <a:gd name="T2" fmla="*/ 8 w 158"/>
                  <a:gd name="T3" fmla="*/ 0 h 147"/>
                  <a:gd name="T4" fmla="*/ 0 w 158"/>
                  <a:gd name="T5" fmla="*/ 8 h 147"/>
                  <a:gd name="T6" fmla="*/ 0 w 158"/>
                  <a:gd name="T7" fmla="*/ 139 h 147"/>
                  <a:gd name="T8" fmla="*/ 8 w 158"/>
                  <a:gd name="T9" fmla="*/ 147 h 147"/>
                  <a:gd name="T10" fmla="*/ 149 w 158"/>
                  <a:gd name="T11" fmla="*/ 147 h 147"/>
                  <a:gd name="T12" fmla="*/ 158 w 158"/>
                  <a:gd name="T13" fmla="*/ 139 h 147"/>
                  <a:gd name="T14" fmla="*/ 158 w 158"/>
                  <a:gd name="T15" fmla="*/ 8 h 147"/>
                  <a:gd name="T16" fmla="*/ 149 w 158"/>
                  <a:gd name="T1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8" h="147">
                    <a:moveTo>
                      <a:pt x="149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44"/>
                      <a:pt x="3" y="147"/>
                      <a:pt x="8" y="147"/>
                    </a:cubicBezTo>
                    <a:cubicBezTo>
                      <a:pt x="149" y="147"/>
                      <a:pt x="149" y="147"/>
                      <a:pt x="149" y="147"/>
                    </a:cubicBezTo>
                    <a:cubicBezTo>
                      <a:pt x="154" y="147"/>
                      <a:pt x="158" y="144"/>
                      <a:pt x="158" y="139"/>
                    </a:cubicBezTo>
                    <a:cubicBezTo>
                      <a:pt x="158" y="8"/>
                      <a:pt x="158" y="8"/>
                      <a:pt x="158" y="8"/>
                    </a:cubicBezTo>
                    <a:cubicBezTo>
                      <a:pt x="158" y="4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rgbClr val="707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Freeform 79"/>
              <p:cNvSpPr/>
              <p:nvPr/>
            </p:nvSpPr>
            <p:spPr bwMode="auto">
              <a:xfrm>
                <a:off x="3839" y="550"/>
                <a:ext cx="192" cy="348"/>
              </a:xfrm>
              <a:custGeom>
                <a:avLst/>
                <a:gdLst>
                  <a:gd name="T0" fmla="*/ 72 w 81"/>
                  <a:gd name="T1" fmla="*/ 0 h 147"/>
                  <a:gd name="T2" fmla="*/ 0 w 81"/>
                  <a:gd name="T3" fmla="*/ 0 h 147"/>
                  <a:gd name="T4" fmla="*/ 0 w 81"/>
                  <a:gd name="T5" fmla="*/ 147 h 147"/>
                  <a:gd name="T6" fmla="*/ 72 w 81"/>
                  <a:gd name="T7" fmla="*/ 147 h 147"/>
                  <a:gd name="T8" fmla="*/ 81 w 81"/>
                  <a:gd name="T9" fmla="*/ 139 h 147"/>
                  <a:gd name="T10" fmla="*/ 81 w 81"/>
                  <a:gd name="T11" fmla="*/ 8 h 147"/>
                  <a:gd name="T12" fmla="*/ 72 w 81"/>
                  <a:gd name="T13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47">
                    <a:moveTo>
                      <a:pt x="7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72" y="147"/>
                      <a:pt x="72" y="147"/>
                      <a:pt x="72" y="147"/>
                    </a:cubicBezTo>
                    <a:cubicBezTo>
                      <a:pt x="77" y="147"/>
                      <a:pt x="81" y="144"/>
                      <a:pt x="81" y="13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4"/>
                      <a:pt x="77" y="0"/>
                      <a:pt x="72" y="0"/>
                    </a:cubicBezTo>
                    <a:close/>
                  </a:path>
                </a:pathLst>
              </a:custGeom>
              <a:solidFill>
                <a:srgbClr val="749B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Freeform 80"/>
              <p:cNvSpPr/>
              <p:nvPr/>
            </p:nvSpPr>
            <p:spPr bwMode="auto">
              <a:xfrm>
                <a:off x="3611" y="628"/>
                <a:ext cx="463" cy="50"/>
              </a:xfrm>
              <a:custGeom>
                <a:avLst/>
                <a:gdLst>
                  <a:gd name="T0" fmla="*/ 185 w 195"/>
                  <a:gd name="T1" fmla="*/ 0 h 21"/>
                  <a:gd name="T2" fmla="*/ 10 w 195"/>
                  <a:gd name="T3" fmla="*/ 0 h 21"/>
                  <a:gd name="T4" fmla="*/ 0 w 195"/>
                  <a:gd name="T5" fmla="*/ 8 h 21"/>
                  <a:gd name="T6" fmla="*/ 0 w 195"/>
                  <a:gd name="T7" fmla="*/ 14 h 21"/>
                  <a:gd name="T8" fmla="*/ 10 w 195"/>
                  <a:gd name="T9" fmla="*/ 21 h 21"/>
                  <a:gd name="T10" fmla="*/ 185 w 195"/>
                  <a:gd name="T11" fmla="*/ 21 h 21"/>
                  <a:gd name="T12" fmla="*/ 195 w 195"/>
                  <a:gd name="T13" fmla="*/ 14 h 21"/>
                  <a:gd name="T14" fmla="*/ 195 w 195"/>
                  <a:gd name="T15" fmla="*/ 8 h 21"/>
                  <a:gd name="T16" fmla="*/ 185 w 195"/>
                  <a:gd name="T1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5" h="21">
                    <a:moveTo>
                      <a:pt x="185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8"/>
                      <a:pt x="4" y="21"/>
                      <a:pt x="10" y="21"/>
                    </a:cubicBezTo>
                    <a:cubicBezTo>
                      <a:pt x="185" y="21"/>
                      <a:pt x="185" y="21"/>
                      <a:pt x="185" y="21"/>
                    </a:cubicBezTo>
                    <a:cubicBezTo>
                      <a:pt x="191" y="21"/>
                      <a:pt x="195" y="18"/>
                      <a:pt x="195" y="14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195" y="3"/>
                      <a:pt x="191" y="0"/>
                      <a:pt x="18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Freeform 81"/>
              <p:cNvSpPr/>
              <p:nvPr/>
            </p:nvSpPr>
            <p:spPr bwMode="auto">
              <a:xfrm>
                <a:off x="3839" y="628"/>
                <a:ext cx="235" cy="50"/>
              </a:xfrm>
              <a:custGeom>
                <a:avLst/>
                <a:gdLst>
                  <a:gd name="T0" fmla="*/ 89 w 99"/>
                  <a:gd name="T1" fmla="*/ 0 h 21"/>
                  <a:gd name="T2" fmla="*/ 0 w 99"/>
                  <a:gd name="T3" fmla="*/ 0 h 21"/>
                  <a:gd name="T4" fmla="*/ 0 w 99"/>
                  <a:gd name="T5" fmla="*/ 21 h 21"/>
                  <a:gd name="T6" fmla="*/ 89 w 99"/>
                  <a:gd name="T7" fmla="*/ 21 h 21"/>
                  <a:gd name="T8" fmla="*/ 99 w 99"/>
                  <a:gd name="T9" fmla="*/ 14 h 21"/>
                  <a:gd name="T10" fmla="*/ 99 w 99"/>
                  <a:gd name="T11" fmla="*/ 8 h 21"/>
                  <a:gd name="T12" fmla="*/ 89 w 99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21">
                    <a:moveTo>
                      <a:pt x="8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95" y="21"/>
                      <a:pt x="99" y="18"/>
                      <a:pt x="99" y="14"/>
                    </a:cubicBezTo>
                    <a:cubicBezTo>
                      <a:pt x="99" y="8"/>
                      <a:pt x="99" y="8"/>
                      <a:pt x="99" y="8"/>
                    </a:cubicBezTo>
                    <a:cubicBezTo>
                      <a:pt x="99" y="3"/>
                      <a:pt x="95" y="0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63" name="Group 4"/>
            <p:cNvGrpSpPr>
              <a:grpSpLocks noChangeAspect="1"/>
            </p:cNvGrpSpPr>
            <p:nvPr/>
          </p:nvGrpSpPr>
          <p:grpSpPr bwMode="auto">
            <a:xfrm>
              <a:off x="1009269" y="1496596"/>
              <a:ext cx="345688" cy="443255"/>
              <a:chOff x="2779" y="-1"/>
              <a:chExt cx="2121" cy="4320"/>
            </a:xfrm>
          </p:grpSpPr>
          <p:sp>
            <p:nvSpPr>
              <p:cNvPr id="264" name="Freeform 5"/>
              <p:cNvSpPr/>
              <p:nvPr/>
            </p:nvSpPr>
            <p:spPr bwMode="auto">
              <a:xfrm>
                <a:off x="2891" y="-1"/>
                <a:ext cx="1970" cy="4043"/>
              </a:xfrm>
              <a:custGeom>
                <a:avLst/>
                <a:gdLst>
                  <a:gd name="T0" fmla="*/ 0 w 1970"/>
                  <a:gd name="T1" fmla="*/ 0 h 4043"/>
                  <a:gd name="T2" fmla="*/ 1970 w 1970"/>
                  <a:gd name="T3" fmla="*/ 0 h 4043"/>
                  <a:gd name="T4" fmla="*/ 1804 w 1970"/>
                  <a:gd name="T5" fmla="*/ 4043 h 4043"/>
                  <a:gd name="T6" fmla="*/ 101 w 1970"/>
                  <a:gd name="T7" fmla="*/ 4020 h 4043"/>
                  <a:gd name="T8" fmla="*/ 0 w 1970"/>
                  <a:gd name="T9" fmla="*/ 0 h 4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0" h="4043">
                    <a:moveTo>
                      <a:pt x="0" y="0"/>
                    </a:moveTo>
                    <a:lnTo>
                      <a:pt x="1970" y="0"/>
                    </a:lnTo>
                    <a:lnTo>
                      <a:pt x="1804" y="4043"/>
                    </a:lnTo>
                    <a:lnTo>
                      <a:pt x="101" y="40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6"/>
              <p:cNvSpPr/>
              <p:nvPr/>
            </p:nvSpPr>
            <p:spPr bwMode="auto">
              <a:xfrm>
                <a:off x="2926" y="935"/>
                <a:ext cx="1823" cy="2937"/>
              </a:xfrm>
              <a:custGeom>
                <a:avLst/>
                <a:gdLst>
                  <a:gd name="T0" fmla="*/ 1344 w 1344"/>
                  <a:gd name="T1" fmla="*/ 224 h 2168"/>
                  <a:gd name="T2" fmla="*/ 1288 w 1344"/>
                  <a:gd name="T3" fmla="*/ 2014 h 2168"/>
                  <a:gd name="T4" fmla="*/ 1153 w 1344"/>
                  <a:gd name="T5" fmla="*/ 2168 h 2168"/>
                  <a:gd name="T6" fmla="*/ 216 w 1344"/>
                  <a:gd name="T7" fmla="*/ 2168 h 2168"/>
                  <a:gd name="T8" fmla="*/ 73 w 1344"/>
                  <a:gd name="T9" fmla="*/ 2006 h 2168"/>
                  <a:gd name="T10" fmla="*/ 0 w 1344"/>
                  <a:gd name="T11" fmla="*/ 48 h 2168"/>
                  <a:gd name="T12" fmla="*/ 609 w 1344"/>
                  <a:gd name="T13" fmla="*/ 156 h 2168"/>
                  <a:gd name="T14" fmla="*/ 1344 w 1344"/>
                  <a:gd name="T15" fmla="*/ 224 h 2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4" h="2168">
                    <a:moveTo>
                      <a:pt x="1344" y="224"/>
                    </a:moveTo>
                    <a:cubicBezTo>
                      <a:pt x="1288" y="2014"/>
                      <a:pt x="1288" y="2014"/>
                      <a:pt x="1288" y="2014"/>
                    </a:cubicBezTo>
                    <a:cubicBezTo>
                      <a:pt x="1286" y="2100"/>
                      <a:pt x="1226" y="2168"/>
                      <a:pt x="1153" y="2168"/>
                    </a:cubicBezTo>
                    <a:cubicBezTo>
                      <a:pt x="216" y="2168"/>
                      <a:pt x="216" y="2168"/>
                      <a:pt x="216" y="2168"/>
                    </a:cubicBezTo>
                    <a:cubicBezTo>
                      <a:pt x="140" y="2168"/>
                      <a:pt x="77" y="2096"/>
                      <a:pt x="73" y="2006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15" y="20"/>
                      <a:pt x="340" y="0"/>
                      <a:pt x="609" y="156"/>
                    </a:cubicBezTo>
                    <a:cubicBezTo>
                      <a:pt x="836" y="288"/>
                      <a:pt x="1135" y="266"/>
                      <a:pt x="1344" y="224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Rectangle 7"/>
              <p:cNvSpPr>
                <a:spLocks noChangeArrowheads="1"/>
              </p:cNvSpPr>
              <p:nvPr/>
            </p:nvSpPr>
            <p:spPr bwMode="auto">
              <a:xfrm>
                <a:off x="2815" y="-1"/>
                <a:ext cx="2046" cy="25"/>
              </a:xfrm>
              <a:prstGeom prst="rect">
                <a:avLst/>
              </a:prstGeom>
              <a:solidFill>
                <a:srgbClr val="83A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8"/>
              <p:cNvSpPr/>
              <p:nvPr/>
            </p:nvSpPr>
            <p:spPr bwMode="auto">
              <a:xfrm>
                <a:off x="2779" y="1"/>
                <a:ext cx="2121" cy="4318"/>
              </a:xfrm>
              <a:custGeom>
                <a:avLst/>
                <a:gdLst>
                  <a:gd name="T0" fmla="*/ 1564 w 1564"/>
                  <a:gd name="T1" fmla="*/ 0 h 3187"/>
                  <a:gd name="T2" fmla="*/ 1466 w 1564"/>
                  <a:gd name="T3" fmla="*/ 3103 h 3187"/>
                  <a:gd name="T4" fmla="*/ 1380 w 1564"/>
                  <a:gd name="T5" fmla="*/ 3187 h 3187"/>
                  <a:gd name="T6" fmla="*/ 119 w 1564"/>
                  <a:gd name="T7" fmla="*/ 3187 h 3187"/>
                  <a:gd name="T8" fmla="*/ 0 w 1564"/>
                  <a:gd name="T9" fmla="*/ 0 h 3187"/>
                  <a:gd name="T10" fmla="*/ 83 w 1564"/>
                  <a:gd name="T11" fmla="*/ 0 h 3187"/>
                  <a:gd name="T12" fmla="*/ 104 w 1564"/>
                  <a:gd name="T13" fmla="*/ 569 h 3187"/>
                  <a:gd name="T14" fmla="*/ 109 w 1564"/>
                  <a:gd name="T15" fmla="*/ 720 h 3187"/>
                  <a:gd name="T16" fmla="*/ 182 w 1564"/>
                  <a:gd name="T17" fmla="*/ 2696 h 3187"/>
                  <a:gd name="T18" fmla="*/ 325 w 1564"/>
                  <a:gd name="T19" fmla="*/ 2859 h 3187"/>
                  <a:gd name="T20" fmla="*/ 1262 w 1564"/>
                  <a:gd name="T21" fmla="*/ 2859 h 3187"/>
                  <a:gd name="T22" fmla="*/ 1397 w 1564"/>
                  <a:gd name="T23" fmla="*/ 2704 h 3187"/>
                  <a:gd name="T24" fmla="*/ 1453 w 1564"/>
                  <a:gd name="T25" fmla="*/ 898 h 3187"/>
                  <a:gd name="T26" fmla="*/ 1466 w 1564"/>
                  <a:gd name="T27" fmla="*/ 480 h 3187"/>
                  <a:gd name="T28" fmla="*/ 1481 w 1564"/>
                  <a:gd name="T29" fmla="*/ 0 h 3187"/>
                  <a:gd name="T30" fmla="*/ 1564 w 1564"/>
                  <a:gd name="T31" fmla="*/ 0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64" h="3187">
                    <a:moveTo>
                      <a:pt x="1564" y="0"/>
                    </a:moveTo>
                    <a:cubicBezTo>
                      <a:pt x="1466" y="3103"/>
                      <a:pt x="1466" y="3103"/>
                      <a:pt x="1466" y="3103"/>
                    </a:cubicBezTo>
                    <a:cubicBezTo>
                      <a:pt x="1465" y="3149"/>
                      <a:pt x="1427" y="3187"/>
                      <a:pt x="1380" y="3187"/>
                    </a:cubicBezTo>
                    <a:cubicBezTo>
                      <a:pt x="119" y="3187"/>
                      <a:pt x="119" y="3187"/>
                      <a:pt x="119" y="318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104" y="569"/>
                      <a:pt x="104" y="569"/>
                      <a:pt x="104" y="569"/>
                    </a:cubicBezTo>
                    <a:cubicBezTo>
                      <a:pt x="109" y="720"/>
                      <a:pt x="109" y="720"/>
                      <a:pt x="109" y="720"/>
                    </a:cubicBezTo>
                    <a:cubicBezTo>
                      <a:pt x="182" y="2696"/>
                      <a:pt x="182" y="2696"/>
                      <a:pt x="182" y="2696"/>
                    </a:cubicBezTo>
                    <a:cubicBezTo>
                      <a:pt x="186" y="2787"/>
                      <a:pt x="249" y="2859"/>
                      <a:pt x="325" y="2859"/>
                    </a:cubicBezTo>
                    <a:cubicBezTo>
                      <a:pt x="1262" y="2859"/>
                      <a:pt x="1262" y="2859"/>
                      <a:pt x="1262" y="2859"/>
                    </a:cubicBezTo>
                    <a:cubicBezTo>
                      <a:pt x="1335" y="2859"/>
                      <a:pt x="1395" y="2791"/>
                      <a:pt x="1397" y="2704"/>
                    </a:cubicBezTo>
                    <a:cubicBezTo>
                      <a:pt x="1453" y="898"/>
                      <a:pt x="1453" y="898"/>
                      <a:pt x="1453" y="898"/>
                    </a:cubicBezTo>
                    <a:cubicBezTo>
                      <a:pt x="1466" y="480"/>
                      <a:pt x="1466" y="480"/>
                      <a:pt x="1466" y="480"/>
                    </a:cubicBezTo>
                    <a:cubicBezTo>
                      <a:pt x="1481" y="0"/>
                      <a:pt x="1481" y="0"/>
                      <a:pt x="1481" y="0"/>
                    </a:cubicBezTo>
                    <a:lnTo>
                      <a:pt x="1564" y="0"/>
                    </a:lnTo>
                    <a:close/>
                  </a:path>
                </a:pathLst>
              </a:custGeom>
              <a:solidFill>
                <a:srgbClr val="707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9"/>
              <p:cNvSpPr/>
              <p:nvPr/>
            </p:nvSpPr>
            <p:spPr bwMode="auto">
              <a:xfrm>
                <a:off x="4325" y="141"/>
                <a:ext cx="369" cy="792"/>
              </a:xfrm>
              <a:custGeom>
                <a:avLst/>
                <a:gdLst>
                  <a:gd name="T0" fmla="*/ 227 w 272"/>
                  <a:gd name="T1" fmla="*/ 65 h 585"/>
                  <a:gd name="T2" fmla="*/ 139 w 272"/>
                  <a:gd name="T3" fmla="*/ 0 h 585"/>
                  <a:gd name="T4" fmla="*/ 53 w 272"/>
                  <a:gd name="T5" fmla="*/ 530 h 585"/>
                  <a:gd name="T6" fmla="*/ 209 w 272"/>
                  <a:gd name="T7" fmla="*/ 525 h 585"/>
                  <a:gd name="T8" fmla="*/ 227 w 272"/>
                  <a:gd name="T9" fmla="*/ 65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585">
                    <a:moveTo>
                      <a:pt x="227" y="65"/>
                    </a:moveTo>
                    <a:cubicBezTo>
                      <a:pt x="227" y="65"/>
                      <a:pt x="224" y="0"/>
                      <a:pt x="139" y="0"/>
                    </a:cubicBezTo>
                    <a:cubicBezTo>
                      <a:pt x="0" y="0"/>
                      <a:pt x="6" y="475"/>
                      <a:pt x="53" y="530"/>
                    </a:cubicBezTo>
                    <a:cubicBezTo>
                      <a:pt x="100" y="585"/>
                      <a:pt x="192" y="555"/>
                      <a:pt x="209" y="525"/>
                    </a:cubicBezTo>
                    <a:cubicBezTo>
                      <a:pt x="272" y="409"/>
                      <a:pt x="227" y="65"/>
                      <a:pt x="227" y="65"/>
                    </a:cubicBezTo>
                    <a:close/>
                  </a:path>
                </a:pathLst>
              </a:custGeom>
              <a:solidFill>
                <a:srgbClr val="9EA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10"/>
              <p:cNvSpPr/>
              <p:nvPr/>
            </p:nvSpPr>
            <p:spPr bwMode="auto">
              <a:xfrm>
                <a:off x="4100" y="3175"/>
                <a:ext cx="477" cy="618"/>
              </a:xfrm>
              <a:custGeom>
                <a:avLst/>
                <a:gdLst>
                  <a:gd name="T0" fmla="*/ 341 w 352"/>
                  <a:gd name="T1" fmla="*/ 98 h 456"/>
                  <a:gd name="T2" fmla="*/ 284 w 352"/>
                  <a:gd name="T3" fmla="*/ 11 h 456"/>
                  <a:gd name="T4" fmla="*/ 160 w 352"/>
                  <a:gd name="T5" fmla="*/ 146 h 456"/>
                  <a:gd name="T6" fmla="*/ 42 w 352"/>
                  <a:gd name="T7" fmla="*/ 376 h 456"/>
                  <a:gd name="T8" fmla="*/ 253 w 352"/>
                  <a:gd name="T9" fmla="*/ 400 h 456"/>
                  <a:gd name="T10" fmla="*/ 341 w 352"/>
                  <a:gd name="T11" fmla="*/ 98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2" h="456">
                    <a:moveTo>
                      <a:pt x="341" y="98"/>
                    </a:moveTo>
                    <a:cubicBezTo>
                      <a:pt x="337" y="72"/>
                      <a:pt x="330" y="22"/>
                      <a:pt x="284" y="11"/>
                    </a:cubicBezTo>
                    <a:cubicBezTo>
                      <a:pt x="238" y="0"/>
                      <a:pt x="187" y="55"/>
                      <a:pt x="160" y="146"/>
                    </a:cubicBezTo>
                    <a:cubicBezTo>
                      <a:pt x="134" y="236"/>
                      <a:pt x="0" y="297"/>
                      <a:pt x="42" y="376"/>
                    </a:cubicBezTo>
                    <a:cubicBezTo>
                      <a:pt x="84" y="456"/>
                      <a:pt x="216" y="430"/>
                      <a:pt x="253" y="400"/>
                    </a:cubicBezTo>
                    <a:cubicBezTo>
                      <a:pt x="319" y="346"/>
                      <a:pt x="352" y="172"/>
                      <a:pt x="341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11"/>
              <p:cNvSpPr/>
              <p:nvPr/>
            </p:nvSpPr>
            <p:spPr bwMode="auto">
              <a:xfrm>
                <a:off x="3809" y="875"/>
                <a:ext cx="314" cy="337"/>
              </a:xfrm>
              <a:custGeom>
                <a:avLst/>
                <a:gdLst>
                  <a:gd name="T0" fmla="*/ 231 w 231"/>
                  <a:gd name="T1" fmla="*/ 249 h 249"/>
                  <a:gd name="T2" fmla="*/ 31 w 231"/>
                  <a:gd name="T3" fmla="*/ 126 h 249"/>
                  <a:gd name="T4" fmla="*/ 115 w 231"/>
                  <a:gd name="T5" fmla="*/ 18 h 249"/>
                  <a:gd name="T6" fmla="*/ 189 w 231"/>
                  <a:gd name="T7" fmla="*/ 180 h 249"/>
                  <a:gd name="T8" fmla="*/ 231 w 231"/>
                  <a:gd name="T9" fmla="*/ 24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249">
                    <a:moveTo>
                      <a:pt x="231" y="249"/>
                    </a:moveTo>
                    <a:cubicBezTo>
                      <a:pt x="231" y="249"/>
                      <a:pt x="62" y="206"/>
                      <a:pt x="31" y="126"/>
                    </a:cubicBezTo>
                    <a:cubicBezTo>
                      <a:pt x="0" y="46"/>
                      <a:pt x="56" y="0"/>
                      <a:pt x="115" y="18"/>
                    </a:cubicBezTo>
                    <a:cubicBezTo>
                      <a:pt x="173" y="36"/>
                      <a:pt x="147" y="112"/>
                      <a:pt x="189" y="180"/>
                    </a:cubicBezTo>
                    <a:cubicBezTo>
                      <a:pt x="231" y="249"/>
                      <a:pt x="231" y="249"/>
                      <a:pt x="231" y="249"/>
                    </a:cubicBezTo>
                    <a:close/>
                  </a:path>
                </a:pathLst>
              </a:custGeom>
              <a:solidFill>
                <a:srgbClr val="9EA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9108977" y="3381078"/>
            <a:ext cx="3163080" cy="3089190"/>
            <a:chOff x="3432631" y="1022555"/>
            <a:chExt cx="4872638" cy="4758813"/>
          </a:xfrm>
        </p:grpSpPr>
        <p:sp>
          <p:nvSpPr>
            <p:cNvPr id="31" name="任意多边形 30"/>
            <p:cNvSpPr/>
            <p:nvPr/>
          </p:nvSpPr>
          <p:spPr>
            <a:xfrm>
              <a:off x="7012858" y="1976148"/>
              <a:ext cx="802578" cy="1117137"/>
            </a:xfrm>
            <a:custGeom>
              <a:avLst/>
              <a:gdLst>
                <a:gd name="connsiteX0" fmla="*/ 110613 w 803787"/>
                <a:gd name="connsiteY0" fmla="*/ 671052 h 1106129"/>
                <a:gd name="connsiteX1" fmla="*/ 103239 w 803787"/>
                <a:gd name="connsiteY1" fmla="*/ 361336 h 1106129"/>
                <a:gd name="connsiteX2" fmla="*/ 29497 w 803787"/>
                <a:gd name="connsiteY2" fmla="*/ 184355 h 1106129"/>
                <a:gd name="connsiteX3" fmla="*/ 0 w 803787"/>
                <a:gd name="connsiteY3" fmla="*/ 58994 h 1106129"/>
                <a:gd name="connsiteX4" fmla="*/ 58994 w 803787"/>
                <a:gd name="connsiteY4" fmla="*/ 0 h 1106129"/>
                <a:gd name="connsiteX5" fmla="*/ 162232 w 803787"/>
                <a:gd name="connsiteY5" fmla="*/ 44245 h 1106129"/>
                <a:gd name="connsiteX6" fmla="*/ 169607 w 803787"/>
                <a:gd name="connsiteY6" fmla="*/ 88490 h 1106129"/>
                <a:gd name="connsiteX7" fmla="*/ 154858 w 803787"/>
                <a:gd name="connsiteY7" fmla="*/ 154858 h 1106129"/>
                <a:gd name="connsiteX8" fmla="*/ 169607 w 803787"/>
                <a:gd name="connsiteY8" fmla="*/ 250723 h 1106129"/>
                <a:gd name="connsiteX9" fmla="*/ 213852 w 803787"/>
                <a:gd name="connsiteY9" fmla="*/ 353961 h 1106129"/>
                <a:gd name="connsiteX10" fmla="*/ 199103 w 803787"/>
                <a:gd name="connsiteY10" fmla="*/ 191729 h 1106129"/>
                <a:gd name="connsiteX11" fmla="*/ 184355 w 803787"/>
                <a:gd name="connsiteY11" fmla="*/ 95865 h 1106129"/>
                <a:gd name="connsiteX12" fmla="*/ 258097 w 803787"/>
                <a:gd name="connsiteY12" fmla="*/ 66368 h 1106129"/>
                <a:gd name="connsiteX13" fmla="*/ 339213 w 803787"/>
                <a:gd name="connsiteY13" fmla="*/ 110613 h 1106129"/>
                <a:gd name="connsiteX14" fmla="*/ 339213 w 803787"/>
                <a:gd name="connsiteY14" fmla="*/ 176981 h 1106129"/>
                <a:gd name="connsiteX15" fmla="*/ 361336 w 803787"/>
                <a:gd name="connsiteY15" fmla="*/ 258097 h 1106129"/>
                <a:gd name="connsiteX16" fmla="*/ 353961 w 803787"/>
                <a:gd name="connsiteY16" fmla="*/ 339213 h 1106129"/>
                <a:gd name="connsiteX17" fmla="*/ 442452 w 803787"/>
                <a:gd name="connsiteY17" fmla="*/ 191729 h 1106129"/>
                <a:gd name="connsiteX18" fmla="*/ 398207 w 803787"/>
                <a:gd name="connsiteY18" fmla="*/ 117987 h 1106129"/>
                <a:gd name="connsiteX19" fmla="*/ 398207 w 803787"/>
                <a:gd name="connsiteY19" fmla="*/ 51619 h 1106129"/>
                <a:gd name="connsiteX20" fmla="*/ 530942 w 803787"/>
                <a:gd name="connsiteY20" fmla="*/ 29497 h 1106129"/>
                <a:gd name="connsiteX21" fmla="*/ 575187 w 803787"/>
                <a:gd name="connsiteY21" fmla="*/ 184355 h 1106129"/>
                <a:gd name="connsiteX22" fmla="*/ 538316 w 803787"/>
                <a:gd name="connsiteY22" fmla="*/ 287594 h 1106129"/>
                <a:gd name="connsiteX23" fmla="*/ 634181 w 803787"/>
                <a:gd name="connsiteY23" fmla="*/ 302342 h 1106129"/>
                <a:gd name="connsiteX24" fmla="*/ 693174 w 803787"/>
                <a:gd name="connsiteY24" fmla="*/ 191729 h 1106129"/>
                <a:gd name="connsiteX25" fmla="*/ 671052 w 803787"/>
                <a:gd name="connsiteY25" fmla="*/ 110613 h 1106129"/>
                <a:gd name="connsiteX26" fmla="*/ 715297 w 803787"/>
                <a:gd name="connsiteY26" fmla="*/ 51619 h 1106129"/>
                <a:gd name="connsiteX27" fmla="*/ 781665 w 803787"/>
                <a:gd name="connsiteY27" fmla="*/ 51619 h 1106129"/>
                <a:gd name="connsiteX28" fmla="*/ 789039 w 803787"/>
                <a:gd name="connsiteY28" fmla="*/ 162232 h 1106129"/>
                <a:gd name="connsiteX29" fmla="*/ 766916 w 803787"/>
                <a:gd name="connsiteY29" fmla="*/ 213852 h 1106129"/>
                <a:gd name="connsiteX30" fmla="*/ 766916 w 803787"/>
                <a:gd name="connsiteY30" fmla="*/ 471948 h 1106129"/>
                <a:gd name="connsiteX31" fmla="*/ 707923 w 803787"/>
                <a:gd name="connsiteY31" fmla="*/ 597310 h 1106129"/>
                <a:gd name="connsiteX32" fmla="*/ 803787 w 803787"/>
                <a:gd name="connsiteY32" fmla="*/ 781665 h 1106129"/>
                <a:gd name="connsiteX33" fmla="*/ 722671 w 803787"/>
                <a:gd name="connsiteY33" fmla="*/ 1054510 h 1106129"/>
                <a:gd name="connsiteX34" fmla="*/ 523568 w 803787"/>
                <a:gd name="connsiteY34" fmla="*/ 1106129 h 1106129"/>
                <a:gd name="connsiteX35" fmla="*/ 309716 w 803787"/>
                <a:gd name="connsiteY35" fmla="*/ 943897 h 1106129"/>
                <a:gd name="connsiteX36" fmla="*/ 110613 w 803787"/>
                <a:gd name="connsiteY36" fmla="*/ 671052 h 1106129"/>
                <a:gd name="connsiteX0-1" fmla="*/ 110613 w 803787"/>
                <a:gd name="connsiteY0-2" fmla="*/ 671052 h 1106129"/>
                <a:gd name="connsiteX1-3" fmla="*/ 103239 w 803787"/>
                <a:gd name="connsiteY1-4" fmla="*/ 361336 h 1106129"/>
                <a:gd name="connsiteX2-5" fmla="*/ 29497 w 803787"/>
                <a:gd name="connsiteY2-6" fmla="*/ 184355 h 1106129"/>
                <a:gd name="connsiteX3-7" fmla="*/ 0 w 803787"/>
                <a:gd name="connsiteY3-8" fmla="*/ 58994 h 1106129"/>
                <a:gd name="connsiteX4-9" fmla="*/ 58994 w 803787"/>
                <a:gd name="connsiteY4-10" fmla="*/ 0 h 1106129"/>
                <a:gd name="connsiteX5-11" fmla="*/ 162232 w 803787"/>
                <a:gd name="connsiteY5-12" fmla="*/ 44245 h 1106129"/>
                <a:gd name="connsiteX6-13" fmla="*/ 169607 w 803787"/>
                <a:gd name="connsiteY6-14" fmla="*/ 88490 h 1106129"/>
                <a:gd name="connsiteX7-15" fmla="*/ 154858 w 803787"/>
                <a:gd name="connsiteY7-16" fmla="*/ 154858 h 1106129"/>
                <a:gd name="connsiteX8-17" fmla="*/ 169607 w 803787"/>
                <a:gd name="connsiteY8-18" fmla="*/ 250723 h 1106129"/>
                <a:gd name="connsiteX9-19" fmla="*/ 213852 w 803787"/>
                <a:gd name="connsiteY9-20" fmla="*/ 353961 h 1106129"/>
                <a:gd name="connsiteX10-21" fmla="*/ 199103 w 803787"/>
                <a:gd name="connsiteY10-22" fmla="*/ 191729 h 1106129"/>
                <a:gd name="connsiteX11-23" fmla="*/ 184355 w 803787"/>
                <a:gd name="connsiteY11-24" fmla="*/ 95865 h 1106129"/>
                <a:gd name="connsiteX12-25" fmla="*/ 258097 w 803787"/>
                <a:gd name="connsiteY12-26" fmla="*/ 66368 h 1106129"/>
                <a:gd name="connsiteX13-27" fmla="*/ 339213 w 803787"/>
                <a:gd name="connsiteY13-28" fmla="*/ 110613 h 1106129"/>
                <a:gd name="connsiteX14-29" fmla="*/ 339213 w 803787"/>
                <a:gd name="connsiteY14-30" fmla="*/ 176981 h 1106129"/>
                <a:gd name="connsiteX15-31" fmla="*/ 361336 w 803787"/>
                <a:gd name="connsiteY15-32" fmla="*/ 258097 h 1106129"/>
                <a:gd name="connsiteX16-33" fmla="*/ 353961 w 803787"/>
                <a:gd name="connsiteY16-34" fmla="*/ 339213 h 1106129"/>
                <a:gd name="connsiteX17-35" fmla="*/ 442452 w 803787"/>
                <a:gd name="connsiteY17-36" fmla="*/ 191729 h 1106129"/>
                <a:gd name="connsiteX18-37" fmla="*/ 398207 w 803787"/>
                <a:gd name="connsiteY18-38" fmla="*/ 117987 h 1106129"/>
                <a:gd name="connsiteX19-39" fmla="*/ 398207 w 803787"/>
                <a:gd name="connsiteY19-40" fmla="*/ 51619 h 1106129"/>
                <a:gd name="connsiteX20-41" fmla="*/ 530942 w 803787"/>
                <a:gd name="connsiteY20-42" fmla="*/ 29497 h 1106129"/>
                <a:gd name="connsiteX21-43" fmla="*/ 575187 w 803787"/>
                <a:gd name="connsiteY21-44" fmla="*/ 184355 h 1106129"/>
                <a:gd name="connsiteX22-45" fmla="*/ 538316 w 803787"/>
                <a:gd name="connsiteY22-46" fmla="*/ 287594 h 1106129"/>
                <a:gd name="connsiteX23-47" fmla="*/ 634181 w 803787"/>
                <a:gd name="connsiteY23-48" fmla="*/ 302342 h 1106129"/>
                <a:gd name="connsiteX24-49" fmla="*/ 693174 w 803787"/>
                <a:gd name="connsiteY24-50" fmla="*/ 191729 h 1106129"/>
                <a:gd name="connsiteX25-51" fmla="*/ 671052 w 803787"/>
                <a:gd name="connsiteY25-52" fmla="*/ 110613 h 1106129"/>
                <a:gd name="connsiteX26-53" fmla="*/ 715297 w 803787"/>
                <a:gd name="connsiteY26-54" fmla="*/ 51619 h 1106129"/>
                <a:gd name="connsiteX27-55" fmla="*/ 781665 w 803787"/>
                <a:gd name="connsiteY27-56" fmla="*/ 51619 h 1106129"/>
                <a:gd name="connsiteX28-57" fmla="*/ 789039 w 803787"/>
                <a:gd name="connsiteY28-58" fmla="*/ 162232 h 1106129"/>
                <a:gd name="connsiteX29-59" fmla="*/ 766916 w 803787"/>
                <a:gd name="connsiteY29-60" fmla="*/ 213852 h 1106129"/>
                <a:gd name="connsiteX30-61" fmla="*/ 766916 w 803787"/>
                <a:gd name="connsiteY30-62" fmla="*/ 471948 h 1106129"/>
                <a:gd name="connsiteX31-63" fmla="*/ 707923 w 803787"/>
                <a:gd name="connsiteY31-64" fmla="*/ 597310 h 1106129"/>
                <a:gd name="connsiteX32-65" fmla="*/ 803787 w 803787"/>
                <a:gd name="connsiteY32-66" fmla="*/ 781665 h 1106129"/>
                <a:gd name="connsiteX33-67" fmla="*/ 722671 w 803787"/>
                <a:gd name="connsiteY33-68" fmla="*/ 1054510 h 1106129"/>
                <a:gd name="connsiteX34-69" fmla="*/ 523568 w 803787"/>
                <a:gd name="connsiteY34-70" fmla="*/ 1106129 h 1106129"/>
                <a:gd name="connsiteX35-71" fmla="*/ 309716 w 803787"/>
                <a:gd name="connsiteY35-72" fmla="*/ 943897 h 1106129"/>
                <a:gd name="connsiteX36-73" fmla="*/ 110613 w 803787"/>
                <a:gd name="connsiteY36-74" fmla="*/ 671052 h 1106129"/>
                <a:gd name="connsiteX0-75" fmla="*/ 110613 w 803787"/>
                <a:gd name="connsiteY0-76" fmla="*/ 671052 h 1106129"/>
                <a:gd name="connsiteX1-77" fmla="*/ 103239 w 803787"/>
                <a:gd name="connsiteY1-78" fmla="*/ 361336 h 1106129"/>
                <a:gd name="connsiteX2-79" fmla="*/ 29497 w 803787"/>
                <a:gd name="connsiteY2-80" fmla="*/ 184355 h 1106129"/>
                <a:gd name="connsiteX3-81" fmla="*/ 0 w 803787"/>
                <a:gd name="connsiteY3-82" fmla="*/ 58994 h 1106129"/>
                <a:gd name="connsiteX4-83" fmla="*/ 58994 w 803787"/>
                <a:gd name="connsiteY4-84" fmla="*/ 0 h 1106129"/>
                <a:gd name="connsiteX5-85" fmla="*/ 162232 w 803787"/>
                <a:gd name="connsiteY5-86" fmla="*/ 44245 h 1106129"/>
                <a:gd name="connsiteX6-87" fmla="*/ 169607 w 803787"/>
                <a:gd name="connsiteY6-88" fmla="*/ 88490 h 1106129"/>
                <a:gd name="connsiteX7-89" fmla="*/ 154858 w 803787"/>
                <a:gd name="connsiteY7-90" fmla="*/ 154858 h 1106129"/>
                <a:gd name="connsiteX8-91" fmla="*/ 169607 w 803787"/>
                <a:gd name="connsiteY8-92" fmla="*/ 250723 h 1106129"/>
                <a:gd name="connsiteX9-93" fmla="*/ 213852 w 803787"/>
                <a:gd name="connsiteY9-94" fmla="*/ 353961 h 1106129"/>
                <a:gd name="connsiteX10-95" fmla="*/ 199103 w 803787"/>
                <a:gd name="connsiteY10-96" fmla="*/ 191729 h 1106129"/>
                <a:gd name="connsiteX11-97" fmla="*/ 184355 w 803787"/>
                <a:gd name="connsiteY11-98" fmla="*/ 95865 h 1106129"/>
                <a:gd name="connsiteX12-99" fmla="*/ 258097 w 803787"/>
                <a:gd name="connsiteY12-100" fmla="*/ 66368 h 1106129"/>
                <a:gd name="connsiteX13-101" fmla="*/ 339213 w 803787"/>
                <a:gd name="connsiteY13-102" fmla="*/ 110613 h 1106129"/>
                <a:gd name="connsiteX14-103" fmla="*/ 339213 w 803787"/>
                <a:gd name="connsiteY14-104" fmla="*/ 176981 h 1106129"/>
                <a:gd name="connsiteX15-105" fmla="*/ 361336 w 803787"/>
                <a:gd name="connsiteY15-106" fmla="*/ 258097 h 1106129"/>
                <a:gd name="connsiteX16-107" fmla="*/ 353961 w 803787"/>
                <a:gd name="connsiteY16-108" fmla="*/ 339213 h 1106129"/>
                <a:gd name="connsiteX17-109" fmla="*/ 442452 w 803787"/>
                <a:gd name="connsiteY17-110" fmla="*/ 191729 h 1106129"/>
                <a:gd name="connsiteX18-111" fmla="*/ 398207 w 803787"/>
                <a:gd name="connsiteY18-112" fmla="*/ 117987 h 1106129"/>
                <a:gd name="connsiteX19-113" fmla="*/ 398207 w 803787"/>
                <a:gd name="connsiteY19-114" fmla="*/ 51619 h 1106129"/>
                <a:gd name="connsiteX20-115" fmla="*/ 530942 w 803787"/>
                <a:gd name="connsiteY20-116" fmla="*/ 29497 h 1106129"/>
                <a:gd name="connsiteX21-117" fmla="*/ 575187 w 803787"/>
                <a:gd name="connsiteY21-118" fmla="*/ 184355 h 1106129"/>
                <a:gd name="connsiteX22-119" fmla="*/ 538316 w 803787"/>
                <a:gd name="connsiteY22-120" fmla="*/ 287594 h 1106129"/>
                <a:gd name="connsiteX23-121" fmla="*/ 634181 w 803787"/>
                <a:gd name="connsiteY23-122" fmla="*/ 302342 h 1106129"/>
                <a:gd name="connsiteX24-123" fmla="*/ 693174 w 803787"/>
                <a:gd name="connsiteY24-124" fmla="*/ 191729 h 1106129"/>
                <a:gd name="connsiteX25-125" fmla="*/ 671052 w 803787"/>
                <a:gd name="connsiteY25-126" fmla="*/ 110613 h 1106129"/>
                <a:gd name="connsiteX26-127" fmla="*/ 715297 w 803787"/>
                <a:gd name="connsiteY26-128" fmla="*/ 51619 h 1106129"/>
                <a:gd name="connsiteX27-129" fmla="*/ 781665 w 803787"/>
                <a:gd name="connsiteY27-130" fmla="*/ 51619 h 1106129"/>
                <a:gd name="connsiteX28-131" fmla="*/ 789039 w 803787"/>
                <a:gd name="connsiteY28-132" fmla="*/ 162232 h 1106129"/>
                <a:gd name="connsiteX29-133" fmla="*/ 766916 w 803787"/>
                <a:gd name="connsiteY29-134" fmla="*/ 213852 h 1106129"/>
                <a:gd name="connsiteX30-135" fmla="*/ 766916 w 803787"/>
                <a:gd name="connsiteY30-136" fmla="*/ 471948 h 1106129"/>
                <a:gd name="connsiteX31-137" fmla="*/ 707923 w 803787"/>
                <a:gd name="connsiteY31-138" fmla="*/ 597310 h 1106129"/>
                <a:gd name="connsiteX32-139" fmla="*/ 803787 w 803787"/>
                <a:gd name="connsiteY32-140" fmla="*/ 781665 h 1106129"/>
                <a:gd name="connsiteX33-141" fmla="*/ 722671 w 803787"/>
                <a:gd name="connsiteY33-142" fmla="*/ 1054510 h 1106129"/>
                <a:gd name="connsiteX34-143" fmla="*/ 523568 w 803787"/>
                <a:gd name="connsiteY34-144" fmla="*/ 1106129 h 1106129"/>
                <a:gd name="connsiteX35-145" fmla="*/ 309716 w 803787"/>
                <a:gd name="connsiteY35-146" fmla="*/ 943897 h 1106129"/>
                <a:gd name="connsiteX36-147" fmla="*/ 110613 w 803787"/>
                <a:gd name="connsiteY36-148" fmla="*/ 671052 h 1106129"/>
                <a:gd name="connsiteX0-149" fmla="*/ 110613 w 803787"/>
                <a:gd name="connsiteY0-150" fmla="*/ 671052 h 1106129"/>
                <a:gd name="connsiteX1-151" fmla="*/ 103239 w 803787"/>
                <a:gd name="connsiteY1-152" fmla="*/ 361336 h 1106129"/>
                <a:gd name="connsiteX2-153" fmla="*/ 29497 w 803787"/>
                <a:gd name="connsiteY2-154" fmla="*/ 184355 h 1106129"/>
                <a:gd name="connsiteX3-155" fmla="*/ 0 w 803787"/>
                <a:gd name="connsiteY3-156" fmla="*/ 58994 h 1106129"/>
                <a:gd name="connsiteX4-157" fmla="*/ 58994 w 803787"/>
                <a:gd name="connsiteY4-158" fmla="*/ 0 h 1106129"/>
                <a:gd name="connsiteX5-159" fmla="*/ 162232 w 803787"/>
                <a:gd name="connsiteY5-160" fmla="*/ 44245 h 1106129"/>
                <a:gd name="connsiteX6-161" fmla="*/ 169607 w 803787"/>
                <a:gd name="connsiteY6-162" fmla="*/ 88490 h 1106129"/>
                <a:gd name="connsiteX7-163" fmla="*/ 154858 w 803787"/>
                <a:gd name="connsiteY7-164" fmla="*/ 154858 h 1106129"/>
                <a:gd name="connsiteX8-165" fmla="*/ 169607 w 803787"/>
                <a:gd name="connsiteY8-166" fmla="*/ 250723 h 1106129"/>
                <a:gd name="connsiteX9-167" fmla="*/ 213852 w 803787"/>
                <a:gd name="connsiteY9-168" fmla="*/ 353961 h 1106129"/>
                <a:gd name="connsiteX10-169" fmla="*/ 199103 w 803787"/>
                <a:gd name="connsiteY10-170" fmla="*/ 191729 h 1106129"/>
                <a:gd name="connsiteX11-171" fmla="*/ 184355 w 803787"/>
                <a:gd name="connsiteY11-172" fmla="*/ 95865 h 1106129"/>
                <a:gd name="connsiteX12-173" fmla="*/ 258097 w 803787"/>
                <a:gd name="connsiteY12-174" fmla="*/ 66368 h 1106129"/>
                <a:gd name="connsiteX13-175" fmla="*/ 339213 w 803787"/>
                <a:gd name="connsiteY13-176" fmla="*/ 110613 h 1106129"/>
                <a:gd name="connsiteX14-177" fmla="*/ 339213 w 803787"/>
                <a:gd name="connsiteY14-178" fmla="*/ 176981 h 1106129"/>
                <a:gd name="connsiteX15-179" fmla="*/ 361336 w 803787"/>
                <a:gd name="connsiteY15-180" fmla="*/ 258097 h 1106129"/>
                <a:gd name="connsiteX16-181" fmla="*/ 353961 w 803787"/>
                <a:gd name="connsiteY16-182" fmla="*/ 339213 h 1106129"/>
                <a:gd name="connsiteX17-183" fmla="*/ 442452 w 803787"/>
                <a:gd name="connsiteY17-184" fmla="*/ 191729 h 1106129"/>
                <a:gd name="connsiteX18-185" fmla="*/ 398207 w 803787"/>
                <a:gd name="connsiteY18-186" fmla="*/ 117987 h 1106129"/>
                <a:gd name="connsiteX19-187" fmla="*/ 398207 w 803787"/>
                <a:gd name="connsiteY19-188" fmla="*/ 51619 h 1106129"/>
                <a:gd name="connsiteX20-189" fmla="*/ 530942 w 803787"/>
                <a:gd name="connsiteY20-190" fmla="*/ 29497 h 1106129"/>
                <a:gd name="connsiteX21-191" fmla="*/ 575187 w 803787"/>
                <a:gd name="connsiteY21-192" fmla="*/ 184355 h 1106129"/>
                <a:gd name="connsiteX22-193" fmla="*/ 538316 w 803787"/>
                <a:gd name="connsiteY22-194" fmla="*/ 287594 h 1106129"/>
                <a:gd name="connsiteX23-195" fmla="*/ 634181 w 803787"/>
                <a:gd name="connsiteY23-196" fmla="*/ 302342 h 1106129"/>
                <a:gd name="connsiteX24-197" fmla="*/ 693174 w 803787"/>
                <a:gd name="connsiteY24-198" fmla="*/ 191729 h 1106129"/>
                <a:gd name="connsiteX25-199" fmla="*/ 671052 w 803787"/>
                <a:gd name="connsiteY25-200" fmla="*/ 110613 h 1106129"/>
                <a:gd name="connsiteX26-201" fmla="*/ 715297 w 803787"/>
                <a:gd name="connsiteY26-202" fmla="*/ 51619 h 1106129"/>
                <a:gd name="connsiteX27-203" fmla="*/ 781665 w 803787"/>
                <a:gd name="connsiteY27-204" fmla="*/ 51619 h 1106129"/>
                <a:gd name="connsiteX28-205" fmla="*/ 789039 w 803787"/>
                <a:gd name="connsiteY28-206" fmla="*/ 162232 h 1106129"/>
                <a:gd name="connsiteX29-207" fmla="*/ 766916 w 803787"/>
                <a:gd name="connsiteY29-208" fmla="*/ 213852 h 1106129"/>
                <a:gd name="connsiteX30-209" fmla="*/ 766916 w 803787"/>
                <a:gd name="connsiteY30-210" fmla="*/ 471948 h 1106129"/>
                <a:gd name="connsiteX31-211" fmla="*/ 707923 w 803787"/>
                <a:gd name="connsiteY31-212" fmla="*/ 597310 h 1106129"/>
                <a:gd name="connsiteX32-213" fmla="*/ 803787 w 803787"/>
                <a:gd name="connsiteY32-214" fmla="*/ 781665 h 1106129"/>
                <a:gd name="connsiteX33-215" fmla="*/ 722671 w 803787"/>
                <a:gd name="connsiteY33-216" fmla="*/ 1054510 h 1106129"/>
                <a:gd name="connsiteX34-217" fmla="*/ 523568 w 803787"/>
                <a:gd name="connsiteY34-218" fmla="*/ 1106129 h 1106129"/>
                <a:gd name="connsiteX35-219" fmla="*/ 309716 w 803787"/>
                <a:gd name="connsiteY35-220" fmla="*/ 943897 h 1106129"/>
                <a:gd name="connsiteX36-221" fmla="*/ 110613 w 803787"/>
                <a:gd name="connsiteY36-222" fmla="*/ 671052 h 1106129"/>
                <a:gd name="connsiteX0-223" fmla="*/ 110613 w 803787"/>
                <a:gd name="connsiteY0-224" fmla="*/ 671052 h 1106129"/>
                <a:gd name="connsiteX1-225" fmla="*/ 103239 w 803787"/>
                <a:gd name="connsiteY1-226" fmla="*/ 361336 h 1106129"/>
                <a:gd name="connsiteX2-227" fmla="*/ 29497 w 803787"/>
                <a:gd name="connsiteY2-228" fmla="*/ 184355 h 1106129"/>
                <a:gd name="connsiteX3-229" fmla="*/ 0 w 803787"/>
                <a:gd name="connsiteY3-230" fmla="*/ 58994 h 1106129"/>
                <a:gd name="connsiteX4-231" fmla="*/ 58994 w 803787"/>
                <a:gd name="connsiteY4-232" fmla="*/ 0 h 1106129"/>
                <a:gd name="connsiteX5-233" fmla="*/ 162232 w 803787"/>
                <a:gd name="connsiteY5-234" fmla="*/ 44245 h 1106129"/>
                <a:gd name="connsiteX6-235" fmla="*/ 169607 w 803787"/>
                <a:gd name="connsiteY6-236" fmla="*/ 88490 h 1106129"/>
                <a:gd name="connsiteX7-237" fmla="*/ 154858 w 803787"/>
                <a:gd name="connsiteY7-238" fmla="*/ 154858 h 1106129"/>
                <a:gd name="connsiteX8-239" fmla="*/ 169607 w 803787"/>
                <a:gd name="connsiteY8-240" fmla="*/ 250723 h 1106129"/>
                <a:gd name="connsiteX9-241" fmla="*/ 213852 w 803787"/>
                <a:gd name="connsiteY9-242" fmla="*/ 353961 h 1106129"/>
                <a:gd name="connsiteX10-243" fmla="*/ 199103 w 803787"/>
                <a:gd name="connsiteY10-244" fmla="*/ 191729 h 1106129"/>
                <a:gd name="connsiteX11-245" fmla="*/ 184355 w 803787"/>
                <a:gd name="connsiteY11-246" fmla="*/ 95865 h 1106129"/>
                <a:gd name="connsiteX12-247" fmla="*/ 258097 w 803787"/>
                <a:gd name="connsiteY12-248" fmla="*/ 66368 h 1106129"/>
                <a:gd name="connsiteX13-249" fmla="*/ 339213 w 803787"/>
                <a:gd name="connsiteY13-250" fmla="*/ 110613 h 1106129"/>
                <a:gd name="connsiteX14-251" fmla="*/ 339213 w 803787"/>
                <a:gd name="connsiteY14-252" fmla="*/ 176981 h 1106129"/>
                <a:gd name="connsiteX15-253" fmla="*/ 361336 w 803787"/>
                <a:gd name="connsiteY15-254" fmla="*/ 258097 h 1106129"/>
                <a:gd name="connsiteX16-255" fmla="*/ 353961 w 803787"/>
                <a:gd name="connsiteY16-256" fmla="*/ 339213 h 1106129"/>
                <a:gd name="connsiteX17-257" fmla="*/ 442452 w 803787"/>
                <a:gd name="connsiteY17-258" fmla="*/ 191729 h 1106129"/>
                <a:gd name="connsiteX18-259" fmla="*/ 398207 w 803787"/>
                <a:gd name="connsiteY18-260" fmla="*/ 117987 h 1106129"/>
                <a:gd name="connsiteX19-261" fmla="*/ 398207 w 803787"/>
                <a:gd name="connsiteY19-262" fmla="*/ 51619 h 1106129"/>
                <a:gd name="connsiteX20-263" fmla="*/ 530942 w 803787"/>
                <a:gd name="connsiteY20-264" fmla="*/ 29497 h 1106129"/>
                <a:gd name="connsiteX21-265" fmla="*/ 575187 w 803787"/>
                <a:gd name="connsiteY21-266" fmla="*/ 184355 h 1106129"/>
                <a:gd name="connsiteX22-267" fmla="*/ 538316 w 803787"/>
                <a:gd name="connsiteY22-268" fmla="*/ 287594 h 1106129"/>
                <a:gd name="connsiteX23-269" fmla="*/ 634181 w 803787"/>
                <a:gd name="connsiteY23-270" fmla="*/ 302342 h 1106129"/>
                <a:gd name="connsiteX24-271" fmla="*/ 693174 w 803787"/>
                <a:gd name="connsiteY24-272" fmla="*/ 191729 h 1106129"/>
                <a:gd name="connsiteX25-273" fmla="*/ 671052 w 803787"/>
                <a:gd name="connsiteY25-274" fmla="*/ 110613 h 1106129"/>
                <a:gd name="connsiteX26-275" fmla="*/ 715297 w 803787"/>
                <a:gd name="connsiteY26-276" fmla="*/ 51619 h 1106129"/>
                <a:gd name="connsiteX27-277" fmla="*/ 781665 w 803787"/>
                <a:gd name="connsiteY27-278" fmla="*/ 51619 h 1106129"/>
                <a:gd name="connsiteX28-279" fmla="*/ 789039 w 803787"/>
                <a:gd name="connsiteY28-280" fmla="*/ 162232 h 1106129"/>
                <a:gd name="connsiteX29-281" fmla="*/ 766916 w 803787"/>
                <a:gd name="connsiteY29-282" fmla="*/ 213852 h 1106129"/>
                <a:gd name="connsiteX30-283" fmla="*/ 766916 w 803787"/>
                <a:gd name="connsiteY30-284" fmla="*/ 471948 h 1106129"/>
                <a:gd name="connsiteX31-285" fmla="*/ 707923 w 803787"/>
                <a:gd name="connsiteY31-286" fmla="*/ 597310 h 1106129"/>
                <a:gd name="connsiteX32-287" fmla="*/ 803787 w 803787"/>
                <a:gd name="connsiteY32-288" fmla="*/ 781665 h 1106129"/>
                <a:gd name="connsiteX33-289" fmla="*/ 722671 w 803787"/>
                <a:gd name="connsiteY33-290" fmla="*/ 1054510 h 1106129"/>
                <a:gd name="connsiteX34-291" fmla="*/ 523568 w 803787"/>
                <a:gd name="connsiteY34-292" fmla="*/ 1106129 h 1106129"/>
                <a:gd name="connsiteX35-293" fmla="*/ 309716 w 803787"/>
                <a:gd name="connsiteY35-294" fmla="*/ 943897 h 1106129"/>
                <a:gd name="connsiteX36-295" fmla="*/ 110613 w 803787"/>
                <a:gd name="connsiteY36-296" fmla="*/ 671052 h 1106129"/>
                <a:gd name="connsiteX0-297" fmla="*/ 110613 w 803787"/>
                <a:gd name="connsiteY0-298" fmla="*/ 671052 h 1106129"/>
                <a:gd name="connsiteX1-299" fmla="*/ 103239 w 803787"/>
                <a:gd name="connsiteY1-300" fmla="*/ 361336 h 1106129"/>
                <a:gd name="connsiteX2-301" fmla="*/ 29497 w 803787"/>
                <a:gd name="connsiteY2-302" fmla="*/ 184355 h 1106129"/>
                <a:gd name="connsiteX3-303" fmla="*/ 0 w 803787"/>
                <a:gd name="connsiteY3-304" fmla="*/ 58994 h 1106129"/>
                <a:gd name="connsiteX4-305" fmla="*/ 58994 w 803787"/>
                <a:gd name="connsiteY4-306" fmla="*/ 0 h 1106129"/>
                <a:gd name="connsiteX5-307" fmla="*/ 162232 w 803787"/>
                <a:gd name="connsiteY5-308" fmla="*/ 44245 h 1106129"/>
                <a:gd name="connsiteX6-309" fmla="*/ 169607 w 803787"/>
                <a:gd name="connsiteY6-310" fmla="*/ 88490 h 1106129"/>
                <a:gd name="connsiteX7-311" fmla="*/ 154858 w 803787"/>
                <a:gd name="connsiteY7-312" fmla="*/ 154858 h 1106129"/>
                <a:gd name="connsiteX8-313" fmla="*/ 169607 w 803787"/>
                <a:gd name="connsiteY8-314" fmla="*/ 250723 h 1106129"/>
                <a:gd name="connsiteX9-315" fmla="*/ 213852 w 803787"/>
                <a:gd name="connsiteY9-316" fmla="*/ 353961 h 1106129"/>
                <a:gd name="connsiteX10-317" fmla="*/ 199103 w 803787"/>
                <a:gd name="connsiteY10-318" fmla="*/ 191729 h 1106129"/>
                <a:gd name="connsiteX11-319" fmla="*/ 184355 w 803787"/>
                <a:gd name="connsiteY11-320" fmla="*/ 95865 h 1106129"/>
                <a:gd name="connsiteX12-321" fmla="*/ 258097 w 803787"/>
                <a:gd name="connsiteY12-322" fmla="*/ 66368 h 1106129"/>
                <a:gd name="connsiteX13-323" fmla="*/ 339213 w 803787"/>
                <a:gd name="connsiteY13-324" fmla="*/ 110613 h 1106129"/>
                <a:gd name="connsiteX14-325" fmla="*/ 339213 w 803787"/>
                <a:gd name="connsiteY14-326" fmla="*/ 176981 h 1106129"/>
                <a:gd name="connsiteX15-327" fmla="*/ 361336 w 803787"/>
                <a:gd name="connsiteY15-328" fmla="*/ 258097 h 1106129"/>
                <a:gd name="connsiteX16-329" fmla="*/ 353961 w 803787"/>
                <a:gd name="connsiteY16-330" fmla="*/ 339213 h 1106129"/>
                <a:gd name="connsiteX17-331" fmla="*/ 442452 w 803787"/>
                <a:gd name="connsiteY17-332" fmla="*/ 191729 h 1106129"/>
                <a:gd name="connsiteX18-333" fmla="*/ 398207 w 803787"/>
                <a:gd name="connsiteY18-334" fmla="*/ 117987 h 1106129"/>
                <a:gd name="connsiteX19-335" fmla="*/ 398207 w 803787"/>
                <a:gd name="connsiteY19-336" fmla="*/ 51619 h 1106129"/>
                <a:gd name="connsiteX20-337" fmla="*/ 530942 w 803787"/>
                <a:gd name="connsiteY20-338" fmla="*/ 29497 h 1106129"/>
                <a:gd name="connsiteX21-339" fmla="*/ 575187 w 803787"/>
                <a:gd name="connsiteY21-340" fmla="*/ 184355 h 1106129"/>
                <a:gd name="connsiteX22-341" fmla="*/ 538316 w 803787"/>
                <a:gd name="connsiteY22-342" fmla="*/ 287594 h 1106129"/>
                <a:gd name="connsiteX23-343" fmla="*/ 634181 w 803787"/>
                <a:gd name="connsiteY23-344" fmla="*/ 302342 h 1106129"/>
                <a:gd name="connsiteX24-345" fmla="*/ 693174 w 803787"/>
                <a:gd name="connsiteY24-346" fmla="*/ 191729 h 1106129"/>
                <a:gd name="connsiteX25-347" fmla="*/ 671052 w 803787"/>
                <a:gd name="connsiteY25-348" fmla="*/ 110613 h 1106129"/>
                <a:gd name="connsiteX26-349" fmla="*/ 715297 w 803787"/>
                <a:gd name="connsiteY26-350" fmla="*/ 51619 h 1106129"/>
                <a:gd name="connsiteX27-351" fmla="*/ 781665 w 803787"/>
                <a:gd name="connsiteY27-352" fmla="*/ 51619 h 1106129"/>
                <a:gd name="connsiteX28-353" fmla="*/ 789039 w 803787"/>
                <a:gd name="connsiteY28-354" fmla="*/ 162232 h 1106129"/>
                <a:gd name="connsiteX29-355" fmla="*/ 766916 w 803787"/>
                <a:gd name="connsiteY29-356" fmla="*/ 213852 h 1106129"/>
                <a:gd name="connsiteX30-357" fmla="*/ 766916 w 803787"/>
                <a:gd name="connsiteY30-358" fmla="*/ 471948 h 1106129"/>
                <a:gd name="connsiteX31-359" fmla="*/ 707923 w 803787"/>
                <a:gd name="connsiteY31-360" fmla="*/ 597310 h 1106129"/>
                <a:gd name="connsiteX32-361" fmla="*/ 803787 w 803787"/>
                <a:gd name="connsiteY32-362" fmla="*/ 781665 h 1106129"/>
                <a:gd name="connsiteX33-363" fmla="*/ 722671 w 803787"/>
                <a:gd name="connsiteY33-364" fmla="*/ 1054510 h 1106129"/>
                <a:gd name="connsiteX34-365" fmla="*/ 523568 w 803787"/>
                <a:gd name="connsiteY34-366" fmla="*/ 1106129 h 1106129"/>
                <a:gd name="connsiteX35-367" fmla="*/ 309716 w 803787"/>
                <a:gd name="connsiteY35-368" fmla="*/ 943897 h 1106129"/>
                <a:gd name="connsiteX36-369" fmla="*/ 110613 w 803787"/>
                <a:gd name="connsiteY36-370" fmla="*/ 671052 h 1106129"/>
                <a:gd name="connsiteX0-371" fmla="*/ 110613 w 803787"/>
                <a:gd name="connsiteY0-372" fmla="*/ 671052 h 1106129"/>
                <a:gd name="connsiteX1-373" fmla="*/ 103239 w 803787"/>
                <a:gd name="connsiteY1-374" fmla="*/ 361336 h 1106129"/>
                <a:gd name="connsiteX2-375" fmla="*/ 29497 w 803787"/>
                <a:gd name="connsiteY2-376" fmla="*/ 184355 h 1106129"/>
                <a:gd name="connsiteX3-377" fmla="*/ 0 w 803787"/>
                <a:gd name="connsiteY3-378" fmla="*/ 58994 h 1106129"/>
                <a:gd name="connsiteX4-379" fmla="*/ 58994 w 803787"/>
                <a:gd name="connsiteY4-380" fmla="*/ 0 h 1106129"/>
                <a:gd name="connsiteX5-381" fmla="*/ 162232 w 803787"/>
                <a:gd name="connsiteY5-382" fmla="*/ 44245 h 1106129"/>
                <a:gd name="connsiteX6-383" fmla="*/ 169607 w 803787"/>
                <a:gd name="connsiteY6-384" fmla="*/ 88490 h 1106129"/>
                <a:gd name="connsiteX7-385" fmla="*/ 154858 w 803787"/>
                <a:gd name="connsiteY7-386" fmla="*/ 154858 h 1106129"/>
                <a:gd name="connsiteX8-387" fmla="*/ 169607 w 803787"/>
                <a:gd name="connsiteY8-388" fmla="*/ 250723 h 1106129"/>
                <a:gd name="connsiteX9-389" fmla="*/ 213852 w 803787"/>
                <a:gd name="connsiteY9-390" fmla="*/ 353961 h 1106129"/>
                <a:gd name="connsiteX10-391" fmla="*/ 199103 w 803787"/>
                <a:gd name="connsiteY10-392" fmla="*/ 191729 h 1106129"/>
                <a:gd name="connsiteX11-393" fmla="*/ 184355 w 803787"/>
                <a:gd name="connsiteY11-394" fmla="*/ 95865 h 1106129"/>
                <a:gd name="connsiteX12-395" fmla="*/ 258097 w 803787"/>
                <a:gd name="connsiteY12-396" fmla="*/ 66368 h 1106129"/>
                <a:gd name="connsiteX13-397" fmla="*/ 339213 w 803787"/>
                <a:gd name="connsiteY13-398" fmla="*/ 110613 h 1106129"/>
                <a:gd name="connsiteX14-399" fmla="*/ 339213 w 803787"/>
                <a:gd name="connsiteY14-400" fmla="*/ 176981 h 1106129"/>
                <a:gd name="connsiteX15-401" fmla="*/ 361336 w 803787"/>
                <a:gd name="connsiteY15-402" fmla="*/ 258097 h 1106129"/>
                <a:gd name="connsiteX16-403" fmla="*/ 353961 w 803787"/>
                <a:gd name="connsiteY16-404" fmla="*/ 339213 h 1106129"/>
                <a:gd name="connsiteX17-405" fmla="*/ 442452 w 803787"/>
                <a:gd name="connsiteY17-406" fmla="*/ 191729 h 1106129"/>
                <a:gd name="connsiteX18-407" fmla="*/ 398207 w 803787"/>
                <a:gd name="connsiteY18-408" fmla="*/ 117987 h 1106129"/>
                <a:gd name="connsiteX19-409" fmla="*/ 398207 w 803787"/>
                <a:gd name="connsiteY19-410" fmla="*/ 51619 h 1106129"/>
                <a:gd name="connsiteX20-411" fmla="*/ 530942 w 803787"/>
                <a:gd name="connsiteY20-412" fmla="*/ 29497 h 1106129"/>
                <a:gd name="connsiteX21-413" fmla="*/ 575187 w 803787"/>
                <a:gd name="connsiteY21-414" fmla="*/ 184355 h 1106129"/>
                <a:gd name="connsiteX22-415" fmla="*/ 538316 w 803787"/>
                <a:gd name="connsiteY22-416" fmla="*/ 287594 h 1106129"/>
                <a:gd name="connsiteX23-417" fmla="*/ 634181 w 803787"/>
                <a:gd name="connsiteY23-418" fmla="*/ 302342 h 1106129"/>
                <a:gd name="connsiteX24-419" fmla="*/ 693174 w 803787"/>
                <a:gd name="connsiteY24-420" fmla="*/ 191729 h 1106129"/>
                <a:gd name="connsiteX25-421" fmla="*/ 671052 w 803787"/>
                <a:gd name="connsiteY25-422" fmla="*/ 110613 h 1106129"/>
                <a:gd name="connsiteX26-423" fmla="*/ 715297 w 803787"/>
                <a:gd name="connsiteY26-424" fmla="*/ 51619 h 1106129"/>
                <a:gd name="connsiteX27-425" fmla="*/ 781665 w 803787"/>
                <a:gd name="connsiteY27-426" fmla="*/ 51619 h 1106129"/>
                <a:gd name="connsiteX28-427" fmla="*/ 789039 w 803787"/>
                <a:gd name="connsiteY28-428" fmla="*/ 162232 h 1106129"/>
                <a:gd name="connsiteX29-429" fmla="*/ 766916 w 803787"/>
                <a:gd name="connsiteY29-430" fmla="*/ 213852 h 1106129"/>
                <a:gd name="connsiteX30-431" fmla="*/ 766916 w 803787"/>
                <a:gd name="connsiteY30-432" fmla="*/ 471948 h 1106129"/>
                <a:gd name="connsiteX31-433" fmla="*/ 707923 w 803787"/>
                <a:gd name="connsiteY31-434" fmla="*/ 597310 h 1106129"/>
                <a:gd name="connsiteX32-435" fmla="*/ 803787 w 803787"/>
                <a:gd name="connsiteY32-436" fmla="*/ 781665 h 1106129"/>
                <a:gd name="connsiteX33-437" fmla="*/ 722671 w 803787"/>
                <a:gd name="connsiteY33-438" fmla="*/ 1054510 h 1106129"/>
                <a:gd name="connsiteX34-439" fmla="*/ 523568 w 803787"/>
                <a:gd name="connsiteY34-440" fmla="*/ 1106129 h 1106129"/>
                <a:gd name="connsiteX35-441" fmla="*/ 309716 w 803787"/>
                <a:gd name="connsiteY35-442" fmla="*/ 943897 h 1106129"/>
                <a:gd name="connsiteX36-443" fmla="*/ 110613 w 803787"/>
                <a:gd name="connsiteY36-444" fmla="*/ 671052 h 1106129"/>
                <a:gd name="connsiteX0-445" fmla="*/ 110613 w 803787"/>
                <a:gd name="connsiteY0-446" fmla="*/ 671052 h 1106129"/>
                <a:gd name="connsiteX1-447" fmla="*/ 103239 w 803787"/>
                <a:gd name="connsiteY1-448" fmla="*/ 361336 h 1106129"/>
                <a:gd name="connsiteX2-449" fmla="*/ 29497 w 803787"/>
                <a:gd name="connsiteY2-450" fmla="*/ 184355 h 1106129"/>
                <a:gd name="connsiteX3-451" fmla="*/ 0 w 803787"/>
                <a:gd name="connsiteY3-452" fmla="*/ 58994 h 1106129"/>
                <a:gd name="connsiteX4-453" fmla="*/ 58994 w 803787"/>
                <a:gd name="connsiteY4-454" fmla="*/ 0 h 1106129"/>
                <a:gd name="connsiteX5-455" fmla="*/ 162232 w 803787"/>
                <a:gd name="connsiteY5-456" fmla="*/ 44245 h 1106129"/>
                <a:gd name="connsiteX6-457" fmla="*/ 169607 w 803787"/>
                <a:gd name="connsiteY6-458" fmla="*/ 88490 h 1106129"/>
                <a:gd name="connsiteX7-459" fmla="*/ 154858 w 803787"/>
                <a:gd name="connsiteY7-460" fmla="*/ 154858 h 1106129"/>
                <a:gd name="connsiteX8-461" fmla="*/ 169607 w 803787"/>
                <a:gd name="connsiteY8-462" fmla="*/ 250723 h 1106129"/>
                <a:gd name="connsiteX9-463" fmla="*/ 213852 w 803787"/>
                <a:gd name="connsiteY9-464" fmla="*/ 353961 h 1106129"/>
                <a:gd name="connsiteX10-465" fmla="*/ 199103 w 803787"/>
                <a:gd name="connsiteY10-466" fmla="*/ 191729 h 1106129"/>
                <a:gd name="connsiteX11-467" fmla="*/ 184355 w 803787"/>
                <a:gd name="connsiteY11-468" fmla="*/ 95865 h 1106129"/>
                <a:gd name="connsiteX12-469" fmla="*/ 258097 w 803787"/>
                <a:gd name="connsiteY12-470" fmla="*/ 66368 h 1106129"/>
                <a:gd name="connsiteX13-471" fmla="*/ 339213 w 803787"/>
                <a:gd name="connsiteY13-472" fmla="*/ 110613 h 1106129"/>
                <a:gd name="connsiteX14-473" fmla="*/ 339213 w 803787"/>
                <a:gd name="connsiteY14-474" fmla="*/ 176981 h 1106129"/>
                <a:gd name="connsiteX15-475" fmla="*/ 361336 w 803787"/>
                <a:gd name="connsiteY15-476" fmla="*/ 258097 h 1106129"/>
                <a:gd name="connsiteX16-477" fmla="*/ 353961 w 803787"/>
                <a:gd name="connsiteY16-478" fmla="*/ 339213 h 1106129"/>
                <a:gd name="connsiteX17-479" fmla="*/ 442452 w 803787"/>
                <a:gd name="connsiteY17-480" fmla="*/ 191729 h 1106129"/>
                <a:gd name="connsiteX18-481" fmla="*/ 398207 w 803787"/>
                <a:gd name="connsiteY18-482" fmla="*/ 117987 h 1106129"/>
                <a:gd name="connsiteX19-483" fmla="*/ 398207 w 803787"/>
                <a:gd name="connsiteY19-484" fmla="*/ 51619 h 1106129"/>
                <a:gd name="connsiteX20-485" fmla="*/ 530942 w 803787"/>
                <a:gd name="connsiteY20-486" fmla="*/ 29497 h 1106129"/>
                <a:gd name="connsiteX21-487" fmla="*/ 575187 w 803787"/>
                <a:gd name="connsiteY21-488" fmla="*/ 184355 h 1106129"/>
                <a:gd name="connsiteX22-489" fmla="*/ 538316 w 803787"/>
                <a:gd name="connsiteY22-490" fmla="*/ 287594 h 1106129"/>
                <a:gd name="connsiteX23-491" fmla="*/ 634181 w 803787"/>
                <a:gd name="connsiteY23-492" fmla="*/ 302342 h 1106129"/>
                <a:gd name="connsiteX24-493" fmla="*/ 693174 w 803787"/>
                <a:gd name="connsiteY24-494" fmla="*/ 191729 h 1106129"/>
                <a:gd name="connsiteX25-495" fmla="*/ 671052 w 803787"/>
                <a:gd name="connsiteY25-496" fmla="*/ 110613 h 1106129"/>
                <a:gd name="connsiteX26-497" fmla="*/ 715297 w 803787"/>
                <a:gd name="connsiteY26-498" fmla="*/ 51619 h 1106129"/>
                <a:gd name="connsiteX27-499" fmla="*/ 781665 w 803787"/>
                <a:gd name="connsiteY27-500" fmla="*/ 51619 h 1106129"/>
                <a:gd name="connsiteX28-501" fmla="*/ 789039 w 803787"/>
                <a:gd name="connsiteY28-502" fmla="*/ 162232 h 1106129"/>
                <a:gd name="connsiteX29-503" fmla="*/ 766916 w 803787"/>
                <a:gd name="connsiteY29-504" fmla="*/ 213852 h 1106129"/>
                <a:gd name="connsiteX30-505" fmla="*/ 766916 w 803787"/>
                <a:gd name="connsiteY30-506" fmla="*/ 471948 h 1106129"/>
                <a:gd name="connsiteX31-507" fmla="*/ 707923 w 803787"/>
                <a:gd name="connsiteY31-508" fmla="*/ 597310 h 1106129"/>
                <a:gd name="connsiteX32-509" fmla="*/ 803787 w 803787"/>
                <a:gd name="connsiteY32-510" fmla="*/ 781665 h 1106129"/>
                <a:gd name="connsiteX33-511" fmla="*/ 722671 w 803787"/>
                <a:gd name="connsiteY33-512" fmla="*/ 1054510 h 1106129"/>
                <a:gd name="connsiteX34-513" fmla="*/ 523568 w 803787"/>
                <a:gd name="connsiteY34-514" fmla="*/ 1106129 h 1106129"/>
                <a:gd name="connsiteX35-515" fmla="*/ 309716 w 803787"/>
                <a:gd name="connsiteY35-516" fmla="*/ 943897 h 1106129"/>
                <a:gd name="connsiteX36-517" fmla="*/ 110613 w 803787"/>
                <a:gd name="connsiteY36-518" fmla="*/ 671052 h 1106129"/>
                <a:gd name="connsiteX0-519" fmla="*/ 110613 w 803787"/>
                <a:gd name="connsiteY0-520" fmla="*/ 671052 h 1106129"/>
                <a:gd name="connsiteX1-521" fmla="*/ 103239 w 803787"/>
                <a:gd name="connsiteY1-522" fmla="*/ 361336 h 1106129"/>
                <a:gd name="connsiteX2-523" fmla="*/ 29497 w 803787"/>
                <a:gd name="connsiteY2-524" fmla="*/ 184355 h 1106129"/>
                <a:gd name="connsiteX3-525" fmla="*/ 0 w 803787"/>
                <a:gd name="connsiteY3-526" fmla="*/ 58994 h 1106129"/>
                <a:gd name="connsiteX4-527" fmla="*/ 58994 w 803787"/>
                <a:gd name="connsiteY4-528" fmla="*/ 0 h 1106129"/>
                <a:gd name="connsiteX5-529" fmla="*/ 162232 w 803787"/>
                <a:gd name="connsiteY5-530" fmla="*/ 44245 h 1106129"/>
                <a:gd name="connsiteX6-531" fmla="*/ 169607 w 803787"/>
                <a:gd name="connsiteY6-532" fmla="*/ 88490 h 1106129"/>
                <a:gd name="connsiteX7-533" fmla="*/ 154858 w 803787"/>
                <a:gd name="connsiteY7-534" fmla="*/ 154858 h 1106129"/>
                <a:gd name="connsiteX8-535" fmla="*/ 169607 w 803787"/>
                <a:gd name="connsiteY8-536" fmla="*/ 250723 h 1106129"/>
                <a:gd name="connsiteX9-537" fmla="*/ 213852 w 803787"/>
                <a:gd name="connsiteY9-538" fmla="*/ 353961 h 1106129"/>
                <a:gd name="connsiteX10-539" fmla="*/ 199103 w 803787"/>
                <a:gd name="connsiteY10-540" fmla="*/ 191729 h 1106129"/>
                <a:gd name="connsiteX11-541" fmla="*/ 184355 w 803787"/>
                <a:gd name="connsiteY11-542" fmla="*/ 95865 h 1106129"/>
                <a:gd name="connsiteX12-543" fmla="*/ 258097 w 803787"/>
                <a:gd name="connsiteY12-544" fmla="*/ 66368 h 1106129"/>
                <a:gd name="connsiteX13-545" fmla="*/ 339213 w 803787"/>
                <a:gd name="connsiteY13-546" fmla="*/ 110613 h 1106129"/>
                <a:gd name="connsiteX14-547" fmla="*/ 339213 w 803787"/>
                <a:gd name="connsiteY14-548" fmla="*/ 176981 h 1106129"/>
                <a:gd name="connsiteX15-549" fmla="*/ 361336 w 803787"/>
                <a:gd name="connsiteY15-550" fmla="*/ 258097 h 1106129"/>
                <a:gd name="connsiteX16-551" fmla="*/ 353961 w 803787"/>
                <a:gd name="connsiteY16-552" fmla="*/ 339213 h 1106129"/>
                <a:gd name="connsiteX17-553" fmla="*/ 442452 w 803787"/>
                <a:gd name="connsiteY17-554" fmla="*/ 191729 h 1106129"/>
                <a:gd name="connsiteX18-555" fmla="*/ 398207 w 803787"/>
                <a:gd name="connsiteY18-556" fmla="*/ 117987 h 1106129"/>
                <a:gd name="connsiteX19-557" fmla="*/ 398207 w 803787"/>
                <a:gd name="connsiteY19-558" fmla="*/ 51619 h 1106129"/>
                <a:gd name="connsiteX20-559" fmla="*/ 530942 w 803787"/>
                <a:gd name="connsiteY20-560" fmla="*/ 29497 h 1106129"/>
                <a:gd name="connsiteX21-561" fmla="*/ 575187 w 803787"/>
                <a:gd name="connsiteY21-562" fmla="*/ 184355 h 1106129"/>
                <a:gd name="connsiteX22-563" fmla="*/ 538316 w 803787"/>
                <a:gd name="connsiteY22-564" fmla="*/ 287594 h 1106129"/>
                <a:gd name="connsiteX23-565" fmla="*/ 634181 w 803787"/>
                <a:gd name="connsiteY23-566" fmla="*/ 302342 h 1106129"/>
                <a:gd name="connsiteX24-567" fmla="*/ 693174 w 803787"/>
                <a:gd name="connsiteY24-568" fmla="*/ 191729 h 1106129"/>
                <a:gd name="connsiteX25-569" fmla="*/ 671052 w 803787"/>
                <a:gd name="connsiteY25-570" fmla="*/ 110613 h 1106129"/>
                <a:gd name="connsiteX26-571" fmla="*/ 715297 w 803787"/>
                <a:gd name="connsiteY26-572" fmla="*/ 51619 h 1106129"/>
                <a:gd name="connsiteX27-573" fmla="*/ 781665 w 803787"/>
                <a:gd name="connsiteY27-574" fmla="*/ 51619 h 1106129"/>
                <a:gd name="connsiteX28-575" fmla="*/ 789039 w 803787"/>
                <a:gd name="connsiteY28-576" fmla="*/ 162232 h 1106129"/>
                <a:gd name="connsiteX29-577" fmla="*/ 766916 w 803787"/>
                <a:gd name="connsiteY29-578" fmla="*/ 213852 h 1106129"/>
                <a:gd name="connsiteX30-579" fmla="*/ 766916 w 803787"/>
                <a:gd name="connsiteY30-580" fmla="*/ 471948 h 1106129"/>
                <a:gd name="connsiteX31-581" fmla="*/ 707923 w 803787"/>
                <a:gd name="connsiteY31-582" fmla="*/ 597310 h 1106129"/>
                <a:gd name="connsiteX32-583" fmla="*/ 803787 w 803787"/>
                <a:gd name="connsiteY32-584" fmla="*/ 781665 h 1106129"/>
                <a:gd name="connsiteX33-585" fmla="*/ 722671 w 803787"/>
                <a:gd name="connsiteY33-586" fmla="*/ 1054510 h 1106129"/>
                <a:gd name="connsiteX34-587" fmla="*/ 523568 w 803787"/>
                <a:gd name="connsiteY34-588" fmla="*/ 1106129 h 1106129"/>
                <a:gd name="connsiteX35-589" fmla="*/ 309716 w 803787"/>
                <a:gd name="connsiteY35-590" fmla="*/ 943897 h 1106129"/>
                <a:gd name="connsiteX36-591" fmla="*/ 110613 w 803787"/>
                <a:gd name="connsiteY36-592" fmla="*/ 671052 h 1106129"/>
                <a:gd name="connsiteX0-593" fmla="*/ 110613 w 803787"/>
                <a:gd name="connsiteY0-594" fmla="*/ 671052 h 1106129"/>
                <a:gd name="connsiteX1-595" fmla="*/ 103239 w 803787"/>
                <a:gd name="connsiteY1-596" fmla="*/ 361336 h 1106129"/>
                <a:gd name="connsiteX2-597" fmla="*/ 29497 w 803787"/>
                <a:gd name="connsiteY2-598" fmla="*/ 184355 h 1106129"/>
                <a:gd name="connsiteX3-599" fmla="*/ 0 w 803787"/>
                <a:gd name="connsiteY3-600" fmla="*/ 58994 h 1106129"/>
                <a:gd name="connsiteX4-601" fmla="*/ 58994 w 803787"/>
                <a:gd name="connsiteY4-602" fmla="*/ 0 h 1106129"/>
                <a:gd name="connsiteX5-603" fmla="*/ 162232 w 803787"/>
                <a:gd name="connsiteY5-604" fmla="*/ 44245 h 1106129"/>
                <a:gd name="connsiteX6-605" fmla="*/ 169607 w 803787"/>
                <a:gd name="connsiteY6-606" fmla="*/ 88490 h 1106129"/>
                <a:gd name="connsiteX7-607" fmla="*/ 154858 w 803787"/>
                <a:gd name="connsiteY7-608" fmla="*/ 154858 h 1106129"/>
                <a:gd name="connsiteX8-609" fmla="*/ 169607 w 803787"/>
                <a:gd name="connsiteY8-610" fmla="*/ 250723 h 1106129"/>
                <a:gd name="connsiteX9-611" fmla="*/ 213852 w 803787"/>
                <a:gd name="connsiteY9-612" fmla="*/ 353961 h 1106129"/>
                <a:gd name="connsiteX10-613" fmla="*/ 199103 w 803787"/>
                <a:gd name="connsiteY10-614" fmla="*/ 191729 h 1106129"/>
                <a:gd name="connsiteX11-615" fmla="*/ 184355 w 803787"/>
                <a:gd name="connsiteY11-616" fmla="*/ 95865 h 1106129"/>
                <a:gd name="connsiteX12-617" fmla="*/ 258097 w 803787"/>
                <a:gd name="connsiteY12-618" fmla="*/ 66368 h 1106129"/>
                <a:gd name="connsiteX13-619" fmla="*/ 339213 w 803787"/>
                <a:gd name="connsiteY13-620" fmla="*/ 110613 h 1106129"/>
                <a:gd name="connsiteX14-621" fmla="*/ 339213 w 803787"/>
                <a:gd name="connsiteY14-622" fmla="*/ 176981 h 1106129"/>
                <a:gd name="connsiteX15-623" fmla="*/ 361336 w 803787"/>
                <a:gd name="connsiteY15-624" fmla="*/ 258097 h 1106129"/>
                <a:gd name="connsiteX16-625" fmla="*/ 353961 w 803787"/>
                <a:gd name="connsiteY16-626" fmla="*/ 339213 h 1106129"/>
                <a:gd name="connsiteX17-627" fmla="*/ 442452 w 803787"/>
                <a:gd name="connsiteY17-628" fmla="*/ 191729 h 1106129"/>
                <a:gd name="connsiteX18-629" fmla="*/ 398207 w 803787"/>
                <a:gd name="connsiteY18-630" fmla="*/ 117987 h 1106129"/>
                <a:gd name="connsiteX19-631" fmla="*/ 398207 w 803787"/>
                <a:gd name="connsiteY19-632" fmla="*/ 51619 h 1106129"/>
                <a:gd name="connsiteX20-633" fmla="*/ 530942 w 803787"/>
                <a:gd name="connsiteY20-634" fmla="*/ 29497 h 1106129"/>
                <a:gd name="connsiteX21-635" fmla="*/ 575187 w 803787"/>
                <a:gd name="connsiteY21-636" fmla="*/ 184355 h 1106129"/>
                <a:gd name="connsiteX22-637" fmla="*/ 538316 w 803787"/>
                <a:gd name="connsiteY22-638" fmla="*/ 287594 h 1106129"/>
                <a:gd name="connsiteX23-639" fmla="*/ 634181 w 803787"/>
                <a:gd name="connsiteY23-640" fmla="*/ 302342 h 1106129"/>
                <a:gd name="connsiteX24-641" fmla="*/ 693174 w 803787"/>
                <a:gd name="connsiteY24-642" fmla="*/ 191729 h 1106129"/>
                <a:gd name="connsiteX25-643" fmla="*/ 671052 w 803787"/>
                <a:gd name="connsiteY25-644" fmla="*/ 110613 h 1106129"/>
                <a:gd name="connsiteX26-645" fmla="*/ 715297 w 803787"/>
                <a:gd name="connsiteY26-646" fmla="*/ 51619 h 1106129"/>
                <a:gd name="connsiteX27-647" fmla="*/ 781665 w 803787"/>
                <a:gd name="connsiteY27-648" fmla="*/ 51619 h 1106129"/>
                <a:gd name="connsiteX28-649" fmla="*/ 789039 w 803787"/>
                <a:gd name="connsiteY28-650" fmla="*/ 162232 h 1106129"/>
                <a:gd name="connsiteX29-651" fmla="*/ 766916 w 803787"/>
                <a:gd name="connsiteY29-652" fmla="*/ 213852 h 1106129"/>
                <a:gd name="connsiteX30-653" fmla="*/ 766916 w 803787"/>
                <a:gd name="connsiteY30-654" fmla="*/ 471948 h 1106129"/>
                <a:gd name="connsiteX31-655" fmla="*/ 707923 w 803787"/>
                <a:gd name="connsiteY31-656" fmla="*/ 597310 h 1106129"/>
                <a:gd name="connsiteX32-657" fmla="*/ 803787 w 803787"/>
                <a:gd name="connsiteY32-658" fmla="*/ 781665 h 1106129"/>
                <a:gd name="connsiteX33-659" fmla="*/ 722671 w 803787"/>
                <a:gd name="connsiteY33-660" fmla="*/ 1054510 h 1106129"/>
                <a:gd name="connsiteX34-661" fmla="*/ 523568 w 803787"/>
                <a:gd name="connsiteY34-662" fmla="*/ 1106129 h 1106129"/>
                <a:gd name="connsiteX35-663" fmla="*/ 309716 w 803787"/>
                <a:gd name="connsiteY35-664" fmla="*/ 943897 h 1106129"/>
                <a:gd name="connsiteX36-665" fmla="*/ 110613 w 803787"/>
                <a:gd name="connsiteY36-666" fmla="*/ 671052 h 1106129"/>
                <a:gd name="connsiteX0-667" fmla="*/ 110613 w 803787"/>
                <a:gd name="connsiteY0-668" fmla="*/ 671052 h 1106129"/>
                <a:gd name="connsiteX1-669" fmla="*/ 103239 w 803787"/>
                <a:gd name="connsiteY1-670" fmla="*/ 361336 h 1106129"/>
                <a:gd name="connsiteX2-671" fmla="*/ 29497 w 803787"/>
                <a:gd name="connsiteY2-672" fmla="*/ 184355 h 1106129"/>
                <a:gd name="connsiteX3-673" fmla="*/ 0 w 803787"/>
                <a:gd name="connsiteY3-674" fmla="*/ 58994 h 1106129"/>
                <a:gd name="connsiteX4-675" fmla="*/ 58994 w 803787"/>
                <a:gd name="connsiteY4-676" fmla="*/ 0 h 1106129"/>
                <a:gd name="connsiteX5-677" fmla="*/ 162232 w 803787"/>
                <a:gd name="connsiteY5-678" fmla="*/ 44245 h 1106129"/>
                <a:gd name="connsiteX6-679" fmla="*/ 169607 w 803787"/>
                <a:gd name="connsiteY6-680" fmla="*/ 88490 h 1106129"/>
                <a:gd name="connsiteX7-681" fmla="*/ 154858 w 803787"/>
                <a:gd name="connsiteY7-682" fmla="*/ 154858 h 1106129"/>
                <a:gd name="connsiteX8-683" fmla="*/ 169607 w 803787"/>
                <a:gd name="connsiteY8-684" fmla="*/ 250723 h 1106129"/>
                <a:gd name="connsiteX9-685" fmla="*/ 213852 w 803787"/>
                <a:gd name="connsiteY9-686" fmla="*/ 353961 h 1106129"/>
                <a:gd name="connsiteX10-687" fmla="*/ 199103 w 803787"/>
                <a:gd name="connsiteY10-688" fmla="*/ 191729 h 1106129"/>
                <a:gd name="connsiteX11-689" fmla="*/ 184355 w 803787"/>
                <a:gd name="connsiteY11-690" fmla="*/ 95865 h 1106129"/>
                <a:gd name="connsiteX12-691" fmla="*/ 258097 w 803787"/>
                <a:gd name="connsiteY12-692" fmla="*/ 66368 h 1106129"/>
                <a:gd name="connsiteX13-693" fmla="*/ 339213 w 803787"/>
                <a:gd name="connsiteY13-694" fmla="*/ 110613 h 1106129"/>
                <a:gd name="connsiteX14-695" fmla="*/ 339213 w 803787"/>
                <a:gd name="connsiteY14-696" fmla="*/ 176981 h 1106129"/>
                <a:gd name="connsiteX15-697" fmla="*/ 361336 w 803787"/>
                <a:gd name="connsiteY15-698" fmla="*/ 258097 h 1106129"/>
                <a:gd name="connsiteX16-699" fmla="*/ 353961 w 803787"/>
                <a:gd name="connsiteY16-700" fmla="*/ 339213 h 1106129"/>
                <a:gd name="connsiteX17-701" fmla="*/ 442452 w 803787"/>
                <a:gd name="connsiteY17-702" fmla="*/ 191729 h 1106129"/>
                <a:gd name="connsiteX18-703" fmla="*/ 398207 w 803787"/>
                <a:gd name="connsiteY18-704" fmla="*/ 117987 h 1106129"/>
                <a:gd name="connsiteX19-705" fmla="*/ 398207 w 803787"/>
                <a:gd name="connsiteY19-706" fmla="*/ 51619 h 1106129"/>
                <a:gd name="connsiteX20-707" fmla="*/ 530942 w 803787"/>
                <a:gd name="connsiteY20-708" fmla="*/ 29497 h 1106129"/>
                <a:gd name="connsiteX21-709" fmla="*/ 575187 w 803787"/>
                <a:gd name="connsiteY21-710" fmla="*/ 184355 h 1106129"/>
                <a:gd name="connsiteX22-711" fmla="*/ 538316 w 803787"/>
                <a:gd name="connsiteY22-712" fmla="*/ 287594 h 1106129"/>
                <a:gd name="connsiteX23-713" fmla="*/ 634181 w 803787"/>
                <a:gd name="connsiteY23-714" fmla="*/ 302342 h 1106129"/>
                <a:gd name="connsiteX24-715" fmla="*/ 693174 w 803787"/>
                <a:gd name="connsiteY24-716" fmla="*/ 191729 h 1106129"/>
                <a:gd name="connsiteX25-717" fmla="*/ 671052 w 803787"/>
                <a:gd name="connsiteY25-718" fmla="*/ 110613 h 1106129"/>
                <a:gd name="connsiteX26-719" fmla="*/ 715297 w 803787"/>
                <a:gd name="connsiteY26-720" fmla="*/ 51619 h 1106129"/>
                <a:gd name="connsiteX27-721" fmla="*/ 781665 w 803787"/>
                <a:gd name="connsiteY27-722" fmla="*/ 51619 h 1106129"/>
                <a:gd name="connsiteX28-723" fmla="*/ 789039 w 803787"/>
                <a:gd name="connsiteY28-724" fmla="*/ 162232 h 1106129"/>
                <a:gd name="connsiteX29-725" fmla="*/ 766916 w 803787"/>
                <a:gd name="connsiteY29-726" fmla="*/ 213852 h 1106129"/>
                <a:gd name="connsiteX30-727" fmla="*/ 766916 w 803787"/>
                <a:gd name="connsiteY30-728" fmla="*/ 471948 h 1106129"/>
                <a:gd name="connsiteX31-729" fmla="*/ 707923 w 803787"/>
                <a:gd name="connsiteY31-730" fmla="*/ 597310 h 1106129"/>
                <a:gd name="connsiteX32-731" fmla="*/ 803787 w 803787"/>
                <a:gd name="connsiteY32-732" fmla="*/ 781665 h 1106129"/>
                <a:gd name="connsiteX33-733" fmla="*/ 722671 w 803787"/>
                <a:gd name="connsiteY33-734" fmla="*/ 1054510 h 1106129"/>
                <a:gd name="connsiteX34-735" fmla="*/ 523568 w 803787"/>
                <a:gd name="connsiteY34-736" fmla="*/ 1106129 h 1106129"/>
                <a:gd name="connsiteX35-737" fmla="*/ 309716 w 803787"/>
                <a:gd name="connsiteY35-738" fmla="*/ 943897 h 1106129"/>
                <a:gd name="connsiteX36-739" fmla="*/ 110613 w 803787"/>
                <a:gd name="connsiteY36-740" fmla="*/ 671052 h 1106129"/>
                <a:gd name="connsiteX0-741" fmla="*/ 110613 w 803787"/>
                <a:gd name="connsiteY0-742" fmla="*/ 671052 h 1106129"/>
                <a:gd name="connsiteX1-743" fmla="*/ 103239 w 803787"/>
                <a:gd name="connsiteY1-744" fmla="*/ 361336 h 1106129"/>
                <a:gd name="connsiteX2-745" fmla="*/ 29497 w 803787"/>
                <a:gd name="connsiteY2-746" fmla="*/ 184355 h 1106129"/>
                <a:gd name="connsiteX3-747" fmla="*/ 0 w 803787"/>
                <a:gd name="connsiteY3-748" fmla="*/ 58994 h 1106129"/>
                <a:gd name="connsiteX4-749" fmla="*/ 58994 w 803787"/>
                <a:gd name="connsiteY4-750" fmla="*/ 0 h 1106129"/>
                <a:gd name="connsiteX5-751" fmla="*/ 162232 w 803787"/>
                <a:gd name="connsiteY5-752" fmla="*/ 44245 h 1106129"/>
                <a:gd name="connsiteX6-753" fmla="*/ 169607 w 803787"/>
                <a:gd name="connsiteY6-754" fmla="*/ 88490 h 1106129"/>
                <a:gd name="connsiteX7-755" fmla="*/ 154858 w 803787"/>
                <a:gd name="connsiteY7-756" fmla="*/ 154858 h 1106129"/>
                <a:gd name="connsiteX8-757" fmla="*/ 169607 w 803787"/>
                <a:gd name="connsiteY8-758" fmla="*/ 250723 h 1106129"/>
                <a:gd name="connsiteX9-759" fmla="*/ 213852 w 803787"/>
                <a:gd name="connsiteY9-760" fmla="*/ 353961 h 1106129"/>
                <a:gd name="connsiteX10-761" fmla="*/ 199103 w 803787"/>
                <a:gd name="connsiteY10-762" fmla="*/ 191729 h 1106129"/>
                <a:gd name="connsiteX11-763" fmla="*/ 184355 w 803787"/>
                <a:gd name="connsiteY11-764" fmla="*/ 95865 h 1106129"/>
                <a:gd name="connsiteX12-765" fmla="*/ 258097 w 803787"/>
                <a:gd name="connsiteY12-766" fmla="*/ 66368 h 1106129"/>
                <a:gd name="connsiteX13-767" fmla="*/ 339213 w 803787"/>
                <a:gd name="connsiteY13-768" fmla="*/ 110613 h 1106129"/>
                <a:gd name="connsiteX14-769" fmla="*/ 339213 w 803787"/>
                <a:gd name="connsiteY14-770" fmla="*/ 176981 h 1106129"/>
                <a:gd name="connsiteX15-771" fmla="*/ 361336 w 803787"/>
                <a:gd name="connsiteY15-772" fmla="*/ 258097 h 1106129"/>
                <a:gd name="connsiteX16-773" fmla="*/ 353961 w 803787"/>
                <a:gd name="connsiteY16-774" fmla="*/ 339213 h 1106129"/>
                <a:gd name="connsiteX17-775" fmla="*/ 442452 w 803787"/>
                <a:gd name="connsiteY17-776" fmla="*/ 191729 h 1106129"/>
                <a:gd name="connsiteX18-777" fmla="*/ 398207 w 803787"/>
                <a:gd name="connsiteY18-778" fmla="*/ 117987 h 1106129"/>
                <a:gd name="connsiteX19-779" fmla="*/ 398207 w 803787"/>
                <a:gd name="connsiteY19-780" fmla="*/ 51619 h 1106129"/>
                <a:gd name="connsiteX20-781" fmla="*/ 530942 w 803787"/>
                <a:gd name="connsiteY20-782" fmla="*/ 29497 h 1106129"/>
                <a:gd name="connsiteX21-783" fmla="*/ 575187 w 803787"/>
                <a:gd name="connsiteY21-784" fmla="*/ 184355 h 1106129"/>
                <a:gd name="connsiteX22-785" fmla="*/ 538316 w 803787"/>
                <a:gd name="connsiteY22-786" fmla="*/ 287594 h 1106129"/>
                <a:gd name="connsiteX23-787" fmla="*/ 634181 w 803787"/>
                <a:gd name="connsiteY23-788" fmla="*/ 302342 h 1106129"/>
                <a:gd name="connsiteX24-789" fmla="*/ 693174 w 803787"/>
                <a:gd name="connsiteY24-790" fmla="*/ 191729 h 1106129"/>
                <a:gd name="connsiteX25-791" fmla="*/ 671052 w 803787"/>
                <a:gd name="connsiteY25-792" fmla="*/ 110613 h 1106129"/>
                <a:gd name="connsiteX26-793" fmla="*/ 715297 w 803787"/>
                <a:gd name="connsiteY26-794" fmla="*/ 51619 h 1106129"/>
                <a:gd name="connsiteX27-795" fmla="*/ 781665 w 803787"/>
                <a:gd name="connsiteY27-796" fmla="*/ 51619 h 1106129"/>
                <a:gd name="connsiteX28-797" fmla="*/ 789039 w 803787"/>
                <a:gd name="connsiteY28-798" fmla="*/ 162232 h 1106129"/>
                <a:gd name="connsiteX29-799" fmla="*/ 766916 w 803787"/>
                <a:gd name="connsiteY29-800" fmla="*/ 213852 h 1106129"/>
                <a:gd name="connsiteX30-801" fmla="*/ 766916 w 803787"/>
                <a:gd name="connsiteY30-802" fmla="*/ 471948 h 1106129"/>
                <a:gd name="connsiteX31-803" fmla="*/ 707923 w 803787"/>
                <a:gd name="connsiteY31-804" fmla="*/ 597310 h 1106129"/>
                <a:gd name="connsiteX32-805" fmla="*/ 803787 w 803787"/>
                <a:gd name="connsiteY32-806" fmla="*/ 781665 h 1106129"/>
                <a:gd name="connsiteX33-807" fmla="*/ 722671 w 803787"/>
                <a:gd name="connsiteY33-808" fmla="*/ 1054510 h 1106129"/>
                <a:gd name="connsiteX34-809" fmla="*/ 523568 w 803787"/>
                <a:gd name="connsiteY34-810" fmla="*/ 1106129 h 1106129"/>
                <a:gd name="connsiteX35-811" fmla="*/ 309716 w 803787"/>
                <a:gd name="connsiteY35-812" fmla="*/ 943897 h 1106129"/>
                <a:gd name="connsiteX36-813" fmla="*/ 110613 w 803787"/>
                <a:gd name="connsiteY36-814" fmla="*/ 671052 h 1106129"/>
                <a:gd name="connsiteX0-815" fmla="*/ 110613 w 803787"/>
                <a:gd name="connsiteY0-816" fmla="*/ 671052 h 1106129"/>
                <a:gd name="connsiteX1-817" fmla="*/ 103239 w 803787"/>
                <a:gd name="connsiteY1-818" fmla="*/ 361336 h 1106129"/>
                <a:gd name="connsiteX2-819" fmla="*/ 29497 w 803787"/>
                <a:gd name="connsiteY2-820" fmla="*/ 184355 h 1106129"/>
                <a:gd name="connsiteX3-821" fmla="*/ 0 w 803787"/>
                <a:gd name="connsiteY3-822" fmla="*/ 58994 h 1106129"/>
                <a:gd name="connsiteX4-823" fmla="*/ 58994 w 803787"/>
                <a:gd name="connsiteY4-824" fmla="*/ 0 h 1106129"/>
                <a:gd name="connsiteX5-825" fmla="*/ 162232 w 803787"/>
                <a:gd name="connsiteY5-826" fmla="*/ 44245 h 1106129"/>
                <a:gd name="connsiteX6-827" fmla="*/ 169607 w 803787"/>
                <a:gd name="connsiteY6-828" fmla="*/ 88490 h 1106129"/>
                <a:gd name="connsiteX7-829" fmla="*/ 154858 w 803787"/>
                <a:gd name="connsiteY7-830" fmla="*/ 154858 h 1106129"/>
                <a:gd name="connsiteX8-831" fmla="*/ 169607 w 803787"/>
                <a:gd name="connsiteY8-832" fmla="*/ 250723 h 1106129"/>
                <a:gd name="connsiteX9-833" fmla="*/ 213852 w 803787"/>
                <a:gd name="connsiteY9-834" fmla="*/ 353961 h 1106129"/>
                <a:gd name="connsiteX10-835" fmla="*/ 199103 w 803787"/>
                <a:gd name="connsiteY10-836" fmla="*/ 191729 h 1106129"/>
                <a:gd name="connsiteX11-837" fmla="*/ 184355 w 803787"/>
                <a:gd name="connsiteY11-838" fmla="*/ 95865 h 1106129"/>
                <a:gd name="connsiteX12-839" fmla="*/ 258097 w 803787"/>
                <a:gd name="connsiteY12-840" fmla="*/ 66368 h 1106129"/>
                <a:gd name="connsiteX13-841" fmla="*/ 339213 w 803787"/>
                <a:gd name="connsiteY13-842" fmla="*/ 110613 h 1106129"/>
                <a:gd name="connsiteX14-843" fmla="*/ 339213 w 803787"/>
                <a:gd name="connsiteY14-844" fmla="*/ 176981 h 1106129"/>
                <a:gd name="connsiteX15-845" fmla="*/ 361336 w 803787"/>
                <a:gd name="connsiteY15-846" fmla="*/ 258097 h 1106129"/>
                <a:gd name="connsiteX16-847" fmla="*/ 353961 w 803787"/>
                <a:gd name="connsiteY16-848" fmla="*/ 339213 h 1106129"/>
                <a:gd name="connsiteX17-849" fmla="*/ 442452 w 803787"/>
                <a:gd name="connsiteY17-850" fmla="*/ 191729 h 1106129"/>
                <a:gd name="connsiteX18-851" fmla="*/ 398207 w 803787"/>
                <a:gd name="connsiteY18-852" fmla="*/ 117987 h 1106129"/>
                <a:gd name="connsiteX19-853" fmla="*/ 398207 w 803787"/>
                <a:gd name="connsiteY19-854" fmla="*/ 51619 h 1106129"/>
                <a:gd name="connsiteX20-855" fmla="*/ 530942 w 803787"/>
                <a:gd name="connsiteY20-856" fmla="*/ 29497 h 1106129"/>
                <a:gd name="connsiteX21-857" fmla="*/ 575187 w 803787"/>
                <a:gd name="connsiteY21-858" fmla="*/ 184355 h 1106129"/>
                <a:gd name="connsiteX22-859" fmla="*/ 538316 w 803787"/>
                <a:gd name="connsiteY22-860" fmla="*/ 287594 h 1106129"/>
                <a:gd name="connsiteX23-861" fmla="*/ 634181 w 803787"/>
                <a:gd name="connsiteY23-862" fmla="*/ 302342 h 1106129"/>
                <a:gd name="connsiteX24-863" fmla="*/ 693174 w 803787"/>
                <a:gd name="connsiteY24-864" fmla="*/ 191729 h 1106129"/>
                <a:gd name="connsiteX25-865" fmla="*/ 671052 w 803787"/>
                <a:gd name="connsiteY25-866" fmla="*/ 110613 h 1106129"/>
                <a:gd name="connsiteX26-867" fmla="*/ 715297 w 803787"/>
                <a:gd name="connsiteY26-868" fmla="*/ 51619 h 1106129"/>
                <a:gd name="connsiteX27-869" fmla="*/ 781665 w 803787"/>
                <a:gd name="connsiteY27-870" fmla="*/ 51619 h 1106129"/>
                <a:gd name="connsiteX28-871" fmla="*/ 789039 w 803787"/>
                <a:gd name="connsiteY28-872" fmla="*/ 162232 h 1106129"/>
                <a:gd name="connsiteX29-873" fmla="*/ 766916 w 803787"/>
                <a:gd name="connsiteY29-874" fmla="*/ 213852 h 1106129"/>
                <a:gd name="connsiteX30-875" fmla="*/ 766916 w 803787"/>
                <a:gd name="connsiteY30-876" fmla="*/ 471948 h 1106129"/>
                <a:gd name="connsiteX31-877" fmla="*/ 707923 w 803787"/>
                <a:gd name="connsiteY31-878" fmla="*/ 597310 h 1106129"/>
                <a:gd name="connsiteX32-879" fmla="*/ 803787 w 803787"/>
                <a:gd name="connsiteY32-880" fmla="*/ 781665 h 1106129"/>
                <a:gd name="connsiteX33-881" fmla="*/ 722671 w 803787"/>
                <a:gd name="connsiteY33-882" fmla="*/ 1054510 h 1106129"/>
                <a:gd name="connsiteX34-883" fmla="*/ 523568 w 803787"/>
                <a:gd name="connsiteY34-884" fmla="*/ 1106129 h 1106129"/>
                <a:gd name="connsiteX35-885" fmla="*/ 309716 w 803787"/>
                <a:gd name="connsiteY35-886" fmla="*/ 943897 h 1106129"/>
                <a:gd name="connsiteX36-887" fmla="*/ 110613 w 803787"/>
                <a:gd name="connsiteY36-888" fmla="*/ 671052 h 1106129"/>
                <a:gd name="connsiteX0-889" fmla="*/ 110613 w 803787"/>
                <a:gd name="connsiteY0-890" fmla="*/ 671052 h 1106129"/>
                <a:gd name="connsiteX1-891" fmla="*/ 103239 w 803787"/>
                <a:gd name="connsiteY1-892" fmla="*/ 361336 h 1106129"/>
                <a:gd name="connsiteX2-893" fmla="*/ 29497 w 803787"/>
                <a:gd name="connsiteY2-894" fmla="*/ 184355 h 1106129"/>
                <a:gd name="connsiteX3-895" fmla="*/ 0 w 803787"/>
                <a:gd name="connsiteY3-896" fmla="*/ 58994 h 1106129"/>
                <a:gd name="connsiteX4-897" fmla="*/ 58994 w 803787"/>
                <a:gd name="connsiteY4-898" fmla="*/ 0 h 1106129"/>
                <a:gd name="connsiteX5-899" fmla="*/ 162232 w 803787"/>
                <a:gd name="connsiteY5-900" fmla="*/ 44245 h 1106129"/>
                <a:gd name="connsiteX6-901" fmla="*/ 169607 w 803787"/>
                <a:gd name="connsiteY6-902" fmla="*/ 88490 h 1106129"/>
                <a:gd name="connsiteX7-903" fmla="*/ 154858 w 803787"/>
                <a:gd name="connsiteY7-904" fmla="*/ 154858 h 1106129"/>
                <a:gd name="connsiteX8-905" fmla="*/ 169607 w 803787"/>
                <a:gd name="connsiteY8-906" fmla="*/ 250723 h 1106129"/>
                <a:gd name="connsiteX9-907" fmla="*/ 213852 w 803787"/>
                <a:gd name="connsiteY9-908" fmla="*/ 353961 h 1106129"/>
                <a:gd name="connsiteX10-909" fmla="*/ 199103 w 803787"/>
                <a:gd name="connsiteY10-910" fmla="*/ 191729 h 1106129"/>
                <a:gd name="connsiteX11-911" fmla="*/ 184355 w 803787"/>
                <a:gd name="connsiteY11-912" fmla="*/ 95865 h 1106129"/>
                <a:gd name="connsiteX12-913" fmla="*/ 258097 w 803787"/>
                <a:gd name="connsiteY12-914" fmla="*/ 66368 h 1106129"/>
                <a:gd name="connsiteX13-915" fmla="*/ 339213 w 803787"/>
                <a:gd name="connsiteY13-916" fmla="*/ 110613 h 1106129"/>
                <a:gd name="connsiteX14-917" fmla="*/ 339213 w 803787"/>
                <a:gd name="connsiteY14-918" fmla="*/ 176981 h 1106129"/>
                <a:gd name="connsiteX15-919" fmla="*/ 361336 w 803787"/>
                <a:gd name="connsiteY15-920" fmla="*/ 258097 h 1106129"/>
                <a:gd name="connsiteX16-921" fmla="*/ 353961 w 803787"/>
                <a:gd name="connsiteY16-922" fmla="*/ 339213 h 1106129"/>
                <a:gd name="connsiteX17-923" fmla="*/ 442452 w 803787"/>
                <a:gd name="connsiteY17-924" fmla="*/ 191729 h 1106129"/>
                <a:gd name="connsiteX18-925" fmla="*/ 398207 w 803787"/>
                <a:gd name="connsiteY18-926" fmla="*/ 117987 h 1106129"/>
                <a:gd name="connsiteX19-927" fmla="*/ 398207 w 803787"/>
                <a:gd name="connsiteY19-928" fmla="*/ 51619 h 1106129"/>
                <a:gd name="connsiteX20-929" fmla="*/ 530942 w 803787"/>
                <a:gd name="connsiteY20-930" fmla="*/ 29497 h 1106129"/>
                <a:gd name="connsiteX21-931" fmla="*/ 575187 w 803787"/>
                <a:gd name="connsiteY21-932" fmla="*/ 184355 h 1106129"/>
                <a:gd name="connsiteX22-933" fmla="*/ 538316 w 803787"/>
                <a:gd name="connsiteY22-934" fmla="*/ 287594 h 1106129"/>
                <a:gd name="connsiteX23-935" fmla="*/ 634181 w 803787"/>
                <a:gd name="connsiteY23-936" fmla="*/ 302342 h 1106129"/>
                <a:gd name="connsiteX24-937" fmla="*/ 693174 w 803787"/>
                <a:gd name="connsiteY24-938" fmla="*/ 191729 h 1106129"/>
                <a:gd name="connsiteX25-939" fmla="*/ 671052 w 803787"/>
                <a:gd name="connsiteY25-940" fmla="*/ 110613 h 1106129"/>
                <a:gd name="connsiteX26-941" fmla="*/ 715297 w 803787"/>
                <a:gd name="connsiteY26-942" fmla="*/ 51619 h 1106129"/>
                <a:gd name="connsiteX27-943" fmla="*/ 781665 w 803787"/>
                <a:gd name="connsiteY27-944" fmla="*/ 51619 h 1106129"/>
                <a:gd name="connsiteX28-945" fmla="*/ 789039 w 803787"/>
                <a:gd name="connsiteY28-946" fmla="*/ 162232 h 1106129"/>
                <a:gd name="connsiteX29-947" fmla="*/ 766916 w 803787"/>
                <a:gd name="connsiteY29-948" fmla="*/ 213852 h 1106129"/>
                <a:gd name="connsiteX30-949" fmla="*/ 766916 w 803787"/>
                <a:gd name="connsiteY30-950" fmla="*/ 471948 h 1106129"/>
                <a:gd name="connsiteX31-951" fmla="*/ 707923 w 803787"/>
                <a:gd name="connsiteY31-952" fmla="*/ 597310 h 1106129"/>
                <a:gd name="connsiteX32-953" fmla="*/ 803787 w 803787"/>
                <a:gd name="connsiteY32-954" fmla="*/ 781665 h 1106129"/>
                <a:gd name="connsiteX33-955" fmla="*/ 722671 w 803787"/>
                <a:gd name="connsiteY33-956" fmla="*/ 1054510 h 1106129"/>
                <a:gd name="connsiteX34-957" fmla="*/ 523568 w 803787"/>
                <a:gd name="connsiteY34-958" fmla="*/ 1106129 h 1106129"/>
                <a:gd name="connsiteX35-959" fmla="*/ 309716 w 803787"/>
                <a:gd name="connsiteY35-960" fmla="*/ 943897 h 1106129"/>
                <a:gd name="connsiteX36-961" fmla="*/ 110613 w 803787"/>
                <a:gd name="connsiteY36-962" fmla="*/ 671052 h 1106129"/>
                <a:gd name="connsiteX0-963" fmla="*/ 110613 w 803787"/>
                <a:gd name="connsiteY0-964" fmla="*/ 671052 h 1106129"/>
                <a:gd name="connsiteX1-965" fmla="*/ 103239 w 803787"/>
                <a:gd name="connsiteY1-966" fmla="*/ 361336 h 1106129"/>
                <a:gd name="connsiteX2-967" fmla="*/ 29497 w 803787"/>
                <a:gd name="connsiteY2-968" fmla="*/ 184355 h 1106129"/>
                <a:gd name="connsiteX3-969" fmla="*/ 0 w 803787"/>
                <a:gd name="connsiteY3-970" fmla="*/ 58994 h 1106129"/>
                <a:gd name="connsiteX4-971" fmla="*/ 58994 w 803787"/>
                <a:gd name="connsiteY4-972" fmla="*/ 0 h 1106129"/>
                <a:gd name="connsiteX5-973" fmla="*/ 162232 w 803787"/>
                <a:gd name="connsiteY5-974" fmla="*/ 44245 h 1106129"/>
                <a:gd name="connsiteX6-975" fmla="*/ 169607 w 803787"/>
                <a:gd name="connsiteY6-976" fmla="*/ 88490 h 1106129"/>
                <a:gd name="connsiteX7-977" fmla="*/ 154858 w 803787"/>
                <a:gd name="connsiteY7-978" fmla="*/ 154858 h 1106129"/>
                <a:gd name="connsiteX8-979" fmla="*/ 169607 w 803787"/>
                <a:gd name="connsiteY8-980" fmla="*/ 250723 h 1106129"/>
                <a:gd name="connsiteX9-981" fmla="*/ 213852 w 803787"/>
                <a:gd name="connsiteY9-982" fmla="*/ 353961 h 1106129"/>
                <a:gd name="connsiteX10-983" fmla="*/ 199103 w 803787"/>
                <a:gd name="connsiteY10-984" fmla="*/ 191729 h 1106129"/>
                <a:gd name="connsiteX11-985" fmla="*/ 184355 w 803787"/>
                <a:gd name="connsiteY11-986" fmla="*/ 95865 h 1106129"/>
                <a:gd name="connsiteX12-987" fmla="*/ 258097 w 803787"/>
                <a:gd name="connsiteY12-988" fmla="*/ 66368 h 1106129"/>
                <a:gd name="connsiteX13-989" fmla="*/ 339213 w 803787"/>
                <a:gd name="connsiteY13-990" fmla="*/ 110613 h 1106129"/>
                <a:gd name="connsiteX14-991" fmla="*/ 339213 w 803787"/>
                <a:gd name="connsiteY14-992" fmla="*/ 176981 h 1106129"/>
                <a:gd name="connsiteX15-993" fmla="*/ 361336 w 803787"/>
                <a:gd name="connsiteY15-994" fmla="*/ 258097 h 1106129"/>
                <a:gd name="connsiteX16-995" fmla="*/ 353961 w 803787"/>
                <a:gd name="connsiteY16-996" fmla="*/ 339213 h 1106129"/>
                <a:gd name="connsiteX17-997" fmla="*/ 442452 w 803787"/>
                <a:gd name="connsiteY17-998" fmla="*/ 191729 h 1106129"/>
                <a:gd name="connsiteX18-999" fmla="*/ 398207 w 803787"/>
                <a:gd name="connsiteY18-1000" fmla="*/ 117987 h 1106129"/>
                <a:gd name="connsiteX19-1001" fmla="*/ 398207 w 803787"/>
                <a:gd name="connsiteY19-1002" fmla="*/ 51619 h 1106129"/>
                <a:gd name="connsiteX20-1003" fmla="*/ 530942 w 803787"/>
                <a:gd name="connsiteY20-1004" fmla="*/ 29497 h 1106129"/>
                <a:gd name="connsiteX21-1005" fmla="*/ 575187 w 803787"/>
                <a:gd name="connsiteY21-1006" fmla="*/ 184355 h 1106129"/>
                <a:gd name="connsiteX22-1007" fmla="*/ 538316 w 803787"/>
                <a:gd name="connsiteY22-1008" fmla="*/ 287594 h 1106129"/>
                <a:gd name="connsiteX23-1009" fmla="*/ 634181 w 803787"/>
                <a:gd name="connsiteY23-1010" fmla="*/ 302342 h 1106129"/>
                <a:gd name="connsiteX24-1011" fmla="*/ 693174 w 803787"/>
                <a:gd name="connsiteY24-1012" fmla="*/ 191729 h 1106129"/>
                <a:gd name="connsiteX25-1013" fmla="*/ 671052 w 803787"/>
                <a:gd name="connsiteY25-1014" fmla="*/ 110613 h 1106129"/>
                <a:gd name="connsiteX26-1015" fmla="*/ 715297 w 803787"/>
                <a:gd name="connsiteY26-1016" fmla="*/ 51619 h 1106129"/>
                <a:gd name="connsiteX27-1017" fmla="*/ 781665 w 803787"/>
                <a:gd name="connsiteY27-1018" fmla="*/ 51619 h 1106129"/>
                <a:gd name="connsiteX28-1019" fmla="*/ 789039 w 803787"/>
                <a:gd name="connsiteY28-1020" fmla="*/ 162232 h 1106129"/>
                <a:gd name="connsiteX29-1021" fmla="*/ 766916 w 803787"/>
                <a:gd name="connsiteY29-1022" fmla="*/ 213852 h 1106129"/>
                <a:gd name="connsiteX30-1023" fmla="*/ 766916 w 803787"/>
                <a:gd name="connsiteY30-1024" fmla="*/ 471948 h 1106129"/>
                <a:gd name="connsiteX31-1025" fmla="*/ 707923 w 803787"/>
                <a:gd name="connsiteY31-1026" fmla="*/ 597310 h 1106129"/>
                <a:gd name="connsiteX32-1027" fmla="*/ 803787 w 803787"/>
                <a:gd name="connsiteY32-1028" fmla="*/ 781665 h 1106129"/>
                <a:gd name="connsiteX33-1029" fmla="*/ 722671 w 803787"/>
                <a:gd name="connsiteY33-1030" fmla="*/ 1054510 h 1106129"/>
                <a:gd name="connsiteX34-1031" fmla="*/ 523568 w 803787"/>
                <a:gd name="connsiteY34-1032" fmla="*/ 1106129 h 1106129"/>
                <a:gd name="connsiteX35-1033" fmla="*/ 309716 w 803787"/>
                <a:gd name="connsiteY35-1034" fmla="*/ 943897 h 1106129"/>
                <a:gd name="connsiteX36-1035" fmla="*/ 110613 w 803787"/>
                <a:gd name="connsiteY36-1036" fmla="*/ 671052 h 1106129"/>
                <a:gd name="connsiteX0-1037" fmla="*/ 110613 w 803787"/>
                <a:gd name="connsiteY0-1038" fmla="*/ 671188 h 1106265"/>
                <a:gd name="connsiteX1-1039" fmla="*/ 103239 w 803787"/>
                <a:gd name="connsiteY1-1040" fmla="*/ 361472 h 1106265"/>
                <a:gd name="connsiteX2-1041" fmla="*/ 29497 w 803787"/>
                <a:gd name="connsiteY2-1042" fmla="*/ 184491 h 1106265"/>
                <a:gd name="connsiteX3-1043" fmla="*/ 0 w 803787"/>
                <a:gd name="connsiteY3-1044" fmla="*/ 59130 h 1106265"/>
                <a:gd name="connsiteX4-1045" fmla="*/ 58994 w 803787"/>
                <a:gd name="connsiteY4-1046" fmla="*/ 136 h 1106265"/>
                <a:gd name="connsiteX5-1047" fmla="*/ 162232 w 803787"/>
                <a:gd name="connsiteY5-1048" fmla="*/ 44381 h 1106265"/>
                <a:gd name="connsiteX6-1049" fmla="*/ 169607 w 803787"/>
                <a:gd name="connsiteY6-1050" fmla="*/ 88626 h 1106265"/>
                <a:gd name="connsiteX7-1051" fmla="*/ 154858 w 803787"/>
                <a:gd name="connsiteY7-1052" fmla="*/ 154994 h 1106265"/>
                <a:gd name="connsiteX8-1053" fmla="*/ 169607 w 803787"/>
                <a:gd name="connsiteY8-1054" fmla="*/ 250859 h 1106265"/>
                <a:gd name="connsiteX9-1055" fmla="*/ 213852 w 803787"/>
                <a:gd name="connsiteY9-1056" fmla="*/ 354097 h 1106265"/>
                <a:gd name="connsiteX10-1057" fmla="*/ 199103 w 803787"/>
                <a:gd name="connsiteY10-1058" fmla="*/ 191865 h 1106265"/>
                <a:gd name="connsiteX11-1059" fmla="*/ 184355 w 803787"/>
                <a:gd name="connsiteY11-1060" fmla="*/ 96001 h 1106265"/>
                <a:gd name="connsiteX12-1061" fmla="*/ 258097 w 803787"/>
                <a:gd name="connsiteY12-1062" fmla="*/ 66504 h 1106265"/>
                <a:gd name="connsiteX13-1063" fmla="*/ 339213 w 803787"/>
                <a:gd name="connsiteY13-1064" fmla="*/ 110749 h 1106265"/>
                <a:gd name="connsiteX14-1065" fmla="*/ 339213 w 803787"/>
                <a:gd name="connsiteY14-1066" fmla="*/ 177117 h 1106265"/>
                <a:gd name="connsiteX15-1067" fmla="*/ 361336 w 803787"/>
                <a:gd name="connsiteY15-1068" fmla="*/ 258233 h 1106265"/>
                <a:gd name="connsiteX16-1069" fmla="*/ 353961 w 803787"/>
                <a:gd name="connsiteY16-1070" fmla="*/ 339349 h 1106265"/>
                <a:gd name="connsiteX17-1071" fmla="*/ 442452 w 803787"/>
                <a:gd name="connsiteY17-1072" fmla="*/ 191865 h 1106265"/>
                <a:gd name="connsiteX18-1073" fmla="*/ 398207 w 803787"/>
                <a:gd name="connsiteY18-1074" fmla="*/ 118123 h 1106265"/>
                <a:gd name="connsiteX19-1075" fmla="*/ 398207 w 803787"/>
                <a:gd name="connsiteY19-1076" fmla="*/ 51755 h 1106265"/>
                <a:gd name="connsiteX20-1077" fmla="*/ 530942 w 803787"/>
                <a:gd name="connsiteY20-1078" fmla="*/ 29633 h 1106265"/>
                <a:gd name="connsiteX21-1079" fmla="*/ 575187 w 803787"/>
                <a:gd name="connsiteY21-1080" fmla="*/ 184491 h 1106265"/>
                <a:gd name="connsiteX22-1081" fmla="*/ 538316 w 803787"/>
                <a:gd name="connsiteY22-1082" fmla="*/ 287730 h 1106265"/>
                <a:gd name="connsiteX23-1083" fmla="*/ 634181 w 803787"/>
                <a:gd name="connsiteY23-1084" fmla="*/ 302478 h 1106265"/>
                <a:gd name="connsiteX24-1085" fmla="*/ 693174 w 803787"/>
                <a:gd name="connsiteY24-1086" fmla="*/ 191865 h 1106265"/>
                <a:gd name="connsiteX25-1087" fmla="*/ 671052 w 803787"/>
                <a:gd name="connsiteY25-1088" fmla="*/ 110749 h 1106265"/>
                <a:gd name="connsiteX26-1089" fmla="*/ 715297 w 803787"/>
                <a:gd name="connsiteY26-1090" fmla="*/ 51755 h 1106265"/>
                <a:gd name="connsiteX27-1091" fmla="*/ 781665 w 803787"/>
                <a:gd name="connsiteY27-1092" fmla="*/ 51755 h 1106265"/>
                <a:gd name="connsiteX28-1093" fmla="*/ 789039 w 803787"/>
                <a:gd name="connsiteY28-1094" fmla="*/ 162368 h 1106265"/>
                <a:gd name="connsiteX29-1095" fmla="*/ 766916 w 803787"/>
                <a:gd name="connsiteY29-1096" fmla="*/ 213988 h 1106265"/>
                <a:gd name="connsiteX30-1097" fmla="*/ 766916 w 803787"/>
                <a:gd name="connsiteY30-1098" fmla="*/ 472084 h 1106265"/>
                <a:gd name="connsiteX31-1099" fmla="*/ 707923 w 803787"/>
                <a:gd name="connsiteY31-1100" fmla="*/ 597446 h 1106265"/>
                <a:gd name="connsiteX32-1101" fmla="*/ 803787 w 803787"/>
                <a:gd name="connsiteY32-1102" fmla="*/ 781801 h 1106265"/>
                <a:gd name="connsiteX33-1103" fmla="*/ 722671 w 803787"/>
                <a:gd name="connsiteY33-1104" fmla="*/ 1054646 h 1106265"/>
                <a:gd name="connsiteX34-1105" fmla="*/ 523568 w 803787"/>
                <a:gd name="connsiteY34-1106" fmla="*/ 1106265 h 1106265"/>
                <a:gd name="connsiteX35-1107" fmla="*/ 309716 w 803787"/>
                <a:gd name="connsiteY35-1108" fmla="*/ 944033 h 1106265"/>
                <a:gd name="connsiteX36-1109" fmla="*/ 110613 w 803787"/>
                <a:gd name="connsiteY36-1110" fmla="*/ 671188 h 1106265"/>
                <a:gd name="connsiteX0-1111" fmla="*/ 110613 w 803787"/>
                <a:gd name="connsiteY0-1112" fmla="*/ 671188 h 1106265"/>
                <a:gd name="connsiteX1-1113" fmla="*/ 103239 w 803787"/>
                <a:gd name="connsiteY1-1114" fmla="*/ 361472 h 1106265"/>
                <a:gd name="connsiteX2-1115" fmla="*/ 29497 w 803787"/>
                <a:gd name="connsiteY2-1116" fmla="*/ 184491 h 1106265"/>
                <a:gd name="connsiteX3-1117" fmla="*/ 0 w 803787"/>
                <a:gd name="connsiteY3-1118" fmla="*/ 59130 h 1106265"/>
                <a:gd name="connsiteX4-1119" fmla="*/ 58994 w 803787"/>
                <a:gd name="connsiteY4-1120" fmla="*/ 136 h 1106265"/>
                <a:gd name="connsiteX5-1121" fmla="*/ 162232 w 803787"/>
                <a:gd name="connsiteY5-1122" fmla="*/ 44381 h 1106265"/>
                <a:gd name="connsiteX6-1123" fmla="*/ 169607 w 803787"/>
                <a:gd name="connsiteY6-1124" fmla="*/ 88626 h 1106265"/>
                <a:gd name="connsiteX7-1125" fmla="*/ 154858 w 803787"/>
                <a:gd name="connsiteY7-1126" fmla="*/ 154994 h 1106265"/>
                <a:gd name="connsiteX8-1127" fmla="*/ 169607 w 803787"/>
                <a:gd name="connsiteY8-1128" fmla="*/ 250859 h 1106265"/>
                <a:gd name="connsiteX9-1129" fmla="*/ 213852 w 803787"/>
                <a:gd name="connsiteY9-1130" fmla="*/ 354097 h 1106265"/>
                <a:gd name="connsiteX10-1131" fmla="*/ 199103 w 803787"/>
                <a:gd name="connsiteY10-1132" fmla="*/ 191865 h 1106265"/>
                <a:gd name="connsiteX11-1133" fmla="*/ 184355 w 803787"/>
                <a:gd name="connsiteY11-1134" fmla="*/ 96001 h 1106265"/>
                <a:gd name="connsiteX12-1135" fmla="*/ 258097 w 803787"/>
                <a:gd name="connsiteY12-1136" fmla="*/ 66504 h 1106265"/>
                <a:gd name="connsiteX13-1137" fmla="*/ 339213 w 803787"/>
                <a:gd name="connsiteY13-1138" fmla="*/ 110749 h 1106265"/>
                <a:gd name="connsiteX14-1139" fmla="*/ 339213 w 803787"/>
                <a:gd name="connsiteY14-1140" fmla="*/ 177117 h 1106265"/>
                <a:gd name="connsiteX15-1141" fmla="*/ 361336 w 803787"/>
                <a:gd name="connsiteY15-1142" fmla="*/ 258233 h 1106265"/>
                <a:gd name="connsiteX16-1143" fmla="*/ 353961 w 803787"/>
                <a:gd name="connsiteY16-1144" fmla="*/ 339349 h 1106265"/>
                <a:gd name="connsiteX17-1145" fmla="*/ 442452 w 803787"/>
                <a:gd name="connsiteY17-1146" fmla="*/ 191865 h 1106265"/>
                <a:gd name="connsiteX18-1147" fmla="*/ 398207 w 803787"/>
                <a:gd name="connsiteY18-1148" fmla="*/ 118123 h 1106265"/>
                <a:gd name="connsiteX19-1149" fmla="*/ 398207 w 803787"/>
                <a:gd name="connsiteY19-1150" fmla="*/ 51755 h 1106265"/>
                <a:gd name="connsiteX20-1151" fmla="*/ 530942 w 803787"/>
                <a:gd name="connsiteY20-1152" fmla="*/ 29633 h 1106265"/>
                <a:gd name="connsiteX21-1153" fmla="*/ 575187 w 803787"/>
                <a:gd name="connsiteY21-1154" fmla="*/ 184491 h 1106265"/>
                <a:gd name="connsiteX22-1155" fmla="*/ 538316 w 803787"/>
                <a:gd name="connsiteY22-1156" fmla="*/ 287730 h 1106265"/>
                <a:gd name="connsiteX23-1157" fmla="*/ 634181 w 803787"/>
                <a:gd name="connsiteY23-1158" fmla="*/ 302478 h 1106265"/>
                <a:gd name="connsiteX24-1159" fmla="*/ 693174 w 803787"/>
                <a:gd name="connsiteY24-1160" fmla="*/ 191865 h 1106265"/>
                <a:gd name="connsiteX25-1161" fmla="*/ 671052 w 803787"/>
                <a:gd name="connsiteY25-1162" fmla="*/ 110749 h 1106265"/>
                <a:gd name="connsiteX26-1163" fmla="*/ 715297 w 803787"/>
                <a:gd name="connsiteY26-1164" fmla="*/ 51755 h 1106265"/>
                <a:gd name="connsiteX27-1165" fmla="*/ 781665 w 803787"/>
                <a:gd name="connsiteY27-1166" fmla="*/ 51755 h 1106265"/>
                <a:gd name="connsiteX28-1167" fmla="*/ 789039 w 803787"/>
                <a:gd name="connsiteY28-1168" fmla="*/ 162368 h 1106265"/>
                <a:gd name="connsiteX29-1169" fmla="*/ 766916 w 803787"/>
                <a:gd name="connsiteY29-1170" fmla="*/ 213988 h 1106265"/>
                <a:gd name="connsiteX30-1171" fmla="*/ 766916 w 803787"/>
                <a:gd name="connsiteY30-1172" fmla="*/ 472084 h 1106265"/>
                <a:gd name="connsiteX31-1173" fmla="*/ 707923 w 803787"/>
                <a:gd name="connsiteY31-1174" fmla="*/ 597446 h 1106265"/>
                <a:gd name="connsiteX32-1175" fmla="*/ 803787 w 803787"/>
                <a:gd name="connsiteY32-1176" fmla="*/ 781801 h 1106265"/>
                <a:gd name="connsiteX33-1177" fmla="*/ 722671 w 803787"/>
                <a:gd name="connsiteY33-1178" fmla="*/ 1054646 h 1106265"/>
                <a:gd name="connsiteX34-1179" fmla="*/ 523568 w 803787"/>
                <a:gd name="connsiteY34-1180" fmla="*/ 1106265 h 1106265"/>
                <a:gd name="connsiteX35-1181" fmla="*/ 309716 w 803787"/>
                <a:gd name="connsiteY35-1182" fmla="*/ 944033 h 1106265"/>
                <a:gd name="connsiteX36-1183" fmla="*/ 110613 w 803787"/>
                <a:gd name="connsiteY36-1184" fmla="*/ 671188 h 1106265"/>
                <a:gd name="connsiteX0-1185" fmla="*/ 110613 w 803787"/>
                <a:gd name="connsiteY0-1186" fmla="*/ 671188 h 1106265"/>
                <a:gd name="connsiteX1-1187" fmla="*/ 103239 w 803787"/>
                <a:gd name="connsiteY1-1188" fmla="*/ 361472 h 1106265"/>
                <a:gd name="connsiteX2-1189" fmla="*/ 29497 w 803787"/>
                <a:gd name="connsiteY2-1190" fmla="*/ 184491 h 1106265"/>
                <a:gd name="connsiteX3-1191" fmla="*/ 0 w 803787"/>
                <a:gd name="connsiteY3-1192" fmla="*/ 59130 h 1106265"/>
                <a:gd name="connsiteX4-1193" fmla="*/ 58994 w 803787"/>
                <a:gd name="connsiteY4-1194" fmla="*/ 136 h 1106265"/>
                <a:gd name="connsiteX5-1195" fmla="*/ 162232 w 803787"/>
                <a:gd name="connsiteY5-1196" fmla="*/ 44381 h 1106265"/>
                <a:gd name="connsiteX6-1197" fmla="*/ 169607 w 803787"/>
                <a:gd name="connsiteY6-1198" fmla="*/ 88626 h 1106265"/>
                <a:gd name="connsiteX7-1199" fmla="*/ 154858 w 803787"/>
                <a:gd name="connsiteY7-1200" fmla="*/ 154994 h 1106265"/>
                <a:gd name="connsiteX8-1201" fmla="*/ 169607 w 803787"/>
                <a:gd name="connsiteY8-1202" fmla="*/ 250859 h 1106265"/>
                <a:gd name="connsiteX9-1203" fmla="*/ 213852 w 803787"/>
                <a:gd name="connsiteY9-1204" fmla="*/ 354097 h 1106265"/>
                <a:gd name="connsiteX10-1205" fmla="*/ 199103 w 803787"/>
                <a:gd name="connsiteY10-1206" fmla="*/ 191865 h 1106265"/>
                <a:gd name="connsiteX11-1207" fmla="*/ 184355 w 803787"/>
                <a:gd name="connsiteY11-1208" fmla="*/ 96001 h 1106265"/>
                <a:gd name="connsiteX12-1209" fmla="*/ 258097 w 803787"/>
                <a:gd name="connsiteY12-1210" fmla="*/ 66504 h 1106265"/>
                <a:gd name="connsiteX13-1211" fmla="*/ 339213 w 803787"/>
                <a:gd name="connsiteY13-1212" fmla="*/ 110749 h 1106265"/>
                <a:gd name="connsiteX14-1213" fmla="*/ 339213 w 803787"/>
                <a:gd name="connsiteY14-1214" fmla="*/ 177117 h 1106265"/>
                <a:gd name="connsiteX15-1215" fmla="*/ 361336 w 803787"/>
                <a:gd name="connsiteY15-1216" fmla="*/ 258233 h 1106265"/>
                <a:gd name="connsiteX16-1217" fmla="*/ 353961 w 803787"/>
                <a:gd name="connsiteY16-1218" fmla="*/ 339349 h 1106265"/>
                <a:gd name="connsiteX17-1219" fmla="*/ 442452 w 803787"/>
                <a:gd name="connsiteY17-1220" fmla="*/ 191865 h 1106265"/>
                <a:gd name="connsiteX18-1221" fmla="*/ 398207 w 803787"/>
                <a:gd name="connsiteY18-1222" fmla="*/ 118123 h 1106265"/>
                <a:gd name="connsiteX19-1223" fmla="*/ 398207 w 803787"/>
                <a:gd name="connsiteY19-1224" fmla="*/ 51755 h 1106265"/>
                <a:gd name="connsiteX20-1225" fmla="*/ 530942 w 803787"/>
                <a:gd name="connsiteY20-1226" fmla="*/ 29633 h 1106265"/>
                <a:gd name="connsiteX21-1227" fmla="*/ 575187 w 803787"/>
                <a:gd name="connsiteY21-1228" fmla="*/ 184491 h 1106265"/>
                <a:gd name="connsiteX22-1229" fmla="*/ 538316 w 803787"/>
                <a:gd name="connsiteY22-1230" fmla="*/ 287730 h 1106265"/>
                <a:gd name="connsiteX23-1231" fmla="*/ 634181 w 803787"/>
                <a:gd name="connsiteY23-1232" fmla="*/ 302478 h 1106265"/>
                <a:gd name="connsiteX24-1233" fmla="*/ 693174 w 803787"/>
                <a:gd name="connsiteY24-1234" fmla="*/ 191865 h 1106265"/>
                <a:gd name="connsiteX25-1235" fmla="*/ 671052 w 803787"/>
                <a:gd name="connsiteY25-1236" fmla="*/ 110749 h 1106265"/>
                <a:gd name="connsiteX26-1237" fmla="*/ 715297 w 803787"/>
                <a:gd name="connsiteY26-1238" fmla="*/ 51755 h 1106265"/>
                <a:gd name="connsiteX27-1239" fmla="*/ 781665 w 803787"/>
                <a:gd name="connsiteY27-1240" fmla="*/ 51755 h 1106265"/>
                <a:gd name="connsiteX28-1241" fmla="*/ 789039 w 803787"/>
                <a:gd name="connsiteY28-1242" fmla="*/ 162368 h 1106265"/>
                <a:gd name="connsiteX29-1243" fmla="*/ 766916 w 803787"/>
                <a:gd name="connsiteY29-1244" fmla="*/ 213988 h 1106265"/>
                <a:gd name="connsiteX30-1245" fmla="*/ 766916 w 803787"/>
                <a:gd name="connsiteY30-1246" fmla="*/ 472084 h 1106265"/>
                <a:gd name="connsiteX31-1247" fmla="*/ 707923 w 803787"/>
                <a:gd name="connsiteY31-1248" fmla="*/ 597446 h 1106265"/>
                <a:gd name="connsiteX32-1249" fmla="*/ 803787 w 803787"/>
                <a:gd name="connsiteY32-1250" fmla="*/ 781801 h 1106265"/>
                <a:gd name="connsiteX33-1251" fmla="*/ 722671 w 803787"/>
                <a:gd name="connsiteY33-1252" fmla="*/ 1054646 h 1106265"/>
                <a:gd name="connsiteX34-1253" fmla="*/ 523568 w 803787"/>
                <a:gd name="connsiteY34-1254" fmla="*/ 1106265 h 1106265"/>
                <a:gd name="connsiteX35-1255" fmla="*/ 309716 w 803787"/>
                <a:gd name="connsiteY35-1256" fmla="*/ 944033 h 1106265"/>
                <a:gd name="connsiteX36-1257" fmla="*/ 110613 w 803787"/>
                <a:gd name="connsiteY36-1258" fmla="*/ 671188 h 1106265"/>
                <a:gd name="connsiteX0-1259" fmla="*/ 110613 w 803787"/>
                <a:gd name="connsiteY0-1260" fmla="*/ 671188 h 1106265"/>
                <a:gd name="connsiteX1-1261" fmla="*/ 103239 w 803787"/>
                <a:gd name="connsiteY1-1262" fmla="*/ 361472 h 1106265"/>
                <a:gd name="connsiteX2-1263" fmla="*/ 29497 w 803787"/>
                <a:gd name="connsiteY2-1264" fmla="*/ 184491 h 1106265"/>
                <a:gd name="connsiteX3-1265" fmla="*/ 0 w 803787"/>
                <a:gd name="connsiteY3-1266" fmla="*/ 59130 h 1106265"/>
                <a:gd name="connsiteX4-1267" fmla="*/ 58994 w 803787"/>
                <a:gd name="connsiteY4-1268" fmla="*/ 136 h 1106265"/>
                <a:gd name="connsiteX5-1269" fmla="*/ 162232 w 803787"/>
                <a:gd name="connsiteY5-1270" fmla="*/ 44381 h 1106265"/>
                <a:gd name="connsiteX6-1271" fmla="*/ 169607 w 803787"/>
                <a:gd name="connsiteY6-1272" fmla="*/ 88626 h 1106265"/>
                <a:gd name="connsiteX7-1273" fmla="*/ 154858 w 803787"/>
                <a:gd name="connsiteY7-1274" fmla="*/ 154994 h 1106265"/>
                <a:gd name="connsiteX8-1275" fmla="*/ 169607 w 803787"/>
                <a:gd name="connsiteY8-1276" fmla="*/ 250859 h 1106265"/>
                <a:gd name="connsiteX9-1277" fmla="*/ 213852 w 803787"/>
                <a:gd name="connsiteY9-1278" fmla="*/ 354097 h 1106265"/>
                <a:gd name="connsiteX10-1279" fmla="*/ 199103 w 803787"/>
                <a:gd name="connsiteY10-1280" fmla="*/ 191865 h 1106265"/>
                <a:gd name="connsiteX11-1281" fmla="*/ 184355 w 803787"/>
                <a:gd name="connsiteY11-1282" fmla="*/ 96001 h 1106265"/>
                <a:gd name="connsiteX12-1283" fmla="*/ 258097 w 803787"/>
                <a:gd name="connsiteY12-1284" fmla="*/ 66504 h 1106265"/>
                <a:gd name="connsiteX13-1285" fmla="*/ 339213 w 803787"/>
                <a:gd name="connsiteY13-1286" fmla="*/ 110749 h 1106265"/>
                <a:gd name="connsiteX14-1287" fmla="*/ 339213 w 803787"/>
                <a:gd name="connsiteY14-1288" fmla="*/ 177117 h 1106265"/>
                <a:gd name="connsiteX15-1289" fmla="*/ 361336 w 803787"/>
                <a:gd name="connsiteY15-1290" fmla="*/ 258233 h 1106265"/>
                <a:gd name="connsiteX16-1291" fmla="*/ 353961 w 803787"/>
                <a:gd name="connsiteY16-1292" fmla="*/ 339349 h 1106265"/>
                <a:gd name="connsiteX17-1293" fmla="*/ 442452 w 803787"/>
                <a:gd name="connsiteY17-1294" fmla="*/ 191865 h 1106265"/>
                <a:gd name="connsiteX18-1295" fmla="*/ 398207 w 803787"/>
                <a:gd name="connsiteY18-1296" fmla="*/ 118123 h 1106265"/>
                <a:gd name="connsiteX19-1297" fmla="*/ 398207 w 803787"/>
                <a:gd name="connsiteY19-1298" fmla="*/ 51755 h 1106265"/>
                <a:gd name="connsiteX20-1299" fmla="*/ 530942 w 803787"/>
                <a:gd name="connsiteY20-1300" fmla="*/ 29633 h 1106265"/>
                <a:gd name="connsiteX21-1301" fmla="*/ 575187 w 803787"/>
                <a:gd name="connsiteY21-1302" fmla="*/ 184491 h 1106265"/>
                <a:gd name="connsiteX22-1303" fmla="*/ 538316 w 803787"/>
                <a:gd name="connsiteY22-1304" fmla="*/ 287730 h 1106265"/>
                <a:gd name="connsiteX23-1305" fmla="*/ 634181 w 803787"/>
                <a:gd name="connsiteY23-1306" fmla="*/ 302478 h 1106265"/>
                <a:gd name="connsiteX24-1307" fmla="*/ 693174 w 803787"/>
                <a:gd name="connsiteY24-1308" fmla="*/ 191865 h 1106265"/>
                <a:gd name="connsiteX25-1309" fmla="*/ 671052 w 803787"/>
                <a:gd name="connsiteY25-1310" fmla="*/ 110749 h 1106265"/>
                <a:gd name="connsiteX26-1311" fmla="*/ 715297 w 803787"/>
                <a:gd name="connsiteY26-1312" fmla="*/ 51755 h 1106265"/>
                <a:gd name="connsiteX27-1313" fmla="*/ 781665 w 803787"/>
                <a:gd name="connsiteY27-1314" fmla="*/ 51755 h 1106265"/>
                <a:gd name="connsiteX28-1315" fmla="*/ 797037 w 803787"/>
                <a:gd name="connsiteY28-1316" fmla="*/ 162368 h 1106265"/>
                <a:gd name="connsiteX29-1317" fmla="*/ 766916 w 803787"/>
                <a:gd name="connsiteY29-1318" fmla="*/ 213988 h 1106265"/>
                <a:gd name="connsiteX30-1319" fmla="*/ 766916 w 803787"/>
                <a:gd name="connsiteY30-1320" fmla="*/ 472084 h 1106265"/>
                <a:gd name="connsiteX31-1321" fmla="*/ 707923 w 803787"/>
                <a:gd name="connsiteY31-1322" fmla="*/ 597446 h 1106265"/>
                <a:gd name="connsiteX32-1323" fmla="*/ 803787 w 803787"/>
                <a:gd name="connsiteY32-1324" fmla="*/ 781801 h 1106265"/>
                <a:gd name="connsiteX33-1325" fmla="*/ 722671 w 803787"/>
                <a:gd name="connsiteY33-1326" fmla="*/ 1054646 h 1106265"/>
                <a:gd name="connsiteX34-1327" fmla="*/ 523568 w 803787"/>
                <a:gd name="connsiteY34-1328" fmla="*/ 1106265 h 1106265"/>
                <a:gd name="connsiteX35-1329" fmla="*/ 309716 w 803787"/>
                <a:gd name="connsiteY35-1330" fmla="*/ 944033 h 1106265"/>
                <a:gd name="connsiteX36-1331" fmla="*/ 110613 w 803787"/>
                <a:gd name="connsiteY36-1332" fmla="*/ 671188 h 1106265"/>
                <a:gd name="connsiteX0-1333" fmla="*/ 110613 w 803787"/>
                <a:gd name="connsiteY0-1334" fmla="*/ 671188 h 1106265"/>
                <a:gd name="connsiteX1-1335" fmla="*/ 103239 w 803787"/>
                <a:gd name="connsiteY1-1336" fmla="*/ 361472 h 1106265"/>
                <a:gd name="connsiteX2-1337" fmla="*/ 29497 w 803787"/>
                <a:gd name="connsiteY2-1338" fmla="*/ 184491 h 1106265"/>
                <a:gd name="connsiteX3-1339" fmla="*/ 0 w 803787"/>
                <a:gd name="connsiteY3-1340" fmla="*/ 59130 h 1106265"/>
                <a:gd name="connsiteX4-1341" fmla="*/ 58994 w 803787"/>
                <a:gd name="connsiteY4-1342" fmla="*/ 136 h 1106265"/>
                <a:gd name="connsiteX5-1343" fmla="*/ 162232 w 803787"/>
                <a:gd name="connsiteY5-1344" fmla="*/ 44381 h 1106265"/>
                <a:gd name="connsiteX6-1345" fmla="*/ 169607 w 803787"/>
                <a:gd name="connsiteY6-1346" fmla="*/ 88626 h 1106265"/>
                <a:gd name="connsiteX7-1347" fmla="*/ 154858 w 803787"/>
                <a:gd name="connsiteY7-1348" fmla="*/ 154994 h 1106265"/>
                <a:gd name="connsiteX8-1349" fmla="*/ 169607 w 803787"/>
                <a:gd name="connsiteY8-1350" fmla="*/ 250859 h 1106265"/>
                <a:gd name="connsiteX9-1351" fmla="*/ 213852 w 803787"/>
                <a:gd name="connsiteY9-1352" fmla="*/ 354097 h 1106265"/>
                <a:gd name="connsiteX10-1353" fmla="*/ 199103 w 803787"/>
                <a:gd name="connsiteY10-1354" fmla="*/ 191865 h 1106265"/>
                <a:gd name="connsiteX11-1355" fmla="*/ 184355 w 803787"/>
                <a:gd name="connsiteY11-1356" fmla="*/ 96001 h 1106265"/>
                <a:gd name="connsiteX12-1357" fmla="*/ 258097 w 803787"/>
                <a:gd name="connsiteY12-1358" fmla="*/ 66504 h 1106265"/>
                <a:gd name="connsiteX13-1359" fmla="*/ 339213 w 803787"/>
                <a:gd name="connsiteY13-1360" fmla="*/ 110749 h 1106265"/>
                <a:gd name="connsiteX14-1361" fmla="*/ 339213 w 803787"/>
                <a:gd name="connsiteY14-1362" fmla="*/ 177117 h 1106265"/>
                <a:gd name="connsiteX15-1363" fmla="*/ 361336 w 803787"/>
                <a:gd name="connsiteY15-1364" fmla="*/ 258233 h 1106265"/>
                <a:gd name="connsiteX16-1365" fmla="*/ 353961 w 803787"/>
                <a:gd name="connsiteY16-1366" fmla="*/ 339349 h 1106265"/>
                <a:gd name="connsiteX17-1367" fmla="*/ 442452 w 803787"/>
                <a:gd name="connsiteY17-1368" fmla="*/ 191865 h 1106265"/>
                <a:gd name="connsiteX18-1369" fmla="*/ 398207 w 803787"/>
                <a:gd name="connsiteY18-1370" fmla="*/ 118123 h 1106265"/>
                <a:gd name="connsiteX19-1371" fmla="*/ 398207 w 803787"/>
                <a:gd name="connsiteY19-1372" fmla="*/ 51755 h 1106265"/>
                <a:gd name="connsiteX20-1373" fmla="*/ 530942 w 803787"/>
                <a:gd name="connsiteY20-1374" fmla="*/ 29633 h 1106265"/>
                <a:gd name="connsiteX21-1375" fmla="*/ 575187 w 803787"/>
                <a:gd name="connsiteY21-1376" fmla="*/ 184491 h 1106265"/>
                <a:gd name="connsiteX22-1377" fmla="*/ 538316 w 803787"/>
                <a:gd name="connsiteY22-1378" fmla="*/ 287730 h 1106265"/>
                <a:gd name="connsiteX23-1379" fmla="*/ 634181 w 803787"/>
                <a:gd name="connsiteY23-1380" fmla="*/ 302478 h 1106265"/>
                <a:gd name="connsiteX24-1381" fmla="*/ 693174 w 803787"/>
                <a:gd name="connsiteY24-1382" fmla="*/ 191865 h 1106265"/>
                <a:gd name="connsiteX25-1383" fmla="*/ 671052 w 803787"/>
                <a:gd name="connsiteY25-1384" fmla="*/ 110749 h 1106265"/>
                <a:gd name="connsiteX26-1385" fmla="*/ 715297 w 803787"/>
                <a:gd name="connsiteY26-1386" fmla="*/ 51755 h 1106265"/>
                <a:gd name="connsiteX27-1387" fmla="*/ 781665 w 803787"/>
                <a:gd name="connsiteY27-1388" fmla="*/ 51755 h 1106265"/>
                <a:gd name="connsiteX28-1389" fmla="*/ 797037 w 803787"/>
                <a:gd name="connsiteY28-1390" fmla="*/ 162368 h 1106265"/>
                <a:gd name="connsiteX29-1391" fmla="*/ 766916 w 803787"/>
                <a:gd name="connsiteY29-1392" fmla="*/ 213988 h 1106265"/>
                <a:gd name="connsiteX30-1393" fmla="*/ 766916 w 803787"/>
                <a:gd name="connsiteY30-1394" fmla="*/ 472084 h 1106265"/>
                <a:gd name="connsiteX31-1395" fmla="*/ 707923 w 803787"/>
                <a:gd name="connsiteY31-1396" fmla="*/ 597446 h 1106265"/>
                <a:gd name="connsiteX32-1397" fmla="*/ 803787 w 803787"/>
                <a:gd name="connsiteY32-1398" fmla="*/ 781801 h 1106265"/>
                <a:gd name="connsiteX33-1399" fmla="*/ 722671 w 803787"/>
                <a:gd name="connsiteY33-1400" fmla="*/ 1054646 h 1106265"/>
                <a:gd name="connsiteX34-1401" fmla="*/ 523568 w 803787"/>
                <a:gd name="connsiteY34-1402" fmla="*/ 1106265 h 1106265"/>
                <a:gd name="connsiteX35-1403" fmla="*/ 309716 w 803787"/>
                <a:gd name="connsiteY35-1404" fmla="*/ 944033 h 1106265"/>
                <a:gd name="connsiteX36-1405" fmla="*/ 110613 w 803787"/>
                <a:gd name="connsiteY36-1406" fmla="*/ 671188 h 1106265"/>
                <a:gd name="connsiteX0-1407" fmla="*/ 110613 w 803787"/>
                <a:gd name="connsiteY0-1408" fmla="*/ 671188 h 1106265"/>
                <a:gd name="connsiteX1-1409" fmla="*/ 103239 w 803787"/>
                <a:gd name="connsiteY1-1410" fmla="*/ 361472 h 1106265"/>
                <a:gd name="connsiteX2-1411" fmla="*/ 29497 w 803787"/>
                <a:gd name="connsiteY2-1412" fmla="*/ 184491 h 1106265"/>
                <a:gd name="connsiteX3-1413" fmla="*/ 0 w 803787"/>
                <a:gd name="connsiteY3-1414" fmla="*/ 59130 h 1106265"/>
                <a:gd name="connsiteX4-1415" fmla="*/ 58994 w 803787"/>
                <a:gd name="connsiteY4-1416" fmla="*/ 136 h 1106265"/>
                <a:gd name="connsiteX5-1417" fmla="*/ 162232 w 803787"/>
                <a:gd name="connsiteY5-1418" fmla="*/ 44381 h 1106265"/>
                <a:gd name="connsiteX6-1419" fmla="*/ 169607 w 803787"/>
                <a:gd name="connsiteY6-1420" fmla="*/ 88626 h 1106265"/>
                <a:gd name="connsiteX7-1421" fmla="*/ 154858 w 803787"/>
                <a:gd name="connsiteY7-1422" fmla="*/ 154994 h 1106265"/>
                <a:gd name="connsiteX8-1423" fmla="*/ 169607 w 803787"/>
                <a:gd name="connsiteY8-1424" fmla="*/ 250859 h 1106265"/>
                <a:gd name="connsiteX9-1425" fmla="*/ 213852 w 803787"/>
                <a:gd name="connsiteY9-1426" fmla="*/ 354097 h 1106265"/>
                <a:gd name="connsiteX10-1427" fmla="*/ 199103 w 803787"/>
                <a:gd name="connsiteY10-1428" fmla="*/ 191865 h 1106265"/>
                <a:gd name="connsiteX11-1429" fmla="*/ 184355 w 803787"/>
                <a:gd name="connsiteY11-1430" fmla="*/ 96001 h 1106265"/>
                <a:gd name="connsiteX12-1431" fmla="*/ 258097 w 803787"/>
                <a:gd name="connsiteY12-1432" fmla="*/ 66504 h 1106265"/>
                <a:gd name="connsiteX13-1433" fmla="*/ 339213 w 803787"/>
                <a:gd name="connsiteY13-1434" fmla="*/ 110749 h 1106265"/>
                <a:gd name="connsiteX14-1435" fmla="*/ 339213 w 803787"/>
                <a:gd name="connsiteY14-1436" fmla="*/ 177117 h 1106265"/>
                <a:gd name="connsiteX15-1437" fmla="*/ 361336 w 803787"/>
                <a:gd name="connsiteY15-1438" fmla="*/ 258233 h 1106265"/>
                <a:gd name="connsiteX16-1439" fmla="*/ 353961 w 803787"/>
                <a:gd name="connsiteY16-1440" fmla="*/ 339349 h 1106265"/>
                <a:gd name="connsiteX17-1441" fmla="*/ 442452 w 803787"/>
                <a:gd name="connsiteY17-1442" fmla="*/ 191865 h 1106265"/>
                <a:gd name="connsiteX18-1443" fmla="*/ 398207 w 803787"/>
                <a:gd name="connsiteY18-1444" fmla="*/ 118123 h 1106265"/>
                <a:gd name="connsiteX19-1445" fmla="*/ 398207 w 803787"/>
                <a:gd name="connsiteY19-1446" fmla="*/ 51755 h 1106265"/>
                <a:gd name="connsiteX20-1447" fmla="*/ 530942 w 803787"/>
                <a:gd name="connsiteY20-1448" fmla="*/ 29633 h 1106265"/>
                <a:gd name="connsiteX21-1449" fmla="*/ 575187 w 803787"/>
                <a:gd name="connsiteY21-1450" fmla="*/ 184491 h 1106265"/>
                <a:gd name="connsiteX22-1451" fmla="*/ 538316 w 803787"/>
                <a:gd name="connsiteY22-1452" fmla="*/ 287730 h 1106265"/>
                <a:gd name="connsiteX23-1453" fmla="*/ 634181 w 803787"/>
                <a:gd name="connsiteY23-1454" fmla="*/ 302478 h 1106265"/>
                <a:gd name="connsiteX24-1455" fmla="*/ 693174 w 803787"/>
                <a:gd name="connsiteY24-1456" fmla="*/ 191865 h 1106265"/>
                <a:gd name="connsiteX25-1457" fmla="*/ 671052 w 803787"/>
                <a:gd name="connsiteY25-1458" fmla="*/ 110749 h 1106265"/>
                <a:gd name="connsiteX26-1459" fmla="*/ 715297 w 803787"/>
                <a:gd name="connsiteY26-1460" fmla="*/ 51755 h 1106265"/>
                <a:gd name="connsiteX27-1461" fmla="*/ 781665 w 803787"/>
                <a:gd name="connsiteY27-1462" fmla="*/ 51755 h 1106265"/>
                <a:gd name="connsiteX28-1463" fmla="*/ 797037 w 803787"/>
                <a:gd name="connsiteY28-1464" fmla="*/ 162368 h 1106265"/>
                <a:gd name="connsiteX29-1465" fmla="*/ 766916 w 803787"/>
                <a:gd name="connsiteY29-1466" fmla="*/ 213988 h 1106265"/>
                <a:gd name="connsiteX30-1467" fmla="*/ 766916 w 803787"/>
                <a:gd name="connsiteY30-1468" fmla="*/ 472084 h 1106265"/>
                <a:gd name="connsiteX31-1469" fmla="*/ 707923 w 803787"/>
                <a:gd name="connsiteY31-1470" fmla="*/ 597446 h 1106265"/>
                <a:gd name="connsiteX32-1471" fmla="*/ 803787 w 803787"/>
                <a:gd name="connsiteY32-1472" fmla="*/ 781801 h 1106265"/>
                <a:gd name="connsiteX33-1473" fmla="*/ 722671 w 803787"/>
                <a:gd name="connsiteY33-1474" fmla="*/ 1054646 h 1106265"/>
                <a:gd name="connsiteX34-1475" fmla="*/ 523568 w 803787"/>
                <a:gd name="connsiteY34-1476" fmla="*/ 1106265 h 1106265"/>
                <a:gd name="connsiteX35-1477" fmla="*/ 309716 w 803787"/>
                <a:gd name="connsiteY35-1478" fmla="*/ 944033 h 1106265"/>
                <a:gd name="connsiteX36-1479" fmla="*/ 110613 w 803787"/>
                <a:gd name="connsiteY36-1480" fmla="*/ 671188 h 1106265"/>
                <a:gd name="connsiteX0-1481" fmla="*/ 110613 w 803787"/>
                <a:gd name="connsiteY0-1482" fmla="*/ 671188 h 1106265"/>
                <a:gd name="connsiteX1-1483" fmla="*/ 103239 w 803787"/>
                <a:gd name="connsiteY1-1484" fmla="*/ 361472 h 1106265"/>
                <a:gd name="connsiteX2-1485" fmla="*/ 29497 w 803787"/>
                <a:gd name="connsiteY2-1486" fmla="*/ 184491 h 1106265"/>
                <a:gd name="connsiteX3-1487" fmla="*/ 0 w 803787"/>
                <a:gd name="connsiteY3-1488" fmla="*/ 59130 h 1106265"/>
                <a:gd name="connsiteX4-1489" fmla="*/ 58994 w 803787"/>
                <a:gd name="connsiteY4-1490" fmla="*/ 136 h 1106265"/>
                <a:gd name="connsiteX5-1491" fmla="*/ 162232 w 803787"/>
                <a:gd name="connsiteY5-1492" fmla="*/ 44381 h 1106265"/>
                <a:gd name="connsiteX6-1493" fmla="*/ 169607 w 803787"/>
                <a:gd name="connsiteY6-1494" fmla="*/ 88626 h 1106265"/>
                <a:gd name="connsiteX7-1495" fmla="*/ 154858 w 803787"/>
                <a:gd name="connsiteY7-1496" fmla="*/ 154994 h 1106265"/>
                <a:gd name="connsiteX8-1497" fmla="*/ 169607 w 803787"/>
                <a:gd name="connsiteY8-1498" fmla="*/ 250859 h 1106265"/>
                <a:gd name="connsiteX9-1499" fmla="*/ 213852 w 803787"/>
                <a:gd name="connsiteY9-1500" fmla="*/ 354097 h 1106265"/>
                <a:gd name="connsiteX10-1501" fmla="*/ 199103 w 803787"/>
                <a:gd name="connsiteY10-1502" fmla="*/ 191865 h 1106265"/>
                <a:gd name="connsiteX11-1503" fmla="*/ 184355 w 803787"/>
                <a:gd name="connsiteY11-1504" fmla="*/ 96001 h 1106265"/>
                <a:gd name="connsiteX12-1505" fmla="*/ 258097 w 803787"/>
                <a:gd name="connsiteY12-1506" fmla="*/ 66504 h 1106265"/>
                <a:gd name="connsiteX13-1507" fmla="*/ 339213 w 803787"/>
                <a:gd name="connsiteY13-1508" fmla="*/ 110749 h 1106265"/>
                <a:gd name="connsiteX14-1509" fmla="*/ 339213 w 803787"/>
                <a:gd name="connsiteY14-1510" fmla="*/ 177117 h 1106265"/>
                <a:gd name="connsiteX15-1511" fmla="*/ 361336 w 803787"/>
                <a:gd name="connsiteY15-1512" fmla="*/ 258233 h 1106265"/>
                <a:gd name="connsiteX16-1513" fmla="*/ 353961 w 803787"/>
                <a:gd name="connsiteY16-1514" fmla="*/ 339349 h 1106265"/>
                <a:gd name="connsiteX17-1515" fmla="*/ 442452 w 803787"/>
                <a:gd name="connsiteY17-1516" fmla="*/ 191865 h 1106265"/>
                <a:gd name="connsiteX18-1517" fmla="*/ 398207 w 803787"/>
                <a:gd name="connsiteY18-1518" fmla="*/ 118123 h 1106265"/>
                <a:gd name="connsiteX19-1519" fmla="*/ 398207 w 803787"/>
                <a:gd name="connsiteY19-1520" fmla="*/ 51755 h 1106265"/>
                <a:gd name="connsiteX20-1521" fmla="*/ 530942 w 803787"/>
                <a:gd name="connsiteY20-1522" fmla="*/ 29633 h 1106265"/>
                <a:gd name="connsiteX21-1523" fmla="*/ 575187 w 803787"/>
                <a:gd name="connsiteY21-1524" fmla="*/ 184491 h 1106265"/>
                <a:gd name="connsiteX22-1525" fmla="*/ 538316 w 803787"/>
                <a:gd name="connsiteY22-1526" fmla="*/ 287730 h 1106265"/>
                <a:gd name="connsiteX23-1527" fmla="*/ 634181 w 803787"/>
                <a:gd name="connsiteY23-1528" fmla="*/ 302478 h 1106265"/>
                <a:gd name="connsiteX24-1529" fmla="*/ 693174 w 803787"/>
                <a:gd name="connsiteY24-1530" fmla="*/ 191865 h 1106265"/>
                <a:gd name="connsiteX25-1531" fmla="*/ 671052 w 803787"/>
                <a:gd name="connsiteY25-1532" fmla="*/ 110749 h 1106265"/>
                <a:gd name="connsiteX26-1533" fmla="*/ 715297 w 803787"/>
                <a:gd name="connsiteY26-1534" fmla="*/ 51755 h 1106265"/>
                <a:gd name="connsiteX27-1535" fmla="*/ 781665 w 803787"/>
                <a:gd name="connsiteY27-1536" fmla="*/ 51755 h 1106265"/>
                <a:gd name="connsiteX28-1537" fmla="*/ 797037 w 803787"/>
                <a:gd name="connsiteY28-1538" fmla="*/ 162368 h 1106265"/>
                <a:gd name="connsiteX29-1539" fmla="*/ 766916 w 803787"/>
                <a:gd name="connsiteY29-1540" fmla="*/ 213988 h 1106265"/>
                <a:gd name="connsiteX30-1541" fmla="*/ 766916 w 803787"/>
                <a:gd name="connsiteY30-1542" fmla="*/ 472084 h 1106265"/>
                <a:gd name="connsiteX31-1543" fmla="*/ 707923 w 803787"/>
                <a:gd name="connsiteY31-1544" fmla="*/ 597446 h 1106265"/>
                <a:gd name="connsiteX32-1545" fmla="*/ 803787 w 803787"/>
                <a:gd name="connsiteY32-1546" fmla="*/ 781801 h 1106265"/>
                <a:gd name="connsiteX33-1547" fmla="*/ 722671 w 803787"/>
                <a:gd name="connsiteY33-1548" fmla="*/ 1054646 h 1106265"/>
                <a:gd name="connsiteX34-1549" fmla="*/ 523568 w 803787"/>
                <a:gd name="connsiteY34-1550" fmla="*/ 1106265 h 1106265"/>
                <a:gd name="connsiteX35-1551" fmla="*/ 309716 w 803787"/>
                <a:gd name="connsiteY35-1552" fmla="*/ 944033 h 1106265"/>
                <a:gd name="connsiteX36-1553" fmla="*/ 110613 w 803787"/>
                <a:gd name="connsiteY36-1554" fmla="*/ 671188 h 1106265"/>
                <a:gd name="connsiteX0-1555" fmla="*/ 110613 w 803787"/>
                <a:gd name="connsiteY0-1556" fmla="*/ 671188 h 1106265"/>
                <a:gd name="connsiteX1-1557" fmla="*/ 103239 w 803787"/>
                <a:gd name="connsiteY1-1558" fmla="*/ 361472 h 1106265"/>
                <a:gd name="connsiteX2-1559" fmla="*/ 29497 w 803787"/>
                <a:gd name="connsiteY2-1560" fmla="*/ 184491 h 1106265"/>
                <a:gd name="connsiteX3-1561" fmla="*/ 0 w 803787"/>
                <a:gd name="connsiteY3-1562" fmla="*/ 59130 h 1106265"/>
                <a:gd name="connsiteX4-1563" fmla="*/ 58994 w 803787"/>
                <a:gd name="connsiteY4-1564" fmla="*/ 136 h 1106265"/>
                <a:gd name="connsiteX5-1565" fmla="*/ 162232 w 803787"/>
                <a:gd name="connsiteY5-1566" fmla="*/ 44381 h 1106265"/>
                <a:gd name="connsiteX6-1567" fmla="*/ 169607 w 803787"/>
                <a:gd name="connsiteY6-1568" fmla="*/ 88626 h 1106265"/>
                <a:gd name="connsiteX7-1569" fmla="*/ 154858 w 803787"/>
                <a:gd name="connsiteY7-1570" fmla="*/ 154994 h 1106265"/>
                <a:gd name="connsiteX8-1571" fmla="*/ 169607 w 803787"/>
                <a:gd name="connsiteY8-1572" fmla="*/ 250859 h 1106265"/>
                <a:gd name="connsiteX9-1573" fmla="*/ 213852 w 803787"/>
                <a:gd name="connsiteY9-1574" fmla="*/ 354097 h 1106265"/>
                <a:gd name="connsiteX10-1575" fmla="*/ 199103 w 803787"/>
                <a:gd name="connsiteY10-1576" fmla="*/ 191865 h 1106265"/>
                <a:gd name="connsiteX11-1577" fmla="*/ 184355 w 803787"/>
                <a:gd name="connsiteY11-1578" fmla="*/ 96001 h 1106265"/>
                <a:gd name="connsiteX12-1579" fmla="*/ 258097 w 803787"/>
                <a:gd name="connsiteY12-1580" fmla="*/ 66504 h 1106265"/>
                <a:gd name="connsiteX13-1581" fmla="*/ 339213 w 803787"/>
                <a:gd name="connsiteY13-1582" fmla="*/ 110749 h 1106265"/>
                <a:gd name="connsiteX14-1583" fmla="*/ 339213 w 803787"/>
                <a:gd name="connsiteY14-1584" fmla="*/ 177117 h 1106265"/>
                <a:gd name="connsiteX15-1585" fmla="*/ 361336 w 803787"/>
                <a:gd name="connsiteY15-1586" fmla="*/ 258233 h 1106265"/>
                <a:gd name="connsiteX16-1587" fmla="*/ 353961 w 803787"/>
                <a:gd name="connsiteY16-1588" fmla="*/ 339349 h 1106265"/>
                <a:gd name="connsiteX17-1589" fmla="*/ 442452 w 803787"/>
                <a:gd name="connsiteY17-1590" fmla="*/ 191865 h 1106265"/>
                <a:gd name="connsiteX18-1591" fmla="*/ 398207 w 803787"/>
                <a:gd name="connsiteY18-1592" fmla="*/ 118123 h 1106265"/>
                <a:gd name="connsiteX19-1593" fmla="*/ 398207 w 803787"/>
                <a:gd name="connsiteY19-1594" fmla="*/ 51755 h 1106265"/>
                <a:gd name="connsiteX20-1595" fmla="*/ 530942 w 803787"/>
                <a:gd name="connsiteY20-1596" fmla="*/ 29633 h 1106265"/>
                <a:gd name="connsiteX21-1597" fmla="*/ 575187 w 803787"/>
                <a:gd name="connsiteY21-1598" fmla="*/ 184491 h 1106265"/>
                <a:gd name="connsiteX22-1599" fmla="*/ 538316 w 803787"/>
                <a:gd name="connsiteY22-1600" fmla="*/ 287730 h 1106265"/>
                <a:gd name="connsiteX23-1601" fmla="*/ 634181 w 803787"/>
                <a:gd name="connsiteY23-1602" fmla="*/ 302478 h 1106265"/>
                <a:gd name="connsiteX24-1603" fmla="*/ 693174 w 803787"/>
                <a:gd name="connsiteY24-1604" fmla="*/ 191865 h 1106265"/>
                <a:gd name="connsiteX25-1605" fmla="*/ 671052 w 803787"/>
                <a:gd name="connsiteY25-1606" fmla="*/ 110749 h 1106265"/>
                <a:gd name="connsiteX26-1607" fmla="*/ 715297 w 803787"/>
                <a:gd name="connsiteY26-1608" fmla="*/ 51755 h 1106265"/>
                <a:gd name="connsiteX27-1609" fmla="*/ 781665 w 803787"/>
                <a:gd name="connsiteY27-1610" fmla="*/ 51755 h 1106265"/>
                <a:gd name="connsiteX28-1611" fmla="*/ 797037 w 803787"/>
                <a:gd name="connsiteY28-1612" fmla="*/ 162368 h 1106265"/>
                <a:gd name="connsiteX29-1613" fmla="*/ 766916 w 803787"/>
                <a:gd name="connsiteY29-1614" fmla="*/ 213988 h 1106265"/>
                <a:gd name="connsiteX30-1615" fmla="*/ 766916 w 803787"/>
                <a:gd name="connsiteY30-1616" fmla="*/ 472084 h 1106265"/>
                <a:gd name="connsiteX31-1617" fmla="*/ 707923 w 803787"/>
                <a:gd name="connsiteY31-1618" fmla="*/ 597446 h 1106265"/>
                <a:gd name="connsiteX32-1619" fmla="*/ 803787 w 803787"/>
                <a:gd name="connsiteY32-1620" fmla="*/ 781801 h 1106265"/>
                <a:gd name="connsiteX33-1621" fmla="*/ 722671 w 803787"/>
                <a:gd name="connsiteY33-1622" fmla="*/ 1054646 h 1106265"/>
                <a:gd name="connsiteX34-1623" fmla="*/ 523568 w 803787"/>
                <a:gd name="connsiteY34-1624" fmla="*/ 1106265 h 1106265"/>
                <a:gd name="connsiteX35-1625" fmla="*/ 309716 w 803787"/>
                <a:gd name="connsiteY35-1626" fmla="*/ 944033 h 1106265"/>
                <a:gd name="connsiteX36-1627" fmla="*/ 110613 w 803787"/>
                <a:gd name="connsiteY36-1628" fmla="*/ 671188 h 1106265"/>
                <a:gd name="connsiteX0-1629" fmla="*/ 110613 w 803787"/>
                <a:gd name="connsiteY0-1630" fmla="*/ 671188 h 1106265"/>
                <a:gd name="connsiteX1-1631" fmla="*/ 103239 w 803787"/>
                <a:gd name="connsiteY1-1632" fmla="*/ 361472 h 1106265"/>
                <a:gd name="connsiteX2-1633" fmla="*/ 29497 w 803787"/>
                <a:gd name="connsiteY2-1634" fmla="*/ 184491 h 1106265"/>
                <a:gd name="connsiteX3-1635" fmla="*/ 0 w 803787"/>
                <a:gd name="connsiteY3-1636" fmla="*/ 59130 h 1106265"/>
                <a:gd name="connsiteX4-1637" fmla="*/ 58994 w 803787"/>
                <a:gd name="connsiteY4-1638" fmla="*/ 136 h 1106265"/>
                <a:gd name="connsiteX5-1639" fmla="*/ 162232 w 803787"/>
                <a:gd name="connsiteY5-1640" fmla="*/ 44381 h 1106265"/>
                <a:gd name="connsiteX6-1641" fmla="*/ 169607 w 803787"/>
                <a:gd name="connsiteY6-1642" fmla="*/ 88626 h 1106265"/>
                <a:gd name="connsiteX7-1643" fmla="*/ 154858 w 803787"/>
                <a:gd name="connsiteY7-1644" fmla="*/ 154994 h 1106265"/>
                <a:gd name="connsiteX8-1645" fmla="*/ 169607 w 803787"/>
                <a:gd name="connsiteY8-1646" fmla="*/ 250859 h 1106265"/>
                <a:gd name="connsiteX9-1647" fmla="*/ 213852 w 803787"/>
                <a:gd name="connsiteY9-1648" fmla="*/ 354097 h 1106265"/>
                <a:gd name="connsiteX10-1649" fmla="*/ 199103 w 803787"/>
                <a:gd name="connsiteY10-1650" fmla="*/ 191865 h 1106265"/>
                <a:gd name="connsiteX11-1651" fmla="*/ 184355 w 803787"/>
                <a:gd name="connsiteY11-1652" fmla="*/ 96001 h 1106265"/>
                <a:gd name="connsiteX12-1653" fmla="*/ 258097 w 803787"/>
                <a:gd name="connsiteY12-1654" fmla="*/ 66504 h 1106265"/>
                <a:gd name="connsiteX13-1655" fmla="*/ 339213 w 803787"/>
                <a:gd name="connsiteY13-1656" fmla="*/ 110749 h 1106265"/>
                <a:gd name="connsiteX14-1657" fmla="*/ 339213 w 803787"/>
                <a:gd name="connsiteY14-1658" fmla="*/ 177117 h 1106265"/>
                <a:gd name="connsiteX15-1659" fmla="*/ 361336 w 803787"/>
                <a:gd name="connsiteY15-1660" fmla="*/ 258233 h 1106265"/>
                <a:gd name="connsiteX16-1661" fmla="*/ 353961 w 803787"/>
                <a:gd name="connsiteY16-1662" fmla="*/ 339349 h 1106265"/>
                <a:gd name="connsiteX17-1663" fmla="*/ 442452 w 803787"/>
                <a:gd name="connsiteY17-1664" fmla="*/ 191865 h 1106265"/>
                <a:gd name="connsiteX18-1665" fmla="*/ 398207 w 803787"/>
                <a:gd name="connsiteY18-1666" fmla="*/ 118123 h 1106265"/>
                <a:gd name="connsiteX19-1667" fmla="*/ 398207 w 803787"/>
                <a:gd name="connsiteY19-1668" fmla="*/ 51755 h 1106265"/>
                <a:gd name="connsiteX20-1669" fmla="*/ 530942 w 803787"/>
                <a:gd name="connsiteY20-1670" fmla="*/ 29633 h 1106265"/>
                <a:gd name="connsiteX21-1671" fmla="*/ 575187 w 803787"/>
                <a:gd name="connsiteY21-1672" fmla="*/ 184491 h 1106265"/>
                <a:gd name="connsiteX22-1673" fmla="*/ 538316 w 803787"/>
                <a:gd name="connsiteY22-1674" fmla="*/ 287730 h 1106265"/>
                <a:gd name="connsiteX23-1675" fmla="*/ 634181 w 803787"/>
                <a:gd name="connsiteY23-1676" fmla="*/ 302478 h 1106265"/>
                <a:gd name="connsiteX24-1677" fmla="*/ 693174 w 803787"/>
                <a:gd name="connsiteY24-1678" fmla="*/ 191865 h 1106265"/>
                <a:gd name="connsiteX25-1679" fmla="*/ 671052 w 803787"/>
                <a:gd name="connsiteY25-1680" fmla="*/ 110749 h 1106265"/>
                <a:gd name="connsiteX26-1681" fmla="*/ 715297 w 803787"/>
                <a:gd name="connsiteY26-1682" fmla="*/ 51755 h 1106265"/>
                <a:gd name="connsiteX27-1683" fmla="*/ 781665 w 803787"/>
                <a:gd name="connsiteY27-1684" fmla="*/ 51755 h 1106265"/>
                <a:gd name="connsiteX28-1685" fmla="*/ 797037 w 803787"/>
                <a:gd name="connsiteY28-1686" fmla="*/ 162368 h 1106265"/>
                <a:gd name="connsiteX29-1687" fmla="*/ 766916 w 803787"/>
                <a:gd name="connsiteY29-1688" fmla="*/ 213988 h 1106265"/>
                <a:gd name="connsiteX30-1689" fmla="*/ 766916 w 803787"/>
                <a:gd name="connsiteY30-1690" fmla="*/ 472084 h 1106265"/>
                <a:gd name="connsiteX31-1691" fmla="*/ 707923 w 803787"/>
                <a:gd name="connsiteY31-1692" fmla="*/ 597446 h 1106265"/>
                <a:gd name="connsiteX32-1693" fmla="*/ 803787 w 803787"/>
                <a:gd name="connsiteY32-1694" fmla="*/ 781801 h 1106265"/>
                <a:gd name="connsiteX33-1695" fmla="*/ 722671 w 803787"/>
                <a:gd name="connsiteY33-1696" fmla="*/ 1054646 h 1106265"/>
                <a:gd name="connsiteX34-1697" fmla="*/ 523568 w 803787"/>
                <a:gd name="connsiteY34-1698" fmla="*/ 1106265 h 1106265"/>
                <a:gd name="connsiteX35-1699" fmla="*/ 309716 w 803787"/>
                <a:gd name="connsiteY35-1700" fmla="*/ 944033 h 1106265"/>
                <a:gd name="connsiteX36-1701" fmla="*/ 110613 w 803787"/>
                <a:gd name="connsiteY36-1702" fmla="*/ 671188 h 1106265"/>
                <a:gd name="connsiteX0-1703" fmla="*/ 110613 w 803787"/>
                <a:gd name="connsiteY0-1704" fmla="*/ 671188 h 1106265"/>
                <a:gd name="connsiteX1-1705" fmla="*/ 103239 w 803787"/>
                <a:gd name="connsiteY1-1706" fmla="*/ 361472 h 1106265"/>
                <a:gd name="connsiteX2-1707" fmla="*/ 29497 w 803787"/>
                <a:gd name="connsiteY2-1708" fmla="*/ 184491 h 1106265"/>
                <a:gd name="connsiteX3-1709" fmla="*/ 0 w 803787"/>
                <a:gd name="connsiteY3-1710" fmla="*/ 59130 h 1106265"/>
                <a:gd name="connsiteX4-1711" fmla="*/ 58994 w 803787"/>
                <a:gd name="connsiteY4-1712" fmla="*/ 136 h 1106265"/>
                <a:gd name="connsiteX5-1713" fmla="*/ 162232 w 803787"/>
                <a:gd name="connsiteY5-1714" fmla="*/ 44381 h 1106265"/>
                <a:gd name="connsiteX6-1715" fmla="*/ 169607 w 803787"/>
                <a:gd name="connsiteY6-1716" fmla="*/ 88626 h 1106265"/>
                <a:gd name="connsiteX7-1717" fmla="*/ 154858 w 803787"/>
                <a:gd name="connsiteY7-1718" fmla="*/ 154994 h 1106265"/>
                <a:gd name="connsiteX8-1719" fmla="*/ 169607 w 803787"/>
                <a:gd name="connsiteY8-1720" fmla="*/ 250859 h 1106265"/>
                <a:gd name="connsiteX9-1721" fmla="*/ 213852 w 803787"/>
                <a:gd name="connsiteY9-1722" fmla="*/ 354097 h 1106265"/>
                <a:gd name="connsiteX10-1723" fmla="*/ 199103 w 803787"/>
                <a:gd name="connsiteY10-1724" fmla="*/ 191865 h 1106265"/>
                <a:gd name="connsiteX11-1725" fmla="*/ 184355 w 803787"/>
                <a:gd name="connsiteY11-1726" fmla="*/ 96001 h 1106265"/>
                <a:gd name="connsiteX12-1727" fmla="*/ 258097 w 803787"/>
                <a:gd name="connsiteY12-1728" fmla="*/ 66504 h 1106265"/>
                <a:gd name="connsiteX13-1729" fmla="*/ 339213 w 803787"/>
                <a:gd name="connsiteY13-1730" fmla="*/ 110749 h 1106265"/>
                <a:gd name="connsiteX14-1731" fmla="*/ 339213 w 803787"/>
                <a:gd name="connsiteY14-1732" fmla="*/ 177117 h 1106265"/>
                <a:gd name="connsiteX15-1733" fmla="*/ 361336 w 803787"/>
                <a:gd name="connsiteY15-1734" fmla="*/ 258233 h 1106265"/>
                <a:gd name="connsiteX16-1735" fmla="*/ 353961 w 803787"/>
                <a:gd name="connsiteY16-1736" fmla="*/ 339349 h 1106265"/>
                <a:gd name="connsiteX17-1737" fmla="*/ 442452 w 803787"/>
                <a:gd name="connsiteY17-1738" fmla="*/ 191865 h 1106265"/>
                <a:gd name="connsiteX18-1739" fmla="*/ 398207 w 803787"/>
                <a:gd name="connsiteY18-1740" fmla="*/ 118123 h 1106265"/>
                <a:gd name="connsiteX19-1741" fmla="*/ 398207 w 803787"/>
                <a:gd name="connsiteY19-1742" fmla="*/ 51755 h 1106265"/>
                <a:gd name="connsiteX20-1743" fmla="*/ 530942 w 803787"/>
                <a:gd name="connsiteY20-1744" fmla="*/ 29633 h 1106265"/>
                <a:gd name="connsiteX21-1745" fmla="*/ 575187 w 803787"/>
                <a:gd name="connsiteY21-1746" fmla="*/ 184491 h 1106265"/>
                <a:gd name="connsiteX22-1747" fmla="*/ 538316 w 803787"/>
                <a:gd name="connsiteY22-1748" fmla="*/ 287730 h 1106265"/>
                <a:gd name="connsiteX23-1749" fmla="*/ 634181 w 803787"/>
                <a:gd name="connsiteY23-1750" fmla="*/ 302478 h 1106265"/>
                <a:gd name="connsiteX24-1751" fmla="*/ 682510 w 803787"/>
                <a:gd name="connsiteY24-1752" fmla="*/ 194531 h 1106265"/>
                <a:gd name="connsiteX25-1753" fmla="*/ 671052 w 803787"/>
                <a:gd name="connsiteY25-1754" fmla="*/ 110749 h 1106265"/>
                <a:gd name="connsiteX26-1755" fmla="*/ 715297 w 803787"/>
                <a:gd name="connsiteY26-1756" fmla="*/ 51755 h 1106265"/>
                <a:gd name="connsiteX27-1757" fmla="*/ 781665 w 803787"/>
                <a:gd name="connsiteY27-1758" fmla="*/ 51755 h 1106265"/>
                <a:gd name="connsiteX28-1759" fmla="*/ 797037 w 803787"/>
                <a:gd name="connsiteY28-1760" fmla="*/ 162368 h 1106265"/>
                <a:gd name="connsiteX29-1761" fmla="*/ 766916 w 803787"/>
                <a:gd name="connsiteY29-1762" fmla="*/ 213988 h 1106265"/>
                <a:gd name="connsiteX30-1763" fmla="*/ 766916 w 803787"/>
                <a:gd name="connsiteY30-1764" fmla="*/ 472084 h 1106265"/>
                <a:gd name="connsiteX31-1765" fmla="*/ 707923 w 803787"/>
                <a:gd name="connsiteY31-1766" fmla="*/ 597446 h 1106265"/>
                <a:gd name="connsiteX32-1767" fmla="*/ 803787 w 803787"/>
                <a:gd name="connsiteY32-1768" fmla="*/ 781801 h 1106265"/>
                <a:gd name="connsiteX33-1769" fmla="*/ 722671 w 803787"/>
                <a:gd name="connsiteY33-1770" fmla="*/ 1054646 h 1106265"/>
                <a:gd name="connsiteX34-1771" fmla="*/ 523568 w 803787"/>
                <a:gd name="connsiteY34-1772" fmla="*/ 1106265 h 1106265"/>
                <a:gd name="connsiteX35-1773" fmla="*/ 309716 w 803787"/>
                <a:gd name="connsiteY35-1774" fmla="*/ 944033 h 1106265"/>
                <a:gd name="connsiteX36-1775" fmla="*/ 110613 w 803787"/>
                <a:gd name="connsiteY36-1776" fmla="*/ 671188 h 1106265"/>
                <a:gd name="connsiteX0-1777" fmla="*/ 110613 w 802578"/>
                <a:gd name="connsiteY0-1778" fmla="*/ 671188 h 1106265"/>
                <a:gd name="connsiteX1-1779" fmla="*/ 103239 w 802578"/>
                <a:gd name="connsiteY1-1780" fmla="*/ 361472 h 1106265"/>
                <a:gd name="connsiteX2-1781" fmla="*/ 29497 w 802578"/>
                <a:gd name="connsiteY2-1782" fmla="*/ 184491 h 1106265"/>
                <a:gd name="connsiteX3-1783" fmla="*/ 0 w 802578"/>
                <a:gd name="connsiteY3-1784" fmla="*/ 59130 h 1106265"/>
                <a:gd name="connsiteX4-1785" fmla="*/ 58994 w 802578"/>
                <a:gd name="connsiteY4-1786" fmla="*/ 136 h 1106265"/>
                <a:gd name="connsiteX5-1787" fmla="*/ 162232 w 802578"/>
                <a:gd name="connsiteY5-1788" fmla="*/ 44381 h 1106265"/>
                <a:gd name="connsiteX6-1789" fmla="*/ 169607 w 802578"/>
                <a:gd name="connsiteY6-1790" fmla="*/ 88626 h 1106265"/>
                <a:gd name="connsiteX7-1791" fmla="*/ 154858 w 802578"/>
                <a:gd name="connsiteY7-1792" fmla="*/ 154994 h 1106265"/>
                <a:gd name="connsiteX8-1793" fmla="*/ 169607 w 802578"/>
                <a:gd name="connsiteY8-1794" fmla="*/ 250859 h 1106265"/>
                <a:gd name="connsiteX9-1795" fmla="*/ 213852 w 802578"/>
                <a:gd name="connsiteY9-1796" fmla="*/ 354097 h 1106265"/>
                <a:gd name="connsiteX10-1797" fmla="*/ 199103 w 802578"/>
                <a:gd name="connsiteY10-1798" fmla="*/ 191865 h 1106265"/>
                <a:gd name="connsiteX11-1799" fmla="*/ 184355 w 802578"/>
                <a:gd name="connsiteY11-1800" fmla="*/ 96001 h 1106265"/>
                <a:gd name="connsiteX12-1801" fmla="*/ 258097 w 802578"/>
                <a:gd name="connsiteY12-1802" fmla="*/ 66504 h 1106265"/>
                <a:gd name="connsiteX13-1803" fmla="*/ 339213 w 802578"/>
                <a:gd name="connsiteY13-1804" fmla="*/ 110749 h 1106265"/>
                <a:gd name="connsiteX14-1805" fmla="*/ 339213 w 802578"/>
                <a:gd name="connsiteY14-1806" fmla="*/ 177117 h 1106265"/>
                <a:gd name="connsiteX15-1807" fmla="*/ 361336 w 802578"/>
                <a:gd name="connsiteY15-1808" fmla="*/ 258233 h 1106265"/>
                <a:gd name="connsiteX16-1809" fmla="*/ 353961 w 802578"/>
                <a:gd name="connsiteY16-1810" fmla="*/ 339349 h 1106265"/>
                <a:gd name="connsiteX17-1811" fmla="*/ 442452 w 802578"/>
                <a:gd name="connsiteY17-1812" fmla="*/ 191865 h 1106265"/>
                <a:gd name="connsiteX18-1813" fmla="*/ 398207 w 802578"/>
                <a:gd name="connsiteY18-1814" fmla="*/ 118123 h 1106265"/>
                <a:gd name="connsiteX19-1815" fmla="*/ 398207 w 802578"/>
                <a:gd name="connsiteY19-1816" fmla="*/ 51755 h 1106265"/>
                <a:gd name="connsiteX20-1817" fmla="*/ 530942 w 802578"/>
                <a:gd name="connsiteY20-1818" fmla="*/ 29633 h 1106265"/>
                <a:gd name="connsiteX21-1819" fmla="*/ 575187 w 802578"/>
                <a:gd name="connsiteY21-1820" fmla="*/ 184491 h 1106265"/>
                <a:gd name="connsiteX22-1821" fmla="*/ 538316 w 802578"/>
                <a:gd name="connsiteY22-1822" fmla="*/ 287730 h 1106265"/>
                <a:gd name="connsiteX23-1823" fmla="*/ 634181 w 802578"/>
                <a:gd name="connsiteY23-1824" fmla="*/ 302478 h 1106265"/>
                <a:gd name="connsiteX24-1825" fmla="*/ 682510 w 802578"/>
                <a:gd name="connsiteY24-1826" fmla="*/ 194531 h 1106265"/>
                <a:gd name="connsiteX25-1827" fmla="*/ 671052 w 802578"/>
                <a:gd name="connsiteY25-1828" fmla="*/ 110749 h 1106265"/>
                <a:gd name="connsiteX26-1829" fmla="*/ 715297 w 802578"/>
                <a:gd name="connsiteY26-1830" fmla="*/ 51755 h 1106265"/>
                <a:gd name="connsiteX27-1831" fmla="*/ 781665 w 802578"/>
                <a:gd name="connsiteY27-1832" fmla="*/ 51755 h 1106265"/>
                <a:gd name="connsiteX28-1833" fmla="*/ 797037 w 802578"/>
                <a:gd name="connsiteY28-1834" fmla="*/ 162368 h 1106265"/>
                <a:gd name="connsiteX29-1835" fmla="*/ 766916 w 802578"/>
                <a:gd name="connsiteY29-1836" fmla="*/ 213988 h 1106265"/>
                <a:gd name="connsiteX30-1837" fmla="*/ 766916 w 802578"/>
                <a:gd name="connsiteY30-1838" fmla="*/ 472084 h 1106265"/>
                <a:gd name="connsiteX31-1839" fmla="*/ 707923 w 802578"/>
                <a:gd name="connsiteY31-1840" fmla="*/ 597446 h 1106265"/>
                <a:gd name="connsiteX32-1841" fmla="*/ 795789 w 802578"/>
                <a:gd name="connsiteY32-1842" fmla="*/ 811126 h 1106265"/>
                <a:gd name="connsiteX33-1843" fmla="*/ 722671 w 802578"/>
                <a:gd name="connsiteY33-1844" fmla="*/ 1054646 h 1106265"/>
                <a:gd name="connsiteX34-1845" fmla="*/ 523568 w 802578"/>
                <a:gd name="connsiteY34-1846" fmla="*/ 1106265 h 1106265"/>
                <a:gd name="connsiteX35-1847" fmla="*/ 309716 w 802578"/>
                <a:gd name="connsiteY35-1848" fmla="*/ 944033 h 1106265"/>
                <a:gd name="connsiteX36-1849" fmla="*/ 110613 w 802578"/>
                <a:gd name="connsiteY36-1850" fmla="*/ 671188 h 1106265"/>
                <a:gd name="connsiteX0-1851" fmla="*/ 110613 w 802578"/>
                <a:gd name="connsiteY0-1852" fmla="*/ 671188 h 1108998"/>
                <a:gd name="connsiteX1-1853" fmla="*/ 103239 w 802578"/>
                <a:gd name="connsiteY1-1854" fmla="*/ 361472 h 1108998"/>
                <a:gd name="connsiteX2-1855" fmla="*/ 29497 w 802578"/>
                <a:gd name="connsiteY2-1856" fmla="*/ 184491 h 1108998"/>
                <a:gd name="connsiteX3-1857" fmla="*/ 0 w 802578"/>
                <a:gd name="connsiteY3-1858" fmla="*/ 59130 h 1108998"/>
                <a:gd name="connsiteX4-1859" fmla="*/ 58994 w 802578"/>
                <a:gd name="connsiteY4-1860" fmla="*/ 136 h 1108998"/>
                <a:gd name="connsiteX5-1861" fmla="*/ 162232 w 802578"/>
                <a:gd name="connsiteY5-1862" fmla="*/ 44381 h 1108998"/>
                <a:gd name="connsiteX6-1863" fmla="*/ 169607 w 802578"/>
                <a:gd name="connsiteY6-1864" fmla="*/ 88626 h 1108998"/>
                <a:gd name="connsiteX7-1865" fmla="*/ 154858 w 802578"/>
                <a:gd name="connsiteY7-1866" fmla="*/ 154994 h 1108998"/>
                <a:gd name="connsiteX8-1867" fmla="*/ 169607 w 802578"/>
                <a:gd name="connsiteY8-1868" fmla="*/ 250859 h 1108998"/>
                <a:gd name="connsiteX9-1869" fmla="*/ 213852 w 802578"/>
                <a:gd name="connsiteY9-1870" fmla="*/ 354097 h 1108998"/>
                <a:gd name="connsiteX10-1871" fmla="*/ 199103 w 802578"/>
                <a:gd name="connsiteY10-1872" fmla="*/ 191865 h 1108998"/>
                <a:gd name="connsiteX11-1873" fmla="*/ 184355 w 802578"/>
                <a:gd name="connsiteY11-1874" fmla="*/ 96001 h 1108998"/>
                <a:gd name="connsiteX12-1875" fmla="*/ 258097 w 802578"/>
                <a:gd name="connsiteY12-1876" fmla="*/ 66504 h 1108998"/>
                <a:gd name="connsiteX13-1877" fmla="*/ 339213 w 802578"/>
                <a:gd name="connsiteY13-1878" fmla="*/ 110749 h 1108998"/>
                <a:gd name="connsiteX14-1879" fmla="*/ 339213 w 802578"/>
                <a:gd name="connsiteY14-1880" fmla="*/ 177117 h 1108998"/>
                <a:gd name="connsiteX15-1881" fmla="*/ 361336 w 802578"/>
                <a:gd name="connsiteY15-1882" fmla="*/ 258233 h 1108998"/>
                <a:gd name="connsiteX16-1883" fmla="*/ 353961 w 802578"/>
                <a:gd name="connsiteY16-1884" fmla="*/ 339349 h 1108998"/>
                <a:gd name="connsiteX17-1885" fmla="*/ 442452 w 802578"/>
                <a:gd name="connsiteY17-1886" fmla="*/ 191865 h 1108998"/>
                <a:gd name="connsiteX18-1887" fmla="*/ 398207 w 802578"/>
                <a:gd name="connsiteY18-1888" fmla="*/ 118123 h 1108998"/>
                <a:gd name="connsiteX19-1889" fmla="*/ 398207 w 802578"/>
                <a:gd name="connsiteY19-1890" fmla="*/ 51755 h 1108998"/>
                <a:gd name="connsiteX20-1891" fmla="*/ 530942 w 802578"/>
                <a:gd name="connsiteY20-1892" fmla="*/ 29633 h 1108998"/>
                <a:gd name="connsiteX21-1893" fmla="*/ 575187 w 802578"/>
                <a:gd name="connsiteY21-1894" fmla="*/ 184491 h 1108998"/>
                <a:gd name="connsiteX22-1895" fmla="*/ 538316 w 802578"/>
                <a:gd name="connsiteY22-1896" fmla="*/ 287730 h 1108998"/>
                <a:gd name="connsiteX23-1897" fmla="*/ 634181 w 802578"/>
                <a:gd name="connsiteY23-1898" fmla="*/ 302478 h 1108998"/>
                <a:gd name="connsiteX24-1899" fmla="*/ 682510 w 802578"/>
                <a:gd name="connsiteY24-1900" fmla="*/ 194531 h 1108998"/>
                <a:gd name="connsiteX25-1901" fmla="*/ 671052 w 802578"/>
                <a:gd name="connsiteY25-1902" fmla="*/ 110749 h 1108998"/>
                <a:gd name="connsiteX26-1903" fmla="*/ 715297 w 802578"/>
                <a:gd name="connsiteY26-1904" fmla="*/ 51755 h 1108998"/>
                <a:gd name="connsiteX27-1905" fmla="*/ 781665 w 802578"/>
                <a:gd name="connsiteY27-1906" fmla="*/ 51755 h 1108998"/>
                <a:gd name="connsiteX28-1907" fmla="*/ 797037 w 802578"/>
                <a:gd name="connsiteY28-1908" fmla="*/ 162368 h 1108998"/>
                <a:gd name="connsiteX29-1909" fmla="*/ 766916 w 802578"/>
                <a:gd name="connsiteY29-1910" fmla="*/ 213988 h 1108998"/>
                <a:gd name="connsiteX30-1911" fmla="*/ 766916 w 802578"/>
                <a:gd name="connsiteY30-1912" fmla="*/ 472084 h 1108998"/>
                <a:gd name="connsiteX31-1913" fmla="*/ 707923 w 802578"/>
                <a:gd name="connsiteY31-1914" fmla="*/ 597446 h 1108998"/>
                <a:gd name="connsiteX32-1915" fmla="*/ 795789 w 802578"/>
                <a:gd name="connsiteY32-1916" fmla="*/ 811126 h 1108998"/>
                <a:gd name="connsiteX33-1917" fmla="*/ 722671 w 802578"/>
                <a:gd name="connsiteY33-1918" fmla="*/ 1054646 h 1108998"/>
                <a:gd name="connsiteX34-1919" fmla="*/ 523568 w 802578"/>
                <a:gd name="connsiteY34-1920" fmla="*/ 1106265 h 1108998"/>
                <a:gd name="connsiteX35-1921" fmla="*/ 309716 w 802578"/>
                <a:gd name="connsiteY35-1922" fmla="*/ 944033 h 1108998"/>
                <a:gd name="connsiteX36-1923" fmla="*/ 110613 w 802578"/>
                <a:gd name="connsiteY36-1924" fmla="*/ 671188 h 1108998"/>
                <a:gd name="connsiteX0-1925" fmla="*/ 110613 w 802578"/>
                <a:gd name="connsiteY0-1926" fmla="*/ 671188 h 1117137"/>
                <a:gd name="connsiteX1-1927" fmla="*/ 103239 w 802578"/>
                <a:gd name="connsiteY1-1928" fmla="*/ 361472 h 1117137"/>
                <a:gd name="connsiteX2-1929" fmla="*/ 29497 w 802578"/>
                <a:gd name="connsiteY2-1930" fmla="*/ 184491 h 1117137"/>
                <a:gd name="connsiteX3-1931" fmla="*/ 0 w 802578"/>
                <a:gd name="connsiteY3-1932" fmla="*/ 59130 h 1117137"/>
                <a:gd name="connsiteX4-1933" fmla="*/ 58994 w 802578"/>
                <a:gd name="connsiteY4-1934" fmla="*/ 136 h 1117137"/>
                <a:gd name="connsiteX5-1935" fmla="*/ 162232 w 802578"/>
                <a:gd name="connsiteY5-1936" fmla="*/ 44381 h 1117137"/>
                <a:gd name="connsiteX6-1937" fmla="*/ 169607 w 802578"/>
                <a:gd name="connsiteY6-1938" fmla="*/ 88626 h 1117137"/>
                <a:gd name="connsiteX7-1939" fmla="*/ 154858 w 802578"/>
                <a:gd name="connsiteY7-1940" fmla="*/ 154994 h 1117137"/>
                <a:gd name="connsiteX8-1941" fmla="*/ 169607 w 802578"/>
                <a:gd name="connsiteY8-1942" fmla="*/ 250859 h 1117137"/>
                <a:gd name="connsiteX9-1943" fmla="*/ 213852 w 802578"/>
                <a:gd name="connsiteY9-1944" fmla="*/ 354097 h 1117137"/>
                <a:gd name="connsiteX10-1945" fmla="*/ 199103 w 802578"/>
                <a:gd name="connsiteY10-1946" fmla="*/ 191865 h 1117137"/>
                <a:gd name="connsiteX11-1947" fmla="*/ 184355 w 802578"/>
                <a:gd name="connsiteY11-1948" fmla="*/ 96001 h 1117137"/>
                <a:gd name="connsiteX12-1949" fmla="*/ 258097 w 802578"/>
                <a:gd name="connsiteY12-1950" fmla="*/ 66504 h 1117137"/>
                <a:gd name="connsiteX13-1951" fmla="*/ 339213 w 802578"/>
                <a:gd name="connsiteY13-1952" fmla="*/ 110749 h 1117137"/>
                <a:gd name="connsiteX14-1953" fmla="*/ 339213 w 802578"/>
                <a:gd name="connsiteY14-1954" fmla="*/ 177117 h 1117137"/>
                <a:gd name="connsiteX15-1955" fmla="*/ 361336 w 802578"/>
                <a:gd name="connsiteY15-1956" fmla="*/ 258233 h 1117137"/>
                <a:gd name="connsiteX16-1957" fmla="*/ 353961 w 802578"/>
                <a:gd name="connsiteY16-1958" fmla="*/ 339349 h 1117137"/>
                <a:gd name="connsiteX17-1959" fmla="*/ 442452 w 802578"/>
                <a:gd name="connsiteY17-1960" fmla="*/ 191865 h 1117137"/>
                <a:gd name="connsiteX18-1961" fmla="*/ 398207 w 802578"/>
                <a:gd name="connsiteY18-1962" fmla="*/ 118123 h 1117137"/>
                <a:gd name="connsiteX19-1963" fmla="*/ 398207 w 802578"/>
                <a:gd name="connsiteY19-1964" fmla="*/ 51755 h 1117137"/>
                <a:gd name="connsiteX20-1965" fmla="*/ 530942 w 802578"/>
                <a:gd name="connsiteY20-1966" fmla="*/ 29633 h 1117137"/>
                <a:gd name="connsiteX21-1967" fmla="*/ 575187 w 802578"/>
                <a:gd name="connsiteY21-1968" fmla="*/ 184491 h 1117137"/>
                <a:gd name="connsiteX22-1969" fmla="*/ 538316 w 802578"/>
                <a:gd name="connsiteY22-1970" fmla="*/ 287730 h 1117137"/>
                <a:gd name="connsiteX23-1971" fmla="*/ 634181 w 802578"/>
                <a:gd name="connsiteY23-1972" fmla="*/ 302478 h 1117137"/>
                <a:gd name="connsiteX24-1973" fmla="*/ 682510 w 802578"/>
                <a:gd name="connsiteY24-1974" fmla="*/ 194531 h 1117137"/>
                <a:gd name="connsiteX25-1975" fmla="*/ 671052 w 802578"/>
                <a:gd name="connsiteY25-1976" fmla="*/ 110749 h 1117137"/>
                <a:gd name="connsiteX26-1977" fmla="*/ 715297 w 802578"/>
                <a:gd name="connsiteY26-1978" fmla="*/ 51755 h 1117137"/>
                <a:gd name="connsiteX27-1979" fmla="*/ 781665 w 802578"/>
                <a:gd name="connsiteY27-1980" fmla="*/ 51755 h 1117137"/>
                <a:gd name="connsiteX28-1981" fmla="*/ 797037 w 802578"/>
                <a:gd name="connsiteY28-1982" fmla="*/ 162368 h 1117137"/>
                <a:gd name="connsiteX29-1983" fmla="*/ 766916 w 802578"/>
                <a:gd name="connsiteY29-1984" fmla="*/ 213988 h 1117137"/>
                <a:gd name="connsiteX30-1985" fmla="*/ 766916 w 802578"/>
                <a:gd name="connsiteY30-1986" fmla="*/ 472084 h 1117137"/>
                <a:gd name="connsiteX31-1987" fmla="*/ 707923 w 802578"/>
                <a:gd name="connsiteY31-1988" fmla="*/ 597446 h 1117137"/>
                <a:gd name="connsiteX32-1989" fmla="*/ 795789 w 802578"/>
                <a:gd name="connsiteY32-1990" fmla="*/ 811126 h 1117137"/>
                <a:gd name="connsiteX33-1991" fmla="*/ 722671 w 802578"/>
                <a:gd name="connsiteY33-1992" fmla="*/ 1054646 h 1117137"/>
                <a:gd name="connsiteX34-1993" fmla="*/ 523568 w 802578"/>
                <a:gd name="connsiteY34-1994" fmla="*/ 1106265 h 1117137"/>
                <a:gd name="connsiteX35-1995" fmla="*/ 309716 w 802578"/>
                <a:gd name="connsiteY35-1996" fmla="*/ 944033 h 1117137"/>
                <a:gd name="connsiteX36-1997" fmla="*/ 110613 w 802578"/>
                <a:gd name="connsiteY36-1998" fmla="*/ 671188 h 11171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</a:cxnLst>
              <a:rect l="l" t="t" r="r" b="b"/>
              <a:pathLst>
                <a:path w="802578" h="1117137">
                  <a:moveTo>
                    <a:pt x="110613" y="671188"/>
                  </a:moveTo>
                  <a:lnTo>
                    <a:pt x="103239" y="361472"/>
                  </a:lnTo>
                  <a:lnTo>
                    <a:pt x="29497" y="184491"/>
                  </a:lnTo>
                  <a:lnTo>
                    <a:pt x="0" y="59130"/>
                  </a:lnTo>
                  <a:cubicBezTo>
                    <a:pt x="3670" y="34133"/>
                    <a:pt x="18002" y="19801"/>
                    <a:pt x="58994" y="136"/>
                  </a:cubicBezTo>
                  <a:cubicBezTo>
                    <a:pt x="96073" y="-1111"/>
                    <a:pt x="119822" y="5640"/>
                    <a:pt x="162232" y="44381"/>
                  </a:cubicBezTo>
                  <a:lnTo>
                    <a:pt x="169607" y="88626"/>
                  </a:lnTo>
                  <a:lnTo>
                    <a:pt x="154858" y="154994"/>
                  </a:lnTo>
                  <a:lnTo>
                    <a:pt x="169607" y="250859"/>
                  </a:lnTo>
                  <a:lnTo>
                    <a:pt x="213852" y="354097"/>
                  </a:lnTo>
                  <a:lnTo>
                    <a:pt x="199103" y="191865"/>
                  </a:lnTo>
                  <a:lnTo>
                    <a:pt x="184355" y="96001"/>
                  </a:lnTo>
                  <a:cubicBezTo>
                    <a:pt x="208936" y="86169"/>
                    <a:pt x="209523" y="71004"/>
                    <a:pt x="258097" y="66504"/>
                  </a:cubicBezTo>
                  <a:cubicBezTo>
                    <a:pt x="306463" y="81252"/>
                    <a:pt x="312174" y="74674"/>
                    <a:pt x="339213" y="110749"/>
                  </a:cubicBezTo>
                  <a:lnTo>
                    <a:pt x="339213" y="177117"/>
                  </a:lnTo>
                  <a:lnTo>
                    <a:pt x="361336" y="258233"/>
                  </a:lnTo>
                  <a:lnTo>
                    <a:pt x="353961" y="339349"/>
                  </a:lnTo>
                  <a:lnTo>
                    <a:pt x="442452" y="191865"/>
                  </a:lnTo>
                  <a:lnTo>
                    <a:pt x="398207" y="118123"/>
                  </a:lnTo>
                  <a:cubicBezTo>
                    <a:pt x="398207" y="96000"/>
                    <a:pt x="395541" y="81875"/>
                    <a:pt x="398207" y="51755"/>
                  </a:cubicBezTo>
                  <a:cubicBezTo>
                    <a:pt x="418459" y="31052"/>
                    <a:pt x="494695" y="10348"/>
                    <a:pt x="530942" y="29633"/>
                  </a:cubicBezTo>
                  <a:cubicBezTo>
                    <a:pt x="561685" y="57259"/>
                    <a:pt x="560439" y="132872"/>
                    <a:pt x="575187" y="184491"/>
                  </a:cubicBezTo>
                  <a:lnTo>
                    <a:pt x="538316" y="287730"/>
                  </a:lnTo>
                  <a:lnTo>
                    <a:pt x="634181" y="302478"/>
                  </a:lnTo>
                  <a:lnTo>
                    <a:pt x="682510" y="194531"/>
                  </a:lnTo>
                  <a:lnTo>
                    <a:pt x="671052" y="110749"/>
                  </a:lnTo>
                  <a:cubicBezTo>
                    <a:pt x="683134" y="72423"/>
                    <a:pt x="692552" y="71420"/>
                    <a:pt x="715297" y="51755"/>
                  </a:cubicBezTo>
                  <a:cubicBezTo>
                    <a:pt x="737420" y="41091"/>
                    <a:pt x="751544" y="38425"/>
                    <a:pt x="781665" y="51755"/>
                  </a:cubicBezTo>
                  <a:cubicBezTo>
                    <a:pt x="802784" y="96624"/>
                    <a:pt x="807909" y="128163"/>
                    <a:pt x="797037" y="162368"/>
                  </a:cubicBezTo>
                  <a:lnTo>
                    <a:pt x="766916" y="213988"/>
                  </a:lnTo>
                  <a:lnTo>
                    <a:pt x="766916" y="472084"/>
                  </a:lnTo>
                  <a:lnTo>
                    <a:pt x="707923" y="597446"/>
                  </a:lnTo>
                  <a:cubicBezTo>
                    <a:pt x="739878" y="658898"/>
                    <a:pt x="790493" y="723015"/>
                    <a:pt x="795789" y="811126"/>
                  </a:cubicBezTo>
                  <a:cubicBezTo>
                    <a:pt x="784746" y="936730"/>
                    <a:pt x="757708" y="985026"/>
                    <a:pt x="722671" y="1054646"/>
                  </a:cubicBezTo>
                  <a:cubicBezTo>
                    <a:pt x="669633" y="1133168"/>
                    <a:pt x="619261" y="1121050"/>
                    <a:pt x="523568" y="1106265"/>
                  </a:cubicBezTo>
                  <a:lnTo>
                    <a:pt x="309716" y="944033"/>
                  </a:lnTo>
                  <a:lnTo>
                    <a:pt x="110613" y="671188"/>
                  </a:lnTo>
                  <a:close/>
                </a:path>
              </a:pathLst>
            </a:custGeom>
            <a:solidFill>
              <a:srgbClr val="F7C0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6327059" y="2979175"/>
              <a:ext cx="1645663" cy="2218710"/>
            </a:xfrm>
            <a:custGeom>
              <a:avLst/>
              <a:gdLst>
                <a:gd name="connsiteX0" fmla="*/ 412955 w 1637071"/>
                <a:gd name="connsiteY0" fmla="*/ 1260987 h 2197509"/>
                <a:gd name="connsiteX1" fmla="*/ 1010265 w 1637071"/>
                <a:gd name="connsiteY1" fmla="*/ 1504335 h 2197509"/>
                <a:gd name="connsiteX2" fmla="*/ 1106129 w 1637071"/>
                <a:gd name="connsiteY2" fmla="*/ 1025013 h 2197509"/>
                <a:gd name="connsiteX3" fmla="*/ 1039762 w 1637071"/>
                <a:gd name="connsiteY3" fmla="*/ 331838 h 2197509"/>
                <a:gd name="connsiteX4" fmla="*/ 958646 w 1637071"/>
                <a:gd name="connsiteY4" fmla="*/ 0 h 2197509"/>
                <a:gd name="connsiteX5" fmla="*/ 1246239 w 1637071"/>
                <a:gd name="connsiteY5" fmla="*/ 88490 h 2197509"/>
                <a:gd name="connsiteX6" fmla="*/ 1408471 w 1637071"/>
                <a:gd name="connsiteY6" fmla="*/ 36871 h 2197509"/>
                <a:gd name="connsiteX7" fmla="*/ 1430594 w 1637071"/>
                <a:gd name="connsiteY7" fmla="*/ 324464 h 2197509"/>
                <a:gd name="connsiteX8" fmla="*/ 1578078 w 1637071"/>
                <a:gd name="connsiteY8" fmla="*/ 1002890 h 2197509"/>
                <a:gd name="connsiteX9" fmla="*/ 1637071 w 1637071"/>
                <a:gd name="connsiteY9" fmla="*/ 1319980 h 2197509"/>
                <a:gd name="connsiteX10" fmla="*/ 1637071 w 1637071"/>
                <a:gd name="connsiteY10" fmla="*/ 1887793 h 2197509"/>
                <a:gd name="connsiteX11" fmla="*/ 1637071 w 1637071"/>
                <a:gd name="connsiteY11" fmla="*/ 2064774 h 2197509"/>
                <a:gd name="connsiteX12" fmla="*/ 1555955 w 1637071"/>
                <a:gd name="connsiteY12" fmla="*/ 2182761 h 2197509"/>
                <a:gd name="connsiteX13" fmla="*/ 1460091 w 1637071"/>
                <a:gd name="connsiteY13" fmla="*/ 2175387 h 2197509"/>
                <a:gd name="connsiteX14" fmla="*/ 1157749 w 1637071"/>
                <a:gd name="connsiteY14" fmla="*/ 2197509 h 2197509"/>
                <a:gd name="connsiteX15" fmla="*/ 464575 w 1637071"/>
                <a:gd name="connsiteY15" fmla="*/ 2005780 h 2197509"/>
                <a:gd name="connsiteX16" fmla="*/ 66368 w 1637071"/>
                <a:gd name="connsiteY16" fmla="*/ 1843548 h 2197509"/>
                <a:gd name="connsiteX17" fmla="*/ 0 w 1637071"/>
                <a:gd name="connsiteY17" fmla="*/ 1437967 h 2197509"/>
                <a:gd name="connsiteX18" fmla="*/ 265471 w 1637071"/>
                <a:gd name="connsiteY18" fmla="*/ 1290483 h 2197509"/>
                <a:gd name="connsiteX19" fmla="*/ 412955 w 1637071"/>
                <a:gd name="connsiteY19" fmla="*/ 1260987 h 2197509"/>
                <a:gd name="connsiteX0-1" fmla="*/ 412955 w 1637071"/>
                <a:gd name="connsiteY0-2" fmla="*/ 1260987 h 2208291"/>
                <a:gd name="connsiteX1-3" fmla="*/ 1010265 w 1637071"/>
                <a:gd name="connsiteY1-4" fmla="*/ 1504335 h 2208291"/>
                <a:gd name="connsiteX2-5" fmla="*/ 1106129 w 1637071"/>
                <a:gd name="connsiteY2-6" fmla="*/ 1025013 h 2208291"/>
                <a:gd name="connsiteX3-7" fmla="*/ 1039762 w 1637071"/>
                <a:gd name="connsiteY3-8" fmla="*/ 331838 h 2208291"/>
                <a:gd name="connsiteX4-9" fmla="*/ 958646 w 1637071"/>
                <a:gd name="connsiteY4-10" fmla="*/ 0 h 2208291"/>
                <a:gd name="connsiteX5-11" fmla="*/ 1246239 w 1637071"/>
                <a:gd name="connsiteY5-12" fmla="*/ 88490 h 2208291"/>
                <a:gd name="connsiteX6-13" fmla="*/ 1408471 w 1637071"/>
                <a:gd name="connsiteY6-14" fmla="*/ 36871 h 2208291"/>
                <a:gd name="connsiteX7-15" fmla="*/ 1430594 w 1637071"/>
                <a:gd name="connsiteY7-16" fmla="*/ 324464 h 2208291"/>
                <a:gd name="connsiteX8-17" fmla="*/ 1578078 w 1637071"/>
                <a:gd name="connsiteY8-18" fmla="*/ 1002890 h 2208291"/>
                <a:gd name="connsiteX9-19" fmla="*/ 1637071 w 1637071"/>
                <a:gd name="connsiteY9-20" fmla="*/ 1319980 h 2208291"/>
                <a:gd name="connsiteX10-21" fmla="*/ 1637071 w 1637071"/>
                <a:gd name="connsiteY10-22" fmla="*/ 1887793 h 2208291"/>
                <a:gd name="connsiteX11-23" fmla="*/ 1637071 w 1637071"/>
                <a:gd name="connsiteY11-24" fmla="*/ 2064774 h 2208291"/>
                <a:gd name="connsiteX12-25" fmla="*/ 1555955 w 1637071"/>
                <a:gd name="connsiteY12-26" fmla="*/ 2182761 h 2208291"/>
                <a:gd name="connsiteX13-27" fmla="*/ 1460091 w 1637071"/>
                <a:gd name="connsiteY13-28" fmla="*/ 2175387 h 2208291"/>
                <a:gd name="connsiteX14-29" fmla="*/ 1157749 w 1637071"/>
                <a:gd name="connsiteY14-30" fmla="*/ 2197509 h 2208291"/>
                <a:gd name="connsiteX15-31" fmla="*/ 464575 w 1637071"/>
                <a:gd name="connsiteY15-32" fmla="*/ 2005780 h 2208291"/>
                <a:gd name="connsiteX16-33" fmla="*/ 66368 w 1637071"/>
                <a:gd name="connsiteY16-34" fmla="*/ 1843548 h 2208291"/>
                <a:gd name="connsiteX17-35" fmla="*/ 0 w 1637071"/>
                <a:gd name="connsiteY17-36" fmla="*/ 1437967 h 2208291"/>
                <a:gd name="connsiteX18-37" fmla="*/ 265471 w 1637071"/>
                <a:gd name="connsiteY18-38" fmla="*/ 1290483 h 2208291"/>
                <a:gd name="connsiteX19-39" fmla="*/ 412955 w 1637071"/>
                <a:gd name="connsiteY19-40" fmla="*/ 1260987 h 2208291"/>
                <a:gd name="connsiteX0-41" fmla="*/ 412955 w 1637071"/>
                <a:gd name="connsiteY0-42" fmla="*/ 1260987 h 2215684"/>
                <a:gd name="connsiteX1-43" fmla="*/ 1010265 w 1637071"/>
                <a:gd name="connsiteY1-44" fmla="*/ 1504335 h 2215684"/>
                <a:gd name="connsiteX2-45" fmla="*/ 1106129 w 1637071"/>
                <a:gd name="connsiteY2-46" fmla="*/ 1025013 h 2215684"/>
                <a:gd name="connsiteX3-47" fmla="*/ 1039762 w 1637071"/>
                <a:gd name="connsiteY3-48" fmla="*/ 331838 h 2215684"/>
                <a:gd name="connsiteX4-49" fmla="*/ 958646 w 1637071"/>
                <a:gd name="connsiteY4-50" fmla="*/ 0 h 2215684"/>
                <a:gd name="connsiteX5-51" fmla="*/ 1246239 w 1637071"/>
                <a:gd name="connsiteY5-52" fmla="*/ 88490 h 2215684"/>
                <a:gd name="connsiteX6-53" fmla="*/ 1408471 w 1637071"/>
                <a:gd name="connsiteY6-54" fmla="*/ 36871 h 2215684"/>
                <a:gd name="connsiteX7-55" fmla="*/ 1430594 w 1637071"/>
                <a:gd name="connsiteY7-56" fmla="*/ 324464 h 2215684"/>
                <a:gd name="connsiteX8-57" fmla="*/ 1578078 w 1637071"/>
                <a:gd name="connsiteY8-58" fmla="*/ 1002890 h 2215684"/>
                <a:gd name="connsiteX9-59" fmla="*/ 1637071 w 1637071"/>
                <a:gd name="connsiteY9-60" fmla="*/ 1319980 h 2215684"/>
                <a:gd name="connsiteX10-61" fmla="*/ 1637071 w 1637071"/>
                <a:gd name="connsiteY10-62" fmla="*/ 1887793 h 2215684"/>
                <a:gd name="connsiteX11-63" fmla="*/ 1637071 w 1637071"/>
                <a:gd name="connsiteY11-64" fmla="*/ 2064774 h 2215684"/>
                <a:gd name="connsiteX12-65" fmla="*/ 1555955 w 1637071"/>
                <a:gd name="connsiteY12-66" fmla="*/ 2182761 h 2215684"/>
                <a:gd name="connsiteX13-67" fmla="*/ 1450425 w 1637071"/>
                <a:gd name="connsiteY13-68" fmla="*/ 2204388 h 2215684"/>
                <a:gd name="connsiteX14-69" fmla="*/ 1157749 w 1637071"/>
                <a:gd name="connsiteY14-70" fmla="*/ 2197509 h 2215684"/>
                <a:gd name="connsiteX15-71" fmla="*/ 464575 w 1637071"/>
                <a:gd name="connsiteY15-72" fmla="*/ 2005780 h 2215684"/>
                <a:gd name="connsiteX16-73" fmla="*/ 66368 w 1637071"/>
                <a:gd name="connsiteY16-74" fmla="*/ 1843548 h 2215684"/>
                <a:gd name="connsiteX17-75" fmla="*/ 0 w 1637071"/>
                <a:gd name="connsiteY17-76" fmla="*/ 1437967 h 2215684"/>
                <a:gd name="connsiteX18-77" fmla="*/ 265471 w 1637071"/>
                <a:gd name="connsiteY18-78" fmla="*/ 1290483 h 2215684"/>
                <a:gd name="connsiteX19-79" fmla="*/ 412955 w 1637071"/>
                <a:gd name="connsiteY19-80" fmla="*/ 1260987 h 2215684"/>
                <a:gd name="connsiteX0-81" fmla="*/ 412955 w 1637071"/>
                <a:gd name="connsiteY0-82" fmla="*/ 1260987 h 2215684"/>
                <a:gd name="connsiteX1-83" fmla="*/ 1010265 w 1637071"/>
                <a:gd name="connsiteY1-84" fmla="*/ 1504335 h 2215684"/>
                <a:gd name="connsiteX2-85" fmla="*/ 1106129 w 1637071"/>
                <a:gd name="connsiteY2-86" fmla="*/ 1025013 h 2215684"/>
                <a:gd name="connsiteX3-87" fmla="*/ 1039762 w 1637071"/>
                <a:gd name="connsiteY3-88" fmla="*/ 331838 h 2215684"/>
                <a:gd name="connsiteX4-89" fmla="*/ 958646 w 1637071"/>
                <a:gd name="connsiteY4-90" fmla="*/ 0 h 2215684"/>
                <a:gd name="connsiteX5-91" fmla="*/ 1246239 w 1637071"/>
                <a:gd name="connsiteY5-92" fmla="*/ 88490 h 2215684"/>
                <a:gd name="connsiteX6-93" fmla="*/ 1408471 w 1637071"/>
                <a:gd name="connsiteY6-94" fmla="*/ 36871 h 2215684"/>
                <a:gd name="connsiteX7-95" fmla="*/ 1430594 w 1637071"/>
                <a:gd name="connsiteY7-96" fmla="*/ 324464 h 2215684"/>
                <a:gd name="connsiteX8-97" fmla="*/ 1578078 w 1637071"/>
                <a:gd name="connsiteY8-98" fmla="*/ 1002890 h 2215684"/>
                <a:gd name="connsiteX9-99" fmla="*/ 1637071 w 1637071"/>
                <a:gd name="connsiteY9-100" fmla="*/ 1319980 h 2215684"/>
                <a:gd name="connsiteX10-101" fmla="*/ 1637071 w 1637071"/>
                <a:gd name="connsiteY10-102" fmla="*/ 1887793 h 2215684"/>
                <a:gd name="connsiteX11-103" fmla="*/ 1637071 w 1637071"/>
                <a:gd name="connsiteY11-104" fmla="*/ 2064774 h 2215684"/>
                <a:gd name="connsiteX12-105" fmla="*/ 1555955 w 1637071"/>
                <a:gd name="connsiteY12-106" fmla="*/ 2182761 h 2215684"/>
                <a:gd name="connsiteX13-107" fmla="*/ 1450425 w 1637071"/>
                <a:gd name="connsiteY13-108" fmla="*/ 2204388 h 2215684"/>
                <a:gd name="connsiteX14-109" fmla="*/ 1157749 w 1637071"/>
                <a:gd name="connsiteY14-110" fmla="*/ 2197509 h 2215684"/>
                <a:gd name="connsiteX15-111" fmla="*/ 464575 w 1637071"/>
                <a:gd name="connsiteY15-112" fmla="*/ 2005780 h 2215684"/>
                <a:gd name="connsiteX16-113" fmla="*/ 66368 w 1637071"/>
                <a:gd name="connsiteY16-114" fmla="*/ 1843548 h 2215684"/>
                <a:gd name="connsiteX17-115" fmla="*/ 0 w 1637071"/>
                <a:gd name="connsiteY17-116" fmla="*/ 1437967 h 2215684"/>
                <a:gd name="connsiteX18-117" fmla="*/ 265471 w 1637071"/>
                <a:gd name="connsiteY18-118" fmla="*/ 1290483 h 2215684"/>
                <a:gd name="connsiteX19-119" fmla="*/ 412955 w 1637071"/>
                <a:gd name="connsiteY19-120" fmla="*/ 1260987 h 2215684"/>
                <a:gd name="connsiteX0-121" fmla="*/ 412955 w 1645663"/>
                <a:gd name="connsiteY0-122" fmla="*/ 1260987 h 2215684"/>
                <a:gd name="connsiteX1-123" fmla="*/ 1010265 w 1645663"/>
                <a:gd name="connsiteY1-124" fmla="*/ 1504335 h 2215684"/>
                <a:gd name="connsiteX2-125" fmla="*/ 1106129 w 1645663"/>
                <a:gd name="connsiteY2-126" fmla="*/ 1025013 h 2215684"/>
                <a:gd name="connsiteX3-127" fmla="*/ 1039762 w 1645663"/>
                <a:gd name="connsiteY3-128" fmla="*/ 331838 h 2215684"/>
                <a:gd name="connsiteX4-129" fmla="*/ 958646 w 1645663"/>
                <a:gd name="connsiteY4-130" fmla="*/ 0 h 2215684"/>
                <a:gd name="connsiteX5-131" fmla="*/ 1246239 w 1645663"/>
                <a:gd name="connsiteY5-132" fmla="*/ 88490 h 2215684"/>
                <a:gd name="connsiteX6-133" fmla="*/ 1408471 w 1645663"/>
                <a:gd name="connsiteY6-134" fmla="*/ 36871 h 2215684"/>
                <a:gd name="connsiteX7-135" fmla="*/ 1430594 w 1645663"/>
                <a:gd name="connsiteY7-136" fmla="*/ 324464 h 2215684"/>
                <a:gd name="connsiteX8-137" fmla="*/ 1578078 w 1645663"/>
                <a:gd name="connsiteY8-138" fmla="*/ 1002890 h 2215684"/>
                <a:gd name="connsiteX9-139" fmla="*/ 1637071 w 1645663"/>
                <a:gd name="connsiteY9-140" fmla="*/ 1319980 h 2215684"/>
                <a:gd name="connsiteX10-141" fmla="*/ 1637071 w 1645663"/>
                <a:gd name="connsiteY10-142" fmla="*/ 1887793 h 2215684"/>
                <a:gd name="connsiteX11-143" fmla="*/ 1637071 w 1645663"/>
                <a:gd name="connsiteY11-144" fmla="*/ 2064774 h 2215684"/>
                <a:gd name="connsiteX12-145" fmla="*/ 1555955 w 1645663"/>
                <a:gd name="connsiteY12-146" fmla="*/ 2182761 h 2215684"/>
                <a:gd name="connsiteX13-147" fmla="*/ 1450425 w 1645663"/>
                <a:gd name="connsiteY13-148" fmla="*/ 2204388 h 2215684"/>
                <a:gd name="connsiteX14-149" fmla="*/ 1157749 w 1645663"/>
                <a:gd name="connsiteY14-150" fmla="*/ 2197509 h 2215684"/>
                <a:gd name="connsiteX15-151" fmla="*/ 464575 w 1645663"/>
                <a:gd name="connsiteY15-152" fmla="*/ 2005780 h 2215684"/>
                <a:gd name="connsiteX16-153" fmla="*/ 66368 w 1645663"/>
                <a:gd name="connsiteY16-154" fmla="*/ 1843548 h 2215684"/>
                <a:gd name="connsiteX17-155" fmla="*/ 0 w 1645663"/>
                <a:gd name="connsiteY17-156" fmla="*/ 1437967 h 2215684"/>
                <a:gd name="connsiteX18-157" fmla="*/ 265471 w 1645663"/>
                <a:gd name="connsiteY18-158" fmla="*/ 1290483 h 2215684"/>
                <a:gd name="connsiteX19-159" fmla="*/ 412955 w 1645663"/>
                <a:gd name="connsiteY19-160" fmla="*/ 1260987 h 2215684"/>
                <a:gd name="connsiteX0-161" fmla="*/ 412955 w 1645663"/>
                <a:gd name="connsiteY0-162" fmla="*/ 1260987 h 2215684"/>
                <a:gd name="connsiteX1-163" fmla="*/ 1010265 w 1645663"/>
                <a:gd name="connsiteY1-164" fmla="*/ 1504335 h 2215684"/>
                <a:gd name="connsiteX2-165" fmla="*/ 1106129 w 1645663"/>
                <a:gd name="connsiteY2-166" fmla="*/ 1025013 h 2215684"/>
                <a:gd name="connsiteX3-167" fmla="*/ 1039762 w 1645663"/>
                <a:gd name="connsiteY3-168" fmla="*/ 331838 h 2215684"/>
                <a:gd name="connsiteX4-169" fmla="*/ 958646 w 1645663"/>
                <a:gd name="connsiteY4-170" fmla="*/ 0 h 2215684"/>
                <a:gd name="connsiteX5-171" fmla="*/ 1246239 w 1645663"/>
                <a:gd name="connsiteY5-172" fmla="*/ 88490 h 2215684"/>
                <a:gd name="connsiteX6-173" fmla="*/ 1408471 w 1645663"/>
                <a:gd name="connsiteY6-174" fmla="*/ 36871 h 2215684"/>
                <a:gd name="connsiteX7-175" fmla="*/ 1430594 w 1645663"/>
                <a:gd name="connsiteY7-176" fmla="*/ 324464 h 2215684"/>
                <a:gd name="connsiteX8-177" fmla="*/ 1578078 w 1645663"/>
                <a:gd name="connsiteY8-178" fmla="*/ 1002890 h 2215684"/>
                <a:gd name="connsiteX9-179" fmla="*/ 1637071 w 1645663"/>
                <a:gd name="connsiteY9-180" fmla="*/ 1319980 h 2215684"/>
                <a:gd name="connsiteX10-181" fmla="*/ 1637071 w 1645663"/>
                <a:gd name="connsiteY10-182" fmla="*/ 1887793 h 2215684"/>
                <a:gd name="connsiteX11-183" fmla="*/ 1637071 w 1645663"/>
                <a:gd name="connsiteY11-184" fmla="*/ 2064774 h 2215684"/>
                <a:gd name="connsiteX12-185" fmla="*/ 1555955 w 1645663"/>
                <a:gd name="connsiteY12-186" fmla="*/ 2182761 h 2215684"/>
                <a:gd name="connsiteX13-187" fmla="*/ 1450425 w 1645663"/>
                <a:gd name="connsiteY13-188" fmla="*/ 2204388 h 2215684"/>
                <a:gd name="connsiteX14-189" fmla="*/ 1157749 w 1645663"/>
                <a:gd name="connsiteY14-190" fmla="*/ 2197509 h 2215684"/>
                <a:gd name="connsiteX15-191" fmla="*/ 464575 w 1645663"/>
                <a:gd name="connsiteY15-192" fmla="*/ 2005780 h 2215684"/>
                <a:gd name="connsiteX16-193" fmla="*/ 66368 w 1645663"/>
                <a:gd name="connsiteY16-194" fmla="*/ 1843548 h 2215684"/>
                <a:gd name="connsiteX17-195" fmla="*/ 0 w 1645663"/>
                <a:gd name="connsiteY17-196" fmla="*/ 1437967 h 2215684"/>
                <a:gd name="connsiteX18-197" fmla="*/ 265471 w 1645663"/>
                <a:gd name="connsiteY18-198" fmla="*/ 1290483 h 2215684"/>
                <a:gd name="connsiteX19-199" fmla="*/ 412955 w 1645663"/>
                <a:gd name="connsiteY19-200" fmla="*/ 1260987 h 2215684"/>
                <a:gd name="connsiteX0-201" fmla="*/ 412955 w 1645663"/>
                <a:gd name="connsiteY0-202" fmla="*/ 1260987 h 2215684"/>
                <a:gd name="connsiteX1-203" fmla="*/ 1010265 w 1645663"/>
                <a:gd name="connsiteY1-204" fmla="*/ 1504335 h 2215684"/>
                <a:gd name="connsiteX2-205" fmla="*/ 1106129 w 1645663"/>
                <a:gd name="connsiteY2-206" fmla="*/ 1025013 h 2215684"/>
                <a:gd name="connsiteX3-207" fmla="*/ 1039762 w 1645663"/>
                <a:gd name="connsiteY3-208" fmla="*/ 331838 h 2215684"/>
                <a:gd name="connsiteX4-209" fmla="*/ 958646 w 1645663"/>
                <a:gd name="connsiteY4-210" fmla="*/ 0 h 2215684"/>
                <a:gd name="connsiteX5-211" fmla="*/ 1246239 w 1645663"/>
                <a:gd name="connsiteY5-212" fmla="*/ 88490 h 2215684"/>
                <a:gd name="connsiteX6-213" fmla="*/ 1408471 w 1645663"/>
                <a:gd name="connsiteY6-214" fmla="*/ 36871 h 2215684"/>
                <a:gd name="connsiteX7-215" fmla="*/ 1430594 w 1645663"/>
                <a:gd name="connsiteY7-216" fmla="*/ 324464 h 2215684"/>
                <a:gd name="connsiteX8-217" fmla="*/ 1578078 w 1645663"/>
                <a:gd name="connsiteY8-218" fmla="*/ 1002890 h 2215684"/>
                <a:gd name="connsiteX9-219" fmla="*/ 1637071 w 1645663"/>
                <a:gd name="connsiteY9-220" fmla="*/ 1319980 h 2215684"/>
                <a:gd name="connsiteX10-221" fmla="*/ 1637071 w 1645663"/>
                <a:gd name="connsiteY10-222" fmla="*/ 1887793 h 2215684"/>
                <a:gd name="connsiteX11-223" fmla="*/ 1637071 w 1645663"/>
                <a:gd name="connsiteY11-224" fmla="*/ 2064774 h 2215684"/>
                <a:gd name="connsiteX12-225" fmla="*/ 1555955 w 1645663"/>
                <a:gd name="connsiteY12-226" fmla="*/ 2182761 h 2215684"/>
                <a:gd name="connsiteX13-227" fmla="*/ 1450425 w 1645663"/>
                <a:gd name="connsiteY13-228" fmla="*/ 2204388 h 2215684"/>
                <a:gd name="connsiteX14-229" fmla="*/ 1157749 w 1645663"/>
                <a:gd name="connsiteY14-230" fmla="*/ 2197509 h 2215684"/>
                <a:gd name="connsiteX15-231" fmla="*/ 464575 w 1645663"/>
                <a:gd name="connsiteY15-232" fmla="*/ 2005780 h 2215684"/>
                <a:gd name="connsiteX16-233" fmla="*/ 66368 w 1645663"/>
                <a:gd name="connsiteY16-234" fmla="*/ 1843548 h 2215684"/>
                <a:gd name="connsiteX17-235" fmla="*/ 0 w 1645663"/>
                <a:gd name="connsiteY17-236" fmla="*/ 1437967 h 2215684"/>
                <a:gd name="connsiteX18-237" fmla="*/ 265471 w 1645663"/>
                <a:gd name="connsiteY18-238" fmla="*/ 1290483 h 2215684"/>
                <a:gd name="connsiteX19-239" fmla="*/ 412955 w 1645663"/>
                <a:gd name="connsiteY19-240" fmla="*/ 1260987 h 2215684"/>
                <a:gd name="connsiteX0-241" fmla="*/ 412955 w 1645663"/>
                <a:gd name="connsiteY0-242" fmla="*/ 1260987 h 2215684"/>
                <a:gd name="connsiteX1-243" fmla="*/ 1010265 w 1645663"/>
                <a:gd name="connsiteY1-244" fmla="*/ 1504335 h 2215684"/>
                <a:gd name="connsiteX2-245" fmla="*/ 1106129 w 1645663"/>
                <a:gd name="connsiteY2-246" fmla="*/ 1025013 h 2215684"/>
                <a:gd name="connsiteX3-247" fmla="*/ 1039762 w 1645663"/>
                <a:gd name="connsiteY3-248" fmla="*/ 331838 h 2215684"/>
                <a:gd name="connsiteX4-249" fmla="*/ 958646 w 1645663"/>
                <a:gd name="connsiteY4-250" fmla="*/ 0 h 2215684"/>
                <a:gd name="connsiteX5-251" fmla="*/ 1246239 w 1645663"/>
                <a:gd name="connsiteY5-252" fmla="*/ 88490 h 2215684"/>
                <a:gd name="connsiteX6-253" fmla="*/ 1408471 w 1645663"/>
                <a:gd name="connsiteY6-254" fmla="*/ 36871 h 2215684"/>
                <a:gd name="connsiteX7-255" fmla="*/ 1430594 w 1645663"/>
                <a:gd name="connsiteY7-256" fmla="*/ 324464 h 2215684"/>
                <a:gd name="connsiteX8-257" fmla="*/ 1578078 w 1645663"/>
                <a:gd name="connsiteY8-258" fmla="*/ 1002890 h 2215684"/>
                <a:gd name="connsiteX9-259" fmla="*/ 1637071 w 1645663"/>
                <a:gd name="connsiteY9-260" fmla="*/ 1319980 h 2215684"/>
                <a:gd name="connsiteX10-261" fmla="*/ 1637071 w 1645663"/>
                <a:gd name="connsiteY10-262" fmla="*/ 1887793 h 2215684"/>
                <a:gd name="connsiteX11-263" fmla="*/ 1637071 w 1645663"/>
                <a:gd name="connsiteY11-264" fmla="*/ 2064774 h 2215684"/>
                <a:gd name="connsiteX12-265" fmla="*/ 1555955 w 1645663"/>
                <a:gd name="connsiteY12-266" fmla="*/ 2182761 h 2215684"/>
                <a:gd name="connsiteX13-267" fmla="*/ 1450425 w 1645663"/>
                <a:gd name="connsiteY13-268" fmla="*/ 2204388 h 2215684"/>
                <a:gd name="connsiteX14-269" fmla="*/ 1157749 w 1645663"/>
                <a:gd name="connsiteY14-270" fmla="*/ 2197509 h 2215684"/>
                <a:gd name="connsiteX15-271" fmla="*/ 464575 w 1645663"/>
                <a:gd name="connsiteY15-272" fmla="*/ 2005780 h 2215684"/>
                <a:gd name="connsiteX16-273" fmla="*/ 66368 w 1645663"/>
                <a:gd name="connsiteY16-274" fmla="*/ 1843548 h 2215684"/>
                <a:gd name="connsiteX17-275" fmla="*/ 0 w 1645663"/>
                <a:gd name="connsiteY17-276" fmla="*/ 1437967 h 2215684"/>
                <a:gd name="connsiteX18-277" fmla="*/ 265471 w 1645663"/>
                <a:gd name="connsiteY18-278" fmla="*/ 1290483 h 2215684"/>
                <a:gd name="connsiteX19-279" fmla="*/ 412955 w 1645663"/>
                <a:gd name="connsiteY19-280" fmla="*/ 1260987 h 2215684"/>
                <a:gd name="connsiteX0-281" fmla="*/ 412955 w 1645663"/>
                <a:gd name="connsiteY0-282" fmla="*/ 1260987 h 2215684"/>
                <a:gd name="connsiteX1-283" fmla="*/ 1010265 w 1645663"/>
                <a:gd name="connsiteY1-284" fmla="*/ 1504335 h 2215684"/>
                <a:gd name="connsiteX2-285" fmla="*/ 1106129 w 1645663"/>
                <a:gd name="connsiteY2-286" fmla="*/ 1025013 h 2215684"/>
                <a:gd name="connsiteX3-287" fmla="*/ 1039762 w 1645663"/>
                <a:gd name="connsiteY3-288" fmla="*/ 331838 h 2215684"/>
                <a:gd name="connsiteX4-289" fmla="*/ 958646 w 1645663"/>
                <a:gd name="connsiteY4-290" fmla="*/ 0 h 2215684"/>
                <a:gd name="connsiteX5-291" fmla="*/ 1246239 w 1645663"/>
                <a:gd name="connsiteY5-292" fmla="*/ 88490 h 2215684"/>
                <a:gd name="connsiteX6-293" fmla="*/ 1408471 w 1645663"/>
                <a:gd name="connsiteY6-294" fmla="*/ 36871 h 2215684"/>
                <a:gd name="connsiteX7-295" fmla="*/ 1430594 w 1645663"/>
                <a:gd name="connsiteY7-296" fmla="*/ 324464 h 2215684"/>
                <a:gd name="connsiteX8-297" fmla="*/ 1578078 w 1645663"/>
                <a:gd name="connsiteY8-298" fmla="*/ 1002890 h 2215684"/>
                <a:gd name="connsiteX9-299" fmla="*/ 1637071 w 1645663"/>
                <a:gd name="connsiteY9-300" fmla="*/ 1319980 h 2215684"/>
                <a:gd name="connsiteX10-301" fmla="*/ 1637071 w 1645663"/>
                <a:gd name="connsiteY10-302" fmla="*/ 1887793 h 2215684"/>
                <a:gd name="connsiteX11-303" fmla="*/ 1637071 w 1645663"/>
                <a:gd name="connsiteY11-304" fmla="*/ 2064774 h 2215684"/>
                <a:gd name="connsiteX12-305" fmla="*/ 1555955 w 1645663"/>
                <a:gd name="connsiteY12-306" fmla="*/ 2182761 h 2215684"/>
                <a:gd name="connsiteX13-307" fmla="*/ 1450425 w 1645663"/>
                <a:gd name="connsiteY13-308" fmla="*/ 2204388 h 2215684"/>
                <a:gd name="connsiteX14-309" fmla="*/ 1157749 w 1645663"/>
                <a:gd name="connsiteY14-310" fmla="*/ 2197509 h 2215684"/>
                <a:gd name="connsiteX15-311" fmla="*/ 464575 w 1645663"/>
                <a:gd name="connsiteY15-312" fmla="*/ 2005780 h 2215684"/>
                <a:gd name="connsiteX16-313" fmla="*/ 66368 w 1645663"/>
                <a:gd name="connsiteY16-314" fmla="*/ 1843548 h 2215684"/>
                <a:gd name="connsiteX17-315" fmla="*/ 0 w 1645663"/>
                <a:gd name="connsiteY17-316" fmla="*/ 1437967 h 2215684"/>
                <a:gd name="connsiteX18-317" fmla="*/ 265471 w 1645663"/>
                <a:gd name="connsiteY18-318" fmla="*/ 1290483 h 2215684"/>
                <a:gd name="connsiteX19-319" fmla="*/ 412955 w 1645663"/>
                <a:gd name="connsiteY19-320" fmla="*/ 1260987 h 2215684"/>
                <a:gd name="connsiteX0-321" fmla="*/ 412955 w 1645663"/>
                <a:gd name="connsiteY0-322" fmla="*/ 1260987 h 2215684"/>
                <a:gd name="connsiteX1-323" fmla="*/ 1010265 w 1645663"/>
                <a:gd name="connsiteY1-324" fmla="*/ 1504335 h 2215684"/>
                <a:gd name="connsiteX2-325" fmla="*/ 1106129 w 1645663"/>
                <a:gd name="connsiteY2-326" fmla="*/ 1025013 h 2215684"/>
                <a:gd name="connsiteX3-327" fmla="*/ 1039762 w 1645663"/>
                <a:gd name="connsiteY3-328" fmla="*/ 331838 h 2215684"/>
                <a:gd name="connsiteX4-329" fmla="*/ 958646 w 1645663"/>
                <a:gd name="connsiteY4-330" fmla="*/ 0 h 2215684"/>
                <a:gd name="connsiteX5-331" fmla="*/ 1246239 w 1645663"/>
                <a:gd name="connsiteY5-332" fmla="*/ 88490 h 2215684"/>
                <a:gd name="connsiteX6-333" fmla="*/ 1408471 w 1645663"/>
                <a:gd name="connsiteY6-334" fmla="*/ 36871 h 2215684"/>
                <a:gd name="connsiteX7-335" fmla="*/ 1430594 w 1645663"/>
                <a:gd name="connsiteY7-336" fmla="*/ 324464 h 2215684"/>
                <a:gd name="connsiteX8-337" fmla="*/ 1578078 w 1645663"/>
                <a:gd name="connsiteY8-338" fmla="*/ 1002890 h 2215684"/>
                <a:gd name="connsiteX9-339" fmla="*/ 1637071 w 1645663"/>
                <a:gd name="connsiteY9-340" fmla="*/ 1319980 h 2215684"/>
                <a:gd name="connsiteX10-341" fmla="*/ 1637071 w 1645663"/>
                <a:gd name="connsiteY10-342" fmla="*/ 1887793 h 2215684"/>
                <a:gd name="connsiteX11-343" fmla="*/ 1637071 w 1645663"/>
                <a:gd name="connsiteY11-344" fmla="*/ 2064774 h 2215684"/>
                <a:gd name="connsiteX12-345" fmla="*/ 1555955 w 1645663"/>
                <a:gd name="connsiteY12-346" fmla="*/ 2182761 h 2215684"/>
                <a:gd name="connsiteX13-347" fmla="*/ 1450425 w 1645663"/>
                <a:gd name="connsiteY13-348" fmla="*/ 2204388 h 2215684"/>
                <a:gd name="connsiteX14-349" fmla="*/ 1157749 w 1645663"/>
                <a:gd name="connsiteY14-350" fmla="*/ 2197509 h 2215684"/>
                <a:gd name="connsiteX15-351" fmla="*/ 464575 w 1645663"/>
                <a:gd name="connsiteY15-352" fmla="*/ 2005780 h 2215684"/>
                <a:gd name="connsiteX16-353" fmla="*/ 66368 w 1645663"/>
                <a:gd name="connsiteY16-354" fmla="*/ 1843548 h 2215684"/>
                <a:gd name="connsiteX17-355" fmla="*/ 0 w 1645663"/>
                <a:gd name="connsiteY17-356" fmla="*/ 1437967 h 2215684"/>
                <a:gd name="connsiteX18-357" fmla="*/ 265471 w 1645663"/>
                <a:gd name="connsiteY18-358" fmla="*/ 1290483 h 2215684"/>
                <a:gd name="connsiteX19-359" fmla="*/ 412955 w 1645663"/>
                <a:gd name="connsiteY19-360" fmla="*/ 1260987 h 2215684"/>
                <a:gd name="connsiteX0-361" fmla="*/ 412955 w 1645663"/>
                <a:gd name="connsiteY0-362" fmla="*/ 1260987 h 2215684"/>
                <a:gd name="connsiteX1-363" fmla="*/ 1010265 w 1645663"/>
                <a:gd name="connsiteY1-364" fmla="*/ 1504335 h 2215684"/>
                <a:gd name="connsiteX2-365" fmla="*/ 1106129 w 1645663"/>
                <a:gd name="connsiteY2-366" fmla="*/ 1025013 h 2215684"/>
                <a:gd name="connsiteX3-367" fmla="*/ 1039762 w 1645663"/>
                <a:gd name="connsiteY3-368" fmla="*/ 331838 h 2215684"/>
                <a:gd name="connsiteX4-369" fmla="*/ 958646 w 1645663"/>
                <a:gd name="connsiteY4-370" fmla="*/ 0 h 2215684"/>
                <a:gd name="connsiteX5-371" fmla="*/ 1246239 w 1645663"/>
                <a:gd name="connsiteY5-372" fmla="*/ 88490 h 2215684"/>
                <a:gd name="connsiteX6-373" fmla="*/ 1408471 w 1645663"/>
                <a:gd name="connsiteY6-374" fmla="*/ 36871 h 2215684"/>
                <a:gd name="connsiteX7-375" fmla="*/ 1430594 w 1645663"/>
                <a:gd name="connsiteY7-376" fmla="*/ 324464 h 2215684"/>
                <a:gd name="connsiteX8-377" fmla="*/ 1578078 w 1645663"/>
                <a:gd name="connsiteY8-378" fmla="*/ 1002890 h 2215684"/>
                <a:gd name="connsiteX9-379" fmla="*/ 1637071 w 1645663"/>
                <a:gd name="connsiteY9-380" fmla="*/ 1319980 h 2215684"/>
                <a:gd name="connsiteX10-381" fmla="*/ 1637071 w 1645663"/>
                <a:gd name="connsiteY10-382" fmla="*/ 1887793 h 2215684"/>
                <a:gd name="connsiteX11-383" fmla="*/ 1637071 w 1645663"/>
                <a:gd name="connsiteY11-384" fmla="*/ 2064774 h 2215684"/>
                <a:gd name="connsiteX12-385" fmla="*/ 1555955 w 1645663"/>
                <a:gd name="connsiteY12-386" fmla="*/ 2182761 h 2215684"/>
                <a:gd name="connsiteX13-387" fmla="*/ 1450425 w 1645663"/>
                <a:gd name="connsiteY13-388" fmla="*/ 2204388 h 2215684"/>
                <a:gd name="connsiteX14-389" fmla="*/ 1157749 w 1645663"/>
                <a:gd name="connsiteY14-390" fmla="*/ 2197509 h 2215684"/>
                <a:gd name="connsiteX15-391" fmla="*/ 464575 w 1645663"/>
                <a:gd name="connsiteY15-392" fmla="*/ 2005780 h 2215684"/>
                <a:gd name="connsiteX16-393" fmla="*/ 66368 w 1645663"/>
                <a:gd name="connsiteY16-394" fmla="*/ 1843548 h 2215684"/>
                <a:gd name="connsiteX17-395" fmla="*/ 0 w 1645663"/>
                <a:gd name="connsiteY17-396" fmla="*/ 1437967 h 2215684"/>
                <a:gd name="connsiteX18-397" fmla="*/ 265471 w 1645663"/>
                <a:gd name="connsiteY18-398" fmla="*/ 1290483 h 2215684"/>
                <a:gd name="connsiteX19-399" fmla="*/ 412955 w 1645663"/>
                <a:gd name="connsiteY19-400" fmla="*/ 1260987 h 2215684"/>
                <a:gd name="connsiteX0-401" fmla="*/ 412955 w 1645663"/>
                <a:gd name="connsiteY0-402" fmla="*/ 1260987 h 2215684"/>
                <a:gd name="connsiteX1-403" fmla="*/ 1010265 w 1645663"/>
                <a:gd name="connsiteY1-404" fmla="*/ 1504335 h 2215684"/>
                <a:gd name="connsiteX2-405" fmla="*/ 1106129 w 1645663"/>
                <a:gd name="connsiteY2-406" fmla="*/ 1025013 h 2215684"/>
                <a:gd name="connsiteX3-407" fmla="*/ 1039762 w 1645663"/>
                <a:gd name="connsiteY3-408" fmla="*/ 331838 h 2215684"/>
                <a:gd name="connsiteX4-409" fmla="*/ 958646 w 1645663"/>
                <a:gd name="connsiteY4-410" fmla="*/ 0 h 2215684"/>
                <a:gd name="connsiteX5-411" fmla="*/ 1246239 w 1645663"/>
                <a:gd name="connsiteY5-412" fmla="*/ 88490 h 2215684"/>
                <a:gd name="connsiteX6-413" fmla="*/ 1408471 w 1645663"/>
                <a:gd name="connsiteY6-414" fmla="*/ 36871 h 2215684"/>
                <a:gd name="connsiteX7-415" fmla="*/ 1430594 w 1645663"/>
                <a:gd name="connsiteY7-416" fmla="*/ 324464 h 2215684"/>
                <a:gd name="connsiteX8-417" fmla="*/ 1578078 w 1645663"/>
                <a:gd name="connsiteY8-418" fmla="*/ 1002890 h 2215684"/>
                <a:gd name="connsiteX9-419" fmla="*/ 1637071 w 1645663"/>
                <a:gd name="connsiteY9-420" fmla="*/ 1319980 h 2215684"/>
                <a:gd name="connsiteX10-421" fmla="*/ 1637071 w 1645663"/>
                <a:gd name="connsiteY10-422" fmla="*/ 1887793 h 2215684"/>
                <a:gd name="connsiteX11-423" fmla="*/ 1637071 w 1645663"/>
                <a:gd name="connsiteY11-424" fmla="*/ 2064774 h 2215684"/>
                <a:gd name="connsiteX12-425" fmla="*/ 1555955 w 1645663"/>
                <a:gd name="connsiteY12-426" fmla="*/ 2182761 h 2215684"/>
                <a:gd name="connsiteX13-427" fmla="*/ 1450425 w 1645663"/>
                <a:gd name="connsiteY13-428" fmla="*/ 2204388 h 2215684"/>
                <a:gd name="connsiteX14-429" fmla="*/ 1157749 w 1645663"/>
                <a:gd name="connsiteY14-430" fmla="*/ 2197509 h 2215684"/>
                <a:gd name="connsiteX15-431" fmla="*/ 464575 w 1645663"/>
                <a:gd name="connsiteY15-432" fmla="*/ 2005780 h 2215684"/>
                <a:gd name="connsiteX16-433" fmla="*/ 66368 w 1645663"/>
                <a:gd name="connsiteY16-434" fmla="*/ 1843548 h 2215684"/>
                <a:gd name="connsiteX17-435" fmla="*/ 0 w 1645663"/>
                <a:gd name="connsiteY17-436" fmla="*/ 1437967 h 2215684"/>
                <a:gd name="connsiteX18-437" fmla="*/ 265471 w 1645663"/>
                <a:gd name="connsiteY18-438" fmla="*/ 1290483 h 2215684"/>
                <a:gd name="connsiteX19-439" fmla="*/ 412955 w 1645663"/>
                <a:gd name="connsiteY19-440" fmla="*/ 1260987 h 2215684"/>
                <a:gd name="connsiteX0-441" fmla="*/ 412955 w 1645663"/>
                <a:gd name="connsiteY0-442" fmla="*/ 1260987 h 2215684"/>
                <a:gd name="connsiteX1-443" fmla="*/ 1010265 w 1645663"/>
                <a:gd name="connsiteY1-444" fmla="*/ 1504335 h 2215684"/>
                <a:gd name="connsiteX2-445" fmla="*/ 1106129 w 1645663"/>
                <a:gd name="connsiteY2-446" fmla="*/ 1025013 h 2215684"/>
                <a:gd name="connsiteX3-447" fmla="*/ 1039762 w 1645663"/>
                <a:gd name="connsiteY3-448" fmla="*/ 331838 h 2215684"/>
                <a:gd name="connsiteX4-449" fmla="*/ 958646 w 1645663"/>
                <a:gd name="connsiteY4-450" fmla="*/ 0 h 2215684"/>
                <a:gd name="connsiteX5-451" fmla="*/ 1246239 w 1645663"/>
                <a:gd name="connsiteY5-452" fmla="*/ 88490 h 2215684"/>
                <a:gd name="connsiteX6-453" fmla="*/ 1408471 w 1645663"/>
                <a:gd name="connsiteY6-454" fmla="*/ 36871 h 2215684"/>
                <a:gd name="connsiteX7-455" fmla="*/ 1430594 w 1645663"/>
                <a:gd name="connsiteY7-456" fmla="*/ 324464 h 2215684"/>
                <a:gd name="connsiteX8-457" fmla="*/ 1578078 w 1645663"/>
                <a:gd name="connsiteY8-458" fmla="*/ 1002890 h 2215684"/>
                <a:gd name="connsiteX9-459" fmla="*/ 1637071 w 1645663"/>
                <a:gd name="connsiteY9-460" fmla="*/ 1319980 h 2215684"/>
                <a:gd name="connsiteX10-461" fmla="*/ 1637071 w 1645663"/>
                <a:gd name="connsiteY10-462" fmla="*/ 1887793 h 2215684"/>
                <a:gd name="connsiteX11-463" fmla="*/ 1637071 w 1645663"/>
                <a:gd name="connsiteY11-464" fmla="*/ 2064774 h 2215684"/>
                <a:gd name="connsiteX12-465" fmla="*/ 1555955 w 1645663"/>
                <a:gd name="connsiteY12-466" fmla="*/ 2182761 h 2215684"/>
                <a:gd name="connsiteX13-467" fmla="*/ 1450425 w 1645663"/>
                <a:gd name="connsiteY13-468" fmla="*/ 2204388 h 2215684"/>
                <a:gd name="connsiteX14-469" fmla="*/ 1157749 w 1645663"/>
                <a:gd name="connsiteY14-470" fmla="*/ 2197509 h 2215684"/>
                <a:gd name="connsiteX15-471" fmla="*/ 464575 w 1645663"/>
                <a:gd name="connsiteY15-472" fmla="*/ 2005780 h 2215684"/>
                <a:gd name="connsiteX16-473" fmla="*/ 66368 w 1645663"/>
                <a:gd name="connsiteY16-474" fmla="*/ 1843548 h 2215684"/>
                <a:gd name="connsiteX17-475" fmla="*/ 0 w 1645663"/>
                <a:gd name="connsiteY17-476" fmla="*/ 1437967 h 2215684"/>
                <a:gd name="connsiteX18-477" fmla="*/ 265471 w 1645663"/>
                <a:gd name="connsiteY18-478" fmla="*/ 1290483 h 2215684"/>
                <a:gd name="connsiteX19-479" fmla="*/ 412955 w 1645663"/>
                <a:gd name="connsiteY19-480" fmla="*/ 1260987 h 2215684"/>
                <a:gd name="connsiteX0-481" fmla="*/ 412955 w 1645663"/>
                <a:gd name="connsiteY0-482" fmla="*/ 1260987 h 2218711"/>
                <a:gd name="connsiteX1-483" fmla="*/ 1010265 w 1645663"/>
                <a:gd name="connsiteY1-484" fmla="*/ 1504335 h 2218711"/>
                <a:gd name="connsiteX2-485" fmla="*/ 1106129 w 1645663"/>
                <a:gd name="connsiteY2-486" fmla="*/ 1025013 h 2218711"/>
                <a:gd name="connsiteX3-487" fmla="*/ 1039762 w 1645663"/>
                <a:gd name="connsiteY3-488" fmla="*/ 331838 h 2218711"/>
                <a:gd name="connsiteX4-489" fmla="*/ 958646 w 1645663"/>
                <a:gd name="connsiteY4-490" fmla="*/ 0 h 2218711"/>
                <a:gd name="connsiteX5-491" fmla="*/ 1246239 w 1645663"/>
                <a:gd name="connsiteY5-492" fmla="*/ 88490 h 2218711"/>
                <a:gd name="connsiteX6-493" fmla="*/ 1408471 w 1645663"/>
                <a:gd name="connsiteY6-494" fmla="*/ 36871 h 2218711"/>
                <a:gd name="connsiteX7-495" fmla="*/ 1430594 w 1645663"/>
                <a:gd name="connsiteY7-496" fmla="*/ 324464 h 2218711"/>
                <a:gd name="connsiteX8-497" fmla="*/ 1578078 w 1645663"/>
                <a:gd name="connsiteY8-498" fmla="*/ 1002890 h 2218711"/>
                <a:gd name="connsiteX9-499" fmla="*/ 1637071 w 1645663"/>
                <a:gd name="connsiteY9-500" fmla="*/ 1319980 h 2218711"/>
                <a:gd name="connsiteX10-501" fmla="*/ 1637071 w 1645663"/>
                <a:gd name="connsiteY10-502" fmla="*/ 1887793 h 2218711"/>
                <a:gd name="connsiteX11-503" fmla="*/ 1637071 w 1645663"/>
                <a:gd name="connsiteY11-504" fmla="*/ 2064774 h 2218711"/>
                <a:gd name="connsiteX12-505" fmla="*/ 1555955 w 1645663"/>
                <a:gd name="connsiteY12-506" fmla="*/ 2182761 h 2218711"/>
                <a:gd name="connsiteX13-507" fmla="*/ 1450425 w 1645663"/>
                <a:gd name="connsiteY13-508" fmla="*/ 2204388 h 2218711"/>
                <a:gd name="connsiteX14-509" fmla="*/ 1143248 w 1645663"/>
                <a:gd name="connsiteY14-510" fmla="*/ 2202343 h 2218711"/>
                <a:gd name="connsiteX15-511" fmla="*/ 464575 w 1645663"/>
                <a:gd name="connsiteY15-512" fmla="*/ 2005780 h 2218711"/>
                <a:gd name="connsiteX16-513" fmla="*/ 66368 w 1645663"/>
                <a:gd name="connsiteY16-514" fmla="*/ 1843548 h 2218711"/>
                <a:gd name="connsiteX17-515" fmla="*/ 0 w 1645663"/>
                <a:gd name="connsiteY17-516" fmla="*/ 1437967 h 2218711"/>
                <a:gd name="connsiteX18-517" fmla="*/ 265471 w 1645663"/>
                <a:gd name="connsiteY18-518" fmla="*/ 1290483 h 2218711"/>
                <a:gd name="connsiteX19-519" fmla="*/ 412955 w 1645663"/>
                <a:gd name="connsiteY19-520" fmla="*/ 1260987 h 2218711"/>
                <a:gd name="connsiteX0-521" fmla="*/ 412955 w 1645663"/>
                <a:gd name="connsiteY0-522" fmla="*/ 1260987 h 2218710"/>
                <a:gd name="connsiteX1-523" fmla="*/ 1010265 w 1645663"/>
                <a:gd name="connsiteY1-524" fmla="*/ 1504335 h 2218710"/>
                <a:gd name="connsiteX2-525" fmla="*/ 1106129 w 1645663"/>
                <a:gd name="connsiteY2-526" fmla="*/ 1025013 h 2218710"/>
                <a:gd name="connsiteX3-527" fmla="*/ 1039762 w 1645663"/>
                <a:gd name="connsiteY3-528" fmla="*/ 331838 h 2218710"/>
                <a:gd name="connsiteX4-529" fmla="*/ 958646 w 1645663"/>
                <a:gd name="connsiteY4-530" fmla="*/ 0 h 2218710"/>
                <a:gd name="connsiteX5-531" fmla="*/ 1246239 w 1645663"/>
                <a:gd name="connsiteY5-532" fmla="*/ 88490 h 2218710"/>
                <a:gd name="connsiteX6-533" fmla="*/ 1408471 w 1645663"/>
                <a:gd name="connsiteY6-534" fmla="*/ 36871 h 2218710"/>
                <a:gd name="connsiteX7-535" fmla="*/ 1430594 w 1645663"/>
                <a:gd name="connsiteY7-536" fmla="*/ 324464 h 2218710"/>
                <a:gd name="connsiteX8-537" fmla="*/ 1578078 w 1645663"/>
                <a:gd name="connsiteY8-538" fmla="*/ 1002890 h 2218710"/>
                <a:gd name="connsiteX9-539" fmla="*/ 1637071 w 1645663"/>
                <a:gd name="connsiteY9-540" fmla="*/ 1319980 h 2218710"/>
                <a:gd name="connsiteX10-541" fmla="*/ 1637071 w 1645663"/>
                <a:gd name="connsiteY10-542" fmla="*/ 1887793 h 2218710"/>
                <a:gd name="connsiteX11-543" fmla="*/ 1637071 w 1645663"/>
                <a:gd name="connsiteY11-544" fmla="*/ 2064774 h 2218710"/>
                <a:gd name="connsiteX12-545" fmla="*/ 1555955 w 1645663"/>
                <a:gd name="connsiteY12-546" fmla="*/ 2182761 h 2218710"/>
                <a:gd name="connsiteX13-547" fmla="*/ 1450425 w 1645663"/>
                <a:gd name="connsiteY13-548" fmla="*/ 2204388 h 2218710"/>
                <a:gd name="connsiteX14-549" fmla="*/ 1143248 w 1645663"/>
                <a:gd name="connsiteY14-550" fmla="*/ 2202343 h 2218710"/>
                <a:gd name="connsiteX15-551" fmla="*/ 464575 w 1645663"/>
                <a:gd name="connsiteY15-552" fmla="*/ 2005780 h 2218710"/>
                <a:gd name="connsiteX16-553" fmla="*/ 66368 w 1645663"/>
                <a:gd name="connsiteY16-554" fmla="*/ 1843548 h 2218710"/>
                <a:gd name="connsiteX17-555" fmla="*/ 0 w 1645663"/>
                <a:gd name="connsiteY17-556" fmla="*/ 1437967 h 2218710"/>
                <a:gd name="connsiteX18-557" fmla="*/ 265471 w 1645663"/>
                <a:gd name="connsiteY18-558" fmla="*/ 1290483 h 2218710"/>
                <a:gd name="connsiteX19-559" fmla="*/ 412955 w 1645663"/>
                <a:gd name="connsiteY19-560" fmla="*/ 1260987 h 2218710"/>
                <a:gd name="connsiteX0-561" fmla="*/ 412955 w 1645663"/>
                <a:gd name="connsiteY0-562" fmla="*/ 1260987 h 2218710"/>
                <a:gd name="connsiteX1-563" fmla="*/ 1010265 w 1645663"/>
                <a:gd name="connsiteY1-564" fmla="*/ 1504335 h 2218710"/>
                <a:gd name="connsiteX2-565" fmla="*/ 1106129 w 1645663"/>
                <a:gd name="connsiteY2-566" fmla="*/ 1025013 h 2218710"/>
                <a:gd name="connsiteX3-567" fmla="*/ 1025262 w 1645663"/>
                <a:gd name="connsiteY3-568" fmla="*/ 312505 h 2218710"/>
                <a:gd name="connsiteX4-569" fmla="*/ 958646 w 1645663"/>
                <a:gd name="connsiteY4-570" fmla="*/ 0 h 2218710"/>
                <a:gd name="connsiteX5-571" fmla="*/ 1246239 w 1645663"/>
                <a:gd name="connsiteY5-572" fmla="*/ 88490 h 2218710"/>
                <a:gd name="connsiteX6-573" fmla="*/ 1408471 w 1645663"/>
                <a:gd name="connsiteY6-574" fmla="*/ 36871 h 2218710"/>
                <a:gd name="connsiteX7-575" fmla="*/ 1430594 w 1645663"/>
                <a:gd name="connsiteY7-576" fmla="*/ 324464 h 2218710"/>
                <a:gd name="connsiteX8-577" fmla="*/ 1578078 w 1645663"/>
                <a:gd name="connsiteY8-578" fmla="*/ 1002890 h 2218710"/>
                <a:gd name="connsiteX9-579" fmla="*/ 1637071 w 1645663"/>
                <a:gd name="connsiteY9-580" fmla="*/ 1319980 h 2218710"/>
                <a:gd name="connsiteX10-581" fmla="*/ 1637071 w 1645663"/>
                <a:gd name="connsiteY10-582" fmla="*/ 1887793 h 2218710"/>
                <a:gd name="connsiteX11-583" fmla="*/ 1637071 w 1645663"/>
                <a:gd name="connsiteY11-584" fmla="*/ 2064774 h 2218710"/>
                <a:gd name="connsiteX12-585" fmla="*/ 1555955 w 1645663"/>
                <a:gd name="connsiteY12-586" fmla="*/ 2182761 h 2218710"/>
                <a:gd name="connsiteX13-587" fmla="*/ 1450425 w 1645663"/>
                <a:gd name="connsiteY13-588" fmla="*/ 2204388 h 2218710"/>
                <a:gd name="connsiteX14-589" fmla="*/ 1143248 w 1645663"/>
                <a:gd name="connsiteY14-590" fmla="*/ 2202343 h 2218710"/>
                <a:gd name="connsiteX15-591" fmla="*/ 464575 w 1645663"/>
                <a:gd name="connsiteY15-592" fmla="*/ 2005780 h 2218710"/>
                <a:gd name="connsiteX16-593" fmla="*/ 66368 w 1645663"/>
                <a:gd name="connsiteY16-594" fmla="*/ 1843548 h 2218710"/>
                <a:gd name="connsiteX17-595" fmla="*/ 0 w 1645663"/>
                <a:gd name="connsiteY17-596" fmla="*/ 1437967 h 2218710"/>
                <a:gd name="connsiteX18-597" fmla="*/ 265471 w 1645663"/>
                <a:gd name="connsiteY18-598" fmla="*/ 1290483 h 2218710"/>
                <a:gd name="connsiteX19-599" fmla="*/ 412955 w 1645663"/>
                <a:gd name="connsiteY19-600" fmla="*/ 1260987 h 2218710"/>
                <a:gd name="connsiteX0-601" fmla="*/ 412955 w 1645663"/>
                <a:gd name="connsiteY0-602" fmla="*/ 1260987 h 2218710"/>
                <a:gd name="connsiteX1-603" fmla="*/ 1010265 w 1645663"/>
                <a:gd name="connsiteY1-604" fmla="*/ 1504335 h 2218710"/>
                <a:gd name="connsiteX2-605" fmla="*/ 1106129 w 1645663"/>
                <a:gd name="connsiteY2-606" fmla="*/ 1025013 h 2218710"/>
                <a:gd name="connsiteX3-607" fmla="*/ 1025262 w 1645663"/>
                <a:gd name="connsiteY3-608" fmla="*/ 312505 h 2218710"/>
                <a:gd name="connsiteX4-609" fmla="*/ 958646 w 1645663"/>
                <a:gd name="connsiteY4-610" fmla="*/ 0 h 2218710"/>
                <a:gd name="connsiteX5-611" fmla="*/ 1246239 w 1645663"/>
                <a:gd name="connsiteY5-612" fmla="*/ 88490 h 2218710"/>
                <a:gd name="connsiteX6-613" fmla="*/ 1408471 w 1645663"/>
                <a:gd name="connsiteY6-614" fmla="*/ 36871 h 2218710"/>
                <a:gd name="connsiteX7-615" fmla="*/ 1430594 w 1645663"/>
                <a:gd name="connsiteY7-616" fmla="*/ 324464 h 2218710"/>
                <a:gd name="connsiteX8-617" fmla="*/ 1578078 w 1645663"/>
                <a:gd name="connsiteY8-618" fmla="*/ 1002890 h 2218710"/>
                <a:gd name="connsiteX9-619" fmla="*/ 1637071 w 1645663"/>
                <a:gd name="connsiteY9-620" fmla="*/ 1319980 h 2218710"/>
                <a:gd name="connsiteX10-621" fmla="*/ 1637071 w 1645663"/>
                <a:gd name="connsiteY10-622" fmla="*/ 1887793 h 2218710"/>
                <a:gd name="connsiteX11-623" fmla="*/ 1637071 w 1645663"/>
                <a:gd name="connsiteY11-624" fmla="*/ 2064774 h 2218710"/>
                <a:gd name="connsiteX12-625" fmla="*/ 1555955 w 1645663"/>
                <a:gd name="connsiteY12-626" fmla="*/ 2182761 h 2218710"/>
                <a:gd name="connsiteX13-627" fmla="*/ 1450425 w 1645663"/>
                <a:gd name="connsiteY13-628" fmla="*/ 2204388 h 2218710"/>
                <a:gd name="connsiteX14-629" fmla="*/ 1143248 w 1645663"/>
                <a:gd name="connsiteY14-630" fmla="*/ 2202343 h 2218710"/>
                <a:gd name="connsiteX15-631" fmla="*/ 464575 w 1645663"/>
                <a:gd name="connsiteY15-632" fmla="*/ 2005780 h 2218710"/>
                <a:gd name="connsiteX16-633" fmla="*/ 66368 w 1645663"/>
                <a:gd name="connsiteY16-634" fmla="*/ 1843548 h 2218710"/>
                <a:gd name="connsiteX17-635" fmla="*/ 0 w 1645663"/>
                <a:gd name="connsiteY17-636" fmla="*/ 1437967 h 2218710"/>
                <a:gd name="connsiteX18-637" fmla="*/ 265471 w 1645663"/>
                <a:gd name="connsiteY18-638" fmla="*/ 1290483 h 2218710"/>
                <a:gd name="connsiteX19-639" fmla="*/ 412955 w 1645663"/>
                <a:gd name="connsiteY19-640" fmla="*/ 1260987 h 2218710"/>
                <a:gd name="connsiteX0-641" fmla="*/ 369455 w 1645663"/>
                <a:gd name="connsiteY0-642" fmla="*/ 1251320 h 2218710"/>
                <a:gd name="connsiteX1-643" fmla="*/ 1010265 w 1645663"/>
                <a:gd name="connsiteY1-644" fmla="*/ 1504335 h 2218710"/>
                <a:gd name="connsiteX2-645" fmla="*/ 1106129 w 1645663"/>
                <a:gd name="connsiteY2-646" fmla="*/ 1025013 h 2218710"/>
                <a:gd name="connsiteX3-647" fmla="*/ 1025262 w 1645663"/>
                <a:gd name="connsiteY3-648" fmla="*/ 312505 h 2218710"/>
                <a:gd name="connsiteX4-649" fmla="*/ 958646 w 1645663"/>
                <a:gd name="connsiteY4-650" fmla="*/ 0 h 2218710"/>
                <a:gd name="connsiteX5-651" fmla="*/ 1246239 w 1645663"/>
                <a:gd name="connsiteY5-652" fmla="*/ 88490 h 2218710"/>
                <a:gd name="connsiteX6-653" fmla="*/ 1408471 w 1645663"/>
                <a:gd name="connsiteY6-654" fmla="*/ 36871 h 2218710"/>
                <a:gd name="connsiteX7-655" fmla="*/ 1430594 w 1645663"/>
                <a:gd name="connsiteY7-656" fmla="*/ 324464 h 2218710"/>
                <a:gd name="connsiteX8-657" fmla="*/ 1578078 w 1645663"/>
                <a:gd name="connsiteY8-658" fmla="*/ 1002890 h 2218710"/>
                <a:gd name="connsiteX9-659" fmla="*/ 1637071 w 1645663"/>
                <a:gd name="connsiteY9-660" fmla="*/ 1319980 h 2218710"/>
                <a:gd name="connsiteX10-661" fmla="*/ 1637071 w 1645663"/>
                <a:gd name="connsiteY10-662" fmla="*/ 1887793 h 2218710"/>
                <a:gd name="connsiteX11-663" fmla="*/ 1637071 w 1645663"/>
                <a:gd name="connsiteY11-664" fmla="*/ 2064774 h 2218710"/>
                <a:gd name="connsiteX12-665" fmla="*/ 1555955 w 1645663"/>
                <a:gd name="connsiteY12-666" fmla="*/ 2182761 h 2218710"/>
                <a:gd name="connsiteX13-667" fmla="*/ 1450425 w 1645663"/>
                <a:gd name="connsiteY13-668" fmla="*/ 2204388 h 2218710"/>
                <a:gd name="connsiteX14-669" fmla="*/ 1143248 w 1645663"/>
                <a:gd name="connsiteY14-670" fmla="*/ 2202343 h 2218710"/>
                <a:gd name="connsiteX15-671" fmla="*/ 464575 w 1645663"/>
                <a:gd name="connsiteY15-672" fmla="*/ 2005780 h 2218710"/>
                <a:gd name="connsiteX16-673" fmla="*/ 66368 w 1645663"/>
                <a:gd name="connsiteY16-674" fmla="*/ 1843548 h 2218710"/>
                <a:gd name="connsiteX17-675" fmla="*/ 0 w 1645663"/>
                <a:gd name="connsiteY17-676" fmla="*/ 1437967 h 2218710"/>
                <a:gd name="connsiteX18-677" fmla="*/ 265471 w 1645663"/>
                <a:gd name="connsiteY18-678" fmla="*/ 1290483 h 2218710"/>
                <a:gd name="connsiteX19-679" fmla="*/ 369455 w 1645663"/>
                <a:gd name="connsiteY19-680" fmla="*/ 1251320 h 2218710"/>
                <a:gd name="connsiteX0-681" fmla="*/ 369455 w 1645663"/>
                <a:gd name="connsiteY0-682" fmla="*/ 1251320 h 2218710"/>
                <a:gd name="connsiteX1-683" fmla="*/ 1010265 w 1645663"/>
                <a:gd name="connsiteY1-684" fmla="*/ 1504335 h 2218710"/>
                <a:gd name="connsiteX2-685" fmla="*/ 1106129 w 1645663"/>
                <a:gd name="connsiteY2-686" fmla="*/ 1025013 h 2218710"/>
                <a:gd name="connsiteX3-687" fmla="*/ 1025262 w 1645663"/>
                <a:gd name="connsiteY3-688" fmla="*/ 312505 h 2218710"/>
                <a:gd name="connsiteX4-689" fmla="*/ 958646 w 1645663"/>
                <a:gd name="connsiteY4-690" fmla="*/ 0 h 2218710"/>
                <a:gd name="connsiteX5-691" fmla="*/ 1246239 w 1645663"/>
                <a:gd name="connsiteY5-692" fmla="*/ 88490 h 2218710"/>
                <a:gd name="connsiteX6-693" fmla="*/ 1408471 w 1645663"/>
                <a:gd name="connsiteY6-694" fmla="*/ 36871 h 2218710"/>
                <a:gd name="connsiteX7-695" fmla="*/ 1430594 w 1645663"/>
                <a:gd name="connsiteY7-696" fmla="*/ 324464 h 2218710"/>
                <a:gd name="connsiteX8-697" fmla="*/ 1578078 w 1645663"/>
                <a:gd name="connsiteY8-698" fmla="*/ 1002890 h 2218710"/>
                <a:gd name="connsiteX9-699" fmla="*/ 1637071 w 1645663"/>
                <a:gd name="connsiteY9-700" fmla="*/ 1319980 h 2218710"/>
                <a:gd name="connsiteX10-701" fmla="*/ 1637071 w 1645663"/>
                <a:gd name="connsiteY10-702" fmla="*/ 1887793 h 2218710"/>
                <a:gd name="connsiteX11-703" fmla="*/ 1637071 w 1645663"/>
                <a:gd name="connsiteY11-704" fmla="*/ 2064774 h 2218710"/>
                <a:gd name="connsiteX12-705" fmla="*/ 1555955 w 1645663"/>
                <a:gd name="connsiteY12-706" fmla="*/ 2182761 h 2218710"/>
                <a:gd name="connsiteX13-707" fmla="*/ 1450425 w 1645663"/>
                <a:gd name="connsiteY13-708" fmla="*/ 2204388 h 2218710"/>
                <a:gd name="connsiteX14-709" fmla="*/ 1143248 w 1645663"/>
                <a:gd name="connsiteY14-710" fmla="*/ 2202343 h 2218710"/>
                <a:gd name="connsiteX15-711" fmla="*/ 464575 w 1645663"/>
                <a:gd name="connsiteY15-712" fmla="*/ 2005780 h 2218710"/>
                <a:gd name="connsiteX16-713" fmla="*/ 66368 w 1645663"/>
                <a:gd name="connsiteY16-714" fmla="*/ 1843548 h 2218710"/>
                <a:gd name="connsiteX17-715" fmla="*/ 0 w 1645663"/>
                <a:gd name="connsiteY17-716" fmla="*/ 1437967 h 2218710"/>
                <a:gd name="connsiteX18-717" fmla="*/ 265471 w 1645663"/>
                <a:gd name="connsiteY18-718" fmla="*/ 1290483 h 2218710"/>
                <a:gd name="connsiteX19-719" fmla="*/ 369455 w 1645663"/>
                <a:gd name="connsiteY19-720" fmla="*/ 1251320 h 22187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</a:cxnLst>
              <a:rect l="l" t="t" r="r" b="b"/>
              <a:pathLst>
                <a:path w="1645663" h="2218710">
                  <a:moveTo>
                    <a:pt x="369455" y="1251320"/>
                  </a:moveTo>
                  <a:cubicBezTo>
                    <a:pt x="626558" y="1340491"/>
                    <a:pt x="796662" y="1419997"/>
                    <a:pt x="1010265" y="1504335"/>
                  </a:cubicBezTo>
                  <a:cubicBezTo>
                    <a:pt x="1051887" y="1388062"/>
                    <a:pt x="1079007" y="1262121"/>
                    <a:pt x="1106129" y="1025013"/>
                  </a:cubicBezTo>
                  <a:cubicBezTo>
                    <a:pt x="1103341" y="760121"/>
                    <a:pt x="1066717" y="582230"/>
                    <a:pt x="1025262" y="312505"/>
                  </a:cubicBezTo>
                  <a:lnTo>
                    <a:pt x="958646" y="0"/>
                  </a:lnTo>
                  <a:lnTo>
                    <a:pt x="1246239" y="88490"/>
                  </a:lnTo>
                  <a:lnTo>
                    <a:pt x="1408471" y="36871"/>
                  </a:lnTo>
                  <a:lnTo>
                    <a:pt x="1430594" y="324464"/>
                  </a:lnTo>
                  <a:lnTo>
                    <a:pt x="1578078" y="1002890"/>
                  </a:lnTo>
                  <a:cubicBezTo>
                    <a:pt x="1597742" y="1108587"/>
                    <a:pt x="1622241" y="1175616"/>
                    <a:pt x="1637071" y="1319980"/>
                  </a:cubicBezTo>
                  <a:cubicBezTo>
                    <a:pt x="1656405" y="1538252"/>
                    <a:pt x="1637071" y="1698522"/>
                    <a:pt x="1637071" y="1887793"/>
                  </a:cubicBezTo>
                  <a:cubicBezTo>
                    <a:pt x="1637071" y="1946787"/>
                    <a:pt x="1656405" y="1981614"/>
                    <a:pt x="1637071" y="2064774"/>
                  </a:cubicBezTo>
                  <a:cubicBezTo>
                    <a:pt x="1614865" y="2128270"/>
                    <a:pt x="1611994" y="2143433"/>
                    <a:pt x="1555955" y="2182761"/>
                  </a:cubicBezTo>
                  <a:lnTo>
                    <a:pt x="1450425" y="2204388"/>
                  </a:lnTo>
                  <a:cubicBezTo>
                    <a:pt x="1349644" y="2211762"/>
                    <a:pt x="1287529" y="2233636"/>
                    <a:pt x="1143248" y="2202343"/>
                  </a:cubicBezTo>
                  <a:cubicBezTo>
                    <a:pt x="897689" y="2152934"/>
                    <a:pt x="700467" y="2098691"/>
                    <a:pt x="464575" y="2005780"/>
                  </a:cubicBezTo>
                  <a:lnTo>
                    <a:pt x="66368" y="1843548"/>
                  </a:lnTo>
                  <a:lnTo>
                    <a:pt x="0" y="1437967"/>
                  </a:lnTo>
                  <a:lnTo>
                    <a:pt x="265471" y="1290483"/>
                  </a:lnTo>
                  <a:lnTo>
                    <a:pt x="369455" y="1251320"/>
                  </a:lnTo>
                  <a:close/>
                </a:path>
              </a:pathLst>
            </a:custGeom>
            <a:solidFill>
              <a:srgbClr val="F7C0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6142702" y="3893574"/>
              <a:ext cx="576143" cy="781665"/>
            </a:xfrm>
            <a:custGeom>
              <a:avLst/>
              <a:gdLst>
                <a:gd name="connsiteX0" fmla="*/ 206478 w 597310"/>
                <a:gd name="connsiteY0" fmla="*/ 0 h 781665"/>
                <a:gd name="connsiteX1" fmla="*/ 324465 w 597310"/>
                <a:gd name="connsiteY1" fmla="*/ 191729 h 781665"/>
                <a:gd name="connsiteX2" fmla="*/ 597310 w 597310"/>
                <a:gd name="connsiteY2" fmla="*/ 331839 h 781665"/>
                <a:gd name="connsiteX3" fmla="*/ 324465 w 597310"/>
                <a:gd name="connsiteY3" fmla="*/ 781665 h 781665"/>
                <a:gd name="connsiteX4" fmla="*/ 0 w 597310"/>
                <a:gd name="connsiteY4" fmla="*/ 309716 h 781665"/>
                <a:gd name="connsiteX5" fmla="*/ 206478 w 597310"/>
                <a:gd name="connsiteY5" fmla="*/ 0 h 781665"/>
                <a:gd name="connsiteX0-1" fmla="*/ 206478 w 597310"/>
                <a:gd name="connsiteY0-2" fmla="*/ 0 h 781665"/>
                <a:gd name="connsiteX1-3" fmla="*/ 341398 w 597310"/>
                <a:gd name="connsiteY1-4" fmla="*/ 187495 h 781665"/>
                <a:gd name="connsiteX2-5" fmla="*/ 597310 w 597310"/>
                <a:gd name="connsiteY2-6" fmla="*/ 331839 h 781665"/>
                <a:gd name="connsiteX3-7" fmla="*/ 324465 w 597310"/>
                <a:gd name="connsiteY3-8" fmla="*/ 781665 h 781665"/>
                <a:gd name="connsiteX4-9" fmla="*/ 0 w 597310"/>
                <a:gd name="connsiteY4-10" fmla="*/ 309716 h 781665"/>
                <a:gd name="connsiteX5-11" fmla="*/ 206478 w 597310"/>
                <a:gd name="connsiteY5-12" fmla="*/ 0 h 781665"/>
                <a:gd name="connsiteX0-13" fmla="*/ 206478 w 597310"/>
                <a:gd name="connsiteY0-14" fmla="*/ 0 h 781665"/>
                <a:gd name="connsiteX1-15" fmla="*/ 341398 w 597310"/>
                <a:gd name="connsiteY1-16" fmla="*/ 187495 h 781665"/>
                <a:gd name="connsiteX2-17" fmla="*/ 597310 w 597310"/>
                <a:gd name="connsiteY2-18" fmla="*/ 331839 h 781665"/>
                <a:gd name="connsiteX3-19" fmla="*/ 324465 w 597310"/>
                <a:gd name="connsiteY3-20" fmla="*/ 781665 h 781665"/>
                <a:gd name="connsiteX4-21" fmla="*/ 0 w 597310"/>
                <a:gd name="connsiteY4-22" fmla="*/ 309716 h 781665"/>
                <a:gd name="connsiteX5-23" fmla="*/ 206478 w 597310"/>
                <a:gd name="connsiteY5-24" fmla="*/ 0 h 781665"/>
                <a:gd name="connsiteX0-25" fmla="*/ 206478 w 597310"/>
                <a:gd name="connsiteY0-26" fmla="*/ 0 h 781665"/>
                <a:gd name="connsiteX1-27" fmla="*/ 341398 w 597310"/>
                <a:gd name="connsiteY1-28" fmla="*/ 187495 h 781665"/>
                <a:gd name="connsiteX2-29" fmla="*/ 597310 w 597310"/>
                <a:gd name="connsiteY2-30" fmla="*/ 331839 h 781665"/>
                <a:gd name="connsiteX3-31" fmla="*/ 324465 w 597310"/>
                <a:gd name="connsiteY3-32" fmla="*/ 781665 h 781665"/>
                <a:gd name="connsiteX4-33" fmla="*/ 0 w 597310"/>
                <a:gd name="connsiteY4-34" fmla="*/ 309716 h 781665"/>
                <a:gd name="connsiteX5-35" fmla="*/ 206478 w 597310"/>
                <a:gd name="connsiteY5-36" fmla="*/ 0 h 781665"/>
                <a:gd name="connsiteX0-37" fmla="*/ 206478 w 597310"/>
                <a:gd name="connsiteY0-38" fmla="*/ 0 h 781665"/>
                <a:gd name="connsiteX1-39" fmla="*/ 341398 w 597310"/>
                <a:gd name="connsiteY1-40" fmla="*/ 187495 h 781665"/>
                <a:gd name="connsiteX2-41" fmla="*/ 597310 w 597310"/>
                <a:gd name="connsiteY2-42" fmla="*/ 331839 h 781665"/>
                <a:gd name="connsiteX3-43" fmla="*/ 324465 w 597310"/>
                <a:gd name="connsiteY3-44" fmla="*/ 781665 h 781665"/>
                <a:gd name="connsiteX4-45" fmla="*/ 0 w 597310"/>
                <a:gd name="connsiteY4-46" fmla="*/ 309716 h 781665"/>
                <a:gd name="connsiteX5-47" fmla="*/ 206478 w 597310"/>
                <a:gd name="connsiteY5-48" fmla="*/ 0 h 781665"/>
                <a:gd name="connsiteX0-49" fmla="*/ 206478 w 576143"/>
                <a:gd name="connsiteY0-50" fmla="*/ 0 h 781665"/>
                <a:gd name="connsiteX1-51" fmla="*/ 341398 w 576143"/>
                <a:gd name="connsiteY1-52" fmla="*/ 187495 h 781665"/>
                <a:gd name="connsiteX2-53" fmla="*/ 576143 w 576143"/>
                <a:gd name="connsiteY2-54" fmla="*/ 340306 h 781665"/>
                <a:gd name="connsiteX3-55" fmla="*/ 324465 w 576143"/>
                <a:gd name="connsiteY3-56" fmla="*/ 781665 h 781665"/>
                <a:gd name="connsiteX4-57" fmla="*/ 0 w 576143"/>
                <a:gd name="connsiteY4-58" fmla="*/ 309716 h 781665"/>
                <a:gd name="connsiteX5-59" fmla="*/ 206478 w 576143"/>
                <a:gd name="connsiteY5-60" fmla="*/ 0 h 78166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576143" h="781665">
                  <a:moveTo>
                    <a:pt x="206478" y="0"/>
                  </a:moveTo>
                  <a:lnTo>
                    <a:pt x="341398" y="187495"/>
                  </a:lnTo>
                  <a:cubicBezTo>
                    <a:pt x="426702" y="252544"/>
                    <a:pt x="490839" y="292191"/>
                    <a:pt x="576143" y="340306"/>
                  </a:cubicBezTo>
                  <a:cubicBezTo>
                    <a:pt x="447095" y="490248"/>
                    <a:pt x="415413" y="631723"/>
                    <a:pt x="324465" y="781665"/>
                  </a:cubicBezTo>
                  <a:lnTo>
                    <a:pt x="0" y="309716"/>
                  </a:lnTo>
                  <a:lnTo>
                    <a:pt x="206478" y="0"/>
                  </a:lnTo>
                  <a:close/>
                </a:path>
              </a:pathLst>
            </a:custGeom>
            <a:solidFill>
              <a:srgbClr val="EF38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4797323" y="1198359"/>
              <a:ext cx="1441245" cy="3001201"/>
            </a:xfrm>
            <a:custGeom>
              <a:avLst/>
              <a:gdLst>
                <a:gd name="connsiteX0" fmla="*/ 716603 w 1439021"/>
                <a:gd name="connsiteY0" fmla="*/ 0 h 2971567"/>
                <a:gd name="connsiteX1" fmla="*/ 996569 w 1439021"/>
                <a:gd name="connsiteY1" fmla="*/ 257864 h 2971567"/>
                <a:gd name="connsiteX2" fmla="*/ 1070311 w 1439021"/>
                <a:gd name="connsiteY2" fmla="*/ 405348 h 2971567"/>
                <a:gd name="connsiteX3" fmla="*/ 1070311 w 1439021"/>
                <a:gd name="connsiteY3" fmla="*/ 508586 h 2971567"/>
                <a:gd name="connsiteX4" fmla="*/ 1387401 w 1439021"/>
                <a:gd name="connsiteY4" fmla="*/ 788806 h 2971567"/>
                <a:gd name="connsiteX5" fmla="*/ 1365279 w 1439021"/>
                <a:gd name="connsiteY5" fmla="*/ 884670 h 2971567"/>
                <a:gd name="connsiteX6" fmla="*/ 1291537 w 1439021"/>
                <a:gd name="connsiteY6" fmla="*/ 914167 h 2971567"/>
                <a:gd name="connsiteX7" fmla="*/ 1357905 w 1439021"/>
                <a:gd name="connsiteY7" fmla="*/ 980535 h 2971567"/>
                <a:gd name="connsiteX8" fmla="*/ 1394776 w 1439021"/>
                <a:gd name="connsiteY8" fmla="*/ 1002657 h 2971567"/>
                <a:gd name="connsiteX9" fmla="*/ 1387401 w 1439021"/>
                <a:gd name="connsiteY9" fmla="*/ 1076399 h 2971567"/>
                <a:gd name="connsiteX10" fmla="*/ 1439021 w 1439021"/>
                <a:gd name="connsiteY10" fmla="*/ 1135393 h 2971567"/>
                <a:gd name="connsiteX11" fmla="*/ 1357905 w 1439021"/>
                <a:gd name="connsiteY11" fmla="*/ 1282877 h 2971567"/>
                <a:gd name="connsiteX12" fmla="*/ 1409524 w 1439021"/>
                <a:gd name="connsiteY12" fmla="*/ 1386115 h 2971567"/>
                <a:gd name="connsiteX13" fmla="*/ 1380027 w 1439021"/>
                <a:gd name="connsiteY13" fmla="*/ 1518851 h 2971567"/>
                <a:gd name="connsiteX14" fmla="*/ 1180924 w 1439021"/>
                <a:gd name="connsiteY14" fmla="*/ 1592593 h 2971567"/>
                <a:gd name="connsiteX15" fmla="*/ 922827 w 1439021"/>
                <a:gd name="connsiteY15" fmla="*/ 1673709 h 2971567"/>
                <a:gd name="connsiteX16" fmla="*/ 841711 w 1439021"/>
                <a:gd name="connsiteY16" fmla="*/ 1976051 h 2971567"/>
                <a:gd name="connsiteX17" fmla="*/ 863834 w 1439021"/>
                <a:gd name="connsiteY17" fmla="*/ 2271019 h 2971567"/>
                <a:gd name="connsiteX18" fmla="*/ 1011318 w 1439021"/>
                <a:gd name="connsiteY18" fmla="*/ 2484870 h 2971567"/>
                <a:gd name="connsiteX19" fmla="*/ 1077685 w 1439021"/>
                <a:gd name="connsiteY19" fmla="*/ 2514367 h 2971567"/>
                <a:gd name="connsiteX20" fmla="*/ 1119329 w 1439021"/>
                <a:gd name="connsiteY20" fmla="*/ 2507427 h 2971567"/>
                <a:gd name="connsiteX21" fmla="*/ 1232543 w 1439021"/>
                <a:gd name="connsiteY21" fmla="*/ 2595483 h 2971567"/>
                <a:gd name="connsiteX22" fmla="*/ 1313659 w 1439021"/>
                <a:gd name="connsiteY22" fmla="*/ 2824083 h 2971567"/>
                <a:gd name="connsiteX23" fmla="*/ 1343156 w 1439021"/>
                <a:gd name="connsiteY23" fmla="*/ 2890451 h 2971567"/>
                <a:gd name="connsiteX24" fmla="*/ 1357905 w 1439021"/>
                <a:gd name="connsiteY24" fmla="*/ 2971567 h 2971567"/>
                <a:gd name="connsiteX25" fmla="*/ 1136679 w 1439021"/>
                <a:gd name="connsiteY25" fmla="*/ 2765090 h 2971567"/>
                <a:gd name="connsiteX26" fmla="*/ 708976 w 1439021"/>
                <a:gd name="connsiteY26" fmla="*/ 2418502 h 2971567"/>
                <a:gd name="connsiteX27" fmla="*/ 487750 w 1439021"/>
                <a:gd name="connsiteY27" fmla="*/ 2182528 h 2971567"/>
                <a:gd name="connsiteX28" fmla="*/ 155911 w 1439021"/>
                <a:gd name="connsiteY28" fmla="*/ 1953928 h 2971567"/>
                <a:gd name="connsiteX29" fmla="*/ 0 w 1439021"/>
                <a:gd name="connsiteY29" fmla="*/ 1966921 h 2971567"/>
                <a:gd name="connsiteX30" fmla="*/ 52672 w 1439021"/>
                <a:gd name="connsiteY30" fmla="*/ 1931806 h 2971567"/>
                <a:gd name="connsiteX31" fmla="*/ 23176 w 1439021"/>
                <a:gd name="connsiteY31" fmla="*/ 1614715 h 2971567"/>
                <a:gd name="connsiteX32" fmla="*/ 1058 w 1439021"/>
                <a:gd name="connsiteY32" fmla="*/ 1619372 h 2971567"/>
                <a:gd name="connsiteX33" fmla="*/ 133788 w 1439021"/>
                <a:gd name="connsiteY33" fmla="*/ 1570470 h 2971567"/>
                <a:gd name="connsiteX34" fmla="*/ 251776 w 1439021"/>
                <a:gd name="connsiteY34" fmla="*/ 1437735 h 2971567"/>
                <a:gd name="connsiteX35" fmla="*/ 244401 w 1439021"/>
                <a:gd name="connsiteY35" fmla="*/ 1209135 h 2971567"/>
                <a:gd name="connsiteX36" fmla="*/ 96918 w 1439021"/>
                <a:gd name="connsiteY36" fmla="*/ 1017406 h 2971567"/>
                <a:gd name="connsiteX37" fmla="*/ 119040 w 1439021"/>
                <a:gd name="connsiteY37" fmla="*/ 759309 h 2971567"/>
                <a:gd name="connsiteX38" fmla="*/ 237027 w 1439021"/>
                <a:gd name="connsiteY38" fmla="*/ 641322 h 2971567"/>
                <a:gd name="connsiteX39" fmla="*/ 384511 w 1439021"/>
                <a:gd name="connsiteY39" fmla="*/ 678193 h 2971567"/>
                <a:gd name="connsiteX40" fmla="*/ 590988 w 1439021"/>
                <a:gd name="connsiteY40" fmla="*/ 707690 h 2971567"/>
                <a:gd name="connsiteX41" fmla="*/ 686853 w 1439021"/>
                <a:gd name="connsiteY41" fmla="*/ 892044 h 2971567"/>
                <a:gd name="connsiteX42" fmla="*/ 716350 w 1439021"/>
                <a:gd name="connsiteY42" fmla="*/ 715064 h 2971567"/>
                <a:gd name="connsiteX43" fmla="*/ 642608 w 1439021"/>
                <a:gd name="connsiteY43" fmla="*/ 574954 h 2971567"/>
                <a:gd name="connsiteX44" fmla="*/ 546743 w 1439021"/>
                <a:gd name="connsiteY44" fmla="*/ 456967 h 2971567"/>
                <a:gd name="connsiteX45" fmla="*/ 716350 w 1439021"/>
                <a:gd name="connsiteY45" fmla="*/ 272612 h 2971567"/>
                <a:gd name="connsiteX46" fmla="*/ 657356 w 1439021"/>
                <a:gd name="connsiteY46" fmla="*/ 272612 h 2971567"/>
                <a:gd name="connsiteX47" fmla="*/ 686853 w 1439021"/>
                <a:gd name="connsiteY47" fmla="*/ 51386 h 2971567"/>
                <a:gd name="connsiteX0-1" fmla="*/ 716603 w 1439021"/>
                <a:gd name="connsiteY0-2" fmla="*/ 0 h 2971567"/>
                <a:gd name="connsiteX1-3" fmla="*/ 996569 w 1439021"/>
                <a:gd name="connsiteY1-4" fmla="*/ 257864 h 2971567"/>
                <a:gd name="connsiteX2-5" fmla="*/ 1070311 w 1439021"/>
                <a:gd name="connsiteY2-6" fmla="*/ 405348 h 2971567"/>
                <a:gd name="connsiteX3-7" fmla="*/ 1070311 w 1439021"/>
                <a:gd name="connsiteY3-8" fmla="*/ 508586 h 2971567"/>
                <a:gd name="connsiteX4-9" fmla="*/ 1387401 w 1439021"/>
                <a:gd name="connsiteY4-10" fmla="*/ 788806 h 2971567"/>
                <a:gd name="connsiteX5-11" fmla="*/ 1365279 w 1439021"/>
                <a:gd name="connsiteY5-12" fmla="*/ 884670 h 2971567"/>
                <a:gd name="connsiteX6-13" fmla="*/ 1291537 w 1439021"/>
                <a:gd name="connsiteY6-14" fmla="*/ 914167 h 2971567"/>
                <a:gd name="connsiteX7-15" fmla="*/ 1357905 w 1439021"/>
                <a:gd name="connsiteY7-16" fmla="*/ 980535 h 2971567"/>
                <a:gd name="connsiteX8-17" fmla="*/ 1394776 w 1439021"/>
                <a:gd name="connsiteY8-18" fmla="*/ 1002657 h 2971567"/>
                <a:gd name="connsiteX9-19" fmla="*/ 1387401 w 1439021"/>
                <a:gd name="connsiteY9-20" fmla="*/ 1076399 h 2971567"/>
                <a:gd name="connsiteX10-21" fmla="*/ 1439021 w 1439021"/>
                <a:gd name="connsiteY10-22" fmla="*/ 1135393 h 2971567"/>
                <a:gd name="connsiteX11-23" fmla="*/ 1357905 w 1439021"/>
                <a:gd name="connsiteY11-24" fmla="*/ 1282877 h 2971567"/>
                <a:gd name="connsiteX12-25" fmla="*/ 1409524 w 1439021"/>
                <a:gd name="connsiteY12-26" fmla="*/ 1386115 h 2971567"/>
                <a:gd name="connsiteX13-27" fmla="*/ 1380027 w 1439021"/>
                <a:gd name="connsiteY13-28" fmla="*/ 1518851 h 2971567"/>
                <a:gd name="connsiteX14-29" fmla="*/ 1180924 w 1439021"/>
                <a:gd name="connsiteY14-30" fmla="*/ 1592593 h 2971567"/>
                <a:gd name="connsiteX15-31" fmla="*/ 922827 w 1439021"/>
                <a:gd name="connsiteY15-32" fmla="*/ 1673709 h 2971567"/>
                <a:gd name="connsiteX16-33" fmla="*/ 841711 w 1439021"/>
                <a:gd name="connsiteY16-34" fmla="*/ 1976051 h 2971567"/>
                <a:gd name="connsiteX17-35" fmla="*/ 863834 w 1439021"/>
                <a:gd name="connsiteY17-36" fmla="*/ 2271019 h 2971567"/>
                <a:gd name="connsiteX18-37" fmla="*/ 1011318 w 1439021"/>
                <a:gd name="connsiteY18-38" fmla="*/ 2484870 h 2971567"/>
                <a:gd name="connsiteX19-39" fmla="*/ 1077685 w 1439021"/>
                <a:gd name="connsiteY19-40" fmla="*/ 2514367 h 2971567"/>
                <a:gd name="connsiteX20-41" fmla="*/ 1119329 w 1439021"/>
                <a:gd name="connsiteY20-42" fmla="*/ 2507427 h 2971567"/>
                <a:gd name="connsiteX21-43" fmla="*/ 1232543 w 1439021"/>
                <a:gd name="connsiteY21-44" fmla="*/ 2595483 h 2971567"/>
                <a:gd name="connsiteX22-45" fmla="*/ 1313659 w 1439021"/>
                <a:gd name="connsiteY22-46" fmla="*/ 2824083 h 2971567"/>
                <a:gd name="connsiteX23-47" fmla="*/ 1343156 w 1439021"/>
                <a:gd name="connsiteY23-48" fmla="*/ 2890451 h 2971567"/>
                <a:gd name="connsiteX24-49" fmla="*/ 1357905 w 1439021"/>
                <a:gd name="connsiteY24-50" fmla="*/ 2971567 h 2971567"/>
                <a:gd name="connsiteX25-51" fmla="*/ 1136679 w 1439021"/>
                <a:gd name="connsiteY25-52" fmla="*/ 2765090 h 2971567"/>
                <a:gd name="connsiteX26-53" fmla="*/ 708976 w 1439021"/>
                <a:gd name="connsiteY26-54" fmla="*/ 2418502 h 2971567"/>
                <a:gd name="connsiteX27-55" fmla="*/ 487750 w 1439021"/>
                <a:gd name="connsiteY27-56" fmla="*/ 2182528 h 2971567"/>
                <a:gd name="connsiteX28-57" fmla="*/ 155911 w 1439021"/>
                <a:gd name="connsiteY28-58" fmla="*/ 1953928 h 2971567"/>
                <a:gd name="connsiteX29-59" fmla="*/ 0 w 1439021"/>
                <a:gd name="connsiteY29-60" fmla="*/ 1966921 h 2971567"/>
                <a:gd name="connsiteX30-61" fmla="*/ 52672 w 1439021"/>
                <a:gd name="connsiteY30-62" fmla="*/ 1931806 h 2971567"/>
                <a:gd name="connsiteX31-63" fmla="*/ 23176 w 1439021"/>
                <a:gd name="connsiteY31-64" fmla="*/ 1614715 h 2971567"/>
                <a:gd name="connsiteX32-65" fmla="*/ 1058 w 1439021"/>
                <a:gd name="connsiteY32-66" fmla="*/ 1619372 h 2971567"/>
                <a:gd name="connsiteX33-67" fmla="*/ 133788 w 1439021"/>
                <a:gd name="connsiteY33-68" fmla="*/ 1570470 h 2971567"/>
                <a:gd name="connsiteX34-69" fmla="*/ 251776 w 1439021"/>
                <a:gd name="connsiteY34-70" fmla="*/ 1437735 h 2971567"/>
                <a:gd name="connsiteX35-71" fmla="*/ 244401 w 1439021"/>
                <a:gd name="connsiteY35-72" fmla="*/ 1209135 h 2971567"/>
                <a:gd name="connsiteX36-73" fmla="*/ 96918 w 1439021"/>
                <a:gd name="connsiteY36-74" fmla="*/ 1017406 h 2971567"/>
                <a:gd name="connsiteX37-75" fmla="*/ 119040 w 1439021"/>
                <a:gd name="connsiteY37-76" fmla="*/ 759309 h 2971567"/>
                <a:gd name="connsiteX38-77" fmla="*/ 237027 w 1439021"/>
                <a:gd name="connsiteY38-78" fmla="*/ 641322 h 2971567"/>
                <a:gd name="connsiteX39-79" fmla="*/ 384511 w 1439021"/>
                <a:gd name="connsiteY39-80" fmla="*/ 678193 h 2971567"/>
                <a:gd name="connsiteX40-81" fmla="*/ 590988 w 1439021"/>
                <a:gd name="connsiteY40-82" fmla="*/ 707690 h 2971567"/>
                <a:gd name="connsiteX41-83" fmla="*/ 686853 w 1439021"/>
                <a:gd name="connsiteY41-84" fmla="*/ 892044 h 2971567"/>
                <a:gd name="connsiteX42-85" fmla="*/ 716350 w 1439021"/>
                <a:gd name="connsiteY42-86" fmla="*/ 715064 h 2971567"/>
                <a:gd name="connsiteX43-87" fmla="*/ 642608 w 1439021"/>
                <a:gd name="connsiteY43-88" fmla="*/ 574954 h 2971567"/>
                <a:gd name="connsiteX44-89" fmla="*/ 546743 w 1439021"/>
                <a:gd name="connsiteY44-90" fmla="*/ 456967 h 2971567"/>
                <a:gd name="connsiteX45-91" fmla="*/ 716350 w 1439021"/>
                <a:gd name="connsiteY45-92" fmla="*/ 272612 h 2971567"/>
                <a:gd name="connsiteX46-93" fmla="*/ 657356 w 1439021"/>
                <a:gd name="connsiteY46-94" fmla="*/ 272612 h 2971567"/>
                <a:gd name="connsiteX47-95" fmla="*/ 686853 w 1439021"/>
                <a:gd name="connsiteY47-96" fmla="*/ 51386 h 2971567"/>
                <a:gd name="connsiteX48" fmla="*/ 716603 w 1439021"/>
                <a:gd name="connsiteY48" fmla="*/ 0 h 2971567"/>
                <a:gd name="connsiteX0-97" fmla="*/ 716603 w 1439021"/>
                <a:gd name="connsiteY0-98" fmla="*/ 0 h 2971567"/>
                <a:gd name="connsiteX1-99" fmla="*/ 996569 w 1439021"/>
                <a:gd name="connsiteY1-100" fmla="*/ 257864 h 2971567"/>
                <a:gd name="connsiteX2-101" fmla="*/ 1070311 w 1439021"/>
                <a:gd name="connsiteY2-102" fmla="*/ 405348 h 2971567"/>
                <a:gd name="connsiteX3-103" fmla="*/ 1070311 w 1439021"/>
                <a:gd name="connsiteY3-104" fmla="*/ 508586 h 2971567"/>
                <a:gd name="connsiteX4-105" fmla="*/ 1387401 w 1439021"/>
                <a:gd name="connsiteY4-106" fmla="*/ 788806 h 2971567"/>
                <a:gd name="connsiteX5-107" fmla="*/ 1365279 w 1439021"/>
                <a:gd name="connsiteY5-108" fmla="*/ 884670 h 2971567"/>
                <a:gd name="connsiteX6-109" fmla="*/ 1291537 w 1439021"/>
                <a:gd name="connsiteY6-110" fmla="*/ 914167 h 2971567"/>
                <a:gd name="connsiteX7-111" fmla="*/ 1357905 w 1439021"/>
                <a:gd name="connsiteY7-112" fmla="*/ 980535 h 2971567"/>
                <a:gd name="connsiteX8-113" fmla="*/ 1394776 w 1439021"/>
                <a:gd name="connsiteY8-114" fmla="*/ 1002657 h 2971567"/>
                <a:gd name="connsiteX9-115" fmla="*/ 1387401 w 1439021"/>
                <a:gd name="connsiteY9-116" fmla="*/ 1076399 h 2971567"/>
                <a:gd name="connsiteX10-117" fmla="*/ 1439021 w 1439021"/>
                <a:gd name="connsiteY10-118" fmla="*/ 1135393 h 2971567"/>
                <a:gd name="connsiteX11-119" fmla="*/ 1357905 w 1439021"/>
                <a:gd name="connsiteY11-120" fmla="*/ 1282877 h 2971567"/>
                <a:gd name="connsiteX12-121" fmla="*/ 1409524 w 1439021"/>
                <a:gd name="connsiteY12-122" fmla="*/ 1386115 h 2971567"/>
                <a:gd name="connsiteX13-123" fmla="*/ 1380027 w 1439021"/>
                <a:gd name="connsiteY13-124" fmla="*/ 1518851 h 2971567"/>
                <a:gd name="connsiteX14-125" fmla="*/ 1188298 w 1439021"/>
                <a:gd name="connsiteY14-126" fmla="*/ 1555722 h 2971567"/>
                <a:gd name="connsiteX15-127" fmla="*/ 922827 w 1439021"/>
                <a:gd name="connsiteY15-128" fmla="*/ 1673709 h 2971567"/>
                <a:gd name="connsiteX16-129" fmla="*/ 841711 w 1439021"/>
                <a:gd name="connsiteY16-130" fmla="*/ 1976051 h 2971567"/>
                <a:gd name="connsiteX17-131" fmla="*/ 863834 w 1439021"/>
                <a:gd name="connsiteY17-132" fmla="*/ 2271019 h 2971567"/>
                <a:gd name="connsiteX18-133" fmla="*/ 1011318 w 1439021"/>
                <a:gd name="connsiteY18-134" fmla="*/ 2484870 h 2971567"/>
                <a:gd name="connsiteX19-135" fmla="*/ 1077685 w 1439021"/>
                <a:gd name="connsiteY19-136" fmla="*/ 2514367 h 2971567"/>
                <a:gd name="connsiteX20-137" fmla="*/ 1119329 w 1439021"/>
                <a:gd name="connsiteY20-138" fmla="*/ 2507427 h 2971567"/>
                <a:gd name="connsiteX21-139" fmla="*/ 1232543 w 1439021"/>
                <a:gd name="connsiteY21-140" fmla="*/ 2595483 h 2971567"/>
                <a:gd name="connsiteX22-141" fmla="*/ 1313659 w 1439021"/>
                <a:gd name="connsiteY22-142" fmla="*/ 2824083 h 2971567"/>
                <a:gd name="connsiteX23-143" fmla="*/ 1343156 w 1439021"/>
                <a:gd name="connsiteY23-144" fmla="*/ 2890451 h 2971567"/>
                <a:gd name="connsiteX24-145" fmla="*/ 1357905 w 1439021"/>
                <a:gd name="connsiteY24-146" fmla="*/ 2971567 h 2971567"/>
                <a:gd name="connsiteX25-147" fmla="*/ 1136679 w 1439021"/>
                <a:gd name="connsiteY25-148" fmla="*/ 2765090 h 2971567"/>
                <a:gd name="connsiteX26-149" fmla="*/ 708976 w 1439021"/>
                <a:gd name="connsiteY26-150" fmla="*/ 2418502 h 2971567"/>
                <a:gd name="connsiteX27-151" fmla="*/ 487750 w 1439021"/>
                <a:gd name="connsiteY27-152" fmla="*/ 2182528 h 2971567"/>
                <a:gd name="connsiteX28-153" fmla="*/ 155911 w 1439021"/>
                <a:gd name="connsiteY28-154" fmla="*/ 1953928 h 2971567"/>
                <a:gd name="connsiteX29-155" fmla="*/ 0 w 1439021"/>
                <a:gd name="connsiteY29-156" fmla="*/ 1966921 h 2971567"/>
                <a:gd name="connsiteX30-157" fmla="*/ 52672 w 1439021"/>
                <a:gd name="connsiteY30-158" fmla="*/ 1931806 h 2971567"/>
                <a:gd name="connsiteX31-159" fmla="*/ 23176 w 1439021"/>
                <a:gd name="connsiteY31-160" fmla="*/ 1614715 h 2971567"/>
                <a:gd name="connsiteX32-161" fmla="*/ 1058 w 1439021"/>
                <a:gd name="connsiteY32-162" fmla="*/ 1619372 h 2971567"/>
                <a:gd name="connsiteX33-163" fmla="*/ 133788 w 1439021"/>
                <a:gd name="connsiteY33-164" fmla="*/ 1570470 h 2971567"/>
                <a:gd name="connsiteX34-165" fmla="*/ 251776 w 1439021"/>
                <a:gd name="connsiteY34-166" fmla="*/ 1437735 h 2971567"/>
                <a:gd name="connsiteX35-167" fmla="*/ 244401 w 1439021"/>
                <a:gd name="connsiteY35-168" fmla="*/ 1209135 h 2971567"/>
                <a:gd name="connsiteX36-169" fmla="*/ 96918 w 1439021"/>
                <a:gd name="connsiteY36-170" fmla="*/ 1017406 h 2971567"/>
                <a:gd name="connsiteX37-171" fmla="*/ 119040 w 1439021"/>
                <a:gd name="connsiteY37-172" fmla="*/ 759309 h 2971567"/>
                <a:gd name="connsiteX38-173" fmla="*/ 237027 w 1439021"/>
                <a:gd name="connsiteY38-174" fmla="*/ 641322 h 2971567"/>
                <a:gd name="connsiteX39-175" fmla="*/ 384511 w 1439021"/>
                <a:gd name="connsiteY39-176" fmla="*/ 678193 h 2971567"/>
                <a:gd name="connsiteX40-177" fmla="*/ 590988 w 1439021"/>
                <a:gd name="connsiteY40-178" fmla="*/ 707690 h 2971567"/>
                <a:gd name="connsiteX41-179" fmla="*/ 686853 w 1439021"/>
                <a:gd name="connsiteY41-180" fmla="*/ 892044 h 2971567"/>
                <a:gd name="connsiteX42-181" fmla="*/ 716350 w 1439021"/>
                <a:gd name="connsiteY42-182" fmla="*/ 715064 h 2971567"/>
                <a:gd name="connsiteX43-183" fmla="*/ 642608 w 1439021"/>
                <a:gd name="connsiteY43-184" fmla="*/ 574954 h 2971567"/>
                <a:gd name="connsiteX44-185" fmla="*/ 546743 w 1439021"/>
                <a:gd name="connsiteY44-186" fmla="*/ 456967 h 2971567"/>
                <a:gd name="connsiteX45-187" fmla="*/ 716350 w 1439021"/>
                <a:gd name="connsiteY45-188" fmla="*/ 272612 h 2971567"/>
                <a:gd name="connsiteX46-189" fmla="*/ 657356 w 1439021"/>
                <a:gd name="connsiteY46-190" fmla="*/ 272612 h 2971567"/>
                <a:gd name="connsiteX47-191" fmla="*/ 686853 w 1439021"/>
                <a:gd name="connsiteY47-192" fmla="*/ 51386 h 2971567"/>
                <a:gd name="connsiteX48-193" fmla="*/ 716603 w 1439021"/>
                <a:gd name="connsiteY48-194" fmla="*/ 0 h 2971567"/>
                <a:gd name="connsiteX0-195" fmla="*/ 716603 w 1439021"/>
                <a:gd name="connsiteY0-196" fmla="*/ 0 h 2971567"/>
                <a:gd name="connsiteX1-197" fmla="*/ 996569 w 1439021"/>
                <a:gd name="connsiteY1-198" fmla="*/ 257864 h 2971567"/>
                <a:gd name="connsiteX2-199" fmla="*/ 1070311 w 1439021"/>
                <a:gd name="connsiteY2-200" fmla="*/ 405348 h 2971567"/>
                <a:gd name="connsiteX3-201" fmla="*/ 1070311 w 1439021"/>
                <a:gd name="connsiteY3-202" fmla="*/ 508586 h 2971567"/>
                <a:gd name="connsiteX4-203" fmla="*/ 1387401 w 1439021"/>
                <a:gd name="connsiteY4-204" fmla="*/ 788806 h 2971567"/>
                <a:gd name="connsiteX5-205" fmla="*/ 1365279 w 1439021"/>
                <a:gd name="connsiteY5-206" fmla="*/ 884670 h 2971567"/>
                <a:gd name="connsiteX6-207" fmla="*/ 1291537 w 1439021"/>
                <a:gd name="connsiteY6-208" fmla="*/ 914167 h 2971567"/>
                <a:gd name="connsiteX7-209" fmla="*/ 1357905 w 1439021"/>
                <a:gd name="connsiteY7-210" fmla="*/ 980535 h 2971567"/>
                <a:gd name="connsiteX8-211" fmla="*/ 1394776 w 1439021"/>
                <a:gd name="connsiteY8-212" fmla="*/ 1002657 h 2971567"/>
                <a:gd name="connsiteX9-213" fmla="*/ 1387401 w 1439021"/>
                <a:gd name="connsiteY9-214" fmla="*/ 1076399 h 2971567"/>
                <a:gd name="connsiteX10-215" fmla="*/ 1439021 w 1439021"/>
                <a:gd name="connsiteY10-216" fmla="*/ 1135393 h 2971567"/>
                <a:gd name="connsiteX11-217" fmla="*/ 1357905 w 1439021"/>
                <a:gd name="connsiteY11-218" fmla="*/ 1282877 h 2971567"/>
                <a:gd name="connsiteX12-219" fmla="*/ 1409524 w 1439021"/>
                <a:gd name="connsiteY12-220" fmla="*/ 1386115 h 2971567"/>
                <a:gd name="connsiteX13-221" fmla="*/ 1380027 w 1439021"/>
                <a:gd name="connsiteY13-222" fmla="*/ 1518851 h 2971567"/>
                <a:gd name="connsiteX14-223" fmla="*/ 1188298 w 1439021"/>
                <a:gd name="connsiteY14-224" fmla="*/ 1555722 h 2971567"/>
                <a:gd name="connsiteX15-225" fmla="*/ 922827 w 1439021"/>
                <a:gd name="connsiteY15-226" fmla="*/ 1673709 h 2971567"/>
                <a:gd name="connsiteX16-227" fmla="*/ 841711 w 1439021"/>
                <a:gd name="connsiteY16-228" fmla="*/ 1976051 h 2971567"/>
                <a:gd name="connsiteX17-229" fmla="*/ 863834 w 1439021"/>
                <a:gd name="connsiteY17-230" fmla="*/ 2271019 h 2971567"/>
                <a:gd name="connsiteX18-231" fmla="*/ 1011318 w 1439021"/>
                <a:gd name="connsiteY18-232" fmla="*/ 2484870 h 2971567"/>
                <a:gd name="connsiteX19-233" fmla="*/ 1077685 w 1439021"/>
                <a:gd name="connsiteY19-234" fmla="*/ 2514367 h 2971567"/>
                <a:gd name="connsiteX20-235" fmla="*/ 1119329 w 1439021"/>
                <a:gd name="connsiteY20-236" fmla="*/ 2507427 h 2971567"/>
                <a:gd name="connsiteX21-237" fmla="*/ 1232543 w 1439021"/>
                <a:gd name="connsiteY21-238" fmla="*/ 2595483 h 2971567"/>
                <a:gd name="connsiteX22-239" fmla="*/ 1313659 w 1439021"/>
                <a:gd name="connsiteY22-240" fmla="*/ 2824083 h 2971567"/>
                <a:gd name="connsiteX23-241" fmla="*/ 1343156 w 1439021"/>
                <a:gd name="connsiteY23-242" fmla="*/ 2890451 h 2971567"/>
                <a:gd name="connsiteX24-243" fmla="*/ 1357905 w 1439021"/>
                <a:gd name="connsiteY24-244" fmla="*/ 2971567 h 2971567"/>
                <a:gd name="connsiteX25-245" fmla="*/ 1136679 w 1439021"/>
                <a:gd name="connsiteY25-246" fmla="*/ 2765090 h 2971567"/>
                <a:gd name="connsiteX26-247" fmla="*/ 708976 w 1439021"/>
                <a:gd name="connsiteY26-248" fmla="*/ 2418502 h 2971567"/>
                <a:gd name="connsiteX27-249" fmla="*/ 487750 w 1439021"/>
                <a:gd name="connsiteY27-250" fmla="*/ 2182528 h 2971567"/>
                <a:gd name="connsiteX28-251" fmla="*/ 155911 w 1439021"/>
                <a:gd name="connsiteY28-252" fmla="*/ 1953928 h 2971567"/>
                <a:gd name="connsiteX29-253" fmla="*/ 0 w 1439021"/>
                <a:gd name="connsiteY29-254" fmla="*/ 1966921 h 2971567"/>
                <a:gd name="connsiteX30-255" fmla="*/ 52672 w 1439021"/>
                <a:gd name="connsiteY30-256" fmla="*/ 1931806 h 2971567"/>
                <a:gd name="connsiteX31-257" fmla="*/ 23176 w 1439021"/>
                <a:gd name="connsiteY31-258" fmla="*/ 1614715 h 2971567"/>
                <a:gd name="connsiteX32-259" fmla="*/ 1058 w 1439021"/>
                <a:gd name="connsiteY32-260" fmla="*/ 1619372 h 2971567"/>
                <a:gd name="connsiteX33-261" fmla="*/ 133788 w 1439021"/>
                <a:gd name="connsiteY33-262" fmla="*/ 1570470 h 2971567"/>
                <a:gd name="connsiteX34-263" fmla="*/ 251776 w 1439021"/>
                <a:gd name="connsiteY34-264" fmla="*/ 1437735 h 2971567"/>
                <a:gd name="connsiteX35-265" fmla="*/ 244401 w 1439021"/>
                <a:gd name="connsiteY35-266" fmla="*/ 1209135 h 2971567"/>
                <a:gd name="connsiteX36-267" fmla="*/ 96918 w 1439021"/>
                <a:gd name="connsiteY36-268" fmla="*/ 1017406 h 2971567"/>
                <a:gd name="connsiteX37-269" fmla="*/ 119040 w 1439021"/>
                <a:gd name="connsiteY37-270" fmla="*/ 759309 h 2971567"/>
                <a:gd name="connsiteX38-271" fmla="*/ 237027 w 1439021"/>
                <a:gd name="connsiteY38-272" fmla="*/ 641322 h 2971567"/>
                <a:gd name="connsiteX39-273" fmla="*/ 384511 w 1439021"/>
                <a:gd name="connsiteY39-274" fmla="*/ 678193 h 2971567"/>
                <a:gd name="connsiteX40-275" fmla="*/ 590988 w 1439021"/>
                <a:gd name="connsiteY40-276" fmla="*/ 707690 h 2971567"/>
                <a:gd name="connsiteX41-277" fmla="*/ 686853 w 1439021"/>
                <a:gd name="connsiteY41-278" fmla="*/ 892044 h 2971567"/>
                <a:gd name="connsiteX42-279" fmla="*/ 716350 w 1439021"/>
                <a:gd name="connsiteY42-280" fmla="*/ 715064 h 2971567"/>
                <a:gd name="connsiteX43-281" fmla="*/ 642608 w 1439021"/>
                <a:gd name="connsiteY43-282" fmla="*/ 574954 h 2971567"/>
                <a:gd name="connsiteX44-283" fmla="*/ 546743 w 1439021"/>
                <a:gd name="connsiteY44-284" fmla="*/ 456967 h 2971567"/>
                <a:gd name="connsiteX45-285" fmla="*/ 716350 w 1439021"/>
                <a:gd name="connsiteY45-286" fmla="*/ 272612 h 2971567"/>
                <a:gd name="connsiteX46-287" fmla="*/ 657356 w 1439021"/>
                <a:gd name="connsiteY46-288" fmla="*/ 272612 h 2971567"/>
                <a:gd name="connsiteX47-289" fmla="*/ 686853 w 1439021"/>
                <a:gd name="connsiteY47-290" fmla="*/ 51386 h 2971567"/>
                <a:gd name="connsiteX48-291" fmla="*/ 716603 w 1439021"/>
                <a:gd name="connsiteY48-292" fmla="*/ 0 h 2971567"/>
                <a:gd name="connsiteX0-293" fmla="*/ 716603 w 1439021"/>
                <a:gd name="connsiteY0-294" fmla="*/ 0 h 2971567"/>
                <a:gd name="connsiteX1-295" fmla="*/ 996569 w 1439021"/>
                <a:gd name="connsiteY1-296" fmla="*/ 257864 h 2971567"/>
                <a:gd name="connsiteX2-297" fmla="*/ 1070311 w 1439021"/>
                <a:gd name="connsiteY2-298" fmla="*/ 405348 h 2971567"/>
                <a:gd name="connsiteX3-299" fmla="*/ 1070311 w 1439021"/>
                <a:gd name="connsiteY3-300" fmla="*/ 508586 h 2971567"/>
                <a:gd name="connsiteX4-301" fmla="*/ 1387401 w 1439021"/>
                <a:gd name="connsiteY4-302" fmla="*/ 788806 h 2971567"/>
                <a:gd name="connsiteX5-303" fmla="*/ 1365279 w 1439021"/>
                <a:gd name="connsiteY5-304" fmla="*/ 884670 h 2971567"/>
                <a:gd name="connsiteX6-305" fmla="*/ 1291537 w 1439021"/>
                <a:gd name="connsiteY6-306" fmla="*/ 914167 h 2971567"/>
                <a:gd name="connsiteX7-307" fmla="*/ 1357905 w 1439021"/>
                <a:gd name="connsiteY7-308" fmla="*/ 980535 h 2971567"/>
                <a:gd name="connsiteX8-309" fmla="*/ 1394776 w 1439021"/>
                <a:gd name="connsiteY8-310" fmla="*/ 1002657 h 2971567"/>
                <a:gd name="connsiteX9-311" fmla="*/ 1387401 w 1439021"/>
                <a:gd name="connsiteY9-312" fmla="*/ 1076399 h 2971567"/>
                <a:gd name="connsiteX10-313" fmla="*/ 1439021 w 1439021"/>
                <a:gd name="connsiteY10-314" fmla="*/ 1135393 h 2971567"/>
                <a:gd name="connsiteX11-315" fmla="*/ 1357905 w 1439021"/>
                <a:gd name="connsiteY11-316" fmla="*/ 1282877 h 2971567"/>
                <a:gd name="connsiteX12-317" fmla="*/ 1409524 w 1439021"/>
                <a:gd name="connsiteY12-318" fmla="*/ 1386115 h 2971567"/>
                <a:gd name="connsiteX13-319" fmla="*/ 1380027 w 1439021"/>
                <a:gd name="connsiteY13-320" fmla="*/ 1518851 h 2971567"/>
                <a:gd name="connsiteX14-321" fmla="*/ 1188298 w 1439021"/>
                <a:gd name="connsiteY14-322" fmla="*/ 1555722 h 2971567"/>
                <a:gd name="connsiteX15-323" fmla="*/ 922827 w 1439021"/>
                <a:gd name="connsiteY15-324" fmla="*/ 1673709 h 2971567"/>
                <a:gd name="connsiteX16-325" fmla="*/ 841711 w 1439021"/>
                <a:gd name="connsiteY16-326" fmla="*/ 1976051 h 2971567"/>
                <a:gd name="connsiteX17-327" fmla="*/ 863834 w 1439021"/>
                <a:gd name="connsiteY17-328" fmla="*/ 2271019 h 2971567"/>
                <a:gd name="connsiteX18-329" fmla="*/ 1011318 w 1439021"/>
                <a:gd name="connsiteY18-330" fmla="*/ 2484870 h 2971567"/>
                <a:gd name="connsiteX19-331" fmla="*/ 1077685 w 1439021"/>
                <a:gd name="connsiteY19-332" fmla="*/ 2514367 h 2971567"/>
                <a:gd name="connsiteX20-333" fmla="*/ 1119329 w 1439021"/>
                <a:gd name="connsiteY20-334" fmla="*/ 2507427 h 2971567"/>
                <a:gd name="connsiteX21-335" fmla="*/ 1232543 w 1439021"/>
                <a:gd name="connsiteY21-336" fmla="*/ 2595483 h 2971567"/>
                <a:gd name="connsiteX22-337" fmla="*/ 1313659 w 1439021"/>
                <a:gd name="connsiteY22-338" fmla="*/ 2824083 h 2971567"/>
                <a:gd name="connsiteX23-339" fmla="*/ 1343156 w 1439021"/>
                <a:gd name="connsiteY23-340" fmla="*/ 2890451 h 2971567"/>
                <a:gd name="connsiteX24-341" fmla="*/ 1357905 w 1439021"/>
                <a:gd name="connsiteY24-342" fmla="*/ 2971567 h 2971567"/>
                <a:gd name="connsiteX25-343" fmla="*/ 1136679 w 1439021"/>
                <a:gd name="connsiteY25-344" fmla="*/ 2765090 h 2971567"/>
                <a:gd name="connsiteX26-345" fmla="*/ 708976 w 1439021"/>
                <a:gd name="connsiteY26-346" fmla="*/ 2418502 h 2971567"/>
                <a:gd name="connsiteX27-347" fmla="*/ 487750 w 1439021"/>
                <a:gd name="connsiteY27-348" fmla="*/ 2182528 h 2971567"/>
                <a:gd name="connsiteX28-349" fmla="*/ 155911 w 1439021"/>
                <a:gd name="connsiteY28-350" fmla="*/ 1953928 h 2971567"/>
                <a:gd name="connsiteX29-351" fmla="*/ 0 w 1439021"/>
                <a:gd name="connsiteY29-352" fmla="*/ 1966921 h 2971567"/>
                <a:gd name="connsiteX30-353" fmla="*/ 52672 w 1439021"/>
                <a:gd name="connsiteY30-354" fmla="*/ 1931806 h 2971567"/>
                <a:gd name="connsiteX31-355" fmla="*/ 23176 w 1439021"/>
                <a:gd name="connsiteY31-356" fmla="*/ 1614715 h 2971567"/>
                <a:gd name="connsiteX32-357" fmla="*/ 1058 w 1439021"/>
                <a:gd name="connsiteY32-358" fmla="*/ 1619372 h 2971567"/>
                <a:gd name="connsiteX33-359" fmla="*/ 133788 w 1439021"/>
                <a:gd name="connsiteY33-360" fmla="*/ 1570470 h 2971567"/>
                <a:gd name="connsiteX34-361" fmla="*/ 251776 w 1439021"/>
                <a:gd name="connsiteY34-362" fmla="*/ 1437735 h 2971567"/>
                <a:gd name="connsiteX35-363" fmla="*/ 244401 w 1439021"/>
                <a:gd name="connsiteY35-364" fmla="*/ 1209135 h 2971567"/>
                <a:gd name="connsiteX36-365" fmla="*/ 96918 w 1439021"/>
                <a:gd name="connsiteY36-366" fmla="*/ 1017406 h 2971567"/>
                <a:gd name="connsiteX37-367" fmla="*/ 119040 w 1439021"/>
                <a:gd name="connsiteY37-368" fmla="*/ 759309 h 2971567"/>
                <a:gd name="connsiteX38-369" fmla="*/ 237027 w 1439021"/>
                <a:gd name="connsiteY38-370" fmla="*/ 641322 h 2971567"/>
                <a:gd name="connsiteX39-371" fmla="*/ 384511 w 1439021"/>
                <a:gd name="connsiteY39-372" fmla="*/ 678193 h 2971567"/>
                <a:gd name="connsiteX40-373" fmla="*/ 590988 w 1439021"/>
                <a:gd name="connsiteY40-374" fmla="*/ 707690 h 2971567"/>
                <a:gd name="connsiteX41-375" fmla="*/ 686853 w 1439021"/>
                <a:gd name="connsiteY41-376" fmla="*/ 892044 h 2971567"/>
                <a:gd name="connsiteX42-377" fmla="*/ 716350 w 1439021"/>
                <a:gd name="connsiteY42-378" fmla="*/ 715064 h 2971567"/>
                <a:gd name="connsiteX43-379" fmla="*/ 642608 w 1439021"/>
                <a:gd name="connsiteY43-380" fmla="*/ 574954 h 2971567"/>
                <a:gd name="connsiteX44-381" fmla="*/ 546743 w 1439021"/>
                <a:gd name="connsiteY44-382" fmla="*/ 456967 h 2971567"/>
                <a:gd name="connsiteX45-383" fmla="*/ 716350 w 1439021"/>
                <a:gd name="connsiteY45-384" fmla="*/ 272612 h 2971567"/>
                <a:gd name="connsiteX46-385" fmla="*/ 657356 w 1439021"/>
                <a:gd name="connsiteY46-386" fmla="*/ 272612 h 2971567"/>
                <a:gd name="connsiteX47-387" fmla="*/ 686853 w 1439021"/>
                <a:gd name="connsiteY47-388" fmla="*/ 51386 h 2971567"/>
                <a:gd name="connsiteX48-389" fmla="*/ 716603 w 1439021"/>
                <a:gd name="connsiteY48-390" fmla="*/ 0 h 2971567"/>
                <a:gd name="connsiteX0-391" fmla="*/ 716603 w 1439021"/>
                <a:gd name="connsiteY0-392" fmla="*/ 0 h 2971567"/>
                <a:gd name="connsiteX1-393" fmla="*/ 996569 w 1439021"/>
                <a:gd name="connsiteY1-394" fmla="*/ 257864 h 2971567"/>
                <a:gd name="connsiteX2-395" fmla="*/ 1070311 w 1439021"/>
                <a:gd name="connsiteY2-396" fmla="*/ 405348 h 2971567"/>
                <a:gd name="connsiteX3-397" fmla="*/ 1070311 w 1439021"/>
                <a:gd name="connsiteY3-398" fmla="*/ 508586 h 2971567"/>
                <a:gd name="connsiteX4-399" fmla="*/ 1387401 w 1439021"/>
                <a:gd name="connsiteY4-400" fmla="*/ 788806 h 2971567"/>
                <a:gd name="connsiteX5-401" fmla="*/ 1365279 w 1439021"/>
                <a:gd name="connsiteY5-402" fmla="*/ 884670 h 2971567"/>
                <a:gd name="connsiteX6-403" fmla="*/ 1291537 w 1439021"/>
                <a:gd name="connsiteY6-404" fmla="*/ 914167 h 2971567"/>
                <a:gd name="connsiteX7-405" fmla="*/ 1357905 w 1439021"/>
                <a:gd name="connsiteY7-406" fmla="*/ 980535 h 2971567"/>
                <a:gd name="connsiteX8-407" fmla="*/ 1394776 w 1439021"/>
                <a:gd name="connsiteY8-408" fmla="*/ 1002657 h 2971567"/>
                <a:gd name="connsiteX9-409" fmla="*/ 1387401 w 1439021"/>
                <a:gd name="connsiteY9-410" fmla="*/ 1076399 h 2971567"/>
                <a:gd name="connsiteX10-411" fmla="*/ 1439021 w 1439021"/>
                <a:gd name="connsiteY10-412" fmla="*/ 1135393 h 2971567"/>
                <a:gd name="connsiteX11-413" fmla="*/ 1357905 w 1439021"/>
                <a:gd name="connsiteY11-414" fmla="*/ 1282877 h 2971567"/>
                <a:gd name="connsiteX12-415" fmla="*/ 1409524 w 1439021"/>
                <a:gd name="connsiteY12-416" fmla="*/ 1386115 h 2971567"/>
                <a:gd name="connsiteX13-417" fmla="*/ 1380027 w 1439021"/>
                <a:gd name="connsiteY13-418" fmla="*/ 1518851 h 2971567"/>
                <a:gd name="connsiteX14-419" fmla="*/ 1188298 w 1439021"/>
                <a:gd name="connsiteY14-420" fmla="*/ 1555722 h 2971567"/>
                <a:gd name="connsiteX15-421" fmla="*/ 922827 w 1439021"/>
                <a:gd name="connsiteY15-422" fmla="*/ 1673709 h 2971567"/>
                <a:gd name="connsiteX16-423" fmla="*/ 841711 w 1439021"/>
                <a:gd name="connsiteY16-424" fmla="*/ 1976051 h 2971567"/>
                <a:gd name="connsiteX17-425" fmla="*/ 863834 w 1439021"/>
                <a:gd name="connsiteY17-426" fmla="*/ 2271019 h 2971567"/>
                <a:gd name="connsiteX18-427" fmla="*/ 1011318 w 1439021"/>
                <a:gd name="connsiteY18-428" fmla="*/ 2484870 h 2971567"/>
                <a:gd name="connsiteX19-429" fmla="*/ 1077685 w 1439021"/>
                <a:gd name="connsiteY19-430" fmla="*/ 2514367 h 2971567"/>
                <a:gd name="connsiteX20-431" fmla="*/ 1119329 w 1439021"/>
                <a:gd name="connsiteY20-432" fmla="*/ 2507427 h 2971567"/>
                <a:gd name="connsiteX21-433" fmla="*/ 1232543 w 1439021"/>
                <a:gd name="connsiteY21-434" fmla="*/ 2595483 h 2971567"/>
                <a:gd name="connsiteX22-435" fmla="*/ 1313659 w 1439021"/>
                <a:gd name="connsiteY22-436" fmla="*/ 2824083 h 2971567"/>
                <a:gd name="connsiteX23-437" fmla="*/ 1343156 w 1439021"/>
                <a:gd name="connsiteY23-438" fmla="*/ 2890451 h 2971567"/>
                <a:gd name="connsiteX24-439" fmla="*/ 1357905 w 1439021"/>
                <a:gd name="connsiteY24-440" fmla="*/ 2971567 h 2971567"/>
                <a:gd name="connsiteX25-441" fmla="*/ 1136679 w 1439021"/>
                <a:gd name="connsiteY25-442" fmla="*/ 2765090 h 2971567"/>
                <a:gd name="connsiteX26-443" fmla="*/ 708976 w 1439021"/>
                <a:gd name="connsiteY26-444" fmla="*/ 2418502 h 2971567"/>
                <a:gd name="connsiteX27-445" fmla="*/ 487750 w 1439021"/>
                <a:gd name="connsiteY27-446" fmla="*/ 2182528 h 2971567"/>
                <a:gd name="connsiteX28-447" fmla="*/ 155911 w 1439021"/>
                <a:gd name="connsiteY28-448" fmla="*/ 1953928 h 2971567"/>
                <a:gd name="connsiteX29-449" fmla="*/ 0 w 1439021"/>
                <a:gd name="connsiteY29-450" fmla="*/ 1966921 h 2971567"/>
                <a:gd name="connsiteX30-451" fmla="*/ 14572 w 1439021"/>
                <a:gd name="connsiteY30-452" fmla="*/ 1931806 h 2971567"/>
                <a:gd name="connsiteX31-453" fmla="*/ 23176 w 1439021"/>
                <a:gd name="connsiteY31-454" fmla="*/ 1614715 h 2971567"/>
                <a:gd name="connsiteX32-455" fmla="*/ 1058 w 1439021"/>
                <a:gd name="connsiteY32-456" fmla="*/ 1619372 h 2971567"/>
                <a:gd name="connsiteX33-457" fmla="*/ 133788 w 1439021"/>
                <a:gd name="connsiteY33-458" fmla="*/ 1570470 h 2971567"/>
                <a:gd name="connsiteX34-459" fmla="*/ 251776 w 1439021"/>
                <a:gd name="connsiteY34-460" fmla="*/ 1437735 h 2971567"/>
                <a:gd name="connsiteX35-461" fmla="*/ 244401 w 1439021"/>
                <a:gd name="connsiteY35-462" fmla="*/ 1209135 h 2971567"/>
                <a:gd name="connsiteX36-463" fmla="*/ 96918 w 1439021"/>
                <a:gd name="connsiteY36-464" fmla="*/ 1017406 h 2971567"/>
                <a:gd name="connsiteX37-465" fmla="*/ 119040 w 1439021"/>
                <a:gd name="connsiteY37-466" fmla="*/ 759309 h 2971567"/>
                <a:gd name="connsiteX38-467" fmla="*/ 237027 w 1439021"/>
                <a:gd name="connsiteY38-468" fmla="*/ 641322 h 2971567"/>
                <a:gd name="connsiteX39-469" fmla="*/ 384511 w 1439021"/>
                <a:gd name="connsiteY39-470" fmla="*/ 678193 h 2971567"/>
                <a:gd name="connsiteX40-471" fmla="*/ 590988 w 1439021"/>
                <a:gd name="connsiteY40-472" fmla="*/ 707690 h 2971567"/>
                <a:gd name="connsiteX41-473" fmla="*/ 686853 w 1439021"/>
                <a:gd name="connsiteY41-474" fmla="*/ 892044 h 2971567"/>
                <a:gd name="connsiteX42-475" fmla="*/ 716350 w 1439021"/>
                <a:gd name="connsiteY42-476" fmla="*/ 715064 h 2971567"/>
                <a:gd name="connsiteX43-477" fmla="*/ 642608 w 1439021"/>
                <a:gd name="connsiteY43-478" fmla="*/ 574954 h 2971567"/>
                <a:gd name="connsiteX44-479" fmla="*/ 546743 w 1439021"/>
                <a:gd name="connsiteY44-480" fmla="*/ 456967 h 2971567"/>
                <a:gd name="connsiteX45-481" fmla="*/ 716350 w 1439021"/>
                <a:gd name="connsiteY45-482" fmla="*/ 272612 h 2971567"/>
                <a:gd name="connsiteX46-483" fmla="*/ 657356 w 1439021"/>
                <a:gd name="connsiteY46-484" fmla="*/ 272612 h 2971567"/>
                <a:gd name="connsiteX47-485" fmla="*/ 686853 w 1439021"/>
                <a:gd name="connsiteY47-486" fmla="*/ 51386 h 2971567"/>
                <a:gd name="connsiteX48-487" fmla="*/ 716603 w 1439021"/>
                <a:gd name="connsiteY48-488" fmla="*/ 0 h 2971567"/>
                <a:gd name="connsiteX0-489" fmla="*/ 716603 w 1439021"/>
                <a:gd name="connsiteY0-490" fmla="*/ 0 h 2971567"/>
                <a:gd name="connsiteX1-491" fmla="*/ 996569 w 1439021"/>
                <a:gd name="connsiteY1-492" fmla="*/ 257864 h 2971567"/>
                <a:gd name="connsiteX2-493" fmla="*/ 1070311 w 1439021"/>
                <a:gd name="connsiteY2-494" fmla="*/ 405348 h 2971567"/>
                <a:gd name="connsiteX3-495" fmla="*/ 1070311 w 1439021"/>
                <a:gd name="connsiteY3-496" fmla="*/ 508586 h 2971567"/>
                <a:gd name="connsiteX4-497" fmla="*/ 1387401 w 1439021"/>
                <a:gd name="connsiteY4-498" fmla="*/ 788806 h 2971567"/>
                <a:gd name="connsiteX5-499" fmla="*/ 1365279 w 1439021"/>
                <a:gd name="connsiteY5-500" fmla="*/ 884670 h 2971567"/>
                <a:gd name="connsiteX6-501" fmla="*/ 1291537 w 1439021"/>
                <a:gd name="connsiteY6-502" fmla="*/ 914167 h 2971567"/>
                <a:gd name="connsiteX7-503" fmla="*/ 1357905 w 1439021"/>
                <a:gd name="connsiteY7-504" fmla="*/ 980535 h 2971567"/>
                <a:gd name="connsiteX8-505" fmla="*/ 1394776 w 1439021"/>
                <a:gd name="connsiteY8-506" fmla="*/ 1002657 h 2971567"/>
                <a:gd name="connsiteX9-507" fmla="*/ 1387401 w 1439021"/>
                <a:gd name="connsiteY9-508" fmla="*/ 1076399 h 2971567"/>
                <a:gd name="connsiteX10-509" fmla="*/ 1439021 w 1439021"/>
                <a:gd name="connsiteY10-510" fmla="*/ 1135393 h 2971567"/>
                <a:gd name="connsiteX11-511" fmla="*/ 1357905 w 1439021"/>
                <a:gd name="connsiteY11-512" fmla="*/ 1282877 h 2971567"/>
                <a:gd name="connsiteX12-513" fmla="*/ 1409524 w 1439021"/>
                <a:gd name="connsiteY12-514" fmla="*/ 1386115 h 2971567"/>
                <a:gd name="connsiteX13-515" fmla="*/ 1380027 w 1439021"/>
                <a:gd name="connsiteY13-516" fmla="*/ 1518851 h 2971567"/>
                <a:gd name="connsiteX14-517" fmla="*/ 1188298 w 1439021"/>
                <a:gd name="connsiteY14-518" fmla="*/ 1555722 h 2971567"/>
                <a:gd name="connsiteX15-519" fmla="*/ 922827 w 1439021"/>
                <a:gd name="connsiteY15-520" fmla="*/ 1673709 h 2971567"/>
                <a:gd name="connsiteX16-521" fmla="*/ 841711 w 1439021"/>
                <a:gd name="connsiteY16-522" fmla="*/ 1976051 h 2971567"/>
                <a:gd name="connsiteX17-523" fmla="*/ 863834 w 1439021"/>
                <a:gd name="connsiteY17-524" fmla="*/ 2271019 h 2971567"/>
                <a:gd name="connsiteX18-525" fmla="*/ 1011318 w 1439021"/>
                <a:gd name="connsiteY18-526" fmla="*/ 2484870 h 2971567"/>
                <a:gd name="connsiteX19-527" fmla="*/ 1077685 w 1439021"/>
                <a:gd name="connsiteY19-528" fmla="*/ 2514367 h 2971567"/>
                <a:gd name="connsiteX20-529" fmla="*/ 1119329 w 1439021"/>
                <a:gd name="connsiteY20-530" fmla="*/ 2507427 h 2971567"/>
                <a:gd name="connsiteX21-531" fmla="*/ 1232543 w 1439021"/>
                <a:gd name="connsiteY21-532" fmla="*/ 2595483 h 2971567"/>
                <a:gd name="connsiteX22-533" fmla="*/ 1313659 w 1439021"/>
                <a:gd name="connsiteY22-534" fmla="*/ 2824083 h 2971567"/>
                <a:gd name="connsiteX23-535" fmla="*/ 1343156 w 1439021"/>
                <a:gd name="connsiteY23-536" fmla="*/ 2890451 h 2971567"/>
                <a:gd name="connsiteX24-537" fmla="*/ 1357905 w 1439021"/>
                <a:gd name="connsiteY24-538" fmla="*/ 2971567 h 2971567"/>
                <a:gd name="connsiteX25-539" fmla="*/ 1136679 w 1439021"/>
                <a:gd name="connsiteY25-540" fmla="*/ 2765090 h 2971567"/>
                <a:gd name="connsiteX26-541" fmla="*/ 708976 w 1439021"/>
                <a:gd name="connsiteY26-542" fmla="*/ 2418502 h 2971567"/>
                <a:gd name="connsiteX27-543" fmla="*/ 487750 w 1439021"/>
                <a:gd name="connsiteY27-544" fmla="*/ 2182528 h 2971567"/>
                <a:gd name="connsiteX28-545" fmla="*/ 155911 w 1439021"/>
                <a:gd name="connsiteY28-546" fmla="*/ 1953928 h 2971567"/>
                <a:gd name="connsiteX29-547" fmla="*/ 0 w 1439021"/>
                <a:gd name="connsiteY29-548" fmla="*/ 1966921 h 2971567"/>
                <a:gd name="connsiteX30-549" fmla="*/ 14572 w 1439021"/>
                <a:gd name="connsiteY30-550" fmla="*/ 1931806 h 2971567"/>
                <a:gd name="connsiteX31-551" fmla="*/ 23176 w 1439021"/>
                <a:gd name="connsiteY31-552" fmla="*/ 1614715 h 2971567"/>
                <a:gd name="connsiteX32-553" fmla="*/ 1058 w 1439021"/>
                <a:gd name="connsiteY32-554" fmla="*/ 1619372 h 2971567"/>
                <a:gd name="connsiteX33-555" fmla="*/ 133788 w 1439021"/>
                <a:gd name="connsiteY33-556" fmla="*/ 1570470 h 2971567"/>
                <a:gd name="connsiteX34-557" fmla="*/ 251776 w 1439021"/>
                <a:gd name="connsiteY34-558" fmla="*/ 1437735 h 2971567"/>
                <a:gd name="connsiteX35-559" fmla="*/ 244401 w 1439021"/>
                <a:gd name="connsiteY35-560" fmla="*/ 1209135 h 2971567"/>
                <a:gd name="connsiteX36-561" fmla="*/ 96918 w 1439021"/>
                <a:gd name="connsiteY36-562" fmla="*/ 1017406 h 2971567"/>
                <a:gd name="connsiteX37-563" fmla="*/ 119040 w 1439021"/>
                <a:gd name="connsiteY37-564" fmla="*/ 759309 h 2971567"/>
                <a:gd name="connsiteX38-565" fmla="*/ 237027 w 1439021"/>
                <a:gd name="connsiteY38-566" fmla="*/ 641322 h 2971567"/>
                <a:gd name="connsiteX39-567" fmla="*/ 384511 w 1439021"/>
                <a:gd name="connsiteY39-568" fmla="*/ 678193 h 2971567"/>
                <a:gd name="connsiteX40-569" fmla="*/ 590988 w 1439021"/>
                <a:gd name="connsiteY40-570" fmla="*/ 707690 h 2971567"/>
                <a:gd name="connsiteX41-571" fmla="*/ 686853 w 1439021"/>
                <a:gd name="connsiteY41-572" fmla="*/ 892044 h 2971567"/>
                <a:gd name="connsiteX42-573" fmla="*/ 716350 w 1439021"/>
                <a:gd name="connsiteY42-574" fmla="*/ 715064 h 2971567"/>
                <a:gd name="connsiteX43-575" fmla="*/ 642608 w 1439021"/>
                <a:gd name="connsiteY43-576" fmla="*/ 574954 h 2971567"/>
                <a:gd name="connsiteX44-577" fmla="*/ 546743 w 1439021"/>
                <a:gd name="connsiteY44-578" fmla="*/ 456967 h 2971567"/>
                <a:gd name="connsiteX45-579" fmla="*/ 716350 w 1439021"/>
                <a:gd name="connsiteY45-580" fmla="*/ 272612 h 2971567"/>
                <a:gd name="connsiteX46-581" fmla="*/ 657356 w 1439021"/>
                <a:gd name="connsiteY46-582" fmla="*/ 272612 h 2971567"/>
                <a:gd name="connsiteX47-583" fmla="*/ 686853 w 1439021"/>
                <a:gd name="connsiteY47-584" fmla="*/ 51386 h 2971567"/>
                <a:gd name="connsiteX48-585" fmla="*/ 716603 w 1439021"/>
                <a:gd name="connsiteY48-586" fmla="*/ 0 h 2971567"/>
                <a:gd name="connsiteX0-587" fmla="*/ 716603 w 1439021"/>
                <a:gd name="connsiteY0-588" fmla="*/ 0 h 2971567"/>
                <a:gd name="connsiteX1-589" fmla="*/ 996569 w 1439021"/>
                <a:gd name="connsiteY1-590" fmla="*/ 257864 h 2971567"/>
                <a:gd name="connsiteX2-591" fmla="*/ 1070311 w 1439021"/>
                <a:gd name="connsiteY2-592" fmla="*/ 405348 h 2971567"/>
                <a:gd name="connsiteX3-593" fmla="*/ 1070311 w 1439021"/>
                <a:gd name="connsiteY3-594" fmla="*/ 508586 h 2971567"/>
                <a:gd name="connsiteX4-595" fmla="*/ 1387401 w 1439021"/>
                <a:gd name="connsiteY4-596" fmla="*/ 788806 h 2971567"/>
                <a:gd name="connsiteX5-597" fmla="*/ 1365279 w 1439021"/>
                <a:gd name="connsiteY5-598" fmla="*/ 884670 h 2971567"/>
                <a:gd name="connsiteX6-599" fmla="*/ 1291537 w 1439021"/>
                <a:gd name="connsiteY6-600" fmla="*/ 914167 h 2971567"/>
                <a:gd name="connsiteX7-601" fmla="*/ 1357905 w 1439021"/>
                <a:gd name="connsiteY7-602" fmla="*/ 980535 h 2971567"/>
                <a:gd name="connsiteX8-603" fmla="*/ 1394776 w 1439021"/>
                <a:gd name="connsiteY8-604" fmla="*/ 1002657 h 2971567"/>
                <a:gd name="connsiteX9-605" fmla="*/ 1387401 w 1439021"/>
                <a:gd name="connsiteY9-606" fmla="*/ 1076399 h 2971567"/>
                <a:gd name="connsiteX10-607" fmla="*/ 1439021 w 1439021"/>
                <a:gd name="connsiteY10-608" fmla="*/ 1135393 h 2971567"/>
                <a:gd name="connsiteX11-609" fmla="*/ 1357905 w 1439021"/>
                <a:gd name="connsiteY11-610" fmla="*/ 1282877 h 2971567"/>
                <a:gd name="connsiteX12-611" fmla="*/ 1409524 w 1439021"/>
                <a:gd name="connsiteY12-612" fmla="*/ 1386115 h 2971567"/>
                <a:gd name="connsiteX13-613" fmla="*/ 1380027 w 1439021"/>
                <a:gd name="connsiteY13-614" fmla="*/ 1518851 h 2971567"/>
                <a:gd name="connsiteX14-615" fmla="*/ 1188298 w 1439021"/>
                <a:gd name="connsiteY14-616" fmla="*/ 1555722 h 2971567"/>
                <a:gd name="connsiteX15-617" fmla="*/ 922827 w 1439021"/>
                <a:gd name="connsiteY15-618" fmla="*/ 1673709 h 2971567"/>
                <a:gd name="connsiteX16-619" fmla="*/ 841711 w 1439021"/>
                <a:gd name="connsiteY16-620" fmla="*/ 1976051 h 2971567"/>
                <a:gd name="connsiteX17-621" fmla="*/ 863834 w 1439021"/>
                <a:gd name="connsiteY17-622" fmla="*/ 2271019 h 2971567"/>
                <a:gd name="connsiteX18-623" fmla="*/ 1011318 w 1439021"/>
                <a:gd name="connsiteY18-624" fmla="*/ 2484870 h 2971567"/>
                <a:gd name="connsiteX19-625" fmla="*/ 1077685 w 1439021"/>
                <a:gd name="connsiteY19-626" fmla="*/ 2514367 h 2971567"/>
                <a:gd name="connsiteX20-627" fmla="*/ 1119329 w 1439021"/>
                <a:gd name="connsiteY20-628" fmla="*/ 2507427 h 2971567"/>
                <a:gd name="connsiteX21-629" fmla="*/ 1232543 w 1439021"/>
                <a:gd name="connsiteY21-630" fmla="*/ 2595483 h 2971567"/>
                <a:gd name="connsiteX22-631" fmla="*/ 1313659 w 1439021"/>
                <a:gd name="connsiteY22-632" fmla="*/ 2824083 h 2971567"/>
                <a:gd name="connsiteX23-633" fmla="*/ 1343156 w 1439021"/>
                <a:gd name="connsiteY23-634" fmla="*/ 2890451 h 2971567"/>
                <a:gd name="connsiteX24-635" fmla="*/ 1357905 w 1439021"/>
                <a:gd name="connsiteY24-636" fmla="*/ 2971567 h 2971567"/>
                <a:gd name="connsiteX25-637" fmla="*/ 1136679 w 1439021"/>
                <a:gd name="connsiteY25-638" fmla="*/ 2765090 h 2971567"/>
                <a:gd name="connsiteX26-639" fmla="*/ 708976 w 1439021"/>
                <a:gd name="connsiteY26-640" fmla="*/ 2418502 h 2971567"/>
                <a:gd name="connsiteX27-641" fmla="*/ 487750 w 1439021"/>
                <a:gd name="connsiteY27-642" fmla="*/ 2182528 h 2971567"/>
                <a:gd name="connsiteX28-643" fmla="*/ 155911 w 1439021"/>
                <a:gd name="connsiteY28-644" fmla="*/ 1953928 h 2971567"/>
                <a:gd name="connsiteX29-645" fmla="*/ 0 w 1439021"/>
                <a:gd name="connsiteY29-646" fmla="*/ 1966921 h 2971567"/>
                <a:gd name="connsiteX30-647" fmla="*/ 14572 w 1439021"/>
                <a:gd name="connsiteY30-648" fmla="*/ 1931806 h 2971567"/>
                <a:gd name="connsiteX31-649" fmla="*/ 23176 w 1439021"/>
                <a:gd name="connsiteY31-650" fmla="*/ 1614715 h 2971567"/>
                <a:gd name="connsiteX32-651" fmla="*/ 133788 w 1439021"/>
                <a:gd name="connsiteY32-652" fmla="*/ 1570470 h 2971567"/>
                <a:gd name="connsiteX33-653" fmla="*/ 251776 w 1439021"/>
                <a:gd name="connsiteY33-654" fmla="*/ 1437735 h 2971567"/>
                <a:gd name="connsiteX34-655" fmla="*/ 244401 w 1439021"/>
                <a:gd name="connsiteY34-656" fmla="*/ 1209135 h 2971567"/>
                <a:gd name="connsiteX35-657" fmla="*/ 96918 w 1439021"/>
                <a:gd name="connsiteY35-658" fmla="*/ 1017406 h 2971567"/>
                <a:gd name="connsiteX36-659" fmla="*/ 119040 w 1439021"/>
                <a:gd name="connsiteY36-660" fmla="*/ 759309 h 2971567"/>
                <a:gd name="connsiteX37-661" fmla="*/ 237027 w 1439021"/>
                <a:gd name="connsiteY37-662" fmla="*/ 641322 h 2971567"/>
                <a:gd name="connsiteX38-663" fmla="*/ 384511 w 1439021"/>
                <a:gd name="connsiteY38-664" fmla="*/ 678193 h 2971567"/>
                <a:gd name="connsiteX39-665" fmla="*/ 590988 w 1439021"/>
                <a:gd name="connsiteY39-666" fmla="*/ 707690 h 2971567"/>
                <a:gd name="connsiteX40-667" fmla="*/ 686853 w 1439021"/>
                <a:gd name="connsiteY40-668" fmla="*/ 892044 h 2971567"/>
                <a:gd name="connsiteX41-669" fmla="*/ 716350 w 1439021"/>
                <a:gd name="connsiteY41-670" fmla="*/ 715064 h 2971567"/>
                <a:gd name="connsiteX42-671" fmla="*/ 642608 w 1439021"/>
                <a:gd name="connsiteY42-672" fmla="*/ 574954 h 2971567"/>
                <a:gd name="connsiteX43-673" fmla="*/ 546743 w 1439021"/>
                <a:gd name="connsiteY43-674" fmla="*/ 456967 h 2971567"/>
                <a:gd name="connsiteX44-675" fmla="*/ 716350 w 1439021"/>
                <a:gd name="connsiteY44-676" fmla="*/ 272612 h 2971567"/>
                <a:gd name="connsiteX45-677" fmla="*/ 657356 w 1439021"/>
                <a:gd name="connsiteY45-678" fmla="*/ 272612 h 2971567"/>
                <a:gd name="connsiteX46-679" fmla="*/ 686853 w 1439021"/>
                <a:gd name="connsiteY46-680" fmla="*/ 51386 h 2971567"/>
                <a:gd name="connsiteX47-681" fmla="*/ 716603 w 1439021"/>
                <a:gd name="connsiteY47-682" fmla="*/ 0 h 2971567"/>
                <a:gd name="connsiteX0-683" fmla="*/ 718976 w 1441394"/>
                <a:gd name="connsiteY0-684" fmla="*/ 0 h 2971567"/>
                <a:gd name="connsiteX1-685" fmla="*/ 998942 w 1441394"/>
                <a:gd name="connsiteY1-686" fmla="*/ 257864 h 2971567"/>
                <a:gd name="connsiteX2-687" fmla="*/ 1072684 w 1441394"/>
                <a:gd name="connsiteY2-688" fmla="*/ 405348 h 2971567"/>
                <a:gd name="connsiteX3-689" fmla="*/ 1072684 w 1441394"/>
                <a:gd name="connsiteY3-690" fmla="*/ 508586 h 2971567"/>
                <a:gd name="connsiteX4-691" fmla="*/ 1389774 w 1441394"/>
                <a:gd name="connsiteY4-692" fmla="*/ 788806 h 2971567"/>
                <a:gd name="connsiteX5-693" fmla="*/ 1367652 w 1441394"/>
                <a:gd name="connsiteY5-694" fmla="*/ 884670 h 2971567"/>
                <a:gd name="connsiteX6-695" fmla="*/ 1293910 w 1441394"/>
                <a:gd name="connsiteY6-696" fmla="*/ 914167 h 2971567"/>
                <a:gd name="connsiteX7-697" fmla="*/ 1360278 w 1441394"/>
                <a:gd name="connsiteY7-698" fmla="*/ 980535 h 2971567"/>
                <a:gd name="connsiteX8-699" fmla="*/ 1397149 w 1441394"/>
                <a:gd name="connsiteY8-700" fmla="*/ 1002657 h 2971567"/>
                <a:gd name="connsiteX9-701" fmla="*/ 1389774 w 1441394"/>
                <a:gd name="connsiteY9-702" fmla="*/ 1076399 h 2971567"/>
                <a:gd name="connsiteX10-703" fmla="*/ 1441394 w 1441394"/>
                <a:gd name="connsiteY10-704" fmla="*/ 1135393 h 2971567"/>
                <a:gd name="connsiteX11-705" fmla="*/ 1360278 w 1441394"/>
                <a:gd name="connsiteY11-706" fmla="*/ 1282877 h 2971567"/>
                <a:gd name="connsiteX12-707" fmla="*/ 1411897 w 1441394"/>
                <a:gd name="connsiteY12-708" fmla="*/ 1386115 h 2971567"/>
                <a:gd name="connsiteX13-709" fmla="*/ 1382400 w 1441394"/>
                <a:gd name="connsiteY13-710" fmla="*/ 1518851 h 2971567"/>
                <a:gd name="connsiteX14-711" fmla="*/ 1190671 w 1441394"/>
                <a:gd name="connsiteY14-712" fmla="*/ 1555722 h 2971567"/>
                <a:gd name="connsiteX15-713" fmla="*/ 925200 w 1441394"/>
                <a:gd name="connsiteY15-714" fmla="*/ 1673709 h 2971567"/>
                <a:gd name="connsiteX16-715" fmla="*/ 844084 w 1441394"/>
                <a:gd name="connsiteY16-716" fmla="*/ 1976051 h 2971567"/>
                <a:gd name="connsiteX17-717" fmla="*/ 866207 w 1441394"/>
                <a:gd name="connsiteY17-718" fmla="*/ 2271019 h 2971567"/>
                <a:gd name="connsiteX18-719" fmla="*/ 1013691 w 1441394"/>
                <a:gd name="connsiteY18-720" fmla="*/ 2484870 h 2971567"/>
                <a:gd name="connsiteX19-721" fmla="*/ 1080058 w 1441394"/>
                <a:gd name="connsiteY19-722" fmla="*/ 2514367 h 2971567"/>
                <a:gd name="connsiteX20-723" fmla="*/ 1121702 w 1441394"/>
                <a:gd name="connsiteY20-724" fmla="*/ 2507427 h 2971567"/>
                <a:gd name="connsiteX21-725" fmla="*/ 1234916 w 1441394"/>
                <a:gd name="connsiteY21-726" fmla="*/ 2595483 h 2971567"/>
                <a:gd name="connsiteX22-727" fmla="*/ 1316032 w 1441394"/>
                <a:gd name="connsiteY22-728" fmla="*/ 2824083 h 2971567"/>
                <a:gd name="connsiteX23-729" fmla="*/ 1345529 w 1441394"/>
                <a:gd name="connsiteY23-730" fmla="*/ 2890451 h 2971567"/>
                <a:gd name="connsiteX24-731" fmla="*/ 1360278 w 1441394"/>
                <a:gd name="connsiteY24-732" fmla="*/ 2971567 h 2971567"/>
                <a:gd name="connsiteX25-733" fmla="*/ 1139052 w 1441394"/>
                <a:gd name="connsiteY25-734" fmla="*/ 2765090 h 2971567"/>
                <a:gd name="connsiteX26-735" fmla="*/ 711349 w 1441394"/>
                <a:gd name="connsiteY26-736" fmla="*/ 2418502 h 2971567"/>
                <a:gd name="connsiteX27-737" fmla="*/ 490123 w 1441394"/>
                <a:gd name="connsiteY27-738" fmla="*/ 2182528 h 2971567"/>
                <a:gd name="connsiteX28-739" fmla="*/ 158284 w 1441394"/>
                <a:gd name="connsiteY28-740" fmla="*/ 1953928 h 2971567"/>
                <a:gd name="connsiteX29-741" fmla="*/ 2373 w 1441394"/>
                <a:gd name="connsiteY29-742" fmla="*/ 1966921 h 2971567"/>
                <a:gd name="connsiteX30-743" fmla="*/ 16945 w 1441394"/>
                <a:gd name="connsiteY30-744" fmla="*/ 1931806 h 2971567"/>
                <a:gd name="connsiteX31-745" fmla="*/ 149 w 1441394"/>
                <a:gd name="connsiteY31-746" fmla="*/ 1597782 h 2971567"/>
                <a:gd name="connsiteX32-747" fmla="*/ 136161 w 1441394"/>
                <a:gd name="connsiteY32-748" fmla="*/ 1570470 h 2971567"/>
                <a:gd name="connsiteX33-749" fmla="*/ 254149 w 1441394"/>
                <a:gd name="connsiteY33-750" fmla="*/ 1437735 h 2971567"/>
                <a:gd name="connsiteX34-751" fmla="*/ 246774 w 1441394"/>
                <a:gd name="connsiteY34-752" fmla="*/ 1209135 h 2971567"/>
                <a:gd name="connsiteX35-753" fmla="*/ 99291 w 1441394"/>
                <a:gd name="connsiteY35-754" fmla="*/ 1017406 h 2971567"/>
                <a:gd name="connsiteX36-755" fmla="*/ 121413 w 1441394"/>
                <a:gd name="connsiteY36-756" fmla="*/ 759309 h 2971567"/>
                <a:gd name="connsiteX37-757" fmla="*/ 239400 w 1441394"/>
                <a:gd name="connsiteY37-758" fmla="*/ 641322 h 2971567"/>
                <a:gd name="connsiteX38-759" fmla="*/ 386884 w 1441394"/>
                <a:gd name="connsiteY38-760" fmla="*/ 678193 h 2971567"/>
                <a:gd name="connsiteX39-761" fmla="*/ 593361 w 1441394"/>
                <a:gd name="connsiteY39-762" fmla="*/ 707690 h 2971567"/>
                <a:gd name="connsiteX40-763" fmla="*/ 689226 w 1441394"/>
                <a:gd name="connsiteY40-764" fmla="*/ 892044 h 2971567"/>
                <a:gd name="connsiteX41-765" fmla="*/ 718723 w 1441394"/>
                <a:gd name="connsiteY41-766" fmla="*/ 715064 h 2971567"/>
                <a:gd name="connsiteX42-767" fmla="*/ 644981 w 1441394"/>
                <a:gd name="connsiteY42-768" fmla="*/ 574954 h 2971567"/>
                <a:gd name="connsiteX43-769" fmla="*/ 549116 w 1441394"/>
                <a:gd name="connsiteY43-770" fmla="*/ 456967 h 2971567"/>
                <a:gd name="connsiteX44-771" fmla="*/ 718723 w 1441394"/>
                <a:gd name="connsiteY44-772" fmla="*/ 272612 h 2971567"/>
                <a:gd name="connsiteX45-773" fmla="*/ 659729 w 1441394"/>
                <a:gd name="connsiteY45-774" fmla="*/ 272612 h 2971567"/>
                <a:gd name="connsiteX46-775" fmla="*/ 689226 w 1441394"/>
                <a:gd name="connsiteY46-776" fmla="*/ 51386 h 2971567"/>
                <a:gd name="connsiteX47-777" fmla="*/ 718976 w 1441394"/>
                <a:gd name="connsiteY47-778" fmla="*/ 0 h 2971567"/>
                <a:gd name="connsiteX0-779" fmla="*/ 718827 w 1441245"/>
                <a:gd name="connsiteY0-780" fmla="*/ 0 h 2971567"/>
                <a:gd name="connsiteX1-781" fmla="*/ 998793 w 1441245"/>
                <a:gd name="connsiteY1-782" fmla="*/ 257864 h 2971567"/>
                <a:gd name="connsiteX2-783" fmla="*/ 1072535 w 1441245"/>
                <a:gd name="connsiteY2-784" fmla="*/ 405348 h 2971567"/>
                <a:gd name="connsiteX3-785" fmla="*/ 1072535 w 1441245"/>
                <a:gd name="connsiteY3-786" fmla="*/ 508586 h 2971567"/>
                <a:gd name="connsiteX4-787" fmla="*/ 1389625 w 1441245"/>
                <a:gd name="connsiteY4-788" fmla="*/ 788806 h 2971567"/>
                <a:gd name="connsiteX5-789" fmla="*/ 1367503 w 1441245"/>
                <a:gd name="connsiteY5-790" fmla="*/ 884670 h 2971567"/>
                <a:gd name="connsiteX6-791" fmla="*/ 1293761 w 1441245"/>
                <a:gd name="connsiteY6-792" fmla="*/ 914167 h 2971567"/>
                <a:gd name="connsiteX7-793" fmla="*/ 1360129 w 1441245"/>
                <a:gd name="connsiteY7-794" fmla="*/ 980535 h 2971567"/>
                <a:gd name="connsiteX8-795" fmla="*/ 1397000 w 1441245"/>
                <a:gd name="connsiteY8-796" fmla="*/ 1002657 h 2971567"/>
                <a:gd name="connsiteX9-797" fmla="*/ 1389625 w 1441245"/>
                <a:gd name="connsiteY9-798" fmla="*/ 1076399 h 2971567"/>
                <a:gd name="connsiteX10-799" fmla="*/ 1441245 w 1441245"/>
                <a:gd name="connsiteY10-800" fmla="*/ 1135393 h 2971567"/>
                <a:gd name="connsiteX11-801" fmla="*/ 1360129 w 1441245"/>
                <a:gd name="connsiteY11-802" fmla="*/ 1282877 h 2971567"/>
                <a:gd name="connsiteX12-803" fmla="*/ 1411748 w 1441245"/>
                <a:gd name="connsiteY12-804" fmla="*/ 1386115 h 2971567"/>
                <a:gd name="connsiteX13-805" fmla="*/ 1382251 w 1441245"/>
                <a:gd name="connsiteY13-806" fmla="*/ 1518851 h 2971567"/>
                <a:gd name="connsiteX14-807" fmla="*/ 1190522 w 1441245"/>
                <a:gd name="connsiteY14-808" fmla="*/ 1555722 h 2971567"/>
                <a:gd name="connsiteX15-809" fmla="*/ 925051 w 1441245"/>
                <a:gd name="connsiteY15-810" fmla="*/ 1673709 h 2971567"/>
                <a:gd name="connsiteX16-811" fmla="*/ 843935 w 1441245"/>
                <a:gd name="connsiteY16-812" fmla="*/ 1976051 h 2971567"/>
                <a:gd name="connsiteX17-813" fmla="*/ 866058 w 1441245"/>
                <a:gd name="connsiteY17-814" fmla="*/ 2271019 h 2971567"/>
                <a:gd name="connsiteX18-815" fmla="*/ 1013542 w 1441245"/>
                <a:gd name="connsiteY18-816" fmla="*/ 2484870 h 2971567"/>
                <a:gd name="connsiteX19-817" fmla="*/ 1079909 w 1441245"/>
                <a:gd name="connsiteY19-818" fmla="*/ 2514367 h 2971567"/>
                <a:gd name="connsiteX20-819" fmla="*/ 1121553 w 1441245"/>
                <a:gd name="connsiteY20-820" fmla="*/ 2507427 h 2971567"/>
                <a:gd name="connsiteX21-821" fmla="*/ 1234767 w 1441245"/>
                <a:gd name="connsiteY21-822" fmla="*/ 2595483 h 2971567"/>
                <a:gd name="connsiteX22-823" fmla="*/ 1315883 w 1441245"/>
                <a:gd name="connsiteY22-824" fmla="*/ 2824083 h 2971567"/>
                <a:gd name="connsiteX23-825" fmla="*/ 1345380 w 1441245"/>
                <a:gd name="connsiteY23-826" fmla="*/ 2890451 h 2971567"/>
                <a:gd name="connsiteX24-827" fmla="*/ 1360129 w 1441245"/>
                <a:gd name="connsiteY24-828" fmla="*/ 2971567 h 2971567"/>
                <a:gd name="connsiteX25-829" fmla="*/ 1138903 w 1441245"/>
                <a:gd name="connsiteY25-830" fmla="*/ 2765090 h 2971567"/>
                <a:gd name="connsiteX26-831" fmla="*/ 711200 w 1441245"/>
                <a:gd name="connsiteY26-832" fmla="*/ 2418502 h 2971567"/>
                <a:gd name="connsiteX27-833" fmla="*/ 489974 w 1441245"/>
                <a:gd name="connsiteY27-834" fmla="*/ 2182528 h 2971567"/>
                <a:gd name="connsiteX28-835" fmla="*/ 158135 w 1441245"/>
                <a:gd name="connsiteY28-836" fmla="*/ 1953928 h 2971567"/>
                <a:gd name="connsiteX29-837" fmla="*/ 2224 w 1441245"/>
                <a:gd name="connsiteY29-838" fmla="*/ 1966921 h 2971567"/>
                <a:gd name="connsiteX30-839" fmla="*/ 16796 w 1441245"/>
                <a:gd name="connsiteY30-840" fmla="*/ 1931806 h 2971567"/>
                <a:gd name="connsiteX31-841" fmla="*/ 0 w 1441245"/>
                <a:gd name="connsiteY31-842" fmla="*/ 1597782 h 2971567"/>
                <a:gd name="connsiteX32-843" fmla="*/ 136012 w 1441245"/>
                <a:gd name="connsiteY32-844" fmla="*/ 1570470 h 2971567"/>
                <a:gd name="connsiteX33-845" fmla="*/ 254000 w 1441245"/>
                <a:gd name="connsiteY33-846" fmla="*/ 1437735 h 2971567"/>
                <a:gd name="connsiteX34-847" fmla="*/ 246625 w 1441245"/>
                <a:gd name="connsiteY34-848" fmla="*/ 1209135 h 2971567"/>
                <a:gd name="connsiteX35-849" fmla="*/ 99142 w 1441245"/>
                <a:gd name="connsiteY35-850" fmla="*/ 1017406 h 2971567"/>
                <a:gd name="connsiteX36-851" fmla="*/ 121264 w 1441245"/>
                <a:gd name="connsiteY36-852" fmla="*/ 759309 h 2971567"/>
                <a:gd name="connsiteX37-853" fmla="*/ 239251 w 1441245"/>
                <a:gd name="connsiteY37-854" fmla="*/ 641322 h 2971567"/>
                <a:gd name="connsiteX38-855" fmla="*/ 386735 w 1441245"/>
                <a:gd name="connsiteY38-856" fmla="*/ 678193 h 2971567"/>
                <a:gd name="connsiteX39-857" fmla="*/ 593212 w 1441245"/>
                <a:gd name="connsiteY39-858" fmla="*/ 707690 h 2971567"/>
                <a:gd name="connsiteX40-859" fmla="*/ 689077 w 1441245"/>
                <a:gd name="connsiteY40-860" fmla="*/ 892044 h 2971567"/>
                <a:gd name="connsiteX41-861" fmla="*/ 718574 w 1441245"/>
                <a:gd name="connsiteY41-862" fmla="*/ 715064 h 2971567"/>
                <a:gd name="connsiteX42-863" fmla="*/ 644832 w 1441245"/>
                <a:gd name="connsiteY42-864" fmla="*/ 574954 h 2971567"/>
                <a:gd name="connsiteX43-865" fmla="*/ 548967 w 1441245"/>
                <a:gd name="connsiteY43-866" fmla="*/ 456967 h 2971567"/>
                <a:gd name="connsiteX44-867" fmla="*/ 718574 w 1441245"/>
                <a:gd name="connsiteY44-868" fmla="*/ 272612 h 2971567"/>
                <a:gd name="connsiteX45-869" fmla="*/ 659580 w 1441245"/>
                <a:gd name="connsiteY45-870" fmla="*/ 272612 h 2971567"/>
                <a:gd name="connsiteX46-871" fmla="*/ 689077 w 1441245"/>
                <a:gd name="connsiteY46-872" fmla="*/ 51386 h 2971567"/>
                <a:gd name="connsiteX47-873" fmla="*/ 718827 w 1441245"/>
                <a:gd name="connsiteY47-874" fmla="*/ 0 h 2971567"/>
                <a:gd name="connsiteX0-875" fmla="*/ 718827 w 1441245"/>
                <a:gd name="connsiteY0-876" fmla="*/ 0 h 2971567"/>
                <a:gd name="connsiteX1-877" fmla="*/ 998793 w 1441245"/>
                <a:gd name="connsiteY1-878" fmla="*/ 257864 h 2971567"/>
                <a:gd name="connsiteX2-879" fmla="*/ 1072535 w 1441245"/>
                <a:gd name="connsiteY2-880" fmla="*/ 405348 h 2971567"/>
                <a:gd name="connsiteX3-881" fmla="*/ 1072535 w 1441245"/>
                <a:gd name="connsiteY3-882" fmla="*/ 508586 h 2971567"/>
                <a:gd name="connsiteX4-883" fmla="*/ 1389625 w 1441245"/>
                <a:gd name="connsiteY4-884" fmla="*/ 788806 h 2971567"/>
                <a:gd name="connsiteX5-885" fmla="*/ 1367503 w 1441245"/>
                <a:gd name="connsiteY5-886" fmla="*/ 884670 h 2971567"/>
                <a:gd name="connsiteX6-887" fmla="*/ 1293761 w 1441245"/>
                <a:gd name="connsiteY6-888" fmla="*/ 914167 h 2971567"/>
                <a:gd name="connsiteX7-889" fmla="*/ 1360129 w 1441245"/>
                <a:gd name="connsiteY7-890" fmla="*/ 980535 h 2971567"/>
                <a:gd name="connsiteX8-891" fmla="*/ 1397000 w 1441245"/>
                <a:gd name="connsiteY8-892" fmla="*/ 1002657 h 2971567"/>
                <a:gd name="connsiteX9-893" fmla="*/ 1389625 w 1441245"/>
                <a:gd name="connsiteY9-894" fmla="*/ 1076399 h 2971567"/>
                <a:gd name="connsiteX10-895" fmla="*/ 1441245 w 1441245"/>
                <a:gd name="connsiteY10-896" fmla="*/ 1135393 h 2971567"/>
                <a:gd name="connsiteX11-897" fmla="*/ 1360129 w 1441245"/>
                <a:gd name="connsiteY11-898" fmla="*/ 1282877 h 2971567"/>
                <a:gd name="connsiteX12-899" fmla="*/ 1411748 w 1441245"/>
                <a:gd name="connsiteY12-900" fmla="*/ 1386115 h 2971567"/>
                <a:gd name="connsiteX13-901" fmla="*/ 1382251 w 1441245"/>
                <a:gd name="connsiteY13-902" fmla="*/ 1518851 h 2971567"/>
                <a:gd name="connsiteX14-903" fmla="*/ 1190522 w 1441245"/>
                <a:gd name="connsiteY14-904" fmla="*/ 1555722 h 2971567"/>
                <a:gd name="connsiteX15-905" fmla="*/ 925051 w 1441245"/>
                <a:gd name="connsiteY15-906" fmla="*/ 1673709 h 2971567"/>
                <a:gd name="connsiteX16-907" fmla="*/ 843935 w 1441245"/>
                <a:gd name="connsiteY16-908" fmla="*/ 1976051 h 2971567"/>
                <a:gd name="connsiteX17-909" fmla="*/ 866058 w 1441245"/>
                <a:gd name="connsiteY17-910" fmla="*/ 2271019 h 2971567"/>
                <a:gd name="connsiteX18-911" fmla="*/ 1013542 w 1441245"/>
                <a:gd name="connsiteY18-912" fmla="*/ 2484870 h 2971567"/>
                <a:gd name="connsiteX19-913" fmla="*/ 1079909 w 1441245"/>
                <a:gd name="connsiteY19-914" fmla="*/ 2514367 h 2971567"/>
                <a:gd name="connsiteX20-915" fmla="*/ 1121553 w 1441245"/>
                <a:gd name="connsiteY20-916" fmla="*/ 2507427 h 2971567"/>
                <a:gd name="connsiteX21-917" fmla="*/ 1234767 w 1441245"/>
                <a:gd name="connsiteY21-918" fmla="*/ 2595483 h 2971567"/>
                <a:gd name="connsiteX22-919" fmla="*/ 1315883 w 1441245"/>
                <a:gd name="connsiteY22-920" fmla="*/ 2824083 h 2971567"/>
                <a:gd name="connsiteX23-921" fmla="*/ 1345380 w 1441245"/>
                <a:gd name="connsiteY23-922" fmla="*/ 2890451 h 2971567"/>
                <a:gd name="connsiteX24-923" fmla="*/ 1360129 w 1441245"/>
                <a:gd name="connsiteY24-924" fmla="*/ 2971567 h 2971567"/>
                <a:gd name="connsiteX25-925" fmla="*/ 1138903 w 1441245"/>
                <a:gd name="connsiteY25-926" fmla="*/ 2765090 h 2971567"/>
                <a:gd name="connsiteX26-927" fmla="*/ 711200 w 1441245"/>
                <a:gd name="connsiteY26-928" fmla="*/ 2418502 h 2971567"/>
                <a:gd name="connsiteX27-929" fmla="*/ 489974 w 1441245"/>
                <a:gd name="connsiteY27-930" fmla="*/ 2182528 h 2971567"/>
                <a:gd name="connsiteX28-931" fmla="*/ 158135 w 1441245"/>
                <a:gd name="connsiteY28-932" fmla="*/ 1953928 h 2971567"/>
                <a:gd name="connsiteX29-933" fmla="*/ 2224 w 1441245"/>
                <a:gd name="connsiteY29-934" fmla="*/ 1966921 h 2971567"/>
                <a:gd name="connsiteX30-935" fmla="*/ 16796 w 1441245"/>
                <a:gd name="connsiteY30-936" fmla="*/ 1931806 h 2971567"/>
                <a:gd name="connsiteX31-937" fmla="*/ 0 w 1441245"/>
                <a:gd name="connsiteY31-938" fmla="*/ 1597782 h 2971567"/>
                <a:gd name="connsiteX32-939" fmla="*/ 131779 w 1441245"/>
                <a:gd name="connsiteY32-940" fmla="*/ 1536603 h 2971567"/>
                <a:gd name="connsiteX33-941" fmla="*/ 254000 w 1441245"/>
                <a:gd name="connsiteY33-942" fmla="*/ 1437735 h 2971567"/>
                <a:gd name="connsiteX34-943" fmla="*/ 246625 w 1441245"/>
                <a:gd name="connsiteY34-944" fmla="*/ 1209135 h 2971567"/>
                <a:gd name="connsiteX35-945" fmla="*/ 99142 w 1441245"/>
                <a:gd name="connsiteY35-946" fmla="*/ 1017406 h 2971567"/>
                <a:gd name="connsiteX36-947" fmla="*/ 121264 w 1441245"/>
                <a:gd name="connsiteY36-948" fmla="*/ 759309 h 2971567"/>
                <a:gd name="connsiteX37-949" fmla="*/ 239251 w 1441245"/>
                <a:gd name="connsiteY37-950" fmla="*/ 641322 h 2971567"/>
                <a:gd name="connsiteX38-951" fmla="*/ 386735 w 1441245"/>
                <a:gd name="connsiteY38-952" fmla="*/ 678193 h 2971567"/>
                <a:gd name="connsiteX39-953" fmla="*/ 593212 w 1441245"/>
                <a:gd name="connsiteY39-954" fmla="*/ 707690 h 2971567"/>
                <a:gd name="connsiteX40-955" fmla="*/ 689077 w 1441245"/>
                <a:gd name="connsiteY40-956" fmla="*/ 892044 h 2971567"/>
                <a:gd name="connsiteX41-957" fmla="*/ 718574 w 1441245"/>
                <a:gd name="connsiteY41-958" fmla="*/ 715064 h 2971567"/>
                <a:gd name="connsiteX42-959" fmla="*/ 644832 w 1441245"/>
                <a:gd name="connsiteY42-960" fmla="*/ 574954 h 2971567"/>
                <a:gd name="connsiteX43-961" fmla="*/ 548967 w 1441245"/>
                <a:gd name="connsiteY43-962" fmla="*/ 456967 h 2971567"/>
                <a:gd name="connsiteX44-963" fmla="*/ 718574 w 1441245"/>
                <a:gd name="connsiteY44-964" fmla="*/ 272612 h 2971567"/>
                <a:gd name="connsiteX45-965" fmla="*/ 659580 w 1441245"/>
                <a:gd name="connsiteY45-966" fmla="*/ 272612 h 2971567"/>
                <a:gd name="connsiteX46-967" fmla="*/ 689077 w 1441245"/>
                <a:gd name="connsiteY46-968" fmla="*/ 51386 h 2971567"/>
                <a:gd name="connsiteX47-969" fmla="*/ 718827 w 1441245"/>
                <a:gd name="connsiteY47-970" fmla="*/ 0 h 2971567"/>
                <a:gd name="connsiteX0-971" fmla="*/ 718827 w 1441245"/>
                <a:gd name="connsiteY0-972" fmla="*/ 0 h 2971567"/>
                <a:gd name="connsiteX1-973" fmla="*/ 998793 w 1441245"/>
                <a:gd name="connsiteY1-974" fmla="*/ 257864 h 2971567"/>
                <a:gd name="connsiteX2-975" fmla="*/ 1072535 w 1441245"/>
                <a:gd name="connsiteY2-976" fmla="*/ 405348 h 2971567"/>
                <a:gd name="connsiteX3-977" fmla="*/ 1072535 w 1441245"/>
                <a:gd name="connsiteY3-978" fmla="*/ 508586 h 2971567"/>
                <a:gd name="connsiteX4-979" fmla="*/ 1389625 w 1441245"/>
                <a:gd name="connsiteY4-980" fmla="*/ 788806 h 2971567"/>
                <a:gd name="connsiteX5-981" fmla="*/ 1367503 w 1441245"/>
                <a:gd name="connsiteY5-982" fmla="*/ 884670 h 2971567"/>
                <a:gd name="connsiteX6-983" fmla="*/ 1293761 w 1441245"/>
                <a:gd name="connsiteY6-984" fmla="*/ 914167 h 2971567"/>
                <a:gd name="connsiteX7-985" fmla="*/ 1360129 w 1441245"/>
                <a:gd name="connsiteY7-986" fmla="*/ 980535 h 2971567"/>
                <a:gd name="connsiteX8-987" fmla="*/ 1397000 w 1441245"/>
                <a:gd name="connsiteY8-988" fmla="*/ 1002657 h 2971567"/>
                <a:gd name="connsiteX9-989" fmla="*/ 1389625 w 1441245"/>
                <a:gd name="connsiteY9-990" fmla="*/ 1076399 h 2971567"/>
                <a:gd name="connsiteX10-991" fmla="*/ 1441245 w 1441245"/>
                <a:gd name="connsiteY10-992" fmla="*/ 1135393 h 2971567"/>
                <a:gd name="connsiteX11-993" fmla="*/ 1360129 w 1441245"/>
                <a:gd name="connsiteY11-994" fmla="*/ 1282877 h 2971567"/>
                <a:gd name="connsiteX12-995" fmla="*/ 1411748 w 1441245"/>
                <a:gd name="connsiteY12-996" fmla="*/ 1386115 h 2971567"/>
                <a:gd name="connsiteX13-997" fmla="*/ 1382251 w 1441245"/>
                <a:gd name="connsiteY13-998" fmla="*/ 1518851 h 2971567"/>
                <a:gd name="connsiteX14-999" fmla="*/ 1190522 w 1441245"/>
                <a:gd name="connsiteY14-1000" fmla="*/ 1555722 h 2971567"/>
                <a:gd name="connsiteX15-1001" fmla="*/ 925051 w 1441245"/>
                <a:gd name="connsiteY15-1002" fmla="*/ 1673709 h 2971567"/>
                <a:gd name="connsiteX16-1003" fmla="*/ 843935 w 1441245"/>
                <a:gd name="connsiteY16-1004" fmla="*/ 1976051 h 2971567"/>
                <a:gd name="connsiteX17-1005" fmla="*/ 866058 w 1441245"/>
                <a:gd name="connsiteY17-1006" fmla="*/ 2271019 h 2971567"/>
                <a:gd name="connsiteX18-1007" fmla="*/ 1013542 w 1441245"/>
                <a:gd name="connsiteY18-1008" fmla="*/ 2484870 h 2971567"/>
                <a:gd name="connsiteX19-1009" fmla="*/ 1079909 w 1441245"/>
                <a:gd name="connsiteY19-1010" fmla="*/ 2514367 h 2971567"/>
                <a:gd name="connsiteX20-1011" fmla="*/ 1121553 w 1441245"/>
                <a:gd name="connsiteY20-1012" fmla="*/ 2507427 h 2971567"/>
                <a:gd name="connsiteX21-1013" fmla="*/ 1234767 w 1441245"/>
                <a:gd name="connsiteY21-1014" fmla="*/ 2595483 h 2971567"/>
                <a:gd name="connsiteX22-1015" fmla="*/ 1315883 w 1441245"/>
                <a:gd name="connsiteY22-1016" fmla="*/ 2824083 h 2971567"/>
                <a:gd name="connsiteX23-1017" fmla="*/ 1345380 w 1441245"/>
                <a:gd name="connsiteY23-1018" fmla="*/ 2890451 h 2971567"/>
                <a:gd name="connsiteX24-1019" fmla="*/ 1360129 w 1441245"/>
                <a:gd name="connsiteY24-1020" fmla="*/ 2971567 h 2971567"/>
                <a:gd name="connsiteX25-1021" fmla="*/ 1138903 w 1441245"/>
                <a:gd name="connsiteY25-1022" fmla="*/ 2765090 h 2971567"/>
                <a:gd name="connsiteX26-1023" fmla="*/ 711200 w 1441245"/>
                <a:gd name="connsiteY26-1024" fmla="*/ 2418502 h 2971567"/>
                <a:gd name="connsiteX27-1025" fmla="*/ 489974 w 1441245"/>
                <a:gd name="connsiteY27-1026" fmla="*/ 2182528 h 2971567"/>
                <a:gd name="connsiteX28-1027" fmla="*/ 158135 w 1441245"/>
                <a:gd name="connsiteY28-1028" fmla="*/ 1953928 h 2971567"/>
                <a:gd name="connsiteX29-1029" fmla="*/ 2224 w 1441245"/>
                <a:gd name="connsiteY29-1030" fmla="*/ 1966921 h 2971567"/>
                <a:gd name="connsiteX30-1031" fmla="*/ 16796 w 1441245"/>
                <a:gd name="connsiteY30-1032" fmla="*/ 1931806 h 2971567"/>
                <a:gd name="connsiteX31-1033" fmla="*/ 0 w 1441245"/>
                <a:gd name="connsiteY31-1034" fmla="*/ 1597782 h 2971567"/>
                <a:gd name="connsiteX32-1035" fmla="*/ 131779 w 1441245"/>
                <a:gd name="connsiteY32-1036" fmla="*/ 1536603 h 2971567"/>
                <a:gd name="connsiteX33-1037" fmla="*/ 232833 w 1441245"/>
                <a:gd name="connsiteY33-1038" fmla="*/ 1412335 h 2971567"/>
                <a:gd name="connsiteX34-1039" fmla="*/ 246625 w 1441245"/>
                <a:gd name="connsiteY34-1040" fmla="*/ 1209135 h 2971567"/>
                <a:gd name="connsiteX35-1041" fmla="*/ 99142 w 1441245"/>
                <a:gd name="connsiteY35-1042" fmla="*/ 1017406 h 2971567"/>
                <a:gd name="connsiteX36-1043" fmla="*/ 121264 w 1441245"/>
                <a:gd name="connsiteY36-1044" fmla="*/ 759309 h 2971567"/>
                <a:gd name="connsiteX37-1045" fmla="*/ 239251 w 1441245"/>
                <a:gd name="connsiteY37-1046" fmla="*/ 641322 h 2971567"/>
                <a:gd name="connsiteX38-1047" fmla="*/ 386735 w 1441245"/>
                <a:gd name="connsiteY38-1048" fmla="*/ 678193 h 2971567"/>
                <a:gd name="connsiteX39-1049" fmla="*/ 593212 w 1441245"/>
                <a:gd name="connsiteY39-1050" fmla="*/ 707690 h 2971567"/>
                <a:gd name="connsiteX40-1051" fmla="*/ 689077 w 1441245"/>
                <a:gd name="connsiteY40-1052" fmla="*/ 892044 h 2971567"/>
                <a:gd name="connsiteX41-1053" fmla="*/ 718574 w 1441245"/>
                <a:gd name="connsiteY41-1054" fmla="*/ 715064 h 2971567"/>
                <a:gd name="connsiteX42-1055" fmla="*/ 644832 w 1441245"/>
                <a:gd name="connsiteY42-1056" fmla="*/ 574954 h 2971567"/>
                <a:gd name="connsiteX43-1057" fmla="*/ 548967 w 1441245"/>
                <a:gd name="connsiteY43-1058" fmla="*/ 456967 h 2971567"/>
                <a:gd name="connsiteX44-1059" fmla="*/ 718574 w 1441245"/>
                <a:gd name="connsiteY44-1060" fmla="*/ 272612 h 2971567"/>
                <a:gd name="connsiteX45-1061" fmla="*/ 659580 w 1441245"/>
                <a:gd name="connsiteY45-1062" fmla="*/ 272612 h 2971567"/>
                <a:gd name="connsiteX46-1063" fmla="*/ 689077 w 1441245"/>
                <a:gd name="connsiteY46-1064" fmla="*/ 51386 h 2971567"/>
                <a:gd name="connsiteX47-1065" fmla="*/ 718827 w 1441245"/>
                <a:gd name="connsiteY47-1066" fmla="*/ 0 h 2971567"/>
                <a:gd name="connsiteX0-1067" fmla="*/ 718827 w 1441245"/>
                <a:gd name="connsiteY0-1068" fmla="*/ 0 h 2971567"/>
                <a:gd name="connsiteX1-1069" fmla="*/ 998793 w 1441245"/>
                <a:gd name="connsiteY1-1070" fmla="*/ 257864 h 2971567"/>
                <a:gd name="connsiteX2-1071" fmla="*/ 1072535 w 1441245"/>
                <a:gd name="connsiteY2-1072" fmla="*/ 405348 h 2971567"/>
                <a:gd name="connsiteX3-1073" fmla="*/ 1072535 w 1441245"/>
                <a:gd name="connsiteY3-1074" fmla="*/ 508586 h 2971567"/>
                <a:gd name="connsiteX4-1075" fmla="*/ 1389625 w 1441245"/>
                <a:gd name="connsiteY4-1076" fmla="*/ 788806 h 2971567"/>
                <a:gd name="connsiteX5-1077" fmla="*/ 1367503 w 1441245"/>
                <a:gd name="connsiteY5-1078" fmla="*/ 884670 h 2971567"/>
                <a:gd name="connsiteX6-1079" fmla="*/ 1293761 w 1441245"/>
                <a:gd name="connsiteY6-1080" fmla="*/ 914167 h 2971567"/>
                <a:gd name="connsiteX7-1081" fmla="*/ 1360129 w 1441245"/>
                <a:gd name="connsiteY7-1082" fmla="*/ 980535 h 2971567"/>
                <a:gd name="connsiteX8-1083" fmla="*/ 1397000 w 1441245"/>
                <a:gd name="connsiteY8-1084" fmla="*/ 1002657 h 2971567"/>
                <a:gd name="connsiteX9-1085" fmla="*/ 1389625 w 1441245"/>
                <a:gd name="connsiteY9-1086" fmla="*/ 1076399 h 2971567"/>
                <a:gd name="connsiteX10-1087" fmla="*/ 1441245 w 1441245"/>
                <a:gd name="connsiteY10-1088" fmla="*/ 1135393 h 2971567"/>
                <a:gd name="connsiteX11-1089" fmla="*/ 1360129 w 1441245"/>
                <a:gd name="connsiteY11-1090" fmla="*/ 1282877 h 2971567"/>
                <a:gd name="connsiteX12-1091" fmla="*/ 1411748 w 1441245"/>
                <a:gd name="connsiteY12-1092" fmla="*/ 1386115 h 2971567"/>
                <a:gd name="connsiteX13-1093" fmla="*/ 1382251 w 1441245"/>
                <a:gd name="connsiteY13-1094" fmla="*/ 1518851 h 2971567"/>
                <a:gd name="connsiteX14-1095" fmla="*/ 1190522 w 1441245"/>
                <a:gd name="connsiteY14-1096" fmla="*/ 1555722 h 2971567"/>
                <a:gd name="connsiteX15-1097" fmla="*/ 925051 w 1441245"/>
                <a:gd name="connsiteY15-1098" fmla="*/ 1673709 h 2971567"/>
                <a:gd name="connsiteX16-1099" fmla="*/ 843935 w 1441245"/>
                <a:gd name="connsiteY16-1100" fmla="*/ 1976051 h 2971567"/>
                <a:gd name="connsiteX17-1101" fmla="*/ 866058 w 1441245"/>
                <a:gd name="connsiteY17-1102" fmla="*/ 2271019 h 2971567"/>
                <a:gd name="connsiteX18-1103" fmla="*/ 1013542 w 1441245"/>
                <a:gd name="connsiteY18-1104" fmla="*/ 2484870 h 2971567"/>
                <a:gd name="connsiteX19-1105" fmla="*/ 1079909 w 1441245"/>
                <a:gd name="connsiteY19-1106" fmla="*/ 2514367 h 2971567"/>
                <a:gd name="connsiteX20-1107" fmla="*/ 1121553 w 1441245"/>
                <a:gd name="connsiteY20-1108" fmla="*/ 2507427 h 2971567"/>
                <a:gd name="connsiteX21-1109" fmla="*/ 1234767 w 1441245"/>
                <a:gd name="connsiteY21-1110" fmla="*/ 2595483 h 2971567"/>
                <a:gd name="connsiteX22-1111" fmla="*/ 1315883 w 1441245"/>
                <a:gd name="connsiteY22-1112" fmla="*/ 2824083 h 2971567"/>
                <a:gd name="connsiteX23-1113" fmla="*/ 1345380 w 1441245"/>
                <a:gd name="connsiteY23-1114" fmla="*/ 2890451 h 2971567"/>
                <a:gd name="connsiteX24-1115" fmla="*/ 1360129 w 1441245"/>
                <a:gd name="connsiteY24-1116" fmla="*/ 2971567 h 2971567"/>
                <a:gd name="connsiteX25-1117" fmla="*/ 1138903 w 1441245"/>
                <a:gd name="connsiteY25-1118" fmla="*/ 2765090 h 2971567"/>
                <a:gd name="connsiteX26-1119" fmla="*/ 711200 w 1441245"/>
                <a:gd name="connsiteY26-1120" fmla="*/ 2418502 h 2971567"/>
                <a:gd name="connsiteX27-1121" fmla="*/ 489974 w 1441245"/>
                <a:gd name="connsiteY27-1122" fmla="*/ 2182528 h 2971567"/>
                <a:gd name="connsiteX28-1123" fmla="*/ 158135 w 1441245"/>
                <a:gd name="connsiteY28-1124" fmla="*/ 1953928 h 2971567"/>
                <a:gd name="connsiteX29-1125" fmla="*/ 2224 w 1441245"/>
                <a:gd name="connsiteY29-1126" fmla="*/ 1966921 h 2971567"/>
                <a:gd name="connsiteX30-1127" fmla="*/ 16796 w 1441245"/>
                <a:gd name="connsiteY30-1128" fmla="*/ 1931806 h 2971567"/>
                <a:gd name="connsiteX31-1129" fmla="*/ 0 w 1441245"/>
                <a:gd name="connsiteY31-1130" fmla="*/ 1597782 h 2971567"/>
                <a:gd name="connsiteX32-1131" fmla="*/ 131779 w 1441245"/>
                <a:gd name="connsiteY32-1132" fmla="*/ 1536603 h 2971567"/>
                <a:gd name="connsiteX33-1133" fmla="*/ 232833 w 1441245"/>
                <a:gd name="connsiteY33-1134" fmla="*/ 1412335 h 2971567"/>
                <a:gd name="connsiteX34-1135" fmla="*/ 225458 w 1441245"/>
                <a:gd name="connsiteY34-1136" fmla="*/ 1209135 h 2971567"/>
                <a:gd name="connsiteX35-1137" fmla="*/ 99142 w 1441245"/>
                <a:gd name="connsiteY35-1138" fmla="*/ 1017406 h 2971567"/>
                <a:gd name="connsiteX36-1139" fmla="*/ 121264 w 1441245"/>
                <a:gd name="connsiteY36-1140" fmla="*/ 759309 h 2971567"/>
                <a:gd name="connsiteX37-1141" fmla="*/ 239251 w 1441245"/>
                <a:gd name="connsiteY37-1142" fmla="*/ 641322 h 2971567"/>
                <a:gd name="connsiteX38-1143" fmla="*/ 386735 w 1441245"/>
                <a:gd name="connsiteY38-1144" fmla="*/ 678193 h 2971567"/>
                <a:gd name="connsiteX39-1145" fmla="*/ 593212 w 1441245"/>
                <a:gd name="connsiteY39-1146" fmla="*/ 707690 h 2971567"/>
                <a:gd name="connsiteX40-1147" fmla="*/ 689077 w 1441245"/>
                <a:gd name="connsiteY40-1148" fmla="*/ 892044 h 2971567"/>
                <a:gd name="connsiteX41-1149" fmla="*/ 718574 w 1441245"/>
                <a:gd name="connsiteY41-1150" fmla="*/ 715064 h 2971567"/>
                <a:gd name="connsiteX42-1151" fmla="*/ 644832 w 1441245"/>
                <a:gd name="connsiteY42-1152" fmla="*/ 574954 h 2971567"/>
                <a:gd name="connsiteX43-1153" fmla="*/ 548967 w 1441245"/>
                <a:gd name="connsiteY43-1154" fmla="*/ 456967 h 2971567"/>
                <a:gd name="connsiteX44-1155" fmla="*/ 718574 w 1441245"/>
                <a:gd name="connsiteY44-1156" fmla="*/ 272612 h 2971567"/>
                <a:gd name="connsiteX45-1157" fmla="*/ 659580 w 1441245"/>
                <a:gd name="connsiteY45-1158" fmla="*/ 272612 h 2971567"/>
                <a:gd name="connsiteX46-1159" fmla="*/ 689077 w 1441245"/>
                <a:gd name="connsiteY46-1160" fmla="*/ 51386 h 2971567"/>
                <a:gd name="connsiteX47-1161" fmla="*/ 718827 w 1441245"/>
                <a:gd name="connsiteY47-1162" fmla="*/ 0 h 2971567"/>
                <a:gd name="connsiteX0-1163" fmla="*/ 718827 w 1441245"/>
                <a:gd name="connsiteY0-1164" fmla="*/ 0 h 2971567"/>
                <a:gd name="connsiteX1-1165" fmla="*/ 998793 w 1441245"/>
                <a:gd name="connsiteY1-1166" fmla="*/ 257864 h 2971567"/>
                <a:gd name="connsiteX2-1167" fmla="*/ 1072535 w 1441245"/>
                <a:gd name="connsiteY2-1168" fmla="*/ 405348 h 2971567"/>
                <a:gd name="connsiteX3-1169" fmla="*/ 1072535 w 1441245"/>
                <a:gd name="connsiteY3-1170" fmla="*/ 508586 h 2971567"/>
                <a:gd name="connsiteX4-1171" fmla="*/ 1389625 w 1441245"/>
                <a:gd name="connsiteY4-1172" fmla="*/ 788806 h 2971567"/>
                <a:gd name="connsiteX5-1173" fmla="*/ 1367503 w 1441245"/>
                <a:gd name="connsiteY5-1174" fmla="*/ 884670 h 2971567"/>
                <a:gd name="connsiteX6-1175" fmla="*/ 1293761 w 1441245"/>
                <a:gd name="connsiteY6-1176" fmla="*/ 914167 h 2971567"/>
                <a:gd name="connsiteX7-1177" fmla="*/ 1360129 w 1441245"/>
                <a:gd name="connsiteY7-1178" fmla="*/ 980535 h 2971567"/>
                <a:gd name="connsiteX8-1179" fmla="*/ 1397000 w 1441245"/>
                <a:gd name="connsiteY8-1180" fmla="*/ 1002657 h 2971567"/>
                <a:gd name="connsiteX9-1181" fmla="*/ 1389625 w 1441245"/>
                <a:gd name="connsiteY9-1182" fmla="*/ 1076399 h 2971567"/>
                <a:gd name="connsiteX10-1183" fmla="*/ 1441245 w 1441245"/>
                <a:gd name="connsiteY10-1184" fmla="*/ 1135393 h 2971567"/>
                <a:gd name="connsiteX11-1185" fmla="*/ 1360129 w 1441245"/>
                <a:gd name="connsiteY11-1186" fmla="*/ 1282877 h 2971567"/>
                <a:gd name="connsiteX12-1187" fmla="*/ 1411748 w 1441245"/>
                <a:gd name="connsiteY12-1188" fmla="*/ 1386115 h 2971567"/>
                <a:gd name="connsiteX13-1189" fmla="*/ 1382251 w 1441245"/>
                <a:gd name="connsiteY13-1190" fmla="*/ 1518851 h 2971567"/>
                <a:gd name="connsiteX14-1191" fmla="*/ 1190522 w 1441245"/>
                <a:gd name="connsiteY14-1192" fmla="*/ 1555722 h 2971567"/>
                <a:gd name="connsiteX15-1193" fmla="*/ 925051 w 1441245"/>
                <a:gd name="connsiteY15-1194" fmla="*/ 1673709 h 2971567"/>
                <a:gd name="connsiteX16-1195" fmla="*/ 843935 w 1441245"/>
                <a:gd name="connsiteY16-1196" fmla="*/ 1976051 h 2971567"/>
                <a:gd name="connsiteX17-1197" fmla="*/ 866058 w 1441245"/>
                <a:gd name="connsiteY17-1198" fmla="*/ 2271019 h 2971567"/>
                <a:gd name="connsiteX18-1199" fmla="*/ 1013542 w 1441245"/>
                <a:gd name="connsiteY18-1200" fmla="*/ 2484870 h 2971567"/>
                <a:gd name="connsiteX19-1201" fmla="*/ 1079909 w 1441245"/>
                <a:gd name="connsiteY19-1202" fmla="*/ 2514367 h 2971567"/>
                <a:gd name="connsiteX20-1203" fmla="*/ 1121553 w 1441245"/>
                <a:gd name="connsiteY20-1204" fmla="*/ 2507427 h 2971567"/>
                <a:gd name="connsiteX21-1205" fmla="*/ 1234767 w 1441245"/>
                <a:gd name="connsiteY21-1206" fmla="*/ 2595483 h 2971567"/>
                <a:gd name="connsiteX22-1207" fmla="*/ 1315883 w 1441245"/>
                <a:gd name="connsiteY22-1208" fmla="*/ 2824083 h 2971567"/>
                <a:gd name="connsiteX23-1209" fmla="*/ 1345380 w 1441245"/>
                <a:gd name="connsiteY23-1210" fmla="*/ 2890451 h 2971567"/>
                <a:gd name="connsiteX24-1211" fmla="*/ 1360129 w 1441245"/>
                <a:gd name="connsiteY24-1212" fmla="*/ 2971567 h 2971567"/>
                <a:gd name="connsiteX25-1213" fmla="*/ 1138903 w 1441245"/>
                <a:gd name="connsiteY25-1214" fmla="*/ 2765090 h 2971567"/>
                <a:gd name="connsiteX26-1215" fmla="*/ 711200 w 1441245"/>
                <a:gd name="connsiteY26-1216" fmla="*/ 2418502 h 2971567"/>
                <a:gd name="connsiteX27-1217" fmla="*/ 489974 w 1441245"/>
                <a:gd name="connsiteY27-1218" fmla="*/ 2182528 h 2971567"/>
                <a:gd name="connsiteX28-1219" fmla="*/ 158135 w 1441245"/>
                <a:gd name="connsiteY28-1220" fmla="*/ 1953928 h 2971567"/>
                <a:gd name="connsiteX29-1221" fmla="*/ 2224 w 1441245"/>
                <a:gd name="connsiteY29-1222" fmla="*/ 1966921 h 2971567"/>
                <a:gd name="connsiteX30-1223" fmla="*/ 16796 w 1441245"/>
                <a:gd name="connsiteY30-1224" fmla="*/ 1931806 h 2971567"/>
                <a:gd name="connsiteX31-1225" fmla="*/ 0 w 1441245"/>
                <a:gd name="connsiteY31-1226" fmla="*/ 1597782 h 2971567"/>
                <a:gd name="connsiteX32-1227" fmla="*/ 131779 w 1441245"/>
                <a:gd name="connsiteY32-1228" fmla="*/ 1536603 h 2971567"/>
                <a:gd name="connsiteX33-1229" fmla="*/ 232833 w 1441245"/>
                <a:gd name="connsiteY33-1230" fmla="*/ 1412335 h 2971567"/>
                <a:gd name="connsiteX34-1231" fmla="*/ 225458 w 1441245"/>
                <a:gd name="connsiteY34-1232" fmla="*/ 1209135 h 2971567"/>
                <a:gd name="connsiteX35-1233" fmla="*/ 69509 w 1441245"/>
                <a:gd name="connsiteY35-1234" fmla="*/ 1008939 h 2971567"/>
                <a:gd name="connsiteX36-1235" fmla="*/ 121264 w 1441245"/>
                <a:gd name="connsiteY36-1236" fmla="*/ 759309 h 2971567"/>
                <a:gd name="connsiteX37-1237" fmla="*/ 239251 w 1441245"/>
                <a:gd name="connsiteY37-1238" fmla="*/ 641322 h 2971567"/>
                <a:gd name="connsiteX38-1239" fmla="*/ 386735 w 1441245"/>
                <a:gd name="connsiteY38-1240" fmla="*/ 678193 h 2971567"/>
                <a:gd name="connsiteX39-1241" fmla="*/ 593212 w 1441245"/>
                <a:gd name="connsiteY39-1242" fmla="*/ 707690 h 2971567"/>
                <a:gd name="connsiteX40-1243" fmla="*/ 689077 w 1441245"/>
                <a:gd name="connsiteY40-1244" fmla="*/ 892044 h 2971567"/>
                <a:gd name="connsiteX41-1245" fmla="*/ 718574 w 1441245"/>
                <a:gd name="connsiteY41-1246" fmla="*/ 715064 h 2971567"/>
                <a:gd name="connsiteX42-1247" fmla="*/ 644832 w 1441245"/>
                <a:gd name="connsiteY42-1248" fmla="*/ 574954 h 2971567"/>
                <a:gd name="connsiteX43-1249" fmla="*/ 548967 w 1441245"/>
                <a:gd name="connsiteY43-1250" fmla="*/ 456967 h 2971567"/>
                <a:gd name="connsiteX44-1251" fmla="*/ 718574 w 1441245"/>
                <a:gd name="connsiteY44-1252" fmla="*/ 272612 h 2971567"/>
                <a:gd name="connsiteX45-1253" fmla="*/ 659580 w 1441245"/>
                <a:gd name="connsiteY45-1254" fmla="*/ 272612 h 2971567"/>
                <a:gd name="connsiteX46-1255" fmla="*/ 689077 w 1441245"/>
                <a:gd name="connsiteY46-1256" fmla="*/ 51386 h 2971567"/>
                <a:gd name="connsiteX47-1257" fmla="*/ 718827 w 1441245"/>
                <a:gd name="connsiteY47-1258" fmla="*/ 0 h 2971567"/>
                <a:gd name="connsiteX0-1259" fmla="*/ 718827 w 1441245"/>
                <a:gd name="connsiteY0-1260" fmla="*/ 0 h 2971567"/>
                <a:gd name="connsiteX1-1261" fmla="*/ 998793 w 1441245"/>
                <a:gd name="connsiteY1-1262" fmla="*/ 257864 h 2971567"/>
                <a:gd name="connsiteX2-1263" fmla="*/ 1072535 w 1441245"/>
                <a:gd name="connsiteY2-1264" fmla="*/ 405348 h 2971567"/>
                <a:gd name="connsiteX3-1265" fmla="*/ 1072535 w 1441245"/>
                <a:gd name="connsiteY3-1266" fmla="*/ 508586 h 2971567"/>
                <a:gd name="connsiteX4-1267" fmla="*/ 1389625 w 1441245"/>
                <a:gd name="connsiteY4-1268" fmla="*/ 788806 h 2971567"/>
                <a:gd name="connsiteX5-1269" fmla="*/ 1367503 w 1441245"/>
                <a:gd name="connsiteY5-1270" fmla="*/ 884670 h 2971567"/>
                <a:gd name="connsiteX6-1271" fmla="*/ 1293761 w 1441245"/>
                <a:gd name="connsiteY6-1272" fmla="*/ 914167 h 2971567"/>
                <a:gd name="connsiteX7-1273" fmla="*/ 1360129 w 1441245"/>
                <a:gd name="connsiteY7-1274" fmla="*/ 980535 h 2971567"/>
                <a:gd name="connsiteX8-1275" fmla="*/ 1397000 w 1441245"/>
                <a:gd name="connsiteY8-1276" fmla="*/ 1002657 h 2971567"/>
                <a:gd name="connsiteX9-1277" fmla="*/ 1389625 w 1441245"/>
                <a:gd name="connsiteY9-1278" fmla="*/ 1076399 h 2971567"/>
                <a:gd name="connsiteX10-1279" fmla="*/ 1441245 w 1441245"/>
                <a:gd name="connsiteY10-1280" fmla="*/ 1135393 h 2971567"/>
                <a:gd name="connsiteX11-1281" fmla="*/ 1360129 w 1441245"/>
                <a:gd name="connsiteY11-1282" fmla="*/ 1282877 h 2971567"/>
                <a:gd name="connsiteX12-1283" fmla="*/ 1411748 w 1441245"/>
                <a:gd name="connsiteY12-1284" fmla="*/ 1386115 h 2971567"/>
                <a:gd name="connsiteX13-1285" fmla="*/ 1382251 w 1441245"/>
                <a:gd name="connsiteY13-1286" fmla="*/ 1518851 h 2971567"/>
                <a:gd name="connsiteX14-1287" fmla="*/ 1190522 w 1441245"/>
                <a:gd name="connsiteY14-1288" fmla="*/ 1555722 h 2971567"/>
                <a:gd name="connsiteX15-1289" fmla="*/ 925051 w 1441245"/>
                <a:gd name="connsiteY15-1290" fmla="*/ 1673709 h 2971567"/>
                <a:gd name="connsiteX16-1291" fmla="*/ 843935 w 1441245"/>
                <a:gd name="connsiteY16-1292" fmla="*/ 1976051 h 2971567"/>
                <a:gd name="connsiteX17-1293" fmla="*/ 866058 w 1441245"/>
                <a:gd name="connsiteY17-1294" fmla="*/ 2271019 h 2971567"/>
                <a:gd name="connsiteX18-1295" fmla="*/ 1013542 w 1441245"/>
                <a:gd name="connsiteY18-1296" fmla="*/ 2484870 h 2971567"/>
                <a:gd name="connsiteX19-1297" fmla="*/ 1079909 w 1441245"/>
                <a:gd name="connsiteY19-1298" fmla="*/ 2514367 h 2971567"/>
                <a:gd name="connsiteX20-1299" fmla="*/ 1121553 w 1441245"/>
                <a:gd name="connsiteY20-1300" fmla="*/ 2507427 h 2971567"/>
                <a:gd name="connsiteX21-1301" fmla="*/ 1234767 w 1441245"/>
                <a:gd name="connsiteY21-1302" fmla="*/ 2595483 h 2971567"/>
                <a:gd name="connsiteX22-1303" fmla="*/ 1315883 w 1441245"/>
                <a:gd name="connsiteY22-1304" fmla="*/ 2824083 h 2971567"/>
                <a:gd name="connsiteX23-1305" fmla="*/ 1345380 w 1441245"/>
                <a:gd name="connsiteY23-1306" fmla="*/ 2890451 h 2971567"/>
                <a:gd name="connsiteX24-1307" fmla="*/ 1360129 w 1441245"/>
                <a:gd name="connsiteY24-1308" fmla="*/ 2971567 h 2971567"/>
                <a:gd name="connsiteX25-1309" fmla="*/ 1138903 w 1441245"/>
                <a:gd name="connsiteY25-1310" fmla="*/ 2765090 h 2971567"/>
                <a:gd name="connsiteX26-1311" fmla="*/ 711200 w 1441245"/>
                <a:gd name="connsiteY26-1312" fmla="*/ 2418502 h 2971567"/>
                <a:gd name="connsiteX27-1313" fmla="*/ 489974 w 1441245"/>
                <a:gd name="connsiteY27-1314" fmla="*/ 2182528 h 2971567"/>
                <a:gd name="connsiteX28-1315" fmla="*/ 158135 w 1441245"/>
                <a:gd name="connsiteY28-1316" fmla="*/ 1953928 h 2971567"/>
                <a:gd name="connsiteX29-1317" fmla="*/ 2224 w 1441245"/>
                <a:gd name="connsiteY29-1318" fmla="*/ 1966921 h 2971567"/>
                <a:gd name="connsiteX30-1319" fmla="*/ 16796 w 1441245"/>
                <a:gd name="connsiteY30-1320" fmla="*/ 1931806 h 2971567"/>
                <a:gd name="connsiteX31-1321" fmla="*/ 0 w 1441245"/>
                <a:gd name="connsiteY31-1322" fmla="*/ 1597782 h 2971567"/>
                <a:gd name="connsiteX32-1323" fmla="*/ 131779 w 1441245"/>
                <a:gd name="connsiteY32-1324" fmla="*/ 1536603 h 2971567"/>
                <a:gd name="connsiteX33-1325" fmla="*/ 232833 w 1441245"/>
                <a:gd name="connsiteY33-1326" fmla="*/ 1412335 h 2971567"/>
                <a:gd name="connsiteX34-1327" fmla="*/ 225458 w 1441245"/>
                <a:gd name="connsiteY34-1328" fmla="*/ 1209135 h 2971567"/>
                <a:gd name="connsiteX35-1329" fmla="*/ 69509 w 1441245"/>
                <a:gd name="connsiteY35-1330" fmla="*/ 1008939 h 2971567"/>
                <a:gd name="connsiteX36-1331" fmla="*/ 83164 w 1441245"/>
                <a:gd name="connsiteY36-1332" fmla="*/ 674642 h 2971567"/>
                <a:gd name="connsiteX37-1333" fmla="*/ 239251 w 1441245"/>
                <a:gd name="connsiteY37-1334" fmla="*/ 641322 h 2971567"/>
                <a:gd name="connsiteX38-1335" fmla="*/ 386735 w 1441245"/>
                <a:gd name="connsiteY38-1336" fmla="*/ 678193 h 2971567"/>
                <a:gd name="connsiteX39-1337" fmla="*/ 593212 w 1441245"/>
                <a:gd name="connsiteY39-1338" fmla="*/ 707690 h 2971567"/>
                <a:gd name="connsiteX40-1339" fmla="*/ 689077 w 1441245"/>
                <a:gd name="connsiteY40-1340" fmla="*/ 892044 h 2971567"/>
                <a:gd name="connsiteX41-1341" fmla="*/ 718574 w 1441245"/>
                <a:gd name="connsiteY41-1342" fmla="*/ 715064 h 2971567"/>
                <a:gd name="connsiteX42-1343" fmla="*/ 644832 w 1441245"/>
                <a:gd name="connsiteY42-1344" fmla="*/ 574954 h 2971567"/>
                <a:gd name="connsiteX43-1345" fmla="*/ 548967 w 1441245"/>
                <a:gd name="connsiteY43-1346" fmla="*/ 456967 h 2971567"/>
                <a:gd name="connsiteX44-1347" fmla="*/ 718574 w 1441245"/>
                <a:gd name="connsiteY44-1348" fmla="*/ 272612 h 2971567"/>
                <a:gd name="connsiteX45-1349" fmla="*/ 659580 w 1441245"/>
                <a:gd name="connsiteY45-1350" fmla="*/ 272612 h 2971567"/>
                <a:gd name="connsiteX46-1351" fmla="*/ 689077 w 1441245"/>
                <a:gd name="connsiteY46-1352" fmla="*/ 51386 h 2971567"/>
                <a:gd name="connsiteX47-1353" fmla="*/ 718827 w 1441245"/>
                <a:gd name="connsiteY47-1354" fmla="*/ 0 h 2971567"/>
                <a:gd name="connsiteX0-1355" fmla="*/ 718827 w 1441245"/>
                <a:gd name="connsiteY0-1356" fmla="*/ 0 h 2971567"/>
                <a:gd name="connsiteX1-1357" fmla="*/ 998793 w 1441245"/>
                <a:gd name="connsiteY1-1358" fmla="*/ 257864 h 2971567"/>
                <a:gd name="connsiteX2-1359" fmla="*/ 1072535 w 1441245"/>
                <a:gd name="connsiteY2-1360" fmla="*/ 405348 h 2971567"/>
                <a:gd name="connsiteX3-1361" fmla="*/ 1072535 w 1441245"/>
                <a:gd name="connsiteY3-1362" fmla="*/ 508586 h 2971567"/>
                <a:gd name="connsiteX4-1363" fmla="*/ 1389625 w 1441245"/>
                <a:gd name="connsiteY4-1364" fmla="*/ 788806 h 2971567"/>
                <a:gd name="connsiteX5-1365" fmla="*/ 1367503 w 1441245"/>
                <a:gd name="connsiteY5-1366" fmla="*/ 884670 h 2971567"/>
                <a:gd name="connsiteX6-1367" fmla="*/ 1293761 w 1441245"/>
                <a:gd name="connsiteY6-1368" fmla="*/ 914167 h 2971567"/>
                <a:gd name="connsiteX7-1369" fmla="*/ 1360129 w 1441245"/>
                <a:gd name="connsiteY7-1370" fmla="*/ 980535 h 2971567"/>
                <a:gd name="connsiteX8-1371" fmla="*/ 1397000 w 1441245"/>
                <a:gd name="connsiteY8-1372" fmla="*/ 1002657 h 2971567"/>
                <a:gd name="connsiteX9-1373" fmla="*/ 1389625 w 1441245"/>
                <a:gd name="connsiteY9-1374" fmla="*/ 1076399 h 2971567"/>
                <a:gd name="connsiteX10-1375" fmla="*/ 1441245 w 1441245"/>
                <a:gd name="connsiteY10-1376" fmla="*/ 1135393 h 2971567"/>
                <a:gd name="connsiteX11-1377" fmla="*/ 1360129 w 1441245"/>
                <a:gd name="connsiteY11-1378" fmla="*/ 1282877 h 2971567"/>
                <a:gd name="connsiteX12-1379" fmla="*/ 1411748 w 1441245"/>
                <a:gd name="connsiteY12-1380" fmla="*/ 1386115 h 2971567"/>
                <a:gd name="connsiteX13-1381" fmla="*/ 1382251 w 1441245"/>
                <a:gd name="connsiteY13-1382" fmla="*/ 1518851 h 2971567"/>
                <a:gd name="connsiteX14-1383" fmla="*/ 1190522 w 1441245"/>
                <a:gd name="connsiteY14-1384" fmla="*/ 1555722 h 2971567"/>
                <a:gd name="connsiteX15-1385" fmla="*/ 925051 w 1441245"/>
                <a:gd name="connsiteY15-1386" fmla="*/ 1673709 h 2971567"/>
                <a:gd name="connsiteX16-1387" fmla="*/ 843935 w 1441245"/>
                <a:gd name="connsiteY16-1388" fmla="*/ 1976051 h 2971567"/>
                <a:gd name="connsiteX17-1389" fmla="*/ 866058 w 1441245"/>
                <a:gd name="connsiteY17-1390" fmla="*/ 2271019 h 2971567"/>
                <a:gd name="connsiteX18-1391" fmla="*/ 1013542 w 1441245"/>
                <a:gd name="connsiteY18-1392" fmla="*/ 2484870 h 2971567"/>
                <a:gd name="connsiteX19-1393" fmla="*/ 1079909 w 1441245"/>
                <a:gd name="connsiteY19-1394" fmla="*/ 2514367 h 2971567"/>
                <a:gd name="connsiteX20-1395" fmla="*/ 1121553 w 1441245"/>
                <a:gd name="connsiteY20-1396" fmla="*/ 2507427 h 2971567"/>
                <a:gd name="connsiteX21-1397" fmla="*/ 1234767 w 1441245"/>
                <a:gd name="connsiteY21-1398" fmla="*/ 2595483 h 2971567"/>
                <a:gd name="connsiteX22-1399" fmla="*/ 1315883 w 1441245"/>
                <a:gd name="connsiteY22-1400" fmla="*/ 2824083 h 2971567"/>
                <a:gd name="connsiteX23-1401" fmla="*/ 1345380 w 1441245"/>
                <a:gd name="connsiteY23-1402" fmla="*/ 2890451 h 2971567"/>
                <a:gd name="connsiteX24-1403" fmla="*/ 1360129 w 1441245"/>
                <a:gd name="connsiteY24-1404" fmla="*/ 2971567 h 2971567"/>
                <a:gd name="connsiteX25-1405" fmla="*/ 1138903 w 1441245"/>
                <a:gd name="connsiteY25-1406" fmla="*/ 2765090 h 2971567"/>
                <a:gd name="connsiteX26-1407" fmla="*/ 711200 w 1441245"/>
                <a:gd name="connsiteY26-1408" fmla="*/ 2418502 h 2971567"/>
                <a:gd name="connsiteX27-1409" fmla="*/ 489974 w 1441245"/>
                <a:gd name="connsiteY27-1410" fmla="*/ 2182528 h 2971567"/>
                <a:gd name="connsiteX28-1411" fmla="*/ 158135 w 1441245"/>
                <a:gd name="connsiteY28-1412" fmla="*/ 1953928 h 2971567"/>
                <a:gd name="connsiteX29-1413" fmla="*/ 2224 w 1441245"/>
                <a:gd name="connsiteY29-1414" fmla="*/ 1966921 h 2971567"/>
                <a:gd name="connsiteX30-1415" fmla="*/ 16796 w 1441245"/>
                <a:gd name="connsiteY30-1416" fmla="*/ 1931806 h 2971567"/>
                <a:gd name="connsiteX31-1417" fmla="*/ 0 w 1441245"/>
                <a:gd name="connsiteY31-1418" fmla="*/ 1597782 h 2971567"/>
                <a:gd name="connsiteX32-1419" fmla="*/ 131779 w 1441245"/>
                <a:gd name="connsiteY32-1420" fmla="*/ 1536603 h 2971567"/>
                <a:gd name="connsiteX33-1421" fmla="*/ 232833 w 1441245"/>
                <a:gd name="connsiteY33-1422" fmla="*/ 1412335 h 2971567"/>
                <a:gd name="connsiteX34-1423" fmla="*/ 225458 w 1441245"/>
                <a:gd name="connsiteY34-1424" fmla="*/ 1209135 h 2971567"/>
                <a:gd name="connsiteX35-1425" fmla="*/ 69509 w 1441245"/>
                <a:gd name="connsiteY35-1426" fmla="*/ 1008939 h 2971567"/>
                <a:gd name="connsiteX36-1427" fmla="*/ 83164 w 1441245"/>
                <a:gd name="connsiteY36-1428" fmla="*/ 674642 h 2971567"/>
                <a:gd name="connsiteX37-1429" fmla="*/ 235017 w 1441245"/>
                <a:gd name="connsiteY37-1430" fmla="*/ 565122 h 2971567"/>
                <a:gd name="connsiteX38-1431" fmla="*/ 386735 w 1441245"/>
                <a:gd name="connsiteY38-1432" fmla="*/ 678193 h 2971567"/>
                <a:gd name="connsiteX39-1433" fmla="*/ 593212 w 1441245"/>
                <a:gd name="connsiteY39-1434" fmla="*/ 707690 h 2971567"/>
                <a:gd name="connsiteX40-1435" fmla="*/ 689077 w 1441245"/>
                <a:gd name="connsiteY40-1436" fmla="*/ 892044 h 2971567"/>
                <a:gd name="connsiteX41-1437" fmla="*/ 718574 w 1441245"/>
                <a:gd name="connsiteY41-1438" fmla="*/ 715064 h 2971567"/>
                <a:gd name="connsiteX42-1439" fmla="*/ 644832 w 1441245"/>
                <a:gd name="connsiteY42-1440" fmla="*/ 574954 h 2971567"/>
                <a:gd name="connsiteX43-1441" fmla="*/ 548967 w 1441245"/>
                <a:gd name="connsiteY43-1442" fmla="*/ 456967 h 2971567"/>
                <a:gd name="connsiteX44-1443" fmla="*/ 718574 w 1441245"/>
                <a:gd name="connsiteY44-1444" fmla="*/ 272612 h 2971567"/>
                <a:gd name="connsiteX45-1445" fmla="*/ 659580 w 1441245"/>
                <a:gd name="connsiteY45-1446" fmla="*/ 272612 h 2971567"/>
                <a:gd name="connsiteX46-1447" fmla="*/ 689077 w 1441245"/>
                <a:gd name="connsiteY46-1448" fmla="*/ 51386 h 2971567"/>
                <a:gd name="connsiteX47-1449" fmla="*/ 718827 w 1441245"/>
                <a:gd name="connsiteY47-1450" fmla="*/ 0 h 2971567"/>
                <a:gd name="connsiteX0-1451" fmla="*/ 718827 w 1441245"/>
                <a:gd name="connsiteY0-1452" fmla="*/ 0 h 2971567"/>
                <a:gd name="connsiteX1-1453" fmla="*/ 998793 w 1441245"/>
                <a:gd name="connsiteY1-1454" fmla="*/ 257864 h 2971567"/>
                <a:gd name="connsiteX2-1455" fmla="*/ 1072535 w 1441245"/>
                <a:gd name="connsiteY2-1456" fmla="*/ 405348 h 2971567"/>
                <a:gd name="connsiteX3-1457" fmla="*/ 1072535 w 1441245"/>
                <a:gd name="connsiteY3-1458" fmla="*/ 508586 h 2971567"/>
                <a:gd name="connsiteX4-1459" fmla="*/ 1389625 w 1441245"/>
                <a:gd name="connsiteY4-1460" fmla="*/ 788806 h 2971567"/>
                <a:gd name="connsiteX5-1461" fmla="*/ 1367503 w 1441245"/>
                <a:gd name="connsiteY5-1462" fmla="*/ 884670 h 2971567"/>
                <a:gd name="connsiteX6-1463" fmla="*/ 1293761 w 1441245"/>
                <a:gd name="connsiteY6-1464" fmla="*/ 914167 h 2971567"/>
                <a:gd name="connsiteX7-1465" fmla="*/ 1360129 w 1441245"/>
                <a:gd name="connsiteY7-1466" fmla="*/ 980535 h 2971567"/>
                <a:gd name="connsiteX8-1467" fmla="*/ 1397000 w 1441245"/>
                <a:gd name="connsiteY8-1468" fmla="*/ 1002657 h 2971567"/>
                <a:gd name="connsiteX9-1469" fmla="*/ 1389625 w 1441245"/>
                <a:gd name="connsiteY9-1470" fmla="*/ 1076399 h 2971567"/>
                <a:gd name="connsiteX10-1471" fmla="*/ 1441245 w 1441245"/>
                <a:gd name="connsiteY10-1472" fmla="*/ 1135393 h 2971567"/>
                <a:gd name="connsiteX11-1473" fmla="*/ 1360129 w 1441245"/>
                <a:gd name="connsiteY11-1474" fmla="*/ 1282877 h 2971567"/>
                <a:gd name="connsiteX12-1475" fmla="*/ 1411748 w 1441245"/>
                <a:gd name="connsiteY12-1476" fmla="*/ 1386115 h 2971567"/>
                <a:gd name="connsiteX13-1477" fmla="*/ 1382251 w 1441245"/>
                <a:gd name="connsiteY13-1478" fmla="*/ 1518851 h 2971567"/>
                <a:gd name="connsiteX14-1479" fmla="*/ 1190522 w 1441245"/>
                <a:gd name="connsiteY14-1480" fmla="*/ 1555722 h 2971567"/>
                <a:gd name="connsiteX15-1481" fmla="*/ 925051 w 1441245"/>
                <a:gd name="connsiteY15-1482" fmla="*/ 1673709 h 2971567"/>
                <a:gd name="connsiteX16-1483" fmla="*/ 843935 w 1441245"/>
                <a:gd name="connsiteY16-1484" fmla="*/ 1976051 h 2971567"/>
                <a:gd name="connsiteX17-1485" fmla="*/ 866058 w 1441245"/>
                <a:gd name="connsiteY17-1486" fmla="*/ 2271019 h 2971567"/>
                <a:gd name="connsiteX18-1487" fmla="*/ 1013542 w 1441245"/>
                <a:gd name="connsiteY18-1488" fmla="*/ 2484870 h 2971567"/>
                <a:gd name="connsiteX19-1489" fmla="*/ 1079909 w 1441245"/>
                <a:gd name="connsiteY19-1490" fmla="*/ 2514367 h 2971567"/>
                <a:gd name="connsiteX20-1491" fmla="*/ 1121553 w 1441245"/>
                <a:gd name="connsiteY20-1492" fmla="*/ 2507427 h 2971567"/>
                <a:gd name="connsiteX21-1493" fmla="*/ 1234767 w 1441245"/>
                <a:gd name="connsiteY21-1494" fmla="*/ 2595483 h 2971567"/>
                <a:gd name="connsiteX22-1495" fmla="*/ 1315883 w 1441245"/>
                <a:gd name="connsiteY22-1496" fmla="*/ 2824083 h 2971567"/>
                <a:gd name="connsiteX23-1497" fmla="*/ 1345380 w 1441245"/>
                <a:gd name="connsiteY23-1498" fmla="*/ 2890451 h 2971567"/>
                <a:gd name="connsiteX24-1499" fmla="*/ 1360129 w 1441245"/>
                <a:gd name="connsiteY24-1500" fmla="*/ 2971567 h 2971567"/>
                <a:gd name="connsiteX25-1501" fmla="*/ 1138903 w 1441245"/>
                <a:gd name="connsiteY25-1502" fmla="*/ 2765090 h 2971567"/>
                <a:gd name="connsiteX26-1503" fmla="*/ 711200 w 1441245"/>
                <a:gd name="connsiteY26-1504" fmla="*/ 2418502 h 2971567"/>
                <a:gd name="connsiteX27-1505" fmla="*/ 489974 w 1441245"/>
                <a:gd name="connsiteY27-1506" fmla="*/ 2182528 h 2971567"/>
                <a:gd name="connsiteX28-1507" fmla="*/ 158135 w 1441245"/>
                <a:gd name="connsiteY28-1508" fmla="*/ 1953928 h 2971567"/>
                <a:gd name="connsiteX29-1509" fmla="*/ 2224 w 1441245"/>
                <a:gd name="connsiteY29-1510" fmla="*/ 1966921 h 2971567"/>
                <a:gd name="connsiteX30-1511" fmla="*/ 16796 w 1441245"/>
                <a:gd name="connsiteY30-1512" fmla="*/ 1931806 h 2971567"/>
                <a:gd name="connsiteX31-1513" fmla="*/ 0 w 1441245"/>
                <a:gd name="connsiteY31-1514" fmla="*/ 1597782 h 2971567"/>
                <a:gd name="connsiteX32-1515" fmla="*/ 131779 w 1441245"/>
                <a:gd name="connsiteY32-1516" fmla="*/ 1536603 h 2971567"/>
                <a:gd name="connsiteX33-1517" fmla="*/ 232833 w 1441245"/>
                <a:gd name="connsiteY33-1518" fmla="*/ 1412335 h 2971567"/>
                <a:gd name="connsiteX34-1519" fmla="*/ 225458 w 1441245"/>
                <a:gd name="connsiteY34-1520" fmla="*/ 1209135 h 2971567"/>
                <a:gd name="connsiteX35-1521" fmla="*/ 69509 w 1441245"/>
                <a:gd name="connsiteY35-1522" fmla="*/ 1008939 h 2971567"/>
                <a:gd name="connsiteX36-1523" fmla="*/ 83164 w 1441245"/>
                <a:gd name="connsiteY36-1524" fmla="*/ 674642 h 2971567"/>
                <a:gd name="connsiteX37-1525" fmla="*/ 235017 w 1441245"/>
                <a:gd name="connsiteY37-1526" fmla="*/ 565122 h 2971567"/>
                <a:gd name="connsiteX38-1527" fmla="*/ 429069 w 1441245"/>
                <a:gd name="connsiteY38-1528" fmla="*/ 631626 h 2971567"/>
                <a:gd name="connsiteX39-1529" fmla="*/ 593212 w 1441245"/>
                <a:gd name="connsiteY39-1530" fmla="*/ 707690 h 2971567"/>
                <a:gd name="connsiteX40-1531" fmla="*/ 689077 w 1441245"/>
                <a:gd name="connsiteY40-1532" fmla="*/ 892044 h 2971567"/>
                <a:gd name="connsiteX41-1533" fmla="*/ 718574 w 1441245"/>
                <a:gd name="connsiteY41-1534" fmla="*/ 715064 h 2971567"/>
                <a:gd name="connsiteX42-1535" fmla="*/ 644832 w 1441245"/>
                <a:gd name="connsiteY42-1536" fmla="*/ 574954 h 2971567"/>
                <a:gd name="connsiteX43-1537" fmla="*/ 548967 w 1441245"/>
                <a:gd name="connsiteY43-1538" fmla="*/ 456967 h 2971567"/>
                <a:gd name="connsiteX44-1539" fmla="*/ 718574 w 1441245"/>
                <a:gd name="connsiteY44-1540" fmla="*/ 272612 h 2971567"/>
                <a:gd name="connsiteX45-1541" fmla="*/ 659580 w 1441245"/>
                <a:gd name="connsiteY45-1542" fmla="*/ 272612 h 2971567"/>
                <a:gd name="connsiteX46-1543" fmla="*/ 689077 w 1441245"/>
                <a:gd name="connsiteY46-1544" fmla="*/ 51386 h 2971567"/>
                <a:gd name="connsiteX47-1545" fmla="*/ 718827 w 1441245"/>
                <a:gd name="connsiteY47-1546" fmla="*/ 0 h 2971567"/>
                <a:gd name="connsiteX0-1547" fmla="*/ 718827 w 1441245"/>
                <a:gd name="connsiteY0-1548" fmla="*/ 0 h 2971567"/>
                <a:gd name="connsiteX1-1549" fmla="*/ 998793 w 1441245"/>
                <a:gd name="connsiteY1-1550" fmla="*/ 257864 h 2971567"/>
                <a:gd name="connsiteX2-1551" fmla="*/ 1072535 w 1441245"/>
                <a:gd name="connsiteY2-1552" fmla="*/ 405348 h 2971567"/>
                <a:gd name="connsiteX3-1553" fmla="*/ 1072535 w 1441245"/>
                <a:gd name="connsiteY3-1554" fmla="*/ 508586 h 2971567"/>
                <a:gd name="connsiteX4-1555" fmla="*/ 1389625 w 1441245"/>
                <a:gd name="connsiteY4-1556" fmla="*/ 788806 h 2971567"/>
                <a:gd name="connsiteX5-1557" fmla="*/ 1367503 w 1441245"/>
                <a:gd name="connsiteY5-1558" fmla="*/ 884670 h 2971567"/>
                <a:gd name="connsiteX6-1559" fmla="*/ 1293761 w 1441245"/>
                <a:gd name="connsiteY6-1560" fmla="*/ 914167 h 2971567"/>
                <a:gd name="connsiteX7-1561" fmla="*/ 1360129 w 1441245"/>
                <a:gd name="connsiteY7-1562" fmla="*/ 980535 h 2971567"/>
                <a:gd name="connsiteX8-1563" fmla="*/ 1397000 w 1441245"/>
                <a:gd name="connsiteY8-1564" fmla="*/ 1002657 h 2971567"/>
                <a:gd name="connsiteX9-1565" fmla="*/ 1389625 w 1441245"/>
                <a:gd name="connsiteY9-1566" fmla="*/ 1076399 h 2971567"/>
                <a:gd name="connsiteX10-1567" fmla="*/ 1441245 w 1441245"/>
                <a:gd name="connsiteY10-1568" fmla="*/ 1135393 h 2971567"/>
                <a:gd name="connsiteX11-1569" fmla="*/ 1360129 w 1441245"/>
                <a:gd name="connsiteY11-1570" fmla="*/ 1282877 h 2971567"/>
                <a:gd name="connsiteX12-1571" fmla="*/ 1411748 w 1441245"/>
                <a:gd name="connsiteY12-1572" fmla="*/ 1386115 h 2971567"/>
                <a:gd name="connsiteX13-1573" fmla="*/ 1382251 w 1441245"/>
                <a:gd name="connsiteY13-1574" fmla="*/ 1518851 h 2971567"/>
                <a:gd name="connsiteX14-1575" fmla="*/ 1190522 w 1441245"/>
                <a:gd name="connsiteY14-1576" fmla="*/ 1555722 h 2971567"/>
                <a:gd name="connsiteX15-1577" fmla="*/ 925051 w 1441245"/>
                <a:gd name="connsiteY15-1578" fmla="*/ 1673709 h 2971567"/>
                <a:gd name="connsiteX16-1579" fmla="*/ 843935 w 1441245"/>
                <a:gd name="connsiteY16-1580" fmla="*/ 1976051 h 2971567"/>
                <a:gd name="connsiteX17-1581" fmla="*/ 866058 w 1441245"/>
                <a:gd name="connsiteY17-1582" fmla="*/ 2271019 h 2971567"/>
                <a:gd name="connsiteX18-1583" fmla="*/ 1013542 w 1441245"/>
                <a:gd name="connsiteY18-1584" fmla="*/ 2484870 h 2971567"/>
                <a:gd name="connsiteX19-1585" fmla="*/ 1079909 w 1441245"/>
                <a:gd name="connsiteY19-1586" fmla="*/ 2514367 h 2971567"/>
                <a:gd name="connsiteX20-1587" fmla="*/ 1121553 w 1441245"/>
                <a:gd name="connsiteY20-1588" fmla="*/ 2507427 h 2971567"/>
                <a:gd name="connsiteX21-1589" fmla="*/ 1234767 w 1441245"/>
                <a:gd name="connsiteY21-1590" fmla="*/ 2595483 h 2971567"/>
                <a:gd name="connsiteX22-1591" fmla="*/ 1315883 w 1441245"/>
                <a:gd name="connsiteY22-1592" fmla="*/ 2824083 h 2971567"/>
                <a:gd name="connsiteX23-1593" fmla="*/ 1345380 w 1441245"/>
                <a:gd name="connsiteY23-1594" fmla="*/ 2890451 h 2971567"/>
                <a:gd name="connsiteX24-1595" fmla="*/ 1360129 w 1441245"/>
                <a:gd name="connsiteY24-1596" fmla="*/ 2971567 h 2971567"/>
                <a:gd name="connsiteX25-1597" fmla="*/ 1138903 w 1441245"/>
                <a:gd name="connsiteY25-1598" fmla="*/ 2765090 h 2971567"/>
                <a:gd name="connsiteX26-1599" fmla="*/ 711200 w 1441245"/>
                <a:gd name="connsiteY26-1600" fmla="*/ 2418502 h 2971567"/>
                <a:gd name="connsiteX27-1601" fmla="*/ 489974 w 1441245"/>
                <a:gd name="connsiteY27-1602" fmla="*/ 2182528 h 2971567"/>
                <a:gd name="connsiteX28-1603" fmla="*/ 158135 w 1441245"/>
                <a:gd name="connsiteY28-1604" fmla="*/ 1953928 h 2971567"/>
                <a:gd name="connsiteX29-1605" fmla="*/ 2224 w 1441245"/>
                <a:gd name="connsiteY29-1606" fmla="*/ 1966921 h 2971567"/>
                <a:gd name="connsiteX30-1607" fmla="*/ 16796 w 1441245"/>
                <a:gd name="connsiteY30-1608" fmla="*/ 1931806 h 2971567"/>
                <a:gd name="connsiteX31-1609" fmla="*/ 0 w 1441245"/>
                <a:gd name="connsiteY31-1610" fmla="*/ 1597782 h 2971567"/>
                <a:gd name="connsiteX32-1611" fmla="*/ 131779 w 1441245"/>
                <a:gd name="connsiteY32-1612" fmla="*/ 1536603 h 2971567"/>
                <a:gd name="connsiteX33-1613" fmla="*/ 232833 w 1441245"/>
                <a:gd name="connsiteY33-1614" fmla="*/ 1412335 h 2971567"/>
                <a:gd name="connsiteX34-1615" fmla="*/ 225458 w 1441245"/>
                <a:gd name="connsiteY34-1616" fmla="*/ 1209135 h 2971567"/>
                <a:gd name="connsiteX35-1617" fmla="*/ 69509 w 1441245"/>
                <a:gd name="connsiteY35-1618" fmla="*/ 1008939 h 2971567"/>
                <a:gd name="connsiteX36-1619" fmla="*/ 83164 w 1441245"/>
                <a:gd name="connsiteY36-1620" fmla="*/ 674642 h 2971567"/>
                <a:gd name="connsiteX37-1621" fmla="*/ 235017 w 1441245"/>
                <a:gd name="connsiteY37-1622" fmla="*/ 565122 h 2971567"/>
                <a:gd name="connsiteX38-1623" fmla="*/ 429069 w 1441245"/>
                <a:gd name="connsiteY38-1624" fmla="*/ 631626 h 2971567"/>
                <a:gd name="connsiteX39-1625" fmla="*/ 610145 w 1441245"/>
                <a:gd name="connsiteY39-1626" fmla="*/ 661123 h 2971567"/>
                <a:gd name="connsiteX40-1627" fmla="*/ 689077 w 1441245"/>
                <a:gd name="connsiteY40-1628" fmla="*/ 892044 h 2971567"/>
                <a:gd name="connsiteX41-1629" fmla="*/ 718574 w 1441245"/>
                <a:gd name="connsiteY41-1630" fmla="*/ 715064 h 2971567"/>
                <a:gd name="connsiteX42-1631" fmla="*/ 644832 w 1441245"/>
                <a:gd name="connsiteY42-1632" fmla="*/ 574954 h 2971567"/>
                <a:gd name="connsiteX43-1633" fmla="*/ 548967 w 1441245"/>
                <a:gd name="connsiteY43-1634" fmla="*/ 456967 h 2971567"/>
                <a:gd name="connsiteX44-1635" fmla="*/ 718574 w 1441245"/>
                <a:gd name="connsiteY44-1636" fmla="*/ 272612 h 2971567"/>
                <a:gd name="connsiteX45-1637" fmla="*/ 659580 w 1441245"/>
                <a:gd name="connsiteY45-1638" fmla="*/ 272612 h 2971567"/>
                <a:gd name="connsiteX46-1639" fmla="*/ 689077 w 1441245"/>
                <a:gd name="connsiteY46-1640" fmla="*/ 51386 h 2971567"/>
                <a:gd name="connsiteX47-1641" fmla="*/ 718827 w 1441245"/>
                <a:gd name="connsiteY47-1642" fmla="*/ 0 h 2971567"/>
                <a:gd name="connsiteX0-1643" fmla="*/ 718827 w 1441245"/>
                <a:gd name="connsiteY0-1644" fmla="*/ 0 h 2971567"/>
                <a:gd name="connsiteX1-1645" fmla="*/ 998793 w 1441245"/>
                <a:gd name="connsiteY1-1646" fmla="*/ 257864 h 2971567"/>
                <a:gd name="connsiteX2-1647" fmla="*/ 1072535 w 1441245"/>
                <a:gd name="connsiteY2-1648" fmla="*/ 405348 h 2971567"/>
                <a:gd name="connsiteX3-1649" fmla="*/ 1072535 w 1441245"/>
                <a:gd name="connsiteY3-1650" fmla="*/ 508586 h 2971567"/>
                <a:gd name="connsiteX4-1651" fmla="*/ 1389625 w 1441245"/>
                <a:gd name="connsiteY4-1652" fmla="*/ 788806 h 2971567"/>
                <a:gd name="connsiteX5-1653" fmla="*/ 1367503 w 1441245"/>
                <a:gd name="connsiteY5-1654" fmla="*/ 884670 h 2971567"/>
                <a:gd name="connsiteX6-1655" fmla="*/ 1293761 w 1441245"/>
                <a:gd name="connsiteY6-1656" fmla="*/ 914167 h 2971567"/>
                <a:gd name="connsiteX7-1657" fmla="*/ 1360129 w 1441245"/>
                <a:gd name="connsiteY7-1658" fmla="*/ 980535 h 2971567"/>
                <a:gd name="connsiteX8-1659" fmla="*/ 1397000 w 1441245"/>
                <a:gd name="connsiteY8-1660" fmla="*/ 1002657 h 2971567"/>
                <a:gd name="connsiteX9-1661" fmla="*/ 1389625 w 1441245"/>
                <a:gd name="connsiteY9-1662" fmla="*/ 1076399 h 2971567"/>
                <a:gd name="connsiteX10-1663" fmla="*/ 1441245 w 1441245"/>
                <a:gd name="connsiteY10-1664" fmla="*/ 1135393 h 2971567"/>
                <a:gd name="connsiteX11-1665" fmla="*/ 1360129 w 1441245"/>
                <a:gd name="connsiteY11-1666" fmla="*/ 1282877 h 2971567"/>
                <a:gd name="connsiteX12-1667" fmla="*/ 1411748 w 1441245"/>
                <a:gd name="connsiteY12-1668" fmla="*/ 1386115 h 2971567"/>
                <a:gd name="connsiteX13-1669" fmla="*/ 1382251 w 1441245"/>
                <a:gd name="connsiteY13-1670" fmla="*/ 1518851 h 2971567"/>
                <a:gd name="connsiteX14-1671" fmla="*/ 1190522 w 1441245"/>
                <a:gd name="connsiteY14-1672" fmla="*/ 1555722 h 2971567"/>
                <a:gd name="connsiteX15-1673" fmla="*/ 925051 w 1441245"/>
                <a:gd name="connsiteY15-1674" fmla="*/ 1673709 h 2971567"/>
                <a:gd name="connsiteX16-1675" fmla="*/ 843935 w 1441245"/>
                <a:gd name="connsiteY16-1676" fmla="*/ 1976051 h 2971567"/>
                <a:gd name="connsiteX17-1677" fmla="*/ 866058 w 1441245"/>
                <a:gd name="connsiteY17-1678" fmla="*/ 2271019 h 2971567"/>
                <a:gd name="connsiteX18-1679" fmla="*/ 1013542 w 1441245"/>
                <a:gd name="connsiteY18-1680" fmla="*/ 2484870 h 2971567"/>
                <a:gd name="connsiteX19-1681" fmla="*/ 1079909 w 1441245"/>
                <a:gd name="connsiteY19-1682" fmla="*/ 2514367 h 2971567"/>
                <a:gd name="connsiteX20-1683" fmla="*/ 1121553 w 1441245"/>
                <a:gd name="connsiteY20-1684" fmla="*/ 2507427 h 2971567"/>
                <a:gd name="connsiteX21-1685" fmla="*/ 1234767 w 1441245"/>
                <a:gd name="connsiteY21-1686" fmla="*/ 2595483 h 2971567"/>
                <a:gd name="connsiteX22-1687" fmla="*/ 1315883 w 1441245"/>
                <a:gd name="connsiteY22-1688" fmla="*/ 2824083 h 2971567"/>
                <a:gd name="connsiteX23-1689" fmla="*/ 1345380 w 1441245"/>
                <a:gd name="connsiteY23-1690" fmla="*/ 2890451 h 2971567"/>
                <a:gd name="connsiteX24-1691" fmla="*/ 1360129 w 1441245"/>
                <a:gd name="connsiteY24-1692" fmla="*/ 2971567 h 2971567"/>
                <a:gd name="connsiteX25-1693" fmla="*/ 1138903 w 1441245"/>
                <a:gd name="connsiteY25-1694" fmla="*/ 2765090 h 2971567"/>
                <a:gd name="connsiteX26-1695" fmla="*/ 711200 w 1441245"/>
                <a:gd name="connsiteY26-1696" fmla="*/ 2418502 h 2971567"/>
                <a:gd name="connsiteX27-1697" fmla="*/ 489974 w 1441245"/>
                <a:gd name="connsiteY27-1698" fmla="*/ 2182528 h 2971567"/>
                <a:gd name="connsiteX28-1699" fmla="*/ 158135 w 1441245"/>
                <a:gd name="connsiteY28-1700" fmla="*/ 1953928 h 2971567"/>
                <a:gd name="connsiteX29-1701" fmla="*/ 2224 w 1441245"/>
                <a:gd name="connsiteY29-1702" fmla="*/ 1966921 h 2971567"/>
                <a:gd name="connsiteX30-1703" fmla="*/ 16796 w 1441245"/>
                <a:gd name="connsiteY30-1704" fmla="*/ 1931806 h 2971567"/>
                <a:gd name="connsiteX31-1705" fmla="*/ 0 w 1441245"/>
                <a:gd name="connsiteY31-1706" fmla="*/ 1597782 h 2971567"/>
                <a:gd name="connsiteX32-1707" fmla="*/ 131779 w 1441245"/>
                <a:gd name="connsiteY32-1708" fmla="*/ 1536603 h 2971567"/>
                <a:gd name="connsiteX33-1709" fmla="*/ 232833 w 1441245"/>
                <a:gd name="connsiteY33-1710" fmla="*/ 1412335 h 2971567"/>
                <a:gd name="connsiteX34-1711" fmla="*/ 225458 w 1441245"/>
                <a:gd name="connsiteY34-1712" fmla="*/ 1209135 h 2971567"/>
                <a:gd name="connsiteX35-1713" fmla="*/ 69509 w 1441245"/>
                <a:gd name="connsiteY35-1714" fmla="*/ 1008939 h 2971567"/>
                <a:gd name="connsiteX36-1715" fmla="*/ 83164 w 1441245"/>
                <a:gd name="connsiteY36-1716" fmla="*/ 674642 h 2971567"/>
                <a:gd name="connsiteX37-1717" fmla="*/ 235017 w 1441245"/>
                <a:gd name="connsiteY37-1718" fmla="*/ 565122 h 2971567"/>
                <a:gd name="connsiteX38-1719" fmla="*/ 429069 w 1441245"/>
                <a:gd name="connsiteY38-1720" fmla="*/ 631626 h 2971567"/>
                <a:gd name="connsiteX39-1721" fmla="*/ 610145 w 1441245"/>
                <a:gd name="connsiteY39-1722" fmla="*/ 661123 h 2971567"/>
                <a:gd name="connsiteX40-1723" fmla="*/ 689077 w 1441245"/>
                <a:gd name="connsiteY40-1724" fmla="*/ 892044 h 2971567"/>
                <a:gd name="connsiteX41-1725" fmla="*/ 718574 w 1441245"/>
                <a:gd name="connsiteY41-1726" fmla="*/ 715064 h 2971567"/>
                <a:gd name="connsiteX42-1727" fmla="*/ 644832 w 1441245"/>
                <a:gd name="connsiteY42-1728" fmla="*/ 574954 h 2971567"/>
                <a:gd name="connsiteX43-1729" fmla="*/ 481233 w 1441245"/>
                <a:gd name="connsiteY43-1730" fmla="*/ 431567 h 2971567"/>
                <a:gd name="connsiteX44-1731" fmla="*/ 718574 w 1441245"/>
                <a:gd name="connsiteY44-1732" fmla="*/ 272612 h 2971567"/>
                <a:gd name="connsiteX45-1733" fmla="*/ 659580 w 1441245"/>
                <a:gd name="connsiteY45-1734" fmla="*/ 272612 h 2971567"/>
                <a:gd name="connsiteX46-1735" fmla="*/ 689077 w 1441245"/>
                <a:gd name="connsiteY46-1736" fmla="*/ 51386 h 2971567"/>
                <a:gd name="connsiteX47-1737" fmla="*/ 718827 w 1441245"/>
                <a:gd name="connsiteY47-1738" fmla="*/ 0 h 2971567"/>
                <a:gd name="connsiteX0-1739" fmla="*/ 718827 w 1441245"/>
                <a:gd name="connsiteY0-1740" fmla="*/ 0 h 2971567"/>
                <a:gd name="connsiteX1-1741" fmla="*/ 998793 w 1441245"/>
                <a:gd name="connsiteY1-1742" fmla="*/ 257864 h 2971567"/>
                <a:gd name="connsiteX2-1743" fmla="*/ 1072535 w 1441245"/>
                <a:gd name="connsiteY2-1744" fmla="*/ 405348 h 2971567"/>
                <a:gd name="connsiteX3-1745" fmla="*/ 1072535 w 1441245"/>
                <a:gd name="connsiteY3-1746" fmla="*/ 508586 h 2971567"/>
                <a:gd name="connsiteX4-1747" fmla="*/ 1389625 w 1441245"/>
                <a:gd name="connsiteY4-1748" fmla="*/ 788806 h 2971567"/>
                <a:gd name="connsiteX5-1749" fmla="*/ 1367503 w 1441245"/>
                <a:gd name="connsiteY5-1750" fmla="*/ 884670 h 2971567"/>
                <a:gd name="connsiteX6-1751" fmla="*/ 1293761 w 1441245"/>
                <a:gd name="connsiteY6-1752" fmla="*/ 914167 h 2971567"/>
                <a:gd name="connsiteX7-1753" fmla="*/ 1360129 w 1441245"/>
                <a:gd name="connsiteY7-1754" fmla="*/ 980535 h 2971567"/>
                <a:gd name="connsiteX8-1755" fmla="*/ 1397000 w 1441245"/>
                <a:gd name="connsiteY8-1756" fmla="*/ 1002657 h 2971567"/>
                <a:gd name="connsiteX9-1757" fmla="*/ 1389625 w 1441245"/>
                <a:gd name="connsiteY9-1758" fmla="*/ 1076399 h 2971567"/>
                <a:gd name="connsiteX10-1759" fmla="*/ 1441245 w 1441245"/>
                <a:gd name="connsiteY10-1760" fmla="*/ 1135393 h 2971567"/>
                <a:gd name="connsiteX11-1761" fmla="*/ 1360129 w 1441245"/>
                <a:gd name="connsiteY11-1762" fmla="*/ 1282877 h 2971567"/>
                <a:gd name="connsiteX12-1763" fmla="*/ 1411748 w 1441245"/>
                <a:gd name="connsiteY12-1764" fmla="*/ 1386115 h 2971567"/>
                <a:gd name="connsiteX13-1765" fmla="*/ 1382251 w 1441245"/>
                <a:gd name="connsiteY13-1766" fmla="*/ 1518851 h 2971567"/>
                <a:gd name="connsiteX14-1767" fmla="*/ 1190522 w 1441245"/>
                <a:gd name="connsiteY14-1768" fmla="*/ 1555722 h 2971567"/>
                <a:gd name="connsiteX15-1769" fmla="*/ 925051 w 1441245"/>
                <a:gd name="connsiteY15-1770" fmla="*/ 1673709 h 2971567"/>
                <a:gd name="connsiteX16-1771" fmla="*/ 843935 w 1441245"/>
                <a:gd name="connsiteY16-1772" fmla="*/ 1976051 h 2971567"/>
                <a:gd name="connsiteX17-1773" fmla="*/ 866058 w 1441245"/>
                <a:gd name="connsiteY17-1774" fmla="*/ 2271019 h 2971567"/>
                <a:gd name="connsiteX18-1775" fmla="*/ 1013542 w 1441245"/>
                <a:gd name="connsiteY18-1776" fmla="*/ 2484870 h 2971567"/>
                <a:gd name="connsiteX19-1777" fmla="*/ 1079909 w 1441245"/>
                <a:gd name="connsiteY19-1778" fmla="*/ 2514367 h 2971567"/>
                <a:gd name="connsiteX20-1779" fmla="*/ 1121553 w 1441245"/>
                <a:gd name="connsiteY20-1780" fmla="*/ 2507427 h 2971567"/>
                <a:gd name="connsiteX21-1781" fmla="*/ 1234767 w 1441245"/>
                <a:gd name="connsiteY21-1782" fmla="*/ 2595483 h 2971567"/>
                <a:gd name="connsiteX22-1783" fmla="*/ 1315883 w 1441245"/>
                <a:gd name="connsiteY22-1784" fmla="*/ 2824083 h 2971567"/>
                <a:gd name="connsiteX23-1785" fmla="*/ 1345380 w 1441245"/>
                <a:gd name="connsiteY23-1786" fmla="*/ 2890451 h 2971567"/>
                <a:gd name="connsiteX24-1787" fmla="*/ 1360129 w 1441245"/>
                <a:gd name="connsiteY24-1788" fmla="*/ 2971567 h 2971567"/>
                <a:gd name="connsiteX25-1789" fmla="*/ 1138903 w 1441245"/>
                <a:gd name="connsiteY25-1790" fmla="*/ 2765090 h 2971567"/>
                <a:gd name="connsiteX26-1791" fmla="*/ 711200 w 1441245"/>
                <a:gd name="connsiteY26-1792" fmla="*/ 2418502 h 2971567"/>
                <a:gd name="connsiteX27-1793" fmla="*/ 489974 w 1441245"/>
                <a:gd name="connsiteY27-1794" fmla="*/ 2182528 h 2971567"/>
                <a:gd name="connsiteX28-1795" fmla="*/ 158135 w 1441245"/>
                <a:gd name="connsiteY28-1796" fmla="*/ 1953928 h 2971567"/>
                <a:gd name="connsiteX29-1797" fmla="*/ 2224 w 1441245"/>
                <a:gd name="connsiteY29-1798" fmla="*/ 1966921 h 2971567"/>
                <a:gd name="connsiteX30-1799" fmla="*/ 16796 w 1441245"/>
                <a:gd name="connsiteY30-1800" fmla="*/ 1931806 h 2971567"/>
                <a:gd name="connsiteX31-1801" fmla="*/ 0 w 1441245"/>
                <a:gd name="connsiteY31-1802" fmla="*/ 1597782 h 2971567"/>
                <a:gd name="connsiteX32-1803" fmla="*/ 131779 w 1441245"/>
                <a:gd name="connsiteY32-1804" fmla="*/ 1536603 h 2971567"/>
                <a:gd name="connsiteX33-1805" fmla="*/ 232833 w 1441245"/>
                <a:gd name="connsiteY33-1806" fmla="*/ 1412335 h 2971567"/>
                <a:gd name="connsiteX34-1807" fmla="*/ 225458 w 1441245"/>
                <a:gd name="connsiteY34-1808" fmla="*/ 1209135 h 2971567"/>
                <a:gd name="connsiteX35-1809" fmla="*/ 69509 w 1441245"/>
                <a:gd name="connsiteY35-1810" fmla="*/ 1008939 h 2971567"/>
                <a:gd name="connsiteX36-1811" fmla="*/ 83164 w 1441245"/>
                <a:gd name="connsiteY36-1812" fmla="*/ 674642 h 2971567"/>
                <a:gd name="connsiteX37-1813" fmla="*/ 235017 w 1441245"/>
                <a:gd name="connsiteY37-1814" fmla="*/ 565122 h 2971567"/>
                <a:gd name="connsiteX38-1815" fmla="*/ 429069 w 1441245"/>
                <a:gd name="connsiteY38-1816" fmla="*/ 631626 h 2971567"/>
                <a:gd name="connsiteX39-1817" fmla="*/ 610145 w 1441245"/>
                <a:gd name="connsiteY39-1818" fmla="*/ 661123 h 2971567"/>
                <a:gd name="connsiteX40-1819" fmla="*/ 689077 w 1441245"/>
                <a:gd name="connsiteY40-1820" fmla="*/ 892044 h 2971567"/>
                <a:gd name="connsiteX41-1821" fmla="*/ 718574 w 1441245"/>
                <a:gd name="connsiteY41-1822" fmla="*/ 715064 h 2971567"/>
                <a:gd name="connsiteX42-1823" fmla="*/ 644832 w 1441245"/>
                <a:gd name="connsiteY42-1824" fmla="*/ 574954 h 2971567"/>
                <a:gd name="connsiteX43-1825" fmla="*/ 481233 w 1441245"/>
                <a:gd name="connsiteY43-1826" fmla="*/ 431567 h 2971567"/>
                <a:gd name="connsiteX44-1827" fmla="*/ 659580 w 1441245"/>
                <a:gd name="connsiteY44-1828" fmla="*/ 272612 h 2971567"/>
                <a:gd name="connsiteX45-1829" fmla="*/ 689077 w 1441245"/>
                <a:gd name="connsiteY45-1830" fmla="*/ 51386 h 2971567"/>
                <a:gd name="connsiteX46-1831" fmla="*/ 718827 w 1441245"/>
                <a:gd name="connsiteY46-1832" fmla="*/ 0 h 2971567"/>
                <a:gd name="connsiteX0-1833" fmla="*/ 718827 w 1441245"/>
                <a:gd name="connsiteY0-1834" fmla="*/ 0 h 2971567"/>
                <a:gd name="connsiteX1-1835" fmla="*/ 998793 w 1441245"/>
                <a:gd name="connsiteY1-1836" fmla="*/ 257864 h 2971567"/>
                <a:gd name="connsiteX2-1837" fmla="*/ 1072535 w 1441245"/>
                <a:gd name="connsiteY2-1838" fmla="*/ 405348 h 2971567"/>
                <a:gd name="connsiteX3-1839" fmla="*/ 1072535 w 1441245"/>
                <a:gd name="connsiteY3-1840" fmla="*/ 508586 h 2971567"/>
                <a:gd name="connsiteX4-1841" fmla="*/ 1389625 w 1441245"/>
                <a:gd name="connsiteY4-1842" fmla="*/ 788806 h 2971567"/>
                <a:gd name="connsiteX5-1843" fmla="*/ 1367503 w 1441245"/>
                <a:gd name="connsiteY5-1844" fmla="*/ 884670 h 2971567"/>
                <a:gd name="connsiteX6-1845" fmla="*/ 1293761 w 1441245"/>
                <a:gd name="connsiteY6-1846" fmla="*/ 914167 h 2971567"/>
                <a:gd name="connsiteX7-1847" fmla="*/ 1360129 w 1441245"/>
                <a:gd name="connsiteY7-1848" fmla="*/ 980535 h 2971567"/>
                <a:gd name="connsiteX8-1849" fmla="*/ 1397000 w 1441245"/>
                <a:gd name="connsiteY8-1850" fmla="*/ 1002657 h 2971567"/>
                <a:gd name="connsiteX9-1851" fmla="*/ 1389625 w 1441245"/>
                <a:gd name="connsiteY9-1852" fmla="*/ 1076399 h 2971567"/>
                <a:gd name="connsiteX10-1853" fmla="*/ 1441245 w 1441245"/>
                <a:gd name="connsiteY10-1854" fmla="*/ 1135393 h 2971567"/>
                <a:gd name="connsiteX11-1855" fmla="*/ 1360129 w 1441245"/>
                <a:gd name="connsiteY11-1856" fmla="*/ 1282877 h 2971567"/>
                <a:gd name="connsiteX12-1857" fmla="*/ 1411748 w 1441245"/>
                <a:gd name="connsiteY12-1858" fmla="*/ 1386115 h 2971567"/>
                <a:gd name="connsiteX13-1859" fmla="*/ 1382251 w 1441245"/>
                <a:gd name="connsiteY13-1860" fmla="*/ 1518851 h 2971567"/>
                <a:gd name="connsiteX14-1861" fmla="*/ 1190522 w 1441245"/>
                <a:gd name="connsiteY14-1862" fmla="*/ 1555722 h 2971567"/>
                <a:gd name="connsiteX15-1863" fmla="*/ 925051 w 1441245"/>
                <a:gd name="connsiteY15-1864" fmla="*/ 1673709 h 2971567"/>
                <a:gd name="connsiteX16-1865" fmla="*/ 843935 w 1441245"/>
                <a:gd name="connsiteY16-1866" fmla="*/ 1976051 h 2971567"/>
                <a:gd name="connsiteX17-1867" fmla="*/ 866058 w 1441245"/>
                <a:gd name="connsiteY17-1868" fmla="*/ 2271019 h 2971567"/>
                <a:gd name="connsiteX18-1869" fmla="*/ 1013542 w 1441245"/>
                <a:gd name="connsiteY18-1870" fmla="*/ 2484870 h 2971567"/>
                <a:gd name="connsiteX19-1871" fmla="*/ 1079909 w 1441245"/>
                <a:gd name="connsiteY19-1872" fmla="*/ 2514367 h 2971567"/>
                <a:gd name="connsiteX20-1873" fmla="*/ 1121553 w 1441245"/>
                <a:gd name="connsiteY20-1874" fmla="*/ 2507427 h 2971567"/>
                <a:gd name="connsiteX21-1875" fmla="*/ 1234767 w 1441245"/>
                <a:gd name="connsiteY21-1876" fmla="*/ 2595483 h 2971567"/>
                <a:gd name="connsiteX22-1877" fmla="*/ 1315883 w 1441245"/>
                <a:gd name="connsiteY22-1878" fmla="*/ 2824083 h 2971567"/>
                <a:gd name="connsiteX23-1879" fmla="*/ 1345380 w 1441245"/>
                <a:gd name="connsiteY23-1880" fmla="*/ 2890451 h 2971567"/>
                <a:gd name="connsiteX24-1881" fmla="*/ 1360129 w 1441245"/>
                <a:gd name="connsiteY24-1882" fmla="*/ 2971567 h 2971567"/>
                <a:gd name="connsiteX25-1883" fmla="*/ 1138903 w 1441245"/>
                <a:gd name="connsiteY25-1884" fmla="*/ 2765090 h 2971567"/>
                <a:gd name="connsiteX26-1885" fmla="*/ 711200 w 1441245"/>
                <a:gd name="connsiteY26-1886" fmla="*/ 2418502 h 2971567"/>
                <a:gd name="connsiteX27-1887" fmla="*/ 489974 w 1441245"/>
                <a:gd name="connsiteY27-1888" fmla="*/ 2182528 h 2971567"/>
                <a:gd name="connsiteX28-1889" fmla="*/ 158135 w 1441245"/>
                <a:gd name="connsiteY28-1890" fmla="*/ 1953928 h 2971567"/>
                <a:gd name="connsiteX29-1891" fmla="*/ 2224 w 1441245"/>
                <a:gd name="connsiteY29-1892" fmla="*/ 1966921 h 2971567"/>
                <a:gd name="connsiteX30-1893" fmla="*/ 16796 w 1441245"/>
                <a:gd name="connsiteY30-1894" fmla="*/ 1931806 h 2971567"/>
                <a:gd name="connsiteX31-1895" fmla="*/ 0 w 1441245"/>
                <a:gd name="connsiteY31-1896" fmla="*/ 1597782 h 2971567"/>
                <a:gd name="connsiteX32-1897" fmla="*/ 131779 w 1441245"/>
                <a:gd name="connsiteY32-1898" fmla="*/ 1536603 h 2971567"/>
                <a:gd name="connsiteX33-1899" fmla="*/ 232833 w 1441245"/>
                <a:gd name="connsiteY33-1900" fmla="*/ 1412335 h 2971567"/>
                <a:gd name="connsiteX34-1901" fmla="*/ 225458 w 1441245"/>
                <a:gd name="connsiteY34-1902" fmla="*/ 1209135 h 2971567"/>
                <a:gd name="connsiteX35-1903" fmla="*/ 69509 w 1441245"/>
                <a:gd name="connsiteY35-1904" fmla="*/ 1008939 h 2971567"/>
                <a:gd name="connsiteX36-1905" fmla="*/ 83164 w 1441245"/>
                <a:gd name="connsiteY36-1906" fmla="*/ 674642 h 2971567"/>
                <a:gd name="connsiteX37-1907" fmla="*/ 235017 w 1441245"/>
                <a:gd name="connsiteY37-1908" fmla="*/ 565122 h 2971567"/>
                <a:gd name="connsiteX38-1909" fmla="*/ 429069 w 1441245"/>
                <a:gd name="connsiteY38-1910" fmla="*/ 631626 h 2971567"/>
                <a:gd name="connsiteX39-1911" fmla="*/ 610145 w 1441245"/>
                <a:gd name="connsiteY39-1912" fmla="*/ 661123 h 2971567"/>
                <a:gd name="connsiteX40-1913" fmla="*/ 689077 w 1441245"/>
                <a:gd name="connsiteY40-1914" fmla="*/ 892044 h 2971567"/>
                <a:gd name="connsiteX41-1915" fmla="*/ 718574 w 1441245"/>
                <a:gd name="connsiteY41-1916" fmla="*/ 715064 h 2971567"/>
                <a:gd name="connsiteX42-1917" fmla="*/ 644832 w 1441245"/>
                <a:gd name="connsiteY42-1918" fmla="*/ 574954 h 2971567"/>
                <a:gd name="connsiteX43-1919" fmla="*/ 481233 w 1441245"/>
                <a:gd name="connsiteY43-1920" fmla="*/ 431567 h 2971567"/>
                <a:gd name="connsiteX44-1921" fmla="*/ 613013 w 1441245"/>
                <a:gd name="connsiteY44-1922" fmla="*/ 272612 h 2971567"/>
                <a:gd name="connsiteX45-1923" fmla="*/ 689077 w 1441245"/>
                <a:gd name="connsiteY45-1924" fmla="*/ 51386 h 2971567"/>
                <a:gd name="connsiteX46-1925" fmla="*/ 718827 w 1441245"/>
                <a:gd name="connsiteY46-1926" fmla="*/ 0 h 2971567"/>
                <a:gd name="connsiteX0-1927" fmla="*/ 718827 w 1441245"/>
                <a:gd name="connsiteY0-1928" fmla="*/ 0 h 2971567"/>
                <a:gd name="connsiteX1-1929" fmla="*/ 998793 w 1441245"/>
                <a:gd name="connsiteY1-1930" fmla="*/ 257864 h 2971567"/>
                <a:gd name="connsiteX2-1931" fmla="*/ 1072535 w 1441245"/>
                <a:gd name="connsiteY2-1932" fmla="*/ 405348 h 2971567"/>
                <a:gd name="connsiteX3-1933" fmla="*/ 1072535 w 1441245"/>
                <a:gd name="connsiteY3-1934" fmla="*/ 508586 h 2971567"/>
                <a:gd name="connsiteX4-1935" fmla="*/ 1389625 w 1441245"/>
                <a:gd name="connsiteY4-1936" fmla="*/ 788806 h 2971567"/>
                <a:gd name="connsiteX5-1937" fmla="*/ 1367503 w 1441245"/>
                <a:gd name="connsiteY5-1938" fmla="*/ 884670 h 2971567"/>
                <a:gd name="connsiteX6-1939" fmla="*/ 1293761 w 1441245"/>
                <a:gd name="connsiteY6-1940" fmla="*/ 914167 h 2971567"/>
                <a:gd name="connsiteX7-1941" fmla="*/ 1360129 w 1441245"/>
                <a:gd name="connsiteY7-1942" fmla="*/ 980535 h 2971567"/>
                <a:gd name="connsiteX8-1943" fmla="*/ 1397000 w 1441245"/>
                <a:gd name="connsiteY8-1944" fmla="*/ 1002657 h 2971567"/>
                <a:gd name="connsiteX9-1945" fmla="*/ 1389625 w 1441245"/>
                <a:gd name="connsiteY9-1946" fmla="*/ 1076399 h 2971567"/>
                <a:gd name="connsiteX10-1947" fmla="*/ 1441245 w 1441245"/>
                <a:gd name="connsiteY10-1948" fmla="*/ 1135393 h 2971567"/>
                <a:gd name="connsiteX11-1949" fmla="*/ 1360129 w 1441245"/>
                <a:gd name="connsiteY11-1950" fmla="*/ 1282877 h 2971567"/>
                <a:gd name="connsiteX12-1951" fmla="*/ 1411748 w 1441245"/>
                <a:gd name="connsiteY12-1952" fmla="*/ 1386115 h 2971567"/>
                <a:gd name="connsiteX13-1953" fmla="*/ 1382251 w 1441245"/>
                <a:gd name="connsiteY13-1954" fmla="*/ 1518851 h 2971567"/>
                <a:gd name="connsiteX14-1955" fmla="*/ 1190522 w 1441245"/>
                <a:gd name="connsiteY14-1956" fmla="*/ 1555722 h 2971567"/>
                <a:gd name="connsiteX15-1957" fmla="*/ 925051 w 1441245"/>
                <a:gd name="connsiteY15-1958" fmla="*/ 1673709 h 2971567"/>
                <a:gd name="connsiteX16-1959" fmla="*/ 843935 w 1441245"/>
                <a:gd name="connsiteY16-1960" fmla="*/ 1976051 h 2971567"/>
                <a:gd name="connsiteX17-1961" fmla="*/ 866058 w 1441245"/>
                <a:gd name="connsiteY17-1962" fmla="*/ 2271019 h 2971567"/>
                <a:gd name="connsiteX18-1963" fmla="*/ 1013542 w 1441245"/>
                <a:gd name="connsiteY18-1964" fmla="*/ 2484870 h 2971567"/>
                <a:gd name="connsiteX19-1965" fmla="*/ 1079909 w 1441245"/>
                <a:gd name="connsiteY19-1966" fmla="*/ 2514367 h 2971567"/>
                <a:gd name="connsiteX20-1967" fmla="*/ 1121553 w 1441245"/>
                <a:gd name="connsiteY20-1968" fmla="*/ 2507427 h 2971567"/>
                <a:gd name="connsiteX21-1969" fmla="*/ 1234767 w 1441245"/>
                <a:gd name="connsiteY21-1970" fmla="*/ 2595483 h 2971567"/>
                <a:gd name="connsiteX22-1971" fmla="*/ 1315883 w 1441245"/>
                <a:gd name="connsiteY22-1972" fmla="*/ 2824083 h 2971567"/>
                <a:gd name="connsiteX23-1973" fmla="*/ 1345380 w 1441245"/>
                <a:gd name="connsiteY23-1974" fmla="*/ 2890451 h 2971567"/>
                <a:gd name="connsiteX24-1975" fmla="*/ 1360129 w 1441245"/>
                <a:gd name="connsiteY24-1976" fmla="*/ 2971567 h 2971567"/>
                <a:gd name="connsiteX25-1977" fmla="*/ 1138903 w 1441245"/>
                <a:gd name="connsiteY25-1978" fmla="*/ 2765090 h 2971567"/>
                <a:gd name="connsiteX26-1979" fmla="*/ 711200 w 1441245"/>
                <a:gd name="connsiteY26-1980" fmla="*/ 2418502 h 2971567"/>
                <a:gd name="connsiteX27-1981" fmla="*/ 489974 w 1441245"/>
                <a:gd name="connsiteY27-1982" fmla="*/ 2182528 h 2971567"/>
                <a:gd name="connsiteX28-1983" fmla="*/ 158135 w 1441245"/>
                <a:gd name="connsiteY28-1984" fmla="*/ 1953928 h 2971567"/>
                <a:gd name="connsiteX29-1985" fmla="*/ 2224 w 1441245"/>
                <a:gd name="connsiteY29-1986" fmla="*/ 1966921 h 2971567"/>
                <a:gd name="connsiteX30-1987" fmla="*/ 16796 w 1441245"/>
                <a:gd name="connsiteY30-1988" fmla="*/ 1931806 h 2971567"/>
                <a:gd name="connsiteX31-1989" fmla="*/ 0 w 1441245"/>
                <a:gd name="connsiteY31-1990" fmla="*/ 1597782 h 2971567"/>
                <a:gd name="connsiteX32-1991" fmla="*/ 131779 w 1441245"/>
                <a:gd name="connsiteY32-1992" fmla="*/ 1536603 h 2971567"/>
                <a:gd name="connsiteX33-1993" fmla="*/ 232833 w 1441245"/>
                <a:gd name="connsiteY33-1994" fmla="*/ 1412335 h 2971567"/>
                <a:gd name="connsiteX34-1995" fmla="*/ 225458 w 1441245"/>
                <a:gd name="connsiteY34-1996" fmla="*/ 1209135 h 2971567"/>
                <a:gd name="connsiteX35-1997" fmla="*/ 69509 w 1441245"/>
                <a:gd name="connsiteY35-1998" fmla="*/ 1008939 h 2971567"/>
                <a:gd name="connsiteX36-1999" fmla="*/ 83164 w 1441245"/>
                <a:gd name="connsiteY36-2000" fmla="*/ 674642 h 2971567"/>
                <a:gd name="connsiteX37-2001" fmla="*/ 235017 w 1441245"/>
                <a:gd name="connsiteY37-2002" fmla="*/ 565122 h 2971567"/>
                <a:gd name="connsiteX38-2003" fmla="*/ 429069 w 1441245"/>
                <a:gd name="connsiteY38-2004" fmla="*/ 631626 h 2971567"/>
                <a:gd name="connsiteX39-2005" fmla="*/ 610145 w 1441245"/>
                <a:gd name="connsiteY39-2006" fmla="*/ 661123 h 2971567"/>
                <a:gd name="connsiteX40-2007" fmla="*/ 689077 w 1441245"/>
                <a:gd name="connsiteY40-2008" fmla="*/ 892044 h 2971567"/>
                <a:gd name="connsiteX41-2009" fmla="*/ 718574 w 1441245"/>
                <a:gd name="connsiteY41-2010" fmla="*/ 715064 h 2971567"/>
                <a:gd name="connsiteX42-2011" fmla="*/ 644832 w 1441245"/>
                <a:gd name="connsiteY42-2012" fmla="*/ 574954 h 2971567"/>
                <a:gd name="connsiteX43-2013" fmla="*/ 481233 w 1441245"/>
                <a:gd name="connsiteY43-2014" fmla="*/ 431567 h 2971567"/>
                <a:gd name="connsiteX44-2015" fmla="*/ 613013 w 1441245"/>
                <a:gd name="connsiteY44-2016" fmla="*/ 272612 h 2971567"/>
                <a:gd name="connsiteX45-2017" fmla="*/ 634044 w 1441245"/>
                <a:gd name="connsiteY45-2018" fmla="*/ 17519 h 2971567"/>
                <a:gd name="connsiteX46-2019" fmla="*/ 718827 w 1441245"/>
                <a:gd name="connsiteY46-2020" fmla="*/ 0 h 2971567"/>
                <a:gd name="connsiteX0-2021" fmla="*/ 672260 w 1441245"/>
                <a:gd name="connsiteY0-2022" fmla="*/ 0 h 3001201"/>
                <a:gd name="connsiteX1-2023" fmla="*/ 998793 w 1441245"/>
                <a:gd name="connsiteY1-2024" fmla="*/ 287498 h 3001201"/>
                <a:gd name="connsiteX2-2025" fmla="*/ 1072535 w 1441245"/>
                <a:gd name="connsiteY2-2026" fmla="*/ 434982 h 3001201"/>
                <a:gd name="connsiteX3-2027" fmla="*/ 1072535 w 1441245"/>
                <a:gd name="connsiteY3-2028" fmla="*/ 538220 h 3001201"/>
                <a:gd name="connsiteX4-2029" fmla="*/ 1389625 w 1441245"/>
                <a:gd name="connsiteY4-2030" fmla="*/ 818440 h 3001201"/>
                <a:gd name="connsiteX5-2031" fmla="*/ 1367503 w 1441245"/>
                <a:gd name="connsiteY5-2032" fmla="*/ 914304 h 3001201"/>
                <a:gd name="connsiteX6-2033" fmla="*/ 1293761 w 1441245"/>
                <a:gd name="connsiteY6-2034" fmla="*/ 943801 h 3001201"/>
                <a:gd name="connsiteX7-2035" fmla="*/ 1360129 w 1441245"/>
                <a:gd name="connsiteY7-2036" fmla="*/ 1010169 h 3001201"/>
                <a:gd name="connsiteX8-2037" fmla="*/ 1397000 w 1441245"/>
                <a:gd name="connsiteY8-2038" fmla="*/ 1032291 h 3001201"/>
                <a:gd name="connsiteX9-2039" fmla="*/ 1389625 w 1441245"/>
                <a:gd name="connsiteY9-2040" fmla="*/ 1106033 h 3001201"/>
                <a:gd name="connsiteX10-2041" fmla="*/ 1441245 w 1441245"/>
                <a:gd name="connsiteY10-2042" fmla="*/ 1165027 h 3001201"/>
                <a:gd name="connsiteX11-2043" fmla="*/ 1360129 w 1441245"/>
                <a:gd name="connsiteY11-2044" fmla="*/ 1312511 h 3001201"/>
                <a:gd name="connsiteX12-2045" fmla="*/ 1411748 w 1441245"/>
                <a:gd name="connsiteY12-2046" fmla="*/ 1415749 h 3001201"/>
                <a:gd name="connsiteX13-2047" fmla="*/ 1382251 w 1441245"/>
                <a:gd name="connsiteY13-2048" fmla="*/ 1548485 h 3001201"/>
                <a:gd name="connsiteX14-2049" fmla="*/ 1190522 w 1441245"/>
                <a:gd name="connsiteY14-2050" fmla="*/ 1585356 h 3001201"/>
                <a:gd name="connsiteX15-2051" fmla="*/ 925051 w 1441245"/>
                <a:gd name="connsiteY15-2052" fmla="*/ 1703343 h 3001201"/>
                <a:gd name="connsiteX16-2053" fmla="*/ 843935 w 1441245"/>
                <a:gd name="connsiteY16-2054" fmla="*/ 2005685 h 3001201"/>
                <a:gd name="connsiteX17-2055" fmla="*/ 866058 w 1441245"/>
                <a:gd name="connsiteY17-2056" fmla="*/ 2300653 h 3001201"/>
                <a:gd name="connsiteX18-2057" fmla="*/ 1013542 w 1441245"/>
                <a:gd name="connsiteY18-2058" fmla="*/ 2514504 h 3001201"/>
                <a:gd name="connsiteX19-2059" fmla="*/ 1079909 w 1441245"/>
                <a:gd name="connsiteY19-2060" fmla="*/ 2544001 h 3001201"/>
                <a:gd name="connsiteX20-2061" fmla="*/ 1121553 w 1441245"/>
                <a:gd name="connsiteY20-2062" fmla="*/ 2537061 h 3001201"/>
                <a:gd name="connsiteX21-2063" fmla="*/ 1234767 w 1441245"/>
                <a:gd name="connsiteY21-2064" fmla="*/ 2625117 h 3001201"/>
                <a:gd name="connsiteX22-2065" fmla="*/ 1315883 w 1441245"/>
                <a:gd name="connsiteY22-2066" fmla="*/ 2853717 h 3001201"/>
                <a:gd name="connsiteX23-2067" fmla="*/ 1345380 w 1441245"/>
                <a:gd name="connsiteY23-2068" fmla="*/ 2920085 h 3001201"/>
                <a:gd name="connsiteX24-2069" fmla="*/ 1360129 w 1441245"/>
                <a:gd name="connsiteY24-2070" fmla="*/ 3001201 h 3001201"/>
                <a:gd name="connsiteX25-2071" fmla="*/ 1138903 w 1441245"/>
                <a:gd name="connsiteY25-2072" fmla="*/ 2794724 h 3001201"/>
                <a:gd name="connsiteX26-2073" fmla="*/ 711200 w 1441245"/>
                <a:gd name="connsiteY26-2074" fmla="*/ 2448136 h 3001201"/>
                <a:gd name="connsiteX27-2075" fmla="*/ 489974 w 1441245"/>
                <a:gd name="connsiteY27-2076" fmla="*/ 2212162 h 3001201"/>
                <a:gd name="connsiteX28-2077" fmla="*/ 158135 w 1441245"/>
                <a:gd name="connsiteY28-2078" fmla="*/ 1983562 h 3001201"/>
                <a:gd name="connsiteX29-2079" fmla="*/ 2224 w 1441245"/>
                <a:gd name="connsiteY29-2080" fmla="*/ 1996555 h 3001201"/>
                <a:gd name="connsiteX30-2081" fmla="*/ 16796 w 1441245"/>
                <a:gd name="connsiteY30-2082" fmla="*/ 1961440 h 3001201"/>
                <a:gd name="connsiteX31-2083" fmla="*/ 0 w 1441245"/>
                <a:gd name="connsiteY31-2084" fmla="*/ 1627416 h 3001201"/>
                <a:gd name="connsiteX32-2085" fmla="*/ 131779 w 1441245"/>
                <a:gd name="connsiteY32-2086" fmla="*/ 1566237 h 3001201"/>
                <a:gd name="connsiteX33-2087" fmla="*/ 232833 w 1441245"/>
                <a:gd name="connsiteY33-2088" fmla="*/ 1441969 h 3001201"/>
                <a:gd name="connsiteX34-2089" fmla="*/ 225458 w 1441245"/>
                <a:gd name="connsiteY34-2090" fmla="*/ 1238769 h 3001201"/>
                <a:gd name="connsiteX35-2091" fmla="*/ 69509 w 1441245"/>
                <a:gd name="connsiteY35-2092" fmla="*/ 1038573 h 3001201"/>
                <a:gd name="connsiteX36-2093" fmla="*/ 83164 w 1441245"/>
                <a:gd name="connsiteY36-2094" fmla="*/ 704276 h 3001201"/>
                <a:gd name="connsiteX37-2095" fmla="*/ 235017 w 1441245"/>
                <a:gd name="connsiteY37-2096" fmla="*/ 594756 h 3001201"/>
                <a:gd name="connsiteX38-2097" fmla="*/ 429069 w 1441245"/>
                <a:gd name="connsiteY38-2098" fmla="*/ 661260 h 3001201"/>
                <a:gd name="connsiteX39-2099" fmla="*/ 610145 w 1441245"/>
                <a:gd name="connsiteY39-2100" fmla="*/ 690757 h 3001201"/>
                <a:gd name="connsiteX40-2101" fmla="*/ 689077 w 1441245"/>
                <a:gd name="connsiteY40-2102" fmla="*/ 921678 h 3001201"/>
                <a:gd name="connsiteX41-2103" fmla="*/ 718574 w 1441245"/>
                <a:gd name="connsiteY41-2104" fmla="*/ 744698 h 3001201"/>
                <a:gd name="connsiteX42-2105" fmla="*/ 644832 w 1441245"/>
                <a:gd name="connsiteY42-2106" fmla="*/ 604588 h 3001201"/>
                <a:gd name="connsiteX43-2107" fmla="*/ 481233 w 1441245"/>
                <a:gd name="connsiteY43-2108" fmla="*/ 461201 h 3001201"/>
                <a:gd name="connsiteX44-2109" fmla="*/ 613013 w 1441245"/>
                <a:gd name="connsiteY44-2110" fmla="*/ 302246 h 3001201"/>
                <a:gd name="connsiteX45-2111" fmla="*/ 634044 w 1441245"/>
                <a:gd name="connsiteY45-2112" fmla="*/ 47153 h 3001201"/>
                <a:gd name="connsiteX46-2113" fmla="*/ 672260 w 1441245"/>
                <a:gd name="connsiteY46-2114" fmla="*/ 0 h 3001201"/>
                <a:gd name="connsiteX0-2115" fmla="*/ 672260 w 1441245"/>
                <a:gd name="connsiteY0-2116" fmla="*/ 0 h 3001201"/>
                <a:gd name="connsiteX1-2117" fmla="*/ 998793 w 1441245"/>
                <a:gd name="connsiteY1-2118" fmla="*/ 287498 h 3001201"/>
                <a:gd name="connsiteX2-2119" fmla="*/ 1072535 w 1441245"/>
                <a:gd name="connsiteY2-2120" fmla="*/ 434982 h 3001201"/>
                <a:gd name="connsiteX3-2121" fmla="*/ 1072535 w 1441245"/>
                <a:gd name="connsiteY3-2122" fmla="*/ 538220 h 3001201"/>
                <a:gd name="connsiteX4-2123" fmla="*/ 1389625 w 1441245"/>
                <a:gd name="connsiteY4-2124" fmla="*/ 818440 h 3001201"/>
                <a:gd name="connsiteX5-2125" fmla="*/ 1367503 w 1441245"/>
                <a:gd name="connsiteY5-2126" fmla="*/ 914304 h 3001201"/>
                <a:gd name="connsiteX6-2127" fmla="*/ 1293761 w 1441245"/>
                <a:gd name="connsiteY6-2128" fmla="*/ 943801 h 3001201"/>
                <a:gd name="connsiteX7-2129" fmla="*/ 1360129 w 1441245"/>
                <a:gd name="connsiteY7-2130" fmla="*/ 1010169 h 3001201"/>
                <a:gd name="connsiteX8-2131" fmla="*/ 1397000 w 1441245"/>
                <a:gd name="connsiteY8-2132" fmla="*/ 1032291 h 3001201"/>
                <a:gd name="connsiteX9-2133" fmla="*/ 1389625 w 1441245"/>
                <a:gd name="connsiteY9-2134" fmla="*/ 1106033 h 3001201"/>
                <a:gd name="connsiteX10-2135" fmla="*/ 1441245 w 1441245"/>
                <a:gd name="connsiteY10-2136" fmla="*/ 1165027 h 3001201"/>
                <a:gd name="connsiteX11-2137" fmla="*/ 1360129 w 1441245"/>
                <a:gd name="connsiteY11-2138" fmla="*/ 1312511 h 3001201"/>
                <a:gd name="connsiteX12-2139" fmla="*/ 1411748 w 1441245"/>
                <a:gd name="connsiteY12-2140" fmla="*/ 1415749 h 3001201"/>
                <a:gd name="connsiteX13-2141" fmla="*/ 1382251 w 1441245"/>
                <a:gd name="connsiteY13-2142" fmla="*/ 1548485 h 3001201"/>
                <a:gd name="connsiteX14-2143" fmla="*/ 1190522 w 1441245"/>
                <a:gd name="connsiteY14-2144" fmla="*/ 1585356 h 3001201"/>
                <a:gd name="connsiteX15-2145" fmla="*/ 925051 w 1441245"/>
                <a:gd name="connsiteY15-2146" fmla="*/ 1703343 h 3001201"/>
                <a:gd name="connsiteX16-2147" fmla="*/ 843935 w 1441245"/>
                <a:gd name="connsiteY16-2148" fmla="*/ 2005685 h 3001201"/>
                <a:gd name="connsiteX17-2149" fmla="*/ 866058 w 1441245"/>
                <a:gd name="connsiteY17-2150" fmla="*/ 2300653 h 3001201"/>
                <a:gd name="connsiteX18-2151" fmla="*/ 1013542 w 1441245"/>
                <a:gd name="connsiteY18-2152" fmla="*/ 2514504 h 3001201"/>
                <a:gd name="connsiteX19-2153" fmla="*/ 1079909 w 1441245"/>
                <a:gd name="connsiteY19-2154" fmla="*/ 2544001 h 3001201"/>
                <a:gd name="connsiteX20-2155" fmla="*/ 1121553 w 1441245"/>
                <a:gd name="connsiteY20-2156" fmla="*/ 2537061 h 3001201"/>
                <a:gd name="connsiteX21-2157" fmla="*/ 1234767 w 1441245"/>
                <a:gd name="connsiteY21-2158" fmla="*/ 2625117 h 3001201"/>
                <a:gd name="connsiteX22-2159" fmla="*/ 1315883 w 1441245"/>
                <a:gd name="connsiteY22-2160" fmla="*/ 2853717 h 3001201"/>
                <a:gd name="connsiteX23-2161" fmla="*/ 1345380 w 1441245"/>
                <a:gd name="connsiteY23-2162" fmla="*/ 2920085 h 3001201"/>
                <a:gd name="connsiteX24-2163" fmla="*/ 1360129 w 1441245"/>
                <a:gd name="connsiteY24-2164" fmla="*/ 3001201 h 3001201"/>
                <a:gd name="connsiteX25-2165" fmla="*/ 1138903 w 1441245"/>
                <a:gd name="connsiteY25-2166" fmla="*/ 2794724 h 3001201"/>
                <a:gd name="connsiteX26-2167" fmla="*/ 711200 w 1441245"/>
                <a:gd name="connsiteY26-2168" fmla="*/ 2448136 h 3001201"/>
                <a:gd name="connsiteX27-2169" fmla="*/ 489974 w 1441245"/>
                <a:gd name="connsiteY27-2170" fmla="*/ 2212162 h 3001201"/>
                <a:gd name="connsiteX28-2171" fmla="*/ 158135 w 1441245"/>
                <a:gd name="connsiteY28-2172" fmla="*/ 1983562 h 3001201"/>
                <a:gd name="connsiteX29-2173" fmla="*/ 2224 w 1441245"/>
                <a:gd name="connsiteY29-2174" fmla="*/ 1996555 h 3001201"/>
                <a:gd name="connsiteX30-2175" fmla="*/ 16796 w 1441245"/>
                <a:gd name="connsiteY30-2176" fmla="*/ 1961440 h 3001201"/>
                <a:gd name="connsiteX31-2177" fmla="*/ 0 w 1441245"/>
                <a:gd name="connsiteY31-2178" fmla="*/ 1627416 h 3001201"/>
                <a:gd name="connsiteX32-2179" fmla="*/ 131779 w 1441245"/>
                <a:gd name="connsiteY32-2180" fmla="*/ 1566237 h 3001201"/>
                <a:gd name="connsiteX33-2181" fmla="*/ 232833 w 1441245"/>
                <a:gd name="connsiteY33-2182" fmla="*/ 1441969 h 3001201"/>
                <a:gd name="connsiteX34-2183" fmla="*/ 225458 w 1441245"/>
                <a:gd name="connsiteY34-2184" fmla="*/ 1238769 h 3001201"/>
                <a:gd name="connsiteX35-2185" fmla="*/ 69509 w 1441245"/>
                <a:gd name="connsiteY35-2186" fmla="*/ 1038573 h 3001201"/>
                <a:gd name="connsiteX36-2187" fmla="*/ 83164 w 1441245"/>
                <a:gd name="connsiteY36-2188" fmla="*/ 704276 h 3001201"/>
                <a:gd name="connsiteX37-2189" fmla="*/ 235017 w 1441245"/>
                <a:gd name="connsiteY37-2190" fmla="*/ 594756 h 3001201"/>
                <a:gd name="connsiteX38-2191" fmla="*/ 429069 w 1441245"/>
                <a:gd name="connsiteY38-2192" fmla="*/ 661260 h 3001201"/>
                <a:gd name="connsiteX39-2193" fmla="*/ 610145 w 1441245"/>
                <a:gd name="connsiteY39-2194" fmla="*/ 690757 h 3001201"/>
                <a:gd name="connsiteX40-2195" fmla="*/ 663677 w 1441245"/>
                <a:gd name="connsiteY40-2196" fmla="*/ 841245 h 3001201"/>
                <a:gd name="connsiteX41-2197" fmla="*/ 718574 w 1441245"/>
                <a:gd name="connsiteY41-2198" fmla="*/ 744698 h 3001201"/>
                <a:gd name="connsiteX42-2199" fmla="*/ 644832 w 1441245"/>
                <a:gd name="connsiteY42-2200" fmla="*/ 604588 h 3001201"/>
                <a:gd name="connsiteX43-2201" fmla="*/ 481233 w 1441245"/>
                <a:gd name="connsiteY43-2202" fmla="*/ 461201 h 3001201"/>
                <a:gd name="connsiteX44-2203" fmla="*/ 613013 w 1441245"/>
                <a:gd name="connsiteY44-2204" fmla="*/ 302246 h 3001201"/>
                <a:gd name="connsiteX45-2205" fmla="*/ 634044 w 1441245"/>
                <a:gd name="connsiteY45-2206" fmla="*/ 47153 h 3001201"/>
                <a:gd name="connsiteX46-2207" fmla="*/ 672260 w 1441245"/>
                <a:gd name="connsiteY46-2208" fmla="*/ 0 h 3001201"/>
                <a:gd name="connsiteX0-2209" fmla="*/ 672260 w 1441245"/>
                <a:gd name="connsiteY0-2210" fmla="*/ 0 h 3001201"/>
                <a:gd name="connsiteX1-2211" fmla="*/ 998793 w 1441245"/>
                <a:gd name="connsiteY1-2212" fmla="*/ 287498 h 3001201"/>
                <a:gd name="connsiteX2-2213" fmla="*/ 1072535 w 1441245"/>
                <a:gd name="connsiteY2-2214" fmla="*/ 434982 h 3001201"/>
                <a:gd name="connsiteX3-2215" fmla="*/ 1072535 w 1441245"/>
                <a:gd name="connsiteY3-2216" fmla="*/ 538220 h 3001201"/>
                <a:gd name="connsiteX4-2217" fmla="*/ 1389625 w 1441245"/>
                <a:gd name="connsiteY4-2218" fmla="*/ 818440 h 3001201"/>
                <a:gd name="connsiteX5-2219" fmla="*/ 1367503 w 1441245"/>
                <a:gd name="connsiteY5-2220" fmla="*/ 914304 h 3001201"/>
                <a:gd name="connsiteX6-2221" fmla="*/ 1293761 w 1441245"/>
                <a:gd name="connsiteY6-2222" fmla="*/ 943801 h 3001201"/>
                <a:gd name="connsiteX7-2223" fmla="*/ 1360129 w 1441245"/>
                <a:gd name="connsiteY7-2224" fmla="*/ 1010169 h 3001201"/>
                <a:gd name="connsiteX8-2225" fmla="*/ 1397000 w 1441245"/>
                <a:gd name="connsiteY8-2226" fmla="*/ 1032291 h 3001201"/>
                <a:gd name="connsiteX9-2227" fmla="*/ 1389625 w 1441245"/>
                <a:gd name="connsiteY9-2228" fmla="*/ 1106033 h 3001201"/>
                <a:gd name="connsiteX10-2229" fmla="*/ 1441245 w 1441245"/>
                <a:gd name="connsiteY10-2230" fmla="*/ 1165027 h 3001201"/>
                <a:gd name="connsiteX11-2231" fmla="*/ 1360129 w 1441245"/>
                <a:gd name="connsiteY11-2232" fmla="*/ 1312511 h 3001201"/>
                <a:gd name="connsiteX12-2233" fmla="*/ 1411748 w 1441245"/>
                <a:gd name="connsiteY12-2234" fmla="*/ 1415749 h 3001201"/>
                <a:gd name="connsiteX13-2235" fmla="*/ 1382251 w 1441245"/>
                <a:gd name="connsiteY13-2236" fmla="*/ 1548485 h 3001201"/>
                <a:gd name="connsiteX14-2237" fmla="*/ 1190522 w 1441245"/>
                <a:gd name="connsiteY14-2238" fmla="*/ 1585356 h 3001201"/>
                <a:gd name="connsiteX15-2239" fmla="*/ 925051 w 1441245"/>
                <a:gd name="connsiteY15-2240" fmla="*/ 1703343 h 3001201"/>
                <a:gd name="connsiteX16-2241" fmla="*/ 843935 w 1441245"/>
                <a:gd name="connsiteY16-2242" fmla="*/ 2005685 h 3001201"/>
                <a:gd name="connsiteX17-2243" fmla="*/ 866058 w 1441245"/>
                <a:gd name="connsiteY17-2244" fmla="*/ 2300653 h 3001201"/>
                <a:gd name="connsiteX18-2245" fmla="*/ 1013542 w 1441245"/>
                <a:gd name="connsiteY18-2246" fmla="*/ 2514504 h 3001201"/>
                <a:gd name="connsiteX19-2247" fmla="*/ 1079909 w 1441245"/>
                <a:gd name="connsiteY19-2248" fmla="*/ 2544001 h 3001201"/>
                <a:gd name="connsiteX20-2249" fmla="*/ 1121553 w 1441245"/>
                <a:gd name="connsiteY20-2250" fmla="*/ 2537061 h 3001201"/>
                <a:gd name="connsiteX21-2251" fmla="*/ 1234767 w 1441245"/>
                <a:gd name="connsiteY21-2252" fmla="*/ 2625117 h 3001201"/>
                <a:gd name="connsiteX22-2253" fmla="*/ 1315883 w 1441245"/>
                <a:gd name="connsiteY22-2254" fmla="*/ 2853717 h 3001201"/>
                <a:gd name="connsiteX23-2255" fmla="*/ 1345380 w 1441245"/>
                <a:gd name="connsiteY23-2256" fmla="*/ 2920085 h 3001201"/>
                <a:gd name="connsiteX24-2257" fmla="*/ 1360129 w 1441245"/>
                <a:gd name="connsiteY24-2258" fmla="*/ 3001201 h 3001201"/>
                <a:gd name="connsiteX25-2259" fmla="*/ 1138903 w 1441245"/>
                <a:gd name="connsiteY25-2260" fmla="*/ 2794724 h 3001201"/>
                <a:gd name="connsiteX26-2261" fmla="*/ 711200 w 1441245"/>
                <a:gd name="connsiteY26-2262" fmla="*/ 2448136 h 3001201"/>
                <a:gd name="connsiteX27-2263" fmla="*/ 489974 w 1441245"/>
                <a:gd name="connsiteY27-2264" fmla="*/ 2212162 h 3001201"/>
                <a:gd name="connsiteX28-2265" fmla="*/ 158135 w 1441245"/>
                <a:gd name="connsiteY28-2266" fmla="*/ 1983562 h 3001201"/>
                <a:gd name="connsiteX29-2267" fmla="*/ 2224 w 1441245"/>
                <a:gd name="connsiteY29-2268" fmla="*/ 1996555 h 3001201"/>
                <a:gd name="connsiteX30-2269" fmla="*/ 16796 w 1441245"/>
                <a:gd name="connsiteY30-2270" fmla="*/ 1961440 h 3001201"/>
                <a:gd name="connsiteX31-2271" fmla="*/ 0 w 1441245"/>
                <a:gd name="connsiteY31-2272" fmla="*/ 1627416 h 3001201"/>
                <a:gd name="connsiteX32-2273" fmla="*/ 131779 w 1441245"/>
                <a:gd name="connsiteY32-2274" fmla="*/ 1566237 h 3001201"/>
                <a:gd name="connsiteX33-2275" fmla="*/ 232833 w 1441245"/>
                <a:gd name="connsiteY33-2276" fmla="*/ 1441969 h 3001201"/>
                <a:gd name="connsiteX34-2277" fmla="*/ 225458 w 1441245"/>
                <a:gd name="connsiteY34-2278" fmla="*/ 1238769 h 3001201"/>
                <a:gd name="connsiteX35-2279" fmla="*/ 69509 w 1441245"/>
                <a:gd name="connsiteY35-2280" fmla="*/ 1038573 h 3001201"/>
                <a:gd name="connsiteX36-2281" fmla="*/ 83164 w 1441245"/>
                <a:gd name="connsiteY36-2282" fmla="*/ 704276 h 3001201"/>
                <a:gd name="connsiteX37-2283" fmla="*/ 235017 w 1441245"/>
                <a:gd name="connsiteY37-2284" fmla="*/ 594756 h 3001201"/>
                <a:gd name="connsiteX38-2285" fmla="*/ 429069 w 1441245"/>
                <a:gd name="connsiteY38-2286" fmla="*/ 661260 h 3001201"/>
                <a:gd name="connsiteX39-2287" fmla="*/ 610145 w 1441245"/>
                <a:gd name="connsiteY39-2288" fmla="*/ 690757 h 3001201"/>
                <a:gd name="connsiteX40-2289" fmla="*/ 663677 w 1441245"/>
                <a:gd name="connsiteY40-2290" fmla="*/ 841245 h 3001201"/>
                <a:gd name="connsiteX41-2291" fmla="*/ 684708 w 1441245"/>
                <a:gd name="connsiteY41-2292" fmla="*/ 727765 h 3001201"/>
                <a:gd name="connsiteX42-2293" fmla="*/ 644832 w 1441245"/>
                <a:gd name="connsiteY42-2294" fmla="*/ 604588 h 3001201"/>
                <a:gd name="connsiteX43-2295" fmla="*/ 481233 w 1441245"/>
                <a:gd name="connsiteY43-2296" fmla="*/ 461201 h 3001201"/>
                <a:gd name="connsiteX44-2297" fmla="*/ 613013 w 1441245"/>
                <a:gd name="connsiteY44-2298" fmla="*/ 302246 h 3001201"/>
                <a:gd name="connsiteX45-2299" fmla="*/ 634044 w 1441245"/>
                <a:gd name="connsiteY45-2300" fmla="*/ 47153 h 3001201"/>
                <a:gd name="connsiteX46-2301" fmla="*/ 672260 w 1441245"/>
                <a:gd name="connsiteY46-2302" fmla="*/ 0 h 3001201"/>
                <a:gd name="connsiteX0-2303" fmla="*/ 672260 w 1441245"/>
                <a:gd name="connsiteY0-2304" fmla="*/ 0 h 3001201"/>
                <a:gd name="connsiteX1-2305" fmla="*/ 998793 w 1441245"/>
                <a:gd name="connsiteY1-2306" fmla="*/ 287498 h 3001201"/>
                <a:gd name="connsiteX2-2307" fmla="*/ 1072535 w 1441245"/>
                <a:gd name="connsiteY2-2308" fmla="*/ 434982 h 3001201"/>
                <a:gd name="connsiteX3-2309" fmla="*/ 1072535 w 1441245"/>
                <a:gd name="connsiteY3-2310" fmla="*/ 538220 h 3001201"/>
                <a:gd name="connsiteX4-2311" fmla="*/ 1389625 w 1441245"/>
                <a:gd name="connsiteY4-2312" fmla="*/ 818440 h 3001201"/>
                <a:gd name="connsiteX5-2313" fmla="*/ 1367503 w 1441245"/>
                <a:gd name="connsiteY5-2314" fmla="*/ 914304 h 3001201"/>
                <a:gd name="connsiteX6-2315" fmla="*/ 1293761 w 1441245"/>
                <a:gd name="connsiteY6-2316" fmla="*/ 943801 h 3001201"/>
                <a:gd name="connsiteX7-2317" fmla="*/ 1360129 w 1441245"/>
                <a:gd name="connsiteY7-2318" fmla="*/ 1010169 h 3001201"/>
                <a:gd name="connsiteX8-2319" fmla="*/ 1397000 w 1441245"/>
                <a:gd name="connsiteY8-2320" fmla="*/ 1032291 h 3001201"/>
                <a:gd name="connsiteX9-2321" fmla="*/ 1389625 w 1441245"/>
                <a:gd name="connsiteY9-2322" fmla="*/ 1106033 h 3001201"/>
                <a:gd name="connsiteX10-2323" fmla="*/ 1441245 w 1441245"/>
                <a:gd name="connsiteY10-2324" fmla="*/ 1165027 h 3001201"/>
                <a:gd name="connsiteX11-2325" fmla="*/ 1360129 w 1441245"/>
                <a:gd name="connsiteY11-2326" fmla="*/ 1312511 h 3001201"/>
                <a:gd name="connsiteX12-2327" fmla="*/ 1411748 w 1441245"/>
                <a:gd name="connsiteY12-2328" fmla="*/ 1415749 h 3001201"/>
                <a:gd name="connsiteX13-2329" fmla="*/ 1382251 w 1441245"/>
                <a:gd name="connsiteY13-2330" fmla="*/ 1548485 h 3001201"/>
                <a:gd name="connsiteX14-2331" fmla="*/ 1190522 w 1441245"/>
                <a:gd name="connsiteY14-2332" fmla="*/ 1585356 h 3001201"/>
                <a:gd name="connsiteX15-2333" fmla="*/ 925051 w 1441245"/>
                <a:gd name="connsiteY15-2334" fmla="*/ 1703343 h 3001201"/>
                <a:gd name="connsiteX16-2335" fmla="*/ 843935 w 1441245"/>
                <a:gd name="connsiteY16-2336" fmla="*/ 2005685 h 3001201"/>
                <a:gd name="connsiteX17-2337" fmla="*/ 866058 w 1441245"/>
                <a:gd name="connsiteY17-2338" fmla="*/ 2300653 h 3001201"/>
                <a:gd name="connsiteX18-2339" fmla="*/ 1013542 w 1441245"/>
                <a:gd name="connsiteY18-2340" fmla="*/ 2514504 h 3001201"/>
                <a:gd name="connsiteX19-2341" fmla="*/ 1079909 w 1441245"/>
                <a:gd name="connsiteY19-2342" fmla="*/ 2544001 h 3001201"/>
                <a:gd name="connsiteX20-2343" fmla="*/ 1121553 w 1441245"/>
                <a:gd name="connsiteY20-2344" fmla="*/ 2537061 h 3001201"/>
                <a:gd name="connsiteX21-2345" fmla="*/ 1234767 w 1441245"/>
                <a:gd name="connsiteY21-2346" fmla="*/ 2625117 h 3001201"/>
                <a:gd name="connsiteX22-2347" fmla="*/ 1315883 w 1441245"/>
                <a:gd name="connsiteY22-2348" fmla="*/ 2853717 h 3001201"/>
                <a:gd name="connsiteX23-2349" fmla="*/ 1345380 w 1441245"/>
                <a:gd name="connsiteY23-2350" fmla="*/ 2920085 h 3001201"/>
                <a:gd name="connsiteX24-2351" fmla="*/ 1360129 w 1441245"/>
                <a:gd name="connsiteY24-2352" fmla="*/ 3001201 h 3001201"/>
                <a:gd name="connsiteX25-2353" fmla="*/ 1138903 w 1441245"/>
                <a:gd name="connsiteY25-2354" fmla="*/ 2794724 h 3001201"/>
                <a:gd name="connsiteX26-2355" fmla="*/ 711200 w 1441245"/>
                <a:gd name="connsiteY26-2356" fmla="*/ 2448136 h 3001201"/>
                <a:gd name="connsiteX27-2357" fmla="*/ 489974 w 1441245"/>
                <a:gd name="connsiteY27-2358" fmla="*/ 2212162 h 3001201"/>
                <a:gd name="connsiteX28-2359" fmla="*/ 158135 w 1441245"/>
                <a:gd name="connsiteY28-2360" fmla="*/ 1983562 h 3001201"/>
                <a:gd name="connsiteX29-2361" fmla="*/ 2224 w 1441245"/>
                <a:gd name="connsiteY29-2362" fmla="*/ 1996555 h 3001201"/>
                <a:gd name="connsiteX30-2363" fmla="*/ 16796 w 1441245"/>
                <a:gd name="connsiteY30-2364" fmla="*/ 1961440 h 3001201"/>
                <a:gd name="connsiteX31-2365" fmla="*/ 0 w 1441245"/>
                <a:gd name="connsiteY31-2366" fmla="*/ 1627416 h 3001201"/>
                <a:gd name="connsiteX32-2367" fmla="*/ 131779 w 1441245"/>
                <a:gd name="connsiteY32-2368" fmla="*/ 1566237 h 3001201"/>
                <a:gd name="connsiteX33-2369" fmla="*/ 232833 w 1441245"/>
                <a:gd name="connsiteY33-2370" fmla="*/ 1441969 h 3001201"/>
                <a:gd name="connsiteX34-2371" fmla="*/ 225458 w 1441245"/>
                <a:gd name="connsiteY34-2372" fmla="*/ 1238769 h 3001201"/>
                <a:gd name="connsiteX35-2373" fmla="*/ 69509 w 1441245"/>
                <a:gd name="connsiteY35-2374" fmla="*/ 1038573 h 3001201"/>
                <a:gd name="connsiteX36-2375" fmla="*/ 83164 w 1441245"/>
                <a:gd name="connsiteY36-2376" fmla="*/ 704276 h 3001201"/>
                <a:gd name="connsiteX37-2377" fmla="*/ 235017 w 1441245"/>
                <a:gd name="connsiteY37-2378" fmla="*/ 594756 h 3001201"/>
                <a:gd name="connsiteX38-2379" fmla="*/ 429069 w 1441245"/>
                <a:gd name="connsiteY38-2380" fmla="*/ 661260 h 3001201"/>
                <a:gd name="connsiteX39-2381" fmla="*/ 610145 w 1441245"/>
                <a:gd name="connsiteY39-2382" fmla="*/ 690757 h 3001201"/>
                <a:gd name="connsiteX40-2383" fmla="*/ 672144 w 1441245"/>
                <a:gd name="connsiteY40-2384" fmla="*/ 777745 h 3001201"/>
                <a:gd name="connsiteX41-2385" fmla="*/ 684708 w 1441245"/>
                <a:gd name="connsiteY41-2386" fmla="*/ 727765 h 3001201"/>
                <a:gd name="connsiteX42-2387" fmla="*/ 644832 w 1441245"/>
                <a:gd name="connsiteY42-2388" fmla="*/ 604588 h 3001201"/>
                <a:gd name="connsiteX43-2389" fmla="*/ 481233 w 1441245"/>
                <a:gd name="connsiteY43-2390" fmla="*/ 461201 h 3001201"/>
                <a:gd name="connsiteX44-2391" fmla="*/ 613013 w 1441245"/>
                <a:gd name="connsiteY44-2392" fmla="*/ 302246 h 3001201"/>
                <a:gd name="connsiteX45-2393" fmla="*/ 634044 w 1441245"/>
                <a:gd name="connsiteY45-2394" fmla="*/ 47153 h 3001201"/>
                <a:gd name="connsiteX46-2395" fmla="*/ 672260 w 1441245"/>
                <a:gd name="connsiteY46-2396" fmla="*/ 0 h 3001201"/>
                <a:gd name="connsiteX0-2397" fmla="*/ 672260 w 1441245"/>
                <a:gd name="connsiteY0-2398" fmla="*/ 0 h 3001201"/>
                <a:gd name="connsiteX1-2399" fmla="*/ 998793 w 1441245"/>
                <a:gd name="connsiteY1-2400" fmla="*/ 287498 h 3001201"/>
                <a:gd name="connsiteX2-2401" fmla="*/ 1072535 w 1441245"/>
                <a:gd name="connsiteY2-2402" fmla="*/ 434982 h 3001201"/>
                <a:gd name="connsiteX3-2403" fmla="*/ 1072535 w 1441245"/>
                <a:gd name="connsiteY3-2404" fmla="*/ 538220 h 3001201"/>
                <a:gd name="connsiteX4-2405" fmla="*/ 1389625 w 1441245"/>
                <a:gd name="connsiteY4-2406" fmla="*/ 818440 h 3001201"/>
                <a:gd name="connsiteX5-2407" fmla="*/ 1367503 w 1441245"/>
                <a:gd name="connsiteY5-2408" fmla="*/ 914304 h 3001201"/>
                <a:gd name="connsiteX6-2409" fmla="*/ 1293761 w 1441245"/>
                <a:gd name="connsiteY6-2410" fmla="*/ 943801 h 3001201"/>
                <a:gd name="connsiteX7-2411" fmla="*/ 1360129 w 1441245"/>
                <a:gd name="connsiteY7-2412" fmla="*/ 1010169 h 3001201"/>
                <a:gd name="connsiteX8-2413" fmla="*/ 1397000 w 1441245"/>
                <a:gd name="connsiteY8-2414" fmla="*/ 1032291 h 3001201"/>
                <a:gd name="connsiteX9-2415" fmla="*/ 1389625 w 1441245"/>
                <a:gd name="connsiteY9-2416" fmla="*/ 1106033 h 3001201"/>
                <a:gd name="connsiteX10-2417" fmla="*/ 1441245 w 1441245"/>
                <a:gd name="connsiteY10-2418" fmla="*/ 1165027 h 3001201"/>
                <a:gd name="connsiteX11-2419" fmla="*/ 1360129 w 1441245"/>
                <a:gd name="connsiteY11-2420" fmla="*/ 1312511 h 3001201"/>
                <a:gd name="connsiteX12-2421" fmla="*/ 1411748 w 1441245"/>
                <a:gd name="connsiteY12-2422" fmla="*/ 1415749 h 3001201"/>
                <a:gd name="connsiteX13-2423" fmla="*/ 1382251 w 1441245"/>
                <a:gd name="connsiteY13-2424" fmla="*/ 1548485 h 3001201"/>
                <a:gd name="connsiteX14-2425" fmla="*/ 1190522 w 1441245"/>
                <a:gd name="connsiteY14-2426" fmla="*/ 1585356 h 3001201"/>
                <a:gd name="connsiteX15-2427" fmla="*/ 925051 w 1441245"/>
                <a:gd name="connsiteY15-2428" fmla="*/ 1703343 h 3001201"/>
                <a:gd name="connsiteX16-2429" fmla="*/ 843935 w 1441245"/>
                <a:gd name="connsiteY16-2430" fmla="*/ 2005685 h 3001201"/>
                <a:gd name="connsiteX17-2431" fmla="*/ 866058 w 1441245"/>
                <a:gd name="connsiteY17-2432" fmla="*/ 2300653 h 3001201"/>
                <a:gd name="connsiteX18-2433" fmla="*/ 1013542 w 1441245"/>
                <a:gd name="connsiteY18-2434" fmla="*/ 2514504 h 3001201"/>
                <a:gd name="connsiteX19-2435" fmla="*/ 1079909 w 1441245"/>
                <a:gd name="connsiteY19-2436" fmla="*/ 2544001 h 3001201"/>
                <a:gd name="connsiteX20-2437" fmla="*/ 1121553 w 1441245"/>
                <a:gd name="connsiteY20-2438" fmla="*/ 2537061 h 3001201"/>
                <a:gd name="connsiteX21-2439" fmla="*/ 1234767 w 1441245"/>
                <a:gd name="connsiteY21-2440" fmla="*/ 2625117 h 3001201"/>
                <a:gd name="connsiteX22-2441" fmla="*/ 1315883 w 1441245"/>
                <a:gd name="connsiteY22-2442" fmla="*/ 2853717 h 3001201"/>
                <a:gd name="connsiteX23-2443" fmla="*/ 1345380 w 1441245"/>
                <a:gd name="connsiteY23-2444" fmla="*/ 2920085 h 3001201"/>
                <a:gd name="connsiteX24-2445" fmla="*/ 1360129 w 1441245"/>
                <a:gd name="connsiteY24-2446" fmla="*/ 3001201 h 3001201"/>
                <a:gd name="connsiteX25-2447" fmla="*/ 1138903 w 1441245"/>
                <a:gd name="connsiteY25-2448" fmla="*/ 2794724 h 3001201"/>
                <a:gd name="connsiteX26-2449" fmla="*/ 711200 w 1441245"/>
                <a:gd name="connsiteY26-2450" fmla="*/ 2448136 h 3001201"/>
                <a:gd name="connsiteX27-2451" fmla="*/ 489974 w 1441245"/>
                <a:gd name="connsiteY27-2452" fmla="*/ 2212162 h 3001201"/>
                <a:gd name="connsiteX28-2453" fmla="*/ 158135 w 1441245"/>
                <a:gd name="connsiteY28-2454" fmla="*/ 1983562 h 3001201"/>
                <a:gd name="connsiteX29-2455" fmla="*/ 2224 w 1441245"/>
                <a:gd name="connsiteY29-2456" fmla="*/ 1996555 h 3001201"/>
                <a:gd name="connsiteX30-2457" fmla="*/ 16796 w 1441245"/>
                <a:gd name="connsiteY30-2458" fmla="*/ 1961440 h 3001201"/>
                <a:gd name="connsiteX31-2459" fmla="*/ 0 w 1441245"/>
                <a:gd name="connsiteY31-2460" fmla="*/ 1627416 h 3001201"/>
                <a:gd name="connsiteX32-2461" fmla="*/ 131779 w 1441245"/>
                <a:gd name="connsiteY32-2462" fmla="*/ 1566237 h 3001201"/>
                <a:gd name="connsiteX33-2463" fmla="*/ 232833 w 1441245"/>
                <a:gd name="connsiteY33-2464" fmla="*/ 1441969 h 3001201"/>
                <a:gd name="connsiteX34-2465" fmla="*/ 225458 w 1441245"/>
                <a:gd name="connsiteY34-2466" fmla="*/ 1238769 h 3001201"/>
                <a:gd name="connsiteX35-2467" fmla="*/ 56809 w 1441245"/>
                <a:gd name="connsiteY35-2468" fmla="*/ 1034340 h 3001201"/>
                <a:gd name="connsiteX36-2469" fmla="*/ 83164 w 1441245"/>
                <a:gd name="connsiteY36-2470" fmla="*/ 704276 h 3001201"/>
                <a:gd name="connsiteX37-2471" fmla="*/ 235017 w 1441245"/>
                <a:gd name="connsiteY37-2472" fmla="*/ 594756 h 3001201"/>
                <a:gd name="connsiteX38-2473" fmla="*/ 429069 w 1441245"/>
                <a:gd name="connsiteY38-2474" fmla="*/ 661260 h 3001201"/>
                <a:gd name="connsiteX39-2475" fmla="*/ 610145 w 1441245"/>
                <a:gd name="connsiteY39-2476" fmla="*/ 690757 h 3001201"/>
                <a:gd name="connsiteX40-2477" fmla="*/ 672144 w 1441245"/>
                <a:gd name="connsiteY40-2478" fmla="*/ 777745 h 3001201"/>
                <a:gd name="connsiteX41-2479" fmla="*/ 684708 w 1441245"/>
                <a:gd name="connsiteY41-2480" fmla="*/ 727765 h 3001201"/>
                <a:gd name="connsiteX42-2481" fmla="*/ 644832 w 1441245"/>
                <a:gd name="connsiteY42-2482" fmla="*/ 604588 h 3001201"/>
                <a:gd name="connsiteX43-2483" fmla="*/ 481233 w 1441245"/>
                <a:gd name="connsiteY43-2484" fmla="*/ 461201 h 3001201"/>
                <a:gd name="connsiteX44-2485" fmla="*/ 613013 w 1441245"/>
                <a:gd name="connsiteY44-2486" fmla="*/ 302246 h 3001201"/>
                <a:gd name="connsiteX45-2487" fmla="*/ 634044 w 1441245"/>
                <a:gd name="connsiteY45-2488" fmla="*/ 47153 h 3001201"/>
                <a:gd name="connsiteX46-2489" fmla="*/ 672260 w 1441245"/>
                <a:gd name="connsiteY46-2490" fmla="*/ 0 h 30012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</a:cxnLst>
              <a:rect l="l" t="t" r="r" b="b"/>
              <a:pathLst>
                <a:path w="1441245" h="3001201">
                  <a:moveTo>
                    <a:pt x="672260" y="0"/>
                  </a:moveTo>
                  <a:lnTo>
                    <a:pt x="998793" y="287498"/>
                  </a:lnTo>
                  <a:lnTo>
                    <a:pt x="1072535" y="434982"/>
                  </a:lnTo>
                  <a:lnTo>
                    <a:pt x="1072535" y="538220"/>
                  </a:lnTo>
                  <a:lnTo>
                    <a:pt x="1389625" y="818440"/>
                  </a:lnTo>
                  <a:lnTo>
                    <a:pt x="1367503" y="914304"/>
                  </a:lnTo>
                  <a:lnTo>
                    <a:pt x="1293761" y="943801"/>
                  </a:lnTo>
                  <a:lnTo>
                    <a:pt x="1360129" y="1010169"/>
                  </a:lnTo>
                  <a:lnTo>
                    <a:pt x="1397000" y="1032291"/>
                  </a:lnTo>
                  <a:lnTo>
                    <a:pt x="1389625" y="1106033"/>
                  </a:lnTo>
                  <a:lnTo>
                    <a:pt x="1441245" y="1165027"/>
                  </a:lnTo>
                  <a:lnTo>
                    <a:pt x="1360129" y="1312511"/>
                  </a:lnTo>
                  <a:lnTo>
                    <a:pt x="1411748" y="1415749"/>
                  </a:lnTo>
                  <a:cubicBezTo>
                    <a:pt x="1401916" y="1459994"/>
                    <a:pt x="1406831" y="1504240"/>
                    <a:pt x="1382251" y="1548485"/>
                  </a:cubicBezTo>
                  <a:lnTo>
                    <a:pt x="1190522" y="1585356"/>
                  </a:lnTo>
                  <a:cubicBezTo>
                    <a:pt x="1104490" y="1612395"/>
                    <a:pt x="1018457" y="1624684"/>
                    <a:pt x="925051" y="1703343"/>
                  </a:cubicBezTo>
                  <a:lnTo>
                    <a:pt x="843935" y="2005685"/>
                  </a:lnTo>
                  <a:lnTo>
                    <a:pt x="866058" y="2300653"/>
                  </a:lnTo>
                  <a:lnTo>
                    <a:pt x="1013542" y="2514504"/>
                  </a:lnTo>
                  <a:lnTo>
                    <a:pt x="1079909" y="2544001"/>
                  </a:lnTo>
                  <a:lnTo>
                    <a:pt x="1121553" y="2537061"/>
                  </a:lnTo>
                  <a:lnTo>
                    <a:pt x="1234767" y="2625117"/>
                  </a:lnTo>
                  <a:lnTo>
                    <a:pt x="1315883" y="2853717"/>
                  </a:lnTo>
                  <a:lnTo>
                    <a:pt x="1345380" y="2920085"/>
                  </a:lnTo>
                  <a:lnTo>
                    <a:pt x="1360129" y="3001201"/>
                  </a:lnTo>
                  <a:lnTo>
                    <a:pt x="1138903" y="2794724"/>
                  </a:lnTo>
                  <a:lnTo>
                    <a:pt x="711200" y="2448136"/>
                  </a:lnTo>
                  <a:lnTo>
                    <a:pt x="489974" y="2212162"/>
                  </a:lnTo>
                  <a:lnTo>
                    <a:pt x="158135" y="1983562"/>
                  </a:lnTo>
                  <a:lnTo>
                    <a:pt x="2224" y="1996555"/>
                  </a:lnTo>
                  <a:lnTo>
                    <a:pt x="16796" y="1961440"/>
                  </a:lnTo>
                  <a:cubicBezTo>
                    <a:pt x="36597" y="1817643"/>
                    <a:pt x="18299" y="1745813"/>
                    <a:pt x="0" y="1627416"/>
                  </a:cubicBezTo>
                  <a:lnTo>
                    <a:pt x="131779" y="1566237"/>
                  </a:lnTo>
                  <a:lnTo>
                    <a:pt x="232833" y="1441969"/>
                  </a:lnTo>
                  <a:lnTo>
                    <a:pt x="225458" y="1238769"/>
                  </a:lnTo>
                  <a:lnTo>
                    <a:pt x="56809" y="1034340"/>
                  </a:lnTo>
                  <a:lnTo>
                    <a:pt x="83164" y="704276"/>
                  </a:lnTo>
                  <a:lnTo>
                    <a:pt x="235017" y="594756"/>
                  </a:lnTo>
                  <a:lnTo>
                    <a:pt x="429069" y="661260"/>
                  </a:lnTo>
                  <a:lnTo>
                    <a:pt x="610145" y="690757"/>
                  </a:lnTo>
                  <a:lnTo>
                    <a:pt x="672144" y="777745"/>
                  </a:lnTo>
                  <a:lnTo>
                    <a:pt x="684708" y="727765"/>
                  </a:lnTo>
                  <a:lnTo>
                    <a:pt x="644832" y="604588"/>
                  </a:lnTo>
                  <a:lnTo>
                    <a:pt x="481233" y="461201"/>
                  </a:lnTo>
                  <a:lnTo>
                    <a:pt x="613013" y="302246"/>
                  </a:lnTo>
                  <a:lnTo>
                    <a:pt x="634044" y="47153"/>
                  </a:lnTo>
                  <a:lnTo>
                    <a:pt x="67226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6209071" y="2020528"/>
              <a:ext cx="2086454" cy="737419"/>
            </a:xfrm>
            <a:custGeom>
              <a:avLst/>
              <a:gdLst>
                <a:gd name="connsiteX0" fmla="*/ 339213 w 2101645"/>
                <a:gd name="connsiteY0" fmla="*/ 0 h 715296"/>
                <a:gd name="connsiteX1" fmla="*/ 2101645 w 2101645"/>
                <a:gd name="connsiteY1" fmla="*/ 169606 h 715296"/>
                <a:gd name="connsiteX2" fmla="*/ 2042652 w 2101645"/>
                <a:gd name="connsiteY2" fmla="*/ 656303 h 715296"/>
                <a:gd name="connsiteX3" fmla="*/ 1917290 w 2101645"/>
                <a:gd name="connsiteY3" fmla="*/ 715296 h 715296"/>
                <a:gd name="connsiteX4" fmla="*/ 302342 w 2101645"/>
                <a:gd name="connsiteY4" fmla="*/ 523567 h 715296"/>
                <a:gd name="connsiteX5" fmla="*/ 66368 w 2101645"/>
                <a:gd name="connsiteY5" fmla="*/ 309716 h 715296"/>
                <a:gd name="connsiteX6" fmla="*/ 0 w 2101645"/>
                <a:gd name="connsiteY6" fmla="*/ 302342 h 715296"/>
                <a:gd name="connsiteX7" fmla="*/ 29497 w 2101645"/>
                <a:gd name="connsiteY7" fmla="*/ 88490 h 715296"/>
                <a:gd name="connsiteX8" fmla="*/ 154858 w 2101645"/>
                <a:gd name="connsiteY8" fmla="*/ 103238 h 715296"/>
                <a:gd name="connsiteX9" fmla="*/ 339213 w 2101645"/>
                <a:gd name="connsiteY9" fmla="*/ 0 h 715296"/>
                <a:gd name="connsiteX0-1" fmla="*/ 361336 w 2101645"/>
                <a:gd name="connsiteY0-2" fmla="*/ 0 h 737419"/>
                <a:gd name="connsiteX1-3" fmla="*/ 2101645 w 2101645"/>
                <a:gd name="connsiteY1-4" fmla="*/ 191729 h 737419"/>
                <a:gd name="connsiteX2-5" fmla="*/ 2042652 w 2101645"/>
                <a:gd name="connsiteY2-6" fmla="*/ 678426 h 737419"/>
                <a:gd name="connsiteX3-7" fmla="*/ 1917290 w 2101645"/>
                <a:gd name="connsiteY3-8" fmla="*/ 737419 h 737419"/>
                <a:gd name="connsiteX4-9" fmla="*/ 302342 w 2101645"/>
                <a:gd name="connsiteY4-10" fmla="*/ 545690 h 737419"/>
                <a:gd name="connsiteX5-11" fmla="*/ 66368 w 2101645"/>
                <a:gd name="connsiteY5-12" fmla="*/ 331839 h 737419"/>
                <a:gd name="connsiteX6-13" fmla="*/ 0 w 2101645"/>
                <a:gd name="connsiteY6-14" fmla="*/ 324465 h 737419"/>
                <a:gd name="connsiteX7-15" fmla="*/ 29497 w 2101645"/>
                <a:gd name="connsiteY7-16" fmla="*/ 110613 h 737419"/>
                <a:gd name="connsiteX8-17" fmla="*/ 154858 w 2101645"/>
                <a:gd name="connsiteY8-18" fmla="*/ 125361 h 737419"/>
                <a:gd name="connsiteX9-19" fmla="*/ 361336 w 2101645"/>
                <a:gd name="connsiteY9-20" fmla="*/ 0 h 737419"/>
                <a:gd name="connsiteX0-21" fmla="*/ 361336 w 2127357"/>
                <a:gd name="connsiteY0-22" fmla="*/ 0 h 737419"/>
                <a:gd name="connsiteX1-23" fmla="*/ 2101645 w 2127357"/>
                <a:gd name="connsiteY1-24" fmla="*/ 191729 h 737419"/>
                <a:gd name="connsiteX2-25" fmla="*/ 2042652 w 2127357"/>
                <a:gd name="connsiteY2-26" fmla="*/ 678426 h 737419"/>
                <a:gd name="connsiteX3-27" fmla="*/ 1917290 w 2127357"/>
                <a:gd name="connsiteY3-28" fmla="*/ 737419 h 737419"/>
                <a:gd name="connsiteX4-29" fmla="*/ 302342 w 2127357"/>
                <a:gd name="connsiteY4-30" fmla="*/ 545690 h 737419"/>
                <a:gd name="connsiteX5-31" fmla="*/ 66368 w 2127357"/>
                <a:gd name="connsiteY5-32" fmla="*/ 331839 h 737419"/>
                <a:gd name="connsiteX6-33" fmla="*/ 0 w 2127357"/>
                <a:gd name="connsiteY6-34" fmla="*/ 324465 h 737419"/>
                <a:gd name="connsiteX7-35" fmla="*/ 29497 w 2127357"/>
                <a:gd name="connsiteY7-36" fmla="*/ 110613 h 737419"/>
                <a:gd name="connsiteX8-37" fmla="*/ 154858 w 2127357"/>
                <a:gd name="connsiteY8-38" fmla="*/ 125361 h 737419"/>
                <a:gd name="connsiteX9-39" fmla="*/ 361336 w 2127357"/>
                <a:gd name="connsiteY9-40" fmla="*/ 0 h 737419"/>
                <a:gd name="connsiteX0-41" fmla="*/ 361336 w 2127357"/>
                <a:gd name="connsiteY0-42" fmla="*/ 0 h 737419"/>
                <a:gd name="connsiteX1-43" fmla="*/ 2101645 w 2127357"/>
                <a:gd name="connsiteY1-44" fmla="*/ 191729 h 737419"/>
                <a:gd name="connsiteX2-45" fmla="*/ 2042652 w 2127357"/>
                <a:gd name="connsiteY2-46" fmla="*/ 678426 h 737419"/>
                <a:gd name="connsiteX3-47" fmla="*/ 1917290 w 2127357"/>
                <a:gd name="connsiteY3-48" fmla="*/ 737419 h 737419"/>
                <a:gd name="connsiteX4-49" fmla="*/ 302342 w 2127357"/>
                <a:gd name="connsiteY4-50" fmla="*/ 545690 h 737419"/>
                <a:gd name="connsiteX5-51" fmla="*/ 66368 w 2127357"/>
                <a:gd name="connsiteY5-52" fmla="*/ 331839 h 737419"/>
                <a:gd name="connsiteX6-53" fmla="*/ 0 w 2127357"/>
                <a:gd name="connsiteY6-54" fmla="*/ 324465 h 737419"/>
                <a:gd name="connsiteX7-55" fmla="*/ 29497 w 2127357"/>
                <a:gd name="connsiteY7-56" fmla="*/ 110613 h 737419"/>
                <a:gd name="connsiteX8-57" fmla="*/ 154858 w 2127357"/>
                <a:gd name="connsiteY8-58" fmla="*/ 125361 h 737419"/>
                <a:gd name="connsiteX9-59" fmla="*/ 361336 w 2127357"/>
                <a:gd name="connsiteY9-60" fmla="*/ 0 h 737419"/>
                <a:gd name="connsiteX0-61" fmla="*/ 361336 w 2086454"/>
                <a:gd name="connsiteY0-62" fmla="*/ 0 h 737419"/>
                <a:gd name="connsiteX1-63" fmla="*/ 2050026 w 2086454"/>
                <a:gd name="connsiteY1-64" fmla="*/ 191729 h 737419"/>
                <a:gd name="connsiteX2-65" fmla="*/ 2042652 w 2086454"/>
                <a:gd name="connsiteY2-66" fmla="*/ 678426 h 737419"/>
                <a:gd name="connsiteX3-67" fmla="*/ 1917290 w 2086454"/>
                <a:gd name="connsiteY3-68" fmla="*/ 737419 h 737419"/>
                <a:gd name="connsiteX4-69" fmla="*/ 302342 w 2086454"/>
                <a:gd name="connsiteY4-70" fmla="*/ 545690 h 737419"/>
                <a:gd name="connsiteX5-71" fmla="*/ 66368 w 2086454"/>
                <a:gd name="connsiteY5-72" fmla="*/ 331839 h 737419"/>
                <a:gd name="connsiteX6-73" fmla="*/ 0 w 2086454"/>
                <a:gd name="connsiteY6-74" fmla="*/ 324465 h 737419"/>
                <a:gd name="connsiteX7-75" fmla="*/ 29497 w 2086454"/>
                <a:gd name="connsiteY7-76" fmla="*/ 110613 h 737419"/>
                <a:gd name="connsiteX8-77" fmla="*/ 154858 w 2086454"/>
                <a:gd name="connsiteY8-78" fmla="*/ 125361 h 737419"/>
                <a:gd name="connsiteX9-79" fmla="*/ 361336 w 2086454"/>
                <a:gd name="connsiteY9-80" fmla="*/ 0 h 7374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086454" h="737419">
                  <a:moveTo>
                    <a:pt x="361336" y="0"/>
                  </a:moveTo>
                  <a:cubicBezTo>
                    <a:pt x="941439" y="63910"/>
                    <a:pt x="1971368" y="120445"/>
                    <a:pt x="2050026" y="191729"/>
                  </a:cubicBezTo>
                  <a:cubicBezTo>
                    <a:pt x="2126226" y="235973"/>
                    <a:pt x="2062316" y="516194"/>
                    <a:pt x="2042652" y="678426"/>
                  </a:cubicBezTo>
                  <a:lnTo>
                    <a:pt x="1917290" y="737419"/>
                  </a:lnTo>
                  <a:lnTo>
                    <a:pt x="302342" y="545690"/>
                  </a:lnTo>
                  <a:lnTo>
                    <a:pt x="66368" y="331839"/>
                  </a:lnTo>
                  <a:lnTo>
                    <a:pt x="0" y="324465"/>
                  </a:lnTo>
                  <a:lnTo>
                    <a:pt x="29497" y="110613"/>
                  </a:lnTo>
                  <a:lnTo>
                    <a:pt x="154858" y="125361"/>
                  </a:lnTo>
                  <a:lnTo>
                    <a:pt x="3613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4267200" y="3166164"/>
              <a:ext cx="2433484" cy="2612746"/>
            </a:xfrm>
            <a:custGeom>
              <a:avLst/>
              <a:gdLst>
                <a:gd name="connsiteX0" fmla="*/ 678426 w 2433484"/>
                <a:gd name="connsiteY0" fmla="*/ 0 h 2610465"/>
                <a:gd name="connsiteX1" fmla="*/ 1010265 w 2433484"/>
                <a:gd name="connsiteY1" fmla="*/ 228600 h 2610465"/>
                <a:gd name="connsiteX2" fmla="*/ 1231491 w 2433484"/>
                <a:gd name="connsiteY2" fmla="*/ 464574 h 2610465"/>
                <a:gd name="connsiteX3" fmla="*/ 1659194 w 2433484"/>
                <a:gd name="connsiteY3" fmla="*/ 811162 h 2610465"/>
                <a:gd name="connsiteX4" fmla="*/ 1880420 w 2433484"/>
                <a:gd name="connsiteY4" fmla="*/ 1017639 h 2610465"/>
                <a:gd name="connsiteX5" fmla="*/ 1865671 w 2433484"/>
                <a:gd name="connsiteY5" fmla="*/ 936523 h 2610465"/>
                <a:gd name="connsiteX6" fmla="*/ 1836174 w 2433484"/>
                <a:gd name="connsiteY6" fmla="*/ 870155 h 2610465"/>
                <a:gd name="connsiteX7" fmla="*/ 1755058 w 2433484"/>
                <a:gd name="connsiteY7" fmla="*/ 641555 h 2610465"/>
                <a:gd name="connsiteX8" fmla="*/ 1641843 w 2433484"/>
                <a:gd name="connsiteY8" fmla="*/ 553499 h 2610465"/>
                <a:gd name="connsiteX9" fmla="*/ 1644445 w 2433484"/>
                <a:gd name="connsiteY9" fmla="*/ 553065 h 2610465"/>
                <a:gd name="connsiteX10" fmla="*/ 1696065 w 2433484"/>
                <a:gd name="connsiteY10" fmla="*/ 575187 h 2610465"/>
                <a:gd name="connsiteX11" fmla="*/ 1843549 w 2433484"/>
                <a:gd name="connsiteY11" fmla="*/ 589936 h 2610465"/>
                <a:gd name="connsiteX12" fmla="*/ 2072149 w 2433484"/>
                <a:gd name="connsiteY12" fmla="*/ 715297 h 2610465"/>
                <a:gd name="connsiteX13" fmla="*/ 2204884 w 2433484"/>
                <a:gd name="connsiteY13" fmla="*/ 1290484 h 2610465"/>
                <a:gd name="connsiteX14" fmla="*/ 2411362 w 2433484"/>
                <a:gd name="connsiteY14" fmla="*/ 1688691 h 2610465"/>
                <a:gd name="connsiteX15" fmla="*/ 2433484 w 2433484"/>
                <a:gd name="connsiteY15" fmla="*/ 1865671 h 2610465"/>
                <a:gd name="connsiteX16" fmla="*/ 2344994 w 2433484"/>
                <a:gd name="connsiteY16" fmla="*/ 2153265 h 2610465"/>
                <a:gd name="connsiteX17" fmla="*/ 2256503 w 2433484"/>
                <a:gd name="connsiteY17" fmla="*/ 2485103 h 2610465"/>
                <a:gd name="connsiteX18" fmla="*/ 2271252 w 2433484"/>
                <a:gd name="connsiteY18" fmla="*/ 2610465 h 2610465"/>
                <a:gd name="connsiteX19" fmla="*/ 376084 w 2433484"/>
                <a:gd name="connsiteY19" fmla="*/ 2595716 h 2610465"/>
                <a:gd name="connsiteX20" fmla="*/ 191729 w 2433484"/>
                <a:gd name="connsiteY20" fmla="*/ 2035278 h 2610465"/>
                <a:gd name="connsiteX21" fmla="*/ 22123 w 2433484"/>
                <a:gd name="connsiteY21" fmla="*/ 1452716 h 2610465"/>
                <a:gd name="connsiteX22" fmla="*/ 0 w 2433484"/>
                <a:gd name="connsiteY22" fmla="*/ 951271 h 2610465"/>
                <a:gd name="connsiteX23" fmla="*/ 125362 w 2433484"/>
                <a:gd name="connsiteY23" fmla="*/ 412955 h 2610465"/>
                <a:gd name="connsiteX24" fmla="*/ 353962 w 2433484"/>
                <a:gd name="connsiteY24" fmla="*/ 125362 h 2610465"/>
                <a:gd name="connsiteX25" fmla="*/ 522515 w 2433484"/>
                <a:gd name="connsiteY25" fmla="*/ 12993 h 2610465"/>
                <a:gd name="connsiteX0-1" fmla="*/ 678426 w 2433484"/>
                <a:gd name="connsiteY0-2" fmla="*/ 0 h 2610465"/>
                <a:gd name="connsiteX1-3" fmla="*/ 1010265 w 2433484"/>
                <a:gd name="connsiteY1-4" fmla="*/ 228600 h 2610465"/>
                <a:gd name="connsiteX2-5" fmla="*/ 1231491 w 2433484"/>
                <a:gd name="connsiteY2-6" fmla="*/ 464574 h 2610465"/>
                <a:gd name="connsiteX3-7" fmla="*/ 1659194 w 2433484"/>
                <a:gd name="connsiteY3-8" fmla="*/ 811162 h 2610465"/>
                <a:gd name="connsiteX4-9" fmla="*/ 1880420 w 2433484"/>
                <a:gd name="connsiteY4-10" fmla="*/ 1017639 h 2610465"/>
                <a:gd name="connsiteX5-11" fmla="*/ 1865671 w 2433484"/>
                <a:gd name="connsiteY5-12" fmla="*/ 936523 h 2610465"/>
                <a:gd name="connsiteX6-13" fmla="*/ 1836174 w 2433484"/>
                <a:gd name="connsiteY6-14" fmla="*/ 870155 h 2610465"/>
                <a:gd name="connsiteX7-15" fmla="*/ 1755058 w 2433484"/>
                <a:gd name="connsiteY7-16" fmla="*/ 641555 h 2610465"/>
                <a:gd name="connsiteX8-17" fmla="*/ 1641843 w 2433484"/>
                <a:gd name="connsiteY8-18" fmla="*/ 553499 h 2610465"/>
                <a:gd name="connsiteX9-19" fmla="*/ 1644445 w 2433484"/>
                <a:gd name="connsiteY9-20" fmla="*/ 553065 h 2610465"/>
                <a:gd name="connsiteX10-21" fmla="*/ 1696065 w 2433484"/>
                <a:gd name="connsiteY10-22" fmla="*/ 575187 h 2610465"/>
                <a:gd name="connsiteX11-23" fmla="*/ 1843549 w 2433484"/>
                <a:gd name="connsiteY11-24" fmla="*/ 589936 h 2610465"/>
                <a:gd name="connsiteX12-25" fmla="*/ 2072149 w 2433484"/>
                <a:gd name="connsiteY12-26" fmla="*/ 715297 h 2610465"/>
                <a:gd name="connsiteX13-27" fmla="*/ 2204884 w 2433484"/>
                <a:gd name="connsiteY13-28" fmla="*/ 1290484 h 2610465"/>
                <a:gd name="connsiteX14-29" fmla="*/ 2411362 w 2433484"/>
                <a:gd name="connsiteY14-30" fmla="*/ 1688691 h 2610465"/>
                <a:gd name="connsiteX15-31" fmla="*/ 2433484 w 2433484"/>
                <a:gd name="connsiteY15-32" fmla="*/ 1865671 h 2610465"/>
                <a:gd name="connsiteX16-33" fmla="*/ 2344994 w 2433484"/>
                <a:gd name="connsiteY16-34" fmla="*/ 2153265 h 2610465"/>
                <a:gd name="connsiteX17-35" fmla="*/ 2256503 w 2433484"/>
                <a:gd name="connsiteY17-36" fmla="*/ 2485103 h 2610465"/>
                <a:gd name="connsiteX18-37" fmla="*/ 2271252 w 2433484"/>
                <a:gd name="connsiteY18-38" fmla="*/ 2610465 h 2610465"/>
                <a:gd name="connsiteX19-39" fmla="*/ 376084 w 2433484"/>
                <a:gd name="connsiteY19-40" fmla="*/ 2595716 h 2610465"/>
                <a:gd name="connsiteX20-41" fmla="*/ 191729 w 2433484"/>
                <a:gd name="connsiteY20-42" fmla="*/ 2035278 h 2610465"/>
                <a:gd name="connsiteX21-43" fmla="*/ 22123 w 2433484"/>
                <a:gd name="connsiteY21-44" fmla="*/ 1452716 h 2610465"/>
                <a:gd name="connsiteX22-45" fmla="*/ 0 w 2433484"/>
                <a:gd name="connsiteY22-46" fmla="*/ 951271 h 2610465"/>
                <a:gd name="connsiteX23-47" fmla="*/ 125362 w 2433484"/>
                <a:gd name="connsiteY23-48" fmla="*/ 412955 h 2610465"/>
                <a:gd name="connsiteX24-49" fmla="*/ 353962 w 2433484"/>
                <a:gd name="connsiteY24-50" fmla="*/ 125362 h 2610465"/>
                <a:gd name="connsiteX25-51" fmla="*/ 522515 w 2433484"/>
                <a:gd name="connsiteY25-52" fmla="*/ 12993 h 2610465"/>
                <a:gd name="connsiteX26" fmla="*/ 678426 w 2433484"/>
                <a:gd name="connsiteY26" fmla="*/ 0 h 2610465"/>
                <a:gd name="connsiteX0-53" fmla="*/ 678426 w 2433484"/>
                <a:gd name="connsiteY0-54" fmla="*/ 0 h 2610465"/>
                <a:gd name="connsiteX1-55" fmla="*/ 1010265 w 2433484"/>
                <a:gd name="connsiteY1-56" fmla="*/ 228600 h 2610465"/>
                <a:gd name="connsiteX2-57" fmla="*/ 1231491 w 2433484"/>
                <a:gd name="connsiteY2-58" fmla="*/ 464574 h 2610465"/>
                <a:gd name="connsiteX3-59" fmla="*/ 1659194 w 2433484"/>
                <a:gd name="connsiteY3-60" fmla="*/ 811162 h 2610465"/>
                <a:gd name="connsiteX4-61" fmla="*/ 1880420 w 2433484"/>
                <a:gd name="connsiteY4-62" fmla="*/ 1017639 h 2610465"/>
                <a:gd name="connsiteX5-63" fmla="*/ 1865671 w 2433484"/>
                <a:gd name="connsiteY5-64" fmla="*/ 936523 h 2610465"/>
                <a:gd name="connsiteX6-65" fmla="*/ 1836174 w 2433484"/>
                <a:gd name="connsiteY6-66" fmla="*/ 870155 h 2610465"/>
                <a:gd name="connsiteX7-67" fmla="*/ 1755058 w 2433484"/>
                <a:gd name="connsiteY7-68" fmla="*/ 641555 h 2610465"/>
                <a:gd name="connsiteX8-69" fmla="*/ 1641843 w 2433484"/>
                <a:gd name="connsiteY8-70" fmla="*/ 553499 h 2610465"/>
                <a:gd name="connsiteX9-71" fmla="*/ 1644445 w 2433484"/>
                <a:gd name="connsiteY9-72" fmla="*/ 553065 h 2610465"/>
                <a:gd name="connsiteX10-73" fmla="*/ 1696065 w 2433484"/>
                <a:gd name="connsiteY10-74" fmla="*/ 575187 h 2610465"/>
                <a:gd name="connsiteX11-75" fmla="*/ 1843549 w 2433484"/>
                <a:gd name="connsiteY11-76" fmla="*/ 589936 h 2610465"/>
                <a:gd name="connsiteX12-77" fmla="*/ 2072149 w 2433484"/>
                <a:gd name="connsiteY12-78" fmla="*/ 715297 h 2610465"/>
                <a:gd name="connsiteX13-79" fmla="*/ 2204884 w 2433484"/>
                <a:gd name="connsiteY13-80" fmla="*/ 1290484 h 2610465"/>
                <a:gd name="connsiteX14-81" fmla="*/ 2411362 w 2433484"/>
                <a:gd name="connsiteY14-82" fmla="*/ 1688691 h 2610465"/>
                <a:gd name="connsiteX15-83" fmla="*/ 2433484 w 2433484"/>
                <a:gd name="connsiteY15-84" fmla="*/ 1865671 h 2610465"/>
                <a:gd name="connsiteX16-85" fmla="*/ 2344994 w 2433484"/>
                <a:gd name="connsiteY16-86" fmla="*/ 2153265 h 2610465"/>
                <a:gd name="connsiteX17-87" fmla="*/ 2256503 w 2433484"/>
                <a:gd name="connsiteY17-88" fmla="*/ 2485103 h 2610465"/>
                <a:gd name="connsiteX18-89" fmla="*/ 2271252 w 2433484"/>
                <a:gd name="connsiteY18-90" fmla="*/ 2610465 h 2610465"/>
                <a:gd name="connsiteX19-91" fmla="*/ 376084 w 2433484"/>
                <a:gd name="connsiteY19-92" fmla="*/ 2595716 h 2610465"/>
                <a:gd name="connsiteX20-93" fmla="*/ 191729 w 2433484"/>
                <a:gd name="connsiteY20-94" fmla="*/ 2035278 h 2610465"/>
                <a:gd name="connsiteX21-95" fmla="*/ 22123 w 2433484"/>
                <a:gd name="connsiteY21-96" fmla="*/ 1452716 h 2610465"/>
                <a:gd name="connsiteX22-97" fmla="*/ 0 w 2433484"/>
                <a:gd name="connsiteY22-98" fmla="*/ 951271 h 2610465"/>
                <a:gd name="connsiteX23-99" fmla="*/ 125362 w 2433484"/>
                <a:gd name="connsiteY23-100" fmla="*/ 412955 h 2610465"/>
                <a:gd name="connsiteX24-101" fmla="*/ 353962 w 2433484"/>
                <a:gd name="connsiteY24-102" fmla="*/ 125362 h 2610465"/>
                <a:gd name="connsiteX25-103" fmla="*/ 522515 w 2433484"/>
                <a:gd name="connsiteY25-104" fmla="*/ 12993 h 2610465"/>
                <a:gd name="connsiteX26-105" fmla="*/ 678426 w 2433484"/>
                <a:gd name="connsiteY26-106" fmla="*/ 0 h 2610465"/>
                <a:gd name="connsiteX0-107" fmla="*/ 678426 w 2433484"/>
                <a:gd name="connsiteY0-108" fmla="*/ 0 h 2610465"/>
                <a:gd name="connsiteX1-109" fmla="*/ 1010265 w 2433484"/>
                <a:gd name="connsiteY1-110" fmla="*/ 228600 h 2610465"/>
                <a:gd name="connsiteX2-111" fmla="*/ 1231491 w 2433484"/>
                <a:gd name="connsiteY2-112" fmla="*/ 464574 h 2610465"/>
                <a:gd name="connsiteX3-113" fmla="*/ 1659194 w 2433484"/>
                <a:gd name="connsiteY3-114" fmla="*/ 811162 h 2610465"/>
                <a:gd name="connsiteX4-115" fmla="*/ 1880420 w 2433484"/>
                <a:gd name="connsiteY4-116" fmla="*/ 1017639 h 2610465"/>
                <a:gd name="connsiteX5-117" fmla="*/ 1865671 w 2433484"/>
                <a:gd name="connsiteY5-118" fmla="*/ 936523 h 2610465"/>
                <a:gd name="connsiteX6-119" fmla="*/ 1836174 w 2433484"/>
                <a:gd name="connsiteY6-120" fmla="*/ 870155 h 2610465"/>
                <a:gd name="connsiteX7-121" fmla="*/ 1755058 w 2433484"/>
                <a:gd name="connsiteY7-122" fmla="*/ 641555 h 2610465"/>
                <a:gd name="connsiteX8-123" fmla="*/ 1641843 w 2433484"/>
                <a:gd name="connsiteY8-124" fmla="*/ 553499 h 2610465"/>
                <a:gd name="connsiteX9-125" fmla="*/ 1644445 w 2433484"/>
                <a:gd name="connsiteY9-126" fmla="*/ 553065 h 2610465"/>
                <a:gd name="connsiteX10-127" fmla="*/ 1696065 w 2433484"/>
                <a:gd name="connsiteY10-128" fmla="*/ 575187 h 2610465"/>
                <a:gd name="connsiteX11-129" fmla="*/ 1843549 w 2433484"/>
                <a:gd name="connsiteY11-130" fmla="*/ 589936 h 2610465"/>
                <a:gd name="connsiteX12-131" fmla="*/ 2072149 w 2433484"/>
                <a:gd name="connsiteY12-132" fmla="*/ 715297 h 2610465"/>
                <a:gd name="connsiteX13-133" fmla="*/ 2204884 w 2433484"/>
                <a:gd name="connsiteY13-134" fmla="*/ 1290484 h 2610465"/>
                <a:gd name="connsiteX14-135" fmla="*/ 2411362 w 2433484"/>
                <a:gd name="connsiteY14-136" fmla="*/ 1688691 h 2610465"/>
                <a:gd name="connsiteX15-137" fmla="*/ 2433484 w 2433484"/>
                <a:gd name="connsiteY15-138" fmla="*/ 1865671 h 2610465"/>
                <a:gd name="connsiteX16-139" fmla="*/ 2344994 w 2433484"/>
                <a:gd name="connsiteY16-140" fmla="*/ 2153265 h 2610465"/>
                <a:gd name="connsiteX17-141" fmla="*/ 2256503 w 2433484"/>
                <a:gd name="connsiteY17-142" fmla="*/ 2485103 h 2610465"/>
                <a:gd name="connsiteX18-143" fmla="*/ 2271252 w 2433484"/>
                <a:gd name="connsiteY18-144" fmla="*/ 2610465 h 2610465"/>
                <a:gd name="connsiteX19-145" fmla="*/ 376084 w 2433484"/>
                <a:gd name="connsiteY19-146" fmla="*/ 2595716 h 2610465"/>
                <a:gd name="connsiteX20-147" fmla="*/ 191729 w 2433484"/>
                <a:gd name="connsiteY20-148" fmla="*/ 2035278 h 2610465"/>
                <a:gd name="connsiteX21-149" fmla="*/ 22123 w 2433484"/>
                <a:gd name="connsiteY21-150" fmla="*/ 1452716 h 2610465"/>
                <a:gd name="connsiteX22-151" fmla="*/ 0 w 2433484"/>
                <a:gd name="connsiteY22-152" fmla="*/ 951271 h 2610465"/>
                <a:gd name="connsiteX23-153" fmla="*/ 125362 w 2433484"/>
                <a:gd name="connsiteY23-154" fmla="*/ 412955 h 2610465"/>
                <a:gd name="connsiteX24-155" fmla="*/ 353962 w 2433484"/>
                <a:gd name="connsiteY24-156" fmla="*/ 125362 h 2610465"/>
                <a:gd name="connsiteX25-157" fmla="*/ 522515 w 2433484"/>
                <a:gd name="connsiteY25-158" fmla="*/ 12993 h 2610465"/>
                <a:gd name="connsiteX26-159" fmla="*/ 678426 w 2433484"/>
                <a:gd name="connsiteY26-160" fmla="*/ 0 h 2610465"/>
                <a:gd name="connsiteX0-161" fmla="*/ 678426 w 2433484"/>
                <a:gd name="connsiteY0-162" fmla="*/ 0 h 2610465"/>
                <a:gd name="connsiteX1-163" fmla="*/ 1010265 w 2433484"/>
                <a:gd name="connsiteY1-164" fmla="*/ 228600 h 2610465"/>
                <a:gd name="connsiteX2-165" fmla="*/ 1231491 w 2433484"/>
                <a:gd name="connsiteY2-166" fmla="*/ 464574 h 2610465"/>
                <a:gd name="connsiteX3-167" fmla="*/ 1659194 w 2433484"/>
                <a:gd name="connsiteY3-168" fmla="*/ 811162 h 2610465"/>
                <a:gd name="connsiteX4-169" fmla="*/ 1880420 w 2433484"/>
                <a:gd name="connsiteY4-170" fmla="*/ 1017639 h 2610465"/>
                <a:gd name="connsiteX5-171" fmla="*/ 1865671 w 2433484"/>
                <a:gd name="connsiteY5-172" fmla="*/ 936523 h 2610465"/>
                <a:gd name="connsiteX6-173" fmla="*/ 1836174 w 2433484"/>
                <a:gd name="connsiteY6-174" fmla="*/ 870155 h 2610465"/>
                <a:gd name="connsiteX7-175" fmla="*/ 1755058 w 2433484"/>
                <a:gd name="connsiteY7-176" fmla="*/ 641555 h 2610465"/>
                <a:gd name="connsiteX8-177" fmla="*/ 1641843 w 2433484"/>
                <a:gd name="connsiteY8-178" fmla="*/ 553499 h 2610465"/>
                <a:gd name="connsiteX9-179" fmla="*/ 1644445 w 2433484"/>
                <a:gd name="connsiteY9-180" fmla="*/ 553065 h 2610465"/>
                <a:gd name="connsiteX10-181" fmla="*/ 1696065 w 2433484"/>
                <a:gd name="connsiteY10-182" fmla="*/ 575187 h 2610465"/>
                <a:gd name="connsiteX11-183" fmla="*/ 1843549 w 2433484"/>
                <a:gd name="connsiteY11-184" fmla="*/ 589936 h 2610465"/>
                <a:gd name="connsiteX12-185" fmla="*/ 2072149 w 2433484"/>
                <a:gd name="connsiteY12-186" fmla="*/ 715297 h 2610465"/>
                <a:gd name="connsiteX13-187" fmla="*/ 2204884 w 2433484"/>
                <a:gd name="connsiteY13-188" fmla="*/ 1290484 h 2610465"/>
                <a:gd name="connsiteX14-189" fmla="*/ 2411362 w 2433484"/>
                <a:gd name="connsiteY14-190" fmla="*/ 1688691 h 2610465"/>
                <a:gd name="connsiteX15-191" fmla="*/ 2433484 w 2433484"/>
                <a:gd name="connsiteY15-192" fmla="*/ 1865671 h 2610465"/>
                <a:gd name="connsiteX16-193" fmla="*/ 2344994 w 2433484"/>
                <a:gd name="connsiteY16-194" fmla="*/ 2153265 h 2610465"/>
                <a:gd name="connsiteX17-195" fmla="*/ 2256503 w 2433484"/>
                <a:gd name="connsiteY17-196" fmla="*/ 2485103 h 2610465"/>
                <a:gd name="connsiteX18-197" fmla="*/ 2271252 w 2433484"/>
                <a:gd name="connsiteY18-198" fmla="*/ 2610465 h 2610465"/>
                <a:gd name="connsiteX19-199" fmla="*/ 376084 w 2433484"/>
                <a:gd name="connsiteY19-200" fmla="*/ 2595716 h 2610465"/>
                <a:gd name="connsiteX20-201" fmla="*/ 191729 w 2433484"/>
                <a:gd name="connsiteY20-202" fmla="*/ 2035278 h 2610465"/>
                <a:gd name="connsiteX21-203" fmla="*/ 22123 w 2433484"/>
                <a:gd name="connsiteY21-204" fmla="*/ 1452716 h 2610465"/>
                <a:gd name="connsiteX22-205" fmla="*/ 0 w 2433484"/>
                <a:gd name="connsiteY22-206" fmla="*/ 951271 h 2610465"/>
                <a:gd name="connsiteX23-207" fmla="*/ 125362 w 2433484"/>
                <a:gd name="connsiteY23-208" fmla="*/ 412955 h 2610465"/>
                <a:gd name="connsiteX24-209" fmla="*/ 353962 w 2433484"/>
                <a:gd name="connsiteY24-210" fmla="*/ 125362 h 2610465"/>
                <a:gd name="connsiteX25-211" fmla="*/ 522515 w 2433484"/>
                <a:gd name="connsiteY25-212" fmla="*/ 12993 h 2610465"/>
                <a:gd name="connsiteX26-213" fmla="*/ 678426 w 2433484"/>
                <a:gd name="connsiteY26-214" fmla="*/ 0 h 2610465"/>
                <a:gd name="connsiteX0-215" fmla="*/ 678426 w 2433484"/>
                <a:gd name="connsiteY0-216" fmla="*/ 0 h 2610465"/>
                <a:gd name="connsiteX1-217" fmla="*/ 1010265 w 2433484"/>
                <a:gd name="connsiteY1-218" fmla="*/ 241300 h 2610465"/>
                <a:gd name="connsiteX2-219" fmla="*/ 1231491 w 2433484"/>
                <a:gd name="connsiteY2-220" fmla="*/ 464574 h 2610465"/>
                <a:gd name="connsiteX3-221" fmla="*/ 1659194 w 2433484"/>
                <a:gd name="connsiteY3-222" fmla="*/ 811162 h 2610465"/>
                <a:gd name="connsiteX4-223" fmla="*/ 1880420 w 2433484"/>
                <a:gd name="connsiteY4-224" fmla="*/ 1017639 h 2610465"/>
                <a:gd name="connsiteX5-225" fmla="*/ 1865671 w 2433484"/>
                <a:gd name="connsiteY5-226" fmla="*/ 936523 h 2610465"/>
                <a:gd name="connsiteX6-227" fmla="*/ 1836174 w 2433484"/>
                <a:gd name="connsiteY6-228" fmla="*/ 870155 h 2610465"/>
                <a:gd name="connsiteX7-229" fmla="*/ 1755058 w 2433484"/>
                <a:gd name="connsiteY7-230" fmla="*/ 641555 h 2610465"/>
                <a:gd name="connsiteX8-231" fmla="*/ 1641843 w 2433484"/>
                <a:gd name="connsiteY8-232" fmla="*/ 553499 h 2610465"/>
                <a:gd name="connsiteX9-233" fmla="*/ 1644445 w 2433484"/>
                <a:gd name="connsiteY9-234" fmla="*/ 553065 h 2610465"/>
                <a:gd name="connsiteX10-235" fmla="*/ 1696065 w 2433484"/>
                <a:gd name="connsiteY10-236" fmla="*/ 575187 h 2610465"/>
                <a:gd name="connsiteX11-237" fmla="*/ 1843549 w 2433484"/>
                <a:gd name="connsiteY11-238" fmla="*/ 589936 h 2610465"/>
                <a:gd name="connsiteX12-239" fmla="*/ 2072149 w 2433484"/>
                <a:gd name="connsiteY12-240" fmla="*/ 715297 h 2610465"/>
                <a:gd name="connsiteX13-241" fmla="*/ 2204884 w 2433484"/>
                <a:gd name="connsiteY13-242" fmla="*/ 1290484 h 2610465"/>
                <a:gd name="connsiteX14-243" fmla="*/ 2411362 w 2433484"/>
                <a:gd name="connsiteY14-244" fmla="*/ 1688691 h 2610465"/>
                <a:gd name="connsiteX15-245" fmla="*/ 2433484 w 2433484"/>
                <a:gd name="connsiteY15-246" fmla="*/ 1865671 h 2610465"/>
                <a:gd name="connsiteX16-247" fmla="*/ 2344994 w 2433484"/>
                <a:gd name="connsiteY16-248" fmla="*/ 2153265 h 2610465"/>
                <a:gd name="connsiteX17-249" fmla="*/ 2256503 w 2433484"/>
                <a:gd name="connsiteY17-250" fmla="*/ 2485103 h 2610465"/>
                <a:gd name="connsiteX18-251" fmla="*/ 2271252 w 2433484"/>
                <a:gd name="connsiteY18-252" fmla="*/ 2610465 h 2610465"/>
                <a:gd name="connsiteX19-253" fmla="*/ 376084 w 2433484"/>
                <a:gd name="connsiteY19-254" fmla="*/ 2595716 h 2610465"/>
                <a:gd name="connsiteX20-255" fmla="*/ 191729 w 2433484"/>
                <a:gd name="connsiteY20-256" fmla="*/ 2035278 h 2610465"/>
                <a:gd name="connsiteX21-257" fmla="*/ 22123 w 2433484"/>
                <a:gd name="connsiteY21-258" fmla="*/ 1452716 h 2610465"/>
                <a:gd name="connsiteX22-259" fmla="*/ 0 w 2433484"/>
                <a:gd name="connsiteY22-260" fmla="*/ 951271 h 2610465"/>
                <a:gd name="connsiteX23-261" fmla="*/ 125362 w 2433484"/>
                <a:gd name="connsiteY23-262" fmla="*/ 412955 h 2610465"/>
                <a:gd name="connsiteX24-263" fmla="*/ 353962 w 2433484"/>
                <a:gd name="connsiteY24-264" fmla="*/ 125362 h 2610465"/>
                <a:gd name="connsiteX25-265" fmla="*/ 522515 w 2433484"/>
                <a:gd name="connsiteY25-266" fmla="*/ 12993 h 2610465"/>
                <a:gd name="connsiteX26-267" fmla="*/ 678426 w 2433484"/>
                <a:gd name="connsiteY26-268" fmla="*/ 0 h 2610465"/>
                <a:gd name="connsiteX0-269" fmla="*/ 678426 w 2433484"/>
                <a:gd name="connsiteY0-270" fmla="*/ 0 h 2610465"/>
                <a:gd name="connsiteX1-271" fmla="*/ 1010265 w 2433484"/>
                <a:gd name="connsiteY1-272" fmla="*/ 241300 h 2610465"/>
                <a:gd name="connsiteX2-273" fmla="*/ 1231491 w 2433484"/>
                <a:gd name="connsiteY2-274" fmla="*/ 464574 h 2610465"/>
                <a:gd name="connsiteX3-275" fmla="*/ 1659194 w 2433484"/>
                <a:gd name="connsiteY3-276" fmla="*/ 811162 h 2610465"/>
                <a:gd name="connsiteX4-277" fmla="*/ 1880420 w 2433484"/>
                <a:gd name="connsiteY4-278" fmla="*/ 1017639 h 2610465"/>
                <a:gd name="connsiteX5-279" fmla="*/ 1865671 w 2433484"/>
                <a:gd name="connsiteY5-280" fmla="*/ 936523 h 2610465"/>
                <a:gd name="connsiteX6-281" fmla="*/ 1836174 w 2433484"/>
                <a:gd name="connsiteY6-282" fmla="*/ 870155 h 2610465"/>
                <a:gd name="connsiteX7-283" fmla="*/ 1755058 w 2433484"/>
                <a:gd name="connsiteY7-284" fmla="*/ 641555 h 2610465"/>
                <a:gd name="connsiteX8-285" fmla="*/ 1641843 w 2433484"/>
                <a:gd name="connsiteY8-286" fmla="*/ 553499 h 2610465"/>
                <a:gd name="connsiteX9-287" fmla="*/ 1644445 w 2433484"/>
                <a:gd name="connsiteY9-288" fmla="*/ 553065 h 2610465"/>
                <a:gd name="connsiteX10-289" fmla="*/ 1696065 w 2433484"/>
                <a:gd name="connsiteY10-290" fmla="*/ 575187 h 2610465"/>
                <a:gd name="connsiteX11-291" fmla="*/ 1843549 w 2433484"/>
                <a:gd name="connsiteY11-292" fmla="*/ 589936 h 2610465"/>
                <a:gd name="connsiteX12-293" fmla="*/ 2072149 w 2433484"/>
                <a:gd name="connsiteY12-294" fmla="*/ 715297 h 2610465"/>
                <a:gd name="connsiteX13-295" fmla="*/ 2204884 w 2433484"/>
                <a:gd name="connsiteY13-296" fmla="*/ 1290484 h 2610465"/>
                <a:gd name="connsiteX14-297" fmla="*/ 2411362 w 2433484"/>
                <a:gd name="connsiteY14-298" fmla="*/ 1688691 h 2610465"/>
                <a:gd name="connsiteX15-299" fmla="*/ 2433484 w 2433484"/>
                <a:gd name="connsiteY15-300" fmla="*/ 1865671 h 2610465"/>
                <a:gd name="connsiteX16-301" fmla="*/ 2344994 w 2433484"/>
                <a:gd name="connsiteY16-302" fmla="*/ 2153265 h 2610465"/>
                <a:gd name="connsiteX17-303" fmla="*/ 2256503 w 2433484"/>
                <a:gd name="connsiteY17-304" fmla="*/ 2485103 h 2610465"/>
                <a:gd name="connsiteX18-305" fmla="*/ 2271252 w 2433484"/>
                <a:gd name="connsiteY18-306" fmla="*/ 2610465 h 2610465"/>
                <a:gd name="connsiteX19-307" fmla="*/ 376084 w 2433484"/>
                <a:gd name="connsiteY19-308" fmla="*/ 2595716 h 2610465"/>
                <a:gd name="connsiteX20-309" fmla="*/ 191729 w 2433484"/>
                <a:gd name="connsiteY20-310" fmla="*/ 2035278 h 2610465"/>
                <a:gd name="connsiteX21-311" fmla="*/ 22123 w 2433484"/>
                <a:gd name="connsiteY21-312" fmla="*/ 1452716 h 2610465"/>
                <a:gd name="connsiteX22-313" fmla="*/ 0 w 2433484"/>
                <a:gd name="connsiteY22-314" fmla="*/ 951271 h 2610465"/>
                <a:gd name="connsiteX23-315" fmla="*/ 125362 w 2433484"/>
                <a:gd name="connsiteY23-316" fmla="*/ 412955 h 2610465"/>
                <a:gd name="connsiteX24-317" fmla="*/ 353962 w 2433484"/>
                <a:gd name="connsiteY24-318" fmla="*/ 125362 h 2610465"/>
                <a:gd name="connsiteX25-319" fmla="*/ 522515 w 2433484"/>
                <a:gd name="connsiteY25-320" fmla="*/ 12993 h 2610465"/>
                <a:gd name="connsiteX26-321" fmla="*/ 678426 w 2433484"/>
                <a:gd name="connsiteY26-322" fmla="*/ 0 h 2610465"/>
                <a:gd name="connsiteX0-323" fmla="*/ 678426 w 2433484"/>
                <a:gd name="connsiteY0-324" fmla="*/ 0 h 2610465"/>
                <a:gd name="connsiteX1-325" fmla="*/ 1010265 w 2433484"/>
                <a:gd name="connsiteY1-326" fmla="*/ 241300 h 2610465"/>
                <a:gd name="connsiteX2-327" fmla="*/ 1231491 w 2433484"/>
                <a:gd name="connsiteY2-328" fmla="*/ 464574 h 2610465"/>
                <a:gd name="connsiteX3-329" fmla="*/ 1659194 w 2433484"/>
                <a:gd name="connsiteY3-330" fmla="*/ 811162 h 2610465"/>
                <a:gd name="connsiteX4-331" fmla="*/ 1880420 w 2433484"/>
                <a:gd name="connsiteY4-332" fmla="*/ 1017639 h 2610465"/>
                <a:gd name="connsiteX5-333" fmla="*/ 1865671 w 2433484"/>
                <a:gd name="connsiteY5-334" fmla="*/ 936523 h 2610465"/>
                <a:gd name="connsiteX6-335" fmla="*/ 1836174 w 2433484"/>
                <a:gd name="connsiteY6-336" fmla="*/ 870155 h 2610465"/>
                <a:gd name="connsiteX7-337" fmla="*/ 1755058 w 2433484"/>
                <a:gd name="connsiteY7-338" fmla="*/ 641555 h 2610465"/>
                <a:gd name="connsiteX8-339" fmla="*/ 1641843 w 2433484"/>
                <a:gd name="connsiteY8-340" fmla="*/ 553499 h 2610465"/>
                <a:gd name="connsiteX9-341" fmla="*/ 1644445 w 2433484"/>
                <a:gd name="connsiteY9-342" fmla="*/ 553065 h 2610465"/>
                <a:gd name="connsiteX10-343" fmla="*/ 1696065 w 2433484"/>
                <a:gd name="connsiteY10-344" fmla="*/ 575187 h 2610465"/>
                <a:gd name="connsiteX11-345" fmla="*/ 1843549 w 2433484"/>
                <a:gd name="connsiteY11-346" fmla="*/ 589936 h 2610465"/>
                <a:gd name="connsiteX12-347" fmla="*/ 2072149 w 2433484"/>
                <a:gd name="connsiteY12-348" fmla="*/ 715297 h 2610465"/>
                <a:gd name="connsiteX13-349" fmla="*/ 2204884 w 2433484"/>
                <a:gd name="connsiteY13-350" fmla="*/ 1290484 h 2610465"/>
                <a:gd name="connsiteX14-351" fmla="*/ 2411362 w 2433484"/>
                <a:gd name="connsiteY14-352" fmla="*/ 1688691 h 2610465"/>
                <a:gd name="connsiteX15-353" fmla="*/ 2433484 w 2433484"/>
                <a:gd name="connsiteY15-354" fmla="*/ 1865671 h 2610465"/>
                <a:gd name="connsiteX16-355" fmla="*/ 2344994 w 2433484"/>
                <a:gd name="connsiteY16-356" fmla="*/ 2153265 h 2610465"/>
                <a:gd name="connsiteX17-357" fmla="*/ 2256503 w 2433484"/>
                <a:gd name="connsiteY17-358" fmla="*/ 2485103 h 2610465"/>
                <a:gd name="connsiteX18-359" fmla="*/ 2271252 w 2433484"/>
                <a:gd name="connsiteY18-360" fmla="*/ 2610465 h 2610465"/>
                <a:gd name="connsiteX19-361" fmla="*/ 376084 w 2433484"/>
                <a:gd name="connsiteY19-362" fmla="*/ 2595716 h 2610465"/>
                <a:gd name="connsiteX20-363" fmla="*/ 191729 w 2433484"/>
                <a:gd name="connsiteY20-364" fmla="*/ 2035278 h 2610465"/>
                <a:gd name="connsiteX21-365" fmla="*/ 22123 w 2433484"/>
                <a:gd name="connsiteY21-366" fmla="*/ 1452716 h 2610465"/>
                <a:gd name="connsiteX22-367" fmla="*/ 0 w 2433484"/>
                <a:gd name="connsiteY22-368" fmla="*/ 951271 h 2610465"/>
                <a:gd name="connsiteX23-369" fmla="*/ 125362 w 2433484"/>
                <a:gd name="connsiteY23-370" fmla="*/ 412955 h 2610465"/>
                <a:gd name="connsiteX24-371" fmla="*/ 353962 w 2433484"/>
                <a:gd name="connsiteY24-372" fmla="*/ 125362 h 2610465"/>
                <a:gd name="connsiteX25-373" fmla="*/ 522515 w 2433484"/>
                <a:gd name="connsiteY25-374" fmla="*/ 12993 h 2610465"/>
                <a:gd name="connsiteX26-375" fmla="*/ 678426 w 2433484"/>
                <a:gd name="connsiteY26-376" fmla="*/ 0 h 2610465"/>
                <a:gd name="connsiteX0-377" fmla="*/ 678426 w 2433484"/>
                <a:gd name="connsiteY0-378" fmla="*/ 0 h 2610465"/>
                <a:gd name="connsiteX1-379" fmla="*/ 1010265 w 2433484"/>
                <a:gd name="connsiteY1-380" fmla="*/ 241300 h 2610465"/>
                <a:gd name="connsiteX2-381" fmla="*/ 1231491 w 2433484"/>
                <a:gd name="connsiteY2-382" fmla="*/ 464574 h 2610465"/>
                <a:gd name="connsiteX3-383" fmla="*/ 1659194 w 2433484"/>
                <a:gd name="connsiteY3-384" fmla="*/ 811162 h 2610465"/>
                <a:gd name="connsiteX4-385" fmla="*/ 1880420 w 2433484"/>
                <a:gd name="connsiteY4-386" fmla="*/ 1017639 h 2610465"/>
                <a:gd name="connsiteX5-387" fmla="*/ 1865671 w 2433484"/>
                <a:gd name="connsiteY5-388" fmla="*/ 936523 h 2610465"/>
                <a:gd name="connsiteX6-389" fmla="*/ 1836174 w 2433484"/>
                <a:gd name="connsiteY6-390" fmla="*/ 870155 h 2610465"/>
                <a:gd name="connsiteX7-391" fmla="*/ 1755058 w 2433484"/>
                <a:gd name="connsiteY7-392" fmla="*/ 641555 h 2610465"/>
                <a:gd name="connsiteX8-393" fmla="*/ 1641843 w 2433484"/>
                <a:gd name="connsiteY8-394" fmla="*/ 553499 h 2610465"/>
                <a:gd name="connsiteX9-395" fmla="*/ 1644445 w 2433484"/>
                <a:gd name="connsiteY9-396" fmla="*/ 553065 h 2610465"/>
                <a:gd name="connsiteX10-397" fmla="*/ 1696065 w 2433484"/>
                <a:gd name="connsiteY10-398" fmla="*/ 575187 h 2610465"/>
                <a:gd name="connsiteX11-399" fmla="*/ 1843549 w 2433484"/>
                <a:gd name="connsiteY11-400" fmla="*/ 589936 h 2610465"/>
                <a:gd name="connsiteX12-401" fmla="*/ 2072149 w 2433484"/>
                <a:gd name="connsiteY12-402" fmla="*/ 715297 h 2610465"/>
                <a:gd name="connsiteX13-403" fmla="*/ 2204884 w 2433484"/>
                <a:gd name="connsiteY13-404" fmla="*/ 1290484 h 2610465"/>
                <a:gd name="connsiteX14-405" fmla="*/ 2411362 w 2433484"/>
                <a:gd name="connsiteY14-406" fmla="*/ 1688691 h 2610465"/>
                <a:gd name="connsiteX15-407" fmla="*/ 2433484 w 2433484"/>
                <a:gd name="connsiteY15-408" fmla="*/ 1865671 h 2610465"/>
                <a:gd name="connsiteX16-409" fmla="*/ 2344994 w 2433484"/>
                <a:gd name="connsiteY16-410" fmla="*/ 2153265 h 2610465"/>
                <a:gd name="connsiteX17-411" fmla="*/ 2256503 w 2433484"/>
                <a:gd name="connsiteY17-412" fmla="*/ 2485103 h 2610465"/>
                <a:gd name="connsiteX18-413" fmla="*/ 2271252 w 2433484"/>
                <a:gd name="connsiteY18-414" fmla="*/ 2610465 h 2610465"/>
                <a:gd name="connsiteX19-415" fmla="*/ 376084 w 2433484"/>
                <a:gd name="connsiteY19-416" fmla="*/ 2595716 h 2610465"/>
                <a:gd name="connsiteX20-417" fmla="*/ 191729 w 2433484"/>
                <a:gd name="connsiteY20-418" fmla="*/ 2035278 h 2610465"/>
                <a:gd name="connsiteX21-419" fmla="*/ 22123 w 2433484"/>
                <a:gd name="connsiteY21-420" fmla="*/ 1452716 h 2610465"/>
                <a:gd name="connsiteX22-421" fmla="*/ 0 w 2433484"/>
                <a:gd name="connsiteY22-422" fmla="*/ 951271 h 2610465"/>
                <a:gd name="connsiteX23-423" fmla="*/ 125362 w 2433484"/>
                <a:gd name="connsiteY23-424" fmla="*/ 412955 h 2610465"/>
                <a:gd name="connsiteX24-425" fmla="*/ 353962 w 2433484"/>
                <a:gd name="connsiteY24-426" fmla="*/ 125362 h 2610465"/>
                <a:gd name="connsiteX25-427" fmla="*/ 522515 w 2433484"/>
                <a:gd name="connsiteY25-428" fmla="*/ 12993 h 2610465"/>
                <a:gd name="connsiteX26-429" fmla="*/ 678426 w 2433484"/>
                <a:gd name="connsiteY26-430" fmla="*/ 0 h 2610465"/>
                <a:gd name="connsiteX0-431" fmla="*/ 678426 w 2433484"/>
                <a:gd name="connsiteY0-432" fmla="*/ 0 h 2610465"/>
                <a:gd name="connsiteX1-433" fmla="*/ 1010265 w 2433484"/>
                <a:gd name="connsiteY1-434" fmla="*/ 241300 h 2610465"/>
                <a:gd name="connsiteX2-435" fmla="*/ 1231491 w 2433484"/>
                <a:gd name="connsiteY2-436" fmla="*/ 464574 h 2610465"/>
                <a:gd name="connsiteX3-437" fmla="*/ 1659194 w 2433484"/>
                <a:gd name="connsiteY3-438" fmla="*/ 811162 h 2610465"/>
                <a:gd name="connsiteX4-439" fmla="*/ 1880420 w 2433484"/>
                <a:gd name="connsiteY4-440" fmla="*/ 1017639 h 2610465"/>
                <a:gd name="connsiteX5-441" fmla="*/ 1865671 w 2433484"/>
                <a:gd name="connsiteY5-442" fmla="*/ 936523 h 2610465"/>
                <a:gd name="connsiteX6-443" fmla="*/ 1836174 w 2433484"/>
                <a:gd name="connsiteY6-444" fmla="*/ 870155 h 2610465"/>
                <a:gd name="connsiteX7-445" fmla="*/ 1755058 w 2433484"/>
                <a:gd name="connsiteY7-446" fmla="*/ 641555 h 2610465"/>
                <a:gd name="connsiteX8-447" fmla="*/ 1641843 w 2433484"/>
                <a:gd name="connsiteY8-448" fmla="*/ 553499 h 2610465"/>
                <a:gd name="connsiteX9-449" fmla="*/ 1644445 w 2433484"/>
                <a:gd name="connsiteY9-450" fmla="*/ 553065 h 2610465"/>
                <a:gd name="connsiteX10-451" fmla="*/ 1696065 w 2433484"/>
                <a:gd name="connsiteY10-452" fmla="*/ 575187 h 2610465"/>
                <a:gd name="connsiteX11-453" fmla="*/ 1843549 w 2433484"/>
                <a:gd name="connsiteY11-454" fmla="*/ 589936 h 2610465"/>
                <a:gd name="connsiteX12-455" fmla="*/ 2072149 w 2433484"/>
                <a:gd name="connsiteY12-456" fmla="*/ 715297 h 2610465"/>
                <a:gd name="connsiteX13-457" fmla="*/ 2204884 w 2433484"/>
                <a:gd name="connsiteY13-458" fmla="*/ 1290484 h 2610465"/>
                <a:gd name="connsiteX14-459" fmla="*/ 2411362 w 2433484"/>
                <a:gd name="connsiteY14-460" fmla="*/ 1688691 h 2610465"/>
                <a:gd name="connsiteX15-461" fmla="*/ 2433484 w 2433484"/>
                <a:gd name="connsiteY15-462" fmla="*/ 1865671 h 2610465"/>
                <a:gd name="connsiteX16-463" fmla="*/ 2344994 w 2433484"/>
                <a:gd name="connsiteY16-464" fmla="*/ 2153265 h 2610465"/>
                <a:gd name="connsiteX17-465" fmla="*/ 2256503 w 2433484"/>
                <a:gd name="connsiteY17-466" fmla="*/ 2485103 h 2610465"/>
                <a:gd name="connsiteX18-467" fmla="*/ 2271252 w 2433484"/>
                <a:gd name="connsiteY18-468" fmla="*/ 2610465 h 2610465"/>
                <a:gd name="connsiteX19-469" fmla="*/ 376084 w 2433484"/>
                <a:gd name="connsiteY19-470" fmla="*/ 2595716 h 2610465"/>
                <a:gd name="connsiteX20-471" fmla="*/ 191729 w 2433484"/>
                <a:gd name="connsiteY20-472" fmla="*/ 2035278 h 2610465"/>
                <a:gd name="connsiteX21-473" fmla="*/ 22123 w 2433484"/>
                <a:gd name="connsiteY21-474" fmla="*/ 1452716 h 2610465"/>
                <a:gd name="connsiteX22-475" fmla="*/ 0 w 2433484"/>
                <a:gd name="connsiteY22-476" fmla="*/ 951271 h 2610465"/>
                <a:gd name="connsiteX23-477" fmla="*/ 125362 w 2433484"/>
                <a:gd name="connsiteY23-478" fmla="*/ 412955 h 2610465"/>
                <a:gd name="connsiteX24-479" fmla="*/ 353962 w 2433484"/>
                <a:gd name="connsiteY24-480" fmla="*/ 125362 h 2610465"/>
                <a:gd name="connsiteX25-481" fmla="*/ 522515 w 2433484"/>
                <a:gd name="connsiteY25-482" fmla="*/ 12993 h 2610465"/>
                <a:gd name="connsiteX26-483" fmla="*/ 678426 w 2433484"/>
                <a:gd name="connsiteY26-484" fmla="*/ 0 h 2610465"/>
                <a:gd name="connsiteX0-485" fmla="*/ 678426 w 2433484"/>
                <a:gd name="connsiteY0-486" fmla="*/ 0 h 2610465"/>
                <a:gd name="connsiteX1-487" fmla="*/ 1010265 w 2433484"/>
                <a:gd name="connsiteY1-488" fmla="*/ 241300 h 2610465"/>
                <a:gd name="connsiteX2-489" fmla="*/ 1231491 w 2433484"/>
                <a:gd name="connsiteY2-490" fmla="*/ 464574 h 2610465"/>
                <a:gd name="connsiteX3-491" fmla="*/ 1659194 w 2433484"/>
                <a:gd name="connsiteY3-492" fmla="*/ 811162 h 2610465"/>
                <a:gd name="connsiteX4-493" fmla="*/ 1880420 w 2433484"/>
                <a:gd name="connsiteY4-494" fmla="*/ 1017639 h 2610465"/>
                <a:gd name="connsiteX5-495" fmla="*/ 1865671 w 2433484"/>
                <a:gd name="connsiteY5-496" fmla="*/ 936523 h 2610465"/>
                <a:gd name="connsiteX6-497" fmla="*/ 1836174 w 2433484"/>
                <a:gd name="connsiteY6-498" fmla="*/ 870155 h 2610465"/>
                <a:gd name="connsiteX7-499" fmla="*/ 1755058 w 2433484"/>
                <a:gd name="connsiteY7-500" fmla="*/ 641555 h 2610465"/>
                <a:gd name="connsiteX8-501" fmla="*/ 1641843 w 2433484"/>
                <a:gd name="connsiteY8-502" fmla="*/ 553499 h 2610465"/>
                <a:gd name="connsiteX9-503" fmla="*/ 1644445 w 2433484"/>
                <a:gd name="connsiteY9-504" fmla="*/ 553065 h 2610465"/>
                <a:gd name="connsiteX10-505" fmla="*/ 1696065 w 2433484"/>
                <a:gd name="connsiteY10-506" fmla="*/ 575187 h 2610465"/>
                <a:gd name="connsiteX11-507" fmla="*/ 1843549 w 2433484"/>
                <a:gd name="connsiteY11-508" fmla="*/ 589936 h 2610465"/>
                <a:gd name="connsiteX12-509" fmla="*/ 2072149 w 2433484"/>
                <a:gd name="connsiteY12-510" fmla="*/ 715297 h 2610465"/>
                <a:gd name="connsiteX13-511" fmla="*/ 2204884 w 2433484"/>
                <a:gd name="connsiteY13-512" fmla="*/ 1290484 h 2610465"/>
                <a:gd name="connsiteX14-513" fmla="*/ 2411362 w 2433484"/>
                <a:gd name="connsiteY14-514" fmla="*/ 1688691 h 2610465"/>
                <a:gd name="connsiteX15-515" fmla="*/ 2433484 w 2433484"/>
                <a:gd name="connsiteY15-516" fmla="*/ 1865671 h 2610465"/>
                <a:gd name="connsiteX16-517" fmla="*/ 2344994 w 2433484"/>
                <a:gd name="connsiteY16-518" fmla="*/ 2153265 h 2610465"/>
                <a:gd name="connsiteX17-519" fmla="*/ 2256503 w 2433484"/>
                <a:gd name="connsiteY17-520" fmla="*/ 2485103 h 2610465"/>
                <a:gd name="connsiteX18-521" fmla="*/ 2271252 w 2433484"/>
                <a:gd name="connsiteY18-522" fmla="*/ 2610465 h 2610465"/>
                <a:gd name="connsiteX19-523" fmla="*/ 376084 w 2433484"/>
                <a:gd name="connsiteY19-524" fmla="*/ 2595716 h 2610465"/>
                <a:gd name="connsiteX20-525" fmla="*/ 191729 w 2433484"/>
                <a:gd name="connsiteY20-526" fmla="*/ 2035278 h 2610465"/>
                <a:gd name="connsiteX21-527" fmla="*/ 22123 w 2433484"/>
                <a:gd name="connsiteY21-528" fmla="*/ 1452716 h 2610465"/>
                <a:gd name="connsiteX22-529" fmla="*/ 0 w 2433484"/>
                <a:gd name="connsiteY22-530" fmla="*/ 951271 h 2610465"/>
                <a:gd name="connsiteX23-531" fmla="*/ 125362 w 2433484"/>
                <a:gd name="connsiteY23-532" fmla="*/ 412955 h 2610465"/>
                <a:gd name="connsiteX24-533" fmla="*/ 353962 w 2433484"/>
                <a:gd name="connsiteY24-534" fmla="*/ 125362 h 2610465"/>
                <a:gd name="connsiteX25-535" fmla="*/ 522515 w 2433484"/>
                <a:gd name="connsiteY25-536" fmla="*/ 12993 h 2610465"/>
                <a:gd name="connsiteX26-537" fmla="*/ 678426 w 2433484"/>
                <a:gd name="connsiteY26-538" fmla="*/ 0 h 2610465"/>
                <a:gd name="connsiteX0-539" fmla="*/ 678426 w 2433484"/>
                <a:gd name="connsiteY0-540" fmla="*/ 0 h 2610465"/>
                <a:gd name="connsiteX1-541" fmla="*/ 1010265 w 2433484"/>
                <a:gd name="connsiteY1-542" fmla="*/ 241300 h 2610465"/>
                <a:gd name="connsiteX2-543" fmla="*/ 1231491 w 2433484"/>
                <a:gd name="connsiteY2-544" fmla="*/ 464574 h 2610465"/>
                <a:gd name="connsiteX3-545" fmla="*/ 1659194 w 2433484"/>
                <a:gd name="connsiteY3-546" fmla="*/ 811162 h 2610465"/>
                <a:gd name="connsiteX4-547" fmla="*/ 1880420 w 2433484"/>
                <a:gd name="connsiteY4-548" fmla="*/ 1017639 h 2610465"/>
                <a:gd name="connsiteX5-549" fmla="*/ 1865671 w 2433484"/>
                <a:gd name="connsiteY5-550" fmla="*/ 936523 h 2610465"/>
                <a:gd name="connsiteX6-551" fmla="*/ 1836174 w 2433484"/>
                <a:gd name="connsiteY6-552" fmla="*/ 870155 h 2610465"/>
                <a:gd name="connsiteX7-553" fmla="*/ 1755058 w 2433484"/>
                <a:gd name="connsiteY7-554" fmla="*/ 641555 h 2610465"/>
                <a:gd name="connsiteX8-555" fmla="*/ 1641843 w 2433484"/>
                <a:gd name="connsiteY8-556" fmla="*/ 553499 h 2610465"/>
                <a:gd name="connsiteX9-557" fmla="*/ 1644445 w 2433484"/>
                <a:gd name="connsiteY9-558" fmla="*/ 553065 h 2610465"/>
                <a:gd name="connsiteX10-559" fmla="*/ 1696065 w 2433484"/>
                <a:gd name="connsiteY10-560" fmla="*/ 575187 h 2610465"/>
                <a:gd name="connsiteX11-561" fmla="*/ 1843549 w 2433484"/>
                <a:gd name="connsiteY11-562" fmla="*/ 589936 h 2610465"/>
                <a:gd name="connsiteX12-563" fmla="*/ 2072149 w 2433484"/>
                <a:gd name="connsiteY12-564" fmla="*/ 715297 h 2610465"/>
                <a:gd name="connsiteX13-565" fmla="*/ 2204884 w 2433484"/>
                <a:gd name="connsiteY13-566" fmla="*/ 1290484 h 2610465"/>
                <a:gd name="connsiteX14-567" fmla="*/ 2411362 w 2433484"/>
                <a:gd name="connsiteY14-568" fmla="*/ 1688691 h 2610465"/>
                <a:gd name="connsiteX15-569" fmla="*/ 2433484 w 2433484"/>
                <a:gd name="connsiteY15-570" fmla="*/ 1865671 h 2610465"/>
                <a:gd name="connsiteX16-571" fmla="*/ 2344994 w 2433484"/>
                <a:gd name="connsiteY16-572" fmla="*/ 2153265 h 2610465"/>
                <a:gd name="connsiteX17-573" fmla="*/ 2256503 w 2433484"/>
                <a:gd name="connsiteY17-574" fmla="*/ 2485103 h 2610465"/>
                <a:gd name="connsiteX18-575" fmla="*/ 2271252 w 2433484"/>
                <a:gd name="connsiteY18-576" fmla="*/ 2610465 h 2610465"/>
                <a:gd name="connsiteX19-577" fmla="*/ 376084 w 2433484"/>
                <a:gd name="connsiteY19-578" fmla="*/ 2595716 h 2610465"/>
                <a:gd name="connsiteX20-579" fmla="*/ 191729 w 2433484"/>
                <a:gd name="connsiteY20-580" fmla="*/ 2035278 h 2610465"/>
                <a:gd name="connsiteX21-581" fmla="*/ 22123 w 2433484"/>
                <a:gd name="connsiteY21-582" fmla="*/ 1452716 h 2610465"/>
                <a:gd name="connsiteX22-583" fmla="*/ 0 w 2433484"/>
                <a:gd name="connsiteY22-584" fmla="*/ 951271 h 2610465"/>
                <a:gd name="connsiteX23-585" fmla="*/ 125362 w 2433484"/>
                <a:gd name="connsiteY23-586" fmla="*/ 412955 h 2610465"/>
                <a:gd name="connsiteX24-587" fmla="*/ 353962 w 2433484"/>
                <a:gd name="connsiteY24-588" fmla="*/ 125362 h 2610465"/>
                <a:gd name="connsiteX25-589" fmla="*/ 522515 w 2433484"/>
                <a:gd name="connsiteY25-590" fmla="*/ 12993 h 2610465"/>
                <a:gd name="connsiteX26-591" fmla="*/ 678426 w 2433484"/>
                <a:gd name="connsiteY26-592" fmla="*/ 0 h 2610465"/>
                <a:gd name="connsiteX0-593" fmla="*/ 678426 w 2433484"/>
                <a:gd name="connsiteY0-594" fmla="*/ 2281 h 2612746"/>
                <a:gd name="connsiteX1-595" fmla="*/ 1010265 w 2433484"/>
                <a:gd name="connsiteY1-596" fmla="*/ 243581 h 2612746"/>
                <a:gd name="connsiteX2-597" fmla="*/ 1231491 w 2433484"/>
                <a:gd name="connsiteY2-598" fmla="*/ 466855 h 2612746"/>
                <a:gd name="connsiteX3-599" fmla="*/ 1659194 w 2433484"/>
                <a:gd name="connsiteY3-600" fmla="*/ 813443 h 2612746"/>
                <a:gd name="connsiteX4-601" fmla="*/ 1880420 w 2433484"/>
                <a:gd name="connsiteY4-602" fmla="*/ 1019920 h 2612746"/>
                <a:gd name="connsiteX5-603" fmla="*/ 1865671 w 2433484"/>
                <a:gd name="connsiteY5-604" fmla="*/ 938804 h 2612746"/>
                <a:gd name="connsiteX6-605" fmla="*/ 1836174 w 2433484"/>
                <a:gd name="connsiteY6-606" fmla="*/ 872436 h 2612746"/>
                <a:gd name="connsiteX7-607" fmla="*/ 1755058 w 2433484"/>
                <a:gd name="connsiteY7-608" fmla="*/ 643836 h 2612746"/>
                <a:gd name="connsiteX8-609" fmla="*/ 1641843 w 2433484"/>
                <a:gd name="connsiteY8-610" fmla="*/ 555780 h 2612746"/>
                <a:gd name="connsiteX9-611" fmla="*/ 1644445 w 2433484"/>
                <a:gd name="connsiteY9-612" fmla="*/ 555346 h 2612746"/>
                <a:gd name="connsiteX10-613" fmla="*/ 1696065 w 2433484"/>
                <a:gd name="connsiteY10-614" fmla="*/ 577468 h 2612746"/>
                <a:gd name="connsiteX11-615" fmla="*/ 1843549 w 2433484"/>
                <a:gd name="connsiteY11-616" fmla="*/ 592217 h 2612746"/>
                <a:gd name="connsiteX12-617" fmla="*/ 2072149 w 2433484"/>
                <a:gd name="connsiteY12-618" fmla="*/ 717578 h 2612746"/>
                <a:gd name="connsiteX13-619" fmla="*/ 2204884 w 2433484"/>
                <a:gd name="connsiteY13-620" fmla="*/ 1292765 h 2612746"/>
                <a:gd name="connsiteX14-621" fmla="*/ 2411362 w 2433484"/>
                <a:gd name="connsiteY14-622" fmla="*/ 1690972 h 2612746"/>
                <a:gd name="connsiteX15-623" fmla="*/ 2433484 w 2433484"/>
                <a:gd name="connsiteY15-624" fmla="*/ 1867952 h 2612746"/>
                <a:gd name="connsiteX16-625" fmla="*/ 2344994 w 2433484"/>
                <a:gd name="connsiteY16-626" fmla="*/ 2155546 h 2612746"/>
                <a:gd name="connsiteX17-627" fmla="*/ 2256503 w 2433484"/>
                <a:gd name="connsiteY17-628" fmla="*/ 2487384 h 2612746"/>
                <a:gd name="connsiteX18-629" fmla="*/ 2271252 w 2433484"/>
                <a:gd name="connsiteY18-630" fmla="*/ 2612746 h 2612746"/>
                <a:gd name="connsiteX19-631" fmla="*/ 376084 w 2433484"/>
                <a:gd name="connsiteY19-632" fmla="*/ 2597997 h 2612746"/>
                <a:gd name="connsiteX20-633" fmla="*/ 191729 w 2433484"/>
                <a:gd name="connsiteY20-634" fmla="*/ 2037559 h 2612746"/>
                <a:gd name="connsiteX21-635" fmla="*/ 22123 w 2433484"/>
                <a:gd name="connsiteY21-636" fmla="*/ 1454997 h 2612746"/>
                <a:gd name="connsiteX22-637" fmla="*/ 0 w 2433484"/>
                <a:gd name="connsiteY22-638" fmla="*/ 953552 h 2612746"/>
                <a:gd name="connsiteX23-639" fmla="*/ 125362 w 2433484"/>
                <a:gd name="connsiteY23-640" fmla="*/ 415236 h 2612746"/>
                <a:gd name="connsiteX24-641" fmla="*/ 353962 w 2433484"/>
                <a:gd name="connsiteY24-642" fmla="*/ 127643 h 2612746"/>
                <a:gd name="connsiteX25-643" fmla="*/ 522515 w 2433484"/>
                <a:gd name="connsiteY25-644" fmla="*/ 15274 h 2612746"/>
                <a:gd name="connsiteX26-645" fmla="*/ 678426 w 2433484"/>
                <a:gd name="connsiteY26-646" fmla="*/ 2281 h 2612746"/>
                <a:gd name="connsiteX0-647" fmla="*/ 678426 w 2433484"/>
                <a:gd name="connsiteY0-648" fmla="*/ 2281 h 2612746"/>
                <a:gd name="connsiteX1-649" fmla="*/ 1010265 w 2433484"/>
                <a:gd name="connsiteY1-650" fmla="*/ 243581 h 2612746"/>
                <a:gd name="connsiteX2-651" fmla="*/ 1231491 w 2433484"/>
                <a:gd name="connsiteY2-652" fmla="*/ 466855 h 2612746"/>
                <a:gd name="connsiteX3-653" fmla="*/ 1659194 w 2433484"/>
                <a:gd name="connsiteY3-654" fmla="*/ 813443 h 2612746"/>
                <a:gd name="connsiteX4-655" fmla="*/ 1880420 w 2433484"/>
                <a:gd name="connsiteY4-656" fmla="*/ 1019920 h 2612746"/>
                <a:gd name="connsiteX5-657" fmla="*/ 1865671 w 2433484"/>
                <a:gd name="connsiteY5-658" fmla="*/ 938804 h 2612746"/>
                <a:gd name="connsiteX6-659" fmla="*/ 1836174 w 2433484"/>
                <a:gd name="connsiteY6-660" fmla="*/ 872436 h 2612746"/>
                <a:gd name="connsiteX7-661" fmla="*/ 1755058 w 2433484"/>
                <a:gd name="connsiteY7-662" fmla="*/ 643836 h 2612746"/>
                <a:gd name="connsiteX8-663" fmla="*/ 1641843 w 2433484"/>
                <a:gd name="connsiteY8-664" fmla="*/ 555780 h 2612746"/>
                <a:gd name="connsiteX9-665" fmla="*/ 1644445 w 2433484"/>
                <a:gd name="connsiteY9-666" fmla="*/ 576512 h 2612746"/>
                <a:gd name="connsiteX10-667" fmla="*/ 1696065 w 2433484"/>
                <a:gd name="connsiteY10-668" fmla="*/ 577468 h 2612746"/>
                <a:gd name="connsiteX11-669" fmla="*/ 1843549 w 2433484"/>
                <a:gd name="connsiteY11-670" fmla="*/ 592217 h 2612746"/>
                <a:gd name="connsiteX12-671" fmla="*/ 2072149 w 2433484"/>
                <a:gd name="connsiteY12-672" fmla="*/ 717578 h 2612746"/>
                <a:gd name="connsiteX13-673" fmla="*/ 2204884 w 2433484"/>
                <a:gd name="connsiteY13-674" fmla="*/ 1292765 h 2612746"/>
                <a:gd name="connsiteX14-675" fmla="*/ 2411362 w 2433484"/>
                <a:gd name="connsiteY14-676" fmla="*/ 1690972 h 2612746"/>
                <a:gd name="connsiteX15-677" fmla="*/ 2433484 w 2433484"/>
                <a:gd name="connsiteY15-678" fmla="*/ 1867952 h 2612746"/>
                <a:gd name="connsiteX16-679" fmla="*/ 2344994 w 2433484"/>
                <a:gd name="connsiteY16-680" fmla="*/ 2155546 h 2612746"/>
                <a:gd name="connsiteX17-681" fmla="*/ 2256503 w 2433484"/>
                <a:gd name="connsiteY17-682" fmla="*/ 2487384 h 2612746"/>
                <a:gd name="connsiteX18-683" fmla="*/ 2271252 w 2433484"/>
                <a:gd name="connsiteY18-684" fmla="*/ 2612746 h 2612746"/>
                <a:gd name="connsiteX19-685" fmla="*/ 376084 w 2433484"/>
                <a:gd name="connsiteY19-686" fmla="*/ 2597997 h 2612746"/>
                <a:gd name="connsiteX20-687" fmla="*/ 191729 w 2433484"/>
                <a:gd name="connsiteY20-688" fmla="*/ 2037559 h 2612746"/>
                <a:gd name="connsiteX21-689" fmla="*/ 22123 w 2433484"/>
                <a:gd name="connsiteY21-690" fmla="*/ 1454997 h 2612746"/>
                <a:gd name="connsiteX22-691" fmla="*/ 0 w 2433484"/>
                <a:gd name="connsiteY22-692" fmla="*/ 953552 h 2612746"/>
                <a:gd name="connsiteX23-693" fmla="*/ 125362 w 2433484"/>
                <a:gd name="connsiteY23-694" fmla="*/ 415236 h 2612746"/>
                <a:gd name="connsiteX24-695" fmla="*/ 353962 w 2433484"/>
                <a:gd name="connsiteY24-696" fmla="*/ 127643 h 2612746"/>
                <a:gd name="connsiteX25-697" fmla="*/ 522515 w 2433484"/>
                <a:gd name="connsiteY25-698" fmla="*/ 15274 h 2612746"/>
                <a:gd name="connsiteX26-699" fmla="*/ 678426 w 2433484"/>
                <a:gd name="connsiteY26-700" fmla="*/ 2281 h 2612746"/>
                <a:gd name="connsiteX0-701" fmla="*/ 678426 w 2433484"/>
                <a:gd name="connsiteY0-702" fmla="*/ 2281 h 2612746"/>
                <a:gd name="connsiteX1-703" fmla="*/ 1010265 w 2433484"/>
                <a:gd name="connsiteY1-704" fmla="*/ 243581 h 2612746"/>
                <a:gd name="connsiteX2-705" fmla="*/ 1231491 w 2433484"/>
                <a:gd name="connsiteY2-706" fmla="*/ 466855 h 2612746"/>
                <a:gd name="connsiteX3-707" fmla="*/ 1659194 w 2433484"/>
                <a:gd name="connsiteY3-708" fmla="*/ 813443 h 2612746"/>
                <a:gd name="connsiteX4-709" fmla="*/ 1880420 w 2433484"/>
                <a:gd name="connsiteY4-710" fmla="*/ 1019920 h 2612746"/>
                <a:gd name="connsiteX5-711" fmla="*/ 1865671 w 2433484"/>
                <a:gd name="connsiteY5-712" fmla="*/ 938804 h 2612746"/>
                <a:gd name="connsiteX6-713" fmla="*/ 1836174 w 2433484"/>
                <a:gd name="connsiteY6-714" fmla="*/ 872436 h 2612746"/>
                <a:gd name="connsiteX7-715" fmla="*/ 1755058 w 2433484"/>
                <a:gd name="connsiteY7-716" fmla="*/ 643836 h 2612746"/>
                <a:gd name="connsiteX8-717" fmla="*/ 1641843 w 2433484"/>
                <a:gd name="connsiteY8-718" fmla="*/ 555780 h 2612746"/>
                <a:gd name="connsiteX9-719" fmla="*/ 1644445 w 2433484"/>
                <a:gd name="connsiteY9-720" fmla="*/ 576512 h 2612746"/>
                <a:gd name="connsiteX10-721" fmla="*/ 1696065 w 2433484"/>
                <a:gd name="connsiteY10-722" fmla="*/ 577468 h 2612746"/>
                <a:gd name="connsiteX11-723" fmla="*/ 1843549 w 2433484"/>
                <a:gd name="connsiteY11-724" fmla="*/ 592217 h 2612746"/>
                <a:gd name="connsiteX12-725" fmla="*/ 2072149 w 2433484"/>
                <a:gd name="connsiteY12-726" fmla="*/ 717578 h 2612746"/>
                <a:gd name="connsiteX13-727" fmla="*/ 2204884 w 2433484"/>
                <a:gd name="connsiteY13-728" fmla="*/ 1292765 h 2612746"/>
                <a:gd name="connsiteX14-729" fmla="*/ 2411362 w 2433484"/>
                <a:gd name="connsiteY14-730" fmla="*/ 1690972 h 2612746"/>
                <a:gd name="connsiteX15-731" fmla="*/ 2433484 w 2433484"/>
                <a:gd name="connsiteY15-732" fmla="*/ 1867952 h 2612746"/>
                <a:gd name="connsiteX16-733" fmla="*/ 2344994 w 2433484"/>
                <a:gd name="connsiteY16-734" fmla="*/ 2155546 h 2612746"/>
                <a:gd name="connsiteX17-735" fmla="*/ 2256503 w 2433484"/>
                <a:gd name="connsiteY17-736" fmla="*/ 2487384 h 2612746"/>
                <a:gd name="connsiteX18-737" fmla="*/ 2271252 w 2433484"/>
                <a:gd name="connsiteY18-738" fmla="*/ 2612746 h 2612746"/>
                <a:gd name="connsiteX19-739" fmla="*/ 376084 w 2433484"/>
                <a:gd name="connsiteY19-740" fmla="*/ 2597997 h 2612746"/>
                <a:gd name="connsiteX20-741" fmla="*/ 191729 w 2433484"/>
                <a:gd name="connsiteY20-742" fmla="*/ 2037559 h 2612746"/>
                <a:gd name="connsiteX21-743" fmla="*/ 22123 w 2433484"/>
                <a:gd name="connsiteY21-744" fmla="*/ 1454997 h 2612746"/>
                <a:gd name="connsiteX22-745" fmla="*/ 0 w 2433484"/>
                <a:gd name="connsiteY22-746" fmla="*/ 953552 h 2612746"/>
                <a:gd name="connsiteX23-747" fmla="*/ 125362 w 2433484"/>
                <a:gd name="connsiteY23-748" fmla="*/ 415236 h 2612746"/>
                <a:gd name="connsiteX24-749" fmla="*/ 353962 w 2433484"/>
                <a:gd name="connsiteY24-750" fmla="*/ 127643 h 2612746"/>
                <a:gd name="connsiteX25-751" fmla="*/ 522515 w 2433484"/>
                <a:gd name="connsiteY25-752" fmla="*/ 15274 h 2612746"/>
                <a:gd name="connsiteX26-753" fmla="*/ 678426 w 2433484"/>
                <a:gd name="connsiteY26-754" fmla="*/ 2281 h 2612746"/>
                <a:gd name="connsiteX0-755" fmla="*/ 678426 w 2433484"/>
                <a:gd name="connsiteY0-756" fmla="*/ 2281 h 2612746"/>
                <a:gd name="connsiteX1-757" fmla="*/ 1010265 w 2433484"/>
                <a:gd name="connsiteY1-758" fmla="*/ 243581 h 2612746"/>
                <a:gd name="connsiteX2-759" fmla="*/ 1231491 w 2433484"/>
                <a:gd name="connsiteY2-760" fmla="*/ 466855 h 2612746"/>
                <a:gd name="connsiteX3-761" fmla="*/ 1659194 w 2433484"/>
                <a:gd name="connsiteY3-762" fmla="*/ 813443 h 2612746"/>
                <a:gd name="connsiteX4-763" fmla="*/ 1880420 w 2433484"/>
                <a:gd name="connsiteY4-764" fmla="*/ 1019920 h 2612746"/>
                <a:gd name="connsiteX5-765" fmla="*/ 1865671 w 2433484"/>
                <a:gd name="connsiteY5-766" fmla="*/ 938804 h 2612746"/>
                <a:gd name="connsiteX6-767" fmla="*/ 1836174 w 2433484"/>
                <a:gd name="connsiteY6-768" fmla="*/ 872436 h 2612746"/>
                <a:gd name="connsiteX7-769" fmla="*/ 1755058 w 2433484"/>
                <a:gd name="connsiteY7-770" fmla="*/ 643836 h 2612746"/>
                <a:gd name="connsiteX8-771" fmla="*/ 1641843 w 2433484"/>
                <a:gd name="connsiteY8-772" fmla="*/ 555780 h 2612746"/>
                <a:gd name="connsiteX9-773" fmla="*/ 1644445 w 2433484"/>
                <a:gd name="connsiteY9-774" fmla="*/ 576512 h 2612746"/>
                <a:gd name="connsiteX10-775" fmla="*/ 1696065 w 2433484"/>
                <a:gd name="connsiteY10-776" fmla="*/ 577468 h 2612746"/>
                <a:gd name="connsiteX11-777" fmla="*/ 1843549 w 2433484"/>
                <a:gd name="connsiteY11-778" fmla="*/ 592217 h 2612746"/>
                <a:gd name="connsiteX12-779" fmla="*/ 2072149 w 2433484"/>
                <a:gd name="connsiteY12-780" fmla="*/ 717578 h 2612746"/>
                <a:gd name="connsiteX13-781" fmla="*/ 2204884 w 2433484"/>
                <a:gd name="connsiteY13-782" fmla="*/ 1292765 h 2612746"/>
                <a:gd name="connsiteX14-783" fmla="*/ 2411362 w 2433484"/>
                <a:gd name="connsiteY14-784" fmla="*/ 1690972 h 2612746"/>
                <a:gd name="connsiteX15-785" fmla="*/ 2433484 w 2433484"/>
                <a:gd name="connsiteY15-786" fmla="*/ 1867952 h 2612746"/>
                <a:gd name="connsiteX16-787" fmla="*/ 2344994 w 2433484"/>
                <a:gd name="connsiteY16-788" fmla="*/ 2155546 h 2612746"/>
                <a:gd name="connsiteX17-789" fmla="*/ 2256503 w 2433484"/>
                <a:gd name="connsiteY17-790" fmla="*/ 2487384 h 2612746"/>
                <a:gd name="connsiteX18-791" fmla="*/ 2271252 w 2433484"/>
                <a:gd name="connsiteY18-792" fmla="*/ 2612746 h 2612746"/>
                <a:gd name="connsiteX19-793" fmla="*/ 376084 w 2433484"/>
                <a:gd name="connsiteY19-794" fmla="*/ 2597997 h 2612746"/>
                <a:gd name="connsiteX20-795" fmla="*/ 191729 w 2433484"/>
                <a:gd name="connsiteY20-796" fmla="*/ 2037559 h 2612746"/>
                <a:gd name="connsiteX21-797" fmla="*/ 22123 w 2433484"/>
                <a:gd name="connsiteY21-798" fmla="*/ 1454997 h 2612746"/>
                <a:gd name="connsiteX22-799" fmla="*/ 0 w 2433484"/>
                <a:gd name="connsiteY22-800" fmla="*/ 953552 h 2612746"/>
                <a:gd name="connsiteX23-801" fmla="*/ 125362 w 2433484"/>
                <a:gd name="connsiteY23-802" fmla="*/ 415236 h 2612746"/>
                <a:gd name="connsiteX24-803" fmla="*/ 353962 w 2433484"/>
                <a:gd name="connsiteY24-804" fmla="*/ 127643 h 2612746"/>
                <a:gd name="connsiteX25-805" fmla="*/ 522515 w 2433484"/>
                <a:gd name="connsiteY25-806" fmla="*/ 15274 h 2612746"/>
                <a:gd name="connsiteX26-807" fmla="*/ 678426 w 2433484"/>
                <a:gd name="connsiteY26-808" fmla="*/ 2281 h 2612746"/>
                <a:gd name="connsiteX0-809" fmla="*/ 678426 w 2433484"/>
                <a:gd name="connsiteY0-810" fmla="*/ 2281 h 2612746"/>
                <a:gd name="connsiteX1-811" fmla="*/ 1010265 w 2433484"/>
                <a:gd name="connsiteY1-812" fmla="*/ 243581 h 2612746"/>
                <a:gd name="connsiteX2-813" fmla="*/ 1231491 w 2433484"/>
                <a:gd name="connsiteY2-814" fmla="*/ 466855 h 2612746"/>
                <a:gd name="connsiteX3-815" fmla="*/ 1659194 w 2433484"/>
                <a:gd name="connsiteY3-816" fmla="*/ 813443 h 2612746"/>
                <a:gd name="connsiteX4-817" fmla="*/ 1880420 w 2433484"/>
                <a:gd name="connsiteY4-818" fmla="*/ 1019920 h 2612746"/>
                <a:gd name="connsiteX5-819" fmla="*/ 1865671 w 2433484"/>
                <a:gd name="connsiteY5-820" fmla="*/ 938804 h 2612746"/>
                <a:gd name="connsiteX6-821" fmla="*/ 1836174 w 2433484"/>
                <a:gd name="connsiteY6-822" fmla="*/ 872436 h 2612746"/>
                <a:gd name="connsiteX7-823" fmla="*/ 1755058 w 2433484"/>
                <a:gd name="connsiteY7-824" fmla="*/ 643836 h 2612746"/>
                <a:gd name="connsiteX8-825" fmla="*/ 1641843 w 2433484"/>
                <a:gd name="connsiteY8-826" fmla="*/ 555780 h 2612746"/>
                <a:gd name="connsiteX9-827" fmla="*/ 1644445 w 2433484"/>
                <a:gd name="connsiteY9-828" fmla="*/ 576512 h 2612746"/>
                <a:gd name="connsiteX10-829" fmla="*/ 1696065 w 2433484"/>
                <a:gd name="connsiteY10-830" fmla="*/ 577468 h 2612746"/>
                <a:gd name="connsiteX11-831" fmla="*/ 1843549 w 2433484"/>
                <a:gd name="connsiteY11-832" fmla="*/ 592217 h 2612746"/>
                <a:gd name="connsiteX12-833" fmla="*/ 2072149 w 2433484"/>
                <a:gd name="connsiteY12-834" fmla="*/ 717578 h 2612746"/>
                <a:gd name="connsiteX13-835" fmla="*/ 2204884 w 2433484"/>
                <a:gd name="connsiteY13-836" fmla="*/ 1292765 h 2612746"/>
                <a:gd name="connsiteX14-837" fmla="*/ 2411362 w 2433484"/>
                <a:gd name="connsiteY14-838" fmla="*/ 1690972 h 2612746"/>
                <a:gd name="connsiteX15-839" fmla="*/ 2433484 w 2433484"/>
                <a:gd name="connsiteY15-840" fmla="*/ 1867952 h 2612746"/>
                <a:gd name="connsiteX16-841" fmla="*/ 2344994 w 2433484"/>
                <a:gd name="connsiteY16-842" fmla="*/ 2155546 h 2612746"/>
                <a:gd name="connsiteX17-843" fmla="*/ 2256503 w 2433484"/>
                <a:gd name="connsiteY17-844" fmla="*/ 2487384 h 2612746"/>
                <a:gd name="connsiteX18-845" fmla="*/ 2271252 w 2433484"/>
                <a:gd name="connsiteY18-846" fmla="*/ 2612746 h 2612746"/>
                <a:gd name="connsiteX19-847" fmla="*/ 376084 w 2433484"/>
                <a:gd name="connsiteY19-848" fmla="*/ 2597997 h 2612746"/>
                <a:gd name="connsiteX20-849" fmla="*/ 191729 w 2433484"/>
                <a:gd name="connsiteY20-850" fmla="*/ 2037559 h 2612746"/>
                <a:gd name="connsiteX21-851" fmla="*/ 22123 w 2433484"/>
                <a:gd name="connsiteY21-852" fmla="*/ 1454997 h 2612746"/>
                <a:gd name="connsiteX22-853" fmla="*/ 0 w 2433484"/>
                <a:gd name="connsiteY22-854" fmla="*/ 953552 h 2612746"/>
                <a:gd name="connsiteX23-855" fmla="*/ 125362 w 2433484"/>
                <a:gd name="connsiteY23-856" fmla="*/ 415236 h 2612746"/>
                <a:gd name="connsiteX24-857" fmla="*/ 353962 w 2433484"/>
                <a:gd name="connsiteY24-858" fmla="*/ 127643 h 2612746"/>
                <a:gd name="connsiteX25-859" fmla="*/ 522515 w 2433484"/>
                <a:gd name="connsiteY25-860" fmla="*/ 15274 h 2612746"/>
                <a:gd name="connsiteX26-861" fmla="*/ 678426 w 2433484"/>
                <a:gd name="connsiteY26-862" fmla="*/ 2281 h 26127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105" y="connsiteY26-106"/>
                </a:cxn>
              </a:cxnLst>
              <a:rect l="l" t="t" r="r" b="b"/>
              <a:pathLst>
                <a:path w="2433484" h="2612746">
                  <a:moveTo>
                    <a:pt x="678426" y="2281"/>
                  </a:moveTo>
                  <a:cubicBezTo>
                    <a:pt x="793272" y="53080"/>
                    <a:pt x="903886" y="125048"/>
                    <a:pt x="1010265" y="243581"/>
                  </a:cubicBezTo>
                  <a:lnTo>
                    <a:pt x="1231491" y="466855"/>
                  </a:lnTo>
                  <a:cubicBezTo>
                    <a:pt x="1386759" y="599317"/>
                    <a:pt x="1516626" y="697914"/>
                    <a:pt x="1659194" y="813443"/>
                  </a:cubicBezTo>
                  <a:cubicBezTo>
                    <a:pt x="1766803" y="890735"/>
                    <a:pt x="1806678" y="951094"/>
                    <a:pt x="1880420" y="1019920"/>
                  </a:cubicBezTo>
                  <a:lnTo>
                    <a:pt x="1865671" y="938804"/>
                  </a:lnTo>
                  <a:lnTo>
                    <a:pt x="1836174" y="872436"/>
                  </a:lnTo>
                  <a:lnTo>
                    <a:pt x="1755058" y="643836"/>
                  </a:lnTo>
                  <a:lnTo>
                    <a:pt x="1641843" y="555780"/>
                  </a:lnTo>
                  <a:lnTo>
                    <a:pt x="1644445" y="576512"/>
                  </a:lnTo>
                  <a:lnTo>
                    <a:pt x="1696065" y="577468"/>
                  </a:lnTo>
                  <a:lnTo>
                    <a:pt x="1843549" y="592217"/>
                  </a:lnTo>
                  <a:cubicBezTo>
                    <a:pt x="1953615" y="634004"/>
                    <a:pt x="2000183" y="658857"/>
                    <a:pt x="2072149" y="717578"/>
                  </a:cubicBezTo>
                  <a:lnTo>
                    <a:pt x="2204884" y="1292765"/>
                  </a:lnTo>
                  <a:cubicBezTo>
                    <a:pt x="2273710" y="1472068"/>
                    <a:pt x="2342536" y="1558236"/>
                    <a:pt x="2411362" y="1690972"/>
                  </a:cubicBezTo>
                  <a:lnTo>
                    <a:pt x="2433484" y="1867952"/>
                  </a:lnTo>
                  <a:lnTo>
                    <a:pt x="2344994" y="2155546"/>
                  </a:lnTo>
                  <a:lnTo>
                    <a:pt x="2256503" y="2487384"/>
                  </a:lnTo>
                  <a:lnTo>
                    <a:pt x="2271252" y="2612746"/>
                  </a:lnTo>
                  <a:lnTo>
                    <a:pt x="376084" y="2597997"/>
                  </a:lnTo>
                  <a:lnTo>
                    <a:pt x="191729" y="2037559"/>
                  </a:lnTo>
                  <a:lnTo>
                    <a:pt x="22123" y="1454997"/>
                  </a:lnTo>
                  <a:lnTo>
                    <a:pt x="0" y="953552"/>
                  </a:lnTo>
                  <a:cubicBezTo>
                    <a:pt x="20621" y="668279"/>
                    <a:pt x="66642" y="539642"/>
                    <a:pt x="125362" y="415236"/>
                  </a:cubicBezTo>
                  <a:cubicBezTo>
                    <a:pt x="210028" y="277039"/>
                    <a:pt x="265062" y="206573"/>
                    <a:pt x="353962" y="127643"/>
                  </a:cubicBezTo>
                  <a:cubicBezTo>
                    <a:pt x="414379" y="73254"/>
                    <a:pt x="419764" y="65430"/>
                    <a:pt x="522515" y="15274"/>
                  </a:cubicBezTo>
                  <a:cubicBezTo>
                    <a:pt x="574485" y="10943"/>
                    <a:pt x="588356" y="-6088"/>
                    <a:pt x="678426" y="2281"/>
                  </a:cubicBezTo>
                  <a:close/>
                </a:path>
              </a:pathLst>
            </a:custGeom>
            <a:solidFill>
              <a:srgbClr val="F14D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5201265" y="2295832"/>
              <a:ext cx="998559" cy="604120"/>
            </a:xfrm>
            <a:custGeom>
              <a:avLst/>
              <a:gdLst>
                <a:gd name="connsiteX0" fmla="*/ 0 w 998559"/>
                <a:gd name="connsiteY0" fmla="*/ 0 h 604120"/>
                <a:gd name="connsiteX1" fmla="*/ 88491 w 998559"/>
                <a:gd name="connsiteY1" fmla="*/ 0 h 604120"/>
                <a:gd name="connsiteX2" fmla="*/ 154859 w 998559"/>
                <a:gd name="connsiteY2" fmla="*/ 29497 h 604120"/>
                <a:gd name="connsiteX3" fmla="*/ 368710 w 998559"/>
                <a:gd name="connsiteY3" fmla="*/ 184355 h 604120"/>
                <a:gd name="connsiteX4" fmla="*/ 752168 w 998559"/>
                <a:gd name="connsiteY4" fmla="*/ 258097 h 604120"/>
                <a:gd name="connsiteX5" fmla="*/ 988142 w 998559"/>
                <a:gd name="connsiteY5" fmla="*/ 339213 h 604120"/>
                <a:gd name="connsiteX6" fmla="*/ 998559 w 998559"/>
                <a:gd name="connsiteY6" fmla="*/ 353682 h 604120"/>
                <a:gd name="connsiteX7" fmla="*/ 998063 w 998559"/>
                <a:gd name="connsiteY7" fmla="*/ 357249 h 604120"/>
                <a:gd name="connsiteX8" fmla="*/ 985402 w 998559"/>
                <a:gd name="connsiteY8" fmla="*/ 414226 h 604120"/>
                <a:gd name="connsiteX9" fmla="*/ 976159 w 998559"/>
                <a:gd name="connsiteY9" fmla="*/ 436786 h 604120"/>
                <a:gd name="connsiteX10" fmla="*/ 972274 w 998559"/>
                <a:gd name="connsiteY10" fmla="*/ 438225 h 604120"/>
                <a:gd name="connsiteX11" fmla="*/ 784122 w 998559"/>
                <a:gd name="connsiteY11" fmla="*/ 474408 h 604120"/>
                <a:gd name="connsiteX12" fmla="*/ 518651 w 998559"/>
                <a:gd name="connsiteY12" fmla="*/ 592395 h 604120"/>
                <a:gd name="connsiteX13" fmla="*/ 515505 w 998559"/>
                <a:gd name="connsiteY13" fmla="*/ 604120 h 604120"/>
                <a:gd name="connsiteX14" fmla="*/ 390833 w 998559"/>
                <a:gd name="connsiteY14" fmla="*/ 361336 h 604120"/>
                <a:gd name="connsiteX15" fmla="*/ 103239 w 998559"/>
                <a:gd name="connsiteY15" fmla="*/ 169607 h 60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8559" h="604120">
                  <a:moveTo>
                    <a:pt x="0" y="0"/>
                  </a:moveTo>
                  <a:lnTo>
                    <a:pt x="88491" y="0"/>
                  </a:lnTo>
                  <a:lnTo>
                    <a:pt x="154859" y="29497"/>
                  </a:lnTo>
                  <a:lnTo>
                    <a:pt x="368710" y="184355"/>
                  </a:lnTo>
                  <a:lnTo>
                    <a:pt x="752168" y="258097"/>
                  </a:lnTo>
                  <a:lnTo>
                    <a:pt x="988142" y="339213"/>
                  </a:lnTo>
                  <a:lnTo>
                    <a:pt x="998559" y="353682"/>
                  </a:lnTo>
                  <a:lnTo>
                    <a:pt x="998063" y="357249"/>
                  </a:lnTo>
                  <a:lnTo>
                    <a:pt x="985402" y="414226"/>
                  </a:lnTo>
                  <a:lnTo>
                    <a:pt x="976159" y="436786"/>
                  </a:lnTo>
                  <a:lnTo>
                    <a:pt x="972274" y="438225"/>
                  </a:lnTo>
                  <a:lnTo>
                    <a:pt x="784122" y="474408"/>
                  </a:lnTo>
                  <a:cubicBezTo>
                    <a:pt x="698090" y="501447"/>
                    <a:pt x="612057" y="513736"/>
                    <a:pt x="518651" y="592395"/>
                  </a:cubicBezTo>
                  <a:lnTo>
                    <a:pt x="515505" y="604120"/>
                  </a:lnTo>
                  <a:lnTo>
                    <a:pt x="390833" y="361336"/>
                  </a:lnTo>
                  <a:lnTo>
                    <a:pt x="103239" y="169607"/>
                  </a:lnTo>
                  <a:close/>
                </a:path>
              </a:pathLst>
            </a:custGeom>
            <a:solidFill>
              <a:srgbClr val="F7C0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4896465" y="1828800"/>
              <a:ext cx="486696" cy="494071"/>
            </a:xfrm>
            <a:custGeom>
              <a:avLst/>
              <a:gdLst>
                <a:gd name="connsiteX0" fmla="*/ 0 w 486696"/>
                <a:gd name="connsiteY0" fmla="*/ 103239 h 494071"/>
                <a:gd name="connsiteX1" fmla="*/ 29496 w 486696"/>
                <a:gd name="connsiteY1" fmla="*/ 280219 h 494071"/>
                <a:gd name="connsiteX2" fmla="*/ 287593 w 486696"/>
                <a:gd name="connsiteY2" fmla="*/ 494071 h 494071"/>
                <a:gd name="connsiteX3" fmla="*/ 486696 w 486696"/>
                <a:gd name="connsiteY3" fmla="*/ 464574 h 494071"/>
                <a:gd name="connsiteX4" fmla="*/ 449825 w 486696"/>
                <a:gd name="connsiteY4" fmla="*/ 324465 h 494071"/>
                <a:gd name="connsiteX5" fmla="*/ 280219 w 486696"/>
                <a:gd name="connsiteY5" fmla="*/ 280219 h 494071"/>
                <a:gd name="connsiteX6" fmla="*/ 250722 w 486696"/>
                <a:gd name="connsiteY6" fmla="*/ 221226 h 494071"/>
                <a:gd name="connsiteX7" fmla="*/ 258096 w 486696"/>
                <a:gd name="connsiteY7" fmla="*/ 103239 h 494071"/>
                <a:gd name="connsiteX8" fmla="*/ 147483 w 486696"/>
                <a:gd name="connsiteY8" fmla="*/ 0 h 494071"/>
                <a:gd name="connsiteX9" fmla="*/ 0 w 486696"/>
                <a:gd name="connsiteY9" fmla="*/ 103239 h 49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696" h="494071">
                  <a:moveTo>
                    <a:pt x="0" y="103239"/>
                  </a:moveTo>
                  <a:lnTo>
                    <a:pt x="29496" y="280219"/>
                  </a:lnTo>
                  <a:lnTo>
                    <a:pt x="287593" y="494071"/>
                  </a:lnTo>
                  <a:lnTo>
                    <a:pt x="486696" y="464574"/>
                  </a:lnTo>
                  <a:lnTo>
                    <a:pt x="449825" y="324465"/>
                  </a:lnTo>
                  <a:lnTo>
                    <a:pt x="280219" y="280219"/>
                  </a:lnTo>
                  <a:lnTo>
                    <a:pt x="250722" y="221226"/>
                  </a:lnTo>
                  <a:lnTo>
                    <a:pt x="258096" y="103239"/>
                  </a:lnTo>
                  <a:lnTo>
                    <a:pt x="147483" y="0"/>
                  </a:lnTo>
                  <a:lnTo>
                    <a:pt x="0" y="10323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5560132" y="1517617"/>
              <a:ext cx="309737" cy="54744"/>
            </a:xfrm>
            <a:custGeom>
              <a:avLst/>
              <a:gdLst>
                <a:gd name="connsiteX0" fmla="*/ 309726 w 309737"/>
                <a:gd name="connsiteY0" fmla="*/ 53086 h 54744"/>
                <a:gd name="connsiteX1" fmla="*/ 162242 w 309737"/>
                <a:gd name="connsiteY1" fmla="*/ 1467 h 54744"/>
                <a:gd name="connsiteX2" fmla="*/ 10 w 309737"/>
                <a:gd name="connsiteY2" fmla="*/ 16215 h 54744"/>
                <a:gd name="connsiteX3" fmla="*/ 154868 w 309737"/>
                <a:gd name="connsiteY3" fmla="*/ 38338 h 54744"/>
                <a:gd name="connsiteX4" fmla="*/ 309726 w 309737"/>
                <a:gd name="connsiteY4" fmla="*/ 53086 h 5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737" h="54744">
                  <a:moveTo>
                    <a:pt x="309726" y="53086"/>
                  </a:moveTo>
                  <a:cubicBezTo>
                    <a:pt x="310955" y="46941"/>
                    <a:pt x="213861" y="7612"/>
                    <a:pt x="162242" y="1467"/>
                  </a:cubicBezTo>
                  <a:cubicBezTo>
                    <a:pt x="110623" y="-4678"/>
                    <a:pt x="1239" y="10070"/>
                    <a:pt x="10" y="16215"/>
                  </a:cubicBezTo>
                  <a:cubicBezTo>
                    <a:pt x="-1219" y="22360"/>
                    <a:pt x="108165" y="29735"/>
                    <a:pt x="154868" y="38338"/>
                  </a:cubicBezTo>
                  <a:cubicBezTo>
                    <a:pt x="201571" y="46941"/>
                    <a:pt x="308497" y="59231"/>
                    <a:pt x="309726" y="53086"/>
                  </a:cubicBezTo>
                  <a:close/>
                </a:path>
              </a:pathLst>
            </a:custGeom>
            <a:solidFill>
              <a:srgbClr val="4B0C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5626510" y="1710813"/>
              <a:ext cx="221225" cy="52650"/>
            </a:xfrm>
            <a:custGeom>
              <a:avLst/>
              <a:gdLst>
                <a:gd name="connsiteX0" fmla="*/ 221225 w 221225"/>
                <a:gd name="connsiteY0" fmla="*/ 29497 h 52650"/>
                <a:gd name="connsiteX1" fmla="*/ 125361 w 221225"/>
                <a:gd name="connsiteY1" fmla="*/ 51619 h 52650"/>
                <a:gd name="connsiteX2" fmla="*/ 0 w 221225"/>
                <a:gd name="connsiteY2" fmla="*/ 0 h 5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225" h="52650">
                  <a:moveTo>
                    <a:pt x="221225" y="29497"/>
                  </a:moveTo>
                  <a:cubicBezTo>
                    <a:pt x="191728" y="43016"/>
                    <a:pt x="162232" y="56535"/>
                    <a:pt x="125361" y="51619"/>
                  </a:cubicBezTo>
                  <a:cubicBezTo>
                    <a:pt x="88490" y="46703"/>
                    <a:pt x="44245" y="23351"/>
                    <a:pt x="0" y="0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6213338" y="2267428"/>
              <a:ext cx="2079640" cy="480687"/>
            </a:xfrm>
            <a:custGeom>
              <a:avLst/>
              <a:gdLst>
                <a:gd name="connsiteX0" fmla="*/ 289799 w 2079640"/>
                <a:gd name="connsiteY0" fmla="*/ 329 h 480687"/>
                <a:gd name="connsiteX1" fmla="*/ 406231 w 2079640"/>
                <a:gd name="connsiteY1" fmla="*/ 1366 h 480687"/>
                <a:gd name="connsiteX2" fmla="*/ 900302 w 2079640"/>
                <a:gd name="connsiteY2" fmla="*/ 52985 h 480687"/>
                <a:gd name="connsiteX3" fmla="*/ 1836824 w 2079640"/>
                <a:gd name="connsiteY3" fmla="*/ 52985 h 480687"/>
                <a:gd name="connsiteX4" fmla="*/ 2068190 w 2079640"/>
                <a:gd name="connsiteY4" fmla="*/ 51602 h 480687"/>
                <a:gd name="connsiteX5" fmla="*/ 2079095 w 2079640"/>
                <a:gd name="connsiteY5" fmla="*/ 53238 h 480687"/>
                <a:gd name="connsiteX6" fmla="*/ 2079640 w 2079640"/>
                <a:gd name="connsiteY6" fmla="*/ 65658 h 480687"/>
                <a:gd name="connsiteX7" fmla="*/ 2035928 w 2079640"/>
                <a:gd name="connsiteY7" fmla="*/ 421694 h 480687"/>
                <a:gd name="connsiteX8" fmla="*/ 1910566 w 2079640"/>
                <a:gd name="connsiteY8" fmla="*/ 480687 h 480687"/>
                <a:gd name="connsiteX9" fmla="*/ 295618 w 2079640"/>
                <a:gd name="connsiteY9" fmla="*/ 288958 h 480687"/>
                <a:gd name="connsiteX10" fmla="*/ 59644 w 2079640"/>
                <a:gd name="connsiteY10" fmla="*/ 75107 h 480687"/>
                <a:gd name="connsiteX11" fmla="*/ 0 w 2079640"/>
                <a:gd name="connsiteY11" fmla="*/ 68480 h 480687"/>
                <a:gd name="connsiteX12" fmla="*/ 650 w 2079640"/>
                <a:gd name="connsiteY12" fmla="*/ 67734 h 480687"/>
                <a:gd name="connsiteX13" fmla="*/ 289799 w 2079640"/>
                <a:gd name="connsiteY13" fmla="*/ 329 h 48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79640" h="480687">
                  <a:moveTo>
                    <a:pt x="289799" y="329"/>
                  </a:moveTo>
                  <a:cubicBezTo>
                    <a:pt x="329186" y="905"/>
                    <a:pt x="368746" y="1981"/>
                    <a:pt x="406231" y="1366"/>
                  </a:cubicBezTo>
                  <a:cubicBezTo>
                    <a:pt x="556173" y="-1092"/>
                    <a:pt x="661870" y="44382"/>
                    <a:pt x="900302" y="52985"/>
                  </a:cubicBezTo>
                  <a:cubicBezTo>
                    <a:pt x="1138734" y="61588"/>
                    <a:pt x="1621743" y="45611"/>
                    <a:pt x="1836824" y="52985"/>
                  </a:cubicBezTo>
                  <a:cubicBezTo>
                    <a:pt x="1944364" y="56672"/>
                    <a:pt x="2015341" y="50220"/>
                    <a:pt x="2068190" y="51602"/>
                  </a:cubicBezTo>
                  <a:lnTo>
                    <a:pt x="2079095" y="53238"/>
                  </a:lnTo>
                  <a:lnTo>
                    <a:pt x="2079640" y="65658"/>
                  </a:lnTo>
                  <a:cubicBezTo>
                    <a:pt x="2077792" y="172815"/>
                    <a:pt x="2048218" y="320299"/>
                    <a:pt x="2035928" y="421694"/>
                  </a:cubicBezTo>
                  <a:lnTo>
                    <a:pt x="1910566" y="480687"/>
                  </a:lnTo>
                  <a:lnTo>
                    <a:pt x="295618" y="288958"/>
                  </a:lnTo>
                  <a:lnTo>
                    <a:pt x="59644" y="75107"/>
                  </a:lnTo>
                  <a:lnTo>
                    <a:pt x="0" y="68480"/>
                  </a:lnTo>
                  <a:lnTo>
                    <a:pt x="650" y="67734"/>
                  </a:lnTo>
                  <a:cubicBezTo>
                    <a:pt x="55035" y="1367"/>
                    <a:pt x="171639" y="-1399"/>
                    <a:pt x="289799" y="32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6798844" y="2350879"/>
              <a:ext cx="1506425" cy="416901"/>
            </a:xfrm>
            <a:custGeom>
              <a:avLst/>
              <a:gdLst>
                <a:gd name="connsiteX0" fmla="*/ 1506343 w 1506425"/>
                <a:gd name="connsiteY0" fmla="*/ 0 h 416901"/>
                <a:gd name="connsiteX1" fmla="*/ 1506425 w 1506425"/>
                <a:gd name="connsiteY1" fmla="*/ 1872 h 416901"/>
                <a:gd name="connsiteX2" fmla="*/ 1462713 w 1506425"/>
                <a:gd name="connsiteY2" fmla="*/ 357908 h 416901"/>
                <a:gd name="connsiteX3" fmla="*/ 1337351 w 1506425"/>
                <a:gd name="connsiteY3" fmla="*/ 416901 h 416901"/>
                <a:gd name="connsiteX4" fmla="*/ 0 w 1506425"/>
                <a:gd name="connsiteY4" fmla="*/ 258129 h 416901"/>
                <a:gd name="connsiteX5" fmla="*/ 5079 w 1506425"/>
                <a:gd name="connsiteY5" fmla="*/ 257128 h 416901"/>
                <a:gd name="connsiteX6" fmla="*/ 985847 w 1506425"/>
                <a:gd name="connsiteY6" fmla="*/ 345618 h 416901"/>
                <a:gd name="connsiteX7" fmla="*/ 1302937 w 1506425"/>
                <a:gd name="connsiteY7" fmla="*/ 316121 h 416901"/>
                <a:gd name="connsiteX8" fmla="*/ 1420924 w 1506425"/>
                <a:gd name="connsiteY8" fmla="*/ 153889 h 416901"/>
                <a:gd name="connsiteX9" fmla="*/ 1494666 w 1506425"/>
                <a:gd name="connsiteY9" fmla="*/ 13780 h 41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6425" h="416901">
                  <a:moveTo>
                    <a:pt x="1506343" y="0"/>
                  </a:moveTo>
                  <a:lnTo>
                    <a:pt x="1506425" y="1872"/>
                  </a:lnTo>
                  <a:cubicBezTo>
                    <a:pt x="1504577" y="109029"/>
                    <a:pt x="1475003" y="256513"/>
                    <a:pt x="1462713" y="357908"/>
                  </a:cubicBezTo>
                  <a:lnTo>
                    <a:pt x="1337351" y="416901"/>
                  </a:lnTo>
                  <a:lnTo>
                    <a:pt x="0" y="258129"/>
                  </a:lnTo>
                  <a:lnTo>
                    <a:pt x="5079" y="257128"/>
                  </a:lnTo>
                  <a:cubicBezTo>
                    <a:pt x="182060" y="246067"/>
                    <a:pt x="769537" y="335786"/>
                    <a:pt x="985847" y="345618"/>
                  </a:cubicBezTo>
                  <a:cubicBezTo>
                    <a:pt x="1202157" y="355450"/>
                    <a:pt x="1230424" y="348076"/>
                    <a:pt x="1302937" y="316121"/>
                  </a:cubicBezTo>
                  <a:cubicBezTo>
                    <a:pt x="1375450" y="284166"/>
                    <a:pt x="1388969" y="204279"/>
                    <a:pt x="1420924" y="153889"/>
                  </a:cubicBezTo>
                  <a:cubicBezTo>
                    <a:pt x="1452879" y="103499"/>
                    <a:pt x="1471314" y="35902"/>
                    <a:pt x="1494666" y="1378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4441208" y="4146805"/>
              <a:ext cx="868210" cy="1634563"/>
            </a:xfrm>
            <a:custGeom>
              <a:avLst/>
              <a:gdLst>
                <a:gd name="connsiteX0" fmla="*/ 0 w 862780"/>
                <a:gd name="connsiteY0" fmla="*/ 368710 h 1629697"/>
                <a:gd name="connsiteX1" fmla="*/ 125361 w 862780"/>
                <a:gd name="connsiteY1" fmla="*/ 103239 h 1629697"/>
                <a:gd name="connsiteX2" fmla="*/ 553064 w 862780"/>
                <a:gd name="connsiteY2" fmla="*/ 0 h 1629697"/>
                <a:gd name="connsiteX3" fmla="*/ 744793 w 862780"/>
                <a:gd name="connsiteY3" fmla="*/ 117987 h 1629697"/>
                <a:gd name="connsiteX4" fmla="*/ 862780 w 862780"/>
                <a:gd name="connsiteY4" fmla="*/ 287594 h 1629697"/>
                <a:gd name="connsiteX5" fmla="*/ 789038 w 862780"/>
                <a:gd name="connsiteY5" fmla="*/ 811161 h 1629697"/>
                <a:gd name="connsiteX6" fmla="*/ 811161 w 862780"/>
                <a:gd name="connsiteY6" fmla="*/ 1371600 h 1629697"/>
                <a:gd name="connsiteX7" fmla="*/ 796413 w 862780"/>
                <a:gd name="connsiteY7" fmla="*/ 1629697 h 1629697"/>
                <a:gd name="connsiteX8" fmla="*/ 103238 w 862780"/>
                <a:gd name="connsiteY8" fmla="*/ 1607574 h 1629697"/>
                <a:gd name="connsiteX9" fmla="*/ 88490 w 862780"/>
                <a:gd name="connsiteY9" fmla="*/ 1327355 h 1629697"/>
                <a:gd name="connsiteX10" fmla="*/ 29496 w 862780"/>
                <a:gd name="connsiteY10" fmla="*/ 730045 h 1629697"/>
                <a:gd name="connsiteX11" fmla="*/ 0 w 862780"/>
                <a:gd name="connsiteY11" fmla="*/ 368710 h 1629697"/>
                <a:gd name="connsiteX0-1" fmla="*/ 0 w 862780"/>
                <a:gd name="connsiteY0-2" fmla="*/ 368710 h 1629697"/>
                <a:gd name="connsiteX1-3" fmla="*/ 125361 w 862780"/>
                <a:gd name="connsiteY1-4" fmla="*/ 103239 h 1629697"/>
                <a:gd name="connsiteX2-5" fmla="*/ 553064 w 862780"/>
                <a:gd name="connsiteY2-6" fmla="*/ 0 h 1629697"/>
                <a:gd name="connsiteX3-7" fmla="*/ 744793 w 862780"/>
                <a:gd name="connsiteY3-8" fmla="*/ 117987 h 1629697"/>
                <a:gd name="connsiteX4-9" fmla="*/ 862780 w 862780"/>
                <a:gd name="connsiteY4-10" fmla="*/ 287594 h 1629697"/>
                <a:gd name="connsiteX5-11" fmla="*/ 789038 w 862780"/>
                <a:gd name="connsiteY5-12" fmla="*/ 811161 h 1629697"/>
                <a:gd name="connsiteX6-13" fmla="*/ 811161 w 862780"/>
                <a:gd name="connsiteY6-14" fmla="*/ 1371600 h 1629697"/>
                <a:gd name="connsiteX7-15" fmla="*/ 796413 w 862780"/>
                <a:gd name="connsiteY7-16" fmla="*/ 1629697 h 1629697"/>
                <a:gd name="connsiteX8-17" fmla="*/ 103238 w 862780"/>
                <a:gd name="connsiteY8-18" fmla="*/ 1607574 h 1629697"/>
                <a:gd name="connsiteX9-19" fmla="*/ 88490 w 862780"/>
                <a:gd name="connsiteY9-20" fmla="*/ 1327355 h 1629697"/>
                <a:gd name="connsiteX10-21" fmla="*/ 29496 w 862780"/>
                <a:gd name="connsiteY10-22" fmla="*/ 730045 h 1629697"/>
                <a:gd name="connsiteX11-23" fmla="*/ 0 w 862780"/>
                <a:gd name="connsiteY11-24" fmla="*/ 368710 h 1629697"/>
                <a:gd name="connsiteX0-25" fmla="*/ 0 w 862780"/>
                <a:gd name="connsiteY0-26" fmla="*/ 373576 h 1634563"/>
                <a:gd name="connsiteX1-27" fmla="*/ 125361 w 862780"/>
                <a:gd name="connsiteY1-28" fmla="*/ 108105 h 1634563"/>
                <a:gd name="connsiteX2-29" fmla="*/ 553064 w 862780"/>
                <a:gd name="connsiteY2-30" fmla="*/ 4866 h 1634563"/>
                <a:gd name="connsiteX3-31" fmla="*/ 744793 w 862780"/>
                <a:gd name="connsiteY3-32" fmla="*/ 122853 h 1634563"/>
                <a:gd name="connsiteX4-33" fmla="*/ 862780 w 862780"/>
                <a:gd name="connsiteY4-34" fmla="*/ 292460 h 1634563"/>
                <a:gd name="connsiteX5-35" fmla="*/ 789038 w 862780"/>
                <a:gd name="connsiteY5-36" fmla="*/ 816027 h 1634563"/>
                <a:gd name="connsiteX6-37" fmla="*/ 811161 w 862780"/>
                <a:gd name="connsiteY6-38" fmla="*/ 1376466 h 1634563"/>
                <a:gd name="connsiteX7-39" fmla="*/ 796413 w 862780"/>
                <a:gd name="connsiteY7-40" fmla="*/ 1634563 h 1634563"/>
                <a:gd name="connsiteX8-41" fmla="*/ 103238 w 862780"/>
                <a:gd name="connsiteY8-42" fmla="*/ 1612440 h 1634563"/>
                <a:gd name="connsiteX9-43" fmla="*/ 88490 w 862780"/>
                <a:gd name="connsiteY9-44" fmla="*/ 1332221 h 1634563"/>
                <a:gd name="connsiteX10-45" fmla="*/ 29496 w 862780"/>
                <a:gd name="connsiteY10-46" fmla="*/ 734911 h 1634563"/>
                <a:gd name="connsiteX11-47" fmla="*/ 0 w 862780"/>
                <a:gd name="connsiteY11-48" fmla="*/ 373576 h 1634563"/>
                <a:gd name="connsiteX0-49" fmla="*/ 0 w 862780"/>
                <a:gd name="connsiteY0-50" fmla="*/ 373576 h 1634563"/>
                <a:gd name="connsiteX1-51" fmla="*/ 125361 w 862780"/>
                <a:gd name="connsiteY1-52" fmla="*/ 108105 h 1634563"/>
                <a:gd name="connsiteX2-53" fmla="*/ 553064 w 862780"/>
                <a:gd name="connsiteY2-54" fmla="*/ 4866 h 1634563"/>
                <a:gd name="connsiteX3-55" fmla="*/ 744793 w 862780"/>
                <a:gd name="connsiteY3-56" fmla="*/ 122853 h 1634563"/>
                <a:gd name="connsiteX4-57" fmla="*/ 862780 w 862780"/>
                <a:gd name="connsiteY4-58" fmla="*/ 292460 h 1634563"/>
                <a:gd name="connsiteX5-59" fmla="*/ 789038 w 862780"/>
                <a:gd name="connsiteY5-60" fmla="*/ 816027 h 1634563"/>
                <a:gd name="connsiteX6-61" fmla="*/ 811161 w 862780"/>
                <a:gd name="connsiteY6-62" fmla="*/ 1376466 h 1634563"/>
                <a:gd name="connsiteX7-63" fmla="*/ 796413 w 862780"/>
                <a:gd name="connsiteY7-64" fmla="*/ 1634563 h 1634563"/>
                <a:gd name="connsiteX8-65" fmla="*/ 103238 w 862780"/>
                <a:gd name="connsiteY8-66" fmla="*/ 1612440 h 1634563"/>
                <a:gd name="connsiteX9-67" fmla="*/ 88490 w 862780"/>
                <a:gd name="connsiteY9-68" fmla="*/ 1332221 h 1634563"/>
                <a:gd name="connsiteX10-69" fmla="*/ 29496 w 862780"/>
                <a:gd name="connsiteY10-70" fmla="*/ 734911 h 1634563"/>
                <a:gd name="connsiteX11-71" fmla="*/ 0 w 862780"/>
                <a:gd name="connsiteY11-72" fmla="*/ 373576 h 1634563"/>
                <a:gd name="connsiteX0-73" fmla="*/ 0 w 862780"/>
                <a:gd name="connsiteY0-74" fmla="*/ 373576 h 1634563"/>
                <a:gd name="connsiteX1-75" fmla="*/ 125361 w 862780"/>
                <a:gd name="connsiteY1-76" fmla="*/ 108105 h 1634563"/>
                <a:gd name="connsiteX2-77" fmla="*/ 553064 w 862780"/>
                <a:gd name="connsiteY2-78" fmla="*/ 4866 h 1634563"/>
                <a:gd name="connsiteX3-79" fmla="*/ 744793 w 862780"/>
                <a:gd name="connsiteY3-80" fmla="*/ 122853 h 1634563"/>
                <a:gd name="connsiteX4-81" fmla="*/ 862780 w 862780"/>
                <a:gd name="connsiteY4-82" fmla="*/ 292460 h 1634563"/>
                <a:gd name="connsiteX5-83" fmla="*/ 789038 w 862780"/>
                <a:gd name="connsiteY5-84" fmla="*/ 816027 h 1634563"/>
                <a:gd name="connsiteX6-85" fmla="*/ 811161 w 862780"/>
                <a:gd name="connsiteY6-86" fmla="*/ 1376466 h 1634563"/>
                <a:gd name="connsiteX7-87" fmla="*/ 796413 w 862780"/>
                <a:gd name="connsiteY7-88" fmla="*/ 1634563 h 1634563"/>
                <a:gd name="connsiteX8-89" fmla="*/ 103238 w 862780"/>
                <a:gd name="connsiteY8-90" fmla="*/ 1612440 h 1634563"/>
                <a:gd name="connsiteX9-91" fmla="*/ 88490 w 862780"/>
                <a:gd name="connsiteY9-92" fmla="*/ 1332221 h 1634563"/>
                <a:gd name="connsiteX10-93" fmla="*/ 29496 w 862780"/>
                <a:gd name="connsiteY10-94" fmla="*/ 734911 h 1634563"/>
                <a:gd name="connsiteX11-95" fmla="*/ 0 w 862780"/>
                <a:gd name="connsiteY11-96" fmla="*/ 373576 h 1634563"/>
                <a:gd name="connsiteX0-97" fmla="*/ 1609 w 864389"/>
                <a:gd name="connsiteY0-98" fmla="*/ 373576 h 1634563"/>
                <a:gd name="connsiteX1-99" fmla="*/ 126970 w 864389"/>
                <a:gd name="connsiteY1-100" fmla="*/ 108105 h 1634563"/>
                <a:gd name="connsiteX2-101" fmla="*/ 554673 w 864389"/>
                <a:gd name="connsiteY2-102" fmla="*/ 4866 h 1634563"/>
                <a:gd name="connsiteX3-103" fmla="*/ 746402 w 864389"/>
                <a:gd name="connsiteY3-104" fmla="*/ 122853 h 1634563"/>
                <a:gd name="connsiteX4-105" fmla="*/ 864389 w 864389"/>
                <a:gd name="connsiteY4-106" fmla="*/ 292460 h 1634563"/>
                <a:gd name="connsiteX5-107" fmla="*/ 790647 w 864389"/>
                <a:gd name="connsiteY5-108" fmla="*/ 816027 h 1634563"/>
                <a:gd name="connsiteX6-109" fmla="*/ 812770 w 864389"/>
                <a:gd name="connsiteY6-110" fmla="*/ 1376466 h 1634563"/>
                <a:gd name="connsiteX7-111" fmla="*/ 798022 w 864389"/>
                <a:gd name="connsiteY7-112" fmla="*/ 1634563 h 1634563"/>
                <a:gd name="connsiteX8-113" fmla="*/ 104847 w 864389"/>
                <a:gd name="connsiteY8-114" fmla="*/ 1612440 h 1634563"/>
                <a:gd name="connsiteX9-115" fmla="*/ 90099 w 864389"/>
                <a:gd name="connsiteY9-116" fmla="*/ 1332221 h 1634563"/>
                <a:gd name="connsiteX10-117" fmla="*/ 31105 w 864389"/>
                <a:gd name="connsiteY10-118" fmla="*/ 734911 h 1634563"/>
                <a:gd name="connsiteX11-119" fmla="*/ 1609 w 864389"/>
                <a:gd name="connsiteY11-120" fmla="*/ 373576 h 1634563"/>
                <a:gd name="connsiteX0-121" fmla="*/ 5430 w 868210"/>
                <a:gd name="connsiteY0-122" fmla="*/ 373576 h 1634563"/>
                <a:gd name="connsiteX1-123" fmla="*/ 130791 w 868210"/>
                <a:gd name="connsiteY1-124" fmla="*/ 108105 h 1634563"/>
                <a:gd name="connsiteX2-125" fmla="*/ 558494 w 868210"/>
                <a:gd name="connsiteY2-126" fmla="*/ 4866 h 1634563"/>
                <a:gd name="connsiteX3-127" fmla="*/ 750223 w 868210"/>
                <a:gd name="connsiteY3-128" fmla="*/ 122853 h 1634563"/>
                <a:gd name="connsiteX4-129" fmla="*/ 868210 w 868210"/>
                <a:gd name="connsiteY4-130" fmla="*/ 292460 h 1634563"/>
                <a:gd name="connsiteX5-131" fmla="*/ 794468 w 868210"/>
                <a:gd name="connsiteY5-132" fmla="*/ 816027 h 1634563"/>
                <a:gd name="connsiteX6-133" fmla="*/ 816591 w 868210"/>
                <a:gd name="connsiteY6-134" fmla="*/ 1376466 h 1634563"/>
                <a:gd name="connsiteX7-135" fmla="*/ 801843 w 868210"/>
                <a:gd name="connsiteY7-136" fmla="*/ 1634563 h 1634563"/>
                <a:gd name="connsiteX8-137" fmla="*/ 108668 w 868210"/>
                <a:gd name="connsiteY8-138" fmla="*/ 1612440 h 1634563"/>
                <a:gd name="connsiteX9-139" fmla="*/ 93920 w 868210"/>
                <a:gd name="connsiteY9-140" fmla="*/ 1332221 h 1634563"/>
                <a:gd name="connsiteX10-141" fmla="*/ 34926 w 868210"/>
                <a:gd name="connsiteY10-142" fmla="*/ 734911 h 1634563"/>
                <a:gd name="connsiteX11-143" fmla="*/ 5430 w 868210"/>
                <a:gd name="connsiteY11-144" fmla="*/ 373576 h 1634563"/>
                <a:gd name="connsiteX0-145" fmla="*/ 5430 w 868210"/>
                <a:gd name="connsiteY0-146" fmla="*/ 373576 h 1634563"/>
                <a:gd name="connsiteX1-147" fmla="*/ 130791 w 868210"/>
                <a:gd name="connsiteY1-148" fmla="*/ 108105 h 1634563"/>
                <a:gd name="connsiteX2-149" fmla="*/ 558494 w 868210"/>
                <a:gd name="connsiteY2-150" fmla="*/ 4866 h 1634563"/>
                <a:gd name="connsiteX3-151" fmla="*/ 750223 w 868210"/>
                <a:gd name="connsiteY3-152" fmla="*/ 122853 h 1634563"/>
                <a:gd name="connsiteX4-153" fmla="*/ 868210 w 868210"/>
                <a:gd name="connsiteY4-154" fmla="*/ 292460 h 1634563"/>
                <a:gd name="connsiteX5-155" fmla="*/ 794468 w 868210"/>
                <a:gd name="connsiteY5-156" fmla="*/ 816027 h 1634563"/>
                <a:gd name="connsiteX6-157" fmla="*/ 816591 w 868210"/>
                <a:gd name="connsiteY6-158" fmla="*/ 1376466 h 1634563"/>
                <a:gd name="connsiteX7-159" fmla="*/ 801843 w 868210"/>
                <a:gd name="connsiteY7-160" fmla="*/ 1634563 h 1634563"/>
                <a:gd name="connsiteX8-161" fmla="*/ 108668 w 868210"/>
                <a:gd name="connsiteY8-162" fmla="*/ 1612440 h 1634563"/>
                <a:gd name="connsiteX9-163" fmla="*/ 93920 w 868210"/>
                <a:gd name="connsiteY9-164" fmla="*/ 1332221 h 1634563"/>
                <a:gd name="connsiteX10-165" fmla="*/ 34926 w 868210"/>
                <a:gd name="connsiteY10-166" fmla="*/ 734911 h 1634563"/>
                <a:gd name="connsiteX11-167" fmla="*/ 5430 w 868210"/>
                <a:gd name="connsiteY11-168" fmla="*/ 373576 h 1634563"/>
                <a:gd name="connsiteX0-169" fmla="*/ 5430 w 868210"/>
                <a:gd name="connsiteY0-170" fmla="*/ 373576 h 1634563"/>
                <a:gd name="connsiteX1-171" fmla="*/ 130791 w 868210"/>
                <a:gd name="connsiteY1-172" fmla="*/ 108105 h 1634563"/>
                <a:gd name="connsiteX2-173" fmla="*/ 558494 w 868210"/>
                <a:gd name="connsiteY2-174" fmla="*/ 4866 h 1634563"/>
                <a:gd name="connsiteX3-175" fmla="*/ 750223 w 868210"/>
                <a:gd name="connsiteY3-176" fmla="*/ 122853 h 1634563"/>
                <a:gd name="connsiteX4-177" fmla="*/ 868210 w 868210"/>
                <a:gd name="connsiteY4-178" fmla="*/ 292460 h 1634563"/>
                <a:gd name="connsiteX5-179" fmla="*/ 794468 w 868210"/>
                <a:gd name="connsiteY5-180" fmla="*/ 816027 h 1634563"/>
                <a:gd name="connsiteX6-181" fmla="*/ 816591 w 868210"/>
                <a:gd name="connsiteY6-182" fmla="*/ 1376466 h 1634563"/>
                <a:gd name="connsiteX7-183" fmla="*/ 801843 w 868210"/>
                <a:gd name="connsiteY7-184" fmla="*/ 1634563 h 1634563"/>
                <a:gd name="connsiteX8-185" fmla="*/ 108668 w 868210"/>
                <a:gd name="connsiteY8-186" fmla="*/ 1612440 h 1634563"/>
                <a:gd name="connsiteX9-187" fmla="*/ 93920 w 868210"/>
                <a:gd name="connsiteY9-188" fmla="*/ 1332221 h 1634563"/>
                <a:gd name="connsiteX10-189" fmla="*/ 34926 w 868210"/>
                <a:gd name="connsiteY10-190" fmla="*/ 734911 h 1634563"/>
                <a:gd name="connsiteX11-191" fmla="*/ 5430 w 868210"/>
                <a:gd name="connsiteY11-192" fmla="*/ 373576 h 1634563"/>
                <a:gd name="connsiteX0-193" fmla="*/ 5430 w 868210"/>
                <a:gd name="connsiteY0-194" fmla="*/ 373576 h 1634563"/>
                <a:gd name="connsiteX1-195" fmla="*/ 130791 w 868210"/>
                <a:gd name="connsiteY1-196" fmla="*/ 108105 h 1634563"/>
                <a:gd name="connsiteX2-197" fmla="*/ 558494 w 868210"/>
                <a:gd name="connsiteY2-198" fmla="*/ 4866 h 1634563"/>
                <a:gd name="connsiteX3-199" fmla="*/ 750223 w 868210"/>
                <a:gd name="connsiteY3-200" fmla="*/ 115479 h 1634563"/>
                <a:gd name="connsiteX4-201" fmla="*/ 868210 w 868210"/>
                <a:gd name="connsiteY4-202" fmla="*/ 292460 h 1634563"/>
                <a:gd name="connsiteX5-203" fmla="*/ 794468 w 868210"/>
                <a:gd name="connsiteY5-204" fmla="*/ 816027 h 1634563"/>
                <a:gd name="connsiteX6-205" fmla="*/ 816591 w 868210"/>
                <a:gd name="connsiteY6-206" fmla="*/ 1376466 h 1634563"/>
                <a:gd name="connsiteX7-207" fmla="*/ 801843 w 868210"/>
                <a:gd name="connsiteY7-208" fmla="*/ 1634563 h 1634563"/>
                <a:gd name="connsiteX8-209" fmla="*/ 108668 w 868210"/>
                <a:gd name="connsiteY8-210" fmla="*/ 1612440 h 1634563"/>
                <a:gd name="connsiteX9-211" fmla="*/ 93920 w 868210"/>
                <a:gd name="connsiteY9-212" fmla="*/ 1332221 h 1634563"/>
                <a:gd name="connsiteX10-213" fmla="*/ 34926 w 868210"/>
                <a:gd name="connsiteY10-214" fmla="*/ 734911 h 1634563"/>
                <a:gd name="connsiteX11-215" fmla="*/ 5430 w 868210"/>
                <a:gd name="connsiteY11-216" fmla="*/ 373576 h 1634563"/>
                <a:gd name="connsiteX0-217" fmla="*/ 5430 w 868210"/>
                <a:gd name="connsiteY0-218" fmla="*/ 373576 h 1634563"/>
                <a:gd name="connsiteX1-219" fmla="*/ 130791 w 868210"/>
                <a:gd name="connsiteY1-220" fmla="*/ 108105 h 1634563"/>
                <a:gd name="connsiteX2-221" fmla="*/ 558494 w 868210"/>
                <a:gd name="connsiteY2-222" fmla="*/ 4866 h 1634563"/>
                <a:gd name="connsiteX3-223" fmla="*/ 750223 w 868210"/>
                <a:gd name="connsiteY3-224" fmla="*/ 115479 h 1634563"/>
                <a:gd name="connsiteX4-225" fmla="*/ 868210 w 868210"/>
                <a:gd name="connsiteY4-226" fmla="*/ 292460 h 1634563"/>
                <a:gd name="connsiteX5-227" fmla="*/ 794468 w 868210"/>
                <a:gd name="connsiteY5-228" fmla="*/ 816027 h 1634563"/>
                <a:gd name="connsiteX6-229" fmla="*/ 801843 w 868210"/>
                <a:gd name="connsiteY6-230" fmla="*/ 1383840 h 1634563"/>
                <a:gd name="connsiteX7-231" fmla="*/ 801843 w 868210"/>
                <a:gd name="connsiteY7-232" fmla="*/ 1634563 h 1634563"/>
                <a:gd name="connsiteX8-233" fmla="*/ 108668 w 868210"/>
                <a:gd name="connsiteY8-234" fmla="*/ 1612440 h 1634563"/>
                <a:gd name="connsiteX9-235" fmla="*/ 93920 w 868210"/>
                <a:gd name="connsiteY9-236" fmla="*/ 1332221 h 1634563"/>
                <a:gd name="connsiteX10-237" fmla="*/ 34926 w 868210"/>
                <a:gd name="connsiteY10-238" fmla="*/ 734911 h 1634563"/>
                <a:gd name="connsiteX11-239" fmla="*/ 5430 w 868210"/>
                <a:gd name="connsiteY11-240" fmla="*/ 373576 h 1634563"/>
                <a:gd name="connsiteX0-241" fmla="*/ 5430 w 868210"/>
                <a:gd name="connsiteY0-242" fmla="*/ 373576 h 1634563"/>
                <a:gd name="connsiteX1-243" fmla="*/ 130791 w 868210"/>
                <a:gd name="connsiteY1-244" fmla="*/ 108105 h 1634563"/>
                <a:gd name="connsiteX2-245" fmla="*/ 558494 w 868210"/>
                <a:gd name="connsiteY2-246" fmla="*/ 4866 h 1634563"/>
                <a:gd name="connsiteX3-247" fmla="*/ 750223 w 868210"/>
                <a:gd name="connsiteY3-248" fmla="*/ 115479 h 1634563"/>
                <a:gd name="connsiteX4-249" fmla="*/ 868210 w 868210"/>
                <a:gd name="connsiteY4-250" fmla="*/ 292460 h 1634563"/>
                <a:gd name="connsiteX5-251" fmla="*/ 794468 w 868210"/>
                <a:gd name="connsiteY5-252" fmla="*/ 816027 h 1634563"/>
                <a:gd name="connsiteX6-253" fmla="*/ 801843 w 868210"/>
                <a:gd name="connsiteY6-254" fmla="*/ 1383840 h 1634563"/>
                <a:gd name="connsiteX7-255" fmla="*/ 801843 w 868210"/>
                <a:gd name="connsiteY7-256" fmla="*/ 1634563 h 1634563"/>
                <a:gd name="connsiteX8-257" fmla="*/ 108668 w 868210"/>
                <a:gd name="connsiteY8-258" fmla="*/ 1612440 h 1634563"/>
                <a:gd name="connsiteX9-259" fmla="*/ 93920 w 868210"/>
                <a:gd name="connsiteY9-260" fmla="*/ 1332221 h 1634563"/>
                <a:gd name="connsiteX10-261" fmla="*/ 34926 w 868210"/>
                <a:gd name="connsiteY10-262" fmla="*/ 734911 h 1634563"/>
                <a:gd name="connsiteX11-263" fmla="*/ 5430 w 868210"/>
                <a:gd name="connsiteY11-264" fmla="*/ 373576 h 1634563"/>
                <a:gd name="connsiteX0-265" fmla="*/ 5430 w 868210"/>
                <a:gd name="connsiteY0-266" fmla="*/ 373576 h 1634563"/>
                <a:gd name="connsiteX1-267" fmla="*/ 130791 w 868210"/>
                <a:gd name="connsiteY1-268" fmla="*/ 108105 h 1634563"/>
                <a:gd name="connsiteX2-269" fmla="*/ 558494 w 868210"/>
                <a:gd name="connsiteY2-270" fmla="*/ 4866 h 1634563"/>
                <a:gd name="connsiteX3-271" fmla="*/ 750223 w 868210"/>
                <a:gd name="connsiteY3-272" fmla="*/ 115479 h 1634563"/>
                <a:gd name="connsiteX4-273" fmla="*/ 868210 w 868210"/>
                <a:gd name="connsiteY4-274" fmla="*/ 292460 h 1634563"/>
                <a:gd name="connsiteX5-275" fmla="*/ 794468 w 868210"/>
                <a:gd name="connsiteY5-276" fmla="*/ 816027 h 1634563"/>
                <a:gd name="connsiteX6-277" fmla="*/ 801843 w 868210"/>
                <a:gd name="connsiteY6-278" fmla="*/ 1383840 h 1634563"/>
                <a:gd name="connsiteX7-279" fmla="*/ 801843 w 868210"/>
                <a:gd name="connsiteY7-280" fmla="*/ 1634563 h 1634563"/>
                <a:gd name="connsiteX8-281" fmla="*/ 108668 w 868210"/>
                <a:gd name="connsiteY8-282" fmla="*/ 1612440 h 1634563"/>
                <a:gd name="connsiteX9-283" fmla="*/ 93920 w 868210"/>
                <a:gd name="connsiteY9-284" fmla="*/ 1332221 h 1634563"/>
                <a:gd name="connsiteX10-285" fmla="*/ 34926 w 868210"/>
                <a:gd name="connsiteY10-286" fmla="*/ 734911 h 1634563"/>
                <a:gd name="connsiteX11-287" fmla="*/ 5430 w 868210"/>
                <a:gd name="connsiteY11-288" fmla="*/ 373576 h 1634563"/>
                <a:gd name="connsiteX0-289" fmla="*/ 5430 w 868210"/>
                <a:gd name="connsiteY0-290" fmla="*/ 373576 h 1634563"/>
                <a:gd name="connsiteX1-291" fmla="*/ 130791 w 868210"/>
                <a:gd name="connsiteY1-292" fmla="*/ 108105 h 1634563"/>
                <a:gd name="connsiteX2-293" fmla="*/ 558494 w 868210"/>
                <a:gd name="connsiteY2-294" fmla="*/ 4866 h 1634563"/>
                <a:gd name="connsiteX3-295" fmla="*/ 750223 w 868210"/>
                <a:gd name="connsiteY3-296" fmla="*/ 115479 h 1634563"/>
                <a:gd name="connsiteX4-297" fmla="*/ 868210 w 868210"/>
                <a:gd name="connsiteY4-298" fmla="*/ 292460 h 1634563"/>
                <a:gd name="connsiteX5-299" fmla="*/ 794468 w 868210"/>
                <a:gd name="connsiteY5-300" fmla="*/ 816027 h 1634563"/>
                <a:gd name="connsiteX6-301" fmla="*/ 801843 w 868210"/>
                <a:gd name="connsiteY6-302" fmla="*/ 1383840 h 1634563"/>
                <a:gd name="connsiteX7-303" fmla="*/ 801843 w 868210"/>
                <a:gd name="connsiteY7-304" fmla="*/ 1634563 h 1634563"/>
                <a:gd name="connsiteX8-305" fmla="*/ 108668 w 868210"/>
                <a:gd name="connsiteY8-306" fmla="*/ 1612440 h 1634563"/>
                <a:gd name="connsiteX9-307" fmla="*/ 93920 w 868210"/>
                <a:gd name="connsiteY9-308" fmla="*/ 1332221 h 1634563"/>
                <a:gd name="connsiteX10-309" fmla="*/ 34926 w 868210"/>
                <a:gd name="connsiteY10-310" fmla="*/ 734911 h 1634563"/>
                <a:gd name="connsiteX11-311" fmla="*/ 5430 w 868210"/>
                <a:gd name="connsiteY11-312" fmla="*/ 373576 h 16345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</a:cxnLst>
              <a:rect l="l" t="t" r="r" b="b"/>
              <a:pathLst>
                <a:path w="868210" h="1634563">
                  <a:moveTo>
                    <a:pt x="5430" y="373576"/>
                  </a:moveTo>
                  <a:cubicBezTo>
                    <a:pt x="-4402" y="299834"/>
                    <a:pt x="30010" y="211343"/>
                    <a:pt x="130791" y="108105"/>
                  </a:cubicBezTo>
                  <a:cubicBezTo>
                    <a:pt x="236488" y="14698"/>
                    <a:pt x="393804" y="-12340"/>
                    <a:pt x="558494" y="4866"/>
                  </a:cubicBezTo>
                  <a:cubicBezTo>
                    <a:pt x="666650" y="44195"/>
                    <a:pt x="686313" y="76150"/>
                    <a:pt x="750223" y="115479"/>
                  </a:cubicBezTo>
                  <a:cubicBezTo>
                    <a:pt x="789552" y="172015"/>
                    <a:pt x="821507" y="191679"/>
                    <a:pt x="868210" y="292460"/>
                  </a:cubicBezTo>
                  <a:cubicBezTo>
                    <a:pt x="858378" y="577594"/>
                    <a:pt x="789552" y="612008"/>
                    <a:pt x="794468" y="816027"/>
                  </a:cubicBezTo>
                  <a:cubicBezTo>
                    <a:pt x="789552" y="1034795"/>
                    <a:pt x="799385" y="1194569"/>
                    <a:pt x="801843" y="1383840"/>
                  </a:cubicBezTo>
                  <a:lnTo>
                    <a:pt x="801843" y="1634563"/>
                  </a:lnTo>
                  <a:lnTo>
                    <a:pt x="108668" y="1612440"/>
                  </a:lnTo>
                  <a:lnTo>
                    <a:pt x="93920" y="1332221"/>
                  </a:lnTo>
                  <a:cubicBezTo>
                    <a:pt x="52132" y="1103621"/>
                    <a:pt x="54591" y="934014"/>
                    <a:pt x="34926" y="734911"/>
                  </a:cubicBezTo>
                  <a:cubicBezTo>
                    <a:pt x="25094" y="614466"/>
                    <a:pt x="-14235" y="538266"/>
                    <a:pt x="5430" y="373576"/>
                  </a:cubicBezTo>
                  <a:close/>
                </a:path>
              </a:pathLst>
            </a:custGeom>
            <a:solidFill>
              <a:srgbClr val="F7C0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7114956" y="2388597"/>
              <a:ext cx="489500" cy="667945"/>
            </a:xfrm>
            <a:custGeom>
              <a:avLst/>
              <a:gdLst>
                <a:gd name="connsiteX0" fmla="*/ 169606 w 479322"/>
                <a:gd name="connsiteY0" fmla="*/ 597309 h 663677"/>
                <a:gd name="connsiteX1" fmla="*/ 0 w 479322"/>
                <a:gd name="connsiteY1" fmla="*/ 302342 h 663677"/>
                <a:gd name="connsiteX2" fmla="*/ 73742 w 479322"/>
                <a:gd name="connsiteY2" fmla="*/ 0 h 663677"/>
                <a:gd name="connsiteX3" fmla="*/ 228600 w 479322"/>
                <a:gd name="connsiteY3" fmla="*/ 58993 h 663677"/>
                <a:gd name="connsiteX4" fmla="*/ 235974 w 479322"/>
                <a:gd name="connsiteY4" fmla="*/ 228600 h 663677"/>
                <a:gd name="connsiteX5" fmla="*/ 383458 w 479322"/>
                <a:gd name="connsiteY5" fmla="*/ 324464 h 663677"/>
                <a:gd name="connsiteX6" fmla="*/ 442451 w 479322"/>
                <a:gd name="connsiteY6" fmla="*/ 339213 h 663677"/>
                <a:gd name="connsiteX7" fmla="*/ 479322 w 479322"/>
                <a:gd name="connsiteY7" fmla="*/ 523567 h 663677"/>
                <a:gd name="connsiteX8" fmla="*/ 383458 w 479322"/>
                <a:gd name="connsiteY8" fmla="*/ 663677 h 663677"/>
                <a:gd name="connsiteX9" fmla="*/ 169606 w 479322"/>
                <a:gd name="connsiteY9" fmla="*/ 597309 h 663677"/>
                <a:gd name="connsiteX0-1" fmla="*/ 169606 w 479322"/>
                <a:gd name="connsiteY0-2" fmla="*/ 598021 h 664389"/>
                <a:gd name="connsiteX1-3" fmla="*/ 0 w 479322"/>
                <a:gd name="connsiteY1-4" fmla="*/ 303054 h 664389"/>
                <a:gd name="connsiteX2-5" fmla="*/ 73742 w 479322"/>
                <a:gd name="connsiteY2-6" fmla="*/ 712 h 664389"/>
                <a:gd name="connsiteX3-7" fmla="*/ 228600 w 479322"/>
                <a:gd name="connsiteY3-8" fmla="*/ 59705 h 664389"/>
                <a:gd name="connsiteX4-9" fmla="*/ 235974 w 479322"/>
                <a:gd name="connsiteY4-10" fmla="*/ 229312 h 664389"/>
                <a:gd name="connsiteX5-11" fmla="*/ 383458 w 479322"/>
                <a:gd name="connsiteY5-12" fmla="*/ 325176 h 664389"/>
                <a:gd name="connsiteX6-13" fmla="*/ 442451 w 479322"/>
                <a:gd name="connsiteY6-14" fmla="*/ 339925 h 664389"/>
                <a:gd name="connsiteX7-15" fmla="*/ 479322 w 479322"/>
                <a:gd name="connsiteY7-16" fmla="*/ 524279 h 664389"/>
                <a:gd name="connsiteX8-17" fmla="*/ 383458 w 479322"/>
                <a:gd name="connsiteY8-18" fmla="*/ 664389 h 664389"/>
                <a:gd name="connsiteX9-19" fmla="*/ 169606 w 479322"/>
                <a:gd name="connsiteY9-20" fmla="*/ 598021 h 664389"/>
                <a:gd name="connsiteX0-21" fmla="*/ 169606 w 479322"/>
                <a:gd name="connsiteY0-22" fmla="*/ 597834 h 664202"/>
                <a:gd name="connsiteX1-23" fmla="*/ 0 w 479322"/>
                <a:gd name="connsiteY1-24" fmla="*/ 302867 h 664202"/>
                <a:gd name="connsiteX2-25" fmla="*/ 73742 w 479322"/>
                <a:gd name="connsiteY2-26" fmla="*/ 525 h 664202"/>
                <a:gd name="connsiteX3-27" fmla="*/ 217936 w 479322"/>
                <a:gd name="connsiteY3-28" fmla="*/ 78179 h 664202"/>
                <a:gd name="connsiteX4-29" fmla="*/ 235974 w 479322"/>
                <a:gd name="connsiteY4-30" fmla="*/ 229125 h 664202"/>
                <a:gd name="connsiteX5-31" fmla="*/ 383458 w 479322"/>
                <a:gd name="connsiteY5-32" fmla="*/ 324989 h 664202"/>
                <a:gd name="connsiteX6-33" fmla="*/ 442451 w 479322"/>
                <a:gd name="connsiteY6-34" fmla="*/ 339738 h 664202"/>
                <a:gd name="connsiteX7-35" fmla="*/ 479322 w 479322"/>
                <a:gd name="connsiteY7-36" fmla="*/ 524092 h 664202"/>
                <a:gd name="connsiteX8-37" fmla="*/ 383458 w 479322"/>
                <a:gd name="connsiteY8-38" fmla="*/ 664202 h 664202"/>
                <a:gd name="connsiteX9-39" fmla="*/ 169606 w 479322"/>
                <a:gd name="connsiteY9-40" fmla="*/ 597834 h 664202"/>
                <a:gd name="connsiteX0-41" fmla="*/ 169606 w 479322"/>
                <a:gd name="connsiteY0-42" fmla="*/ 597952 h 664320"/>
                <a:gd name="connsiteX1-43" fmla="*/ 0 w 479322"/>
                <a:gd name="connsiteY1-44" fmla="*/ 302985 h 664320"/>
                <a:gd name="connsiteX2-45" fmla="*/ 73742 w 479322"/>
                <a:gd name="connsiteY2-46" fmla="*/ 643 h 664320"/>
                <a:gd name="connsiteX3-47" fmla="*/ 217936 w 479322"/>
                <a:gd name="connsiteY3-48" fmla="*/ 78297 h 664320"/>
                <a:gd name="connsiteX4-49" fmla="*/ 235974 w 479322"/>
                <a:gd name="connsiteY4-50" fmla="*/ 229243 h 664320"/>
                <a:gd name="connsiteX5-51" fmla="*/ 383458 w 479322"/>
                <a:gd name="connsiteY5-52" fmla="*/ 325107 h 664320"/>
                <a:gd name="connsiteX6-53" fmla="*/ 442451 w 479322"/>
                <a:gd name="connsiteY6-54" fmla="*/ 339856 h 664320"/>
                <a:gd name="connsiteX7-55" fmla="*/ 479322 w 479322"/>
                <a:gd name="connsiteY7-56" fmla="*/ 524210 h 664320"/>
                <a:gd name="connsiteX8-57" fmla="*/ 383458 w 479322"/>
                <a:gd name="connsiteY8-58" fmla="*/ 664320 h 664320"/>
                <a:gd name="connsiteX9-59" fmla="*/ 169606 w 479322"/>
                <a:gd name="connsiteY9-60" fmla="*/ 597952 h 664320"/>
                <a:gd name="connsiteX0-61" fmla="*/ 169606 w 479322"/>
                <a:gd name="connsiteY0-62" fmla="*/ 597952 h 664320"/>
                <a:gd name="connsiteX1-63" fmla="*/ 0 w 479322"/>
                <a:gd name="connsiteY1-64" fmla="*/ 302985 h 664320"/>
                <a:gd name="connsiteX2-65" fmla="*/ 73742 w 479322"/>
                <a:gd name="connsiteY2-66" fmla="*/ 643 h 664320"/>
                <a:gd name="connsiteX3-67" fmla="*/ 217936 w 479322"/>
                <a:gd name="connsiteY3-68" fmla="*/ 78297 h 664320"/>
                <a:gd name="connsiteX4-69" fmla="*/ 235974 w 479322"/>
                <a:gd name="connsiteY4-70" fmla="*/ 229243 h 664320"/>
                <a:gd name="connsiteX5-71" fmla="*/ 383458 w 479322"/>
                <a:gd name="connsiteY5-72" fmla="*/ 325107 h 664320"/>
                <a:gd name="connsiteX6-73" fmla="*/ 442451 w 479322"/>
                <a:gd name="connsiteY6-74" fmla="*/ 339856 h 664320"/>
                <a:gd name="connsiteX7-75" fmla="*/ 479322 w 479322"/>
                <a:gd name="connsiteY7-76" fmla="*/ 524210 h 664320"/>
                <a:gd name="connsiteX8-77" fmla="*/ 383458 w 479322"/>
                <a:gd name="connsiteY8-78" fmla="*/ 664320 h 664320"/>
                <a:gd name="connsiteX9-79" fmla="*/ 169606 w 479322"/>
                <a:gd name="connsiteY9-80" fmla="*/ 597952 h 664320"/>
                <a:gd name="connsiteX0-81" fmla="*/ 169606 w 479322"/>
                <a:gd name="connsiteY0-82" fmla="*/ 597952 h 664320"/>
                <a:gd name="connsiteX1-83" fmla="*/ 0 w 479322"/>
                <a:gd name="connsiteY1-84" fmla="*/ 302985 h 664320"/>
                <a:gd name="connsiteX2-85" fmla="*/ 73742 w 479322"/>
                <a:gd name="connsiteY2-86" fmla="*/ 643 h 664320"/>
                <a:gd name="connsiteX3-87" fmla="*/ 217936 w 479322"/>
                <a:gd name="connsiteY3-88" fmla="*/ 78297 h 664320"/>
                <a:gd name="connsiteX4-89" fmla="*/ 235974 w 479322"/>
                <a:gd name="connsiteY4-90" fmla="*/ 229243 h 664320"/>
                <a:gd name="connsiteX5-91" fmla="*/ 383458 w 479322"/>
                <a:gd name="connsiteY5-92" fmla="*/ 325107 h 664320"/>
                <a:gd name="connsiteX6-93" fmla="*/ 442451 w 479322"/>
                <a:gd name="connsiteY6-94" fmla="*/ 339856 h 664320"/>
                <a:gd name="connsiteX7-95" fmla="*/ 479322 w 479322"/>
                <a:gd name="connsiteY7-96" fmla="*/ 524210 h 664320"/>
                <a:gd name="connsiteX8-97" fmla="*/ 383458 w 479322"/>
                <a:gd name="connsiteY8-98" fmla="*/ 664320 h 664320"/>
                <a:gd name="connsiteX9-99" fmla="*/ 169606 w 479322"/>
                <a:gd name="connsiteY9-100" fmla="*/ 597952 h 664320"/>
                <a:gd name="connsiteX0-101" fmla="*/ 170747 w 480463"/>
                <a:gd name="connsiteY0-102" fmla="*/ 597952 h 664320"/>
                <a:gd name="connsiteX1-103" fmla="*/ 1141 w 480463"/>
                <a:gd name="connsiteY1-104" fmla="*/ 302985 h 664320"/>
                <a:gd name="connsiteX2-105" fmla="*/ 74883 w 480463"/>
                <a:gd name="connsiteY2-106" fmla="*/ 643 h 664320"/>
                <a:gd name="connsiteX3-107" fmla="*/ 219077 w 480463"/>
                <a:gd name="connsiteY3-108" fmla="*/ 78297 h 664320"/>
                <a:gd name="connsiteX4-109" fmla="*/ 237115 w 480463"/>
                <a:gd name="connsiteY4-110" fmla="*/ 229243 h 664320"/>
                <a:gd name="connsiteX5-111" fmla="*/ 384599 w 480463"/>
                <a:gd name="connsiteY5-112" fmla="*/ 325107 h 664320"/>
                <a:gd name="connsiteX6-113" fmla="*/ 443592 w 480463"/>
                <a:gd name="connsiteY6-114" fmla="*/ 339856 h 664320"/>
                <a:gd name="connsiteX7-115" fmla="*/ 480463 w 480463"/>
                <a:gd name="connsiteY7-116" fmla="*/ 524210 h 664320"/>
                <a:gd name="connsiteX8-117" fmla="*/ 384599 w 480463"/>
                <a:gd name="connsiteY8-118" fmla="*/ 664320 h 664320"/>
                <a:gd name="connsiteX9-119" fmla="*/ 170747 w 480463"/>
                <a:gd name="connsiteY9-120" fmla="*/ 597952 h 664320"/>
                <a:gd name="connsiteX0-121" fmla="*/ 170747 w 480463"/>
                <a:gd name="connsiteY0-122" fmla="*/ 597952 h 664320"/>
                <a:gd name="connsiteX1-123" fmla="*/ 1141 w 480463"/>
                <a:gd name="connsiteY1-124" fmla="*/ 302985 h 664320"/>
                <a:gd name="connsiteX2-125" fmla="*/ 74883 w 480463"/>
                <a:gd name="connsiteY2-126" fmla="*/ 643 h 664320"/>
                <a:gd name="connsiteX3-127" fmla="*/ 219077 w 480463"/>
                <a:gd name="connsiteY3-128" fmla="*/ 78297 h 664320"/>
                <a:gd name="connsiteX4-129" fmla="*/ 237115 w 480463"/>
                <a:gd name="connsiteY4-130" fmla="*/ 229243 h 664320"/>
                <a:gd name="connsiteX5-131" fmla="*/ 384599 w 480463"/>
                <a:gd name="connsiteY5-132" fmla="*/ 325107 h 664320"/>
                <a:gd name="connsiteX6-133" fmla="*/ 443592 w 480463"/>
                <a:gd name="connsiteY6-134" fmla="*/ 339856 h 664320"/>
                <a:gd name="connsiteX7-135" fmla="*/ 480463 w 480463"/>
                <a:gd name="connsiteY7-136" fmla="*/ 524210 h 664320"/>
                <a:gd name="connsiteX8-137" fmla="*/ 384599 w 480463"/>
                <a:gd name="connsiteY8-138" fmla="*/ 664320 h 664320"/>
                <a:gd name="connsiteX9-139" fmla="*/ 170747 w 480463"/>
                <a:gd name="connsiteY9-140" fmla="*/ 597952 h 664320"/>
                <a:gd name="connsiteX0-141" fmla="*/ 170747 w 480463"/>
                <a:gd name="connsiteY0-142" fmla="*/ 597952 h 666105"/>
                <a:gd name="connsiteX1-143" fmla="*/ 1141 w 480463"/>
                <a:gd name="connsiteY1-144" fmla="*/ 302985 h 666105"/>
                <a:gd name="connsiteX2-145" fmla="*/ 74883 w 480463"/>
                <a:gd name="connsiteY2-146" fmla="*/ 643 h 666105"/>
                <a:gd name="connsiteX3-147" fmla="*/ 219077 w 480463"/>
                <a:gd name="connsiteY3-148" fmla="*/ 78297 h 666105"/>
                <a:gd name="connsiteX4-149" fmla="*/ 237115 w 480463"/>
                <a:gd name="connsiteY4-150" fmla="*/ 229243 h 666105"/>
                <a:gd name="connsiteX5-151" fmla="*/ 384599 w 480463"/>
                <a:gd name="connsiteY5-152" fmla="*/ 325107 h 666105"/>
                <a:gd name="connsiteX6-153" fmla="*/ 443592 w 480463"/>
                <a:gd name="connsiteY6-154" fmla="*/ 339856 h 666105"/>
                <a:gd name="connsiteX7-155" fmla="*/ 480463 w 480463"/>
                <a:gd name="connsiteY7-156" fmla="*/ 524210 h 666105"/>
                <a:gd name="connsiteX8-157" fmla="*/ 384599 w 480463"/>
                <a:gd name="connsiteY8-158" fmla="*/ 664320 h 666105"/>
                <a:gd name="connsiteX9-159" fmla="*/ 170747 w 480463"/>
                <a:gd name="connsiteY9-160" fmla="*/ 597952 h 666105"/>
                <a:gd name="connsiteX0-161" fmla="*/ 170747 w 480463"/>
                <a:gd name="connsiteY0-162" fmla="*/ 597952 h 666105"/>
                <a:gd name="connsiteX1-163" fmla="*/ 1141 w 480463"/>
                <a:gd name="connsiteY1-164" fmla="*/ 302985 h 666105"/>
                <a:gd name="connsiteX2-165" fmla="*/ 74883 w 480463"/>
                <a:gd name="connsiteY2-166" fmla="*/ 643 h 666105"/>
                <a:gd name="connsiteX3-167" fmla="*/ 219077 w 480463"/>
                <a:gd name="connsiteY3-168" fmla="*/ 78297 h 666105"/>
                <a:gd name="connsiteX4-169" fmla="*/ 237115 w 480463"/>
                <a:gd name="connsiteY4-170" fmla="*/ 229243 h 666105"/>
                <a:gd name="connsiteX5-171" fmla="*/ 384599 w 480463"/>
                <a:gd name="connsiteY5-172" fmla="*/ 325107 h 666105"/>
                <a:gd name="connsiteX6-173" fmla="*/ 443592 w 480463"/>
                <a:gd name="connsiteY6-174" fmla="*/ 339856 h 666105"/>
                <a:gd name="connsiteX7-175" fmla="*/ 480463 w 480463"/>
                <a:gd name="connsiteY7-176" fmla="*/ 524210 h 666105"/>
                <a:gd name="connsiteX8-177" fmla="*/ 384599 w 480463"/>
                <a:gd name="connsiteY8-178" fmla="*/ 664320 h 666105"/>
                <a:gd name="connsiteX9-179" fmla="*/ 170747 w 480463"/>
                <a:gd name="connsiteY9-180" fmla="*/ 597952 h 666105"/>
                <a:gd name="connsiteX0-181" fmla="*/ 170747 w 480648"/>
                <a:gd name="connsiteY0-182" fmla="*/ 597952 h 666105"/>
                <a:gd name="connsiteX1-183" fmla="*/ 1141 w 480648"/>
                <a:gd name="connsiteY1-184" fmla="*/ 302985 h 666105"/>
                <a:gd name="connsiteX2-185" fmla="*/ 74883 w 480648"/>
                <a:gd name="connsiteY2-186" fmla="*/ 643 h 666105"/>
                <a:gd name="connsiteX3-187" fmla="*/ 219077 w 480648"/>
                <a:gd name="connsiteY3-188" fmla="*/ 78297 h 666105"/>
                <a:gd name="connsiteX4-189" fmla="*/ 237115 w 480648"/>
                <a:gd name="connsiteY4-190" fmla="*/ 229243 h 666105"/>
                <a:gd name="connsiteX5-191" fmla="*/ 384599 w 480648"/>
                <a:gd name="connsiteY5-192" fmla="*/ 325107 h 666105"/>
                <a:gd name="connsiteX6-193" fmla="*/ 443592 w 480648"/>
                <a:gd name="connsiteY6-194" fmla="*/ 339856 h 666105"/>
                <a:gd name="connsiteX7-195" fmla="*/ 480463 w 480648"/>
                <a:gd name="connsiteY7-196" fmla="*/ 524210 h 666105"/>
                <a:gd name="connsiteX8-197" fmla="*/ 384599 w 480648"/>
                <a:gd name="connsiteY8-198" fmla="*/ 664320 h 666105"/>
                <a:gd name="connsiteX9-199" fmla="*/ 170747 w 480648"/>
                <a:gd name="connsiteY9-200" fmla="*/ 597952 h 666105"/>
                <a:gd name="connsiteX0-201" fmla="*/ 170747 w 484500"/>
                <a:gd name="connsiteY0-202" fmla="*/ 597952 h 666105"/>
                <a:gd name="connsiteX1-203" fmla="*/ 1141 w 484500"/>
                <a:gd name="connsiteY1-204" fmla="*/ 302985 h 666105"/>
                <a:gd name="connsiteX2-205" fmla="*/ 74883 w 484500"/>
                <a:gd name="connsiteY2-206" fmla="*/ 643 h 666105"/>
                <a:gd name="connsiteX3-207" fmla="*/ 219077 w 484500"/>
                <a:gd name="connsiteY3-208" fmla="*/ 78297 h 666105"/>
                <a:gd name="connsiteX4-209" fmla="*/ 237115 w 484500"/>
                <a:gd name="connsiteY4-210" fmla="*/ 229243 h 666105"/>
                <a:gd name="connsiteX5-211" fmla="*/ 384599 w 484500"/>
                <a:gd name="connsiteY5-212" fmla="*/ 325107 h 666105"/>
                <a:gd name="connsiteX6-213" fmla="*/ 443592 w 484500"/>
                <a:gd name="connsiteY6-214" fmla="*/ 339856 h 666105"/>
                <a:gd name="connsiteX7-215" fmla="*/ 480463 w 484500"/>
                <a:gd name="connsiteY7-216" fmla="*/ 524210 h 666105"/>
                <a:gd name="connsiteX8-217" fmla="*/ 384599 w 484500"/>
                <a:gd name="connsiteY8-218" fmla="*/ 664320 h 666105"/>
                <a:gd name="connsiteX9-219" fmla="*/ 170747 w 484500"/>
                <a:gd name="connsiteY9-220" fmla="*/ 597952 h 666105"/>
                <a:gd name="connsiteX0-221" fmla="*/ 170747 w 489500"/>
                <a:gd name="connsiteY0-222" fmla="*/ 597952 h 666105"/>
                <a:gd name="connsiteX1-223" fmla="*/ 1141 w 489500"/>
                <a:gd name="connsiteY1-224" fmla="*/ 302985 h 666105"/>
                <a:gd name="connsiteX2-225" fmla="*/ 74883 w 489500"/>
                <a:gd name="connsiteY2-226" fmla="*/ 643 h 666105"/>
                <a:gd name="connsiteX3-227" fmla="*/ 219077 w 489500"/>
                <a:gd name="connsiteY3-228" fmla="*/ 78297 h 666105"/>
                <a:gd name="connsiteX4-229" fmla="*/ 237115 w 489500"/>
                <a:gd name="connsiteY4-230" fmla="*/ 229243 h 666105"/>
                <a:gd name="connsiteX5-231" fmla="*/ 384599 w 489500"/>
                <a:gd name="connsiteY5-232" fmla="*/ 325107 h 666105"/>
                <a:gd name="connsiteX6-233" fmla="*/ 443592 w 489500"/>
                <a:gd name="connsiteY6-234" fmla="*/ 339856 h 666105"/>
                <a:gd name="connsiteX7-235" fmla="*/ 480463 w 489500"/>
                <a:gd name="connsiteY7-236" fmla="*/ 524210 h 666105"/>
                <a:gd name="connsiteX8-237" fmla="*/ 384599 w 489500"/>
                <a:gd name="connsiteY8-238" fmla="*/ 664320 h 666105"/>
                <a:gd name="connsiteX9-239" fmla="*/ 170747 w 489500"/>
                <a:gd name="connsiteY9-240" fmla="*/ 597952 h 666105"/>
                <a:gd name="connsiteX0-241" fmla="*/ 170747 w 489500"/>
                <a:gd name="connsiteY0-242" fmla="*/ 597952 h 667945"/>
                <a:gd name="connsiteX1-243" fmla="*/ 1141 w 489500"/>
                <a:gd name="connsiteY1-244" fmla="*/ 302985 h 667945"/>
                <a:gd name="connsiteX2-245" fmla="*/ 74883 w 489500"/>
                <a:gd name="connsiteY2-246" fmla="*/ 643 h 667945"/>
                <a:gd name="connsiteX3-247" fmla="*/ 219077 w 489500"/>
                <a:gd name="connsiteY3-248" fmla="*/ 78297 h 667945"/>
                <a:gd name="connsiteX4-249" fmla="*/ 237115 w 489500"/>
                <a:gd name="connsiteY4-250" fmla="*/ 229243 h 667945"/>
                <a:gd name="connsiteX5-251" fmla="*/ 384599 w 489500"/>
                <a:gd name="connsiteY5-252" fmla="*/ 325107 h 667945"/>
                <a:gd name="connsiteX6-253" fmla="*/ 443592 w 489500"/>
                <a:gd name="connsiteY6-254" fmla="*/ 339856 h 667945"/>
                <a:gd name="connsiteX7-255" fmla="*/ 480463 w 489500"/>
                <a:gd name="connsiteY7-256" fmla="*/ 524210 h 667945"/>
                <a:gd name="connsiteX8-257" fmla="*/ 384599 w 489500"/>
                <a:gd name="connsiteY8-258" fmla="*/ 664320 h 667945"/>
                <a:gd name="connsiteX9-259" fmla="*/ 170747 w 489500"/>
                <a:gd name="connsiteY9-260" fmla="*/ 597952 h 667945"/>
                <a:gd name="connsiteX0-261" fmla="*/ 170747 w 489500"/>
                <a:gd name="connsiteY0-262" fmla="*/ 597952 h 667945"/>
                <a:gd name="connsiteX1-263" fmla="*/ 1141 w 489500"/>
                <a:gd name="connsiteY1-264" fmla="*/ 302985 h 667945"/>
                <a:gd name="connsiteX2-265" fmla="*/ 74883 w 489500"/>
                <a:gd name="connsiteY2-266" fmla="*/ 643 h 667945"/>
                <a:gd name="connsiteX3-267" fmla="*/ 219077 w 489500"/>
                <a:gd name="connsiteY3-268" fmla="*/ 78297 h 667945"/>
                <a:gd name="connsiteX4-269" fmla="*/ 239781 w 489500"/>
                <a:gd name="connsiteY4-270" fmla="*/ 255902 h 667945"/>
                <a:gd name="connsiteX5-271" fmla="*/ 384599 w 489500"/>
                <a:gd name="connsiteY5-272" fmla="*/ 325107 h 667945"/>
                <a:gd name="connsiteX6-273" fmla="*/ 443592 w 489500"/>
                <a:gd name="connsiteY6-274" fmla="*/ 339856 h 667945"/>
                <a:gd name="connsiteX7-275" fmla="*/ 480463 w 489500"/>
                <a:gd name="connsiteY7-276" fmla="*/ 524210 h 667945"/>
                <a:gd name="connsiteX8-277" fmla="*/ 384599 w 489500"/>
                <a:gd name="connsiteY8-278" fmla="*/ 664320 h 667945"/>
                <a:gd name="connsiteX9-279" fmla="*/ 170747 w 489500"/>
                <a:gd name="connsiteY9-280" fmla="*/ 597952 h 66794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489500" h="667945">
                  <a:moveTo>
                    <a:pt x="170747" y="597952"/>
                  </a:moveTo>
                  <a:cubicBezTo>
                    <a:pt x="114212" y="499630"/>
                    <a:pt x="36349" y="419968"/>
                    <a:pt x="1141" y="302985"/>
                  </a:cubicBezTo>
                  <a:cubicBezTo>
                    <a:pt x="-8934" y="207536"/>
                    <a:pt x="50302" y="101424"/>
                    <a:pt x="74883" y="643"/>
                  </a:cubicBezTo>
                  <a:cubicBezTo>
                    <a:pt x="142497" y="-6352"/>
                    <a:pt x="191451" y="45303"/>
                    <a:pt x="219077" y="78297"/>
                  </a:cubicBezTo>
                  <a:cubicBezTo>
                    <a:pt x="238419" y="133944"/>
                    <a:pt x="233768" y="205587"/>
                    <a:pt x="239781" y="255902"/>
                  </a:cubicBezTo>
                  <a:cubicBezTo>
                    <a:pt x="323599" y="293189"/>
                    <a:pt x="335438" y="293152"/>
                    <a:pt x="384599" y="325107"/>
                  </a:cubicBezTo>
                  <a:lnTo>
                    <a:pt x="443592" y="339856"/>
                  </a:lnTo>
                  <a:cubicBezTo>
                    <a:pt x="493205" y="401307"/>
                    <a:pt x="497498" y="449429"/>
                    <a:pt x="480463" y="524210"/>
                  </a:cubicBezTo>
                  <a:cubicBezTo>
                    <a:pt x="483164" y="602904"/>
                    <a:pt x="456542" y="628280"/>
                    <a:pt x="384599" y="664320"/>
                  </a:cubicBezTo>
                  <a:cubicBezTo>
                    <a:pt x="294654" y="676854"/>
                    <a:pt x="231368" y="657397"/>
                    <a:pt x="170747" y="597952"/>
                  </a:cubicBezTo>
                  <a:close/>
                </a:path>
              </a:pathLst>
            </a:custGeom>
            <a:solidFill>
              <a:srgbClr val="F7C0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3432631" y="1022555"/>
              <a:ext cx="2082382" cy="4424516"/>
            </a:xfrm>
            <a:custGeom>
              <a:avLst/>
              <a:gdLst>
                <a:gd name="connsiteX0" fmla="*/ 1688691 w 2035531"/>
                <a:gd name="connsiteY0" fmla="*/ 0 h 4424516"/>
                <a:gd name="connsiteX1" fmla="*/ 2027904 w 2035531"/>
                <a:gd name="connsiteY1" fmla="*/ 103239 h 4424516"/>
                <a:gd name="connsiteX2" fmla="*/ 2035278 w 2035531"/>
                <a:gd name="connsiteY2" fmla="*/ 184355 h 4424516"/>
                <a:gd name="connsiteX3" fmla="*/ 2035531 w 2035531"/>
                <a:gd name="connsiteY3" fmla="*/ 184588 h 4424516"/>
                <a:gd name="connsiteX4" fmla="*/ 2005781 w 2035531"/>
                <a:gd name="connsiteY4" fmla="*/ 235974 h 4424516"/>
                <a:gd name="connsiteX5" fmla="*/ 1976284 w 2035531"/>
                <a:gd name="connsiteY5" fmla="*/ 457200 h 4424516"/>
                <a:gd name="connsiteX6" fmla="*/ 2035278 w 2035531"/>
                <a:gd name="connsiteY6" fmla="*/ 457200 h 4424516"/>
                <a:gd name="connsiteX7" fmla="*/ 1865671 w 2035531"/>
                <a:gd name="connsiteY7" fmla="*/ 641555 h 4424516"/>
                <a:gd name="connsiteX8" fmla="*/ 1961536 w 2035531"/>
                <a:gd name="connsiteY8" fmla="*/ 759542 h 4424516"/>
                <a:gd name="connsiteX9" fmla="*/ 2035278 w 2035531"/>
                <a:gd name="connsiteY9" fmla="*/ 899652 h 4424516"/>
                <a:gd name="connsiteX10" fmla="*/ 2005781 w 2035531"/>
                <a:gd name="connsiteY10" fmla="*/ 1076632 h 4424516"/>
                <a:gd name="connsiteX11" fmla="*/ 1909916 w 2035531"/>
                <a:gd name="connsiteY11" fmla="*/ 892278 h 4424516"/>
                <a:gd name="connsiteX12" fmla="*/ 1703439 w 2035531"/>
                <a:gd name="connsiteY12" fmla="*/ 862781 h 4424516"/>
                <a:gd name="connsiteX13" fmla="*/ 1555955 w 2035531"/>
                <a:gd name="connsiteY13" fmla="*/ 825910 h 4424516"/>
                <a:gd name="connsiteX14" fmla="*/ 1437968 w 2035531"/>
                <a:gd name="connsiteY14" fmla="*/ 943897 h 4424516"/>
                <a:gd name="connsiteX15" fmla="*/ 1415846 w 2035531"/>
                <a:gd name="connsiteY15" fmla="*/ 1201994 h 4424516"/>
                <a:gd name="connsiteX16" fmla="*/ 1563329 w 2035531"/>
                <a:gd name="connsiteY16" fmla="*/ 1393723 h 4424516"/>
                <a:gd name="connsiteX17" fmla="*/ 1570704 w 2035531"/>
                <a:gd name="connsiteY17" fmla="*/ 1622323 h 4424516"/>
                <a:gd name="connsiteX18" fmla="*/ 1452716 w 2035531"/>
                <a:gd name="connsiteY18" fmla="*/ 1755058 h 4424516"/>
                <a:gd name="connsiteX19" fmla="*/ 1319986 w 2035531"/>
                <a:gd name="connsiteY19" fmla="*/ 1803960 h 4424516"/>
                <a:gd name="connsiteX20" fmla="*/ 1201994 w 2035531"/>
                <a:gd name="connsiteY20" fmla="*/ 1828800 h 4424516"/>
                <a:gd name="connsiteX21" fmla="*/ 877529 w 2035531"/>
                <a:gd name="connsiteY21" fmla="*/ 1681316 h 4424516"/>
                <a:gd name="connsiteX22" fmla="*/ 707923 w 2035531"/>
                <a:gd name="connsiteY22" fmla="*/ 1268361 h 4424516"/>
                <a:gd name="connsiteX23" fmla="*/ 759542 w 2035531"/>
                <a:gd name="connsiteY23" fmla="*/ 1069258 h 4424516"/>
                <a:gd name="connsiteX24" fmla="*/ 678426 w 2035531"/>
                <a:gd name="connsiteY24" fmla="*/ 966019 h 4424516"/>
                <a:gd name="connsiteX25" fmla="*/ 567813 w 2035531"/>
                <a:gd name="connsiteY25" fmla="*/ 1076632 h 4424516"/>
                <a:gd name="connsiteX26" fmla="*/ 648929 w 2035531"/>
                <a:gd name="connsiteY26" fmla="*/ 1821426 h 4424516"/>
                <a:gd name="connsiteX27" fmla="*/ 744794 w 2035531"/>
                <a:gd name="connsiteY27" fmla="*/ 2389239 h 4424516"/>
                <a:gd name="connsiteX28" fmla="*/ 671052 w 2035531"/>
                <a:gd name="connsiteY28" fmla="*/ 2934929 h 4424516"/>
                <a:gd name="connsiteX29" fmla="*/ 501446 w 2035531"/>
                <a:gd name="connsiteY29" fmla="*/ 3465871 h 4424516"/>
                <a:gd name="connsiteX30" fmla="*/ 619433 w 2035531"/>
                <a:gd name="connsiteY30" fmla="*/ 3841955 h 4424516"/>
                <a:gd name="connsiteX31" fmla="*/ 833284 w 2035531"/>
                <a:gd name="connsiteY31" fmla="*/ 3967316 h 4424516"/>
                <a:gd name="connsiteX32" fmla="*/ 840658 w 2035531"/>
                <a:gd name="connsiteY32" fmla="*/ 4159045 h 4424516"/>
                <a:gd name="connsiteX33" fmla="*/ 648929 w 2035531"/>
                <a:gd name="connsiteY33" fmla="*/ 4424516 h 4424516"/>
                <a:gd name="connsiteX34" fmla="*/ 626807 w 2035531"/>
                <a:gd name="connsiteY34" fmla="*/ 4188542 h 4424516"/>
                <a:gd name="connsiteX35" fmla="*/ 324465 w 2035531"/>
                <a:gd name="connsiteY35" fmla="*/ 4358148 h 4424516"/>
                <a:gd name="connsiteX36" fmla="*/ 368710 w 2035531"/>
                <a:gd name="connsiteY36" fmla="*/ 4151671 h 4424516"/>
                <a:gd name="connsiteX37" fmla="*/ 258097 w 2035531"/>
                <a:gd name="connsiteY37" fmla="*/ 4203290 h 4424516"/>
                <a:gd name="connsiteX38" fmla="*/ 353962 w 2035531"/>
                <a:gd name="connsiteY38" fmla="*/ 3982065 h 4424516"/>
                <a:gd name="connsiteX39" fmla="*/ 221226 w 2035531"/>
                <a:gd name="connsiteY39" fmla="*/ 3591232 h 4424516"/>
                <a:gd name="connsiteX40" fmla="*/ 0 w 2035531"/>
                <a:gd name="connsiteY40" fmla="*/ 3215148 h 4424516"/>
                <a:gd name="connsiteX41" fmla="*/ 7375 w 2035531"/>
                <a:gd name="connsiteY41" fmla="*/ 2698955 h 4424516"/>
                <a:gd name="connsiteX42" fmla="*/ 176981 w 2035531"/>
                <a:gd name="connsiteY42" fmla="*/ 2337619 h 4424516"/>
                <a:gd name="connsiteX43" fmla="*/ 184355 w 2035531"/>
                <a:gd name="connsiteY43" fmla="*/ 1659194 h 4424516"/>
                <a:gd name="connsiteX44" fmla="*/ 206478 w 2035531"/>
                <a:gd name="connsiteY44" fmla="*/ 1076632 h 4424516"/>
                <a:gd name="connsiteX45" fmla="*/ 398207 w 2035531"/>
                <a:gd name="connsiteY45" fmla="*/ 855407 h 4424516"/>
                <a:gd name="connsiteX46" fmla="*/ 612058 w 2035531"/>
                <a:gd name="connsiteY46" fmla="*/ 803787 h 4424516"/>
                <a:gd name="connsiteX47" fmla="*/ 619433 w 2035531"/>
                <a:gd name="connsiteY47" fmla="*/ 744794 h 4424516"/>
                <a:gd name="connsiteX48" fmla="*/ 1039762 w 2035531"/>
                <a:gd name="connsiteY48" fmla="*/ 221226 h 4424516"/>
                <a:gd name="connsiteX0-1" fmla="*/ 1688691 w 2035531"/>
                <a:gd name="connsiteY0-2" fmla="*/ 0 h 4424516"/>
                <a:gd name="connsiteX1-3" fmla="*/ 2027904 w 2035531"/>
                <a:gd name="connsiteY1-4" fmla="*/ 103239 h 4424516"/>
                <a:gd name="connsiteX2-5" fmla="*/ 2035278 w 2035531"/>
                <a:gd name="connsiteY2-6" fmla="*/ 184355 h 4424516"/>
                <a:gd name="connsiteX3-7" fmla="*/ 2035531 w 2035531"/>
                <a:gd name="connsiteY3-8" fmla="*/ 184588 h 4424516"/>
                <a:gd name="connsiteX4-9" fmla="*/ 2005781 w 2035531"/>
                <a:gd name="connsiteY4-10" fmla="*/ 235974 h 4424516"/>
                <a:gd name="connsiteX5-11" fmla="*/ 1976284 w 2035531"/>
                <a:gd name="connsiteY5-12" fmla="*/ 457200 h 4424516"/>
                <a:gd name="connsiteX6-13" fmla="*/ 2035278 w 2035531"/>
                <a:gd name="connsiteY6-14" fmla="*/ 457200 h 4424516"/>
                <a:gd name="connsiteX7-15" fmla="*/ 1865671 w 2035531"/>
                <a:gd name="connsiteY7-16" fmla="*/ 641555 h 4424516"/>
                <a:gd name="connsiteX8-17" fmla="*/ 1961536 w 2035531"/>
                <a:gd name="connsiteY8-18" fmla="*/ 759542 h 4424516"/>
                <a:gd name="connsiteX9-19" fmla="*/ 2035278 w 2035531"/>
                <a:gd name="connsiteY9-20" fmla="*/ 899652 h 4424516"/>
                <a:gd name="connsiteX10-21" fmla="*/ 2005781 w 2035531"/>
                <a:gd name="connsiteY10-22" fmla="*/ 1076632 h 4424516"/>
                <a:gd name="connsiteX11-23" fmla="*/ 1909916 w 2035531"/>
                <a:gd name="connsiteY11-24" fmla="*/ 892278 h 4424516"/>
                <a:gd name="connsiteX12-25" fmla="*/ 1703439 w 2035531"/>
                <a:gd name="connsiteY12-26" fmla="*/ 862781 h 4424516"/>
                <a:gd name="connsiteX13-27" fmla="*/ 1560189 w 2035531"/>
                <a:gd name="connsiteY13-28" fmla="*/ 838610 h 4424516"/>
                <a:gd name="connsiteX14-29" fmla="*/ 1437968 w 2035531"/>
                <a:gd name="connsiteY14-30" fmla="*/ 943897 h 4424516"/>
                <a:gd name="connsiteX15-31" fmla="*/ 1415846 w 2035531"/>
                <a:gd name="connsiteY15-32" fmla="*/ 1201994 h 4424516"/>
                <a:gd name="connsiteX16-33" fmla="*/ 1563329 w 2035531"/>
                <a:gd name="connsiteY16-34" fmla="*/ 1393723 h 4424516"/>
                <a:gd name="connsiteX17-35" fmla="*/ 1570704 w 2035531"/>
                <a:gd name="connsiteY17-36" fmla="*/ 1622323 h 4424516"/>
                <a:gd name="connsiteX18-37" fmla="*/ 1452716 w 2035531"/>
                <a:gd name="connsiteY18-38" fmla="*/ 1755058 h 4424516"/>
                <a:gd name="connsiteX19-39" fmla="*/ 1319986 w 2035531"/>
                <a:gd name="connsiteY19-40" fmla="*/ 1803960 h 4424516"/>
                <a:gd name="connsiteX20-41" fmla="*/ 1201994 w 2035531"/>
                <a:gd name="connsiteY20-42" fmla="*/ 1828800 h 4424516"/>
                <a:gd name="connsiteX21-43" fmla="*/ 877529 w 2035531"/>
                <a:gd name="connsiteY21-44" fmla="*/ 1681316 h 4424516"/>
                <a:gd name="connsiteX22-45" fmla="*/ 707923 w 2035531"/>
                <a:gd name="connsiteY22-46" fmla="*/ 1268361 h 4424516"/>
                <a:gd name="connsiteX23-47" fmla="*/ 759542 w 2035531"/>
                <a:gd name="connsiteY23-48" fmla="*/ 1069258 h 4424516"/>
                <a:gd name="connsiteX24-49" fmla="*/ 678426 w 2035531"/>
                <a:gd name="connsiteY24-50" fmla="*/ 966019 h 4424516"/>
                <a:gd name="connsiteX25-51" fmla="*/ 567813 w 2035531"/>
                <a:gd name="connsiteY25-52" fmla="*/ 1076632 h 4424516"/>
                <a:gd name="connsiteX26-53" fmla="*/ 648929 w 2035531"/>
                <a:gd name="connsiteY26-54" fmla="*/ 1821426 h 4424516"/>
                <a:gd name="connsiteX27-55" fmla="*/ 744794 w 2035531"/>
                <a:gd name="connsiteY27-56" fmla="*/ 2389239 h 4424516"/>
                <a:gd name="connsiteX28-57" fmla="*/ 671052 w 2035531"/>
                <a:gd name="connsiteY28-58" fmla="*/ 2934929 h 4424516"/>
                <a:gd name="connsiteX29-59" fmla="*/ 501446 w 2035531"/>
                <a:gd name="connsiteY29-60" fmla="*/ 3465871 h 4424516"/>
                <a:gd name="connsiteX30-61" fmla="*/ 619433 w 2035531"/>
                <a:gd name="connsiteY30-62" fmla="*/ 3841955 h 4424516"/>
                <a:gd name="connsiteX31-63" fmla="*/ 833284 w 2035531"/>
                <a:gd name="connsiteY31-64" fmla="*/ 3967316 h 4424516"/>
                <a:gd name="connsiteX32-65" fmla="*/ 840658 w 2035531"/>
                <a:gd name="connsiteY32-66" fmla="*/ 4159045 h 4424516"/>
                <a:gd name="connsiteX33-67" fmla="*/ 648929 w 2035531"/>
                <a:gd name="connsiteY33-68" fmla="*/ 4424516 h 4424516"/>
                <a:gd name="connsiteX34-69" fmla="*/ 626807 w 2035531"/>
                <a:gd name="connsiteY34-70" fmla="*/ 4188542 h 4424516"/>
                <a:gd name="connsiteX35-71" fmla="*/ 324465 w 2035531"/>
                <a:gd name="connsiteY35-72" fmla="*/ 4358148 h 4424516"/>
                <a:gd name="connsiteX36-73" fmla="*/ 368710 w 2035531"/>
                <a:gd name="connsiteY36-74" fmla="*/ 4151671 h 4424516"/>
                <a:gd name="connsiteX37-75" fmla="*/ 258097 w 2035531"/>
                <a:gd name="connsiteY37-76" fmla="*/ 4203290 h 4424516"/>
                <a:gd name="connsiteX38-77" fmla="*/ 353962 w 2035531"/>
                <a:gd name="connsiteY38-78" fmla="*/ 3982065 h 4424516"/>
                <a:gd name="connsiteX39-79" fmla="*/ 221226 w 2035531"/>
                <a:gd name="connsiteY39-80" fmla="*/ 3591232 h 4424516"/>
                <a:gd name="connsiteX40-81" fmla="*/ 0 w 2035531"/>
                <a:gd name="connsiteY40-82" fmla="*/ 3215148 h 4424516"/>
                <a:gd name="connsiteX41-83" fmla="*/ 7375 w 2035531"/>
                <a:gd name="connsiteY41-84" fmla="*/ 2698955 h 4424516"/>
                <a:gd name="connsiteX42-85" fmla="*/ 176981 w 2035531"/>
                <a:gd name="connsiteY42-86" fmla="*/ 2337619 h 4424516"/>
                <a:gd name="connsiteX43-87" fmla="*/ 184355 w 2035531"/>
                <a:gd name="connsiteY43-88" fmla="*/ 1659194 h 4424516"/>
                <a:gd name="connsiteX44-89" fmla="*/ 206478 w 2035531"/>
                <a:gd name="connsiteY44-90" fmla="*/ 1076632 h 4424516"/>
                <a:gd name="connsiteX45-91" fmla="*/ 398207 w 2035531"/>
                <a:gd name="connsiteY45-92" fmla="*/ 855407 h 4424516"/>
                <a:gd name="connsiteX46-93" fmla="*/ 612058 w 2035531"/>
                <a:gd name="connsiteY46-94" fmla="*/ 803787 h 4424516"/>
                <a:gd name="connsiteX47-95" fmla="*/ 619433 w 2035531"/>
                <a:gd name="connsiteY47-96" fmla="*/ 744794 h 4424516"/>
                <a:gd name="connsiteX48-97" fmla="*/ 1039762 w 2035531"/>
                <a:gd name="connsiteY48-98" fmla="*/ 221226 h 4424516"/>
                <a:gd name="connsiteX49" fmla="*/ 1688691 w 2035531"/>
                <a:gd name="connsiteY49" fmla="*/ 0 h 4424516"/>
                <a:gd name="connsiteX0-99" fmla="*/ 1688691 w 2035531"/>
                <a:gd name="connsiteY0-100" fmla="*/ 0 h 4424516"/>
                <a:gd name="connsiteX1-101" fmla="*/ 2027904 w 2035531"/>
                <a:gd name="connsiteY1-102" fmla="*/ 103239 h 4424516"/>
                <a:gd name="connsiteX2-103" fmla="*/ 2035278 w 2035531"/>
                <a:gd name="connsiteY2-104" fmla="*/ 184355 h 4424516"/>
                <a:gd name="connsiteX3-105" fmla="*/ 2035531 w 2035531"/>
                <a:gd name="connsiteY3-106" fmla="*/ 184588 h 4424516"/>
                <a:gd name="connsiteX4-107" fmla="*/ 2005781 w 2035531"/>
                <a:gd name="connsiteY4-108" fmla="*/ 235974 h 4424516"/>
                <a:gd name="connsiteX5-109" fmla="*/ 1976284 w 2035531"/>
                <a:gd name="connsiteY5-110" fmla="*/ 457200 h 4424516"/>
                <a:gd name="connsiteX6-111" fmla="*/ 2035278 w 2035531"/>
                <a:gd name="connsiteY6-112" fmla="*/ 457200 h 4424516"/>
                <a:gd name="connsiteX7-113" fmla="*/ 1865671 w 2035531"/>
                <a:gd name="connsiteY7-114" fmla="*/ 641555 h 4424516"/>
                <a:gd name="connsiteX8-115" fmla="*/ 1961536 w 2035531"/>
                <a:gd name="connsiteY8-116" fmla="*/ 759542 h 4424516"/>
                <a:gd name="connsiteX9-117" fmla="*/ 2035278 w 2035531"/>
                <a:gd name="connsiteY9-118" fmla="*/ 899652 h 4424516"/>
                <a:gd name="connsiteX10-119" fmla="*/ 2005781 w 2035531"/>
                <a:gd name="connsiteY10-120" fmla="*/ 1076632 h 4424516"/>
                <a:gd name="connsiteX11-121" fmla="*/ 1909916 w 2035531"/>
                <a:gd name="connsiteY11-122" fmla="*/ 892278 h 4424516"/>
                <a:gd name="connsiteX12-123" fmla="*/ 1703439 w 2035531"/>
                <a:gd name="connsiteY12-124" fmla="*/ 909348 h 4424516"/>
                <a:gd name="connsiteX13-125" fmla="*/ 1560189 w 2035531"/>
                <a:gd name="connsiteY13-126" fmla="*/ 838610 h 4424516"/>
                <a:gd name="connsiteX14-127" fmla="*/ 1437968 w 2035531"/>
                <a:gd name="connsiteY14-128" fmla="*/ 943897 h 4424516"/>
                <a:gd name="connsiteX15-129" fmla="*/ 1415846 w 2035531"/>
                <a:gd name="connsiteY15-130" fmla="*/ 1201994 h 4424516"/>
                <a:gd name="connsiteX16-131" fmla="*/ 1563329 w 2035531"/>
                <a:gd name="connsiteY16-132" fmla="*/ 1393723 h 4424516"/>
                <a:gd name="connsiteX17-133" fmla="*/ 1570704 w 2035531"/>
                <a:gd name="connsiteY17-134" fmla="*/ 1622323 h 4424516"/>
                <a:gd name="connsiteX18-135" fmla="*/ 1452716 w 2035531"/>
                <a:gd name="connsiteY18-136" fmla="*/ 1755058 h 4424516"/>
                <a:gd name="connsiteX19-137" fmla="*/ 1319986 w 2035531"/>
                <a:gd name="connsiteY19-138" fmla="*/ 1803960 h 4424516"/>
                <a:gd name="connsiteX20-139" fmla="*/ 1201994 w 2035531"/>
                <a:gd name="connsiteY20-140" fmla="*/ 1828800 h 4424516"/>
                <a:gd name="connsiteX21-141" fmla="*/ 877529 w 2035531"/>
                <a:gd name="connsiteY21-142" fmla="*/ 1681316 h 4424516"/>
                <a:gd name="connsiteX22-143" fmla="*/ 707923 w 2035531"/>
                <a:gd name="connsiteY22-144" fmla="*/ 1268361 h 4424516"/>
                <a:gd name="connsiteX23-145" fmla="*/ 759542 w 2035531"/>
                <a:gd name="connsiteY23-146" fmla="*/ 1069258 h 4424516"/>
                <a:gd name="connsiteX24-147" fmla="*/ 678426 w 2035531"/>
                <a:gd name="connsiteY24-148" fmla="*/ 966019 h 4424516"/>
                <a:gd name="connsiteX25-149" fmla="*/ 567813 w 2035531"/>
                <a:gd name="connsiteY25-150" fmla="*/ 1076632 h 4424516"/>
                <a:gd name="connsiteX26-151" fmla="*/ 648929 w 2035531"/>
                <a:gd name="connsiteY26-152" fmla="*/ 1821426 h 4424516"/>
                <a:gd name="connsiteX27-153" fmla="*/ 744794 w 2035531"/>
                <a:gd name="connsiteY27-154" fmla="*/ 2389239 h 4424516"/>
                <a:gd name="connsiteX28-155" fmla="*/ 671052 w 2035531"/>
                <a:gd name="connsiteY28-156" fmla="*/ 2934929 h 4424516"/>
                <a:gd name="connsiteX29-157" fmla="*/ 501446 w 2035531"/>
                <a:gd name="connsiteY29-158" fmla="*/ 3465871 h 4424516"/>
                <a:gd name="connsiteX30-159" fmla="*/ 619433 w 2035531"/>
                <a:gd name="connsiteY30-160" fmla="*/ 3841955 h 4424516"/>
                <a:gd name="connsiteX31-161" fmla="*/ 833284 w 2035531"/>
                <a:gd name="connsiteY31-162" fmla="*/ 3967316 h 4424516"/>
                <a:gd name="connsiteX32-163" fmla="*/ 840658 w 2035531"/>
                <a:gd name="connsiteY32-164" fmla="*/ 4159045 h 4424516"/>
                <a:gd name="connsiteX33-165" fmla="*/ 648929 w 2035531"/>
                <a:gd name="connsiteY33-166" fmla="*/ 4424516 h 4424516"/>
                <a:gd name="connsiteX34-167" fmla="*/ 626807 w 2035531"/>
                <a:gd name="connsiteY34-168" fmla="*/ 4188542 h 4424516"/>
                <a:gd name="connsiteX35-169" fmla="*/ 324465 w 2035531"/>
                <a:gd name="connsiteY35-170" fmla="*/ 4358148 h 4424516"/>
                <a:gd name="connsiteX36-171" fmla="*/ 368710 w 2035531"/>
                <a:gd name="connsiteY36-172" fmla="*/ 4151671 h 4424516"/>
                <a:gd name="connsiteX37-173" fmla="*/ 258097 w 2035531"/>
                <a:gd name="connsiteY37-174" fmla="*/ 4203290 h 4424516"/>
                <a:gd name="connsiteX38-175" fmla="*/ 353962 w 2035531"/>
                <a:gd name="connsiteY38-176" fmla="*/ 3982065 h 4424516"/>
                <a:gd name="connsiteX39-177" fmla="*/ 221226 w 2035531"/>
                <a:gd name="connsiteY39-178" fmla="*/ 3591232 h 4424516"/>
                <a:gd name="connsiteX40-179" fmla="*/ 0 w 2035531"/>
                <a:gd name="connsiteY40-180" fmla="*/ 3215148 h 4424516"/>
                <a:gd name="connsiteX41-181" fmla="*/ 7375 w 2035531"/>
                <a:gd name="connsiteY41-182" fmla="*/ 2698955 h 4424516"/>
                <a:gd name="connsiteX42-183" fmla="*/ 176981 w 2035531"/>
                <a:gd name="connsiteY42-184" fmla="*/ 2337619 h 4424516"/>
                <a:gd name="connsiteX43-185" fmla="*/ 184355 w 2035531"/>
                <a:gd name="connsiteY43-186" fmla="*/ 1659194 h 4424516"/>
                <a:gd name="connsiteX44-187" fmla="*/ 206478 w 2035531"/>
                <a:gd name="connsiteY44-188" fmla="*/ 1076632 h 4424516"/>
                <a:gd name="connsiteX45-189" fmla="*/ 398207 w 2035531"/>
                <a:gd name="connsiteY45-190" fmla="*/ 855407 h 4424516"/>
                <a:gd name="connsiteX46-191" fmla="*/ 612058 w 2035531"/>
                <a:gd name="connsiteY46-192" fmla="*/ 803787 h 4424516"/>
                <a:gd name="connsiteX47-193" fmla="*/ 619433 w 2035531"/>
                <a:gd name="connsiteY47-194" fmla="*/ 744794 h 4424516"/>
                <a:gd name="connsiteX48-195" fmla="*/ 1039762 w 2035531"/>
                <a:gd name="connsiteY48-196" fmla="*/ 221226 h 4424516"/>
                <a:gd name="connsiteX49-197" fmla="*/ 1688691 w 2035531"/>
                <a:gd name="connsiteY49-198" fmla="*/ 0 h 4424516"/>
                <a:gd name="connsiteX0-199" fmla="*/ 1688691 w 2035531"/>
                <a:gd name="connsiteY0-200" fmla="*/ 0 h 4424516"/>
                <a:gd name="connsiteX1-201" fmla="*/ 2027904 w 2035531"/>
                <a:gd name="connsiteY1-202" fmla="*/ 103239 h 4424516"/>
                <a:gd name="connsiteX2-203" fmla="*/ 2035278 w 2035531"/>
                <a:gd name="connsiteY2-204" fmla="*/ 184355 h 4424516"/>
                <a:gd name="connsiteX3-205" fmla="*/ 2035531 w 2035531"/>
                <a:gd name="connsiteY3-206" fmla="*/ 184588 h 4424516"/>
                <a:gd name="connsiteX4-207" fmla="*/ 2005781 w 2035531"/>
                <a:gd name="connsiteY4-208" fmla="*/ 235974 h 4424516"/>
                <a:gd name="connsiteX5-209" fmla="*/ 1976284 w 2035531"/>
                <a:gd name="connsiteY5-210" fmla="*/ 457200 h 4424516"/>
                <a:gd name="connsiteX6-211" fmla="*/ 2035278 w 2035531"/>
                <a:gd name="connsiteY6-212" fmla="*/ 457200 h 4424516"/>
                <a:gd name="connsiteX7-213" fmla="*/ 1865671 w 2035531"/>
                <a:gd name="connsiteY7-214" fmla="*/ 641555 h 4424516"/>
                <a:gd name="connsiteX8-215" fmla="*/ 1961536 w 2035531"/>
                <a:gd name="connsiteY8-216" fmla="*/ 759542 h 4424516"/>
                <a:gd name="connsiteX9-217" fmla="*/ 2035278 w 2035531"/>
                <a:gd name="connsiteY9-218" fmla="*/ 899652 h 4424516"/>
                <a:gd name="connsiteX10-219" fmla="*/ 2005781 w 2035531"/>
                <a:gd name="connsiteY10-220" fmla="*/ 1076632 h 4424516"/>
                <a:gd name="connsiteX11-221" fmla="*/ 1909916 w 2035531"/>
                <a:gd name="connsiteY11-222" fmla="*/ 892278 h 4424516"/>
                <a:gd name="connsiteX12-223" fmla="*/ 1703439 w 2035531"/>
                <a:gd name="connsiteY12-224" fmla="*/ 909348 h 4424516"/>
                <a:gd name="connsiteX13-225" fmla="*/ 1560189 w 2035531"/>
                <a:gd name="connsiteY13-226" fmla="*/ 838610 h 4424516"/>
                <a:gd name="connsiteX14-227" fmla="*/ 1437968 w 2035531"/>
                <a:gd name="connsiteY14-228" fmla="*/ 943897 h 4424516"/>
                <a:gd name="connsiteX15-229" fmla="*/ 1415846 w 2035531"/>
                <a:gd name="connsiteY15-230" fmla="*/ 1201994 h 4424516"/>
                <a:gd name="connsiteX16-231" fmla="*/ 1563329 w 2035531"/>
                <a:gd name="connsiteY16-232" fmla="*/ 1393723 h 4424516"/>
                <a:gd name="connsiteX17-233" fmla="*/ 1570704 w 2035531"/>
                <a:gd name="connsiteY17-234" fmla="*/ 1622323 h 4424516"/>
                <a:gd name="connsiteX18-235" fmla="*/ 1452716 w 2035531"/>
                <a:gd name="connsiteY18-236" fmla="*/ 1755058 h 4424516"/>
                <a:gd name="connsiteX19-237" fmla="*/ 1319986 w 2035531"/>
                <a:gd name="connsiteY19-238" fmla="*/ 1803960 h 4424516"/>
                <a:gd name="connsiteX20-239" fmla="*/ 1201994 w 2035531"/>
                <a:gd name="connsiteY20-240" fmla="*/ 1828800 h 4424516"/>
                <a:gd name="connsiteX21-241" fmla="*/ 877529 w 2035531"/>
                <a:gd name="connsiteY21-242" fmla="*/ 1681316 h 4424516"/>
                <a:gd name="connsiteX22-243" fmla="*/ 707923 w 2035531"/>
                <a:gd name="connsiteY22-244" fmla="*/ 1268361 h 4424516"/>
                <a:gd name="connsiteX23-245" fmla="*/ 759542 w 2035531"/>
                <a:gd name="connsiteY23-246" fmla="*/ 1069258 h 4424516"/>
                <a:gd name="connsiteX24-247" fmla="*/ 678426 w 2035531"/>
                <a:gd name="connsiteY24-248" fmla="*/ 966019 h 4424516"/>
                <a:gd name="connsiteX25-249" fmla="*/ 567813 w 2035531"/>
                <a:gd name="connsiteY25-250" fmla="*/ 1076632 h 4424516"/>
                <a:gd name="connsiteX26-251" fmla="*/ 648929 w 2035531"/>
                <a:gd name="connsiteY26-252" fmla="*/ 1821426 h 4424516"/>
                <a:gd name="connsiteX27-253" fmla="*/ 744794 w 2035531"/>
                <a:gd name="connsiteY27-254" fmla="*/ 2389239 h 4424516"/>
                <a:gd name="connsiteX28-255" fmla="*/ 671052 w 2035531"/>
                <a:gd name="connsiteY28-256" fmla="*/ 2934929 h 4424516"/>
                <a:gd name="connsiteX29-257" fmla="*/ 501446 w 2035531"/>
                <a:gd name="connsiteY29-258" fmla="*/ 3465871 h 4424516"/>
                <a:gd name="connsiteX30-259" fmla="*/ 619433 w 2035531"/>
                <a:gd name="connsiteY30-260" fmla="*/ 3841955 h 4424516"/>
                <a:gd name="connsiteX31-261" fmla="*/ 833284 w 2035531"/>
                <a:gd name="connsiteY31-262" fmla="*/ 3967316 h 4424516"/>
                <a:gd name="connsiteX32-263" fmla="*/ 840658 w 2035531"/>
                <a:gd name="connsiteY32-264" fmla="*/ 4159045 h 4424516"/>
                <a:gd name="connsiteX33-265" fmla="*/ 648929 w 2035531"/>
                <a:gd name="connsiteY33-266" fmla="*/ 4424516 h 4424516"/>
                <a:gd name="connsiteX34-267" fmla="*/ 626807 w 2035531"/>
                <a:gd name="connsiteY34-268" fmla="*/ 4188542 h 4424516"/>
                <a:gd name="connsiteX35-269" fmla="*/ 324465 w 2035531"/>
                <a:gd name="connsiteY35-270" fmla="*/ 4358148 h 4424516"/>
                <a:gd name="connsiteX36-271" fmla="*/ 368710 w 2035531"/>
                <a:gd name="connsiteY36-272" fmla="*/ 4151671 h 4424516"/>
                <a:gd name="connsiteX37-273" fmla="*/ 258097 w 2035531"/>
                <a:gd name="connsiteY37-274" fmla="*/ 4203290 h 4424516"/>
                <a:gd name="connsiteX38-275" fmla="*/ 353962 w 2035531"/>
                <a:gd name="connsiteY38-276" fmla="*/ 3982065 h 4424516"/>
                <a:gd name="connsiteX39-277" fmla="*/ 221226 w 2035531"/>
                <a:gd name="connsiteY39-278" fmla="*/ 3591232 h 4424516"/>
                <a:gd name="connsiteX40-279" fmla="*/ 0 w 2035531"/>
                <a:gd name="connsiteY40-280" fmla="*/ 3215148 h 4424516"/>
                <a:gd name="connsiteX41-281" fmla="*/ 7375 w 2035531"/>
                <a:gd name="connsiteY41-282" fmla="*/ 2698955 h 4424516"/>
                <a:gd name="connsiteX42-283" fmla="*/ 176981 w 2035531"/>
                <a:gd name="connsiteY42-284" fmla="*/ 2337619 h 4424516"/>
                <a:gd name="connsiteX43-285" fmla="*/ 184355 w 2035531"/>
                <a:gd name="connsiteY43-286" fmla="*/ 1659194 h 4424516"/>
                <a:gd name="connsiteX44-287" fmla="*/ 206478 w 2035531"/>
                <a:gd name="connsiteY44-288" fmla="*/ 1076632 h 4424516"/>
                <a:gd name="connsiteX45-289" fmla="*/ 398207 w 2035531"/>
                <a:gd name="connsiteY45-290" fmla="*/ 855407 h 4424516"/>
                <a:gd name="connsiteX46-291" fmla="*/ 612058 w 2035531"/>
                <a:gd name="connsiteY46-292" fmla="*/ 803787 h 4424516"/>
                <a:gd name="connsiteX47-293" fmla="*/ 619433 w 2035531"/>
                <a:gd name="connsiteY47-294" fmla="*/ 744794 h 4424516"/>
                <a:gd name="connsiteX48-295" fmla="*/ 1039762 w 2035531"/>
                <a:gd name="connsiteY48-296" fmla="*/ 221226 h 4424516"/>
                <a:gd name="connsiteX49-297" fmla="*/ 1688691 w 2035531"/>
                <a:gd name="connsiteY49-298" fmla="*/ 0 h 4424516"/>
                <a:gd name="connsiteX0-299" fmla="*/ 1688691 w 2035531"/>
                <a:gd name="connsiteY0-300" fmla="*/ 0 h 4424516"/>
                <a:gd name="connsiteX1-301" fmla="*/ 2027904 w 2035531"/>
                <a:gd name="connsiteY1-302" fmla="*/ 103239 h 4424516"/>
                <a:gd name="connsiteX2-303" fmla="*/ 2035278 w 2035531"/>
                <a:gd name="connsiteY2-304" fmla="*/ 184355 h 4424516"/>
                <a:gd name="connsiteX3-305" fmla="*/ 2035531 w 2035531"/>
                <a:gd name="connsiteY3-306" fmla="*/ 184588 h 4424516"/>
                <a:gd name="connsiteX4-307" fmla="*/ 2005781 w 2035531"/>
                <a:gd name="connsiteY4-308" fmla="*/ 235974 h 4424516"/>
                <a:gd name="connsiteX5-309" fmla="*/ 1976284 w 2035531"/>
                <a:gd name="connsiteY5-310" fmla="*/ 457200 h 4424516"/>
                <a:gd name="connsiteX6-311" fmla="*/ 2035278 w 2035531"/>
                <a:gd name="connsiteY6-312" fmla="*/ 457200 h 4424516"/>
                <a:gd name="connsiteX7-313" fmla="*/ 1865671 w 2035531"/>
                <a:gd name="connsiteY7-314" fmla="*/ 641555 h 4424516"/>
                <a:gd name="connsiteX8-315" fmla="*/ 1961536 w 2035531"/>
                <a:gd name="connsiteY8-316" fmla="*/ 759542 h 4424516"/>
                <a:gd name="connsiteX9-317" fmla="*/ 2035278 w 2035531"/>
                <a:gd name="connsiteY9-318" fmla="*/ 899652 h 4424516"/>
                <a:gd name="connsiteX10-319" fmla="*/ 2005781 w 2035531"/>
                <a:gd name="connsiteY10-320" fmla="*/ 1076632 h 4424516"/>
                <a:gd name="connsiteX11-321" fmla="*/ 1909916 w 2035531"/>
                <a:gd name="connsiteY11-322" fmla="*/ 892278 h 4424516"/>
                <a:gd name="connsiteX12-323" fmla="*/ 1703439 w 2035531"/>
                <a:gd name="connsiteY12-324" fmla="*/ 909348 h 4424516"/>
                <a:gd name="connsiteX13-325" fmla="*/ 1560189 w 2035531"/>
                <a:gd name="connsiteY13-326" fmla="*/ 838610 h 4424516"/>
                <a:gd name="connsiteX14-327" fmla="*/ 1437968 w 2035531"/>
                <a:gd name="connsiteY14-328" fmla="*/ 943897 h 4424516"/>
                <a:gd name="connsiteX15-329" fmla="*/ 1415846 w 2035531"/>
                <a:gd name="connsiteY15-330" fmla="*/ 1201994 h 4424516"/>
                <a:gd name="connsiteX16-331" fmla="*/ 1563329 w 2035531"/>
                <a:gd name="connsiteY16-332" fmla="*/ 1393723 h 4424516"/>
                <a:gd name="connsiteX17-333" fmla="*/ 1570704 w 2035531"/>
                <a:gd name="connsiteY17-334" fmla="*/ 1622323 h 4424516"/>
                <a:gd name="connsiteX18-335" fmla="*/ 1452716 w 2035531"/>
                <a:gd name="connsiteY18-336" fmla="*/ 1755058 h 4424516"/>
                <a:gd name="connsiteX19-337" fmla="*/ 1319986 w 2035531"/>
                <a:gd name="connsiteY19-338" fmla="*/ 1803960 h 4424516"/>
                <a:gd name="connsiteX20-339" fmla="*/ 1201994 w 2035531"/>
                <a:gd name="connsiteY20-340" fmla="*/ 1828800 h 4424516"/>
                <a:gd name="connsiteX21-341" fmla="*/ 877529 w 2035531"/>
                <a:gd name="connsiteY21-342" fmla="*/ 1681316 h 4424516"/>
                <a:gd name="connsiteX22-343" fmla="*/ 707923 w 2035531"/>
                <a:gd name="connsiteY22-344" fmla="*/ 1268361 h 4424516"/>
                <a:gd name="connsiteX23-345" fmla="*/ 759542 w 2035531"/>
                <a:gd name="connsiteY23-346" fmla="*/ 1069258 h 4424516"/>
                <a:gd name="connsiteX24-347" fmla="*/ 678426 w 2035531"/>
                <a:gd name="connsiteY24-348" fmla="*/ 966019 h 4424516"/>
                <a:gd name="connsiteX25-349" fmla="*/ 567813 w 2035531"/>
                <a:gd name="connsiteY25-350" fmla="*/ 1076632 h 4424516"/>
                <a:gd name="connsiteX26-351" fmla="*/ 648929 w 2035531"/>
                <a:gd name="connsiteY26-352" fmla="*/ 1821426 h 4424516"/>
                <a:gd name="connsiteX27-353" fmla="*/ 744794 w 2035531"/>
                <a:gd name="connsiteY27-354" fmla="*/ 2389239 h 4424516"/>
                <a:gd name="connsiteX28-355" fmla="*/ 671052 w 2035531"/>
                <a:gd name="connsiteY28-356" fmla="*/ 2934929 h 4424516"/>
                <a:gd name="connsiteX29-357" fmla="*/ 501446 w 2035531"/>
                <a:gd name="connsiteY29-358" fmla="*/ 3465871 h 4424516"/>
                <a:gd name="connsiteX30-359" fmla="*/ 619433 w 2035531"/>
                <a:gd name="connsiteY30-360" fmla="*/ 3841955 h 4424516"/>
                <a:gd name="connsiteX31-361" fmla="*/ 833284 w 2035531"/>
                <a:gd name="connsiteY31-362" fmla="*/ 3967316 h 4424516"/>
                <a:gd name="connsiteX32-363" fmla="*/ 840658 w 2035531"/>
                <a:gd name="connsiteY32-364" fmla="*/ 4159045 h 4424516"/>
                <a:gd name="connsiteX33-365" fmla="*/ 648929 w 2035531"/>
                <a:gd name="connsiteY33-366" fmla="*/ 4424516 h 4424516"/>
                <a:gd name="connsiteX34-367" fmla="*/ 626807 w 2035531"/>
                <a:gd name="connsiteY34-368" fmla="*/ 4188542 h 4424516"/>
                <a:gd name="connsiteX35-369" fmla="*/ 324465 w 2035531"/>
                <a:gd name="connsiteY35-370" fmla="*/ 4358148 h 4424516"/>
                <a:gd name="connsiteX36-371" fmla="*/ 368710 w 2035531"/>
                <a:gd name="connsiteY36-372" fmla="*/ 4151671 h 4424516"/>
                <a:gd name="connsiteX37-373" fmla="*/ 258097 w 2035531"/>
                <a:gd name="connsiteY37-374" fmla="*/ 4203290 h 4424516"/>
                <a:gd name="connsiteX38-375" fmla="*/ 353962 w 2035531"/>
                <a:gd name="connsiteY38-376" fmla="*/ 3982065 h 4424516"/>
                <a:gd name="connsiteX39-377" fmla="*/ 221226 w 2035531"/>
                <a:gd name="connsiteY39-378" fmla="*/ 3591232 h 4424516"/>
                <a:gd name="connsiteX40-379" fmla="*/ 0 w 2035531"/>
                <a:gd name="connsiteY40-380" fmla="*/ 3215148 h 4424516"/>
                <a:gd name="connsiteX41-381" fmla="*/ 7375 w 2035531"/>
                <a:gd name="connsiteY41-382" fmla="*/ 2698955 h 4424516"/>
                <a:gd name="connsiteX42-383" fmla="*/ 176981 w 2035531"/>
                <a:gd name="connsiteY42-384" fmla="*/ 2337619 h 4424516"/>
                <a:gd name="connsiteX43-385" fmla="*/ 184355 w 2035531"/>
                <a:gd name="connsiteY43-386" fmla="*/ 1659194 h 4424516"/>
                <a:gd name="connsiteX44-387" fmla="*/ 206478 w 2035531"/>
                <a:gd name="connsiteY44-388" fmla="*/ 1076632 h 4424516"/>
                <a:gd name="connsiteX45-389" fmla="*/ 398207 w 2035531"/>
                <a:gd name="connsiteY45-390" fmla="*/ 855407 h 4424516"/>
                <a:gd name="connsiteX46-391" fmla="*/ 612058 w 2035531"/>
                <a:gd name="connsiteY46-392" fmla="*/ 803787 h 4424516"/>
                <a:gd name="connsiteX47-393" fmla="*/ 619433 w 2035531"/>
                <a:gd name="connsiteY47-394" fmla="*/ 744794 h 4424516"/>
                <a:gd name="connsiteX48-395" fmla="*/ 1039762 w 2035531"/>
                <a:gd name="connsiteY48-396" fmla="*/ 221226 h 4424516"/>
                <a:gd name="connsiteX49-397" fmla="*/ 1688691 w 2035531"/>
                <a:gd name="connsiteY49-398" fmla="*/ 0 h 4424516"/>
                <a:gd name="connsiteX0-399" fmla="*/ 1688691 w 2035531"/>
                <a:gd name="connsiteY0-400" fmla="*/ 0 h 4424516"/>
                <a:gd name="connsiteX1-401" fmla="*/ 2027904 w 2035531"/>
                <a:gd name="connsiteY1-402" fmla="*/ 103239 h 4424516"/>
                <a:gd name="connsiteX2-403" fmla="*/ 2035278 w 2035531"/>
                <a:gd name="connsiteY2-404" fmla="*/ 184355 h 4424516"/>
                <a:gd name="connsiteX3-405" fmla="*/ 2035531 w 2035531"/>
                <a:gd name="connsiteY3-406" fmla="*/ 184588 h 4424516"/>
                <a:gd name="connsiteX4-407" fmla="*/ 2005781 w 2035531"/>
                <a:gd name="connsiteY4-408" fmla="*/ 235974 h 4424516"/>
                <a:gd name="connsiteX5-409" fmla="*/ 1976284 w 2035531"/>
                <a:gd name="connsiteY5-410" fmla="*/ 457200 h 4424516"/>
                <a:gd name="connsiteX6-411" fmla="*/ 2035278 w 2035531"/>
                <a:gd name="connsiteY6-412" fmla="*/ 457200 h 4424516"/>
                <a:gd name="connsiteX7-413" fmla="*/ 1865671 w 2035531"/>
                <a:gd name="connsiteY7-414" fmla="*/ 641555 h 4424516"/>
                <a:gd name="connsiteX8-415" fmla="*/ 1961536 w 2035531"/>
                <a:gd name="connsiteY8-416" fmla="*/ 759542 h 4424516"/>
                <a:gd name="connsiteX9-417" fmla="*/ 2035278 w 2035531"/>
                <a:gd name="connsiteY9-418" fmla="*/ 899652 h 4424516"/>
                <a:gd name="connsiteX10-419" fmla="*/ 2005781 w 2035531"/>
                <a:gd name="connsiteY10-420" fmla="*/ 1076632 h 4424516"/>
                <a:gd name="connsiteX11-421" fmla="*/ 1909916 w 2035531"/>
                <a:gd name="connsiteY11-422" fmla="*/ 892278 h 4424516"/>
                <a:gd name="connsiteX12-423" fmla="*/ 1703439 w 2035531"/>
                <a:gd name="connsiteY12-424" fmla="*/ 909348 h 4424516"/>
                <a:gd name="connsiteX13-425" fmla="*/ 1560189 w 2035531"/>
                <a:gd name="connsiteY13-426" fmla="*/ 838610 h 4424516"/>
                <a:gd name="connsiteX14-427" fmla="*/ 1437968 w 2035531"/>
                <a:gd name="connsiteY14-428" fmla="*/ 943897 h 4424516"/>
                <a:gd name="connsiteX15-429" fmla="*/ 1415846 w 2035531"/>
                <a:gd name="connsiteY15-430" fmla="*/ 1201994 h 4424516"/>
                <a:gd name="connsiteX16-431" fmla="*/ 1563329 w 2035531"/>
                <a:gd name="connsiteY16-432" fmla="*/ 1393723 h 4424516"/>
                <a:gd name="connsiteX17-433" fmla="*/ 1570704 w 2035531"/>
                <a:gd name="connsiteY17-434" fmla="*/ 1622323 h 4424516"/>
                <a:gd name="connsiteX18-435" fmla="*/ 1452716 w 2035531"/>
                <a:gd name="connsiteY18-436" fmla="*/ 1755058 h 4424516"/>
                <a:gd name="connsiteX19-437" fmla="*/ 1319986 w 2035531"/>
                <a:gd name="connsiteY19-438" fmla="*/ 1803960 h 4424516"/>
                <a:gd name="connsiteX20-439" fmla="*/ 1201994 w 2035531"/>
                <a:gd name="connsiteY20-440" fmla="*/ 1828800 h 4424516"/>
                <a:gd name="connsiteX21-441" fmla="*/ 877529 w 2035531"/>
                <a:gd name="connsiteY21-442" fmla="*/ 1681316 h 4424516"/>
                <a:gd name="connsiteX22-443" fmla="*/ 707923 w 2035531"/>
                <a:gd name="connsiteY22-444" fmla="*/ 1268361 h 4424516"/>
                <a:gd name="connsiteX23-445" fmla="*/ 759542 w 2035531"/>
                <a:gd name="connsiteY23-446" fmla="*/ 1069258 h 4424516"/>
                <a:gd name="connsiteX24-447" fmla="*/ 678426 w 2035531"/>
                <a:gd name="connsiteY24-448" fmla="*/ 966019 h 4424516"/>
                <a:gd name="connsiteX25-449" fmla="*/ 567813 w 2035531"/>
                <a:gd name="connsiteY25-450" fmla="*/ 1076632 h 4424516"/>
                <a:gd name="connsiteX26-451" fmla="*/ 648929 w 2035531"/>
                <a:gd name="connsiteY26-452" fmla="*/ 1821426 h 4424516"/>
                <a:gd name="connsiteX27-453" fmla="*/ 744794 w 2035531"/>
                <a:gd name="connsiteY27-454" fmla="*/ 2389239 h 4424516"/>
                <a:gd name="connsiteX28-455" fmla="*/ 671052 w 2035531"/>
                <a:gd name="connsiteY28-456" fmla="*/ 2934929 h 4424516"/>
                <a:gd name="connsiteX29-457" fmla="*/ 501446 w 2035531"/>
                <a:gd name="connsiteY29-458" fmla="*/ 3465871 h 4424516"/>
                <a:gd name="connsiteX30-459" fmla="*/ 619433 w 2035531"/>
                <a:gd name="connsiteY30-460" fmla="*/ 3841955 h 4424516"/>
                <a:gd name="connsiteX31-461" fmla="*/ 833284 w 2035531"/>
                <a:gd name="connsiteY31-462" fmla="*/ 3967316 h 4424516"/>
                <a:gd name="connsiteX32-463" fmla="*/ 840658 w 2035531"/>
                <a:gd name="connsiteY32-464" fmla="*/ 4159045 h 4424516"/>
                <a:gd name="connsiteX33-465" fmla="*/ 648929 w 2035531"/>
                <a:gd name="connsiteY33-466" fmla="*/ 4424516 h 4424516"/>
                <a:gd name="connsiteX34-467" fmla="*/ 626807 w 2035531"/>
                <a:gd name="connsiteY34-468" fmla="*/ 4188542 h 4424516"/>
                <a:gd name="connsiteX35-469" fmla="*/ 324465 w 2035531"/>
                <a:gd name="connsiteY35-470" fmla="*/ 4358148 h 4424516"/>
                <a:gd name="connsiteX36-471" fmla="*/ 368710 w 2035531"/>
                <a:gd name="connsiteY36-472" fmla="*/ 4151671 h 4424516"/>
                <a:gd name="connsiteX37-473" fmla="*/ 258097 w 2035531"/>
                <a:gd name="connsiteY37-474" fmla="*/ 4203290 h 4424516"/>
                <a:gd name="connsiteX38-475" fmla="*/ 353962 w 2035531"/>
                <a:gd name="connsiteY38-476" fmla="*/ 3982065 h 4424516"/>
                <a:gd name="connsiteX39-477" fmla="*/ 221226 w 2035531"/>
                <a:gd name="connsiteY39-478" fmla="*/ 3591232 h 4424516"/>
                <a:gd name="connsiteX40-479" fmla="*/ 0 w 2035531"/>
                <a:gd name="connsiteY40-480" fmla="*/ 3215148 h 4424516"/>
                <a:gd name="connsiteX41-481" fmla="*/ 7375 w 2035531"/>
                <a:gd name="connsiteY41-482" fmla="*/ 2698955 h 4424516"/>
                <a:gd name="connsiteX42-483" fmla="*/ 176981 w 2035531"/>
                <a:gd name="connsiteY42-484" fmla="*/ 2337619 h 4424516"/>
                <a:gd name="connsiteX43-485" fmla="*/ 184355 w 2035531"/>
                <a:gd name="connsiteY43-486" fmla="*/ 1659194 h 4424516"/>
                <a:gd name="connsiteX44-487" fmla="*/ 206478 w 2035531"/>
                <a:gd name="connsiteY44-488" fmla="*/ 1076632 h 4424516"/>
                <a:gd name="connsiteX45-489" fmla="*/ 398207 w 2035531"/>
                <a:gd name="connsiteY45-490" fmla="*/ 855407 h 4424516"/>
                <a:gd name="connsiteX46-491" fmla="*/ 612058 w 2035531"/>
                <a:gd name="connsiteY46-492" fmla="*/ 803787 h 4424516"/>
                <a:gd name="connsiteX47-493" fmla="*/ 619433 w 2035531"/>
                <a:gd name="connsiteY47-494" fmla="*/ 744794 h 4424516"/>
                <a:gd name="connsiteX48-495" fmla="*/ 1039762 w 2035531"/>
                <a:gd name="connsiteY48-496" fmla="*/ 221226 h 4424516"/>
                <a:gd name="connsiteX49-497" fmla="*/ 1688691 w 2035531"/>
                <a:gd name="connsiteY49-498" fmla="*/ 0 h 4424516"/>
                <a:gd name="connsiteX0-499" fmla="*/ 1688691 w 2035531"/>
                <a:gd name="connsiteY0-500" fmla="*/ 0 h 4424516"/>
                <a:gd name="connsiteX1-501" fmla="*/ 2027904 w 2035531"/>
                <a:gd name="connsiteY1-502" fmla="*/ 103239 h 4424516"/>
                <a:gd name="connsiteX2-503" fmla="*/ 2035278 w 2035531"/>
                <a:gd name="connsiteY2-504" fmla="*/ 184355 h 4424516"/>
                <a:gd name="connsiteX3-505" fmla="*/ 2035531 w 2035531"/>
                <a:gd name="connsiteY3-506" fmla="*/ 184588 h 4424516"/>
                <a:gd name="connsiteX4-507" fmla="*/ 2005781 w 2035531"/>
                <a:gd name="connsiteY4-508" fmla="*/ 235974 h 4424516"/>
                <a:gd name="connsiteX5-509" fmla="*/ 1976284 w 2035531"/>
                <a:gd name="connsiteY5-510" fmla="*/ 457200 h 4424516"/>
                <a:gd name="connsiteX6-511" fmla="*/ 2035278 w 2035531"/>
                <a:gd name="connsiteY6-512" fmla="*/ 457200 h 4424516"/>
                <a:gd name="connsiteX7-513" fmla="*/ 1865671 w 2035531"/>
                <a:gd name="connsiteY7-514" fmla="*/ 641555 h 4424516"/>
                <a:gd name="connsiteX8-515" fmla="*/ 1961536 w 2035531"/>
                <a:gd name="connsiteY8-516" fmla="*/ 759542 h 4424516"/>
                <a:gd name="connsiteX9-517" fmla="*/ 2035278 w 2035531"/>
                <a:gd name="connsiteY9-518" fmla="*/ 899652 h 4424516"/>
                <a:gd name="connsiteX10-519" fmla="*/ 2005781 w 2035531"/>
                <a:gd name="connsiteY10-520" fmla="*/ 1076632 h 4424516"/>
                <a:gd name="connsiteX11-521" fmla="*/ 1909916 w 2035531"/>
                <a:gd name="connsiteY11-522" fmla="*/ 892278 h 4424516"/>
                <a:gd name="connsiteX12-523" fmla="*/ 1703439 w 2035531"/>
                <a:gd name="connsiteY12-524" fmla="*/ 909348 h 4424516"/>
                <a:gd name="connsiteX13-525" fmla="*/ 1560189 w 2035531"/>
                <a:gd name="connsiteY13-526" fmla="*/ 838610 h 4424516"/>
                <a:gd name="connsiteX14-527" fmla="*/ 1437968 w 2035531"/>
                <a:gd name="connsiteY14-528" fmla="*/ 943897 h 4424516"/>
                <a:gd name="connsiteX15-529" fmla="*/ 1415846 w 2035531"/>
                <a:gd name="connsiteY15-530" fmla="*/ 1201994 h 4424516"/>
                <a:gd name="connsiteX16-531" fmla="*/ 1563329 w 2035531"/>
                <a:gd name="connsiteY16-532" fmla="*/ 1393723 h 4424516"/>
                <a:gd name="connsiteX17-533" fmla="*/ 1570704 w 2035531"/>
                <a:gd name="connsiteY17-534" fmla="*/ 1622323 h 4424516"/>
                <a:gd name="connsiteX18-535" fmla="*/ 1452716 w 2035531"/>
                <a:gd name="connsiteY18-536" fmla="*/ 1755058 h 4424516"/>
                <a:gd name="connsiteX19-537" fmla="*/ 1319986 w 2035531"/>
                <a:gd name="connsiteY19-538" fmla="*/ 1803960 h 4424516"/>
                <a:gd name="connsiteX20-539" fmla="*/ 1201994 w 2035531"/>
                <a:gd name="connsiteY20-540" fmla="*/ 1828800 h 4424516"/>
                <a:gd name="connsiteX21-541" fmla="*/ 877529 w 2035531"/>
                <a:gd name="connsiteY21-542" fmla="*/ 1681316 h 4424516"/>
                <a:gd name="connsiteX22-543" fmla="*/ 707923 w 2035531"/>
                <a:gd name="connsiteY22-544" fmla="*/ 1268361 h 4424516"/>
                <a:gd name="connsiteX23-545" fmla="*/ 759542 w 2035531"/>
                <a:gd name="connsiteY23-546" fmla="*/ 1069258 h 4424516"/>
                <a:gd name="connsiteX24-547" fmla="*/ 678426 w 2035531"/>
                <a:gd name="connsiteY24-548" fmla="*/ 966019 h 4424516"/>
                <a:gd name="connsiteX25-549" fmla="*/ 567813 w 2035531"/>
                <a:gd name="connsiteY25-550" fmla="*/ 1076632 h 4424516"/>
                <a:gd name="connsiteX26-551" fmla="*/ 648929 w 2035531"/>
                <a:gd name="connsiteY26-552" fmla="*/ 1821426 h 4424516"/>
                <a:gd name="connsiteX27-553" fmla="*/ 744794 w 2035531"/>
                <a:gd name="connsiteY27-554" fmla="*/ 2389239 h 4424516"/>
                <a:gd name="connsiteX28-555" fmla="*/ 671052 w 2035531"/>
                <a:gd name="connsiteY28-556" fmla="*/ 2934929 h 4424516"/>
                <a:gd name="connsiteX29-557" fmla="*/ 501446 w 2035531"/>
                <a:gd name="connsiteY29-558" fmla="*/ 3465871 h 4424516"/>
                <a:gd name="connsiteX30-559" fmla="*/ 619433 w 2035531"/>
                <a:gd name="connsiteY30-560" fmla="*/ 3841955 h 4424516"/>
                <a:gd name="connsiteX31-561" fmla="*/ 833284 w 2035531"/>
                <a:gd name="connsiteY31-562" fmla="*/ 3967316 h 4424516"/>
                <a:gd name="connsiteX32-563" fmla="*/ 840658 w 2035531"/>
                <a:gd name="connsiteY32-564" fmla="*/ 4159045 h 4424516"/>
                <a:gd name="connsiteX33-565" fmla="*/ 648929 w 2035531"/>
                <a:gd name="connsiteY33-566" fmla="*/ 4424516 h 4424516"/>
                <a:gd name="connsiteX34-567" fmla="*/ 626807 w 2035531"/>
                <a:gd name="connsiteY34-568" fmla="*/ 4188542 h 4424516"/>
                <a:gd name="connsiteX35-569" fmla="*/ 324465 w 2035531"/>
                <a:gd name="connsiteY35-570" fmla="*/ 4358148 h 4424516"/>
                <a:gd name="connsiteX36-571" fmla="*/ 368710 w 2035531"/>
                <a:gd name="connsiteY36-572" fmla="*/ 4151671 h 4424516"/>
                <a:gd name="connsiteX37-573" fmla="*/ 258097 w 2035531"/>
                <a:gd name="connsiteY37-574" fmla="*/ 4203290 h 4424516"/>
                <a:gd name="connsiteX38-575" fmla="*/ 353962 w 2035531"/>
                <a:gd name="connsiteY38-576" fmla="*/ 3982065 h 4424516"/>
                <a:gd name="connsiteX39-577" fmla="*/ 221226 w 2035531"/>
                <a:gd name="connsiteY39-578" fmla="*/ 3591232 h 4424516"/>
                <a:gd name="connsiteX40-579" fmla="*/ 0 w 2035531"/>
                <a:gd name="connsiteY40-580" fmla="*/ 3215148 h 4424516"/>
                <a:gd name="connsiteX41-581" fmla="*/ 7375 w 2035531"/>
                <a:gd name="connsiteY41-582" fmla="*/ 2698955 h 4424516"/>
                <a:gd name="connsiteX42-583" fmla="*/ 176981 w 2035531"/>
                <a:gd name="connsiteY42-584" fmla="*/ 2337619 h 4424516"/>
                <a:gd name="connsiteX43-585" fmla="*/ 184355 w 2035531"/>
                <a:gd name="connsiteY43-586" fmla="*/ 1659194 h 4424516"/>
                <a:gd name="connsiteX44-587" fmla="*/ 206478 w 2035531"/>
                <a:gd name="connsiteY44-588" fmla="*/ 1076632 h 4424516"/>
                <a:gd name="connsiteX45-589" fmla="*/ 398207 w 2035531"/>
                <a:gd name="connsiteY45-590" fmla="*/ 855407 h 4424516"/>
                <a:gd name="connsiteX46-591" fmla="*/ 612058 w 2035531"/>
                <a:gd name="connsiteY46-592" fmla="*/ 803787 h 4424516"/>
                <a:gd name="connsiteX47-593" fmla="*/ 619433 w 2035531"/>
                <a:gd name="connsiteY47-594" fmla="*/ 744794 h 4424516"/>
                <a:gd name="connsiteX48-595" fmla="*/ 1039762 w 2035531"/>
                <a:gd name="connsiteY48-596" fmla="*/ 221226 h 4424516"/>
                <a:gd name="connsiteX49-597" fmla="*/ 1688691 w 2035531"/>
                <a:gd name="connsiteY49-598" fmla="*/ 0 h 4424516"/>
                <a:gd name="connsiteX0-599" fmla="*/ 1688691 w 2035531"/>
                <a:gd name="connsiteY0-600" fmla="*/ 0 h 4424516"/>
                <a:gd name="connsiteX1-601" fmla="*/ 2027904 w 2035531"/>
                <a:gd name="connsiteY1-602" fmla="*/ 103239 h 4424516"/>
                <a:gd name="connsiteX2-603" fmla="*/ 2035278 w 2035531"/>
                <a:gd name="connsiteY2-604" fmla="*/ 184355 h 4424516"/>
                <a:gd name="connsiteX3-605" fmla="*/ 2035531 w 2035531"/>
                <a:gd name="connsiteY3-606" fmla="*/ 184588 h 4424516"/>
                <a:gd name="connsiteX4-607" fmla="*/ 2005781 w 2035531"/>
                <a:gd name="connsiteY4-608" fmla="*/ 235974 h 4424516"/>
                <a:gd name="connsiteX5-609" fmla="*/ 1976284 w 2035531"/>
                <a:gd name="connsiteY5-610" fmla="*/ 457200 h 4424516"/>
                <a:gd name="connsiteX6-611" fmla="*/ 2035278 w 2035531"/>
                <a:gd name="connsiteY6-612" fmla="*/ 457200 h 4424516"/>
                <a:gd name="connsiteX7-613" fmla="*/ 1865671 w 2035531"/>
                <a:gd name="connsiteY7-614" fmla="*/ 641555 h 4424516"/>
                <a:gd name="connsiteX8-615" fmla="*/ 1961536 w 2035531"/>
                <a:gd name="connsiteY8-616" fmla="*/ 759542 h 4424516"/>
                <a:gd name="connsiteX9-617" fmla="*/ 2035278 w 2035531"/>
                <a:gd name="connsiteY9-618" fmla="*/ 899652 h 4424516"/>
                <a:gd name="connsiteX10-619" fmla="*/ 2005781 w 2035531"/>
                <a:gd name="connsiteY10-620" fmla="*/ 1076632 h 4424516"/>
                <a:gd name="connsiteX11-621" fmla="*/ 1909916 w 2035531"/>
                <a:gd name="connsiteY11-622" fmla="*/ 892278 h 4424516"/>
                <a:gd name="connsiteX12-623" fmla="*/ 1703439 w 2035531"/>
                <a:gd name="connsiteY12-624" fmla="*/ 909348 h 4424516"/>
                <a:gd name="connsiteX13-625" fmla="*/ 1560189 w 2035531"/>
                <a:gd name="connsiteY13-626" fmla="*/ 838610 h 4424516"/>
                <a:gd name="connsiteX14-627" fmla="*/ 1437968 w 2035531"/>
                <a:gd name="connsiteY14-628" fmla="*/ 943897 h 4424516"/>
                <a:gd name="connsiteX15-629" fmla="*/ 1415846 w 2035531"/>
                <a:gd name="connsiteY15-630" fmla="*/ 1201994 h 4424516"/>
                <a:gd name="connsiteX16-631" fmla="*/ 1563329 w 2035531"/>
                <a:gd name="connsiteY16-632" fmla="*/ 1393723 h 4424516"/>
                <a:gd name="connsiteX17-633" fmla="*/ 1570704 w 2035531"/>
                <a:gd name="connsiteY17-634" fmla="*/ 1622323 h 4424516"/>
                <a:gd name="connsiteX18-635" fmla="*/ 1452716 w 2035531"/>
                <a:gd name="connsiteY18-636" fmla="*/ 1755058 h 4424516"/>
                <a:gd name="connsiteX19-637" fmla="*/ 1319986 w 2035531"/>
                <a:gd name="connsiteY19-638" fmla="*/ 1803960 h 4424516"/>
                <a:gd name="connsiteX20-639" fmla="*/ 1201994 w 2035531"/>
                <a:gd name="connsiteY20-640" fmla="*/ 1828800 h 4424516"/>
                <a:gd name="connsiteX21-641" fmla="*/ 877529 w 2035531"/>
                <a:gd name="connsiteY21-642" fmla="*/ 1681316 h 4424516"/>
                <a:gd name="connsiteX22-643" fmla="*/ 707923 w 2035531"/>
                <a:gd name="connsiteY22-644" fmla="*/ 1268361 h 4424516"/>
                <a:gd name="connsiteX23-645" fmla="*/ 759542 w 2035531"/>
                <a:gd name="connsiteY23-646" fmla="*/ 1069258 h 4424516"/>
                <a:gd name="connsiteX24-647" fmla="*/ 678426 w 2035531"/>
                <a:gd name="connsiteY24-648" fmla="*/ 966019 h 4424516"/>
                <a:gd name="connsiteX25-649" fmla="*/ 567813 w 2035531"/>
                <a:gd name="connsiteY25-650" fmla="*/ 1076632 h 4424516"/>
                <a:gd name="connsiteX26-651" fmla="*/ 648929 w 2035531"/>
                <a:gd name="connsiteY26-652" fmla="*/ 1821426 h 4424516"/>
                <a:gd name="connsiteX27-653" fmla="*/ 744794 w 2035531"/>
                <a:gd name="connsiteY27-654" fmla="*/ 2389239 h 4424516"/>
                <a:gd name="connsiteX28-655" fmla="*/ 671052 w 2035531"/>
                <a:gd name="connsiteY28-656" fmla="*/ 2934929 h 4424516"/>
                <a:gd name="connsiteX29-657" fmla="*/ 501446 w 2035531"/>
                <a:gd name="connsiteY29-658" fmla="*/ 3465871 h 4424516"/>
                <a:gd name="connsiteX30-659" fmla="*/ 619433 w 2035531"/>
                <a:gd name="connsiteY30-660" fmla="*/ 3841955 h 4424516"/>
                <a:gd name="connsiteX31-661" fmla="*/ 833284 w 2035531"/>
                <a:gd name="connsiteY31-662" fmla="*/ 3967316 h 4424516"/>
                <a:gd name="connsiteX32-663" fmla="*/ 840658 w 2035531"/>
                <a:gd name="connsiteY32-664" fmla="*/ 4159045 h 4424516"/>
                <a:gd name="connsiteX33-665" fmla="*/ 648929 w 2035531"/>
                <a:gd name="connsiteY33-666" fmla="*/ 4424516 h 4424516"/>
                <a:gd name="connsiteX34-667" fmla="*/ 626807 w 2035531"/>
                <a:gd name="connsiteY34-668" fmla="*/ 4188542 h 4424516"/>
                <a:gd name="connsiteX35-669" fmla="*/ 324465 w 2035531"/>
                <a:gd name="connsiteY35-670" fmla="*/ 4358148 h 4424516"/>
                <a:gd name="connsiteX36-671" fmla="*/ 368710 w 2035531"/>
                <a:gd name="connsiteY36-672" fmla="*/ 4151671 h 4424516"/>
                <a:gd name="connsiteX37-673" fmla="*/ 258097 w 2035531"/>
                <a:gd name="connsiteY37-674" fmla="*/ 4203290 h 4424516"/>
                <a:gd name="connsiteX38-675" fmla="*/ 353962 w 2035531"/>
                <a:gd name="connsiteY38-676" fmla="*/ 3982065 h 4424516"/>
                <a:gd name="connsiteX39-677" fmla="*/ 221226 w 2035531"/>
                <a:gd name="connsiteY39-678" fmla="*/ 3591232 h 4424516"/>
                <a:gd name="connsiteX40-679" fmla="*/ 0 w 2035531"/>
                <a:gd name="connsiteY40-680" fmla="*/ 3215148 h 4424516"/>
                <a:gd name="connsiteX41-681" fmla="*/ 7375 w 2035531"/>
                <a:gd name="connsiteY41-682" fmla="*/ 2698955 h 4424516"/>
                <a:gd name="connsiteX42-683" fmla="*/ 176981 w 2035531"/>
                <a:gd name="connsiteY42-684" fmla="*/ 2337619 h 4424516"/>
                <a:gd name="connsiteX43-685" fmla="*/ 184355 w 2035531"/>
                <a:gd name="connsiteY43-686" fmla="*/ 1659194 h 4424516"/>
                <a:gd name="connsiteX44-687" fmla="*/ 206478 w 2035531"/>
                <a:gd name="connsiteY44-688" fmla="*/ 1076632 h 4424516"/>
                <a:gd name="connsiteX45-689" fmla="*/ 398207 w 2035531"/>
                <a:gd name="connsiteY45-690" fmla="*/ 855407 h 4424516"/>
                <a:gd name="connsiteX46-691" fmla="*/ 612058 w 2035531"/>
                <a:gd name="connsiteY46-692" fmla="*/ 803787 h 4424516"/>
                <a:gd name="connsiteX47-693" fmla="*/ 619433 w 2035531"/>
                <a:gd name="connsiteY47-694" fmla="*/ 744794 h 4424516"/>
                <a:gd name="connsiteX48-695" fmla="*/ 1039762 w 2035531"/>
                <a:gd name="connsiteY48-696" fmla="*/ 221226 h 4424516"/>
                <a:gd name="connsiteX49-697" fmla="*/ 1688691 w 2035531"/>
                <a:gd name="connsiteY49-698" fmla="*/ 0 h 4424516"/>
                <a:gd name="connsiteX0-699" fmla="*/ 1688691 w 2035531"/>
                <a:gd name="connsiteY0-700" fmla="*/ 0 h 4424516"/>
                <a:gd name="connsiteX1-701" fmla="*/ 2027904 w 2035531"/>
                <a:gd name="connsiteY1-702" fmla="*/ 103239 h 4424516"/>
                <a:gd name="connsiteX2-703" fmla="*/ 2035278 w 2035531"/>
                <a:gd name="connsiteY2-704" fmla="*/ 184355 h 4424516"/>
                <a:gd name="connsiteX3-705" fmla="*/ 2035531 w 2035531"/>
                <a:gd name="connsiteY3-706" fmla="*/ 184588 h 4424516"/>
                <a:gd name="connsiteX4-707" fmla="*/ 2005781 w 2035531"/>
                <a:gd name="connsiteY4-708" fmla="*/ 235974 h 4424516"/>
                <a:gd name="connsiteX5-709" fmla="*/ 1976284 w 2035531"/>
                <a:gd name="connsiteY5-710" fmla="*/ 457200 h 4424516"/>
                <a:gd name="connsiteX6-711" fmla="*/ 2035278 w 2035531"/>
                <a:gd name="connsiteY6-712" fmla="*/ 457200 h 4424516"/>
                <a:gd name="connsiteX7-713" fmla="*/ 1865671 w 2035531"/>
                <a:gd name="connsiteY7-714" fmla="*/ 641555 h 4424516"/>
                <a:gd name="connsiteX8-715" fmla="*/ 1961536 w 2035531"/>
                <a:gd name="connsiteY8-716" fmla="*/ 759542 h 4424516"/>
                <a:gd name="connsiteX9-717" fmla="*/ 2035278 w 2035531"/>
                <a:gd name="connsiteY9-718" fmla="*/ 899652 h 4424516"/>
                <a:gd name="connsiteX10-719" fmla="*/ 2005781 w 2035531"/>
                <a:gd name="connsiteY10-720" fmla="*/ 1076632 h 4424516"/>
                <a:gd name="connsiteX11-721" fmla="*/ 1909916 w 2035531"/>
                <a:gd name="connsiteY11-722" fmla="*/ 892278 h 4424516"/>
                <a:gd name="connsiteX12-723" fmla="*/ 1703439 w 2035531"/>
                <a:gd name="connsiteY12-724" fmla="*/ 909348 h 4424516"/>
                <a:gd name="connsiteX13-725" fmla="*/ 1560189 w 2035531"/>
                <a:gd name="connsiteY13-726" fmla="*/ 838610 h 4424516"/>
                <a:gd name="connsiteX14-727" fmla="*/ 1437968 w 2035531"/>
                <a:gd name="connsiteY14-728" fmla="*/ 943897 h 4424516"/>
                <a:gd name="connsiteX15-729" fmla="*/ 1415846 w 2035531"/>
                <a:gd name="connsiteY15-730" fmla="*/ 1201994 h 4424516"/>
                <a:gd name="connsiteX16-731" fmla="*/ 1563329 w 2035531"/>
                <a:gd name="connsiteY16-732" fmla="*/ 1393723 h 4424516"/>
                <a:gd name="connsiteX17-733" fmla="*/ 1570704 w 2035531"/>
                <a:gd name="connsiteY17-734" fmla="*/ 1622323 h 4424516"/>
                <a:gd name="connsiteX18-735" fmla="*/ 1452716 w 2035531"/>
                <a:gd name="connsiteY18-736" fmla="*/ 1755058 h 4424516"/>
                <a:gd name="connsiteX19-737" fmla="*/ 1319986 w 2035531"/>
                <a:gd name="connsiteY19-738" fmla="*/ 1803960 h 4424516"/>
                <a:gd name="connsiteX20-739" fmla="*/ 1201994 w 2035531"/>
                <a:gd name="connsiteY20-740" fmla="*/ 1828800 h 4424516"/>
                <a:gd name="connsiteX21-741" fmla="*/ 877529 w 2035531"/>
                <a:gd name="connsiteY21-742" fmla="*/ 1681316 h 4424516"/>
                <a:gd name="connsiteX22-743" fmla="*/ 707923 w 2035531"/>
                <a:gd name="connsiteY22-744" fmla="*/ 1268361 h 4424516"/>
                <a:gd name="connsiteX23-745" fmla="*/ 759542 w 2035531"/>
                <a:gd name="connsiteY23-746" fmla="*/ 1069258 h 4424516"/>
                <a:gd name="connsiteX24-747" fmla="*/ 678426 w 2035531"/>
                <a:gd name="connsiteY24-748" fmla="*/ 966019 h 4424516"/>
                <a:gd name="connsiteX25-749" fmla="*/ 567813 w 2035531"/>
                <a:gd name="connsiteY25-750" fmla="*/ 1076632 h 4424516"/>
                <a:gd name="connsiteX26-751" fmla="*/ 648929 w 2035531"/>
                <a:gd name="connsiteY26-752" fmla="*/ 1821426 h 4424516"/>
                <a:gd name="connsiteX27-753" fmla="*/ 744794 w 2035531"/>
                <a:gd name="connsiteY27-754" fmla="*/ 2389239 h 4424516"/>
                <a:gd name="connsiteX28-755" fmla="*/ 671052 w 2035531"/>
                <a:gd name="connsiteY28-756" fmla="*/ 2934929 h 4424516"/>
                <a:gd name="connsiteX29-757" fmla="*/ 501446 w 2035531"/>
                <a:gd name="connsiteY29-758" fmla="*/ 3465871 h 4424516"/>
                <a:gd name="connsiteX30-759" fmla="*/ 619433 w 2035531"/>
                <a:gd name="connsiteY30-760" fmla="*/ 3841955 h 4424516"/>
                <a:gd name="connsiteX31-761" fmla="*/ 833284 w 2035531"/>
                <a:gd name="connsiteY31-762" fmla="*/ 3967316 h 4424516"/>
                <a:gd name="connsiteX32-763" fmla="*/ 840658 w 2035531"/>
                <a:gd name="connsiteY32-764" fmla="*/ 4159045 h 4424516"/>
                <a:gd name="connsiteX33-765" fmla="*/ 648929 w 2035531"/>
                <a:gd name="connsiteY33-766" fmla="*/ 4424516 h 4424516"/>
                <a:gd name="connsiteX34-767" fmla="*/ 626807 w 2035531"/>
                <a:gd name="connsiteY34-768" fmla="*/ 4188542 h 4424516"/>
                <a:gd name="connsiteX35-769" fmla="*/ 324465 w 2035531"/>
                <a:gd name="connsiteY35-770" fmla="*/ 4358148 h 4424516"/>
                <a:gd name="connsiteX36-771" fmla="*/ 368710 w 2035531"/>
                <a:gd name="connsiteY36-772" fmla="*/ 4151671 h 4424516"/>
                <a:gd name="connsiteX37-773" fmla="*/ 258097 w 2035531"/>
                <a:gd name="connsiteY37-774" fmla="*/ 4203290 h 4424516"/>
                <a:gd name="connsiteX38-775" fmla="*/ 353962 w 2035531"/>
                <a:gd name="connsiteY38-776" fmla="*/ 3982065 h 4424516"/>
                <a:gd name="connsiteX39-777" fmla="*/ 221226 w 2035531"/>
                <a:gd name="connsiteY39-778" fmla="*/ 3591232 h 4424516"/>
                <a:gd name="connsiteX40-779" fmla="*/ 0 w 2035531"/>
                <a:gd name="connsiteY40-780" fmla="*/ 3215148 h 4424516"/>
                <a:gd name="connsiteX41-781" fmla="*/ 7375 w 2035531"/>
                <a:gd name="connsiteY41-782" fmla="*/ 2698955 h 4424516"/>
                <a:gd name="connsiteX42-783" fmla="*/ 176981 w 2035531"/>
                <a:gd name="connsiteY42-784" fmla="*/ 2337619 h 4424516"/>
                <a:gd name="connsiteX43-785" fmla="*/ 184355 w 2035531"/>
                <a:gd name="connsiteY43-786" fmla="*/ 1659194 h 4424516"/>
                <a:gd name="connsiteX44-787" fmla="*/ 206478 w 2035531"/>
                <a:gd name="connsiteY44-788" fmla="*/ 1076632 h 4424516"/>
                <a:gd name="connsiteX45-789" fmla="*/ 398207 w 2035531"/>
                <a:gd name="connsiteY45-790" fmla="*/ 855407 h 4424516"/>
                <a:gd name="connsiteX46-791" fmla="*/ 612058 w 2035531"/>
                <a:gd name="connsiteY46-792" fmla="*/ 803787 h 4424516"/>
                <a:gd name="connsiteX47-793" fmla="*/ 619433 w 2035531"/>
                <a:gd name="connsiteY47-794" fmla="*/ 744794 h 4424516"/>
                <a:gd name="connsiteX48-795" fmla="*/ 1039762 w 2035531"/>
                <a:gd name="connsiteY48-796" fmla="*/ 221226 h 4424516"/>
                <a:gd name="connsiteX49-797" fmla="*/ 1688691 w 2035531"/>
                <a:gd name="connsiteY49-798" fmla="*/ 0 h 4424516"/>
                <a:gd name="connsiteX0-799" fmla="*/ 1688691 w 2035531"/>
                <a:gd name="connsiteY0-800" fmla="*/ 0 h 4424516"/>
                <a:gd name="connsiteX1-801" fmla="*/ 2027904 w 2035531"/>
                <a:gd name="connsiteY1-802" fmla="*/ 103239 h 4424516"/>
                <a:gd name="connsiteX2-803" fmla="*/ 2035278 w 2035531"/>
                <a:gd name="connsiteY2-804" fmla="*/ 184355 h 4424516"/>
                <a:gd name="connsiteX3-805" fmla="*/ 2035531 w 2035531"/>
                <a:gd name="connsiteY3-806" fmla="*/ 184588 h 4424516"/>
                <a:gd name="connsiteX4-807" fmla="*/ 2005781 w 2035531"/>
                <a:gd name="connsiteY4-808" fmla="*/ 235974 h 4424516"/>
                <a:gd name="connsiteX5-809" fmla="*/ 1976284 w 2035531"/>
                <a:gd name="connsiteY5-810" fmla="*/ 457200 h 4424516"/>
                <a:gd name="connsiteX6-811" fmla="*/ 2035278 w 2035531"/>
                <a:gd name="connsiteY6-812" fmla="*/ 457200 h 4424516"/>
                <a:gd name="connsiteX7-813" fmla="*/ 1865671 w 2035531"/>
                <a:gd name="connsiteY7-814" fmla="*/ 641555 h 4424516"/>
                <a:gd name="connsiteX8-815" fmla="*/ 1961536 w 2035531"/>
                <a:gd name="connsiteY8-816" fmla="*/ 759542 h 4424516"/>
                <a:gd name="connsiteX9-817" fmla="*/ 2035278 w 2035531"/>
                <a:gd name="connsiteY9-818" fmla="*/ 899652 h 4424516"/>
                <a:gd name="connsiteX10-819" fmla="*/ 2005781 w 2035531"/>
                <a:gd name="connsiteY10-820" fmla="*/ 1076632 h 4424516"/>
                <a:gd name="connsiteX11-821" fmla="*/ 1909916 w 2035531"/>
                <a:gd name="connsiteY11-822" fmla="*/ 892278 h 4424516"/>
                <a:gd name="connsiteX12-823" fmla="*/ 1703439 w 2035531"/>
                <a:gd name="connsiteY12-824" fmla="*/ 909348 h 4424516"/>
                <a:gd name="connsiteX13-825" fmla="*/ 1560189 w 2035531"/>
                <a:gd name="connsiteY13-826" fmla="*/ 838610 h 4424516"/>
                <a:gd name="connsiteX14-827" fmla="*/ 1437968 w 2035531"/>
                <a:gd name="connsiteY14-828" fmla="*/ 943897 h 4424516"/>
                <a:gd name="connsiteX15-829" fmla="*/ 1415846 w 2035531"/>
                <a:gd name="connsiteY15-830" fmla="*/ 1201994 h 4424516"/>
                <a:gd name="connsiteX16-831" fmla="*/ 1563329 w 2035531"/>
                <a:gd name="connsiteY16-832" fmla="*/ 1393723 h 4424516"/>
                <a:gd name="connsiteX17-833" fmla="*/ 1570704 w 2035531"/>
                <a:gd name="connsiteY17-834" fmla="*/ 1622323 h 4424516"/>
                <a:gd name="connsiteX18-835" fmla="*/ 1452716 w 2035531"/>
                <a:gd name="connsiteY18-836" fmla="*/ 1755058 h 4424516"/>
                <a:gd name="connsiteX19-837" fmla="*/ 1319986 w 2035531"/>
                <a:gd name="connsiteY19-838" fmla="*/ 1803960 h 4424516"/>
                <a:gd name="connsiteX20-839" fmla="*/ 1201994 w 2035531"/>
                <a:gd name="connsiteY20-840" fmla="*/ 1828800 h 4424516"/>
                <a:gd name="connsiteX21-841" fmla="*/ 877529 w 2035531"/>
                <a:gd name="connsiteY21-842" fmla="*/ 1681316 h 4424516"/>
                <a:gd name="connsiteX22-843" fmla="*/ 707923 w 2035531"/>
                <a:gd name="connsiteY22-844" fmla="*/ 1268361 h 4424516"/>
                <a:gd name="connsiteX23-845" fmla="*/ 759542 w 2035531"/>
                <a:gd name="connsiteY23-846" fmla="*/ 1069258 h 4424516"/>
                <a:gd name="connsiteX24-847" fmla="*/ 678426 w 2035531"/>
                <a:gd name="connsiteY24-848" fmla="*/ 966019 h 4424516"/>
                <a:gd name="connsiteX25-849" fmla="*/ 567813 w 2035531"/>
                <a:gd name="connsiteY25-850" fmla="*/ 1076632 h 4424516"/>
                <a:gd name="connsiteX26-851" fmla="*/ 648929 w 2035531"/>
                <a:gd name="connsiteY26-852" fmla="*/ 1821426 h 4424516"/>
                <a:gd name="connsiteX27-853" fmla="*/ 744794 w 2035531"/>
                <a:gd name="connsiteY27-854" fmla="*/ 2389239 h 4424516"/>
                <a:gd name="connsiteX28-855" fmla="*/ 671052 w 2035531"/>
                <a:gd name="connsiteY28-856" fmla="*/ 2934929 h 4424516"/>
                <a:gd name="connsiteX29-857" fmla="*/ 501446 w 2035531"/>
                <a:gd name="connsiteY29-858" fmla="*/ 3465871 h 4424516"/>
                <a:gd name="connsiteX30-859" fmla="*/ 619433 w 2035531"/>
                <a:gd name="connsiteY30-860" fmla="*/ 3841955 h 4424516"/>
                <a:gd name="connsiteX31-861" fmla="*/ 833284 w 2035531"/>
                <a:gd name="connsiteY31-862" fmla="*/ 3967316 h 4424516"/>
                <a:gd name="connsiteX32-863" fmla="*/ 840658 w 2035531"/>
                <a:gd name="connsiteY32-864" fmla="*/ 4159045 h 4424516"/>
                <a:gd name="connsiteX33-865" fmla="*/ 648929 w 2035531"/>
                <a:gd name="connsiteY33-866" fmla="*/ 4424516 h 4424516"/>
                <a:gd name="connsiteX34-867" fmla="*/ 626807 w 2035531"/>
                <a:gd name="connsiteY34-868" fmla="*/ 4188542 h 4424516"/>
                <a:gd name="connsiteX35-869" fmla="*/ 324465 w 2035531"/>
                <a:gd name="connsiteY35-870" fmla="*/ 4358148 h 4424516"/>
                <a:gd name="connsiteX36-871" fmla="*/ 368710 w 2035531"/>
                <a:gd name="connsiteY36-872" fmla="*/ 4151671 h 4424516"/>
                <a:gd name="connsiteX37-873" fmla="*/ 258097 w 2035531"/>
                <a:gd name="connsiteY37-874" fmla="*/ 4203290 h 4424516"/>
                <a:gd name="connsiteX38-875" fmla="*/ 353962 w 2035531"/>
                <a:gd name="connsiteY38-876" fmla="*/ 3982065 h 4424516"/>
                <a:gd name="connsiteX39-877" fmla="*/ 221226 w 2035531"/>
                <a:gd name="connsiteY39-878" fmla="*/ 3591232 h 4424516"/>
                <a:gd name="connsiteX40-879" fmla="*/ 0 w 2035531"/>
                <a:gd name="connsiteY40-880" fmla="*/ 3215148 h 4424516"/>
                <a:gd name="connsiteX41-881" fmla="*/ 7375 w 2035531"/>
                <a:gd name="connsiteY41-882" fmla="*/ 2698955 h 4424516"/>
                <a:gd name="connsiteX42-883" fmla="*/ 176981 w 2035531"/>
                <a:gd name="connsiteY42-884" fmla="*/ 2337619 h 4424516"/>
                <a:gd name="connsiteX43-885" fmla="*/ 184355 w 2035531"/>
                <a:gd name="connsiteY43-886" fmla="*/ 1659194 h 4424516"/>
                <a:gd name="connsiteX44-887" fmla="*/ 206478 w 2035531"/>
                <a:gd name="connsiteY44-888" fmla="*/ 1076632 h 4424516"/>
                <a:gd name="connsiteX45-889" fmla="*/ 398207 w 2035531"/>
                <a:gd name="connsiteY45-890" fmla="*/ 855407 h 4424516"/>
                <a:gd name="connsiteX46-891" fmla="*/ 612058 w 2035531"/>
                <a:gd name="connsiteY46-892" fmla="*/ 803787 h 4424516"/>
                <a:gd name="connsiteX47-893" fmla="*/ 619433 w 2035531"/>
                <a:gd name="connsiteY47-894" fmla="*/ 744794 h 4424516"/>
                <a:gd name="connsiteX48-895" fmla="*/ 1039762 w 2035531"/>
                <a:gd name="connsiteY48-896" fmla="*/ 221226 h 4424516"/>
                <a:gd name="connsiteX49-897" fmla="*/ 1688691 w 2035531"/>
                <a:gd name="connsiteY49-898" fmla="*/ 0 h 4424516"/>
                <a:gd name="connsiteX0-899" fmla="*/ 1688691 w 2035531"/>
                <a:gd name="connsiteY0-900" fmla="*/ 0 h 4424516"/>
                <a:gd name="connsiteX1-901" fmla="*/ 2027904 w 2035531"/>
                <a:gd name="connsiteY1-902" fmla="*/ 103239 h 4424516"/>
                <a:gd name="connsiteX2-903" fmla="*/ 2035278 w 2035531"/>
                <a:gd name="connsiteY2-904" fmla="*/ 184355 h 4424516"/>
                <a:gd name="connsiteX3-905" fmla="*/ 2035531 w 2035531"/>
                <a:gd name="connsiteY3-906" fmla="*/ 184588 h 4424516"/>
                <a:gd name="connsiteX4-907" fmla="*/ 2005781 w 2035531"/>
                <a:gd name="connsiteY4-908" fmla="*/ 235974 h 4424516"/>
                <a:gd name="connsiteX5-909" fmla="*/ 1976284 w 2035531"/>
                <a:gd name="connsiteY5-910" fmla="*/ 457200 h 4424516"/>
                <a:gd name="connsiteX6-911" fmla="*/ 2035278 w 2035531"/>
                <a:gd name="connsiteY6-912" fmla="*/ 457200 h 4424516"/>
                <a:gd name="connsiteX7-913" fmla="*/ 1865671 w 2035531"/>
                <a:gd name="connsiteY7-914" fmla="*/ 641555 h 4424516"/>
                <a:gd name="connsiteX8-915" fmla="*/ 1961536 w 2035531"/>
                <a:gd name="connsiteY8-916" fmla="*/ 759542 h 4424516"/>
                <a:gd name="connsiteX9-917" fmla="*/ 2035278 w 2035531"/>
                <a:gd name="connsiteY9-918" fmla="*/ 899652 h 4424516"/>
                <a:gd name="connsiteX10-919" fmla="*/ 2005781 w 2035531"/>
                <a:gd name="connsiteY10-920" fmla="*/ 1076632 h 4424516"/>
                <a:gd name="connsiteX11-921" fmla="*/ 1909916 w 2035531"/>
                <a:gd name="connsiteY11-922" fmla="*/ 892278 h 4424516"/>
                <a:gd name="connsiteX12-923" fmla="*/ 1703439 w 2035531"/>
                <a:gd name="connsiteY12-924" fmla="*/ 909348 h 4424516"/>
                <a:gd name="connsiteX13-925" fmla="*/ 1560189 w 2035531"/>
                <a:gd name="connsiteY13-926" fmla="*/ 838610 h 4424516"/>
                <a:gd name="connsiteX14-927" fmla="*/ 1437968 w 2035531"/>
                <a:gd name="connsiteY14-928" fmla="*/ 943897 h 4424516"/>
                <a:gd name="connsiteX15-929" fmla="*/ 1415846 w 2035531"/>
                <a:gd name="connsiteY15-930" fmla="*/ 1201994 h 4424516"/>
                <a:gd name="connsiteX16-931" fmla="*/ 1563329 w 2035531"/>
                <a:gd name="connsiteY16-932" fmla="*/ 1393723 h 4424516"/>
                <a:gd name="connsiteX17-933" fmla="*/ 1570704 w 2035531"/>
                <a:gd name="connsiteY17-934" fmla="*/ 1622323 h 4424516"/>
                <a:gd name="connsiteX18-935" fmla="*/ 1452716 w 2035531"/>
                <a:gd name="connsiteY18-936" fmla="*/ 1755058 h 4424516"/>
                <a:gd name="connsiteX19-937" fmla="*/ 1319986 w 2035531"/>
                <a:gd name="connsiteY19-938" fmla="*/ 1803960 h 4424516"/>
                <a:gd name="connsiteX20-939" fmla="*/ 1201994 w 2035531"/>
                <a:gd name="connsiteY20-940" fmla="*/ 1828800 h 4424516"/>
                <a:gd name="connsiteX21-941" fmla="*/ 877529 w 2035531"/>
                <a:gd name="connsiteY21-942" fmla="*/ 1681316 h 4424516"/>
                <a:gd name="connsiteX22-943" fmla="*/ 707923 w 2035531"/>
                <a:gd name="connsiteY22-944" fmla="*/ 1268361 h 4424516"/>
                <a:gd name="connsiteX23-945" fmla="*/ 759542 w 2035531"/>
                <a:gd name="connsiteY23-946" fmla="*/ 1069258 h 4424516"/>
                <a:gd name="connsiteX24-947" fmla="*/ 678426 w 2035531"/>
                <a:gd name="connsiteY24-948" fmla="*/ 966019 h 4424516"/>
                <a:gd name="connsiteX25-949" fmla="*/ 567813 w 2035531"/>
                <a:gd name="connsiteY25-950" fmla="*/ 1076632 h 4424516"/>
                <a:gd name="connsiteX26-951" fmla="*/ 648929 w 2035531"/>
                <a:gd name="connsiteY26-952" fmla="*/ 1821426 h 4424516"/>
                <a:gd name="connsiteX27-953" fmla="*/ 744794 w 2035531"/>
                <a:gd name="connsiteY27-954" fmla="*/ 2389239 h 4424516"/>
                <a:gd name="connsiteX28-955" fmla="*/ 671052 w 2035531"/>
                <a:gd name="connsiteY28-956" fmla="*/ 2934929 h 4424516"/>
                <a:gd name="connsiteX29-957" fmla="*/ 501446 w 2035531"/>
                <a:gd name="connsiteY29-958" fmla="*/ 3465871 h 4424516"/>
                <a:gd name="connsiteX30-959" fmla="*/ 619433 w 2035531"/>
                <a:gd name="connsiteY30-960" fmla="*/ 3841955 h 4424516"/>
                <a:gd name="connsiteX31-961" fmla="*/ 833284 w 2035531"/>
                <a:gd name="connsiteY31-962" fmla="*/ 3967316 h 4424516"/>
                <a:gd name="connsiteX32-963" fmla="*/ 840658 w 2035531"/>
                <a:gd name="connsiteY32-964" fmla="*/ 4159045 h 4424516"/>
                <a:gd name="connsiteX33-965" fmla="*/ 648929 w 2035531"/>
                <a:gd name="connsiteY33-966" fmla="*/ 4424516 h 4424516"/>
                <a:gd name="connsiteX34-967" fmla="*/ 626807 w 2035531"/>
                <a:gd name="connsiteY34-968" fmla="*/ 4188542 h 4424516"/>
                <a:gd name="connsiteX35-969" fmla="*/ 324465 w 2035531"/>
                <a:gd name="connsiteY35-970" fmla="*/ 4358148 h 4424516"/>
                <a:gd name="connsiteX36-971" fmla="*/ 368710 w 2035531"/>
                <a:gd name="connsiteY36-972" fmla="*/ 4151671 h 4424516"/>
                <a:gd name="connsiteX37-973" fmla="*/ 258097 w 2035531"/>
                <a:gd name="connsiteY37-974" fmla="*/ 4203290 h 4424516"/>
                <a:gd name="connsiteX38-975" fmla="*/ 353962 w 2035531"/>
                <a:gd name="connsiteY38-976" fmla="*/ 3982065 h 4424516"/>
                <a:gd name="connsiteX39-977" fmla="*/ 221226 w 2035531"/>
                <a:gd name="connsiteY39-978" fmla="*/ 3591232 h 4424516"/>
                <a:gd name="connsiteX40-979" fmla="*/ 0 w 2035531"/>
                <a:gd name="connsiteY40-980" fmla="*/ 3215148 h 4424516"/>
                <a:gd name="connsiteX41-981" fmla="*/ 7375 w 2035531"/>
                <a:gd name="connsiteY41-982" fmla="*/ 2698955 h 4424516"/>
                <a:gd name="connsiteX42-983" fmla="*/ 176981 w 2035531"/>
                <a:gd name="connsiteY42-984" fmla="*/ 2337619 h 4424516"/>
                <a:gd name="connsiteX43-985" fmla="*/ 184355 w 2035531"/>
                <a:gd name="connsiteY43-986" fmla="*/ 1659194 h 4424516"/>
                <a:gd name="connsiteX44-987" fmla="*/ 206478 w 2035531"/>
                <a:gd name="connsiteY44-988" fmla="*/ 1076632 h 4424516"/>
                <a:gd name="connsiteX45-989" fmla="*/ 398207 w 2035531"/>
                <a:gd name="connsiteY45-990" fmla="*/ 855407 h 4424516"/>
                <a:gd name="connsiteX46-991" fmla="*/ 612058 w 2035531"/>
                <a:gd name="connsiteY46-992" fmla="*/ 803787 h 4424516"/>
                <a:gd name="connsiteX47-993" fmla="*/ 619433 w 2035531"/>
                <a:gd name="connsiteY47-994" fmla="*/ 744794 h 4424516"/>
                <a:gd name="connsiteX48-995" fmla="*/ 1039762 w 2035531"/>
                <a:gd name="connsiteY48-996" fmla="*/ 221226 h 4424516"/>
                <a:gd name="connsiteX49-997" fmla="*/ 1688691 w 2035531"/>
                <a:gd name="connsiteY49-998" fmla="*/ 0 h 4424516"/>
                <a:gd name="connsiteX0-999" fmla="*/ 1688691 w 2035531"/>
                <a:gd name="connsiteY0-1000" fmla="*/ 0 h 4424516"/>
                <a:gd name="connsiteX1-1001" fmla="*/ 2027904 w 2035531"/>
                <a:gd name="connsiteY1-1002" fmla="*/ 103239 h 4424516"/>
                <a:gd name="connsiteX2-1003" fmla="*/ 2035278 w 2035531"/>
                <a:gd name="connsiteY2-1004" fmla="*/ 184355 h 4424516"/>
                <a:gd name="connsiteX3-1005" fmla="*/ 2035531 w 2035531"/>
                <a:gd name="connsiteY3-1006" fmla="*/ 184588 h 4424516"/>
                <a:gd name="connsiteX4-1007" fmla="*/ 2005781 w 2035531"/>
                <a:gd name="connsiteY4-1008" fmla="*/ 235974 h 4424516"/>
                <a:gd name="connsiteX5-1009" fmla="*/ 1976284 w 2035531"/>
                <a:gd name="connsiteY5-1010" fmla="*/ 457200 h 4424516"/>
                <a:gd name="connsiteX6-1011" fmla="*/ 2035278 w 2035531"/>
                <a:gd name="connsiteY6-1012" fmla="*/ 457200 h 4424516"/>
                <a:gd name="connsiteX7-1013" fmla="*/ 1865671 w 2035531"/>
                <a:gd name="connsiteY7-1014" fmla="*/ 641555 h 4424516"/>
                <a:gd name="connsiteX8-1015" fmla="*/ 1961536 w 2035531"/>
                <a:gd name="connsiteY8-1016" fmla="*/ 759542 h 4424516"/>
                <a:gd name="connsiteX9-1017" fmla="*/ 2035278 w 2035531"/>
                <a:gd name="connsiteY9-1018" fmla="*/ 899652 h 4424516"/>
                <a:gd name="connsiteX10-1019" fmla="*/ 2005781 w 2035531"/>
                <a:gd name="connsiteY10-1020" fmla="*/ 1076632 h 4424516"/>
                <a:gd name="connsiteX11-1021" fmla="*/ 1876050 w 2035531"/>
                <a:gd name="connsiteY11-1022" fmla="*/ 930378 h 4424516"/>
                <a:gd name="connsiteX12-1023" fmla="*/ 1703439 w 2035531"/>
                <a:gd name="connsiteY12-1024" fmla="*/ 909348 h 4424516"/>
                <a:gd name="connsiteX13-1025" fmla="*/ 1560189 w 2035531"/>
                <a:gd name="connsiteY13-1026" fmla="*/ 838610 h 4424516"/>
                <a:gd name="connsiteX14-1027" fmla="*/ 1437968 w 2035531"/>
                <a:gd name="connsiteY14-1028" fmla="*/ 943897 h 4424516"/>
                <a:gd name="connsiteX15-1029" fmla="*/ 1415846 w 2035531"/>
                <a:gd name="connsiteY15-1030" fmla="*/ 1201994 h 4424516"/>
                <a:gd name="connsiteX16-1031" fmla="*/ 1563329 w 2035531"/>
                <a:gd name="connsiteY16-1032" fmla="*/ 1393723 h 4424516"/>
                <a:gd name="connsiteX17-1033" fmla="*/ 1570704 w 2035531"/>
                <a:gd name="connsiteY17-1034" fmla="*/ 1622323 h 4424516"/>
                <a:gd name="connsiteX18-1035" fmla="*/ 1452716 w 2035531"/>
                <a:gd name="connsiteY18-1036" fmla="*/ 1755058 h 4424516"/>
                <a:gd name="connsiteX19-1037" fmla="*/ 1319986 w 2035531"/>
                <a:gd name="connsiteY19-1038" fmla="*/ 1803960 h 4424516"/>
                <a:gd name="connsiteX20-1039" fmla="*/ 1201994 w 2035531"/>
                <a:gd name="connsiteY20-1040" fmla="*/ 1828800 h 4424516"/>
                <a:gd name="connsiteX21-1041" fmla="*/ 877529 w 2035531"/>
                <a:gd name="connsiteY21-1042" fmla="*/ 1681316 h 4424516"/>
                <a:gd name="connsiteX22-1043" fmla="*/ 707923 w 2035531"/>
                <a:gd name="connsiteY22-1044" fmla="*/ 1268361 h 4424516"/>
                <a:gd name="connsiteX23-1045" fmla="*/ 759542 w 2035531"/>
                <a:gd name="connsiteY23-1046" fmla="*/ 1069258 h 4424516"/>
                <a:gd name="connsiteX24-1047" fmla="*/ 678426 w 2035531"/>
                <a:gd name="connsiteY24-1048" fmla="*/ 966019 h 4424516"/>
                <a:gd name="connsiteX25-1049" fmla="*/ 567813 w 2035531"/>
                <a:gd name="connsiteY25-1050" fmla="*/ 1076632 h 4424516"/>
                <a:gd name="connsiteX26-1051" fmla="*/ 648929 w 2035531"/>
                <a:gd name="connsiteY26-1052" fmla="*/ 1821426 h 4424516"/>
                <a:gd name="connsiteX27-1053" fmla="*/ 744794 w 2035531"/>
                <a:gd name="connsiteY27-1054" fmla="*/ 2389239 h 4424516"/>
                <a:gd name="connsiteX28-1055" fmla="*/ 671052 w 2035531"/>
                <a:gd name="connsiteY28-1056" fmla="*/ 2934929 h 4424516"/>
                <a:gd name="connsiteX29-1057" fmla="*/ 501446 w 2035531"/>
                <a:gd name="connsiteY29-1058" fmla="*/ 3465871 h 4424516"/>
                <a:gd name="connsiteX30-1059" fmla="*/ 619433 w 2035531"/>
                <a:gd name="connsiteY30-1060" fmla="*/ 3841955 h 4424516"/>
                <a:gd name="connsiteX31-1061" fmla="*/ 833284 w 2035531"/>
                <a:gd name="connsiteY31-1062" fmla="*/ 3967316 h 4424516"/>
                <a:gd name="connsiteX32-1063" fmla="*/ 840658 w 2035531"/>
                <a:gd name="connsiteY32-1064" fmla="*/ 4159045 h 4424516"/>
                <a:gd name="connsiteX33-1065" fmla="*/ 648929 w 2035531"/>
                <a:gd name="connsiteY33-1066" fmla="*/ 4424516 h 4424516"/>
                <a:gd name="connsiteX34-1067" fmla="*/ 626807 w 2035531"/>
                <a:gd name="connsiteY34-1068" fmla="*/ 4188542 h 4424516"/>
                <a:gd name="connsiteX35-1069" fmla="*/ 324465 w 2035531"/>
                <a:gd name="connsiteY35-1070" fmla="*/ 4358148 h 4424516"/>
                <a:gd name="connsiteX36-1071" fmla="*/ 368710 w 2035531"/>
                <a:gd name="connsiteY36-1072" fmla="*/ 4151671 h 4424516"/>
                <a:gd name="connsiteX37-1073" fmla="*/ 258097 w 2035531"/>
                <a:gd name="connsiteY37-1074" fmla="*/ 4203290 h 4424516"/>
                <a:gd name="connsiteX38-1075" fmla="*/ 353962 w 2035531"/>
                <a:gd name="connsiteY38-1076" fmla="*/ 3982065 h 4424516"/>
                <a:gd name="connsiteX39-1077" fmla="*/ 221226 w 2035531"/>
                <a:gd name="connsiteY39-1078" fmla="*/ 3591232 h 4424516"/>
                <a:gd name="connsiteX40-1079" fmla="*/ 0 w 2035531"/>
                <a:gd name="connsiteY40-1080" fmla="*/ 3215148 h 4424516"/>
                <a:gd name="connsiteX41-1081" fmla="*/ 7375 w 2035531"/>
                <a:gd name="connsiteY41-1082" fmla="*/ 2698955 h 4424516"/>
                <a:gd name="connsiteX42-1083" fmla="*/ 176981 w 2035531"/>
                <a:gd name="connsiteY42-1084" fmla="*/ 2337619 h 4424516"/>
                <a:gd name="connsiteX43-1085" fmla="*/ 184355 w 2035531"/>
                <a:gd name="connsiteY43-1086" fmla="*/ 1659194 h 4424516"/>
                <a:gd name="connsiteX44-1087" fmla="*/ 206478 w 2035531"/>
                <a:gd name="connsiteY44-1088" fmla="*/ 1076632 h 4424516"/>
                <a:gd name="connsiteX45-1089" fmla="*/ 398207 w 2035531"/>
                <a:gd name="connsiteY45-1090" fmla="*/ 855407 h 4424516"/>
                <a:gd name="connsiteX46-1091" fmla="*/ 612058 w 2035531"/>
                <a:gd name="connsiteY46-1092" fmla="*/ 803787 h 4424516"/>
                <a:gd name="connsiteX47-1093" fmla="*/ 619433 w 2035531"/>
                <a:gd name="connsiteY47-1094" fmla="*/ 744794 h 4424516"/>
                <a:gd name="connsiteX48-1095" fmla="*/ 1039762 w 2035531"/>
                <a:gd name="connsiteY48-1096" fmla="*/ 221226 h 4424516"/>
                <a:gd name="connsiteX49-1097" fmla="*/ 1688691 w 2035531"/>
                <a:gd name="connsiteY49-1098" fmla="*/ 0 h 4424516"/>
                <a:gd name="connsiteX0-1099" fmla="*/ 1688691 w 2035531"/>
                <a:gd name="connsiteY0-1100" fmla="*/ 0 h 4424516"/>
                <a:gd name="connsiteX1-1101" fmla="*/ 2027904 w 2035531"/>
                <a:gd name="connsiteY1-1102" fmla="*/ 103239 h 4424516"/>
                <a:gd name="connsiteX2-1103" fmla="*/ 2035278 w 2035531"/>
                <a:gd name="connsiteY2-1104" fmla="*/ 184355 h 4424516"/>
                <a:gd name="connsiteX3-1105" fmla="*/ 2035531 w 2035531"/>
                <a:gd name="connsiteY3-1106" fmla="*/ 184588 h 4424516"/>
                <a:gd name="connsiteX4-1107" fmla="*/ 2005781 w 2035531"/>
                <a:gd name="connsiteY4-1108" fmla="*/ 235974 h 4424516"/>
                <a:gd name="connsiteX5-1109" fmla="*/ 1976284 w 2035531"/>
                <a:gd name="connsiteY5-1110" fmla="*/ 457200 h 4424516"/>
                <a:gd name="connsiteX6-1111" fmla="*/ 2035278 w 2035531"/>
                <a:gd name="connsiteY6-1112" fmla="*/ 457200 h 4424516"/>
                <a:gd name="connsiteX7-1113" fmla="*/ 1865671 w 2035531"/>
                <a:gd name="connsiteY7-1114" fmla="*/ 641555 h 4424516"/>
                <a:gd name="connsiteX8-1115" fmla="*/ 1961536 w 2035531"/>
                <a:gd name="connsiteY8-1116" fmla="*/ 759542 h 4424516"/>
                <a:gd name="connsiteX9-1117" fmla="*/ 2035278 w 2035531"/>
                <a:gd name="connsiteY9-1118" fmla="*/ 899652 h 4424516"/>
                <a:gd name="connsiteX10-1119" fmla="*/ 2005781 w 2035531"/>
                <a:gd name="connsiteY10-1120" fmla="*/ 1076632 h 4424516"/>
                <a:gd name="connsiteX11-1121" fmla="*/ 1876050 w 2035531"/>
                <a:gd name="connsiteY11-1122" fmla="*/ 930378 h 4424516"/>
                <a:gd name="connsiteX12-1123" fmla="*/ 1703439 w 2035531"/>
                <a:gd name="connsiteY12-1124" fmla="*/ 909348 h 4424516"/>
                <a:gd name="connsiteX13-1125" fmla="*/ 1560189 w 2035531"/>
                <a:gd name="connsiteY13-1126" fmla="*/ 838610 h 4424516"/>
                <a:gd name="connsiteX14-1127" fmla="*/ 1437968 w 2035531"/>
                <a:gd name="connsiteY14-1128" fmla="*/ 943897 h 4424516"/>
                <a:gd name="connsiteX15-1129" fmla="*/ 1415846 w 2035531"/>
                <a:gd name="connsiteY15-1130" fmla="*/ 1201994 h 4424516"/>
                <a:gd name="connsiteX16-1131" fmla="*/ 1563329 w 2035531"/>
                <a:gd name="connsiteY16-1132" fmla="*/ 1393723 h 4424516"/>
                <a:gd name="connsiteX17-1133" fmla="*/ 1570704 w 2035531"/>
                <a:gd name="connsiteY17-1134" fmla="*/ 1622323 h 4424516"/>
                <a:gd name="connsiteX18-1135" fmla="*/ 1452716 w 2035531"/>
                <a:gd name="connsiteY18-1136" fmla="*/ 1755058 h 4424516"/>
                <a:gd name="connsiteX19-1137" fmla="*/ 1319986 w 2035531"/>
                <a:gd name="connsiteY19-1138" fmla="*/ 1803960 h 4424516"/>
                <a:gd name="connsiteX20-1139" fmla="*/ 1201994 w 2035531"/>
                <a:gd name="connsiteY20-1140" fmla="*/ 1828800 h 4424516"/>
                <a:gd name="connsiteX21-1141" fmla="*/ 877529 w 2035531"/>
                <a:gd name="connsiteY21-1142" fmla="*/ 1681316 h 4424516"/>
                <a:gd name="connsiteX22-1143" fmla="*/ 707923 w 2035531"/>
                <a:gd name="connsiteY22-1144" fmla="*/ 1268361 h 4424516"/>
                <a:gd name="connsiteX23-1145" fmla="*/ 759542 w 2035531"/>
                <a:gd name="connsiteY23-1146" fmla="*/ 1069258 h 4424516"/>
                <a:gd name="connsiteX24-1147" fmla="*/ 678426 w 2035531"/>
                <a:gd name="connsiteY24-1148" fmla="*/ 966019 h 4424516"/>
                <a:gd name="connsiteX25-1149" fmla="*/ 567813 w 2035531"/>
                <a:gd name="connsiteY25-1150" fmla="*/ 1076632 h 4424516"/>
                <a:gd name="connsiteX26-1151" fmla="*/ 648929 w 2035531"/>
                <a:gd name="connsiteY26-1152" fmla="*/ 1821426 h 4424516"/>
                <a:gd name="connsiteX27-1153" fmla="*/ 744794 w 2035531"/>
                <a:gd name="connsiteY27-1154" fmla="*/ 2389239 h 4424516"/>
                <a:gd name="connsiteX28-1155" fmla="*/ 671052 w 2035531"/>
                <a:gd name="connsiteY28-1156" fmla="*/ 2934929 h 4424516"/>
                <a:gd name="connsiteX29-1157" fmla="*/ 501446 w 2035531"/>
                <a:gd name="connsiteY29-1158" fmla="*/ 3465871 h 4424516"/>
                <a:gd name="connsiteX30-1159" fmla="*/ 619433 w 2035531"/>
                <a:gd name="connsiteY30-1160" fmla="*/ 3841955 h 4424516"/>
                <a:gd name="connsiteX31-1161" fmla="*/ 833284 w 2035531"/>
                <a:gd name="connsiteY31-1162" fmla="*/ 3967316 h 4424516"/>
                <a:gd name="connsiteX32-1163" fmla="*/ 840658 w 2035531"/>
                <a:gd name="connsiteY32-1164" fmla="*/ 4159045 h 4424516"/>
                <a:gd name="connsiteX33-1165" fmla="*/ 648929 w 2035531"/>
                <a:gd name="connsiteY33-1166" fmla="*/ 4424516 h 4424516"/>
                <a:gd name="connsiteX34-1167" fmla="*/ 626807 w 2035531"/>
                <a:gd name="connsiteY34-1168" fmla="*/ 4188542 h 4424516"/>
                <a:gd name="connsiteX35-1169" fmla="*/ 324465 w 2035531"/>
                <a:gd name="connsiteY35-1170" fmla="*/ 4358148 h 4424516"/>
                <a:gd name="connsiteX36-1171" fmla="*/ 368710 w 2035531"/>
                <a:gd name="connsiteY36-1172" fmla="*/ 4151671 h 4424516"/>
                <a:gd name="connsiteX37-1173" fmla="*/ 258097 w 2035531"/>
                <a:gd name="connsiteY37-1174" fmla="*/ 4203290 h 4424516"/>
                <a:gd name="connsiteX38-1175" fmla="*/ 353962 w 2035531"/>
                <a:gd name="connsiteY38-1176" fmla="*/ 3982065 h 4424516"/>
                <a:gd name="connsiteX39-1177" fmla="*/ 221226 w 2035531"/>
                <a:gd name="connsiteY39-1178" fmla="*/ 3591232 h 4424516"/>
                <a:gd name="connsiteX40-1179" fmla="*/ 0 w 2035531"/>
                <a:gd name="connsiteY40-1180" fmla="*/ 3215148 h 4424516"/>
                <a:gd name="connsiteX41-1181" fmla="*/ 7375 w 2035531"/>
                <a:gd name="connsiteY41-1182" fmla="*/ 2698955 h 4424516"/>
                <a:gd name="connsiteX42-1183" fmla="*/ 176981 w 2035531"/>
                <a:gd name="connsiteY42-1184" fmla="*/ 2337619 h 4424516"/>
                <a:gd name="connsiteX43-1185" fmla="*/ 184355 w 2035531"/>
                <a:gd name="connsiteY43-1186" fmla="*/ 1659194 h 4424516"/>
                <a:gd name="connsiteX44-1187" fmla="*/ 206478 w 2035531"/>
                <a:gd name="connsiteY44-1188" fmla="*/ 1076632 h 4424516"/>
                <a:gd name="connsiteX45-1189" fmla="*/ 398207 w 2035531"/>
                <a:gd name="connsiteY45-1190" fmla="*/ 855407 h 4424516"/>
                <a:gd name="connsiteX46-1191" fmla="*/ 612058 w 2035531"/>
                <a:gd name="connsiteY46-1192" fmla="*/ 803787 h 4424516"/>
                <a:gd name="connsiteX47-1193" fmla="*/ 619433 w 2035531"/>
                <a:gd name="connsiteY47-1194" fmla="*/ 744794 h 4424516"/>
                <a:gd name="connsiteX48-1195" fmla="*/ 1039762 w 2035531"/>
                <a:gd name="connsiteY48-1196" fmla="*/ 221226 h 4424516"/>
                <a:gd name="connsiteX49-1197" fmla="*/ 1688691 w 2035531"/>
                <a:gd name="connsiteY49-1198" fmla="*/ 0 h 4424516"/>
                <a:gd name="connsiteX0-1199" fmla="*/ 1688691 w 2035531"/>
                <a:gd name="connsiteY0-1200" fmla="*/ 0 h 4424516"/>
                <a:gd name="connsiteX1-1201" fmla="*/ 2027904 w 2035531"/>
                <a:gd name="connsiteY1-1202" fmla="*/ 103239 h 4424516"/>
                <a:gd name="connsiteX2-1203" fmla="*/ 2035278 w 2035531"/>
                <a:gd name="connsiteY2-1204" fmla="*/ 184355 h 4424516"/>
                <a:gd name="connsiteX3-1205" fmla="*/ 2035531 w 2035531"/>
                <a:gd name="connsiteY3-1206" fmla="*/ 184588 h 4424516"/>
                <a:gd name="connsiteX4-1207" fmla="*/ 2005781 w 2035531"/>
                <a:gd name="connsiteY4-1208" fmla="*/ 235974 h 4424516"/>
                <a:gd name="connsiteX5-1209" fmla="*/ 1976284 w 2035531"/>
                <a:gd name="connsiteY5-1210" fmla="*/ 457200 h 4424516"/>
                <a:gd name="connsiteX6-1211" fmla="*/ 2035278 w 2035531"/>
                <a:gd name="connsiteY6-1212" fmla="*/ 457200 h 4424516"/>
                <a:gd name="connsiteX7-1213" fmla="*/ 1865671 w 2035531"/>
                <a:gd name="connsiteY7-1214" fmla="*/ 641555 h 4424516"/>
                <a:gd name="connsiteX8-1215" fmla="*/ 1961536 w 2035531"/>
                <a:gd name="connsiteY8-1216" fmla="*/ 759542 h 4424516"/>
                <a:gd name="connsiteX9-1217" fmla="*/ 2035278 w 2035531"/>
                <a:gd name="connsiteY9-1218" fmla="*/ 899652 h 4424516"/>
                <a:gd name="connsiteX10-1219" fmla="*/ 2005781 w 2035531"/>
                <a:gd name="connsiteY10-1220" fmla="*/ 1076632 h 4424516"/>
                <a:gd name="connsiteX11-1221" fmla="*/ 1876050 w 2035531"/>
                <a:gd name="connsiteY11-1222" fmla="*/ 930378 h 4424516"/>
                <a:gd name="connsiteX12-1223" fmla="*/ 1703439 w 2035531"/>
                <a:gd name="connsiteY12-1224" fmla="*/ 909348 h 4424516"/>
                <a:gd name="connsiteX13-1225" fmla="*/ 1560189 w 2035531"/>
                <a:gd name="connsiteY13-1226" fmla="*/ 838610 h 4424516"/>
                <a:gd name="connsiteX14-1227" fmla="*/ 1437968 w 2035531"/>
                <a:gd name="connsiteY14-1228" fmla="*/ 943897 h 4424516"/>
                <a:gd name="connsiteX15-1229" fmla="*/ 1415846 w 2035531"/>
                <a:gd name="connsiteY15-1230" fmla="*/ 1201994 h 4424516"/>
                <a:gd name="connsiteX16-1231" fmla="*/ 1563329 w 2035531"/>
                <a:gd name="connsiteY16-1232" fmla="*/ 1393723 h 4424516"/>
                <a:gd name="connsiteX17-1233" fmla="*/ 1570704 w 2035531"/>
                <a:gd name="connsiteY17-1234" fmla="*/ 1622323 h 4424516"/>
                <a:gd name="connsiteX18-1235" fmla="*/ 1452716 w 2035531"/>
                <a:gd name="connsiteY18-1236" fmla="*/ 1755058 h 4424516"/>
                <a:gd name="connsiteX19-1237" fmla="*/ 1319986 w 2035531"/>
                <a:gd name="connsiteY19-1238" fmla="*/ 1803960 h 4424516"/>
                <a:gd name="connsiteX20-1239" fmla="*/ 1201994 w 2035531"/>
                <a:gd name="connsiteY20-1240" fmla="*/ 1828800 h 4424516"/>
                <a:gd name="connsiteX21-1241" fmla="*/ 877529 w 2035531"/>
                <a:gd name="connsiteY21-1242" fmla="*/ 1681316 h 4424516"/>
                <a:gd name="connsiteX22-1243" fmla="*/ 707923 w 2035531"/>
                <a:gd name="connsiteY22-1244" fmla="*/ 1268361 h 4424516"/>
                <a:gd name="connsiteX23-1245" fmla="*/ 759542 w 2035531"/>
                <a:gd name="connsiteY23-1246" fmla="*/ 1069258 h 4424516"/>
                <a:gd name="connsiteX24-1247" fmla="*/ 678426 w 2035531"/>
                <a:gd name="connsiteY24-1248" fmla="*/ 966019 h 4424516"/>
                <a:gd name="connsiteX25-1249" fmla="*/ 567813 w 2035531"/>
                <a:gd name="connsiteY25-1250" fmla="*/ 1076632 h 4424516"/>
                <a:gd name="connsiteX26-1251" fmla="*/ 648929 w 2035531"/>
                <a:gd name="connsiteY26-1252" fmla="*/ 1821426 h 4424516"/>
                <a:gd name="connsiteX27-1253" fmla="*/ 744794 w 2035531"/>
                <a:gd name="connsiteY27-1254" fmla="*/ 2389239 h 4424516"/>
                <a:gd name="connsiteX28-1255" fmla="*/ 671052 w 2035531"/>
                <a:gd name="connsiteY28-1256" fmla="*/ 2934929 h 4424516"/>
                <a:gd name="connsiteX29-1257" fmla="*/ 501446 w 2035531"/>
                <a:gd name="connsiteY29-1258" fmla="*/ 3465871 h 4424516"/>
                <a:gd name="connsiteX30-1259" fmla="*/ 619433 w 2035531"/>
                <a:gd name="connsiteY30-1260" fmla="*/ 3841955 h 4424516"/>
                <a:gd name="connsiteX31-1261" fmla="*/ 833284 w 2035531"/>
                <a:gd name="connsiteY31-1262" fmla="*/ 3967316 h 4424516"/>
                <a:gd name="connsiteX32-1263" fmla="*/ 840658 w 2035531"/>
                <a:gd name="connsiteY32-1264" fmla="*/ 4159045 h 4424516"/>
                <a:gd name="connsiteX33-1265" fmla="*/ 648929 w 2035531"/>
                <a:gd name="connsiteY33-1266" fmla="*/ 4424516 h 4424516"/>
                <a:gd name="connsiteX34-1267" fmla="*/ 626807 w 2035531"/>
                <a:gd name="connsiteY34-1268" fmla="*/ 4188542 h 4424516"/>
                <a:gd name="connsiteX35-1269" fmla="*/ 324465 w 2035531"/>
                <a:gd name="connsiteY35-1270" fmla="*/ 4358148 h 4424516"/>
                <a:gd name="connsiteX36-1271" fmla="*/ 368710 w 2035531"/>
                <a:gd name="connsiteY36-1272" fmla="*/ 4151671 h 4424516"/>
                <a:gd name="connsiteX37-1273" fmla="*/ 258097 w 2035531"/>
                <a:gd name="connsiteY37-1274" fmla="*/ 4203290 h 4424516"/>
                <a:gd name="connsiteX38-1275" fmla="*/ 353962 w 2035531"/>
                <a:gd name="connsiteY38-1276" fmla="*/ 3982065 h 4424516"/>
                <a:gd name="connsiteX39-1277" fmla="*/ 221226 w 2035531"/>
                <a:gd name="connsiteY39-1278" fmla="*/ 3591232 h 4424516"/>
                <a:gd name="connsiteX40-1279" fmla="*/ 0 w 2035531"/>
                <a:gd name="connsiteY40-1280" fmla="*/ 3215148 h 4424516"/>
                <a:gd name="connsiteX41-1281" fmla="*/ 7375 w 2035531"/>
                <a:gd name="connsiteY41-1282" fmla="*/ 2698955 h 4424516"/>
                <a:gd name="connsiteX42-1283" fmla="*/ 176981 w 2035531"/>
                <a:gd name="connsiteY42-1284" fmla="*/ 2337619 h 4424516"/>
                <a:gd name="connsiteX43-1285" fmla="*/ 184355 w 2035531"/>
                <a:gd name="connsiteY43-1286" fmla="*/ 1659194 h 4424516"/>
                <a:gd name="connsiteX44-1287" fmla="*/ 206478 w 2035531"/>
                <a:gd name="connsiteY44-1288" fmla="*/ 1076632 h 4424516"/>
                <a:gd name="connsiteX45-1289" fmla="*/ 398207 w 2035531"/>
                <a:gd name="connsiteY45-1290" fmla="*/ 855407 h 4424516"/>
                <a:gd name="connsiteX46-1291" fmla="*/ 612058 w 2035531"/>
                <a:gd name="connsiteY46-1292" fmla="*/ 803787 h 4424516"/>
                <a:gd name="connsiteX47-1293" fmla="*/ 619433 w 2035531"/>
                <a:gd name="connsiteY47-1294" fmla="*/ 744794 h 4424516"/>
                <a:gd name="connsiteX48-1295" fmla="*/ 1039762 w 2035531"/>
                <a:gd name="connsiteY48-1296" fmla="*/ 221226 h 4424516"/>
                <a:gd name="connsiteX49-1297" fmla="*/ 1688691 w 2035531"/>
                <a:gd name="connsiteY49-1298" fmla="*/ 0 h 4424516"/>
                <a:gd name="connsiteX0-1299" fmla="*/ 1688691 w 2035531"/>
                <a:gd name="connsiteY0-1300" fmla="*/ 0 h 4424516"/>
                <a:gd name="connsiteX1-1301" fmla="*/ 2027904 w 2035531"/>
                <a:gd name="connsiteY1-1302" fmla="*/ 103239 h 4424516"/>
                <a:gd name="connsiteX2-1303" fmla="*/ 2035278 w 2035531"/>
                <a:gd name="connsiteY2-1304" fmla="*/ 184355 h 4424516"/>
                <a:gd name="connsiteX3-1305" fmla="*/ 2035531 w 2035531"/>
                <a:gd name="connsiteY3-1306" fmla="*/ 184588 h 4424516"/>
                <a:gd name="connsiteX4-1307" fmla="*/ 2005781 w 2035531"/>
                <a:gd name="connsiteY4-1308" fmla="*/ 235974 h 4424516"/>
                <a:gd name="connsiteX5-1309" fmla="*/ 1976284 w 2035531"/>
                <a:gd name="connsiteY5-1310" fmla="*/ 457200 h 4424516"/>
                <a:gd name="connsiteX6-1311" fmla="*/ 2035278 w 2035531"/>
                <a:gd name="connsiteY6-1312" fmla="*/ 457200 h 4424516"/>
                <a:gd name="connsiteX7-1313" fmla="*/ 1865671 w 2035531"/>
                <a:gd name="connsiteY7-1314" fmla="*/ 641555 h 4424516"/>
                <a:gd name="connsiteX8-1315" fmla="*/ 1961536 w 2035531"/>
                <a:gd name="connsiteY8-1316" fmla="*/ 759542 h 4424516"/>
                <a:gd name="connsiteX9-1317" fmla="*/ 2035278 w 2035531"/>
                <a:gd name="connsiteY9-1318" fmla="*/ 899652 h 4424516"/>
                <a:gd name="connsiteX10-1319" fmla="*/ 2005781 w 2035531"/>
                <a:gd name="connsiteY10-1320" fmla="*/ 1076632 h 4424516"/>
                <a:gd name="connsiteX11-1321" fmla="*/ 1876050 w 2035531"/>
                <a:gd name="connsiteY11-1322" fmla="*/ 930378 h 4424516"/>
                <a:gd name="connsiteX12-1323" fmla="*/ 1703439 w 2035531"/>
                <a:gd name="connsiteY12-1324" fmla="*/ 909348 h 4424516"/>
                <a:gd name="connsiteX13-1325" fmla="*/ 1560189 w 2035531"/>
                <a:gd name="connsiteY13-1326" fmla="*/ 838610 h 4424516"/>
                <a:gd name="connsiteX14-1327" fmla="*/ 1437968 w 2035531"/>
                <a:gd name="connsiteY14-1328" fmla="*/ 943897 h 4424516"/>
                <a:gd name="connsiteX15-1329" fmla="*/ 1415846 w 2035531"/>
                <a:gd name="connsiteY15-1330" fmla="*/ 1201994 h 4424516"/>
                <a:gd name="connsiteX16-1331" fmla="*/ 1563329 w 2035531"/>
                <a:gd name="connsiteY16-1332" fmla="*/ 1393723 h 4424516"/>
                <a:gd name="connsiteX17-1333" fmla="*/ 1570704 w 2035531"/>
                <a:gd name="connsiteY17-1334" fmla="*/ 1622323 h 4424516"/>
                <a:gd name="connsiteX18-1335" fmla="*/ 1452716 w 2035531"/>
                <a:gd name="connsiteY18-1336" fmla="*/ 1755058 h 4424516"/>
                <a:gd name="connsiteX19-1337" fmla="*/ 1319986 w 2035531"/>
                <a:gd name="connsiteY19-1338" fmla="*/ 1803960 h 4424516"/>
                <a:gd name="connsiteX20-1339" fmla="*/ 1201994 w 2035531"/>
                <a:gd name="connsiteY20-1340" fmla="*/ 1828800 h 4424516"/>
                <a:gd name="connsiteX21-1341" fmla="*/ 877529 w 2035531"/>
                <a:gd name="connsiteY21-1342" fmla="*/ 1681316 h 4424516"/>
                <a:gd name="connsiteX22-1343" fmla="*/ 707923 w 2035531"/>
                <a:gd name="connsiteY22-1344" fmla="*/ 1268361 h 4424516"/>
                <a:gd name="connsiteX23-1345" fmla="*/ 759542 w 2035531"/>
                <a:gd name="connsiteY23-1346" fmla="*/ 1069258 h 4424516"/>
                <a:gd name="connsiteX24-1347" fmla="*/ 678426 w 2035531"/>
                <a:gd name="connsiteY24-1348" fmla="*/ 966019 h 4424516"/>
                <a:gd name="connsiteX25-1349" fmla="*/ 567813 w 2035531"/>
                <a:gd name="connsiteY25-1350" fmla="*/ 1076632 h 4424516"/>
                <a:gd name="connsiteX26-1351" fmla="*/ 648929 w 2035531"/>
                <a:gd name="connsiteY26-1352" fmla="*/ 1821426 h 4424516"/>
                <a:gd name="connsiteX27-1353" fmla="*/ 744794 w 2035531"/>
                <a:gd name="connsiteY27-1354" fmla="*/ 2389239 h 4424516"/>
                <a:gd name="connsiteX28-1355" fmla="*/ 671052 w 2035531"/>
                <a:gd name="connsiteY28-1356" fmla="*/ 2934929 h 4424516"/>
                <a:gd name="connsiteX29-1357" fmla="*/ 501446 w 2035531"/>
                <a:gd name="connsiteY29-1358" fmla="*/ 3465871 h 4424516"/>
                <a:gd name="connsiteX30-1359" fmla="*/ 619433 w 2035531"/>
                <a:gd name="connsiteY30-1360" fmla="*/ 3841955 h 4424516"/>
                <a:gd name="connsiteX31-1361" fmla="*/ 833284 w 2035531"/>
                <a:gd name="connsiteY31-1362" fmla="*/ 3967316 h 4424516"/>
                <a:gd name="connsiteX32-1363" fmla="*/ 840658 w 2035531"/>
                <a:gd name="connsiteY32-1364" fmla="*/ 4159045 h 4424516"/>
                <a:gd name="connsiteX33-1365" fmla="*/ 648929 w 2035531"/>
                <a:gd name="connsiteY33-1366" fmla="*/ 4424516 h 4424516"/>
                <a:gd name="connsiteX34-1367" fmla="*/ 626807 w 2035531"/>
                <a:gd name="connsiteY34-1368" fmla="*/ 4188542 h 4424516"/>
                <a:gd name="connsiteX35-1369" fmla="*/ 324465 w 2035531"/>
                <a:gd name="connsiteY35-1370" fmla="*/ 4358148 h 4424516"/>
                <a:gd name="connsiteX36-1371" fmla="*/ 368710 w 2035531"/>
                <a:gd name="connsiteY36-1372" fmla="*/ 4151671 h 4424516"/>
                <a:gd name="connsiteX37-1373" fmla="*/ 258097 w 2035531"/>
                <a:gd name="connsiteY37-1374" fmla="*/ 4203290 h 4424516"/>
                <a:gd name="connsiteX38-1375" fmla="*/ 353962 w 2035531"/>
                <a:gd name="connsiteY38-1376" fmla="*/ 3982065 h 4424516"/>
                <a:gd name="connsiteX39-1377" fmla="*/ 221226 w 2035531"/>
                <a:gd name="connsiteY39-1378" fmla="*/ 3591232 h 4424516"/>
                <a:gd name="connsiteX40-1379" fmla="*/ 0 w 2035531"/>
                <a:gd name="connsiteY40-1380" fmla="*/ 3215148 h 4424516"/>
                <a:gd name="connsiteX41-1381" fmla="*/ 7375 w 2035531"/>
                <a:gd name="connsiteY41-1382" fmla="*/ 2698955 h 4424516"/>
                <a:gd name="connsiteX42-1383" fmla="*/ 176981 w 2035531"/>
                <a:gd name="connsiteY42-1384" fmla="*/ 2337619 h 4424516"/>
                <a:gd name="connsiteX43-1385" fmla="*/ 184355 w 2035531"/>
                <a:gd name="connsiteY43-1386" fmla="*/ 1659194 h 4424516"/>
                <a:gd name="connsiteX44-1387" fmla="*/ 206478 w 2035531"/>
                <a:gd name="connsiteY44-1388" fmla="*/ 1076632 h 4424516"/>
                <a:gd name="connsiteX45-1389" fmla="*/ 398207 w 2035531"/>
                <a:gd name="connsiteY45-1390" fmla="*/ 855407 h 4424516"/>
                <a:gd name="connsiteX46-1391" fmla="*/ 612058 w 2035531"/>
                <a:gd name="connsiteY46-1392" fmla="*/ 803787 h 4424516"/>
                <a:gd name="connsiteX47-1393" fmla="*/ 619433 w 2035531"/>
                <a:gd name="connsiteY47-1394" fmla="*/ 744794 h 4424516"/>
                <a:gd name="connsiteX48-1395" fmla="*/ 1039762 w 2035531"/>
                <a:gd name="connsiteY48-1396" fmla="*/ 221226 h 4424516"/>
                <a:gd name="connsiteX49-1397" fmla="*/ 1688691 w 2035531"/>
                <a:gd name="connsiteY49-1398" fmla="*/ 0 h 4424516"/>
                <a:gd name="connsiteX0-1399" fmla="*/ 1688691 w 2036851"/>
                <a:gd name="connsiteY0-1400" fmla="*/ 0 h 4424516"/>
                <a:gd name="connsiteX1-1401" fmla="*/ 2027904 w 2036851"/>
                <a:gd name="connsiteY1-1402" fmla="*/ 103239 h 4424516"/>
                <a:gd name="connsiteX2-1403" fmla="*/ 2035278 w 2036851"/>
                <a:gd name="connsiteY2-1404" fmla="*/ 184355 h 4424516"/>
                <a:gd name="connsiteX3-1405" fmla="*/ 2035531 w 2036851"/>
                <a:gd name="connsiteY3-1406" fmla="*/ 184588 h 4424516"/>
                <a:gd name="connsiteX4-1407" fmla="*/ 2005781 w 2036851"/>
                <a:gd name="connsiteY4-1408" fmla="*/ 235974 h 4424516"/>
                <a:gd name="connsiteX5-1409" fmla="*/ 1976284 w 2036851"/>
                <a:gd name="connsiteY5-1410" fmla="*/ 457200 h 4424516"/>
                <a:gd name="connsiteX6-1411" fmla="*/ 2035278 w 2036851"/>
                <a:gd name="connsiteY6-1412" fmla="*/ 457200 h 4424516"/>
                <a:gd name="connsiteX7-1413" fmla="*/ 1865671 w 2036851"/>
                <a:gd name="connsiteY7-1414" fmla="*/ 641555 h 4424516"/>
                <a:gd name="connsiteX8-1415" fmla="*/ 1961536 w 2036851"/>
                <a:gd name="connsiteY8-1416" fmla="*/ 759542 h 4424516"/>
                <a:gd name="connsiteX9-1417" fmla="*/ 2035278 w 2036851"/>
                <a:gd name="connsiteY9-1418" fmla="*/ 899652 h 4424516"/>
                <a:gd name="connsiteX10-1419" fmla="*/ 2005781 w 2036851"/>
                <a:gd name="connsiteY10-1420" fmla="*/ 1076632 h 4424516"/>
                <a:gd name="connsiteX11-1421" fmla="*/ 1876050 w 2036851"/>
                <a:gd name="connsiteY11-1422" fmla="*/ 930378 h 4424516"/>
                <a:gd name="connsiteX12-1423" fmla="*/ 1703439 w 2036851"/>
                <a:gd name="connsiteY12-1424" fmla="*/ 909348 h 4424516"/>
                <a:gd name="connsiteX13-1425" fmla="*/ 1560189 w 2036851"/>
                <a:gd name="connsiteY13-1426" fmla="*/ 838610 h 4424516"/>
                <a:gd name="connsiteX14-1427" fmla="*/ 1437968 w 2036851"/>
                <a:gd name="connsiteY14-1428" fmla="*/ 943897 h 4424516"/>
                <a:gd name="connsiteX15-1429" fmla="*/ 1415846 w 2036851"/>
                <a:gd name="connsiteY15-1430" fmla="*/ 1201994 h 4424516"/>
                <a:gd name="connsiteX16-1431" fmla="*/ 1563329 w 2036851"/>
                <a:gd name="connsiteY16-1432" fmla="*/ 1393723 h 4424516"/>
                <a:gd name="connsiteX17-1433" fmla="*/ 1570704 w 2036851"/>
                <a:gd name="connsiteY17-1434" fmla="*/ 1622323 h 4424516"/>
                <a:gd name="connsiteX18-1435" fmla="*/ 1452716 w 2036851"/>
                <a:gd name="connsiteY18-1436" fmla="*/ 1755058 h 4424516"/>
                <a:gd name="connsiteX19-1437" fmla="*/ 1319986 w 2036851"/>
                <a:gd name="connsiteY19-1438" fmla="*/ 1803960 h 4424516"/>
                <a:gd name="connsiteX20-1439" fmla="*/ 1201994 w 2036851"/>
                <a:gd name="connsiteY20-1440" fmla="*/ 1828800 h 4424516"/>
                <a:gd name="connsiteX21-1441" fmla="*/ 877529 w 2036851"/>
                <a:gd name="connsiteY21-1442" fmla="*/ 1681316 h 4424516"/>
                <a:gd name="connsiteX22-1443" fmla="*/ 707923 w 2036851"/>
                <a:gd name="connsiteY22-1444" fmla="*/ 1268361 h 4424516"/>
                <a:gd name="connsiteX23-1445" fmla="*/ 759542 w 2036851"/>
                <a:gd name="connsiteY23-1446" fmla="*/ 1069258 h 4424516"/>
                <a:gd name="connsiteX24-1447" fmla="*/ 678426 w 2036851"/>
                <a:gd name="connsiteY24-1448" fmla="*/ 966019 h 4424516"/>
                <a:gd name="connsiteX25-1449" fmla="*/ 567813 w 2036851"/>
                <a:gd name="connsiteY25-1450" fmla="*/ 1076632 h 4424516"/>
                <a:gd name="connsiteX26-1451" fmla="*/ 648929 w 2036851"/>
                <a:gd name="connsiteY26-1452" fmla="*/ 1821426 h 4424516"/>
                <a:gd name="connsiteX27-1453" fmla="*/ 744794 w 2036851"/>
                <a:gd name="connsiteY27-1454" fmla="*/ 2389239 h 4424516"/>
                <a:gd name="connsiteX28-1455" fmla="*/ 671052 w 2036851"/>
                <a:gd name="connsiteY28-1456" fmla="*/ 2934929 h 4424516"/>
                <a:gd name="connsiteX29-1457" fmla="*/ 501446 w 2036851"/>
                <a:gd name="connsiteY29-1458" fmla="*/ 3465871 h 4424516"/>
                <a:gd name="connsiteX30-1459" fmla="*/ 619433 w 2036851"/>
                <a:gd name="connsiteY30-1460" fmla="*/ 3841955 h 4424516"/>
                <a:gd name="connsiteX31-1461" fmla="*/ 833284 w 2036851"/>
                <a:gd name="connsiteY31-1462" fmla="*/ 3967316 h 4424516"/>
                <a:gd name="connsiteX32-1463" fmla="*/ 840658 w 2036851"/>
                <a:gd name="connsiteY32-1464" fmla="*/ 4159045 h 4424516"/>
                <a:gd name="connsiteX33-1465" fmla="*/ 648929 w 2036851"/>
                <a:gd name="connsiteY33-1466" fmla="*/ 4424516 h 4424516"/>
                <a:gd name="connsiteX34-1467" fmla="*/ 626807 w 2036851"/>
                <a:gd name="connsiteY34-1468" fmla="*/ 4188542 h 4424516"/>
                <a:gd name="connsiteX35-1469" fmla="*/ 324465 w 2036851"/>
                <a:gd name="connsiteY35-1470" fmla="*/ 4358148 h 4424516"/>
                <a:gd name="connsiteX36-1471" fmla="*/ 368710 w 2036851"/>
                <a:gd name="connsiteY36-1472" fmla="*/ 4151671 h 4424516"/>
                <a:gd name="connsiteX37-1473" fmla="*/ 258097 w 2036851"/>
                <a:gd name="connsiteY37-1474" fmla="*/ 4203290 h 4424516"/>
                <a:gd name="connsiteX38-1475" fmla="*/ 353962 w 2036851"/>
                <a:gd name="connsiteY38-1476" fmla="*/ 3982065 h 4424516"/>
                <a:gd name="connsiteX39-1477" fmla="*/ 221226 w 2036851"/>
                <a:gd name="connsiteY39-1478" fmla="*/ 3591232 h 4424516"/>
                <a:gd name="connsiteX40-1479" fmla="*/ 0 w 2036851"/>
                <a:gd name="connsiteY40-1480" fmla="*/ 3215148 h 4424516"/>
                <a:gd name="connsiteX41-1481" fmla="*/ 7375 w 2036851"/>
                <a:gd name="connsiteY41-1482" fmla="*/ 2698955 h 4424516"/>
                <a:gd name="connsiteX42-1483" fmla="*/ 176981 w 2036851"/>
                <a:gd name="connsiteY42-1484" fmla="*/ 2337619 h 4424516"/>
                <a:gd name="connsiteX43-1485" fmla="*/ 184355 w 2036851"/>
                <a:gd name="connsiteY43-1486" fmla="*/ 1659194 h 4424516"/>
                <a:gd name="connsiteX44-1487" fmla="*/ 206478 w 2036851"/>
                <a:gd name="connsiteY44-1488" fmla="*/ 1076632 h 4424516"/>
                <a:gd name="connsiteX45-1489" fmla="*/ 398207 w 2036851"/>
                <a:gd name="connsiteY45-1490" fmla="*/ 855407 h 4424516"/>
                <a:gd name="connsiteX46-1491" fmla="*/ 612058 w 2036851"/>
                <a:gd name="connsiteY46-1492" fmla="*/ 803787 h 4424516"/>
                <a:gd name="connsiteX47-1493" fmla="*/ 619433 w 2036851"/>
                <a:gd name="connsiteY47-1494" fmla="*/ 744794 h 4424516"/>
                <a:gd name="connsiteX48-1495" fmla="*/ 1039762 w 2036851"/>
                <a:gd name="connsiteY48-1496" fmla="*/ 221226 h 4424516"/>
                <a:gd name="connsiteX49-1497" fmla="*/ 1688691 w 2036851"/>
                <a:gd name="connsiteY49-1498" fmla="*/ 0 h 4424516"/>
                <a:gd name="connsiteX0-1499" fmla="*/ 1688691 w 2036851"/>
                <a:gd name="connsiteY0-1500" fmla="*/ 0 h 4424516"/>
                <a:gd name="connsiteX1-1501" fmla="*/ 2027904 w 2036851"/>
                <a:gd name="connsiteY1-1502" fmla="*/ 103239 h 4424516"/>
                <a:gd name="connsiteX2-1503" fmla="*/ 2035278 w 2036851"/>
                <a:gd name="connsiteY2-1504" fmla="*/ 184355 h 4424516"/>
                <a:gd name="connsiteX3-1505" fmla="*/ 2035531 w 2036851"/>
                <a:gd name="connsiteY3-1506" fmla="*/ 184588 h 4424516"/>
                <a:gd name="connsiteX4-1507" fmla="*/ 2005781 w 2036851"/>
                <a:gd name="connsiteY4-1508" fmla="*/ 235974 h 4424516"/>
                <a:gd name="connsiteX5-1509" fmla="*/ 1976284 w 2036851"/>
                <a:gd name="connsiteY5-1510" fmla="*/ 457200 h 4424516"/>
                <a:gd name="connsiteX6-1511" fmla="*/ 2035278 w 2036851"/>
                <a:gd name="connsiteY6-1512" fmla="*/ 457200 h 4424516"/>
                <a:gd name="connsiteX7-1513" fmla="*/ 1865671 w 2036851"/>
                <a:gd name="connsiteY7-1514" fmla="*/ 641555 h 4424516"/>
                <a:gd name="connsiteX8-1515" fmla="*/ 1961536 w 2036851"/>
                <a:gd name="connsiteY8-1516" fmla="*/ 759542 h 4424516"/>
                <a:gd name="connsiteX9-1517" fmla="*/ 2035278 w 2036851"/>
                <a:gd name="connsiteY9-1518" fmla="*/ 899652 h 4424516"/>
                <a:gd name="connsiteX10-1519" fmla="*/ 2005781 w 2036851"/>
                <a:gd name="connsiteY10-1520" fmla="*/ 1076632 h 4424516"/>
                <a:gd name="connsiteX11-1521" fmla="*/ 1876050 w 2036851"/>
                <a:gd name="connsiteY11-1522" fmla="*/ 930378 h 4424516"/>
                <a:gd name="connsiteX12-1523" fmla="*/ 1703439 w 2036851"/>
                <a:gd name="connsiteY12-1524" fmla="*/ 909348 h 4424516"/>
                <a:gd name="connsiteX13-1525" fmla="*/ 1560189 w 2036851"/>
                <a:gd name="connsiteY13-1526" fmla="*/ 838610 h 4424516"/>
                <a:gd name="connsiteX14-1527" fmla="*/ 1437968 w 2036851"/>
                <a:gd name="connsiteY14-1528" fmla="*/ 943897 h 4424516"/>
                <a:gd name="connsiteX15-1529" fmla="*/ 1415846 w 2036851"/>
                <a:gd name="connsiteY15-1530" fmla="*/ 1201994 h 4424516"/>
                <a:gd name="connsiteX16-1531" fmla="*/ 1563329 w 2036851"/>
                <a:gd name="connsiteY16-1532" fmla="*/ 1393723 h 4424516"/>
                <a:gd name="connsiteX17-1533" fmla="*/ 1570704 w 2036851"/>
                <a:gd name="connsiteY17-1534" fmla="*/ 1622323 h 4424516"/>
                <a:gd name="connsiteX18-1535" fmla="*/ 1452716 w 2036851"/>
                <a:gd name="connsiteY18-1536" fmla="*/ 1755058 h 4424516"/>
                <a:gd name="connsiteX19-1537" fmla="*/ 1319986 w 2036851"/>
                <a:gd name="connsiteY19-1538" fmla="*/ 1803960 h 4424516"/>
                <a:gd name="connsiteX20-1539" fmla="*/ 1201994 w 2036851"/>
                <a:gd name="connsiteY20-1540" fmla="*/ 1828800 h 4424516"/>
                <a:gd name="connsiteX21-1541" fmla="*/ 877529 w 2036851"/>
                <a:gd name="connsiteY21-1542" fmla="*/ 1681316 h 4424516"/>
                <a:gd name="connsiteX22-1543" fmla="*/ 707923 w 2036851"/>
                <a:gd name="connsiteY22-1544" fmla="*/ 1268361 h 4424516"/>
                <a:gd name="connsiteX23-1545" fmla="*/ 759542 w 2036851"/>
                <a:gd name="connsiteY23-1546" fmla="*/ 1069258 h 4424516"/>
                <a:gd name="connsiteX24-1547" fmla="*/ 678426 w 2036851"/>
                <a:gd name="connsiteY24-1548" fmla="*/ 966019 h 4424516"/>
                <a:gd name="connsiteX25-1549" fmla="*/ 567813 w 2036851"/>
                <a:gd name="connsiteY25-1550" fmla="*/ 1076632 h 4424516"/>
                <a:gd name="connsiteX26-1551" fmla="*/ 648929 w 2036851"/>
                <a:gd name="connsiteY26-1552" fmla="*/ 1821426 h 4424516"/>
                <a:gd name="connsiteX27-1553" fmla="*/ 744794 w 2036851"/>
                <a:gd name="connsiteY27-1554" fmla="*/ 2389239 h 4424516"/>
                <a:gd name="connsiteX28-1555" fmla="*/ 671052 w 2036851"/>
                <a:gd name="connsiteY28-1556" fmla="*/ 2934929 h 4424516"/>
                <a:gd name="connsiteX29-1557" fmla="*/ 501446 w 2036851"/>
                <a:gd name="connsiteY29-1558" fmla="*/ 3465871 h 4424516"/>
                <a:gd name="connsiteX30-1559" fmla="*/ 619433 w 2036851"/>
                <a:gd name="connsiteY30-1560" fmla="*/ 3841955 h 4424516"/>
                <a:gd name="connsiteX31-1561" fmla="*/ 833284 w 2036851"/>
                <a:gd name="connsiteY31-1562" fmla="*/ 3967316 h 4424516"/>
                <a:gd name="connsiteX32-1563" fmla="*/ 840658 w 2036851"/>
                <a:gd name="connsiteY32-1564" fmla="*/ 4159045 h 4424516"/>
                <a:gd name="connsiteX33-1565" fmla="*/ 648929 w 2036851"/>
                <a:gd name="connsiteY33-1566" fmla="*/ 4424516 h 4424516"/>
                <a:gd name="connsiteX34-1567" fmla="*/ 626807 w 2036851"/>
                <a:gd name="connsiteY34-1568" fmla="*/ 4188542 h 4424516"/>
                <a:gd name="connsiteX35-1569" fmla="*/ 324465 w 2036851"/>
                <a:gd name="connsiteY35-1570" fmla="*/ 4358148 h 4424516"/>
                <a:gd name="connsiteX36-1571" fmla="*/ 368710 w 2036851"/>
                <a:gd name="connsiteY36-1572" fmla="*/ 4151671 h 4424516"/>
                <a:gd name="connsiteX37-1573" fmla="*/ 258097 w 2036851"/>
                <a:gd name="connsiteY37-1574" fmla="*/ 4203290 h 4424516"/>
                <a:gd name="connsiteX38-1575" fmla="*/ 353962 w 2036851"/>
                <a:gd name="connsiteY38-1576" fmla="*/ 3982065 h 4424516"/>
                <a:gd name="connsiteX39-1577" fmla="*/ 221226 w 2036851"/>
                <a:gd name="connsiteY39-1578" fmla="*/ 3591232 h 4424516"/>
                <a:gd name="connsiteX40-1579" fmla="*/ 0 w 2036851"/>
                <a:gd name="connsiteY40-1580" fmla="*/ 3215148 h 4424516"/>
                <a:gd name="connsiteX41-1581" fmla="*/ 7375 w 2036851"/>
                <a:gd name="connsiteY41-1582" fmla="*/ 2698955 h 4424516"/>
                <a:gd name="connsiteX42-1583" fmla="*/ 176981 w 2036851"/>
                <a:gd name="connsiteY42-1584" fmla="*/ 2337619 h 4424516"/>
                <a:gd name="connsiteX43-1585" fmla="*/ 184355 w 2036851"/>
                <a:gd name="connsiteY43-1586" fmla="*/ 1659194 h 4424516"/>
                <a:gd name="connsiteX44-1587" fmla="*/ 206478 w 2036851"/>
                <a:gd name="connsiteY44-1588" fmla="*/ 1076632 h 4424516"/>
                <a:gd name="connsiteX45-1589" fmla="*/ 398207 w 2036851"/>
                <a:gd name="connsiteY45-1590" fmla="*/ 855407 h 4424516"/>
                <a:gd name="connsiteX46-1591" fmla="*/ 612058 w 2036851"/>
                <a:gd name="connsiteY46-1592" fmla="*/ 803787 h 4424516"/>
                <a:gd name="connsiteX47-1593" fmla="*/ 619433 w 2036851"/>
                <a:gd name="connsiteY47-1594" fmla="*/ 744794 h 4424516"/>
                <a:gd name="connsiteX48-1595" fmla="*/ 1039762 w 2036851"/>
                <a:gd name="connsiteY48-1596" fmla="*/ 221226 h 4424516"/>
                <a:gd name="connsiteX49-1597" fmla="*/ 1688691 w 2036851"/>
                <a:gd name="connsiteY49-1598" fmla="*/ 0 h 4424516"/>
                <a:gd name="connsiteX0-1599" fmla="*/ 1688691 w 2036851"/>
                <a:gd name="connsiteY0-1600" fmla="*/ 0 h 4424516"/>
                <a:gd name="connsiteX1-1601" fmla="*/ 2027904 w 2036851"/>
                <a:gd name="connsiteY1-1602" fmla="*/ 103239 h 4424516"/>
                <a:gd name="connsiteX2-1603" fmla="*/ 2035278 w 2036851"/>
                <a:gd name="connsiteY2-1604" fmla="*/ 184355 h 4424516"/>
                <a:gd name="connsiteX3-1605" fmla="*/ 2035531 w 2036851"/>
                <a:gd name="connsiteY3-1606" fmla="*/ 184588 h 4424516"/>
                <a:gd name="connsiteX4-1607" fmla="*/ 2005781 w 2036851"/>
                <a:gd name="connsiteY4-1608" fmla="*/ 235974 h 4424516"/>
                <a:gd name="connsiteX5-1609" fmla="*/ 1976284 w 2036851"/>
                <a:gd name="connsiteY5-1610" fmla="*/ 457200 h 4424516"/>
                <a:gd name="connsiteX6-1611" fmla="*/ 2035278 w 2036851"/>
                <a:gd name="connsiteY6-1612" fmla="*/ 457200 h 4424516"/>
                <a:gd name="connsiteX7-1613" fmla="*/ 1865671 w 2036851"/>
                <a:gd name="connsiteY7-1614" fmla="*/ 641555 h 4424516"/>
                <a:gd name="connsiteX8-1615" fmla="*/ 1961536 w 2036851"/>
                <a:gd name="connsiteY8-1616" fmla="*/ 759542 h 4424516"/>
                <a:gd name="connsiteX9-1617" fmla="*/ 2035278 w 2036851"/>
                <a:gd name="connsiteY9-1618" fmla="*/ 899652 h 4424516"/>
                <a:gd name="connsiteX10-1619" fmla="*/ 2005781 w 2036851"/>
                <a:gd name="connsiteY10-1620" fmla="*/ 1076632 h 4424516"/>
                <a:gd name="connsiteX11-1621" fmla="*/ 1876050 w 2036851"/>
                <a:gd name="connsiteY11-1622" fmla="*/ 930378 h 4424516"/>
                <a:gd name="connsiteX12-1623" fmla="*/ 1703439 w 2036851"/>
                <a:gd name="connsiteY12-1624" fmla="*/ 909348 h 4424516"/>
                <a:gd name="connsiteX13-1625" fmla="*/ 1560189 w 2036851"/>
                <a:gd name="connsiteY13-1626" fmla="*/ 838610 h 4424516"/>
                <a:gd name="connsiteX14-1627" fmla="*/ 1437968 w 2036851"/>
                <a:gd name="connsiteY14-1628" fmla="*/ 943897 h 4424516"/>
                <a:gd name="connsiteX15-1629" fmla="*/ 1415846 w 2036851"/>
                <a:gd name="connsiteY15-1630" fmla="*/ 1201994 h 4424516"/>
                <a:gd name="connsiteX16-1631" fmla="*/ 1563329 w 2036851"/>
                <a:gd name="connsiteY16-1632" fmla="*/ 1393723 h 4424516"/>
                <a:gd name="connsiteX17-1633" fmla="*/ 1570704 w 2036851"/>
                <a:gd name="connsiteY17-1634" fmla="*/ 1622323 h 4424516"/>
                <a:gd name="connsiteX18-1635" fmla="*/ 1452716 w 2036851"/>
                <a:gd name="connsiteY18-1636" fmla="*/ 1755058 h 4424516"/>
                <a:gd name="connsiteX19-1637" fmla="*/ 1319986 w 2036851"/>
                <a:gd name="connsiteY19-1638" fmla="*/ 1803960 h 4424516"/>
                <a:gd name="connsiteX20-1639" fmla="*/ 1201994 w 2036851"/>
                <a:gd name="connsiteY20-1640" fmla="*/ 1828800 h 4424516"/>
                <a:gd name="connsiteX21-1641" fmla="*/ 877529 w 2036851"/>
                <a:gd name="connsiteY21-1642" fmla="*/ 1681316 h 4424516"/>
                <a:gd name="connsiteX22-1643" fmla="*/ 707923 w 2036851"/>
                <a:gd name="connsiteY22-1644" fmla="*/ 1268361 h 4424516"/>
                <a:gd name="connsiteX23-1645" fmla="*/ 759542 w 2036851"/>
                <a:gd name="connsiteY23-1646" fmla="*/ 1069258 h 4424516"/>
                <a:gd name="connsiteX24-1647" fmla="*/ 678426 w 2036851"/>
                <a:gd name="connsiteY24-1648" fmla="*/ 966019 h 4424516"/>
                <a:gd name="connsiteX25-1649" fmla="*/ 567813 w 2036851"/>
                <a:gd name="connsiteY25-1650" fmla="*/ 1076632 h 4424516"/>
                <a:gd name="connsiteX26-1651" fmla="*/ 648929 w 2036851"/>
                <a:gd name="connsiteY26-1652" fmla="*/ 1821426 h 4424516"/>
                <a:gd name="connsiteX27-1653" fmla="*/ 744794 w 2036851"/>
                <a:gd name="connsiteY27-1654" fmla="*/ 2389239 h 4424516"/>
                <a:gd name="connsiteX28-1655" fmla="*/ 671052 w 2036851"/>
                <a:gd name="connsiteY28-1656" fmla="*/ 2934929 h 4424516"/>
                <a:gd name="connsiteX29-1657" fmla="*/ 501446 w 2036851"/>
                <a:gd name="connsiteY29-1658" fmla="*/ 3465871 h 4424516"/>
                <a:gd name="connsiteX30-1659" fmla="*/ 619433 w 2036851"/>
                <a:gd name="connsiteY30-1660" fmla="*/ 3841955 h 4424516"/>
                <a:gd name="connsiteX31-1661" fmla="*/ 833284 w 2036851"/>
                <a:gd name="connsiteY31-1662" fmla="*/ 3967316 h 4424516"/>
                <a:gd name="connsiteX32-1663" fmla="*/ 840658 w 2036851"/>
                <a:gd name="connsiteY32-1664" fmla="*/ 4159045 h 4424516"/>
                <a:gd name="connsiteX33-1665" fmla="*/ 648929 w 2036851"/>
                <a:gd name="connsiteY33-1666" fmla="*/ 4424516 h 4424516"/>
                <a:gd name="connsiteX34-1667" fmla="*/ 626807 w 2036851"/>
                <a:gd name="connsiteY34-1668" fmla="*/ 4188542 h 4424516"/>
                <a:gd name="connsiteX35-1669" fmla="*/ 324465 w 2036851"/>
                <a:gd name="connsiteY35-1670" fmla="*/ 4358148 h 4424516"/>
                <a:gd name="connsiteX36-1671" fmla="*/ 368710 w 2036851"/>
                <a:gd name="connsiteY36-1672" fmla="*/ 4151671 h 4424516"/>
                <a:gd name="connsiteX37-1673" fmla="*/ 258097 w 2036851"/>
                <a:gd name="connsiteY37-1674" fmla="*/ 4203290 h 4424516"/>
                <a:gd name="connsiteX38-1675" fmla="*/ 353962 w 2036851"/>
                <a:gd name="connsiteY38-1676" fmla="*/ 3982065 h 4424516"/>
                <a:gd name="connsiteX39-1677" fmla="*/ 221226 w 2036851"/>
                <a:gd name="connsiteY39-1678" fmla="*/ 3591232 h 4424516"/>
                <a:gd name="connsiteX40-1679" fmla="*/ 0 w 2036851"/>
                <a:gd name="connsiteY40-1680" fmla="*/ 3215148 h 4424516"/>
                <a:gd name="connsiteX41-1681" fmla="*/ 7375 w 2036851"/>
                <a:gd name="connsiteY41-1682" fmla="*/ 2698955 h 4424516"/>
                <a:gd name="connsiteX42-1683" fmla="*/ 176981 w 2036851"/>
                <a:gd name="connsiteY42-1684" fmla="*/ 2337619 h 4424516"/>
                <a:gd name="connsiteX43-1685" fmla="*/ 184355 w 2036851"/>
                <a:gd name="connsiteY43-1686" fmla="*/ 1659194 h 4424516"/>
                <a:gd name="connsiteX44-1687" fmla="*/ 206478 w 2036851"/>
                <a:gd name="connsiteY44-1688" fmla="*/ 1076632 h 4424516"/>
                <a:gd name="connsiteX45-1689" fmla="*/ 398207 w 2036851"/>
                <a:gd name="connsiteY45-1690" fmla="*/ 855407 h 4424516"/>
                <a:gd name="connsiteX46-1691" fmla="*/ 612058 w 2036851"/>
                <a:gd name="connsiteY46-1692" fmla="*/ 803787 h 4424516"/>
                <a:gd name="connsiteX47-1693" fmla="*/ 619433 w 2036851"/>
                <a:gd name="connsiteY47-1694" fmla="*/ 744794 h 4424516"/>
                <a:gd name="connsiteX48-1695" fmla="*/ 1039762 w 2036851"/>
                <a:gd name="connsiteY48-1696" fmla="*/ 221226 h 4424516"/>
                <a:gd name="connsiteX49-1697" fmla="*/ 1688691 w 2036851"/>
                <a:gd name="connsiteY49-1698" fmla="*/ 0 h 4424516"/>
                <a:gd name="connsiteX0-1699" fmla="*/ 1688691 w 2036851"/>
                <a:gd name="connsiteY0-1700" fmla="*/ 0 h 4424516"/>
                <a:gd name="connsiteX1-1701" fmla="*/ 2027904 w 2036851"/>
                <a:gd name="connsiteY1-1702" fmla="*/ 103239 h 4424516"/>
                <a:gd name="connsiteX2-1703" fmla="*/ 2035278 w 2036851"/>
                <a:gd name="connsiteY2-1704" fmla="*/ 184355 h 4424516"/>
                <a:gd name="connsiteX3-1705" fmla="*/ 2035531 w 2036851"/>
                <a:gd name="connsiteY3-1706" fmla="*/ 184588 h 4424516"/>
                <a:gd name="connsiteX4-1707" fmla="*/ 2005781 w 2036851"/>
                <a:gd name="connsiteY4-1708" fmla="*/ 235974 h 4424516"/>
                <a:gd name="connsiteX5-1709" fmla="*/ 1976284 w 2036851"/>
                <a:gd name="connsiteY5-1710" fmla="*/ 457200 h 4424516"/>
                <a:gd name="connsiteX6-1711" fmla="*/ 2035278 w 2036851"/>
                <a:gd name="connsiteY6-1712" fmla="*/ 457200 h 4424516"/>
                <a:gd name="connsiteX7-1713" fmla="*/ 1865671 w 2036851"/>
                <a:gd name="connsiteY7-1714" fmla="*/ 641555 h 4424516"/>
                <a:gd name="connsiteX8-1715" fmla="*/ 1961536 w 2036851"/>
                <a:gd name="connsiteY8-1716" fmla="*/ 759542 h 4424516"/>
                <a:gd name="connsiteX9-1717" fmla="*/ 2035278 w 2036851"/>
                <a:gd name="connsiteY9-1718" fmla="*/ 899652 h 4424516"/>
                <a:gd name="connsiteX10-1719" fmla="*/ 2005781 w 2036851"/>
                <a:gd name="connsiteY10-1720" fmla="*/ 1076632 h 4424516"/>
                <a:gd name="connsiteX11-1721" fmla="*/ 1876050 w 2036851"/>
                <a:gd name="connsiteY11-1722" fmla="*/ 930378 h 4424516"/>
                <a:gd name="connsiteX12-1723" fmla="*/ 1703439 w 2036851"/>
                <a:gd name="connsiteY12-1724" fmla="*/ 909348 h 4424516"/>
                <a:gd name="connsiteX13-1725" fmla="*/ 1560189 w 2036851"/>
                <a:gd name="connsiteY13-1726" fmla="*/ 838610 h 4424516"/>
                <a:gd name="connsiteX14-1727" fmla="*/ 1437968 w 2036851"/>
                <a:gd name="connsiteY14-1728" fmla="*/ 943897 h 4424516"/>
                <a:gd name="connsiteX15-1729" fmla="*/ 1415846 w 2036851"/>
                <a:gd name="connsiteY15-1730" fmla="*/ 1201994 h 4424516"/>
                <a:gd name="connsiteX16-1731" fmla="*/ 1563329 w 2036851"/>
                <a:gd name="connsiteY16-1732" fmla="*/ 1393723 h 4424516"/>
                <a:gd name="connsiteX17-1733" fmla="*/ 1570704 w 2036851"/>
                <a:gd name="connsiteY17-1734" fmla="*/ 1622323 h 4424516"/>
                <a:gd name="connsiteX18-1735" fmla="*/ 1452716 w 2036851"/>
                <a:gd name="connsiteY18-1736" fmla="*/ 1755058 h 4424516"/>
                <a:gd name="connsiteX19-1737" fmla="*/ 1319986 w 2036851"/>
                <a:gd name="connsiteY19-1738" fmla="*/ 1803960 h 4424516"/>
                <a:gd name="connsiteX20-1739" fmla="*/ 1201994 w 2036851"/>
                <a:gd name="connsiteY20-1740" fmla="*/ 1828800 h 4424516"/>
                <a:gd name="connsiteX21-1741" fmla="*/ 877529 w 2036851"/>
                <a:gd name="connsiteY21-1742" fmla="*/ 1681316 h 4424516"/>
                <a:gd name="connsiteX22-1743" fmla="*/ 707923 w 2036851"/>
                <a:gd name="connsiteY22-1744" fmla="*/ 1268361 h 4424516"/>
                <a:gd name="connsiteX23-1745" fmla="*/ 759542 w 2036851"/>
                <a:gd name="connsiteY23-1746" fmla="*/ 1069258 h 4424516"/>
                <a:gd name="connsiteX24-1747" fmla="*/ 678426 w 2036851"/>
                <a:gd name="connsiteY24-1748" fmla="*/ 966019 h 4424516"/>
                <a:gd name="connsiteX25-1749" fmla="*/ 567813 w 2036851"/>
                <a:gd name="connsiteY25-1750" fmla="*/ 1076632 h 4424516"/>
                <a:gd name="connsiteX26-1751" fmla="*/ 648929 w 2036851"/>
                <a:gd name="connsiteY26-1752" fmla="*/ 1821426 h 4424516"/>
                <a:gd name="connsiteX27-1753" fmla="*/ 744794 w 2036851"/>
                <a:gd name="connsiteY27-1754" fmla="*/ 2389239 h 4424516"/>
                <a:gd name="connsiteX28-1755" fmla="*/ 671052 w 2036851"/>
                <a:gd name="connsiteY28-1756" fmla="*/ 2934929 h 4424516"/>
                <a:gd name="connsiteX29-1757" fmla="*/ 501446 w 2036851"/>
                <a:gd name="connsiteY29-1758" fmla="*/ 3465871 h 4424516"/>
                <a:gd name="connsiteX30-1759" fmla="*/ 619433 w 2036851"/>
                <a:gd name="connsiteY30-1760" fmla="*/ 3841955 h 4424516"/>
                <a:gd name="connsiteX31-1761" fmla="*/ 833284 w 2036851"/>
                <a:gd name="connsiteY31-1762" fmla="*/ 3967316 h 4424516"/>
                <a:gd name="connsiteX32-1763" fmla="*/ 840658 w 2036851"/>
                <a:gd name="connsiteY32-1764" fmla="*/ 4159045 h 4424516"/>
                <a:gd name="connsiteX33-1765" fmla="*/ 648929 w 2036851"/>
                <a:gd name="connsiteY33-1766" fmla="*/ 4424516 h 4424516"/>
                <a:gd name="connsiteX34-1767" fmla="*/ 626807 w 2036851"/>
                <a:gd name="connsiteY34-1768" fmla="*/ 4188542 h 4424516"/>
                <a:gd name="connsiteX35-1769" fmla="*/ 324465 w 2036851"/>
                <a:gd name="connsiteY35-1770" fmla="*/ 4358148 h 4424516"/>
                <a:gd name="connsiteX36-1771" fmla="*/ 368710 w 2036851"/>
                <a:gd name="connsiteY36-1772" fmla="*/ 4151671 h 4424516"/>
                <a:gd name="connsiteX37-1773" fmla="*/ 258097 w 2036851"/>
                <a:gd name="connsiteY37-1774" fmla="*/ 4203290 h 4424516"/>
                <a:gd name="connsiteX38-1775" fmla="*/ 353962 w 2036851"/>
                <a:gd name="connsiteY38-1776" fmla="*/ 3982065 h 4424516"/>
                <a:gd name="connsiteX39-1777" fmla="*/ 221226 w 2036851"/>
                <a:gd name="connsiteY39-1778" fmla="*/ 3591232 h 4424516"/>
                <a:gd name="connsiteX40-1779" fmla="*/ 0 w 2036851"/>
                <a:gd name="connsiteY40-1780" fmla="*/ 3215148 h 4424516"/>
                <a:gd name="connsiteX41-1781" fmla="*/ 7375 w 2036851"/>
                <a:gd name="connsiteY41-1782" fmla="*/ 2698955 h 4424516"/>
                <a:gd name="connsiteX42-1783" fmla="*/ 176981 w 2036851"/>
                <a:gd name="connsiteY42-1784" fmla="*/ 2337619 h 4424516"/>
                <a:gd name="connsiteX43-1785" fmla="*/ 184355 w 2036851"/>
                <a:gd name="connsiteY43-1786" fmla="*/ 1659194 h 4424516"/>
                <a:gd name="connsiteX44-1787" fmla="*/ 206478 w 2036851"/>
                <a:gd name="connsiteY44-1788" fmla="*/ 1076632 h 4424516"/>
                <a:gd name="connsiteX45-1789" fmla="*/ 398207 w 2036851"/>
                <a:gd name="connsiteY45-1790" fmla="*/ 855407 h 4424516"/>
                <a:gd name="connsiteX46-1791" fmla="*/ 612058 w 2036851"/>
                <a:gd name="connsiteY46-1792" fmla="*/ 803787 h 4424516"/>
                <a:gd name="connsiteX47-1793" fmla="*/ 619433 w 2036851"/>
                <a:gd name="connsiteY47-1794" fmla="*/ 744794 h 4424516"/>
                <a:gd name="connsiteX48-1795" fmla="*/ 1039762 w 2036851"/>
                <a:gd name="connsiteY48-1796" fmla="*/ 221226 h 4424516"/>
                <a:gd name="connsiteX49-1797" fmla="*/ 1688691 w 2036851"/>
                <a:gd name="connsiteY49-1798" fmla="*/ 0 h 4424516"/>
                <a:gd name="connsiteX0-1799" fmla="*/ 1688691 w 2036851"/>
                <a:gd name="connsiteY0-1800" fmla="*/ 0 h 4424516"/>
                <a:gd name="connsiteX1-1801" fmla="*/ 2027904 w 2036851"/>
                <a:gd name="connsiteY1-1802" fmla="*/ 103239 h 4424516"/>
                <a:gd name="connsiteX2-1803" fmla="*/ 2035278 w 2036851"/>
                <a:gd name="connsiteY2-1804" fmla="*/ 184355 h 4424516"/>
                <a:gd name="connsiteX3-1805" fmla="*/ 2035531 w 2036851"/>
                <a:gd name="connsiteY3-1806" fmla="*/ 184588 h 4424516"/>
                <a:gd name="connsiteX4-1807" fmla="*/ 2005781 w 2036851"/>
                <a:gd name="connsiteY4-1808" fmla="*/ 235974 h 4424516"/>
                <a:gd name="connsiteX5-1809" fmla="*/ 1976284 w 2036851"/>
                <a:gd name="connsiteY5-1810" fmla="*/ 457200 h 4424516"/>
                <a:gd name="connsiteX6-1811" fmla="*/ 2035278 w 2036851"/>
                <a:gd name="connsiteY6-1812" fmla="*/ 457200 h 4424516"/>
                <a:gd name="connsiteX7-1813" fmla="*/ 1865671 w 2036851"/>
                <a:gd name="connsiteY7-1814" fmla="*/ 641555 h 4424516"/>
                <a:gd name="connsiteX8-1815" fmla="*/ 1961536 w 2036851"/>
                <a:gd name="connsiteY8-1816" fmla="*/ 759542 h 4424516"/>
                <a:gd name="connsiteX9-1817" fmla="*/ 2035278 w 2036851"/>
                <a:gd name="connsiteY9-1818" fmla="*/ 899652 h 4424516"/>
                <a:gd name="connsiteX10-1819" fmla="*/ 2005781 w 2036851"/>
                <a:gd name="connsiteY10-1820" fmla="*/ 1076632 h 4424516"/>
                <a:gd name="connsiteX11-1821" fmla="*/ 1876050 w 2036851"/>
                <a:gd name="connsiteY11-1822" fmla="*/ 930378 h 4424516"/>
                <a:gd name="connsiteX12-1823" fmla="*/ 1703439 w 2036851"/>
                <a:gd name="connsiteY12-1824" fmla="*/ 909348 h 4424516"/>
                <a:gd name="connsiteX13-1825" fmla="*/ 1560189 w 2036851"/>
                <a:gd name="connsiteY13-1826" fmla="*/ 838610 h 4424516"/>
                <a:gd name="connsiteX14-1827" fmla="*/ 1437968 w 2036851"/>
                <a:gd name="connsiteY14-1828" fmla="*/ 943897 h 4424516"/>
                <a:gd name="connsiteX15-1829" fmla="*/ 1415846 w 2036851"/>
                <a:gd name="connsiteY15-1830" fmla="*/ 1201994 h 4424516"/>
                <a:gd name="connsiteX16-1831" fmla="*/ 1563329 w 2036851"/>
                <a:gd name="connsiteY16-1832" fmla="*/ 1393723 h 4424516"/>
                <a:gd name="connsiteX17-1833" fmla="*/ 1570704 w 2036851"/>
                <a:gd name="connsiteY17-1834" fmla="*/ 1622323 h 4424516"/>
                <a:gd name="connsiteX18-1835" fmla="*/ 1452716 w 2036851"/>
                <a:gd name="connsiteY18-1836" fmla="*/ 1755058 h 4424516"/>
                <a:gd name="connsiteX19-1837" fmla="*/ 1319986 w 2036851"/>
                <a:gd name="connsiteY19-1838" fmla="*/ 1803960 h 4424516"/>
                <a:gd name="connsiteX20-1839" fmla="*/ 1201994 w 2036851"/>
                <a:gd name="connsiteY20-1840" fmla="*/ 1828800 h 4424516"/>
                <a:gd name="connsiteX21-1841" fmla="*/ 877529 w 2036851"/>
                <a:gd name="connsiteY21-1842" fmla="*/ 1681316 h 4424516"/>
                <a:gd name="connsiteX22-1843" fmla="*/ 707923 w 2036851"/>
                <a:gd name="connsiteY22-1844" fmla="*/ 1268361 h 4424516"/>
                <a:gd name="connsiteX23-1845" fmla="*/ 759542 w 2036851"/>
                <a:gd name="connsiteY23-1846" fmla="*/ 1069258 h 4424516"/>
                <a:gd name="connsiteX24-1847" fmla="*/ 678426 w 2036851"/>
                <a:gd name="connsiteY24-1848" fmla="*/ 966019 h 4424516"/>
                <a:gd name="connsiteX25-1849" fmla="*/ 567813 w 2036851"/>
                <a:gd name="connsiteY25-1850" fmla="*/ 1076632 h 4424516"/>
                <a:gd name="connsiteX26-1851" fmla="*/ 648929 w 2036851"/>
                <a:gd name="connsiteY26-1852" fmla="*/ 1821426 h 4424516"/>
                <a:gd name="connsiteX27-1853" fmla="*/ 744794 w 2036851"/>
                <a:gd name="connsiteY27-1854" fmla="*/ 2389239 h 4424516"/>
                <a:gd name="connsiteX28-1855" fmla="*/ 671052 w 2036851"/>
                <a:gd name="connsiteY28-1856" fmla="*/ 2934929 h 4424516"/>
                <a:gd name="connsiteX29-1857" fmla="*/ 501446 w 2036851"/>
                <a:gd name="connsiteY29-1858" fmla="*/ 3465871 h 4424516"/>
                <a:gd name="connsiteX30-1859" fmla="*/ 619433 w 2036851"/>
                <a:gd name="connsiteY30-1860" fmla="*/ 3841955 h 4424516"/>
                <a:gd name="connsiteX31-1861" fmla="*/ 833284 w 2036851"/>
                <a:gd name="connsiteY31-1862" fmla="*/ 3967316 h 4424516"/>
                <a:gd name="connsiteX32-1863" fmla="*/ 840658 w 2036851"/>
                <a:gd name="connsiteY32-1864" fmla="*/ 4159045 h 4424516"/>
                <a:gd name="connsiteX33-1865" fmla="*/ 648929 w 2036851"/>
                <a:gd name="connsiteY33-1866" fmla="*/ 4424516 h 4424516"/>
                <a:gd name="connsiteX34-1867" fmla="*/ 626807 w 2036851"/>
                <a:gd name="connsiteY34-1868" fmla="*/ 4188542 h 4424516"/>
                <a:gd name="connsiteX35-1869" fmla="*/ 324465 w 2036851"/>
                <a:gd name="connsiteY35-1870" fmla="*/ 4358148 h 4424516"/>
                <a:gd name="connsiteX36-1871" fmla="*/ 368710 w 2036851"/>
                <a:gd name="connsiteY36-1872" fmla="*/ 4151671 h 4424516"/>
                <a:gd name="connsiteX37-1873" fmla="*/ 258097 w 2036851"/>
                <a:gd name="connsiteY37-1874" fmla="*/ 4203290 h 4424516"/>
                <a:gd name="connsiteX38-1875" fmla="*/ 353962 w 2036851"/>
                <a:gd name="connsiteY38-1876" fmla="*/ 3982065 h 4424516"/>
                <a:gd name="connsiteX39-1877" fmla="*/ 221226 w 2036851"/>
                <a:gd name="connsiteY39-1878" fmla="*/ 3591232 h 4424516"/>
                <a:gd name="connsiteX40-1879" fmla="*/ 0 w 2036851"/>
                <a:gd name="connsiteY40-1880" fmla="*/ 3215148 h 4424516"/>
                <a:gd name="connsiteX41-1881" fmla="*/ 7375 w 2036851"/>
                <a:gd name="connsiteY41-1882" fmla="*/ 2698955 h 4424516"/>
                <a:gd name="connsiteX42-1883" fmla="*/ 176981 w 2036851"/>
                <a:gd name="connsiteY42-1884" fmla="*/ 2337619 h 4424516"/>
                <a:gd name="connsiteX43-1885" fmla="*/ 184355 w 2036851"/>
                <a:gd name="connsiteY43-1886" fmla="*/ 1659194 h 4424516"/>
                <a:gd name="connsiteX44-1887" fmla="*/ 206478 w 2036851"/>
                <a:gd name="connsiteY44-1888" fmla="*/ 1076632 h 4424516"/>
                <a:gd name="connsiteX45-1889" fmla="*/ 398207 w 2036851"/>
                <a:gd name="connsiteY45-1890" fmla="*/ 855407 h 4424516"/>
                <a:gd name="connsiteX46-1891" fmla="*/ 612058 w 2036851"/>
                <a:gd name="connsiteY46-1892" fmla="*/ 803787 h 4424516"/>
                <a:gd name="connsiteX47-1893" fmla="*/ 619433 w 2036851"/>
                <a:gd name="connsiteY47-1894" fmla="*/ 744794 h 4424516"/>
                <a:gd name="connsiteX48-1895" fmla="*/ 1039762 w 2036851"/>
                <a:gd name="connsiteY48-1896" fmla="*/ 221226 h 4424516"/>
                <a:gd name="connsiteX49-1897" fmla="*/ 1688691 w 2036851"/>
                <a:gd name="connsiteY49-1898" fmla="*/ 0 h 4424516"/>
                <a:gd name="connsiteX0-1899" fmla="*/ 1688691 w 2036851"/>
                <a:gd name="connsiteY0-1900" fmla="*/ 0 h 4424516"/>
                <a:gd name="connsiteX1-1901" fmla="*/ 2027904 w 2036851"/>
                <a:gd name="connsiteY1-1902" fmla="*/ 103239 h 4424516"/>
                <a:gd name="connsiteX2-1903" fmla="*/ 2035278 w 2036851"/>
                <a:gd name="connsiteY2-1904" fmla="*/ 184355 h 4424516"/>
                <a:gd name="connsiteX3-1905" fmla="*/ 2035531 w 2036851"/>
                <a:gd name="connsiteY3-1906" fmla="*/ 184588 h 4424516"/>
                <a:gd name="connsiteX4-1907" fmla="*/ 2005781 w 2036851"/>
                <a:gd name="connsiteY4-1908" fmla="*/ 235974 h 4424516"/>
                <a:gd name="connsiteX5-1909" fmla="*/ 1976284 w 2036851"/>
                <a:gd name="connsiteY5-1910" fmla="*/ 457200 h 4424516"/>
                <a:gd name="connsiteX6-1911" fmla="*/ 2035278 w 2036851"/>
                <a:gd name="connsiteY6-1912" fmla="*/ 457200 h 4424516"/>
                <a:gd name="connsiteX7-1913" fmla="*/ 1865671 w 2036851"/>
                <a:gd name="connsiteY7-1914" fmla="*/ 641555 h 4424516"/>
                <a:gd name="connsiteX8-1915" fmla="*/ 1961536 w 2036851"/>
                <a:gd name="connsiteY8-1916" fmla="*/ 759542 h 4424516"/>
                <a:gd name="connsiteX9-1917" fmla="*/ 2035278 w 2036851"/>
                <a:gd name="connsiteY9-1918" fmla="*/ 899652 h 4424516"/>
                <a:gd name="connsiteX10-1919" fmla="*/ 2005781 w 2036851"/>
                <a:gd name="connsiteY10-1920" fmla="*/ 1076632 h 4424516"/>
                <a:gd name="connsiteX11-1921" fmla="*/ 1876050 w 2036851"/>
                <a:gd name="connsiteY11-1922" fmla="*/ 930378 h 4424516"/>
                <a:gd name="connsiteX12-1923" fmla="*/ 1703439 w 2036851"/>
                <a:gd name="connsiteY12-1924" fmla="*/ 909348 h 4424516"/>
                <a:gd name="connsiteX13-1925" fmla="*/ 1560189 w 2036851"/>
                <a:gd name="connsiteY13-1926" fmla="*/ 838610 h 4424516"/>
                <a:gd name="connsiteX14-1927" fmla="*/ 1437968 w 2036851"/>
                <a:gd name="connsiteY14-1928" fmla="*/ 943897 h 4424516"/>
                <a:gd name="connsiteX15-1929" fmla="*/ 1415846 w 2036851"/>
                <a:gd name="connsiteY15-1930" fmla="*/ 1201994 h 4424516"/>
                <a:gd name="connsiteX16-1931" fmla="*/ 1563329 w 2036851"/>
                <a:gd name="connsiteY16-1932" fmla="*/ 1393723 h 4424516"/>
                <a:gd name="connsiteX17-1933" fmla="*/ 1570704 w 2036851"/>
                <a:gd name="connsiteY17-1934" fmla="*/ 1622323 h 4424516"/>
                <a:gd name="connsiteX18-1935" fmla="*/ 1452716 w 2036851"/>
                <a:gd name="connsiteY18-1936" fmla="*/ 1755058 h 4424516"/>
                <a:gd name="connsiteX19-1937" fmla="*/ 1319986 w 2036851"/>
                <a:gd name="connsiteY19-1938" fmla="*/ 1803960 h 4424516"/>
                <a:gd name="connsiteX20-1939" fmla="*/ 1201994 w 2036851"/>
                <a:gd name="connsiteY20-1940" fmla="*/ 1828800 h 4424516"/>
                <a:gd name="connsiteX21-1941" fmla="*/ 877529 w 2036851"/>
                <a:gd name="connsiteY21-1942" fmla="*/ 1681316 h 4424516"/>
                <a:gd name="connsiteX22-1943" fmla="*/ 707923 w 2036851"/>
                <a:gd name="connsiteY22-1944" fmla="*/ 1268361 h 4424516"/>
                <a:gd name="connsiteX23-1945" fmla="*/ 759542 w 2036851"/>
                <a:gd name="connsiteY23-1946" fmla="*/ 1069258 h 4424516"/>
                <a:gd name="connsiteX24-1947" fmla="*/ 678426 w 2036851"/>
                <a:gd name="connsiteY24-1948" fmla="*/ 966019 h 4424516"/>
                <a:gd name="connsiteX25-1949" fmla="*/ 567813 w 2036851"/>
                <a:gd name="connsiteY25-1950" fmla="*/ 1076632 h 4424516"/>
                <a:gd name="connsiteX26-1951" fmla="*/ 648929 w 2036851"/>
                <a:gd name="connsiteY26-1952" fmla="*/ 1821426 h 4424516"/>
                <a:gd name="connsiteX27-1953" fmla="*/ 744794 w 2036851"/>
                <a:gd name="connsiteY27-1954" fmla="*/ 2389239 h 4424516"/>
                <a:gd name="connsiteX28-1955" fmla="*/ 671052 w 2036851"/>
                <a:gd name="connsiteY28-1956" fmla="*/ 2934929 h 4424516"/>
                <a:gd name="connsiteX29-1957" fmla="*/ 501446 w 2036851"/>
                <a:gd name="connsiteY29-1958" fmla="*/ 3465871 h 4424516"/>
                <a:gd name="connsiteX30-1959" fmla="*/ 619433 w 2036851"/>
                <a:gd name="connsiteY30-1960" fmla="*/ 3841955 h 4424516"/>
                <a:gd name="connsiteX31-1961" fmla="*/ 833284 w 2036851"/>
                <a:gd name="connsiteY31-1962" fmla="*/ 3967316 h 4424516"/>
                <a:gd name="connsiteX32-1963" fmla="*/ 840658 w 2036851"/>
                <a:gd name="connsiteY32-1964" fmla="*/ 4159045 h 4424516"/>
                <a:gd name="connsiteX33-1965" fmla="*/ 648929 w 2036851"/>
                <a:gd name="connsiteY33-1966" fmla="*/ 4424516 h 4424516"/>
                <a:gd name="connsiteX34-1967" fmla="*/ 626807 w 2036851"/>
                <a:gd name="connsiteY34-1968" fmla="*/ 4188542 h 4424516"/>
                <a:gd name="connsiteX35-1969" fmla="*/ 324465 w 2036851"/>
                <a:gd name="connsiteY35-1970" fmla="*/ 4358148 h 4424516"/>
                <a:gd name="connsiteX36-1971" fmla="*/ 368710 w 2036851"/>
                <a:gd name="connsiteY36-1972" fmla="*/ 4151671 h 4424516"/>
                <a:gd name="connsiteX37-1973" fmla="*/ 258097 w 2036851"/>
                <a:gd name="connsiteY37-1974" fmla="*/ 4203290 h 4424516"/>
                <a:gd name="connsiteX38-1975" fmla="*/ 353962 w 2036851"/>
                <a:gd name="connsiteY38-1976" fmla="*/ 3982065 h 4424516"/>
                <a:gd name="connsiteX39-1977" fmla="*/ 221226 w 2036851"/>
                <a:gd name="connsiteY39-1978" fmla="*/ 3591232 h 4424516"/>
                <a:gd name="connsiteX40-1979" fmla="*/ 0 w 2036851"/>
                <a:gd name="connsiteY40-1980" fmla="*/ 3215148 h 4424516"/>
                <a:gd name="connsiteX41-1981" fmla="*/ 7375 w 2036851"/>
                <a:gd name="connsiteY41-1982" fmla="*/ 2698955 h 4424516"/>
                <a:gd name="connsiteX42-1983" fmla="*/ 176981 w 2036851"/>
                <a:gd name="connsiteY42-1984" fmla="*/ 2337619 h 4424516"/>
                <a:gd name="connsiteX43-1985" fmla="*/ 184355 w 2036851"/>
                <a:gd name="connsiteY43-1986" fmla="*/ 1659194 h 4424516"/>
                <a:gd name="connsiteX44-1987" fmla="*/ 206478 w 2036851"/>
                <a:gd name="connsiteY44-1988" fmla="*/ 1076632 h 4424516"/>
                <a:gd name="connsiteX45-1989" fmla="*/ 398207 w 2036851"/>
                <a:gd name="connsiteY45-1990" fmla="*/ 855407 h 4424516"/>
                <a:gd name="connsiteX46-1991" fmla="*/ 612058 w 2036851"/>
                <a:gd name="connsiteY46-1992" fmla="*/ 803787 h 4424516"/>
                <a:gd name="connsiteX47-1993" fmla="*/ 619433 w 2036851"/>
                <a:gd name="connsiteY47-1994" fmla="*/ 744794 h 4424516"/>
                <a:gd name="connsiteX48-1995" fmla="*/ 1039762 w 2036851"/>
                <a:gd name="connsiteY48-1996" fmla="*/ 221226 h 4424516"/>
                <a:gd name="connsiteX49-1997" fmla="*/ 1688691 w 2036851"/>
                <a:gd name="connsiteY49-1998" fmla="*/ 0 h 4424516"/>
                <a:gd name="connsiteX0-1999" fmla="*/ 1688691 w 2036851"/>
                <a:gd name="connsiteY0-2000" fmla="*/ 0 h 4424516"/>
                <a:gd name="connsiteX1-2001" fmla="*/ 2027904 w 2036851"/>
                <a:gd name="connsiteY1-2002" fmla="*/ 103239 h 4424516"/>
                <a:gd name="connsiteX2-2003" fmla="*/ 2035278 w 2036851"/>
                <a:gd name="connsiteY2-2004" fmla="*/ 184355 h 4424516"/>
                <a:gd name="connsiteX3-2005" fmla="*/ 2035531 w 2036851"/>
                <a:gd name="connsiteY3-2006" fmla="*/ 184588 h 4424516"/>
                <a:gd name="connsiteX4-2007" fmla="*/ 2005781 w 2036851"/>
                <a:gd name="connsiteY4-2008" fmla="*/ 235974 h 4424516"/>
                <a:gd name="connsiteX5-2009" fmla="*/ 1976284 w 2036851"/>
                <a:gd name="connsiteY5-2010" fmla="*/ 457200 h 4424516"/>
                <a:gd name="connsiteX6-2011" fmla="*/ 2035278 w 2036851"/>
                <a:gd name="connsiteY6-2012" fmla="*/ 457200 h 4424516"/>
                <a:gd name="connsiteX7-2013" fmla="*/ 1865671 w 2036851"/>
                <a:gd name="connsiteY7-2014" fmla="*/ 641555 h 4424516"/>
                <a:gd name="connsiteX8-2015" fmla="*/ 1961536 w 2036851"/>
                <a:gd name="connsiteY8-2016" fmla="*/ 759542 h 4424516"/>
                <a:gd name="connsiteX9-2017" fmla="*/ 2035278 w 2036851"/>
                <a:gd name="connsiteY9-2018" fmla="*/ 899652 h 4424516"/>
                <a:gd name="connsiteX10-2019" fmla="*/ 2005781 w 2036851"/>
                <a:gd name="connsiteY10-2020" fmla="*/ 1076632 h 4424516"/>
                <a:gd name="connsiteX11-2021" fmla="*/ 1876050 w 2036851"/>
                <a:gd name="connsiteY11-2022" fmla="*/ 930378 h 4424516"/>
                <a:gd name="connsiteX12-2023" fmla="*/ 1703439 w 2036851"/>
                <a:gd name="connsiteY12-2024" fmla="*/ 909348 h 4424516"/>
                <a:gd name="connsiteX13-2025" fmla="*/ 1560189 w 2036851"/>
                <a:gd name="connsiteY13-2026" fmla="*/ 838610 h 4424516"/>
                <a:gd name="connsiteX14-2027" fmla="*/ 1437968 w 2036851"/>
                <a:gd name="connsiteY14-2028" fmla="*/ 943897 h 4424516"/>
                <a:gd name="connsiteX15-2029" fmla="*/ 1415846 w 2036851"/>
                <a:gd name="connsiteY15-2030" fmla="*/ 1201994 h 4424516"/>
                <a:gd name="connsiteX16-2031" fmla="*/ 1563329 w 2036851"/>
                <a:gd name="connsiteY16-2032" fmla="*/ 1393723 h 4424516"/>
                <a:gd name="connsiteX17-2033" fmla="*/ 1570704 w 2036851"/>
                <a:gd name="connsiteY17-2034" fmla="*/ 1622323 h 4424516"/>
                <a:gd name="connsiteX18-2035" fmla="*/ 1452716 w 2036851"/>
                <a:gd name="connsiteY18-2036" fmla="*/ 1755058 h 4424516"/>
                <a:gd name="connsiteX19-2037" fmla="*/ 1319986 w 2036851"/>
                <a:gd name="connsiteY19-2038" fmla="*/ 1803960 h 4424516"/>
                <a:gd name="connsiteX20-2039" fmla="*/ 1201994 w 2036851"/>
                <a:gd name="connsiteY20-2040" fmla="*/ 1828800 h 4424516"/>
                <a:gd name="connsiteX21-2041" fmla="*/ 877529 w 2036851"/>
                <a:gd name="connsiteY21-2042" fmla="*/ 1681316 h 4424516"/>
                <a:gd name="connsiteX22-2043" fmla="*/ 707923 w 2036851"/>
                <a:gd name="connsiteY22-2044" fmla="*/ 1268361 h 4424516"/>
                <a:gd name="connsiteX23-2045" fmla="*/ 759542 w 2036851"/>
                <a:gd name="connsiteY23-2046" fmla="*/ 1069258 h 4424516"/>
                <a:gd name="connsiteX24-2047" fmla="*/ 678426 w 2036851"/>
                <a:gd name="connsiteY24-2048" fmla="*/ 966019 h 4424516"/>
                <a:gd name="connsiteX25-2049" fmla="*/ 567813 w 2036851"/>
                <a:gd name="connsiteY25-2050" fmla="*/ 1076632 h 4424516"/>
                <a:gd name="connsiteX26-2051" fmla="*/ 648929 w 2036851"/>
                <a:gd name="connsiteY26-2052" fmla="*/ 1821426 h 4424516"/>
                <a:gd name="connsiteX27-2053" fmla="*/ 744794 w 2036851"/>
                <a:gd name="connsiteY27-2054" fmla="*/ 2389239 h 4424516"/>
                <a:gd name="connsiteX28-2055" fmla="*/ 671052 w 2036851"/>
                <a:gd name="connsiteY28-2056" fmla="*/ 2934929 h 4424516"/>
                <a:gd name="connsiteX29-2057" fmla="*/ 501446 w 2036851"/>
                <a:gd name="connsiteY29-2058" fmla="*/ 3465871 h 4424516"/>
                <a:gd name="connsiteX30-2059" fmla="*/ 619433 w 2036851"/>
                <a:gd name="connsiteY30-2060" fmla="*/ 3841955 h 4424516"/>
                <a:gd name="connsiteX31-2061" fmla="*/ 833284 w 2036851"/>
                <a:gd name="connsiteY31-2062" fmla="*/ 3967316 h 4424516"/>
                <a:gd name="connsiteX32-2063" fmla="*/ 840658 w 2036851"/>
                <a:gd name="connsiteY32-2064" fmla="*/ 4159045 h 4424516"/>
                <a:gd name="connsiteX33-2065" fmla="*/ 648929 w 2036851"/>
                <a:gd name="connsiteY33-2066" fmla="*/ 4424516 h 4424516"/>
                <a:gd name="connsiteX34-2067" fmla="*/ 626807 w 2036851"/>
                <a:gd name="connsiteY34-2068" fmla="*/ 4188542 h 4424516"/>
                <a:gd name="connsiteX35-2069" fmla="*/ 324465 w 2036851"/>
                <a:gd name="connsiteY35-2070" fmla="*/ 4358148 h 4424516"/>
                <a:gd name="connsiteX36-2071" fmla="*/ 368710 w 2036851"/>
                <a:gd name="connsiteY36-2072" fmla="*/ 4151671 h 4424516"/>
                <a:gd name="connsiteX37-2073" fmla="*/ 258097 w 2036851"/>
                <a:gd name="connsiteY37-2074" fmla="*/ 4203290 h 4424516"/>
                <a:gd name="connsiteX38-2075" fmla="*/ 353962 w 2036851"/>
                <a:gd name="connsiteY38-2076" fmla="*/ 3982065 h 4424516"/>
                <a:gd name="connsiteX39-2077" fmla="*/ 221226 w 2036851"/>
                <a:gd name="connsiteY39-2078" fmla="*/ 3591232 h 4424516"/>
                <a:gd name="connsiteX40-2079" fmla="*/ 0 w 2036851"/>
                <a:gd name="connsiteY40-2080" fmla="*/ 3215148 h 4424516"/>
                <a:gd name="connsiteX41-2081" fmla="*/ 7375 w 2036851"/>
                <a:gd name="connsiteY41-2082" fmla="*/ 2698955 h 4424516"/>
                <a:gd name="connsiteX42-2083" fmla="*/ 176981 w 2036851"/>
                <a:gd name="connsiteY42-2084" fmla="*/ 2337619 h 4424516"/>
                <a:gd name="connsiteX43-2085" fmla="*/ 184355 w 2036851"/>
                <a:gd name="connsiteY43-2086" fmla="*/ 1659194 h 4424516"/>
                <a:gd name="connsiteX44-2087" fmla="*/ 206478 w 2036851"/>
                <a:gd name="connsiteY44-2088" fmla="*/ 1076632 h 4424516"/>
                <a:gd name="connsiteX45-2089" fmla="*/ 398207 w 2036851"/>
                <a:gd name="connsiteY45-2090" fmla="*/ 855407 h 4424516"/>
                <a:gd name="connsiteX46-2091" fmla="*/ 612058 w 2036851"/>
                <a:gd name="connsiteY46-2092" fmla="*/ 803787 h 4424516"/>
                <a:gd name="connsiteX47-2093" fmla="*/ 619433 w 2036851"/>
                <a:gd name="connsiteY47-2094" fmla="*/ 744794 h 4424516"/>
                <a:gd name="connsiteX48-2095" fmla="*/ 1039762 w 2036851"/>
                <a:gd name="connsiteY48-2096" fmla="*/ 221226 h 4424516"/>
                <a:gd name="connsiteX49-2097" fmla="*/ 1688691 w 2036851"/>
                <a:gd name="connsiteY49-2098" fmla="*/ 0 h 4424516"/>
                <a:gd name="connsiteX0-2099" fmla="*/ 1688691 w 2036851"/>
                <a:gd name="connsiteY0-2100" fmla="*/ 0 h 4424516"/>
                <a:gd name="connsiteX1-2101" fmla="*/ 2027904 w 2036851"/>
                <a:gd name="connsiteY1-2102" fmla="*/ 103239 h 4424516"/>
                <a:gd name="connsiteX2-2103" fmla="*/ 2035278 w 2036851"/>
                <a:gd name="connsiteY2-2104" fmla="*/ 184355 h 4424516"/>
                <a:gd name="connsiteX3-2105" fmla="*/ 2035531 w 2036851"/>
                <a:gd name="connsiteY3-2106" fmla="*/ 184588 h 4424516"/>
                <a:gd name="connsiteX4-2107" fmla="*/ 2005781 w 2036851"/>
                <a:gd name="connsiteY4-2108" fmla="*/ 235974 h 4424516"/>
                <a:gd name="connsiteX5-2109" fmla="*/ 1976284 w 2036851"/>
                <a:gd name="connsiteY5-2110" fmla="*/ 457200 h 4424516"/>
                <a:gd name="connsiteX6-2111" fmla="*/ 2035278 w 2036851"/>
                <a:gd name="connsiteY6-2112" fmla="*/ 457200 h 4424516"/>
                <a:gd name="connsiteX7-2113" fmla="*/ 1865671 w 2036851"/>
                <a:gd name="connsiteY7-2114" fmla="*/ 641555 h 4424516"/>
                <a:gd name="connsiteX8-2115" fmla="*/ 1961536 w 2036851"/>
                <a:gd name="connsiteY8-2116" fmla="*/ 759542 h 4424516"/>
                <a:gd name="connsiteX9-2117" fmla="*/ 2035278 w 2036851"/>
                <a:gd name="connsiteY9-2118" fmla="*/ 899652 h 4424516"/>
                <a:gd name="connsiteX10-2119" fmla="*/ 2005781 w 2036851"/>
                <a:gd name="connsiteY10-2120" fmla="*/ 1076632 h 4424516"/>
                <a:gd name="connsiteX11-2121" fmla="*/ 1876050 w 2036851"/>
                <a:gd name="connsiteY11-2122" fmla="*/ 930378 h 4424516"/>
                <a:gd name="connsiteX12-2123" fmla="*/ 1703439 w 2036851"/>
                <a:gd name="connsiteY12-2124" fmla="*/ 909348 h 4424516"/>
                <a:gd name="connsiteX13-2125" fmla="*/ 1560189 w 2036851"/>
                <a:gd name="connsiteY13-2126" fmla="*/ 838610 h 4424516"/>
                <a:gd name="connsiteX14-2127" fmla="*/ 1437968 w 2036851"/>
                <a:gd name="connsiteY14-2128" fmla="*/ 943897 h 4424516"/>
                <a:gd name="connsiteX15-2129" fmla="*/ 1415846 w 2036851"/>
                <a:gd name="connsiteY15-2130" fmla="*/ 1201994 h 4424516"/>
                <a:gd name="connsiteX16-2131" fmla="*/ 1563329 w 2036851"/>
                <a:gd name="connsiteY16-2132" fmla="*/ 1393723 h 4424516"/>
                <a:gd name="connsiteX17-2133" fmla="*/ 1570704 w 2036851"/>
                <a:gd name="connsiteY17-2134" fmla="*/ 1622323 h 4424516"/>
                <a:gd name="connsiteX18-2135" fmla="*/ 1452716 w 2036851"/>
                <a:gd name="connsiteY18-2136" fmla="*/ 1755058 h 4424516"/>
                <a:gd name="connsiteX19-2137" fmla="*/ 1319986 w 2036851"/>
                <a:gd name="connsiteY19-2138" fmla="*/ 1803960 h 4424516"/>
                <a:gd name="connsiteX20-2139" fmla="*/ 1201994 w 2036851"/>
                <a:gd name="connsiteY20-2140" fmla="*/ 1828800 h 4424516"/>
                <a:gd name="connsiteX21-2141" fmla="*/ 877529 w 2036851"/>
                <a:gd name="connsiteY21-2142" fmla="*/ 1681316 h 4424516"/>
                <a:gd name="connsiteX22-2143" fmla="*/ 707923 w 2036851"/>
                <a:gd name="connsiteY22-2144" fmla="*/ 1268361 h 4424516"/>
                <a:gd name="connsiteX23-2145" fmla="*/ 759542 w 2036851"/>
                <a:gd name="connsiteY23-2146" fmla="*/ 1069258 h 4424516"/>
                <a:gd name="connsiteX24-2147" fmla="*/ 678426 w 2036851"/>
                <a:gd name="connsiteY24-2148" fmla="*/ 966019 h 4424516"/>
                <a:gd name="connsiteX25-2149" fmla="*/ 567813 w 2036851"/>
                <a:gd name="connsiteY25-2150" fmla="*/ 1076632 h 4424516"/>
                <a:gd name="connsiteX26-2151" fmla="*/ 648929 w 2036851"/>
                <a:gd name="connsiteY26-2152" fmla="*/ 1821426 h 4424516"/>
                <a:gd name="connsiteX27-2153" fmla="*/ 744794 w 2036851"/>
                <a:gd name="connsiteY27-2154" fmla="*/ 2389239 h 4424516"/>
                <a:gd name="connsiteX28-2155" fmla="*/ 671052 w 2036851"/>
                <a:gd name="connsiteY28-2156" fmla="*/ 2934929 h 4424516"/>
                <a:gd name="connsiteX29-2157" fmla="*/ 501446 w 2036851"/>
                <a:gd name="connsiteY29-2158" fmla="*/ 3465871 h 4424516"/>
                <a:gd name="connsiteX30-2159" fmla="*/ 619433 w 2036851"/>
                <a:gd name="connsiteY30-2160" fmla="*/ 3841955 h 4424516"/>
                <a:gd name="connsiteX31-2161" fmla="*/ 833284 w 2036851"/>
                <a:gd name="connsiteY31-2162" fmla="*/ 3967316 h 4424516"/>
                <a:gd name="connsiteX32-2163" fmla="*/ 840658 w 2036851"/>
                <a:gd name="connsiteY32-2164" fmla="*/ 4159045 h 4424516"/>
                <a:gd name="connsiteX33-2165" fmla="*/ 648929 w 2036851"/>
                <a:gd name="connsiteY33-2166" fmla="*/ 4424516 h 4424516"/>
                <a:gd name="connsiteX34-2167" fmla="*/ 626807 w 2036851"/>
                <a:gd name="connsiteY34-2168" fmla="*/ 4188542 h 4424516"/>
                <a:gd name="connsiteX35-2169" fmla="*/ 324465 w 2036851"/>
                <a:gd name="connsiteY35-2170" fmla="*/ 4358148 h 4424516"/>
                <a:gd name="connsiteX36-2171" fmla="*/ 368710 w 2036851"/>
                <a:gd name="connsiteY36-2172" fmla="*/ 4151671 h 4424516"/>
                <a:gd name="connsiteX37-2173" fmla="*/ 258097 w 2036851"/>
                <a:gd name="connsiteY37-2174" fmla="*/ 4203290 h 4424516"/>
                <a:gd name="connsiteX38-2175" fmla="*/ 353962 w 2036851"/>
                <a:gd name="connsiteY38-2176" fmla="*/ 3982065 h 4424516"/>
                <a:gd name="connsiteX39-2177" fmla="*/ 221226 w 2036851"/>
                <a:gd name="connsiteY39-2178" fmla="*/ 3591232 h 4424516"/>
                <a:gd name="connsiteX40-2179" fmla="*/ 0 w 2036851"/>
                <a:gd name="connsiteY40-2180" fmla="*/ 3215148 h 4424516"/>
                <a:gd name="connsiteX41-2181" fmla="*/ 7375 w 2036851"/>
                <a:gd name="connsiteY41-2182" fmla="*/ 2698955 h 4424516"/>
                <a:gd name="connsiteX42-2183" fmla="*/ 176981 w 2036851"/>
                <a:gd name="connsiteY42-2184" fmla="*/ 2337619 h 4424516"/>
                <a:gd name="connsiteX43-2185" fmla="*/ 184355 w 2036851"/>
                <a:gd name="connsiteY43-2186" fmla="*/ 1659194 h 4424516"/>
                <a:gd name="connsiteX44-2187" fmla="*/ 206478 w 2036851"/>
                <a:gd name="connsiteY44-2188" fmla="*/ 1076632 h 4424516"/>
                <a:gd name="connsiteX45-2189" fmla="*/ 398207 w 2036851"/>
                <a:gd name="connsiteY45-2190" fmla="*/ 855407 h 4424516"/>
                <a:gd name="connsiteX46-2191" fmla="*/ 612058 w 2036851"/>
                <a:gd name="connsiteY46-2192" fmla="*/ 803787 h 4424516"/>
                <a:gd name="connsiteX47-2193" fmla="*/ 619433 w 2036851"/>
                <a:gd name="connsiteY47-2194" fmla="*/ 744794 h 4424516"/>
                <a:gd name="connsiteX48-2195" fmla="*/ 1039762 w 2036851"/>
                <a:gd name="connsiteY48-2196" fmla="*/ 221226 h 4424516"/>
                <a:gd name="connsiteX49-2197" fmla="*/ 1688691 w 2036851"/>
                <a:gd name="connsiteY49-2198" fmla="*/ 0 h 4424516"/>
                <a:gd name="connsiteX0-2199" fmla="*/ 1688691 w 2036851"/>
                <a:gd name="connsiteY0-2200" fmla="*/ 0 h 4424516"/>
                <a:gd name="connsiteX1-2201" fmla="*/ 2027904 w 2036851"/>
                <a:gd name="connsiteY1-2202" fmla="*/ 103239 h 4424516"/>
                <a:gd name="connsiteX2-2203" fmla="*/ 2035278 w 2036851"/>
                <a:gd name="connsiteY2-2204" fmla="*/ 184355 h 4424516"/>
                <a:gd name="connsiteX3-2205" fmla="*/ 2035531 w 2036851"/>
                <a:gd name="connsiteY3-2206" fmla="*/ 184588 h 4424516"/>
                <a:gd name="connsiteX4-2207" fmla="*/ 2005781 w 2036851"/>
                <a:gd name="connsiteY4-2208" fmla="*/ 235974 h 4424516"/>
                <a:gd name="connsiteX5-2209" fmla="*/ 1976284 w 2036851"/>
                <a:gd name="connsiteY5-2210" fmla="*/ 457200 h 4424516"/>
                <a:gd name="connsiteX6-2211" fmla="*/ 2035278 w 2036851"/>
                <a:gd name="connsiteY6-2212" fmla="*/ 457200 h 4424516"/>
                <a:gd name="connsiteX7-2213" fmla="*/ 1865671 w 2036851"/>
                <a:gd name="connsiteY7-2214" fmla="*/ 641555 h 4424516"/>
                <a:gd name="connsiteX8-2215" fmla="*/ 1961536 w 2036851"/>
                <a:gd name="connsiteY8-2216" fmla="*/ 759542 h 4424516"/>
                <a:gd name="connsiteX9-2217" fmla="*/ 2035278 w 2036851"/>
                <a:gd name="connsiteY9-2218" fmla="*/ 899652 h 4424516"/>
                <a:gd name="connsiteX10-2219" fmla="*/ 2005781 w 2036851"/>
                <a:gd name="connsiteY10-2220" fmla="*/ 1076632 h 4424516"/>
                <a:gd name="connsiteX11-2221" fmla="*/ 1876050 w 2036851"/>
                <a:gd name="connsiteY11-2222" fmla="*/ 930378 h 4424516"/>
                <a:gd name="connsiteX12-2223" fmla="*/ 1703439 w 2036851"/>
                <a:gd name="connsiteY12-2224" fmla="*/ 909348 h 4424516"/>
                <a:gd name="connsiteX13-2225" fmla="*/ 1560189 w 2036851"/>
                <a:gd name="connsiteY13-2226" fmla="*/ 838610 h 4424516"/>
                <a:gd name="connsiteX14-2227" fmla="*/ 1437968 w 2036851"/>
                <a:gd name="connsiteY14-2228" fmla="*/ 943897 h 4424516"/>
                <a:gd name="connsiteX15-2229" fmla="*/ 1415846 w 2036851"/>
                <a:gd name="connsiteY15-2230" fmla="*/ 1201994 h 4424516"/>
                <a:gd name="connsiteX16-2231" fmla="*/ 1563329 w 2036851"/>
                <a:gd name="connsiteY16-2232" fmla="*/ 1393723 h 4424516"/>
                <a:gd name="connsiteX17-2233" fmla="*/ 1570704 w 2036851"/>
                <a:gd name="connsiteY17-2234" fmla="*/ 1622323 h 4424516"/>
                <a:gd name="connsiteX18-2235" fmla="*/ 1452716 w 2036851"/>
                <a:gd name="connsiteY18-2236" fmla="*/ 1755058 h 4424516"/>
                <a:gd name="connsiteX19-2237" fmla="*/ 1319986 w 2036851"/>
                <a:gd name="connsiteY19-2238" fmla="*/ 1803960 h 4424516"/>
                <a:gd name="connsiteX20-2239" fmla="*/ 1201994 w 2036851"/>
                <a:gd name="connsiteY20-2240" fmla="*/ 1828800 h 4424516"/>
                <a:gd name="connsiteX21-2241" fmla="*/ 877529 w 2036851"/>
                <a:gd name="connsiteY21-2242" fmla="*/ 1681316 h 4424516"/>
                <a:gd name="connsiteX22-2243" fmla="*/ 707923 w 2036851"/>
                <a:gd name="connsiteY22-2244" fmla="*/ 1268361 h 4424516"/>
                <a:gd name="connsiteX23-2245" fmla="*/ 759542 w 2036851"/>
                <a:gd name="connsiteY23-2246" fmla="*/ 1069258 h 4424516"/>
                <a:gd name="connsiteX24-2247" fmla="*/ 678426 w 2036851"/>
                <a:gd name="connsiteY24-2248" fmla="*/ 966019 h 4424516"/>
                <a:gd name="connsiteX25-2249" fmla="*/ 567813 w 2036851"/>
                <a:gd name="connsiteY25-2250" fmla="*/ 1076632 h 4424516"/>
                <a:gd name="connsiteX26-2251" fmla="*/ 648929 w 2036851"/>
                <a:gd name="connsiteY26-2252" fmla="*/ 1821426 h 4424516"/>
                <a:gd name="connsiteX27-2253" fmla="*/ 744794 w 2036851"/>
                <a:gd name="connsiteY27-2254" fmla="*/ 2389239 h 4424516"/>
                <a:gd name="connsiteX28-2255" fmla="*/ 671052 w 2036851"/>
                <a:gd name="connsiteY28-2256" fmla="*/ 2934929 h 4424516"/>
                <a:gd name="connsiteX29-2257" fmla="*/ 501446 w 2036851"/>
                <a:gd name="connsiteY29-2258" fmla="*/ 3465871 h 4424516"/>
                <a:gd name="connsiteX30-2259" fmla="*/ 619433 w 2036851"/>
                <a:gd name="connsiteY30-2260" fmla="*/ 3841955 h 4424516"/>
                <a:gd name="connsiteX31-2261" fmla="*/ 833284 w 2036851"/>
                <a:gd name="connsiteY31-2262" fmla="*/ 3967316 h 4424516"/>
                <a:gd name="connsiteX32-2263" fmla="*/ 840658 w 2036851"/>
                <a:gd name="connsiteY32-2264" fmla="*/ 4159045 h 4424516"/>
                <a:gd name="connsiteX33-2265" fmla="*/ 648929 w 2036851"/>
                <a:gd name="connsiteY33-2266" fmla="*/ 4424516 h 4424516"/>
                <a:gd name="connsiteX34-2267" fmla="*/ 626807 w 2036851"/>
                <a:gd name="connsiteY34-2268" fmla="*/ 4188542 h 4424516"/>
                <a:gd name="connsiteX35-2269" fmla="*/ 324465 w 2036851"/>
                <a:gd name="connsiteY35-2270" fmla="*/ 4358148 h 4424516"/>
                <a:gd name="connsiteX36-2271" fmla="*/ 368710 w 2036851"/>
                <a:gd name="connsiteY36-2272" fmla="*/ 4151671 h 4424516"/>
                <a:gd name="connsiteX37-2273" fmla="*/ 258097 w 2036851"/>
                <a:gd name="connsiteY37-2274" fmla="*/ 4203290 h 4424516"/>
                <a:gd name="connsiteX38-2275" fmla="*/ 353962 w 2036851"/>
                <a:gd name="connsiteY38-2276" fmla="*/ 3982065 h 4424516"/>
                <a:gd name="connsiteX39-2277" fmla="*/ 221226 w 2036851"/>
                <a:gd name="connsiteY39-2278" fmla="*/ 3591232 h 4424516"/>
                <a:gd name="connsiteX40-2279" fmla="*/ 0 w 2036851"/>
                <a:gd name="connsiteY40-2280" fmla="*/ 3215148 h 4424516"/>
                <a:gd name="connsiteX41-2281" fmla="*/ 7375 w 2036851"/>
                <a:gd name="connsiteY41-2282" fmla="*/ 2698955 h 4424516"/>
                <a:gd name="connsiteX42-2283" fmla="*/ 176981 w 2036851"/>
                <a:gd name="connsiteY42-2284" fmla="*/ 2337619 h 4424516"/>
                <a:gd name="connsiteX43-2285" fmla="*/ 184355 w 2036851"/>
                <a:gd name="connsiteY43-2286" fmla="*/ 1659194 h 4424516"/>
                <a:gd name="connsiteX44-2287" fmla="*/ 206478 w 2036851"/>
                <a:gd name="connsiteY44-2288" fmla="*/ 1076632 h 4424516"/>
                <a:gd name="connsiteX45-2289" fmla="*/ 398207 w 2036851"/>
                <a:gd name="connsiteY45-2290" fmla="*/ 855407 h 4424516"/>
                <a:gd name="connsiteX46-2291" fmla="*/ 612058 w 2036851"/>
                <a:gd name="connsiteY46-2292" fmla="*/ 803787 h 4424516"/>
                <a:gd name="connsiteX47-2293" fmla="*/ 619433 w 2036851"/>
                <a:gd name="connsiteY47-2294" fmla="*/ 744794 h 4424516"/>
                <a:gd name="connsiteX48-2295" fmla="*/ 1039762 w 2036851"/>
                <a:gd name="connsiteY48-2296" fmla="*/ 221226 h 4424516"/>
                <a:gd name="connsiteX49-2297" fmla="*/ 1688691 w 2036851"/>
                <a:gd name="connsiteY49-2298" fmla="*/ 0 h 4424516"/>
                <a:gd name="connsiteX0-2299" fmla="*/ 1688691 w 2036851"/>
                <a:gd name="connsiteY0-2300" fmla="*/ 0 h 4424516"/>
                <a:gd name="connsiteX1-2301" fmla="*/ 2027904 w 2036851"/>
                <a:gd name="connsiteY1-2302" fmla="*/ 103239 h 4424516"/>
                <a:gd name="connsiteX2-2303" fmla="*/ 2035278 w 2036851"/>
                <a:gd name="connsiteY2-2304" fmla="*/ 184355 h 4424516"/>
                <a:gd name="connsiteX3-2305" fmla="*/ 2035531 w 2036851"/>
                <a:gd name="connsiteY3-2306" fmla="*/ 184588 h 4424516"/>
                <a:gd name="connsiteX4-2307" fmla="*/ 2005781 w 2036851"/>
                <a:gd name="connsiteY4-2308" fmla="*/ 235974 h 4424516"/>
                <a:gd name="connsiteX5-2309" fmla="*/ 1976284 w 2036851"/>
                <a:gd name="connsiteY5-2310" fmla="*/ 457200 h 4424516"/>
                <a:gd name="connsiteX6-2311" fmla="*/ 2035278 w 2036851"/>
                <a:gd name="connsiteY6-2312" fmla="*/ 457200 h 4424516"/>
                <a:gd name="connsiteX7-2313" fmla="*/ 1865671 w 2036851"/>
                <a:gd name="connsiteY7-2314" fmla="*/ 641555 h 4424516"/>
                <a:gd name="connsiteX8-2315" fmla="*/ 1961536 w 2036851"/>
                <a:gd name="connsiteY8-2316" fmla="*/ 759542 h 4424516"/>
                <a:gd name="connsiteX9-2317" fmla="*/ 2035278 w 2036851"/>
                <a:gd name="connsiteY9-2318" fmla="*/ 899652 h 4424516"/>
                <a:gd name="connsiteX10-2319" fmla="*/ 2005781 w 2036851"/>
                <a:gd name="connsiteY10-2320" fmla="*/ 1076632 h 4424516"/>
                <a:gd name="connsiteX11-2321" fmla="*/ 1876050 w 2036851"/>
                <a:gd name="connsiteY11-2322" fmla="*/ 930378 h 4424516"/>
                <a:gd name="connsiteX12-2323" fmla="*/ 1703439 w 2036851"/>
                <a:gd name="connsiteY12-2324" fmla="*/ 909348 h 4424516"/>
                <a:gd name="connsiteX13-2325" fmla="*/ 1560189 w 2036851"/>
                <a:gd name="connsiteY13-2326" fmla="*/ 838610 h 4424516"/>
                <a:gd name="connsiteX14-2327" fmla="*/ 1437968 w 2036851"/>
                <a:gd name="connsiteY14-2328" fmla="*/ 943897 h 4424516"/>
                <a:gd name="connsiteX15-2329" fmla="*/ 1415846 w 2036851"/>
                <a:gd name="connsiteY15-2330" fmla="*/ 1201994 h 4424516"/>
                <a:gd name="connsiteX16-2331" fmla="*/ 1563329 w 2036851"/>
                <a:gd name="connsiteY16-2332" fmla="*/ 1393723 h 4424516"/>
                <a:gd name="connsiteX17-2333" fmla="*/ 1570704 w 2036851"/>
                <a:gd name="connsiteY17-2334" fmla="*/ 1622323 h 4424516"/>
                <a:gd name="connsiteX18-2335" fmla="*/ 1452716 w 2036851"/>
                <a:gd name="connsiteY18-2336" fmla="*/ 1755058 h 4424516"/>
                <a:gd name="connsiteX19-2337" fmla="*/ 1319986 w 2036851"/>
                <a:gd name="connsiteY19-2338" fmla="*/ 1803960 h 4424516"/>
                <a:gd name="connsiteX20-2339" fmla="*/ 1201994 w 2036851"/>
                <a:gd name="connsiteY20-2340" fmla="*/ 1828800 h 4424516"/>
                <a:gd name="connsiteX21-2341" fmla="*/ 877529 w 2036851"/>
                <a:gd name="connsiteY21-2342" fmla="*/ 1681316 h 4424516"/>
                <a:gd name="connsiteX22-2343" fmla="*/ 707923 w 2036851"/>
                <a:gd name="connsiteY22-2344" fmla="*/ 1268361 h 4424516"/>
                <a:gd name="connsiteX23-2345" fmla="*/ 759542 w 2036851"/>
                <a:gd name="connsiteY23-2346" fmla="*/ 1069258 h 4424516"/>
                <a:gd name="connsiteX24-2347" fmla="*/ 678426 w 2036851"/>
                <a:gd name="connsiteY24-2348" fmla="*/ 966019 h 4424516"/>
                <a:gd name="connsiteX25-2349" fmla="*/ 567813 w 2036851"/>
                <a:gd name="connsiteY25-2350" fmla="*/ 1076632 h 4424516"/>
                <a:gd name="connsiteX26-2351" fmla="*/ 648929 w 2036851"/>
                <a:gd name="connsiteY26-2352" fmla="*/ 1821426 h 4424516"/>
                <a:gd name="connsiteX27-2353" fmla="*/ 744794 w 2036851"/>
                <a:gd name="connsiteY27-2354" fmla="*/ 2389239 h 4424516"/>
                <a:gd name="connsiteX28-2355" fmla="*/ 671052 w 2036851"/>
                <a:gd name="connsiteY28-2356" fmla="*/ 2934929 h 4424516"/>
                <a:gd name="connsiteX29-2357" fmla="*/ 501446 w 2036851"/>
                <a:gd name="connsiteY29-2358" fmla="*/ 3465871 h 4424516"/>
                <a:gd name="connsiteX30-2359" fmla="*/ 619433 w 2036851"/>
                <a:gd name="connsiteY30-2360" fmla="*/ 3841955 h 4424516"/>
                <a:gd name="connsiteX31-2361" fmla="*/ 833284 w 2036851"/>
                <a:gd name="connsiteY31-2362" fmla="*/ 3967316 h 4424516"/>
                <a:gd name="connsiteX32-2363" fmla="*/ 840658 w 2036851"/>
                <a:gd name="connsiteY32-2364" fmla="*/ 4159045 h 4424516"/>
                <a:gd name="connsiteX33-2365" fmla="*/ 648929 w 2036851"/>
                <a:gd name="connsiteY33-2366" fmla="*/ 4424516 h 4424516"/>
                <a:gd name="connsiteX34-2367" fmla="*/ 626807 w 2036851"/>
                <a:gd name="connsiteY34-2368" fmla="*/ 4188542 h 4424516"/>
                <a:gd name="connsiteX35-2369" fmla="*/ 324465 w 2036851"/>
                <a:gd name="connsiteY35-2370" fmla="*/ 4358148 h 4424516"/>
                <a:gd name="connsiteX36-2371" fmla="*/ 368710 w 2036851"/>
                <a:gd name="connsiteY36-2372" fmla="*/ 4151671 h 4424516"/>
                <a:gd name="connsiteX37-2373" fmla="*/ 258097 w 2036851"/>
                <a:gd name="connsiteY37-2374" fmla="*/ 4203290 h 4424516"/>
                <a:gd name="connsiteX38-2375" fmla="*/ 353962 w 2036851"/>
                <a:gd name="connsiteY38-2376" fmla="*/ 3982065 h 4424516"/>
                <a:gd name="connsiteX39-2377" fmla="*/ 221226 w 2036851"/>
                <a:gd name="connsiteY39-2378" fmla="*/ 3591232 h 4424516"/>
                <a:gd name="connsiteX40-2379" fmla="*/ 0 w 2036851"/>
                <a:gd name="connsiteY40-2380" fmla="*/ 3215148 h 4424516"/>
                <a:gd name="connsiteX41-2381" fmla="*/ 7375 w 2036851"/>
                <a:gd name="connsiteY41-2382" fmla="*/ 2698955 h 4424516"/>
                <a:gd name="connsiteX42-2383" fmla="*/ 176981 w 2036851"/>
                <a:gd name="connsiteY42-2384" fmla="*/ 2337619 h 4424516"/>
                <a:gd name="connsiteX43-2385" fmla="*/ 184355 w 2036851"/>
                <a:gd name="connsiteY43-2386" fmla="*/ 1659194 h 4424516"/>
                <a:gd name="connsiteX44-2387" fmla="*/ 206478 w 2036851"/>
                <a:gd name="connsiteY44-2388" fmla="*/ 1076632 h 4424516"/>
                <a:gd name="connsiteX45-2389" fmla="*/ 398207 w 2036851"/>
                <a:gd name="connsiteY45-2390" fmla="*/ 855407 h 4424516"/>
                <a:gd name="connsiteX46-2391" fmla="*/ 612058 w 2036851"/>
                <a:gd name="connsiteY46-2392" fmla="*/ 803787 h 4424516"/>
                <a:gd name="connsiteX47-2393" fmla="*/ 619433 w 2036851"/>
                <a:gd name="connsiteY47-2394" fmla="*/ 744794 h 4424516"/>
                <a:gd name="connsiteX48-2395" fmla="*/ 1039762 w 2036851"/>
                <a:gd name="connsiteY48-2396" fmla="*/ 221226 h 4424516"/>
                <a:gd name="connsiteX49-2397" fmla="*/ 1688691 w 2036851"/>
                <a:gd name="connsiteY49-2398" fmla="*/ 0 h 4424516"/>
                <a:gd name="connsiteX0-2399" fmla="*/ 1688691 w 2036851"/>
                <a:gd name="connsiteY0-2400" fmla="*/ 0 h 4424516"/>
                <a:gd name="connsiteX1-2401" fmla="*/ 2027904 w 2036851"/>
                <a:gd name="connsiteY1-2402" fmla="*/ 103239 h 4424516"/>
                <a:gd name="connsiteX2-2403" fmla="*/ 2035278 w 2036851"/>
                <a:gd name="connsiteY2-2404" fmla="*/ 184355 h 4424516"/>
                <a:gd name="connsiteX3-2405" fmla="*/ 2035531 w 2036851"/>
                <a:gd name="connsiteY3-2406" fmla="*/ 184588 h 4424516"/>
                <a:gd name="connsiteX4-2407" fmla="*/ 2005781 w 2036851"/>
                <a:gd name="connsiteY4-2408" fmla="*/ 235974 h 4424516"/>
                <a:gd name="connsiteX5-2409" fmla="*/ 1976284 w 2036851"/>
                <a:gd name="connsiteY5-2410" fmla="*/ 457200 h 4424516"/>
                <a:gd name="connsiteX6-2411" fmla="*/ 2035278 w 2036851"/>
                <a:gd name="connsiteY6-2412" fmla="*/ 457200 h 4424516"/>
                <a:gd name="connsiteX7-2413" fmla="*/ 1865671 w 2036851"/>
                <a:gd name="connsiteY7-2414" fmla="*/ 641555 h 4424516"/>
                <a:gd name="connsiteX8-2415" fmla="*/ 1961536 w 2036851"/>
                <a:gd name="connsiteY8-2416" fmla="*/ 759542 h 4424516"/>
                <a:gd name="connsiteX9-2417" fmla="*/ 2035278 w 2036851"/>
                <a:gd name="connsiteY9-2418" fmla="*/ 899652 h 4424516"/>
                <a:gd name="connsiteX10-2419" fmla="*/ 2005781 w 2036851"/>
                <a:gd name="connsiteY10-2420" fmla="*/ 1076632 h 4424516"/>
                <a:gd name="connsiteX11-2421" fmla="*/ 1876050 w 2036851"/>
                <a:gd name="connsiteY11-2422" fmla="*/ 930378 h 4424516"/>
                <a:gd name="connsiteX12-2423" fmla="*/ 1703439 w 2036851"/>
                <a:gd name="connsiteY12-2424" fmla="*/ 909348 h 4424516"/>
                <a:gd name="connsiteX13-2425" fmla="*/ 1560189 w 2036851"/>
                <a:gd name="connsiteY13-2426" fmla="*/ 838610 h 4424516"/>
                <a:gd name="connsiteX14-2427" fmla="*/ 1437968 w 2036851"/>
                <a:gd name="connsiteY14-2428" fmla="*/ 943897 h 4424516"/>
                <a:gd name="connsiteX15-2429" fmla="*/ 1415846 w 2036851"/>
                <a:gd name="connsiteY15-2430" fmla="*/ 1201994 h 4424516"/>
                <a:gd name="connsiteX16-2431" fmla="*/ 1563329 w 2036851"/>
                <a:gd name="connsiteY16-2432" fmla="*/ 1393723 h 4424516"/>
                <a:gd name="connsiteX17-2433" fmla="*/ 1570704 w 2036851"/>
                <a:gd name="connsiteY17-2434" fmla="*/ 1622323 h 4424516"/>
                <a:gd name="connsiteX18-2435" fmla="*/ 1452716 w 2036851"/>
                <a:gd name="connsiteY18-2436" fmla="*/ 1755058 h 4424516"/>
                <a:gd name="connsiteX19-2437" fmla="*/ 1319986 w 2036851"/>
                <a:gd name="connsiteY19-2438" fmla="*/ 1803960 h 4424516"/>
                <a:gd name="connsiteX20-2439" fmla="*/ 1201994 w 2036851"/>
                <a:gd name="connsiteY20-2440" fmla="*/ 1828800 h 4424516"/>
                <a:gd name="connsiteX21-2441" fmla="*/ 877529 w 2036851"/>
                <a:gd name="connsiteY21-2442" fmla="*/ 1681316 h 4424516"/>
                <a:gd name="connsiteX22-2443" fmla="*/ 707923 w 2036851"/>
                <a:gd name="connsiteY22-2444" fmla="*/ 1268361 h 4424516"/>
                <a:gd name="connsiteX23-2445" fmla="*/ 759542 w 2036851"/>
                <a:gd name="connsiteY23-2446" fmla="*/ 1069258 h 4424516"/>
                <a:gd name="connsiteX24-2447" fmla="*/ 678426 w 2036851"/>
                <a:gd name="connsiteY24-2448" fmla="*/ 966019 h 4424516"/>
                <a:gd name="connsiteX25-2449" fmla="*/ 567813 w 2036851"/>
                <a:gd name="connsiteY25-2450" fmla="*/ 1076632 h 4424516"/>
                <a:gd name="connsiteX26-2451" fmla="*/ 648929 w 2036851"/>
                <a:gd name="connsiteY26-2452" fmla="*/ 1821426 h 4424516"/>
                <a:gd name="connsiteX27-2453" fmla="*/ 744794 w 2036851"/>
                <a:gd name="connsiteY27-2454" fmla="*/ 2389239 h 4424516"/>
                <a:gd name="connsiteX28-2455" fmla="*/ 671052 w 2036851"/>
                <a:gd name="connsiteY28-2456" fmla="*/ 2934929 h 4424516"/>
                <a:gd name="connsiteX29-2457" fmla="*/ 501446 w 2036851"/>
                <a:gd name="connsiteY29-2458" fmla="*/ 3465871 h 4424516"/>
                <a:gd name="connsiteX30-2459" fmla="*/ 619433 w 2036851"/>
                <a:gd name="connsiteY30-2460" fmla="*/ 3841955 h 4424516"/>
                <a:gd name="connsiteX31-2461" fmla="*/ 833284 w 2036851"/>
                <a:gd name="connsiteY31-2462" fmla="*/ 3967316 h 4424516"/>
                <a:gd name="connsiteX32-2463" fmla="*/ 840658 w 2036851"/>
                <a:gd name="connsiteY32-2464" fmla="*/ 4159045 h 4424516"/>
                <a:gd name="connsiteX33-2465" fmla="*/ 648929 w 2036851"/>
                <a:gd name="connsiteY33-2466" fmla="*/ 4424516 h 4424516"/>
                <a:gd name="connsiteX34-2467" fmla="*/ 626807 w 2036851"/>
                <a:gd name="connsiteY34-2468" fmla="*/ 4188542 h 4424516"/>
                <a:gd name="connsiteX35-2469" fmla="*/ 324465 w 2036851"/>
                <a:gd name="connsiteY35-2470" fmla="*/ 4358148 h 4424516"/>
                <a:gd name="connsiteX36-2471" fmla="*/ 368710 w 2036851"/>
                <a:gd name="connsiteY36-2472" fmla="*/ 4151671 h 4424516"/>
                <a:gd name="connsiteX37-2473" fmla="*/ 258097 w 2036851"/>
                <a:gd name="connsiteY37-2474" fmla="*/ 4203290 h 4424516"/>
                <a:gd name="connsiteX38-2475" fmla="*/ 353962 w 2036851"/>
                <a:gd name="connsiteY38-2476" fmla="*/ 3982065 h 4424516"/>
                <a:gd name="connsiteX39-2477" fmla="*/ 221226 w 2036851"/>
                <a:gd name="connsiteY39-2478" fmla="*/ 3591232 h 4424516"/>
                <a:gd name="connsiteX40-2479" fmla="*/ 0 w 2036851"/>
                <a:gd name="connsiteY40-2480" fmla="*/ 3215148 h 4424516"/>
                <a:gd name="connsiteX41-2481" fmla="*/ 7375 w 2036851"/>
                <a:gd name="connsiteY41-2482" fmla="*/ 2698955 h 4424516"/>
                <a:gd name="connsiteX42-2483" fmla="*/ 176981 w 2036851"/>
                <a:gd name="connsiteY42-2484" fmla="*/ 2337619 h 4424516"/>
                <a:gd name="connsiteX43-2485" fmla="*/ 184355 w 2036851"/>
                <a:gd name="connsiteY43-2486" fmla="*/ 1659194 h 4424516"/>
                <a:gd name="connsiteX44-2487" fmla="*/ 206478 w 2036851"/>
                <a:gd name="connsiteY44-2488" fmla="*/ 1076632 h 4424516"/>
                <a:gd name="connsiteX45-2489" fmla="*/ 398207 w 2036851"/>
                <a:gd name="connsiteY45-2490" fmla="*/ 855407 h 4424516"/>
                <a:gd name="connsiteX46-2491" fmla="*/ 612058 w 2036851"/>
                <a:gd name="connsiteY46-2492" fmla="*/ 803787 h 4424516"/>
                <a:gd name="connsiteX47-2493" fmla="*/ 619433 w 2036851"/>
                <a:gd name="connsiteY47-2494" fmla="*/ 744794 h 4424516"/>
                <a:gd name="connsiteX48-2495" fmla="*/ 1039762 w 2036851"/>
                <a:gd name="connsiteY48-2496" fmla="*/ 221226 h 4424516"/>
                <a:gd name="connsiteX49-2497" fmla="*/ 1688691 w 2036851"/>
                <a:gd name="connsiteY49-2498" fmla="*/ 0 h 4424516"/>
                <a:gd name="connsiteX0-2499" fmla="*/ 1688691 w 2036851"/>
                <a:gd name="connsiteY0-2500" fmla="*/ 0 h 4424516"/>
                <a:gd name="connsiteX1-2501" fmla="*/ 2027904 w 2036851"/>
                <a:gd name="connsiteY1-2502" fmla="*/ 103239 h 4424516"/>
                <a:gd name="connsiteX2-2503" fmla="*/ 2035278 w 2036851"/>
                <a:gd name="connsiteY2-2504" fmla="*/ 184355 h 4424516"/>
                <a:gd name="connsiteX3-2505" fmla="*/ 2035531 w 2036851"/>
                <a:gd name="connsiteY3-2506" fmla="*/ 184588 h 4424516"/>
                <a:gd name="connsiteX4-2507" fmla="*/ 2005781 w 2036851"/>
                <a:gd name="connsiteY4-2508" fmla="*/ 235974 h 4424516"/>
                <a:gd name="connsiteX5-2509" fmla="*/ 1976284 w 2036851"/>
                <a:gd name="connsiteY5-2510" fmla="*/ 457200 h 4424516"/>
                <a:gd name="connsiteX6-2511" fmla="*/ 2035278 w 2036851"/>
                <a:gd name="connsiteY6-2512" fmla="*/ 457200 h 4424516"/>
                <a:gd name="connsiteX7-2513" fmla="*/ 1865671 w 2036851"/>
                <a:gd name="connsiteY7-2514" fmla="*/ 641555 h 4424516"/>
                <a:gd name="connsiteX8-2515" fmla="*/ 1961536 w 2036851"/>
                <a:gd name="connsiteY8-2516" fmla="*/ 759542 h 4424516"/>
                <a:gd name="connsiteX9-2517" fmla="*/ 2035278 w 2036851"/>
                <a:gd name="connsiteY9-2518" fmla="*/ 899652 h 4424516"/>
                <a:gd name="connsiteX10-2519" fmla="*/ 2005781 w 2036851"/>
                <a:gd name="connsiteY10-2520" fmla="*/ 1076632 h 4424516"/>
                <a:gd name="connsiteX11-2521" fmla="*/ 1876050 w 2036851"/>
                <a:gd name="connsiteY11-2522" fmla="*/ 930378 h 4424516"/>
                <a:gd name="connsiteX12-2523" fmla="*/ 1703439 w 2036851"/>
                <a:gd name="connsiteY12-2524" fmla="*/ 909348 h 4424516"/>
                <a:gd name="connsiteX13-2525" fmla="*/ 1560189 w 2036851"/>
                <a:gd name="connsiteY13-2526" fmla="*/ 838610 h 4424516"/>
                <a:gd name="connsiteX14-2527" fmla="*/ 1437968 w 2036851"/>
                <a:gd name="connsiteY14-2528" fmla="*/ 943897 h 4424516"/>
                <a:gd name="connsiteX15-2529" fmla="*/ 1415846 w 2036851"/>
                <a:gd name="connsiteY15-2530" fmla="*/ 1201994 h 4424516"/>
                <a:gd name="connsiteX16-2531" fmla="*/ 1563329 w 2036851"/>
                <a:gd name="connsiteY16-2532" fmla="*/ 1393723 h 4424516"/>
                <a:gd name="connsiteX17-2533" fmla="*/ 1570704 w 2036851"/>
                <a:gd name="connsiteY17-2534" fmla="*/ 1622323 h 4424516"/>
                <a:gd name="connsiteX18-2535" fmla="*/ 1452716 w 2036851"/>
                <a:gd name="connsiteY18-2536" fmla="*/ 1755058 h 4424516"/>
                <a:gd name="connsiteX19-2537" fmla="*/ 1319986 w 2036851"/>
                <a:gd name="connsiteY19-2538" fmla="*/ 1803960 h 4424516"/>
                <a:gd name="connsiteX20-2539" fmla="*/ 1201994 w 2036851"/>
                <a:gd name="connsiteY20-2540" fmla="*/ 1828800 h 4424516"/>
                <a:gd name="connsiteX21-2541" fmla="*/ 877529 w 2036851"/>
                <a:gd name="connsiteY21-2542" fmla="*/ 1681316 h 4424516"/>
                <a:gd name="connsiteX22-2543" fmla="*/ 707923 w 2036851"/>
                <a:gd name="connsiteY22-2544" fmla="*/ 1268361 h 4424516"/>
                <a:gd name="connsiteX23-2545" fmla="*/ 759542 w 2036851"/>
                <a:gd name="connsiteY23-2546" fmla="*/ 1069258 h 4424516"/>
                <a:gd name="connsiteX24-2547" fmla="*/ 678426 w 2036851"/>
                <a:gd name="connsiteY24-2548" fmla="*/ 966019 h 4424516"/>
                <a:gd name="connsiteX25-2549" fmla="*/ 567813 w 2036851"/>
                <a:gd name="connsiteY25-2550" fmla="*/ 1076632 h 4424516"/>
                <a:gd name="connsiteX26-2551" fmla="*/ 648929 w 2036851"/>
                <a:gd name="connsiteY26-2552" fmla="*/ 1821426 h 4424516"/>
                <a:gd name="connsiteX27-2553" fmla="*/ 744794 w 2036851"/>
                <a:gd name="connsiteY27-2554" fmla="*/ 2389239 h 4424516"/>
                <a:gd name="connsiteX28-2555" fmla="*/ 671052 w 2036851"/>
                <a:gd name="connsiteY28-2556" fmla="*/ 2934929 h 4424516"/>
                <a:gd name="connsiteX29-2557" fmla="*/ 501446 w 2036851"/>
                <a:gd name="connsiteY29-2558" fmla="*/ 3465871 h 4424516"/>
                <a:gd name="connsiteX30-2559" fmla="*/ 619433 w 2036851"/>
                <a:gd name="connsiteY30-2560" fmla="*/ 3841955 h 4424516"/>
                <a:gd name="connsiteX31-2561" fmla="*/ 833284 w 2036851"/>
                <a:gd name="connsiteY31-2562" fmla="*/ 3967316 h 4424516"/>
                <a:gd name="connsiteX32-2563" fmla="*/ 840658 w 2036851"/>
                <a:gd name="connsiteY32-2564" fmla="*/ 4159045 h 4424516"/>
                <a:gd name="connsiteX33-2565" fmla="*/ 648929 w 2036851"/>
                <a:gd name="connsiteY33-2566" fmla="*/ 4424516 h 4424516"/>
                <a:gd name="connsiteX34-2567" fmla="*/ 626807 w 2036851"/>
                <a:gd name="connsiteY34-2568" fmla="*/ 4188542 h 4424516"/>
                <a:gd name="connsiteX35-2569" fmla="*/ 324465 w 2036851"/>
                <a:gd name="connsiteY35-2570" fmla="*/ 4358148 h 4424516"/>
                <a:gd name="connsiteX36-2571" fmla="*/ 368710 w 2036851"/>
                <a:gd name="connsiteY36-2572" fmla="*/ 4151671 h 4424516"/>
                <a:gd name="connsiteX37-2573" fmla="*/ 258097 w 2036851"/>
                <a:gd name="connsiteY37-2574" fmla="*/ 4203290 h 4424516"/>
                <a:gd name="connsiteX38-2575" fmla="*/ 353962 w 2036851"/>
                <a:gd name="connsiteY38-2576" fmla="*/ 3982065 h 4424516"/>
                <a:gd name="connsiteX39-2577" fmla="*/ 221226 w 2036851"/>
                <a:gd name="connsiteY39-2578" fmla="*/ 3591232 h 4424516"/>
                <a:gd name="connsiteX40-2579" fmla="*/ 0 w 2036851"/>
                <a:gd name="connsiteY40-2580" fmla="*/ 3215148 h 4424516"/>
                <a:gd name="connsiteX41-2581" fmla="*/ 7375 w 2036851"/>
                <a:gd name="connsiteY41-2582" fmla="*/ 2698955 h 4424516"/>
                <a:gd name="connsiteX42-2583" fmla="*/ 176981 w 2036851"/>
                <a:gd name="connsiteY42-2584" fmla="*/ 2337619 h 4424516"/>
                <a:gd name="connsiteX43-2585" fmla="*/ 184355 w 2036851"/>
                <a:gd name="connsiteY43-2586" fmla="*/ 1659194 h 4424516"/>
                <a:gd name="connsiteX44-2587" fmla="*/ 206478 w 2036851"/>
                <a:gd name="connsiteY44-2588" fmla="*/ 1076632 h 4424516"/>
                <a:gd name="connsiteX45-2589" fmla="*/ 398207 w 2036851"/>
                <a:gd name="connsiteY45-2590" fmla="*/ 855407 h 4424516"/>
                <a:gd name="connsiteX46-2591" fmla="*/ 612058 w 2036851"/>
                <a:gd name="connsiteY46-2592" fmla="*/ 803787 h 4424516"/>
                <a:gd name="connsiteX47-2593" fmla="*/ 619433 w 2036851"/>
                <a:gd name="connsiteY47-2594" fmla="*/ 744794 h 4424516"/>
                <a:gd name="connsiteX48-2595" fmla="*/ 1039762 w 2036851"/>
                <a:gd name="connsiteY48-2596" fmla="*/ 221226 h 4424516"/>
                <a:gd name="connsiteX49-2597" fmla="*/ 1688691 w 2036851"/>
                <a:gd name="connsiteY49-2598" fmla="*/ 0 h 4424516"/>
                <a:gd name="connsiteX0-2599" fmla="*/ 1688691 w 2036851"/>
                <a:gd name="connsiteY0-2600" fmla="*/ 0 h 4424516"/>
                <a:gd name="connsiteX1-2601" fmla="*/ 2027904 w 2036851"/>
                <a:gd name="connsiteY1-2602" fmla="*/ 103239 h 4424516"/>
                <a:gd name="connsiteX2-2603" fmla="*/ 2035278 w 2036851"/>
                <a:gd name="connsiteY2-2604" fmla="*/ 184355 h 4424516"/>
                <a:gd name="connsiteX3-2605" fmla="*/ 2035531 w 2036851"/>
                <a:gd name="connsiteY3-2606" fmla="*/ 184588 h 4424516"/>
                <a:gd name="connsiteX4-2607" fmla="*/ 2005781 w 2036851"/>
                <a:gd name="connsiteY4-2608" fmla="*/ 235974 h 4424516"/>
                <a:gd name="connsiteX5-2609" fmla="*/ 1976284 w 2036851"/>
                <a:gd name="connsiteY5-2610" fmla="*/ 457200 h 4424516"/>
                <a:gd name="connsiteX6-2611" fmla="*/ 2035278 w 2036851"/>
                <a:gd name="connsiteY6-2612" fmla="*/ 457200 h 4424516"/>
                <a:gd name="connsiteX7-2613" fmla="*/ 1865671 w 2036851"/>
                <a:gd name="connsiteY7-2614" fmla="*/ 641555 h 4424516"/>
                <a:gd name="connsiteX8-2615" fmla="*/ 1961536 w 2036851"/>
                <a:gd name="connsiteY8-2616" fmla="*/ 759542 h 4424516"/>
                <a:gd name="connsiteX9-2617" fmla="*/ 2035278 w 2036851"/>
                <a:gd name="connsiteY9-2618" fmla="*/ 899652 h 4424516"/>
                <a:gd name="connsiteX10-2619" fmla="*/ 2005781 w 2036851"/>
                <a:gd name="connsiteY10-2620" fmla="*/ 1076632 h 4424516"/>
                <a:gd name="connsiteX11-2621" fmla="*/ 1876050 w 2036851"/>
                <a:gd name="connsiteY11-2622" fmla="*/ 930378 h 4424516"/>
                <a:gd name="connsiteX12-2623" fmla="*/ 1703439 w 2036851"/>
                <a:gd name="connsiteY12-2624" fmla="*/ 909348 h 4424516"/>
                <a:gd name="connsiteX13-2625" fmla="*/ 1560189 w 2036851"/>
                <a:gd name="connsiteY13-2626" fmla="*/ 838610 h 4424516"/>
                <a:gd name="connsiteX14-2627" fmla="*/ 1437968 w 2036851"/>
                <a:gd name="connsiteY14-2628" fmla="*/ 943897 h 4424516"/>
                <a:gd name="connsiteX15-2629" fmla="*/ 1415846 w 2036851"/>
                <a:gd name="connsiteY15-2630" fmla="*/ 1201994 h 4424516"/>
                <a:gd name="connsiteX16-2631" fmla="*/ 1563329 w 2036851"/>
                <a:gd name="connsiteY16-2632" fmla="*/ 1393723 h 4424516"/>
                <a:gd name="connsiteX17-2633" fmla="*/ 1570704 w 2036851"/>
                <a:gd name="connsiteY17-2634" fmla="*/ 1622323 h 4424516"/>
                <a:gd name="connsiteX18-2635" fmla="*/ 1452716 w 2036851"/>
                <a:gd name="connsiteY18-2636" fmla="*/ 1755058 h 4424516"/>
                <a:gd name="connsiteX19-2637" fmla="*/ 1319986 w 2036851"/>
                <a:gd name="connsiteY19-2638" fmla="*/ 1803960 h 4424516"/>
                <a:gd name="connsiteX20-2639" fmla="*/ 1201994 w 2036851"/>
                <a:gd name="connsiteY20-2640" fmla="*/ 1828800 h 4424516"/>
                <a:gd name="connsiteX21-2641" fmla="*/ 877529 w 2036851"/>
                <a:gd name="connsiteY21-2642" fmla="*/ 1681316 h 4424516"/>
                <a:gd name="connsiteX22-2643" fmla="*/ 707923 w 2036851"/>
                <a:gd name="connsiteY22-2644" fmla="*/ 1268361 h 4424516"/>
                <a:gd name="connsiteX23-2645" fmla="*/ 759542 w 2036851"/>
                <a:gd name="connsiteY23-2646" fmla="*/ 1069258 h 4424516"/>
                <a:gd name="connsiteX24-2647" fmla="*/ 678426 w 2036851"/>
                <a:gd name="connsiteY24-2648" fmla="*/ 966019 h 4424516"/>
                <a:gd name="connsiteX25-2649" fmla="*/ 567813 w 2036851"/>
                <a:gd name="connsiteY25-2650" fmla="*/ 1076632 h 4424516"/>
                <a:gd name="connsiteX26-2651" fmla="*/ 648929 w 2036851"/>
                <a:gd name="connsiteY26-2652" fmla="*/ 1821426 h 4424516"/>
                <a:gd name="connsiteX27-2653" fmla="*/ 744794 w 2036851"/>
                <a:gd name="connsiteY27-2654" fmla="*/ 2389239 h 4424516"/>
                <a:gd name="connsiteX28-2655" fmla="*/ 671052 w 2036851"/>
                <a:gd name="connsiteY28-2656" fmla="*/ 2934929 h 4424516"/>
                <a:gd name="connsiteX29-2657" fmla="*/ 501446 w 2036851"/>
                <a:gd name="connsiteY29-2658" fmla="*/ 3465871 h 4424516"/>
                <a:gd name="connsiteX30-2659" fmla="*/ 619433 w 2036851"/>
                <a:gd name="connsiteY30-2660" fmla="*/ 3841955 h 4424516"/>
                <a:gd name="connsiteX31-2661" fmla="*/ 833284 w 2036851"/>
                <a:gd name="connsiteY31-2662" fmla="*/ 3967316 h 4424516"/>
                <a:gd name="connsiteX32-2663" fmla="*/ 840658 w 2036851"/>
                <a:gd name="connsiteY32-2664" fmla="*/ 4159045 h 4424516"/>
                <a:gd name="connsiteX33-2665" fmla="*/ 648929 w 2036851"/>
                <a:gd name="connsiteY33-2666" fmla="*/ 4424516 h 4424516"/>
                <a:gd name="connsiteX34-2667" fmla="*/ 626807 w 2036851"/>
                <a:gd name="connsiteY34-2668" fmla="*/ 4188542 h 4424516"/>
                <a:gd name="connsiteX35-2669" fmla="*/ 324465 w 2036851"/>
                <a:gd name="connsiteY35-2670" fmla="*/ 4358148 h 4424516"/>
                <a:gd name="connsiteX36-2671" fmla="*/ 368710 w 2036851"/>
                <a:gd name="connsiteY36-2672" fmla="*/ 4151671 h 4424516"/>
                <a:gd name="connsiteX37-2673" fmla="*/ 258097 w 2036851"/>
                <a:gd name="connsiteY37-2674" fmla="*/ 4203290 h 4424516"/>
                <a:gd name="connsiteX38-2675" fmla="*/ 353962 w 2036851"/>
                <a:gd name="connsiteY38-2676" fmla="*/ 3982065 h 4424516"/>
                <a:gd name="connsiteX39-2677" fmla="*/ 221226 w 2036851"/>
                <a:gd name="connsiteY39-2678" fmla="*/ 3591232 h 4424516"/>
                <a:gd name="connsiteX40-2679" fmla="*/ 0 w 2036851"/>
                <a:gd name="connsiteY40-2680" fmla="*/ 3215148 h 4424516"/>
                <a:gd name="connsiteX41-2681" fmla="*/ 7375 w 2036851"/>
                <a:gd name="connsiteY41-2682" fmla="*/ 2698955 h 4424516"/>
                <a:gd name="connsiteX42-2683" fmla="*/ 176981 w 2036851"/>
                <a:gd name="connsiteY42-2684" fmla="*/ 2337619 h 4424516"/>
                <a:gd name="connsiteX43-2685" fmla="*/ 184355 w 2036851"/>
                <a:gd name="connsiteY43-2686" fmla="*/ 1659194 h 4424516"/>
                <a:gd name="connsiteX44-2687" fmla="*/ 206478 w 2036851"/>
                <a:gd name="connsiteY44-2688" fmla="*/ 1076632 h 4424516"/>
                <a:gd name="connsiteX45-2689" fmla="*/ 398207 w 2036851"/>
                <a:gd name="connsiteY45-2690" fmla="*/ 855407 h 4424516"/>
                <a:gd name="connsiteX46-2691" fmla="*/ 612058 w 2036851"/>
                <a:gd name="connsiteY46-2692" fmla="*/ 803787 h 4424516"/>
                <a:gd name="connsiteX47-2693" fmla="*/ 619433 w 2036851"/>
                <a:gd name="connsiteY47-2694" fmla="*/ 744794 h 4424516"/>
                <a:gd name="connsiteX48-2695" fmla="*/ 1039762 w 2036851"/>
                <a:gd name="connsiteY48-2696" fmla="*/ 221226 h 4424516"/>
                <a:gd name="connsiteX49-2697" fmla="*/ 1688691 w 2036851"/>
                <a:gd name="connsiteY49-2698" fmla="*/ 0 h 4424516"/>
                <a:gd name="connsiteX0-2699" fmla="*/ 1688691 w 2036851"/>
                <a:gd name="connsiteY0-2700" fmla="*/ 0 h 4424516"/>
                <a:gd name="connsiteX1-2701" fmla="*/ 2027904 w 2036851"/>
                <a:gd name="connsiteY1-2702" fmla="*/ 103239 h 4424516"/>
                <a:gd name="connsiteX2-2703" fmla="*/ 2035278 w 2036851"/>
                <a:gd name="connsiteY2-2704" fmla="*/ 184355 h 4424516"/>
                <a:gd name="connsiteX3-2705" fmla="*/ 2035531 w 2036851"/>
                <a:gd name="connsiteY3-2706" fmla="*/ 184588 h 4424516"/>
                <a:gd name="connsiteX4-2707" fmla="*/ 2005781 w 2036851"/>
                <a:gd name="connsiteY4-2708" fmla="*/ 235974 h 4424516"/>
                <a:gd name="connsiteX5-2709" fmla="*/ 1976284 w 2036851"/>
                <a:gd name="connsiteY5-2710" fmla="*/ 457200 h 4424516"/>
                <a:gd name="connsiteX6-2711" fmla="*/ 2035278 w 2036851"/>
                <a:gd name="connsiteY6-2712" fmla="*/ 457200 h 4424516"/>
                <a:gd name="connsiteX7-2713" fmla="*/ 1865671 w 2036851"/>
                <a:gd name="connsiteY7-2714" fmla="*/ 641555 h 4424516"/>
                <a:gd name="connsiteX8-2715" fmla="*/ 1961536 w 2036851"/>
                <a:gd name="connsiteY8-2716" fmla="*/ 759542 h 4424516"/>
                <a:gd name="connsiteX9-2717" fmla="*/ 2035278 w 2036851"/>
                <a:gd name="connsiteY9-2718" fmla="*/ 899652 h 4424516"/>
                <a:gd name="connsiteX10-2719" fmla="*/ 2005781 w 2036851"/>
                <a:gd name="connsiteY10-2720" fmla="*/ 1076632 h 4424516"/>
                <a:gd name="connsiteX11-2721" fmla="*/ 1876050 w 2036851"/>
                <a:gd name="connsiteY11-2722" fmla="*/ 930378 h 4424516"/>
                <a:gd name="connsiteX12-2723" fmla="*/ 1703439 w 2036851"/>
                <a:gd name="connsiteY12-2724" fmla="*/ 909348 h 4424516"/>
                <a:gd name="connsiteX13-2725" fmla="*/ 1560189 w 2036851"/>
                <a:gd name="connsiteY13-2726" fmla="*/ 838610 h 4424516"/>
                <a:gd name="connsiteX14-2727" fmla="*/ 1437968 w 2036851"/>
                <a:gd name="connsiteY14-2728" fmla="*/ 943897 h 4424516"/>
                <a:gd name="connsiteX15-2729" fmla="*/ 1415846 w 2036851"/>
                <a:gd name="connsiteY15-2730" fmla="*/ 1201994 h 4424516"/>
                <a:gd name="connsiteX16-2731" fmla="*/ 1563329 w 2036851"/>
                <a:gd name="connsiteY16-2732" fmla="*/ 1393723 h 4424516"/>
                <a:gd name="connsiteX17-2733" fmla="*/ 1570704 w 2036851"/>
                <a:gd name="connsiteY17-2734" fmla="*/ 1622323 h 4424516"/>
                <a:gd name="connsiteX18-2735" fmla="*/ 1452716 w 2036851"/>
                <a:gd name="connsiteY18-2736" fmla="*/ 1755058 h 4424516"/>
                <a:gd name="connsiteX19-2737" fmla="*/ 1319986 w 2036851"/>
                <a:gd name="connsiteY19-2738" fmla="*/ 1803960 h 4424516"/>
                <a:gd name="connsiteX20-2739" fmla="*/ 1201994 w 2036851"/>
                <a:gd name="connsiteY20-2740" fmla="*/ 1828800 h 4424516"/>
                <a:gd name="connsiteX21-2741" fmla="*/ 877529 w 2036851"/>
                <a:gd name="connsiteY21-2742" fmla="*/ 1681316 h 4424516"/>
                <a:gd name="connsiteX22-2743" fmla="*/ 707923 w 2036851"/>
                <a:gd name="connsiteY22-2744" fmla="*/ 1268361 h 4424516"/>
                <a:gd name="connsiteX23-2745" fmla="*/ 759542 w 2036851"/>
                <a:gd name="connsiteY23-2746" fmla="*/ 1069258 h 4424516"/>
                <a:gd name="connsiteX24-2747" fmla="*/ 678426 w 2036851"/>
                <a:gd name="connsiteY24-2748" fmla="*/ 966019 h 4424516"/>
                <a:gd name="connsiteX25-2749" fmla="*/ 567813 w 2036851"/>
                <a:gd name="connsiteY25-2750" fmla="*/ 1076632 h 4424516"/>
                <a:gd name="connsiteX26-2751" fmla="*/ 648929 w 2036851"/>
                <a:gd name="connsiteY26-2752" fmla="*/ 1821426 h 4424516"/>
                <a:gd name="connsiteX27-2753" fmla="*/ 744794 w 2036851"/>
                <a:gd name="connsiteY27-2754" fmla="*/ 2389239 h 4424516"/>
                <a:gd name="connsiteX28-2755" fmla="*/ 671052 w 2036851"/>
                <a:gd name="connsiteY28-2756" fmla="*/ 2934929 h 4424516"/>
                <a:gd name="connsiteX29-2757" fmla="*/ 501446 w 2036851"/>
                <a:gd name="connsiteY29-2758" fmla="*/ 3465871 h 4424516"/>
                <a:gd name="connsiteX30-2759" fmla="*/ 619433 w 2036851"/>
                <a:gd name="connsiteY30-2760" fmla="*/ 3841955 h 4424516"/>
                <a:gd name="connsiteX31-2761" fmla="*/ 833284 w 2036851"/>
                <a:gd name="connsiteY31-2762" fmla="*/ 3967316 h 4424516"/>
                <a:gd name="connsiteX32-2763" fmla="*/ 840658 w 2036851"/>
                <a:gd name="connsiteY32-2764" fmla="*/ 4159045 h 4424516"/>
                <a:gd name="connsiteX33-2765" fmla="*/ 648929 w 2036851"/>
                <a:gd name="connsiteY33-2766" fmla="*/ 4424516 h 4424516"/>
                <a:gd name="connsiteX34-2767" fmla="*/ 626807 w 2036851"/>
                <a:gd name="connsiteY34-2768" fmla="*/ 4188542 h 4424516"/>
                <a:gd name="connsiteX35-2769" fmla="*/ 324465 w 2036851"/>
                <a:gd name="connsiteY35-2770" fmla="*/ 4358148 h 4424516"/>
                <a:gd name="connsiteX36-2771" fmla="*/ 368710 w 2036851"/>
                <a:gd name="connsiteY36-2772" fmla="*/ 4151671 h 4424516"/>
                <a:gd name="connsiteX37-2773" fmla="*/ 258097 w 2036851"/>
                <a:gd name="connsiteY37-2774" fmla="*/ 4203290 h 4424516"/>
                <a:gd name="connsiteX38-2775" fmla="*/ 353962 w 2036851"/>
                <a:gd name="connsiteY38-2776" fmla="*/ 3982065 h 4424516"/>
                <a:gd name="connsiteX39-2777" fmla="*/ 221226 w 2036851"/>
                <a:gd name="connsiteY39-2778" fmla="*/ 3591232 h 4424516"/>
                <a:gd name="connsiteX40-2779" fmla="*/ 0 w 2036851"/>
                <a:gd name="connsiteY40-2780" fmla="*/ 3215148 h 4424516"/>
                <a:gd name="connsiteX41-2781" fmla="*/ 7375 w 2036851"/>
                <a:gd name="connsiteY41-2782" fmla="*/ 2698955 h 4424516"/>
                <a:gd name="connsiteX42-2783" fmla="*/ 176981 w 2036851"/>
                <a:gd name="connsiteY42-2784" fmla="*/ 2337619 h 4424516"/>
                <a:gd name="connsiteX43-2785" fmla="*/ 184355 w 2036851"/>
                <a:gd name="connsiteY43-2786" fmla="*/ 1659194 h 4424516"/>
                <a:gd name="connsiteX44-2787" fmla="*/ 206478 w 2036851"/>
                <a:gd name="connsiteY44-2788" fmla="*/ 1076632 h 4424516"/>
                <a:gd name="connsiteX45-2789" fmla="*/ 398207 w 2036851"/>
                <a:gd name="connsiteY45-2790" fmla="*/ 855407 h 4424516"/>
                <a:gd name="connsiteX46-2791" fmla="*/ 612058 w 2036851"/>
                <a:gd name="connsiteY46-2792" fmla="*/ 803787 h 4424516"/>
                <a:gd name="connsiteX47-2793" fmla="*/ 619433 w 2036851"/>
                <a:gd name="connsiteY47-2794" fmla="*/ 744794 h 4424516"/>
                <a:gd name="connsiteX48-2795" fmla="*/ 1039762 w 2036851"/>
                <a:gd name="connsiteY48-2796" fmla="*/ 221226 h 4424516"/>
                <a:gd name="connsiteX49-2797" fmla="*/ 1688691 w 2036851"/>
                <a:gd name="connsiteY49-2798" fmla="*/ 0 h 4424516"/>
                <a:gd name="connsiteX0-2799" fmla="*/ 1688691 w 2036851"/>
                <a:gd name="connsiteY0-2800" fmla="*/ 0 h 4424516"/>
                <a:gd name="connsiteX1-2801" fmla="*/ 2027904 w 2036851"/>
                <a:gd name="connsiteY1-2802" fmla="*/ 103239 h 4424516"/>
                <a:gd name="connsiteX2-2803" fmla="*/ 2035278 w 2036851"/>
                <a:gd name="connsiteY2-2804" fmla="*/ 184355 h 4424516"/>
                <a:gd name="connsiteX3-2805" fmla="*/ 2035531 w 2036851"/>
                <a:gd name="connsiteY3-2806" fmla="*/ 184588 h 4424516"/>
                <a:gd name="connsiteX4-2807" fmla="*/ 2005781 w 2036851"/>
                <a:gd name="connsiteY4-2808" fmla="*/ 235974 h 4424516"/>
                <a:gd name="connsiteX5-2809" fmla="*/ 1976284 w 2036851"/>
                <a:gd name="connsiteY5-2810" fmla="*/ 457200 h 4424516"/>
                <a:gd name="connsiteX6-2811" fmla="*/ 2035278 w 2036851"/>
                <a:gd name="connsiteY6-2812" fmla="*/ 457200 h 4424516"/>
                <a:gd name="connsiteX7-2813" fmla="*/ 1865671 w 2036851"/>
                <a:gd name="connsiteY7-2814" fmla="*/ 641555 h 4424516"/>
                <a:gd name="connsiteX8-2815" fmla="*/ 1961536 w 2036851"/>
                <a:gd name="connsiteY8-2816" fmla="*/ 759542 h 4424516"/>
                <a:gd name="connsiteX9-2817" fmla="*/ 2035278 w 2036851"/>
                <a:gd name="connsiteY9-2818" fmla="*/ 899652 h 4424516"/>
                <a:gd name="connsiteX10-2819" fmla="*/ 2005781 w 2036851"/>
                <a:gd name="connsiteY10-2820" fmla="*/ 1076632 h 4424516"/>
                <a:gd name="connsiteX11-2821" fmla="*/ 1876050 w 2036851"/>
                <a:gd name="connsiteY11-2822" fmla="*/ 930378 h 4424516"/>
                <a:gd name="connsiteX12-2823" fmla="*/ 1703439 w 2036851"/>
                <a:gd name="connsiteY12-2824" fmla="*/ 909348 h 4424516"/>
                <a:gd name="connsiteX13-2825" fmla="*/ 1560189 w 2036851"/>
                <a:gd name="connsiteY13-2826" fmla="*/ 838610 h 4424516"/>
                <a:gd name="connsiteX14-2827" fmla="*/ 1437968 w 2036851"/>
                <a:gd name="connsiteY14-2828" fmla="*/ 943897 h 4424516"/>
                <a:gd name="connsiteX15-2829" fmla="*/ 1415846 w 2036851"/>
                <a:gd name="connsiteY15-2830" fmla="*/ 1201994 h 4424516"/>
                <a:gd name="connsiteX16-2831" fmla="*/ 1563329 w 2036851"/>
                <a:gd name="connsiteY16-2832" fmla="*/ 1393723 h 4424516"/>
                <a:gd name="connsiteX17-2833" fmla="*/ 1570704 w 2036851"/>
                <a:gd name="connsiteY17-2834" fmla="*/ 1622323 h 4424516"/>
                <a:gd name="connsiteX18-2835" fmla="*/ 1452716 w 2036851"/>
                <a:gd name="connsiteY18-2836" fmla="*/ 1755058 h 4424516"/>
                <a:gd name="connsiteX19-2837" fmla="*/ 1319986 w 2036851"/>
                <a:gd name="connsiteY19-2838" fmla="*/ 1803960 h 4424516"/>
                <a:gd name="connsiteX20-2839" fmla="*/ 1201994 w 2036851"/>
                <a:gd name="connsiteY20-2840" fmla="*/ 1828800 h 4424516"/>
                <a:gd name="connsiteX21-2841" fmla="*/ 877529 w 2036851"/>
                <a:gd name="connsiteY21-2842" fmla="*/ 1681316 h 4424516"/>
                <a:gd name="connsiteX22-2843" fmla="*/ 707923 w 2036851"/>
                <a:gd name="connsiteY22-2844" fmla="*/ 1268361 h 4424516"/>
                <a:gd name="connsiteX23-2845" fmla="*/ 759542 w 2036851"/>
                <a:gd name="connsiteY23-2846" fmla="*/ 1069258 h 4424516"/>
                <a:gd name="connsiteX24-2847" fmla="*/ 678426 w 2036851"/>
                <a:gd name="connsiteY24-2848" fmla="*/ 966019 h 4424516"/>
                <a:gd name="connsiteX25-2849" fmla="*/ 567813 w 2036851"/>
                <a:gd name="connsiteY25-2850" fmla="*/ 1076632 h 4424516"/>
                <a:gd name="connsiteX26-2851" fmla="*/ 648929 w 2036851"/>
                <a:gd name="connsiteY26-2852" fmla="*/ 1821426 h 4424516"/>
                <a:gd name="connsiteX27-2853" fmla="*/ 744794 w 2036851"/>
                <a:gd name="connsiteY27-2854" fmla="*/ 2389239 h 4424516"/>
                <a:gd name="connsiteX28-2855" fmla="*/ 671052 w 2036851"/>
                <a:gd name="connsiteY28-2856" fmla="*/ 2934929 h 4424516"/>
                <a:gd name="connsiteX29-2857" fmla="*/ 501446 w 2036851"/>
                <a:gd name="connsiteY29-2858" fmla="*/ 3465871 h 4424516"/>
                <a:gd name="connsiteX30-2859" fmla="*/ 619433 w 2036851"/>
                <a:gd name="connsiteY30-2860" fmla="*/ 3841955 h 4424516"/>
                <a:gd name="connsiteX31-2861" fmla="*/ 833284 w 2036851"/>
                <a:gd name="connsiteY31-2862" fmla="*/ 3967316 h 4424516"/>
                <a:gd name="connsiteX32-2863" fmla="*/ 840658 w 2036851"/>
                <a:gd name="connsiteY32-2864" fmla="*/ 4159045 h 4424516"/>
                <a:gd name="connsiteX33-2865" fmla="*/ 648929 w 2036851"/>
                <a:gd name="connsiteY33-2866" fmla="*/ 4424516 h 4424516"/>
                <a:gd name="connsiteX34-2867" fmla="*/ 626807 w 2036851"/>
                <a:gd name="connsiteY34-2868" fmla="*/ 4188542 h 4424516"/>
                <a:gd name="connsiteX35-2869" fmla="*/ 324465 w 2036851"/>
                <a:gd name="connsiteY35-2870" fmla="*/ 4358148 h 4424516"/>
                <a:gd name="connsiteX36-2871" fmla="*/ 368710 w 2036851"/>
                <a:gd name="connsiteY36-2872" fmla="*/ 4151671 h 4424516"/>
                <a:gd name="connsiteX37-2873" fmla="*/ 258097 w 2036851"/>
                <a:gd name="connsiteY37-2874" fmla="*/ 4203290 h 4424516"/>
                <a:gd name="connsiteX38-2875" fmla="*/ 353962 w 2036851"/>
                <a:gd name="connsiteY38-2876" fmla="*/ 3982065 h 4424516"/>
                <a:gd name="connsiteX39-2877" fmla="*/ 221226 w 2036851"/>
                <a:gd name="connsiteY39-2878" fmla="*/ 3591232 h 4424516"/>
                <a:gd name="connsiteX40-2879" fmla="*/ 0 w 2036851"/>
                <a:gd name="connsiteY40-2880" fmla="*/ 3215148 h 4424516"/>
                <a:gd name="connsiteX41-2881" fmla="*/ 7375 w 2036851"/>
                <a:gd name="connsiteY41-2882" fmla="*/ 2698955 h 4424516"/>
                <a:gd name="connsiteX42-2883" fmla="*/ 176981 w 2036851"/>
                <a:gd name="connsiteY42-2884" fmla="*/ 2337619 h 4424516"/>
                <a:gd name="connsiteX43-2885" fmla="*/ 184355 w 2036851"/>
                <a:gd name="connsiteY43-2886" fmla="*/ 1659194 h 4424516"/>
                <a:gd name="connsiteX44-2887" fmla="*/ 206478 w 2036851"/>
                <a:gd name="connsiteY44-2888" fmla="*/ 1076632 h 4424516"/>
                <a:gd name="connsiteX45-2889" fmla="*/ 398207 w 2036851"/>
                <a:gd name="connsiteY45-2890" fmla="*/ 855407 h 4424516"/>
                <a:gd name="connsiteX46-2891" fmla="*/ 612058 w 2036851"/>
                <a:gd name="connsiteY46-2892" fmla="*/ 803787 h 4424516"/>
                <a:gd name="connsiteX47-2893" fmla="*/ 619433 w 2036851"/>
                <a:gd name="connsiteY47-2894" fmla="*/ 744794 h 4424516"/>
                <a:gd name="connsiteX48-2895" fmla="*/ 1031295 w 2036851"/>
                <a:gd name="connsiteY48-2896" fmla="*/ 208526 h 4424516"/>
                <a:gd name="connsiteX49-2897" fmla="*/ 1688691 w 2036851"/>
                <a:gd name="connsiteY49-2898" fmla="*/ 0 h 4424516"/>
                <a:gd name="connsiteX0-2899" fmla="*/ 1688691 w 2036851"/>
                <a:gd name="connsiteY0-2900" fmla="*/ 0 h 4424516"/>
                <a:gd name="connsiteX1-2901" fmla="*/ 2027904 w 2036851"/>
                <a:gd name="connsiteY1-2902" fmla="*/ 103239 h 4424516"/>
                <a:gd name="connsiteX2-2903" fmla="*/ 2035278 w 2036851"/>
                <a:gd name="connsiteY2-2904" fmla="*/ 184355 h 4424516"/>
                <a:gd name="connsiteX3-2905" fmla="*/ 2035531 w 2036851"/>
                <a:gd name="connsiteY3-2906" fmla="*/ 184588 h 4424516"/>
                <a:gd name="connsiteX4-2907" fmla="*/ 2005781 w 2036851"/>
                <a:gd name="connsiteY4-2908" fmla="*/ 235974 h 4424516"/>
                <a:gd name="connsiteX5-2909" fmla="*/ 1976284 w 2036851"/>
                <a:gd name="connsiteY5-2910" fmla="*/ 457200 h 4424516"/>
                <a:gd name="connsiteX6-2911" fmla="*/ 2035278 w 2036851"/>
                <a:gd name="connsiteY6-2912" fmla="*/ 457200 h 4424516"/>
                <a:gd name="connsiteX7-2913" fmla="*/ 1865671 w 2036851"/>
                <a:gd name="connsiteY7-2914" fmla="*/ 641555 h 4424516"/>
                <a:gd name="connsiteX8-2915" fmla="*/ 1961536 w 2036851"/>
                <a:gd name="connsiteY8-2916" fmla="*/ 759542 h 4424516"/>
                <a:gd name="connsiteX9-2917" fmla="*/ 2035278 w 2036851"/>
                <a:gd name="connsiteY9-2918" fmla="*/ 899652 h 4424516"/>
                <a:gd name="connsiteX10-2919" fmla="*/ 2005781 w 2036851"/>
                <a:gd name="connsiteY10-2920" fmla="*/ 1076632 h 4424516"/>
                <a:gd name="connsiteX11-2921" fmla="*/ 1876050 w 2036851"/>
                <a:gd name="connsiteY11-2922" fmla="*/ 930378 h 4424516"/>
                <a:gd name="connsiteX12-2923" fmla="*/ 1703439 w 2036851"/>
                <a:gd name="connsiteY12-2924" fmla="*/ 909348 h 4424516"/>
                <a:gd name="connsiteX13-2925" fmla="*/ 1560189 w 2036851"/>
                <a:gd name="connsiteY13-2926" fmla="*/ 838610 h 4424516"/>
                <a:gd name="connsiteX14-2927" fmla="*/ 1437968 w 2036851"/>
                <a:gd name="connsiteY14-2928" fmla="*/ 943897 h 4424516"/>
                <a:gd name="connsiteX15-2929" fmla="*/ 1415846 w 2036851"/>
                <a:gd name="connsiteY15-2930" fmla="*/ 1201994 h 4424516"/>
                <a:gd name="connsiteX16-2931" fmla="*/ 1563329 w 2036851"/>
                <a:gd name="connsiteY16-2932" fmla="*/ 1393723 h 4424516"/>
                <a:gd name="connsiteX17-2933" fmla="*/ 1570704 w 2036851"/>
                <a:gd name="connsiteY17-2934" fmla="*/ 1622323 h 4424516"/>
                <a:gd name="connsiteX18-2935" fmla="*/ 1452716 w 2036851"/>
                <a:gd name="connsiteY18-2936" fmla="*/ 1755058 h 4424516"/>
                <a:gd name="connsiteX19-2937" fmla="*/ 1319986 w 2036851"/>
                <a:gd name="connsiteY19-2938" fmla="*/ 1803960 h 4424516"/>
                <a:gd name="connsiteX20-2939" fmla="*/ 1201994 w 2036851"/>
                <a:gd name="connsiteY20-2940" fmla="*/ 1828800 h 4424516"/>
                <a:gd name="connsiteX21-2941" fmla="*/ 877529 w 2036851"/>
                <a:gd name="connsiteY21-2942" fmla="*/ 1681316 h 4424516"/>
                <a:gd name="connsiteX22-2943" fmla="*/ 707923 w 2036851"/>
                <a:gd name="connsiteY22-2944" fmla="*/ 1268361 h 4424516"/>
                <a:gd name="connsiteX23-2945" fmla="*/ 759542 w 2036851"/>
                <a:gd name="connsiteY23-2946" fmla="*/ 1069258 h 4424516"/>
                <a:gd name="connsiteX24-2947" fmla="*/ 678426 w 2036851"/>
                <a:gd name="connsiteY24-2948" fmla="*/ 966019 h 4424516"/>
                <a:gd name="connsiteX25-2949" fmla="*/ 567813 w 2036851"/>
                <a:gd name="connsiteY25-2950" fmla="*/ 1076632 h 4424516"/>
                <a:gd name="connsiteX26-2951" fmla="*/ 648929 w 2036851"/>
                <a:gd name="connsiteY26-2952" fmla="*/ 1821426 h 4424516"/>
                <a:gd name="connsiteX27-2953" fmla="*/ 744794 w 2036851"/>
                <a:gd name="connsiteY27-2954" fmla="*/ 2389239 h 4424516"/>
                <a:gd name="connsiteX28-2955" fmla="*/ 671052 w 2036851"/>
                <a:gd name="connsiteY28-2956" fmla="*/ 2934929 h 4424516"/>
                <a:gd name="connsiteX29-2957" fmla="*/ 501446 w 2036851"/>
                <a:gd name="connsiteY29-2958" fmla="*/ 3465871 h 4424516"/>
                <a:gd name="connsiteX30-2959" fmla="*/ 619433 w 2036851"/>
                <a:gd name="connsiteY30-2960" fmla="*/ 3841955 h 4424516"/>
                <a:gd name="connsiteX31-2961" fmla="*/ 833284 w 2036851"/>
                <a:gd name="connsiteY31-2962" fmla="*/ 3967316 h 4424516"/>
                <a:gd name="connsiteX32-2963" fmla="*/ 840658 w 2036851"/>
                <a:gd name="connsiteY32-2964" fmla="*/ 4159045 h 4424516"/>
                <a:gd name="connsiteX33-2965" fmla="*/ 648929 w 2036851"/>
                <a:gd name="connsiteY33-2966" fmla="*/ 4424516 h 4424516"/>
                <a:gd name="connsiteX34-2967" fmla="*/ 626807 w 2036851"/>
                <a:gd name="connsiteY34-2968" fmla="*/ 4188542 h 4424516"/>
                <a:gd name="connsiteX35-2969" fmla="*/ 324465 w 2036851"/>
                <a:gd name="connsiteY35-2970" fmla="*/ 4358148 h 4424516"/>
                <a:gd name="connsiteX36-2971" fmla="*/ 368710 w 2036851"/>
                <a:gd name="connsiteY36-2972" fmla="*/ 4151671 h 4424516"/>
                <a:gd name="connsiteX37-2973" fmla="*/ 258097 w 2036851"/>
                <a:gd name="connsiteY37-2974" fmla="*/ 4203290 h 4424516"/>
                <a:gd name="connsiteX38-2975" fmla="*/ 353962 w 2036851"/>
                <a:gd name="connsiteY38-2976" fmla="*/ 3982065 h 4424516"/>
                <a:gd name="connsiteX39-2977" fmla="*/ 221226 w 2036851"/>
                <a:gd name="connsiteY39-2978" fmla="*/ 3591232 h 4424516"/>
                <a:gd name="connsiteX40-2979" fmla="*/ 0 w 2036851"/>
                <a:gd name="connsiteY40-2980" fmla="*/ 3215148 h 4424516"/>
                <a:gd name="connsiteX41-2981" fmla="*/ 7375 w 2036851"/>
                <a:gd name="connsiteY41-2982" fmla="*/ 2698955 h 4424516"/>
                <a:gd name="connsiteX42-2983" fmla="*/ 176981 w 2036851"/>
                <a:gd name="connsiteY42-2984" fmla="*/ 2337619 h 4424516"/>
                <a:gd name="connsiteX43-2985" fmla="*/ 184355 w 2036851"/>
                <a:gd name="connsiteY43-2986" fmla="*/ 1659194 h 4424516"/>
                <a:gd name="connsiteX44-2987" fmla="*/ 206478 w 2036851"/>
                <a:gd name="connsiteY44-2988" fmla="*/ 1076632 h 4424516"/>
                <a:gd name="connsiteX45-2989" fmla="*/ 398207 w 2036851"/>
                <a:gd name="connsiteY45-2990" fmla="*/ 855407 h 4424516"/>
                <a:gd name="connsiteX46-2991" fmla="*/ 612058 w 2036851"/>
                <a:gd name="connsiteY46-2992" fmla="*/ 803787 h 4424516"/>
                <a:gd name="connsiteX47-2993" fmla="*/ 619433 w 2036851"/>
                <a:gd name="connsiteY47-2994" fmla="*/ 744794 h 4424516"/>
                <a:gd name="connsiteX48-2995" fmla="*/ 1031295 w 2036851"/>
                <a:gd name="connsiteY48-2996" fmla="*/ 208526 h 4424516"/>
                <a:gd name="connsiteX49-2997" fmla="*/ 1688691 w 2036851"/>
                <a:gd name="connsiteY49-2998" fmla="*/ 0 h 4424516"/>
                <a:gd name="connsiteX0-2999" fmla="*/ 1688691 w 2036851"/>
                <a:gd name="connsiteY0-3000" fmla="*/ 0 h 4424516"/>
                <a:gd name="connsiteX1-3001" fmla="*/ 2027904 w 2036851"/>
                <a:gd name="connsiteY1-3002" fmla="*/ 103239 h 4424516"/>
                <a:gd name="connsiteX2-3003" fmla="*/ 2035278 w 2036851"/>
                <a:gd name="connsiteY2-3004" fmla="*/ 184355 h 4424516"/>
                <a:gd name="connsiteX3-3005" fmla="*/ 2035531 w 2036851"/>
                <a:gd name="connsiteY3-3006" fmla="*/ 184588 h 4424516"/>
                <a:gd name="connsiteX4-3007" fmla="*/ 2005781 w 2036851"/>
                <a:gd name="connsiteY4-3008" fmla="*/ 235974 h 4424516"/>
                <a:gd name="connsiteX5-3009" fmla="*/ 1976284 w 2036851"/>
                <a:gd name="connsiteY5-3010" fmla="*/ 457200 h 4424516"/>
                <a:gd name="connsiteX6-3011" fmla="*/ 2035278 w 2036851"/>
                <a:gd name="connsiteY6-3012" fmla="*/ 457200 h 4424516"/>
                <a:gd name="connsiteX7-3013" fmla="*/ 1865671 w 2036851"/>
                <a:gd name="connsiteY7-3014" fmla="*/ 641555 h 4424516"/>
                <a:gd name="connsiteX8-3015" fmla="*/ 1961536 w 2036851"/>
                <a:gd name="connsiteY8-3016" fmla="*/ 759542 h 4424516"/>
                <a:gd name="connsiteX9-3017" fmla="*/ 2035278 w 2036851"/>
                <a:gd name="connsiteY9-3018" fmla="*/ 899652 h 4424516"/>
                <a:gd name="connsiteX10-3019" fmla="*/ 2005781 w 2036851"/>
                <a:gd name="connsiteY10-3020" fmla="*/ 1076632 h 4424516"/>
                <a:gd name="connsiteX11-3021" fmla="*/ 1876050 w 2036851"/>
                <a:gd name="connsiteY11-3022" fmla="*/ 930378 h 4424516"/>
                <a:gd name="connsiteX12-3023" fmla="*/ 1703439 w 2036851"/>
                <a:gd name="connsiteY12-3024" fmla="*/ 909348 h 4424516"/>
                <a:gd name="connsiteX13-3025" fmla="*/ 1560189 w 2036851"/>
                <a:gd name="connsiteY13-3026" fmla="*/ 838610 h 4424516"/>
                <a:gd name="connsiteX14-3027" fmla="*/ 1437968 w 2036851"/>
                <a:gd name="connsiteY14-3028" fmla="*/ 943897 h 4424516"/>
                <a:gd name="connsiteX15-3029" fmla="*/ 1415846 w 2036851"/>
                <a:gd name="connsiteY15-3030" fmla="*/ 1201994 h 4424516"/>
                <a:gd name="connsiteX16-3031" fmla="*/ 1563329 w 2036851"/>
                <a:gd name="connsiteY16-3032" fmla="*/ 1393723 h 4424516"/>
                <a:gd name="connsiteX17-3033" fmla="*/ 1570704 w 2036851"/>
                <a:gd name="connsiteY17-3034" fmla="*/ 1622323 h 4424516"/>
                <a:gd name="connsiteX18-3035" fmla="*/ 1452716 w 2036851"/>
                <a:gd name="connsiteY18-3036" fmla="*/ 1755058 h 4424516"/>
                <a:gd name="connsiteX19-3037" fmla="*/ 1319986 w 2036851"/>
                <a:gd name="connsiteY19-3038" fmla="*/ 1803960 h 4424516"/>
                <a:gd name="connsiteX20-3039" fmla="*/ 1201994 w 2036851"/>
                <a:gd name="connsiteY20-3040" fmla="*/ 1828800 h 4424516"/>
                <a:gd name="connsiteX21-3041" fmla="*/ 877529 w 2036851"/>
                <a:gd name="connsiteY21-3042" fmla="*/ 1681316 h 4424516"/>
                <a:gd name="connsiteX22-3043" fmla="*/ 707923 w 2036851"/>
                <a:gd name="connsiteY22-3044" fmla="*/ 1268361 h 4424516"/>
                <a:gd name="connsiteX23-3045" fmla="*/ 759542 w 2036851"/>
                <a:gd name="connsiteY23-3046" fmla="*/ 1069258 h 4424516"/>
                <a:gd name="connsiteX24-3047" fmla="*/ 678426 w 2036851"/>
                <a:gd name="connsiteY24-3048" fmla="*/ 966019 h 4424516"/>
                <a:gd name="connsiteX25-3049" fmla="*/ 567813 w 2036851"/>
                <a:gd name="connsiteY25-3050" fmla="*/ 1076632 h 4424516"/>
                <a:gd name="connsiteX26-3051" fmla="*/ 648929 w 2036851"/>
                <a:gd name="connsiteY26-3052" fmla="*/ 1821426 h 4424516"/>
                <a:gd name="connsiteX27-3053" fmla="*/ 744794 w 2036851"/>
                <a:gd name="connsiteY27-3054" fmla="*/ 2389239 h 4424516"/>
                <a:gd name="connsiteX28-3055" fmla="*/ 671052 w 2036851"/>
                <a:gd name="connsiteY28-3056" fmla="*/ 2934929 h 4424516"/>
                <a:gd name="connsiteX29-3057" fmla="*/ 501446 w 2036851"/>
                <a:gd name="connsiteY29-3058" fmla="*/ 3465871 h 4424516"/>
                <a:gd name="connsiteX30-3059" fmla="*/ 619433 w 2036851"/>
                <a:gd name="connsiteY30-3060" fmla="*/ 3841955 h 4424516"/>
                <a:gd name="connsiteX31-3061" fmla="*/ 833284 w 2036851"/>
                <a:gd name="connsiteY31-3062" fmla="*/ 3967316 h 4424516"/>
                <a:gd name="connsiteX32-3063" fmla="*/ 840658 w 2036851"/>
                <a:gd name="connsiteY32-3064" fmla="*/ 4159045 h 4424516"/>
                <a:gd name="connsiteX33-3065" fmla="*/ 648929 w 2036851"/>
                <a:gd name="connsiteY33-3066" fmla="*/ 4424516 h 4424516"/>
                <a:gd name="connsiteX34-3067" fmla="*/ 626807 w 2036851"/>
                <a:gd name="connsiteY34-3068" fmla="*/ 4188542 h 4424516"/>
                <a:gd name="connsiteX35-3069" fmla="*/ 324465 w 2036851"/>
                <a:gd name="connsiteY35-3070" fmla="*/ 4358148 h 4424516"/>
                <a:gd name="connsiteX36-3071" fmla="*/ 368710 w 2036851"/>
                <a:gd name="connsiteY36-3072" fmla="*/ 4151671 h 4424516"/>
                <a:gd name="connsiteX37-3073" fmla="*/ 258097 w 2036851"/>
                <a:gd name="connsiteY37-3074" fmla="*/ 4203290 h 4424516"/>
                <a:gd name="connsiteX38-3075" fmla="*/ 353962 w 2036851"/>
                <a:gd name="connsiteY38-3076" fmla="*/ 3982065 h 4424516"/>
                <a:gd name="connsiteX39-3077" fmla="*/ 221226 w 2036851"/>
                <a:gd name="connsiteY39-3078" fmla="*/ 3591232 h 4424516"/>
                <a:gd name="connsiteX40-3079" fmla="*/ 0 w 2036851"/>
                <a:gd name="connsiteY40-3080" fmla="*/ 3215148 h 4424516"/>
                <a:gd name="connsiteX41-3081" fmla="*/ 7375 w 2036851"/>
                <a:gd name="connsiteY41-3082" fmla="*/ 2698955 h 4424516"/>
                <a:gd name="connsiteX42-3083" fmla="*/ 176981 w 2036851"/>
                <a:gd name="connsiteY42-3084" fmla="*/ 2337619 h 4424516"/>
                <a:gd name="connsiteX43-3085" fmla="*/ 184355 w 2036851"/>
                <a:gd name="connsiteY43-3086" fmla="*/ 1659194 h 4424516"/>
                <a:gd name="connsiteX44-3087" fmla="*/ 206478 w 2036851"/>
                <a:gd name="connsiteY44-3088" fmla="*/ 1076632 h 4424516"/>
                <a:gd name="connsiteX45-3089" fmla="*/ 398207 w 2036851"/>
                <a:gd name="connsiteY45-3090" fmla="*/ 855407 h 4424516"/>
                <a:gd name="connsiteX46-3091" fmla="*/ 612058 w 2036851"/>
                <a:gd name="connsiteY46-3092" fmla="*/ 803787 h 4424516"/>
                <a:gd name="connsiteX47-3093" fmla="*/ 619433 w 2036851"/>
                <a:gd name="connsiteY47-3094" fmla="*/ 744794 h 4424516"/>
                <a:gd name="connsiteX48-3095" fmla="*/ 1031295 w 2036851"/>
                <a:gd name="connsiteY48-3096" fmla="*/ 208526 h 4424516"/>
                <a:gd name="connsiteX49-3097" fmla="*/ 1688691 w 2036851"/>
                <a:gd name="connsiteY49-3098" fmla="*/ 0 h 4424516"/>
                <a:gd name="connsiteX0-3099" fmla="*/ 1688691 w 2036851"/>
                <a:gd name="connsiteY0-3100" fmla="*/ 0 h 4424516"/>
                <a:gd name="connsiteX1-3101" fmla="*/ 2027904 w 2036851"/>
                <a:gd name="connsiteY1-3102" fmla="*/ 103239 h 4424516"/>
                <a:gd name="connsiteX2-3103" fmla="*/ 2035278 w 2036851"/>
                <a:gd name="connsiteY2-3104" fmla="*/ 184355 h 4424516"/>
                <a:gd name="connsiteX3-3105" fmla="*/ 2035531 w 2036851"/>
                <a:gd name="connsiteY3-3106" fmla="*/ 184588 h 4424516"/>
                <a:gd name="connsiteX4-3107" fmla="*/ 2005781 w 2036851"/>
                <a:gd name="connsiteY4-3108" fmla="*/ 235974 h 4424516"/>
                <a:gd name="connsiteX5-3109" fmla="*/ 1976284 w 2036851"/>
                <a:gd name="connsiteY5-3110" fmla="*/ 457200 h 4424516"/>
                <a:gd name="connsiteX6-3111" fmla="*/ 2035278 w 2036851"/>
                <a:gd name="connsiteY6-3112" fmla="*/ 457200 h 4424516"/>
                <a:gd name="connsiteX7-3113" fmla="*/ 1865671 w 2036851"/>
                <a:gd name="connsiteY7-3114" fmla="*/ 641555 h 4424516"/>
                <a:gd name="connsiteX8-3115" fmla="*/ 1961536 w 2036851"/>
                <a:gd name="connsiteY8-3116" fmla="*/ 759542 h 4424516"/>
                <a:gd name="connsiteX9-3117" fmla="*/ 2035278 w 2036851"/>
                <a:gd name="connsiteY9-3118" fmla="*/ 899652 h 4424516"/>
                <a:gd name="connsiteX10-3119" fmla="*/ 2005781 w 2036851"/>
                <a:gd name="connsiteY10-3120" fmla="*/ 1076632 h 4424516"/>
                <a:gd name="connsiteX11-3121" fmla="*/ 1876050 w 2036851"/>
                <a:gd name="connsiteY11-3122" fmla="*/ 930378 h 4424516"/>
                <a:gd name="connsiteX12-3123" fmla="*/ 1703439 w 2036851"/>
                <a:gd name="connsiteY12-3124" fmla="*/ 909348 h 4424516"/>
                <a:gd name="connsiteX13-3125" fmla="*/ 1560189 w 2036851"/>
                <a:gd name="connsiteY13-3126" fmla="*/ 838610 h 4424516"/>
                <a:gd name="connsiteX14-3127" fmla="*/ 1437968 w 2036851"/>
                <a:gd name="connsiteY14-3128" fmla="*/ 943897 h 4424516"/>
                <a:gd name="connsiteX15-3129" fmla="*/ 1415846 w 2036851"/>
                <a:gd name="connsiteY15-3130" fmla="*/ 1201994 h 4424516"/>
                <a:gd name="connsiteX16-3131" fmla="*/ 1563329 w 2036851"/>
                <a:gd name="connsiteY16-3132" fmla="*/ 1393723 h 4424516"/>
                <a:gd name="connsiteX17-3133" fmla="*/ 1570704 w 2036851"/>
                <a:gd name="connsiteY17-3134" fmla="*/ 1622323 h 4424516"/>
                <a:gd name="connsiteX18-3135" fmla="*/ 1452716 w 2036851"/>
                <a:gd name="connsiteY18-3136" fmla="*/ 1755058 h 4424516"/>
                <a:gd name="connsiteX19-3137" fmla="*/ 1319986 w 2036851"/>
                <a:gd name="connsiteY19-3138" fmla="*/ 1803960 h 4424516"/>
                <a:gd name="connsiteX20-3139" fmla="*/ 1201994 w 2036851"/>
                <a:gd name="connsiteY20-3140" fmla="*/ 1828800 h 4424516"/>
                <a:gd name="connsiteX21-3141" fmla="*/ 877529 w 2036851"/>
                <a:gd name="connsiteY21-3142" fmla="*/ 1681316 h 4424516"/>
                <a:gd name="connsiteX22-3143" fmla="*/ 707923 w 2036851"/>
                <a:gd name="connsiteY22-3144" fmla="*/ 1268361 h 4424516"/>
                <a:gd name="connsiteX23-3145" fmla="*/ 759542 w 2036851"/>
                <a:gd name="connsiteY23-3146" fmla="*/ 1069258 h 4424516"/>
                <a:gd name="connsiteX24-3147" fmla="*/ 678426 w 2036851"/>
                <a:gd name="connsiteY24-3148" fmla="*/ 966019 h 4424516"/>
                <a:gd name="connsiteX25-3149" fmla="*/ 567813 w 2036851"/>
                <a:gd name="connsiteY25-3150" fmla="*/ 1076632 h 4424516"/>
                <a:gd name="connsiteX26-3151" fmla="*/ 648929 w 2036851"/>
                <a:gd name="connsiteY26-3152" fmla="*/ 1821426 h 4424516"/>
                <a:gd name="connsiteX27-3153" fmla="*/ 744794 w 2036851"/>
                <a:gd name="connsiteY27-3154" fmla="*/ 2389239 h 4424516"/>
                <a:gd name="connsiteX28-3155" fmla="*/ 671052 w 2036851"/>
                <a:gd name="connsiteY28-3156" fmla="*/ 2934929 h 4424516"/>
                <a:gd name="connsiteX29-3157" fmla="*/ 501446 w 2036851"/>
                <a:gd name="connsiteY29-3158" fmla="*/ 3465871 h 4424516"/>
                <a:gd name="connsiteX30-3159" fmla="*/ 619433 w 2036851"/>
                <a:gd name="connsiteY30-3160" fmla="*/ 3841955 h 4424516"/>
                <a:gd name="connsiteX31-3161" fmla="*/ 833284 w 2036851"/>
                <a:gd name="connsiteY31-3162" fmla="*/ 3967316 h 4424516"/>
                <a:gd name="connsiteX32-3163" fmla="*/ 840658 w 2036851"/>
                <a:gd name="connsiteY32-3164" fmla="*/ 4159045 h 4424516"/>
                <a:gd name="connsiteX33-3165" fmla="*/ 648929 w 2036851"/>
                <a:gd name="connsiteY33-3166" fmla="*/ 4424516 h 4424516"/>
                <a:gd name="connsiteX34-3167" fmla="*/ 626807 w 2036851"/>
                <a:gd name="connsiteY34-3168" fmla="*/ 4188542 h 4424516"/>
                <a:gd name="connsiteX35-3169" fmla="*/ 324465 w 2036851"/>
                <a:gd name="connsiteY35-3170" fmla="*/ 4358148 h 4424516"/>
                <a:gd name="connsiteX36-3171" fmla="*/ 368710 w 2036851"/>
                <a:gd name="connsiteY36-3172" fmla="*/ 4151671 h 4424516"/>
                <a:gd name="connsiteX37-3173" fmla="*/ 258097 w 2036851"/>
                <a:gd name="connsiteY37-3174" fmla="*/ 4203290 h 4424516"/>
                <a:gd name="connsiteX38-3175" fmla="*/ 353962 w 2036851"/>
                <a:gd name="connsiteY38-3176" fmla="*/ 3982065 h 4424516"/>
                <a:gd name="connsiteX39-3177" fmla="*/ 221226 w 2036851"/>
                <a:gd name="connsiteY39-3178" fmla="*/ 3591232 h 4424516"/>
                <a:gd name="connsiteX40-3179" fmla="*/ 0 w 2036851"/>
                <a:gd name="connsiteY40-3180" fmla="*/ 3215148 h 4424516"/>
                <a:gd name="connsiteX41-3181" fmla="*/ 7375 w 2036851"/>
                <a:gd name="connsiteY41-3182" fmla="*/ 2698955 h 4424516"/>
                <a:gd name="connsiteX42-3183" fmla="*/ 176981 w 2036851"/>
                <a:gd name="connsiteY42-3184" fmla="*/ 2337619 h 4424516"/>
                <a:gd name="connsiteX43-3185" fmla="*/ 184355 w 2036851"/>
                <a:gd name="connsiteY43-3186" fmla="*/ 1659194 h 4424516"/>
                <a:gd name="connsiteX44-3187" fmla="*/ 206478 w 2036851"/>
                <a:gd name="connsiteY44-3188" fmla="*/ 1076632 h 4424516"/>
                <a:gd name="connsiteX45-3189" fmla="*/ 398207 w 2036851"/>
                <a:gd name="connsiteY45-3190" fmla="*/ 855407 h 4424516"/>
                <a:gd name="connsiteX46-3191" fmla="*/ 612058 w 2036851"/>
                <a:gd name="connsiteY46-3192" fmla="*/ 803787 h 4424516"/>
                <a:gd name="connsiteX47-3193" fmla="*/ 619433 w 2036851"/>
                <a:gd name="connsiteY47-3194" fmla="*/ 744794 h 4424516"/>
                <a:gd name="connsiteX48-3195" fmla="*/ 1031295 w 2036851"/>
                <a:gd name="connsiteY48-3196" fmla="*/ 208526 h 4424516"/>
                <a:gd name="connsiteX49-3197" fmla="*/ 1688691 w 2036851"/>
                <a:gd name="connsiteY49-3198" fmla="*/ 0 h 4424516"/>
                <a:gd name="connsiteX0-3199" fmla="*/ 1688691 w 2036851"/>
                <a:gd name="connsiteY0-3200" fmla="*/ 0 h 4424516"/>
                <a:gd name="connsiteX1-3201" fmla="*/ 2027904 w 2036851"/>
                <a:gd name="connsiteY1-3202" fmla="*/ 103239 h 4424516"/>
                <a:gd name="connsiteX2-3203" fmla="*/ 2035278 w 2036851"/>
                <a:gd name="connsiteY2-3204" fmla="*/ 184355 h 4424516"/>
                <a:gd name="connsiteX3-3205" fmla="*/ 2035531 w 2036851"/>
                <a:gd name="connsiteY3-3206" fmla="*/ 184588 h 4424516"/>
                <a:gd name="connsiteX4-3207" fmla="*/ 2005781 w 2036851"/>
                <a:gd name="connsiteY4-3208" fmla="*/ 235974 h 4424516"/>
                <a:gd name="connsiteX5-3209" fmla="*/ 1976284 w 2036851"/>
                <a:gd name="connsiteY5-3210" fmla="*/ 457200 h 4424516"/>
                <a:gd name="connsiteX6-3211" fmla="*/ 2035278 w 2036851"/>
                <a:gd name="connsiteY6-3212" fmla="*/ 457200 h 4424516"/>
                <a:gd name="connsiteX7-3213" fmla="*/ 1865671 w 2036851"/>
                <a:gd name="connsiteY7-3214" fmla="*/ 641555 h 4424516"/>
                <a:gd name="connsiteX8-3215" fmla="*/ 1961536 w 2036851"/>
                <a:gd name="connsiteY8-3216" fmla="*/ 759542 h 4424516"/>
                <a:gd name="connsiteX9-3217" fmla="*/ 2035278 w 2036851"/>
                <a:gd name="connsiteY9-3218" fmla="*/ 899652 h 4424516"/>
                <a:gd name="connsiteX10-3219" fmla="*/ 2005781 w 2036851"/>
                <a:gd name="connsiteY10-3220" fmla="*/ 1076632 h 4424516"/>
                <a:gd name="connsiteX11-3221" fmla="*/ 1876050 w 2036851"/>
                <a:gd name="connsiteY11-3222" fmla="*/ 930378 h 4424516"/>
                <a:gd name="connsiteX12-3223" fmla="*/ 1703439 w 2036851"/>
                <a:gd name="connsiteY12-3224" fmla="*/ 909348 h 4424516"/>
                <a:gd name="connsiteX13-3225" fmla="*/ 1560189 w 2036851"/>
                <a:gd name="connsiteY13-3226" fmla="*/ 838610 h 4424516"/>
                <a:gd name="connsiteX14-3227" fmla="*/ 1437968 w 2036851"/>
                <a:gd name="connsiteY14-3228" fmla="*/ 943897 h 4424516"/>
                <a:gd name="connsiteX15-3229" fmla="*/ 1415846 w 2036851"/>
                <a:gd name="connsiteY15-3230" fmla="*/ 1201994 h 4424516"/>
                <a:gd name="connsiteX16-3231" fmla="*/ 1563329 w 2036851"/>
                <a:gd name="connsiteY16-3232" fmla="*/ 1393723 h 4424516"/>
                <a:gd name="connsiteX17-3233" fmla="*/ 1570704 w 2036851"/>
                <a:gd name="connsiteY17-3234" fmla="*/ 1622323 h 4424516"/>
                <a:gd name="connsiteX18-3235" fmla="*/ 1452716 w 2036851"/>
                <a:gd name="connsiteY18-3236" fmla="*/ 1755058 h 4424516"/>
                <a:gd name="connsiteX19-3237" fmla="*/ 1319986 w 2036851"/>
                <a:gd name="connsiteY19-3238" fmla="*/ 1803960 h 4424516"/>
                <a:gd name="connsiteX20-3239" fmla="*/ 1201994 w 2036851"/>
                <a:gd name="connsiteY20-3240" fmla="*/ 1828800 h 4424516"/>
                <a:gd name="connsiteX21-3241" fmla="*/ 877529 w 2036851"/>
                <a:gd name="connsiteY21-3242" fmla="*/ 1681316 h 4424516"/>
                <a:gd name="connsiteX22-3243" fmla="*/ 707923 w 2036851"/>
                <a:gd name="connsiteY22-3244" fmla="*/ 1268361 h 4424516"/>
                <a:gd name="connsiteX23-3245" fmla="*/ 759542 w 2036851"/>
                <a:gd name="connsiteY23-3246" fmla="*/ 1069258 h 4424516"/>
                <a:gd name="connsiteX24-3247" fmla="*/ 678426 w 2036851"/>
                <a:gd name="connsiteY24-3248" fmla="*/ 966019 h 4424516"/>
                <a:gd name="connsiteX25-3249" fmla="*/ 567813 w 2036851"/>
                <a:gd name="connsiteY25-3250" fmla="*/ 1076632 h 4424516"/>
                <a:gd name="connsiteX26-3251" fmla="*/ 648929 w 2036851"/>
                <a:gd name="connsiteY26-3252" fmla="*/ 1821426 h 4424516"/>
                <a:gd name="connsiteX27-3253" fmla="*/ 744794 w 2036851"/>
                <a:gd name="connsiteY27-3254" fmla="*/ 2389239 h 4424516"/>
                <a:gd name="connsiteX28-3255" fmla="*/ 671052 w 2036851"/>
                <a:gd name="connsiteY28-3256" fmla="*/ 2934929 h 4424516"/>
                <a:gd name="connsiteX29-3257" fmla="*/ 501446 w 2036851"/>
                <a:gd name="connsiteY29-3258" fmla="*/ 3465871 h 4424516"/>
                <a:gd name="connsiteX30-3259" fmla="*/ 619433 w 2036851"/>
                <a:gd name="connsiteY30-3260" fmla="*/ 3841955 h 4424516"/>
                <a:gd name="connsiteX31-3261" fmla="*/ 833284 w 2036851"/>
                <a:gd name="connsiteY31-3262" fmla="*/ 3967316 h 4424516"/>
                <a:gd name="connsiteX32-3263" fmla="*/ 840658 w 2036851"/>
                <a:gd name="connsiteY32-3264" fmla="*/ 4159045 h 4424516"/>
                <a:gd name="connsiteX33-3265" fmla="*/ 648929 w 2036851"/>
                <a:gd name="connsiteY33-3266" fmla="*/ 4424516 h 4424516"/>
                <a:gd name="connsiteX34-3267" fmla="*/ 626807 w 2036851"/>
                <a:gd name="connsiteY34-3268" fmla="*/ 4188542 h 4424516"/>
                <a:gd name="connsiteX35-3269" fmla="*/ 324465 w 2036851"/>
                <a:gd name="connsiteY35-3270" fmla="*/ 4358148 h 4424516"/>
                <a:gd name="connsiteX36-3271" fmla="*/ 368710 w 2036851"/>
                <a:gd name="connsiteY36-3272" fmla="*/ 4151671 h 4424516"/>
                <a:gd name="connsiteX37-3273" fmla="*/ 258097 w 2036851"/>
                <a:gd name="connsiteY37-3274" fmla="*/ 4203290 h 4424516"/>
                <a:gd name="connsiteX38-3275" fmla="*/ 353962 w 2036851"/>
                <a:gd name="connsiteY38-3276" fmla="*/ 3982065 h 4424516"/>
                <a:gd name="connsiteX39-3277" fmla="*/ 221226 w 2036851"/>
                <a:gd name="connsiteY39-3278" fmla="*/ 3591232 h 4424516"/>
                <a:gd name="connsiteX40-3279" fmla="*/ 0 w 2036851"/>
                <a:gd name="connsiteY40-3280" fmla="*/ 3215148 h 4424516"/>
                <a:gd name="connsiteX41-3281" fmla="*/ 7375 w 2036851"/>
                <a:gd name="connsiteY41-3282" fmla="*/ 2698955 h 4424516"/>
                <a:gd name="connsiteX42-3283" fmla="*/ 176981 w 2036851"/>
                <a:gd name="connsiteY42-3284" fmla="*/ 2337619 h 4424516"/>
                <a:gd name="connsiteX43-3285" fmla="*/ 184355 w 2036851"/>
                <a:gd name="connsiteY43-3286" fmla="*/ 1659194 h 4424516"/>
                <a:gd name="connsiteX44-3287" fmla="*/ 206478 w 2036851"/>
                <a:gd name="connsiteY44-3288" fmla="*/ 1076632 h 4424516"/>
                <a:gd name="connsiteX45-3289" fmla="*/ 398207 w 2036851"/>
                <a:gd name="connsiteY45-3290" fmla="*/ 855407 h 4424516"/>
                <a:gd name="connsiteX46-3291" fmla="*/ 612058 w 2036851"/>
                <a:gd name="connsiteY46-3292" fmla="*/ 803787 h 4424516"/>
                <a:gd name="connsiteX47-3293" fmla="*/ 619433 w 2036851"/>
                <a:gd name="connsiteY47-3294" fmla="*/ 744794 h 4424516"/>
                <a:gd name="connsiteX48-3295" fmla="*/ 1031295 w 2036851"/>
                <a:gd name="connsiteY48-3296" fmla="*/ 208526 h 4424516"/>
                <a:gd name="connsiteX49-3297" fmla="*/ 1688691 w 2036851"/>
                <a:gd name="connsiteY49-3298" fmla="*/ 0 h 4424516"/>
                <a:gd name="connsiteX0-3299" fmla="*/ 1688691 w 2036851"/>
                <a:gd name="connsiteY0-3300" fmla="*/ 0 h 4424516"/>
                <a:gd name="connsiteX1-3301" fmla="*/ 2027904 w 2036851"/>
                <a:gd name="connsiteY1-3302" fmla="*/ 103239 h 4424516"/>
                <a:gd name="connsiteX2-3303" fmla="*/ 2035278 w 2036851"/>
                <a:gd name="connsiteY2-3304" fmla="*/ 184355 h 4424516"/>
                <a:gd name="connsiteX3-3305" fmla="*/ 2035531 w 2036851"/>
                <a:gd name="connsiteY3-3306" fmla="*/ 184588 h 4424516"/>
                <a:gd name="connsiteX4-3307" fmla="*/ 2005781 w 2036851"/>
                <a:gd name="connsiteY4-3308" fmla="*/ 235974 h 4424516"/>
                <a:gd name="connsiteX5-3309" fmla="*/ 1976284 w 2036851"/>
                <a:gd name="connsiteY5-3310" fmla="*/ 457200 h 4424516"/>
                <a:gd name="connsiteX6-3311" fmla="*/ 2035278 w 2036851"/>
                <a:gd name="connsiteY6-3312" fmla="*/ 457200 h 4424516"/>
                <a:gd name="connsiteX7-3313" fmla="*/ 1865671 w 2036851"/>
                <a:gd name="connsiteY7-3314" fmla="*/ 641555 h 4424516"/>
                <a:gd name="connsiteX8-3315" fmla="*/ 1961536 w 2036851"/>
                <a:gd name="connsiteY8-3316" fmla="*/ 759542 h 4424516"/>
                <a:gd name="connsiteX9-3317" fmla="*/ 2035278 w 2036851"/>
                <a:gd name="connsiteY9-3318" fmla="*/ 899652 h 4424516"/>
                <a:gd name="connsiteX10-3319" fmla="*/ 2005781 w 2036851"/>
                <a:gd name="connsiteY10-3320" fmla="*/ 1076632 h 4424516"/>
                <a:gd name="connsiteX11-3321" fmla="*/ 1876050 w 2036851"/>
                <a:gd name="connsiteY11-3322" fmla="*/ 930378 h 4424516"/>
                <a:gd name="connsiteX12-3323" fmla="*/ 1703439 w 2036851"/>
                <a:gd name="connsiteY12-3324" fmla="*/ 909348 h 4424516"/>
                <a:gd name="connsiteX13-3325" fmla="*/ 1560189 w 2036851"/>
                <a:gd name="connsiteY13-3326" fmla="*/ 838610 h 4424516"/>
                <a:gd name="connsiteX14-3327" fmla="*/ 1437968 w 2036851"/>
                <a:gd name="connsiteY14-3328" fmla="*/ 943897 h 4424516"/>
                <a:gd name="connsiteX15-3329" fmla="*/ 1415846 w 2036851"/>
                <a:gd name="connsiteY15-3330" fmla="*/ 1201994 h 4424516"/>
                <a:gd name="connsiteX16-3331" fmla="*/ 1563329 w 2036851"/>
                <a:gd name="connsiteY16-3332" fmla="*/ 1393723 h 4424516"/>
                <a:gd name="connsiteX17-3333" fmla="*/ 1570704 w 2036851"/>
                <a:gd name="connsiteY17-3334" fmla="*/ 1622323 h 4424516"/>
                <a:gd name="connsiteX18-3335" fmla="*/ 1452716 w 2036851"/>
                <a:gd name="connsiteY18-3336" fmla="*/ 1755058 h 4424516"/>
                <a:gd name="connsiteX19-3337" fmla="*/ 1319986 w 2036851"/>
                <a:gd name="connsiteY19-3338" fmla="*/ 1803960 h 4424516"/>
                <a:gd name="connsiteX20-3339" fmla="*/ 1201994 w 2036851"/>
                <a:gd name="connsiteY20-3340" fmla="*/ 1828800 h 4424516"/>
                <a:gd name="connsiteX21-3341" fmla="*/ 877529 w 2036851"/>
                <a:gd name="connsiteY21-3342" fmla="*/ 1681316 h 4424516"/>
                <a:gd name="connsiteX22-3343" fmla="*/ 707923 w 2036851"/>
                <a:gd name="connsiteY22-3344" fmla="*/ 1268361 h 4424516"/>
                <a:gd name="connsiteX23-3345" fmla="*/ 759542 w 2036851"/>
                <a:gd name="connsiteY23-3346" fmla="*/ 1069258 h 4424516"/>
                <a:gd name="connsiteX24-3347" fmla="*/ 678426 w 2036851"/>
                <a:gd name="connsiteY24-3348" fmla="*/ 966019 h 4424516"/>
                <a:gd name="connsiteX25-3349" fmla="*/ 567813 w 2036851"/>
                <a:gd name="connsiteY25-3350" fmla="*/ 1076632 h 4424516"/>
                <a:gd name="connsiteX26-3351" fmla="*/ 648929 w 2036851"/>
                <a:gd name="connsiteY26-3352" fmla="*/ 1821426 h 4424516"/>
                <a:gd name="connsiteX27-3353" fmla="*/ 744794 w 2036851"/>
                <a:gd name="connsiteY27-3354" fmla="*/ 2389239 h 4424516"/>
                <a:gd name="connsiteX28-3355" fmla="*/ 671052 w 2036851"/>
                <a:gd name="connsiteY28-3356" fmla="*/ 2934929 h 4424516"/>
                <a:gd name="connsiteX29-3357" fmla="*/ 501446 w 2036851"/>
                <a:gd name="connsiteY29-3358" fmla="*/ 3465871 h 4424516"/>
                <a:gd name="connsiteX30-3359" fmla="*/ 619433 w 2036851"/>
                <a:gd name="connsiteY30-3360" fmla="*/ 3841955 h 4424516"/>
                <a:gd name="connsiteX31-3361" fmla="*/ 833284 w 2036851"/>
                <a:gd name="connsiteY31-3362" fmla="*/ 3967316 h 4424516"/>
                <a:gd name="connsiteX32-3363" fmla="*/ 840658 w 2036851"/>
                <a:gd name="connsiteY32-3364" fmla="*/ 4159045 h 4424516"/>
                <a:gd name="connsiteX33-3365" fmla="*/ 648929 w 2036851"/>
                <a:gd name="connsiteY33-3366" fmla="*/ 4424516 h 4424516"/>
                <a:gd name="connsiteX34-3367" fmla="*/ 626807 w 2036851"/>
                <a:gd name="connsiteY34-3368" fmla="*/ 4188542 h 4424516"/>
                <a:gd name="connsiteX35-3369" fmla="*/ 324465 w 2036851"/>
                <a:gd name="connsiteY35-3370" fmla="*/ 4358148 h 4424516"/>
                <a:gd name="connsiteX36-3371" fmla="*/ 368710 w 2036851"/>
                <a:gd name="connsiteY36-3372" fmla="*/ 4151671 h 4424516"/>
                <a:gd name="connsiteX37-3373" fmla="*/ 258097 w 2036851"/>
                <a:gd name="connsiteY37-3374" fmla="*/ 4203290 h 4424516"/>
                <a:gd name="connsiteX38-3375" fmla="*/ 353962 w 2036851"/>
                <a:gd name="connsiteY38-3376" fmla="*/ 3982065 h 4424516"/>
                <a:gd name="connsiteX39-3377" fmla="*/ 221226 w 2036851"/>
                <a:gd name="connsiteY39-3378" fmla="*/ 3591232 h 4424516"/>
                <a:gd name="connsiteX40-3379" fmla="*/ 0 w 2036851"/>
                <a:gd name="connsiteY40-3380" fmla="*/ 3215148 h 4424516"/>
                <a:gd name="connsiteX41-3381" fmla="*/ 7375 w 2036851"/>
                <a:gd name="connsiteY41-3382" fmla="*/ 2698955 h 4424516"/>
                <a:gd name="connsiteX42-3383" fmla="*/ 176981 w 2036851"/>
                <a:gd name="connsiteY42-3384" fmla="*/ 2337619 h 4424516"/>
                <a:gd name="connsiteX43-3385" fmla="*/ 184355 w 2036851"/>
                <a:gd name="connsiteY43-3386" fmla="*/ 1659194 h 4424516"/>
                <a:gd name="connsiteX44-3387" fmla="*/ 206478 w 2036851"/>
                <a:gd name="connsiteY44-3388" fmla="*/ 1076632 h 4424516"/>
                <a:gd name="connsiteX45-3389" fmla="*/ 398207 w 2036851"/>
                <a:gd name="connsiteY45-3390" fmla="*/ 855407 h 4424516"/>
                <a:gd name="connsiteX46-3391" fmla="*/ 612058 w 2036851"/>
                <a:gd name="connsiteY46-3392" fmla="*/ 803787 h 4424516"/>
                <a:gd name="connsiteX47-3393" fmla="*/ 619433 w 2036851"/>
                <a:gd name="connsiteY47-3394" fmla="*/ 744794 h 4424516"/>
                <a:gd name="connsiteX48-3395" fmla="*/ 1031295 w 2036851"/>
                <a:gd name="connsiteY48-3396" fmla="*/ 208526 h 4424516"/>
                <a:gd name="connsiteX49-3397" fmla="*/ 1688691 w 2036851"/>
                <a:gd name="connsiteY49-3398" fmla="*/ 0 h 4424516"/>
                <a:gd name="connsiteX0-3399" fmla="*/ 1688691 w 2036851"/>
                <a:gd name="connsiteY0-3400" fmla="*/ 0 h 4424516"/>
                <a:gd name="connsiteX1-3401" fmla="*/ 2027904 w 2036851"/>
                <a:gd name="connsiteY1-3402" fmla="*/ 103239 h 4424516"/>
                <a:gd name="connsiteX2-3403" fmla="*/ 2035278 w 2036851"/>
                <a:gd name="connsiteY2-3404" fmla="*/ 184355 h 4424516"/>
                <a:gd name="connsiteX3-3405" fmla="*/ 2035531 w 2036851"/>
                <a:gd name="connsiteY3-3406" fmla="*/ 184588 h 4424516"/>
                <a:gd name="connsiteX4-3407" fmla="*/ 2005781 w 2036851"/>
                <a:gd name="connsiteY4-3408" fmla="*/ 235974 h 4424516"/>
                <a:gd name="connsiteX5-3409" fmla="*/ 1976284 w 2036851"/>
                <a:gd name="connsiteY5-3410" fmla="*/ 457200 h 4424516"/>
                <a:gd name="connsiteX6-3411" fmla="*/ 2035278 w 2036851"/>
                <a:gd name="connsiteY6-3412" fmla="*/ 457200 h 4424516"/>
                <a:gd name="connsiteX7-3413" fmla="*/ 1865671 w 2036851"/>
                <a:gd name="connsiteY7-3414" fmla="*/ 641555 h 4424516"/>
                <a:gd name="connsiteX8-3415" fmla="*/ 1961536 w 2036851"/>
                <a:gd name="connsiteY8-3416" fmla="*/ 759542 h 4424516"/>
                <a:gd name="connsiteX9-3417" fmla="*/ 2035278 w 2036851"/>
                <a:gd name="connsiteY9-3418" fmla="*/ 899652 h 4424516"/>
                <a:gd name="connsiteX10-3419" fmla="*/ 2005781 w 2036851"/>
                <a:gd name="connsiteY10-3420" fmla="*/ 1076632 h 4424516"/>
                <a:gd name="connsiteX11-3421" fmla="*/ 1876050 w 2036851"/>
                <a:gd name="connsiteY11-3422" fmla="*/ 930378 h 4424516"/>
                <a:gd name="connsiteX12-3423" fmla="*/ 1703439 w 2036851"/>
                <a:gd name="connsiteY12-3424" fmla="*/ 909348 h 4424516"/>
                <a:gd name="connsiteX13-3425" fmla="*/ 1560189 w 2036851"/>
                <a:gd name="connsiteY13-3426" fmla="*/ 838610 h 4424516"/>
                <a:gd name="connsiteX14-3427" fmla="*/ 1437968 w 2036851"/>
                <a:gd name="connsiteY14-3428" fmla="*/ 943897 h 4424516"/>
                <a:gd name="connsiteX15-3429" fmla="*/ 1415846 w 2036851"/>
                <a:gd name="connsiteY15-3430" fmla="*/ 1201994 h 4424516"/>
                <a:gd name="connsiteX16-3431" fmla="*/ 1563329 w 2036851"/>
                <a:gd name="connsiteY16-3432" fmla="*/ 1393723 h 4424516"/>
                <a:gd name="connsiteX17-3433" fmla="*/ 1570704 w 2036851"/>
                <a:gd name="connsiteY17-3434" fmla="*/ 1622323 h 4424516"/>
                <a:gd name="connsiteX18-3435" fmla="*/ 1452716 w 2036851"/>
                <a:gd name="connsiteY18-3436" fmla="*/ 1755058 h 4424516"/>
                <a:gd name="connsiteX19-3437" fmla="*/ 1319986 w 2036851"/>
                <a:gd name="connsiteY19-3438" fmla="*/ 1803960 h 4424516"/>
                <a:gd name="connsiteX20-3439" fmla="*/ 1201994 w 2036851"/>
                <a:gd name="connsiteY20-3440" fmla="*/ 1828800 h 4424516"/>
                <a:gd name="connsiteX21-3441" fmla="*/ 877529 w 2036851"/>
                <a:gd name="connsiteY21-3442" fmla="*/ 1681316 h 4424516"/>
                <a:gd name="connsiteX22-3443" fmla="*/ 707923 w 2036851"/>
                <a:gd name="connsiteY22-3444" fmla="*/ 1268361 h 4424516"/>
                <a:gd name="connsiteX23-3445" fmla="*/ 759542 w 2036851"/>
                <a:gd name="connsiteY23-3446" fmla="*/ 1069258 h 4424516"/>
                <a:gd name="connsiteX24-3447" fmla="*/ 678426 w 2036851"/>
                <a:gd name="connsiteY24-3448" fmla="*/ 966019 h 4424516"/>
                <a:gd name="connsiteX25-3449" fmla="*/ 567813 w 2036851"/>
                <a:gd name="connsiteY25-3450" fmla="*/ 1076632 h 4424516"/>
                <a:gd name="connsiteX26-3451" fmla="*/ 648929 w 2036851"/>
                <a:gd name="connsiteY26-3452" fmla="*/ 1821426 h 4424516"/>
                <a:gd name="connsiteX27-3453" fmla="*/ 744794 w 2036851"/>
                <a:gd name="connsiteY27-3454" fmla="*/ 2389239 h 4424516"/>
                <a:gd name="connsiteX28-3455" fmla="*/ 671052 w 2036851"/>
                <a:gd name="connsiteY28-3456" fmla="*/ 2934929 h 4424516"/>
                <a:gd name="connsiteX29-3457" fmla="*/ 501446 w 2036851"/>
                <a:gd name="connsiteY29-3458" fmla="*/ 3465871 h 4424516"/>
                <a:gd name="connsiteX30-3459" fmla="*/ 619433 w 2036851"/>
                <a:gd name="connsiteY30-3460" fmla="*/ 3841955 h 4424516"/>
                <a:gd name="connsiteX31-3461" fmla="*/ 833284 w 2036851"/>
                <a:gd name="connsiteY31-3462" fmla="*/ 3967316 h 4424516"/>
                <a:gd name="connsiteX32-3463" fmla="*/ 840658 w 2036851"/>
                <a:gd name="connsiteY32-3464" fmla="*/ 4159045 h 4424516"/>
                <a:gd name="connsiteX33-3465" fmla="*/ 648929 w 2036851"/>
                <a:gd name="connsiteY33-3466" fmla="*/ 4424516 h 4424516"/>
                <a:gd name="connsiteX34-3467" fmla="*/ 626807 w 2036851"/>
                <a:gd name="connsiteY34-3468" fmla="*/ 4188542 h 4424516"/>
                <a:gd name="connsiteX35-3469" fmla="*/ 324465 w 2036851"/>
                <a:gd name="connsiteY35-3470" fmla="*/ 4358148 h 4424516"/>
                <a:gd name="connsiteX36-3471" fmla="*/ 368710 w 2036851"/>
                <a:gd name="connsiteY36-3472" fmla="*/ 4151671 h 4424516"/>
                <a:gd name="connsiteX37-3473" fmla="*/ 258097 w 2036851"/>
                <a:gd name="connsiteY37-3474" fmla="*/ 4203290 h 4424516"/>
                <a:gd name="connsiteX38-3475" fmla="*/ 353962 w 2036851"/>
                <a:gd name="connsiteY38-3476" fmla="*/ 3982065 h 4424516"/>
                <a:gd name="connsiteX39-3477" fmla="*/ 221226 w 2036851"/>
                <a:gd name="connsiteY39-3478" fmla="*/ 3591232 h 4424516"/>
                <a:gd name="connsiteX40-3479" fmla="*/ 0 w 2036851"/>
                <a:gd name="connsiteY40-3480" fmla="*/ 3215148 h 4424516"/>
                <a:gd name="connsiteX41-3481" fmla="*/ 7375 w 2036851"/>
                <a:gd name="connsiteY41-3482" fmla="*/ 2698955 h 4424516"/>
                <a:gd name="connsiteX42-3483" fmla="*/ 176981 w 2036851"/>
                <a:gd name="connsiteY42-3484" fmla="*/ 2337619 h 4424516"/>
                <a:gd name="connsiteX43-3485" fmla="*/ 184355 w 2036851"/>
                <a:gd name="connsiteY43-3486" fmla="*/ 1659194 h 4424516"/>
                <a:gd name="connsiteX44-3487" fmla="*/ 206478 w 2036851"/>
                <a:gd name="connsiteY44-3488" fmla="*/ 1076632 h 4424516"/>
                <a:gd name="connsiteX45-3489" fmla="*/ 398207 w 2036851"/>
                <a:gd name="connsiteY45-3490" fmla="*/ 855407 h 4424516"/>
                <a:gd name="connsiteX46-3491" fmla="*/ 612058 w 2036851"/>
                <a:gd name="connsiteY46-3492" fmla="*/ 803787 h 4424516"/>
                <a:gd name="connsiteX47-3493" fmla="*/ 619433 w 2036851"/>
                <a:gd name="connsiteY47-3494" fmla="*/ 744794 h 4424516"/>
                <a:gd name="connsiteX48-3495" fmla="*/ 1031295 w 2036851"/>
                <a:gd name="connsiteY48-3496" fmla="*/ 208526 h 4424516"/>
                <a:gd name="connsiteX49-3497" fmla="*/ 1688691 w 2036851"/>
                <a:gd name="connsiteY49-3498" fmla="*/ 0 h 4424516"/>
                <a:gd name="connsiteX0-3499" fmla="*/ 1688691 w 2036851"/>
                <a:gd name="connsiteY0-3500" fmla="*/ 0 h 4424516"/>
                <a:gd name="connsiteX1-3501" fmla="*/ 2027904 w 2036851"/>
                <a:gd name="connsiteY1-3502" fmla="*/ 103239 h 4424516"/>
                <a:gd name="connsiteX2-3503" fmla="*/ 2035278 w 2036851"/>
                <a:gd name="connsiteY2-3504" fmla="*/ 184355 h 4424516"/>
                <a:gd name="connsiteX3-3505" fmla="*/ 2035531 w 2036851"/>
                <a:gd name="connsiteY3-3506" fmla="*/ 184588 h 4424516"/>
                <a:gd name="connsiteX4-3507" fmla="*/ 2005781 w 2036851"/>
                <a:gd name="connsiteY4-3508" fmla="*/ 235974 h 4424516"/>
                <a:gd name="connsiteX5-3509" fmla="*/ 1976284 w 2036851"/>
                <a:gd name="connsiteY5-3510" fmla="*/ 457200 h 4424516"/>
                <a:gd name="connsiteX6-3511" fmla="*/ 2035278 w 2036851"/>
                <a:gd name="connsiteY6-3512" fmla="*/ 457200 h 4424516"/>
                <a:gd name="connsiteX7-3513" fmla="*/ 1865671 w 2036851"/>
                <a:gd name="connsiteY7-3514" fmla="*/ 641555 h 4424516"/>
                <a:gd name="connsiteX8-3515" fmla="*/ 1961536 w 2036851"/>
                <a:gd name="connsiteY8-3516" fmla="*/ 759542 h 4424516"/>
                <a:gd name="connsiteX9-3517" fmla="*/ 2035278 w 2036851"/>
                <a:gd name="connsiteY9-3518" fmla="*/ 899652 h 4424516"/>
                <a:gd name="connsiteX10-3519" fmla="*/ 2005781 w 2036851"/>
                <a:gd name="connsiteY10-3520" fmla="*/ 1076632 h 4424516"/>
                <a:gd name="connsiteX11-3521" fmla="*/ 1876050 w 2036851"/>
                <a:gd name="connsiteY11-3522" fmla="*/ 930378 h 4424516"/>
                <a:gd name="connsiteX12-3523" fmla="*/ 1703439 w 2036851"/>
                <a:gd name="connsiteY12-3524" fmla="*/ 909348 h 4424516"/>
                <a:gd name="connsiteX13-3525" fmla="*/ 1560189 w 2036851"/>
                <a:gd name="connsiteY13-3526" fmla="*/ 838610 h 4424516"/>
                <a:gd name="connsiteX14-3527" fmla="*/ 1437968 w 2036851"/>
                <a:gd name="connsiteY14-3528" fmla="*/ 943897 h 4424516"/>
                <a:gd name="connsiteX15-3529" fmla="*/ 1415846 w 2036851"/>
                <a:gd name="connsiteY15-3530" fmla="*/ 1201994 h 4424516"/>
                <a:gd name="connsiteX16-3531" fmla="*/ 1563329 w 2036851"/>
                <a:gd name="connsiteY16-3532" fmla="*/ 1393723 h 4424516"/>
                <a:gd name="connsiteX17-3533" fmla="*/ 1570704 w 2036851"/>
                <a:gd name="connsiteY17-3534" fmla="*/ 1622323 h 4424516"/>
                <a:gd name="connsiteX18-3535" fmla="*/ 1452716 w 2036851"/>
                <a:gd name="connsiteY18-3536" fmla="*/ 1755058 h 4424516"/>
                <a:gd name="connsiteX19-3537" fmla="*/ 1319986 w 2036851"/>
                <a:gd name="connsiteY19-3538" fmla="*/ 1803960 h 4424516"/>
                <a:gd name="connsiteX20-3539" fmla="*/ 1201994 w 2036851"/>
                <a:gd name="connsiteY20-3540" fmla="*/ 1828800 h 4424516"/>
                <a:gd name="connsiteX21-3541" fmla="*/ 877529 w 2036851"/>
                <a:gd name="connsiteY21-3542" fmla="*/ 1681316 h 4424516"/>
                <a:gd name="connsiteX22-3543" fmla="*/ 707923 w 2036851"/>
                <a:gd name="connsiteY22-3544" fmla="*/ 1268361 h 4424516"/>
                <a:gd name="connsiteX23-3545" fmla="*/ 759542 w 2036851"/>
                <a:gd name="connsiteY23-3546" fmla="*/ 1069258 h 4424516"/>
                <a:gd name="connsiteX24-3547" fmla="*/ 678426 w 2036851"/>
                <a:gd name="connsiteY24-3548" fmla="*/ 966019 h 4424516"/>
                <a:gd name="connsiteX25-3549" fmla="*/ 567813 w 2036851"/>
                <a:gd name="connsiteY25-3550" fmla="*/ 1076632 h 4424516"/>
                <a:gd name="connsiteX26-3551" fmla="*/ 648929 w 2036851"/>
                <a:gd name="connsiteY26-3552" fmla="*/ 1821426 h 4424516"/>
                <a:gd name="connsiteX27-3553" fmla="*/ 744794 w 2036851"/>
                <a:gd name="connsiteY27-3554" fmla="*/ 2389239 h 4424516"/>
                <a:gd name="connsiteX28-3555" fmla="*/ 671052 w 2036851"/>
                <a:gd name="connsiteY28-3556" fmla="*/ 2934929 h 4424516"/>
                <a:gd name="connsiteX29-3557" fmla="*/ 501446 w 2036851"/>
                <a:gd name="connsiteY29-3558" fmla="*/ 3465871 h 4424516"/>
                <a:gd name="connsiteX30-3559" fmla="*/ 619433 w 2036851"/>
                <a:gd name="connsiteY30-3560" fmla="*/ 3841955 h 4424516"/>
                <a:gd name="connsiteX31-3561" fmla="*/ 833284 w 2036851"/>
                <a:gd name="connsiteY31-3562" fmla="*/ 3967316 h 4424516"/>
                <a:gd name="connsiteX32-3563" fmla="*/ 840658 w 2036851"/>
                <a:gd name="connsiteY32-3564" fmla="*/ 4159045 h 4424516"/>
                <a:gd name="connsiteX33-3565" fmla="*/ 648929 w 2036851"/>
                <a:gd name="connsiteY33-3566" fmla="*/ 4424516 h 4424516"/>
                <a:gd name="connsiteX34-3567" fmla="*/ 626807 w 2036851"/>
                <a:gd name="connsiteY34-3568" fmla="*/ 4188542 h 4424516"/>
                <a:gd name="connsiteX35-3569" fmla="*/ 324465 w 2036851"/>
                <a:gd name="connsiteY35-3570" fmla="*/ 4358148 h 4424516"/>
                <a:gd name="connsiteX36-3571" fmla="*/ 368710 w 2036851"/>
                <a:gd name="connsiteY36-3572" fmla="*/ 4151671 h 4424516"/>
                <a:gd name="connsiteX37-3573" fmla="*/ 258097 w 2036851"/>
                <a:gd name="connsiteY37-3574" fmla="*/ 4203290 h 4424516"/>
                <a:gd name="connsiteX38-3575" fmla="*/ 353962 w 2036851"/>
                <a:gd name="connsiteY38-3576" fmla="*/ 3982065 h 4424516"/>
                <a:gd name="connsiteX39-3577" fmla="*/ 221226 w 2036851"/>
                <a:gd name="connsiteY39-3578" fmla="*/ 3591232 h 4424516"/>
                <a:gd name="connsiteX40-3579" fmla="*/ 0 w 2036851"/>
                <a:gd name="connsiteY40-3580" fmla="*/ 3215148 h 4424516"/>
                <a:gd name="connsiteX41-3581" fmla="*/ 7375 w 2036851"/>
                <a:gd name="connsiteY41-3582" fmla="*/ 2698955 h 4424516"/>
                <a:gd name="connsiteX42-3583" fmla="*/ 176981 w 2036851"/>
                <a:gd name="connsiteY42-3584" fmla="*/ 2337619 h 4424516"/>
                <a:gd name="connsiteX43-3585" fmla="*/ 184355 w 2036851"/>
                <a:gd name="connsiteY43-3586" fmla="*/ 1659194 h 4424516"/>
                <a:gd name="connsiteX44-3587" fmla="*/ 206478 w 2036851"/>
                <a:gd name="connsiteY44-3588" fmla="*/ 1076632 h 4424516"/>
                <a:gd name="connsiteX45-3589" fmla="*/ 398207 w 2036851"/>
                <a:gd name="connsiteY45-3590" fmla="*/ 855407 h 4424516"/>
                <a:gd name="connsiteX46-3591" fmla="*/ 612058 w 2036851"/>
                <a:gd name="connsiteY46-3592" fmla="*/ 803787 h 4424516"/>
                <a:gd name="connsiteX47-3593" fmla="*/ 619433 w 2036851"/>
                <a:gd name="connsiteY47-3594" fmla="*/ 744794 h 4424516"/>
                <a:gd name="connsiteX48-3595" fmla="*/ 1031295 w 2036851"/>
                <a:gd name="connsiteY48-3596" fmla="*/ 208526 h 4424516"/>
                <a:gd name="connsiteX49-3597" fmla="*/ 1688691 w 2036851"/>
                <a:gd name="connsiteY49-3598" fmla="*/ 0 h 4424516"/>
                <a:gd name="connsiteX0-3599" fmla="*/ 1688691 w 2036851"/>
                <a:gd name="connsiteY0-3600" fmla="*/ 0 h 4424516"/>
                <a:gd name="connsiteX1-3601" fmla="*/ 2027904 w 2036851"/>
                <a:gd name="connsiteY1-3602" fmla="*/ 103239 h 4424516"/>
                <a:gd name="connsiteX2-3603" fmla="*/ 2035278 w 2036851"/>
                <a:gd name="connsiteY2-3604" fmla="*/ 184355 h 4424516"/>
                <a:gd name="connsiteX3-3605" fmla="*/ 2035531 w 2036851"/>
                <a:gd name="connsiteY3-3606" fmla="*/ 184588 h 4424516"/>
                <a:gd name="connsiteX4-3607" fmla="*/ 2005781 w 2036851"/>
                <a:gd name="connsiteY4-3608" fmla="*/ 235974 h 4424516"/>
                <a:gd name="connsiteX5-3609" fmla="*/ 1976284 w 2036851"/>
                <a:gd name="connsiteY5-3610" fmla="*/ 457200 h 4424516"/>
                <a:gd name="connsiteX6-3611" fmla="*/ 2035278 w 2036851"/>
                <a:gd name="connsiteY6-3612" fmla="*/ 457200 h 4424516"/>
                <a:gd name="connsiteX7-3613" fmla="*/ 1865671 w 2036851"/>
                <a:gd name="connsiteY7-3614" fmla="*/ 641555 h 4424516"/>
                <a:gd name="connsiteX8-3615" fmla="*/ 1961536 w 2036851"/>
                <a:gd name="connsiteY8-3616" fmla="*/ 759542 h 4424516"/>
                <a:gd name="connsiteX9-3617" fmla="*/ 2035278 w 2036851"/>
                <a:gd name="connsiteY9-3618" fmla="*/ 899652 h 4424516"/>
                <a:gd name="connsiteX10-3619" fmla="*/ 2005781 w 2036851"/>
                <a:gd name="connsiteY10-3620" fmla="*/ 1076632 h 4424516"/>
                <a:gd name="connsiteX11-3621" fmla="*/ 1876050 w 2036851"/>
                <a:gd name="connsiteY11-3622" fmla="*/ 930378 h 4424516"/>
                <a:gd name="connsiteX12-3623" fmla="*/ 1703439 w 2036851"/>
                <a:gd name="connsiteY12-3624" fmla="*/ 909348 h 4424516"/>
                <a:gd name="connsiteX13-3625" fmla="*/ 1560189 w 2036851"/>
                <a:gd name="connsiteY13-3626" fmla="*/ 838610 h 4424516"/>
                <a:gd name="connsiteX14-3627" fmla="*/ 1437968 w 2036851"/>
                <a:gd name="connsiteY14-3628" fmla="*/ 943897 h 4424516"/>
                <a:gd name="connsiteX15-3629" fmla="*/ 1415846 w 2036851"/>
                <a:gd name="connsiteY15-3630" fmla="*/ 1201994 h 4424516"/>
                <a:gd name="connsiteX16-3631" fmla="*/ 1563329 w 2036851"/>
                <a:gd name="connsiteY16-3632" fmla="*/ 1393723 h 4424516"/>
                <a:gd name="connsiteX17-3633" fmla="*/ 1570704 w 2036851"/>
                <a:gd name="connsiteY17-3634" fmla="*/ 1622323 h 4424516"/>
                <a:gd name="connsiteX18-3635" fmla="*/ 1452716 w 2036851"/>
                <a:gd name="connsiteY18-3636" fmla="*/ 1755058 h 4424516"/>
                <a:gd name="connsiteX19-3637" fmla="*/ 1319986 w 2036851"/>
                <a:gd name="connsiteY19-3638" fmla="*/ 1803960 h 4424516"/>
                <a:gd name="connsiteX20-3639" fmla="*/ 1201994 w 2036851"/>
                <a:gd name="connsiteY20-3640" fmla="*/ 1828800 h 4424516"/>
                <a:gd name="connsiteX21-3641" fmla="*/ 877529 w 2036851"/>
                <a:gd name="connsiteY21-3642" fmla="*/ 1681316 h 4424516"/>
                <a:gd name="connsiteX22-3643" fmla="*/ 707923 w 2036851"/>
                <a:gd name="connsiteY22-3644" fmla="*/ 1268361 h 4424516"/>
                <a:gd name="connsiteX23-3645" fmla="*/ 759542 w 2036851"/>
                <a:gd name="connsiteY23-3646" fmla="*/ 1069258 h 4424516"/>
                <a:gd name="connsiteX24-3647" fmla="*/ 678426 w 2036851"/>
                <a:gd name="connsiteY24-3648" fmla="*/ 966019 h 4424516"/>
                <a:gd name="connsiteX25-3649" fmla="*/ 567813 w 2036851"/>
                <a:gd name="connsiteY25-3650" fmla="*/ 1076632 h 4424516"/>
                <a:gd name="connsiteX26-3651" fmla="*/ 648929 w 2036851"/>
                <a:gd name="connsiteY26-3652" fmla="*/ 1821426 h 4424516"/>
                <a:gd name="connsiteX27-3653" fmla="*/ 744794 w 2036851"/>
                <a:gd name="connsiteY27-3654" fmla="*/ 2389239 h 4424516"/>
                <a:gd name="connsiteX28-3655" fmla="*/ 671052 w 2036851"/>
                <a:gd name="connsiteY28-3656" fmla="*/ 2934929 h 4424516"/>
                <a:gd name="connsiteX29-3657" fmla="*/ 501446 w 2036851"/>
                <a:gd name="connsiteY29-3658" fmla="*/ 3465871 h 4424516"/>
                <a:gd name="connsiteX30-3659" fmla="*/ 619433 w 2036851"/>
                <a:gd name="connsiteY30-3660" fmla="*/ 3841955 h 4424516"/>
                <a:gd name="connsiteX31-3661" fmla="*/ 833284 w 2036851"/>
                <a:gd name="connsiteY31-3662" fmla="*/ 3967316 h 4424516"/>
                <a:gd name="connsiteX32-3663" fmla="*/ 840658 w 2036851"/>
                <a:gd name="connsiteY32-3664" fmla="*/ 4159045 h 4424516"/>
                <a:gd name="connsiteX33-3665" fmla="*/ 648929 w 2036851"/>
                <a:gd name="connsiteY33-3666" fmla="*/ 4424516 h 4424516"/>
                <a:gd name="connsiteX34-3667" fmla="*/ 626807 w 2036851"/>
                <a:gd name="connsiteY34-3668" fmla="*/ 4188542 h 4424516"/>
                <a:gd name="connsiteX35-3669" fmla="*/ 324465 w 2036851"/>
                <a:gd name="connsiteY35-3670" fmla="*/ 4358148 h 4424516"/>
                <a:gd name="connsiteX36-3671" fmla="*/ 368710 w 2036851"/>
                <a:gd name="connsiteY36-3672" fmla="*/ 4151671 h 4424516"/>
                <a:gd name="connsiteX37-3673" fmla="*/ 258097 w 2036851"/>
                <a:gd name="connsiteY37-3674" fmla="*/ 4203290 h 4424516"/>
                <a:gd name="connsiteX38-3675" fmla="*/ 353962 w 2036851"/>
                <a:gd name="connsiteY38-3676" fmla="*/ 3982065 h 4424516"/>
                <a:gd name="connsiteX39-3677" fmla="*/ 221226 w 2036851"/>
                <a:gd name="connsiteY39-3678" fmla="*/ 3591232 h 4424516"/>
                <a:gd name="connsiteX40-3679" fmla="*/ 0 w 2036851"/>
                <a:gd name="connsiteY40-3680" fmla="*/ 3215148 h 4424516"/>
                <a:gd name="connsiteX41-3681" fmla="*/ 7375 w 2036851"/>
                <a:gd name="connsiteY41-3682" fmla="*/ 2698955 h 4424516"/>
                <a:gd name="connsiteX42-3683" fmla="*/ 176981 w 2036851"/>
                <a:gd name="connsiteY42-3684" fmla="*/ 2337619 h 4424516"/>
                <a:gd name="connsiteX43-3685" fmla="*/ 184355 w 2036851"/>
                <a:gd name="connsiteY43-3686" fmla="*/ 1659194 h 4424516"/>
                <a:gd name="connsiteX44-3687" fmla="*/ 206478 w 2036851"/>
                <a:gd name="connsiteY44-3688" fmla="*/ 1076632 h 4424516"/>
                <a:gd name="connsiteX45-3689" fmla="*/ 398207 w 2036851"/>
                <a:gd name="connsiteY45-3690" fmla="*/ 855407 h 4424516"/>
                <a:gd name="connsiteX46-3691" fmla="*/ 612058 w 2036851"/>
                <a:gd name="connsiteY46-3692" fmla="*/ 803787 h 4424516"/>
                <a:gd name="connsiteX47-3693" fmla="*/ 619433 w 2036851"/>
                <a:gd name="connsiteY47-3694" fmla="*/ 744794 h 4424516"/>
                <a:gd name="connsiteX48-3695" fmla="*/ 1031295 w 2036851"/>
                <a:gd name="connsiteY48-3696" fmla="*/ 208526 h 4424516"/>
                <a:gd name="connsiteX49-3697" fmla="*/ 1688691 w 2036851"/>
                <a:gd name="connsiteY49-3698" fmla="*/ 0 h 4424516"/>
                <a:gd name="connsiteX0-3699" fmla="*/ 1688691 w 2036851"/>
                <a:gd name="connsiteY0-3700" fmla="*/ 0 h 4424516"/>
                <a:gd name="connsiteX1-3701" fmla="*/ 2027904 w 2036851"/>
                <a:gd name="connsiteY1-3702" fmla="*/ 103239 h 4424516"/>
                <a:gd name="connsiteX2-3703" fmla="*/ 2035278 w 2036851"/>
                <a:gd name="connsiteY2-3704" fmla="*/ 184355 h 4424516"/>
                <a:gd name="connsiteX3-3705" fmla="*/ 2035531 w 2036851"/>
                <a:gd name="connsiteY3-3706" fmla="*/ 184588 h 4424516"/>
                <a:gd name="connsiteX4-3707" fmla="*/ 2005781 w 2036851"/>
                <a:gd name="connsiteY4-3708" fmla="*/ 235974 h 4424516"/>
                <a:gd name="connsiteX5-3709" fmla="*/ 1976284 w 2036851"/>
                <a:gd name="connsiteY5-3710" fmla="*/ 457200 h 4424516"/>
                <a:gd name="connsiteX6-3711" fmla="*/ 2035278 w 2036851"/>
                <a:gd name="connsiteY6-3712" fmla="*/ 457200 h 4424516"/>
                <a:gd name="connsiteX7-3713" fmla="*/ 1865671 w 2036851"/>
                <a:gd name="connsiteY7-3714" fmla="*/ 641555 h 4424516"/>
                <a:gd name="connsiteX8-3715" fmla="*/ 1961536 w 2036851"/>
                <a:gd name="connsiteY8-3716" fmla="*/ 759542 h 4424516"/>
                <a:gd name="connsiteX9-3717" fmla="*/ 2035278 w 2036851"/>
                <a:gd name="connsiteY9-3718" fmla="*/ 899652 h 4424516"/>
                <a:gd name="connsiteX10-3719" fmla="*/ 2005781 w 2036851"/>
                <a:gd name="connsiteY10-3720" fmla="*/ 1076632 h 4424516"/>
                <a:gd name="connsiteX11-3721" fmla="*/ 1876050 w 2036851"/>
                <a:gd name="connsiteY11-3722" fmla="*/ 930378 h 4424516"/>
                <a:gd name="connsiteX12-3723" fmla="*/ 1703439 w 2036851"/>
                <a:gd name="connsiteY12-3724" fmla="*/ 909348 h 4424516"/>
                <a:gd name="connsiteX13-3725" fmla="*/ 1560189 w 2036851"/>
                <a:gd name="connsiteY13-3726" fmla="*/ 838610 h 4424516"/>
                <a:gd name="connsiteX14-3727" fmla="*/ 1437968 w 2036851"/>
                <a:gd name="connsiteY14-3728" fmla="*/ 943897 h 4424516"/>
                <a:gd name="connsiteX15-3729" fmla="*/ 1415846 w 2036851"/>
                <a:gd name="connsiteY15-3730" fmla="*/ 1201994 h 4424516"/>
                <a:gd name="connsiteX16-3731" fmla="*/ 1563329 w 2036851"/>
                <a:gd name="connsiteY16-3732" fmla="*/ 1393723 h 4424516"/>
                <a:gd name="connsiteX17-3733" fmla="*/ 1570704 w 2036851"/>
                <a:gd name="connsiteY17-3734" fmla="*/ 1622323 h 4424516"/>
                <a:gd name="connsiteX18-3735" fmla="*/ 1452716 w 2036851"/>
                <a:gd name="connsiteY18-3736" fmla="*/ 1755058 h 4424516"/>
                <a:gd name="connsiteX19-3737" fmla="*/ 1319986 w 2036851"/>
                <a:gd name="connsiteY19-3738" fmla="*/ 1803960 h 4424516"/>
                <a:gd name="connsiteX20-3739" fmla="*/ 1201994 w 2036851"/>
                <a:gd name="connsiteY20-3740" fmla="*/ 1828800 h 4424516"/>
                <a:gd name="connsiteX21-3741" fmla="*/ 877529 w 2036851"/>
                <a:gd name="connsiteY21-3742" fmla="*/ 1681316 h 4424516"/>
                <a:gd name="connsiteX22-3743" fmla="*/ 707923 w 2036851"/>
                <a:gd name="connsiteY22-3744" fmla="*/ 1268361 h 4424516"/>
                <a:gd name="connsiteX23-3745" fmla="*/ 759542 w 2036851"/>
                <a:gd name="connsiteY23-3746" fmla="*/ 1069258 h 4424516"/>
                <a:gd name="connsiteX24-3747" fmla="*/ 678426 w 2036851"/>
                <a:gd name="connsiteY24-3748" fmla="*/ 966019 h 4424516"/>
                <a:gd name="connsiteX25-3749" fmla="*/ 567813 w 2036851"/>
                <a:gd name="connsiteY25-3750" fmla="*/ 1076632 h 4424516"/>
                <a:gd name="connsiteX26-3751" fmla="*/ 661629 w 2036851"/>
                <a:gd name="connsiteY26-3752" fmla="*/ 1817193 h 4424516"/>
                <a:gd name="connsiteX27-3753" fmla="*/ 744794 w 2036851"/>
                <a:gd name="connsiteY27-3754" fmla="*/ 2389239 h 4424516"/>
                <a:gd name="connsiteX28-3755" fmla="*/ 671052 w 2036851"/>
                <a:gd name="connsiteY28-3756" fmla="*/ 2934929 h 4424516"/>
                <a:gd name="connsiteX29-3757" fmla="*/ 501446 w 2036851"/>
                <a:gd name="connsiteY29-3758" fmla="*/ 3465871 h 4424516"/>
                <a:gd name="connsiteX30-3759" fmla="*/ 619433 w 2036851"/>
                <a:gd name="connsiteY30-3760" fmla="*/ 3841955 h 4424516"/>
                <a:gd name="connsiteX31-3761" fmla="*/ 833284 w 2036851"/>
                <a:gd name="connsiteY31-3762" fmla="*/ 3967316 h 4424516"/>
                <a:gd name="connsiteX32-3763" fmla="*/ 840658 w 2036851"/>
                <a:gd name="connsiteY32-3764" fmla="*/ 4159045 h 4424516"/>
                <a:gd name="connsiteX33-3765" fmla="*/ 648929 w 2036851"/>
                <a:gd name="connsiteY33-3766" fmla="*/ 4424516 h 4424516"/>
                <a:gd name="connsiteX34-3767" fmla="*/ 626807 w 2036851"/>
                <a:gd name="connsiteY34-3768" fmla="*/ 4188542 h 4424516"/>
                <a:gd name="connsiteX35-3769" fmla="*/ 324465 w 2036851"/>
                <a:gd name="connsiteY35-3770" fmla="*/ 4358148 h 4424516"/>
                <a:gd name="connsiteX36-3771" fmla="*/ 368710 w 2036851"/>
                <a:gd name="connsiteY36-3772" fmla="*/ 4151671 h 4424516"/>
                <a:gd name="connsiteX37-3773" fmla="*/ 258097 w 2036851"/>
                <a:gd name="connsiteY37-3774" fmla="*/ 4203290 h 4424516"/>
                <a:gd name="connsiteX38-3775" fmla="*/ 353962 w 2036851"/>
                <a:gd name="connsiteY38-3776" fmla="*/ 3982065 h 4424516"/>
                <a:gd name="connsiteX39-3777" fmla="*/ 221226 w 2036851"/>
                <a:gd name="connsiteY39-3778" fmla="*/ 3591232 h 4424516"/>
                <a:gd name="connsiteX40-3779" fmla="*/ 0 w 2036851"/>
                <a:gd name="connsiteY40-3780" fmla="*/ 3215148 h 4424516"/>
                <a:gd name="connsiteX41-3781" fmla="*/ 7375 w 2036851"/>
                <a:gd name="connsiteY41-3782" fmla="*/ 2698955 h 4424516"/>
                <a:gd name="connsiteX42-3783" fmla="*/ 176981 w 2036851"/>
                <a:gd name="connsiteY42-3784" fmla="*/ 2337619 h 4424516"/>
                <a:gd name="connsiteX43-3785" fmla="*/ 184355 w 2036851"/>
                <a:gd name="connsiteY43-3786" fmla="*/ 1659194 h 4424516"/>
                <a:gd name="connsiteX44-3787" fmla="*/ 206478 w 2036851"/>
                <a:gd name="connsiteY44-3788" fmla="*/ 1076632 h 4424516"/>
                <a:gd name="connsiteX45-3789" fmla="*/ 398207 w 2036851"/>
                <a:gd name="connsiteY45-3790" fmla="*/ 855407 h 4424516"/>
                <a:gd name="connsiteX46-3791" fmla="*/ 612058 w 2036851"/>
                <a:gd name="connsiteY46-3792" fmla="*/ 803787 h 4424516"/>
                <a:gd name="connsiteX47-3793" fmla="*/ 619433 w 2036851"/>
                <a:gd name="connsiteY47-3794" fmla="*/ 744794 h 4424516"/>
                <a:gd name="connsiteX48-3795" fmla="*/ 1031295 w 2036851"/>
                <a:gd name="connsiteY48-3796" fmla="*/ 208526 h 4424516"/>
                <a:gd name="connsiteX49-3797" fmla="*/ 1688691 w 2036851"/>
                <a:gd name="connsiteY49-3798" fmla="*/ 0 h 4424516"/>
                <a:gd name="connsiteX0-3799" fmla="*/ 1688691 w 2036851"/>
                <a:gd name="connsiteY0-3800" fmla="*/ 0 h 4424516"/>
                <a:gd name="connsiteX1-3801" fmla="*/ 2027904 w 2036851"/>
                <a:gd name="connsiteY1-3802" fmla="*/ 103239 h 4424516"/>
                <a:gd name="connsiteX2-3803" fmla="*/ 2035278 w 2036851"/>
                <a:gd name="connsiteY2-3804" fmla="*/ 184355 h 4424516"/>
                <a:gd name="connsiteX3-3805" fmla="*/ 2035531 w 2036851"/>
                <a:gd name="connsiteY3-3806" fmla="*/ 184588 h 4424516"/>
                <a:gd name="connsiteX4-3807" fmla="*/ 2005781 w 2036851"/>
                <a:gd name="connsiteY4-3808" fmla="*/ 235974 h 4424516"/>
                <a:gd name="connsiteX5-3809" fmla="*/ 1976284 w 2036851"/>
                <a:gd name="connsiteY5-3810" fmla="*/ 457200 h 4424516"/>
                <a:gd name="connsiteX6-3811" fmla="*/ 2035278 w 2036851"/>
                <a:gd name="connsiteY6-3812" fmla="*/ 457200 h 4424516"/>
                <a:gd name="connsiteX7-3813" fmla="*/ 1865671 w 2036851"/>
                <a:gd name="connsiteY7-3814" fmla="*/ 641555 h 4424516"/>
                <a:gd name="connsiteX8-3815" fmla="*/ 1961536 w 2036851"/>
                <a:gd name="connsiteY8-3816" fmla="*/ 759542 h 4424516"/>
                <a:gd name="connsiteX9-3817" fmla="*/ 2035278 w 2036851"/>
                <a:gd name="connsiteY9-3818" fmla="*/ 899652 h 4424516"/>
                <a:gd name="connsiteX10-3819" fmla="*/ 2005781 w 2036851"/>
                <a:gd name="connsiteY10-3820" fmla="*/ 1076632 h 4424516"/>
                <a:gd name="connsiteX11-3821" fmla="*/ 1876050 w 2036851"/>
                <a:gd name="connsiteY11-3822" fmla="*/ 930378 h 4424516"/>
                <a:gd name="connsiteX12-3823" fmla="*/ 1703439 w 2036851"/>
                <a:gd name="connsiteY12-3824" fmla="*/ 909348 h 4424516"/>
                <a:gd name="connsiteX13-3825" fmla="*/ 1560189 w 2036851"/>
                <a:gd name="connsiteY13-3826" fmla="*/ 838610 h 4424516"/>
                <a:gd name="connsiteX14-3827" fmla="*/ 1437968 w 2036851"/>
                <a:gd name="connsiteY14-3828" fmla="*/ 943897 h 4424516"/>
                <a:gd name="connsiteX15-3829" fmla="*/ 1415846 w 2036851"/>
                <a:gd name="connsiteY15-3830" fmla="*/ 1201994 h 4424516"/>
                <a:gd name="connsiteX16-3831" fmla="*/ 1563329 w 2036851"/>
                <a:gd name="connsiteY16-3832" fmla="*/ 1393723 h 4424516"/>
                <a:gd name="connsiteX17-3833" fmla="*/ 1570704 w 2036851"/>
                <a:gd name="connsiteY17-3834" fmla="*/ 1622323 h 4424516"/>
                <a:gd name="connsiteX18-3835" fmla="*/ 1452716 w 2036851"/>
                <a:gd name="connsiteY18-3836" fmla="*/ 1755058 h 4424516"/>
                <a:gd name="connsiteX19-3837" fmla="*/ 1319986 w 2036851"/>
                <a:gd name="connsiteY19-3838" fmla="*/ 1803960 h 4424516"/>
                <a:gd name="connsiteX20-3839" fmla="*/ 1201994 w 2036851"/>
                <a:gd name="connsiteY20-3840" fmla="*/ 1828800 h 4424516"/>
                <a:gd name="connsiteX21-3841" fmla="*/ 877529 w 2036851"/>
                <a:gd name="connsiteY21-3842" fmla="*/ 1681316 h 4424516"/>
                <a:gd name="connsiteX22-3843" fmla="*/ 707923 w 2036851"/>
                <a:gd name="connsiteY22-3844" fmla="*/ 1268361 h 4424516"/>
                <a:gd name="connsiteX23-3845" fmla="*/ 759542 w 2036851"/>
                <a:gd name="connsiteY23-3846" fmla="*/ 1069258 h 4424516"/>
                <a:gd name="connsiteX24-3847" fmla="*/ 678426 w 2036851"/>
                <a:gd name="connsiteY24-3848" fmla="*/ 966019 h 4424516"/>
                <a:gd name="connsiteX25-3849" fmla="*/ 567813 w 2036851"/>
                <a:gd name="connsiteY25-3850" fmla="*/ 1076632 h 4424516"/>
                <a:gd name="connsiteX26-3851" fmla="*/ 661629 w 2036851"/>
                <a:gd name="connsiteY26-3852" fmla="*/ 1817193 h 4424516"/>
                <a:gd name="connsiteX27-3853" fmla="*/ 744794 w 2036851"/>
                <a:gd name="connsiteY27-3854" fmla="*/ 2389239 h 4424516"/>
                <a:gd name="connsiteX28-3855" fmla="*/ 671052 w 2036851"/>
                <a:gd name="connsiteY28-3856" fmla="*/ 2934929 h 4424516"/>
                <a:gd name="connsiteX29-3857" fmla="*/ 501446 w 2036851"/>
                <a:gd name="connsiteY29-3858" fmla="*/ 3465871 h 4424516"/>
                <a:gd name="connsiteX30-3859" fmla="*/ 619433 w 2036851"/>
                <a:gd name="connsiteY30-3860" fmla="*/ 3841955 h 4424516"/>
                <a:gd name="connsiteX31-3861" fmla="*/ 833284 w 2036851"/>
                <a:gd name="connsiteY31-3862" fmla="*/ 3967316 h 4424516"/>
                <a:gd name="connsiteX32-3863" fmla="*/ 840658 w 2036851"/>
                <a:gd name="connsiteY32-3864" fmla="*/ 4159045 h 4424516"/>
                <a:gd name="connsiteX33-3865" fmla="*/ 648929 w 2036851"/>
                <a:gd name="connsiteY33-3866" fmla="*/ 4424516 h 4424516"/>
                <a:gd name="connsiteX34-3867" fmla="*/ 626807 w 2036851"/>
                <a:gd name="connsiteY34-3868" fmla="*/ 4188542 h 4424516"/>
                <a:gd name="connsiteX35-3869" fmla="*/ 324465 w 2036851"/>
                <a:gd name="connsiteY35-3870" fmla="*/ 4358148 h 4424516"/>
                <a:gd name="connsiteX36-3871" fmla="*/ 368710 w 2036851"/>
                <a:gd name="connsiteY36-3872" fmla="*/ 4151671 h 4424516"/>
                <a:gd name="connsiteX37-3873" fmla="*/ 258097 w 2036851"/>
                <a:gd name="connsiteY37-3874" fmla="*/ 4203290 h 4424516"/>
                <a:gd name="connsiteX38-3875" fmla="*/ 353962 w 2036851"/>
                <a:gd name="connsiteY38-3876" fmla="*/ 3982065 h 4424516"/>
                <a:gd name="connsiteX39-3877" fmla="*/ 221226 w 2036851"/>
                <a:gd name="connsiteY39-3878" fmla="*/ 3591232 h 4424516"/>
                <a:gd name="connsiteX40-3879" fmla="*/ 0 w 2036851"/>
                <a:gd name="connsiteY40-3880" fmla="*/ 3215148 h 4424516"/>
                <a:gd name="connsiteX41-3881" fmla="*/ 7375 w 2036851"/>
                <a:gd name="connsiteY41-3882" fmla="*/ 2698955 h 4424516"/>
                <a:gd name="connsiteX42-3883" fmla="*/ 176981 w 2036851"/>
                <a:gd name="connsiteY42-3884" fmla="*/ 2337619 h 4424516"/>
                <a:gd name="connsiteX43-3885" fmla="*/ 184355 w 2036851"/>
                <a:gd name="connsiteY43-3886" fmla="*/ 1659194 h 4424516"/>
                <a:gd name="connsiteX44-3887" fmla="*/ 206478 w 2036851"/>
                <a:gd name="connsiteY44-3888" fmla="*/ 1076632 h 4424516"/>
                <a:gd name="connsiteX45-3889" fmla="*/ 398207 w 2036851"/>
                <a:gd name="connsiteY45-3890" fmla="*/ 855407 h 4424516"/>
                <a:gd name="connsiteX46-3891" fmla="*/ 612058 w 2036851"/>
                <a:gd name="connsiteY46-3892" fmla="*/ 803787 h 4424516"/>
                <a:gd name="connsiteX47-3893" fmla="*/ 619433 w 2036851"/>
                <a:gd name="connsiteY47-3894" fmla="*/ 744794 h 4424516"/>
                <a:gd name="connsiteX48-3895" fmla="*/ 1031295 w 2036851"/>
                <a:gd name="connsiteY48-3896" fmla="*/ 208526 h 4424516"/>
                <a:gd name="connsiteX49-3897" fmla="*/ 1688691 w 2036851"/>
                <a:gd name="connsiteY49-3898" fmla="*/ 0 h 4424516"/>
                <a:gd name="connsiteX0-3899" fmla="*/ 1688691 w 2036851"/>
                <a:gd name="connsiteY0-3900" fmla="*/ 0 h 4424516"/>
                <a:gd name="connsiteX1-3901" fmla="*/ 2027904 w 2036851"/>
                <a:gd name="connsiteY1-3902" fmla="*/ 103239 h 4424516"/>
                <a:gd name="connsiteX2-3903" fmla="*/ 2035278 w 2036851"/>
                <a:gd name="connsiteY2-3904" fmla="*/ 184355 h 4424516"/>
                <a:gd name="connsiteX3-3905" fmla="*/ 2035531 w 2036851"/>
                <a:gd name="connsiteY3-3906" fmla="*/ 184588 h 4424516"/>
                <a:gd name="connsiteX4-3907" fmla="*/ 2005781 w 2036851"/>
                <a:gd name="connsiteY4-3908" fmla="*/ 235974 h 4424516"/>
                <a:gd name="connsiteX5-3909" fmla="*/ 1976284 w 2036851"/>
                <a:gd name="connsiteY5-3910" fmla="*/ 457200 h 4424516"/>
                <a:gd name="connsiteX6-3911" fmla="*/ 2035278 w 2036851"/>
                <a:gd name="connsiteY6-3912" fmla="*/ 457200 h 4424516"/>
                <a:gd name="connsiteX7-3913" fmla="*/ 1865671 w 2036851"/>
                <a:gd name="connsiteY7-3914" fmla="*/ 641555 h 4424516"/>
                <a:gd name="connsiteX8-3915" fmla="*/ 1961536 w 2036851"/>
                <a:gd name="connsiteY8-3916" fmla="*/ 759542 h 4424516"/>
                <a:gd name="connsiteX9-3917" fmla="*/ 2035278 w 2036851"/>
                <a:gd name="connsiteY9-3918" fmla="*/ 899652 h 4424516"/>
                <a:gd name="connsiteX10-3919" fmla="*/ 2005781 w 2036851"/>
                <a:gd name="connsiteY10-3920" fmla="*/ 1076632 h 4424516"/>
                <a:gd name="connsiteX11-3921" fmla="*/ 1876050 w 2036851"/>
                <a:gd name="connsiteY11-3922" fmla="*/ 930378 h 4424516"/>
                <a:gd name="connsiteX12-3923" fmla="*/ 1703439 w 2036851"/>
                <a:gd name="connsiteY12-3924" fmla="*/ 909348 h 4424516"/>
                <a:gd name="connsiteX13-3925" fmla="*/ 1560189 w 2036851"/>
                <a:gd name="connsiteY13-3926" fmla="*/ 838610 h 4424516"/>
                <a:gd name="connsiteX14-3927" fmla="*/ 1437968 w 2036851"/>
                <a:gd name="connsiteY14-3928" fmla="*/ 943897 h 4424516"/>
                <a:gd name="connsiteX15-3929" fmla="*/ 1415846 w 2036851"/>
                <a:gd name="connsiteY15-3930" fmla="*/ 1201994 h 4424516"/>
                <a:gd name="connsiteX16-3931" fmla="*/ 1563329 w 2036851"/>
                <a:gd name="connsiteY16-3932" fmla="*/ 1393723 h 4424516"/>
                <a:gd name="connsiteX17-3933" fmla="*/ 1570704 w 2036851"/>
                <a:gd name="connsiteY17-3934" fmla="*/ 1622323 h 4424516"/>
                <a:gd name="connsiteX18-3935" fmla="*/ 1452716 w 2036851"/>
                <a:gd name="connsiteY18-3936" fmla="*/ 1755058 h 4424516"/>
                <a:gd name="connsiteX19-3937" fmla="*/ 1319986 w 2036851"/>
                <a:gd name="connsiteY19-3938" fmla="*/ 1803960 h 4424516"/>
                <a:gd name="connsiteX20-3939" fmla="*/ 1201994 w 2036851"/>
                <a:gd name="connsiteY20-3940" fmla="*/ 1828800 h 4424516"/>
                <a:gd name="connsiteX21-3941" fmla="*/ 877529 w 2036851"/>
                <a:gd name="connsiteY21-3942" fmla="*/ 1681316 h 4424516"/>
                <a:gd name="connsiteX22-3943" fmla="*/ 707923 w 2036851"/>
                <a:gd name="connsiteY22-3944" fmla="*/ 1268361 h 4424516"/>
                <a:gd name="connsiteX23-3945" fmla="*/ 759542 w 2036851"/>
                <a:gd name="connsiteY23-3946" fmla="*/ 1069258 h 4424516"/>
                <a:gd name="connsiteX24-3947" fmla="*/ 678426 w 2036851"/>
                <a:gd name="connsiteY24-3948" fmla="*/ 966019 h 4424516"/>
                <a:gd name="connsiteX25-3949" fmla="*/ 567813 w 2036851"/>
                <a:gd name="connsiteY25-3950" fmla="*/ 1076632 h 4424516"/>
                <a:gd name="connsiteX26-3951" fmla="*/ 661629 w 2036851"/>
                <a:gd name="connsiteY26-3952" fmla="*/ 1817193 h 4424516"/>
                <a:gd name="connsiteX27-3953" fmla="*/ 744794 w 2036851"/>
                <a:gd name="connsiteY27-3954" fmla="*/ 2389239 h 4424516"/>
                <a:gd name="connsiteX28-3955" fmla="*/ 671052 w 2036851"/>
                <a:gd name="connsiteY28-3956" fmla="*/ 2934929 h 4424516"/>
                <a:gd name="connsiteX29-3957" fmla="*/ 501446 w 2036851"/>
                <a:gd name="connsiteY29-3958" fmla="*/ 3465871 h 4424516"/>
                <a:gd name="connsiteX30-3959" fmla="*/ 619433 w 2036851"/>
                <a:gd name="connsiteY30-3960" fmla="*/ 3841955 h 4424516"/>
                <a:gd name="connsiteX31-3961" fmla="*/ 833284 w 2036851"/>
                <a:gd name="connsiteY31-3962" fmla="*/ 3967316 h 4424516"/>
                <a:gd name="connsiteX32-3963" fmla="*/ 840658 w 2036851"/>
                <a:gd name="connsiteY32-3964" fmla="*/ 4159045 h 4424516"/>
                <a:gd name="connsiteX33-3965" fmla="*/ 648929 w 2036851"/>
                <a:gd name="connsiteY33-3966" fmla="*/ 4424516 h 4424516"/>
                <a:gd name="connsiteX34-3967" fmla="*/ 626807 w 2036851"/>
                <a:gd name="connsiteY34-3968" fmla="*/ 4188542 h 4424516"/>
                <a:gd name="connsiteX35-3969" fmla="*/ 324465 w 2036851"/>
                <a:gd name="connsiteY35-3970" fmla="*/ 4358148 h 4424516"/>
                <a:gd name="connsiteX36-3971" fmla="*/ 368710 w 2036851"/>
                <a:gd name="connsiteY36-3972" fmla="*/ 4151671 h 4424516"/>
                <a:gd name="connsiteX37-3973" fmla="*/ 258097 w 2036851"/>
                <a:gd name="connsiteY37-3974" fmla="*/ 4203290 h 4424516"/>
                <a:gd name="connsiteX38-3975" fmla="*/ 353962 w 2036851"/>
                <a:gd name="connsiteY38-3976" fmla="*/ 3982065 h 4424516"/>
                <a:gd name="connsiteX39-3977" fmla="*/ 221226 w 2036851"/>
                <a:gd name="connsiteY39-3978" fmla="*/ 3591232 h 4424516"/>
                <a:gd name="connsiteX40-3979" fmla="*/ 0 w 2036851"/>
                <a:gd name="connsiteY40-3980" fmla="*/ 3215148 h 4424516"/>
                <a:gd name="connsiteX41-3981" fmla="*/ 7375 w 2036851"/>
                <a:gd name="connsiteY41-3982" fmla="*/ 2698955 h 4424516"/>
                <a:gd name="connsiteX42-3983" fmla="*/ 176981 w 2036851"/>
                <a:gd name="connsiteY42-3984" fmla="*/ 2337619 h 4424516"/>
                <a:gd name="connsiteX43-3985" fmla="*/ 184355 w 2036851"/>
                <a:gd name="connsiteY43-3986" fmla="*/ 1659194 h 4424516"/>
                <a:gd name="connsiteX44-3987" fmla="*/ 206478 w 2036851"/>
                <a:gd name="connsiteY44-3988" fmla="*/ 1076632 h 4424516"/>
                <a:gd name="connsiteX45-3989" fmla="*/ 398207 w 2036851"/>
                <a:gd name="connsiteY45-3990" fmla="*/ 855407 h 4424516"/>
                <a:gd name="connsiteX46-3991" fmla="*/ 612058 w 2036851"/>
                <a:gd name="connsiteY46-3992" fmla="*/ 803787 h 4424516"/>
                <a:gd name="connsiteX47-3993" fmla="*/ 619433 w 2036851"/>
                <a:gd name="connsiteY47-3994" fmla="*/ 744794 h 4424516"/>
                <a:gd name="connsiteX48-3995" fmla="*/ 1031295 w 2036851"/>
                <a:gd name="connsiteY48-3996" fmla="*/ 208526 h 4424516"/>
                <a:gd name="connsiteX49-3997" fmla="*/ 1688691 w 2036851"/>
                <a:gd name="connsiteY49-3998" fmla="*/ 0 h 4424516"/>
                <a:gd name="connsiteX0-3999" fmla="*/ 1688691 w 2036851"/>
                <a:gd name="connsiteY0-4000" fmla="*/ 0 h 4424516"/>
                <a:gd name="connsiteX1-4001" fmla="*/ 2027904 w 2036851"/>
                <a:gd name="connsiteY1-4002" fmla="*/ 103239 h 4424516"/>
                <a:gd name="connsiteX2-4003" fmla="*/ 2035278 w 2036851"/>
                <a:gd name="connsiteY2-4004" fmla="*/ 184355 h 4424516"/>
                <a:gd name="connsiteX3-4005" fmla="*/ 2035531 w 2036851"/>
                <a:gd name="connsiteY3-4006" fmla="*/ 184588 h 4424516"/>
                <a:gd name="connsiteX4-4007" fmla="*/ 2005781 w 2036851"/>
                <a:gd name="connsiteY4-4008" fmla="*/ 235974 h 4424516"/>
                <a:gd name="connsiteX5-4009" fmla="*/ 1976284 w 2036851"/>
                <a:gd name="connsiteY5-4010" fmla="*/ 457200 h 4424516"/>
                <a:gd name="connsiteX6-4011" fmla="*/ 2035278 w 2036851"/>
                <a:gd name="connsiteY6-4012" fmla="*/ 457200 h 4424516"/>
                <a:gd name="connsiteX7-4013" fmla="*/ 1865671 w 2036851"/>
                <a:gd name="connsiteY7-4014" fmla="*/ 641555 h 4424516"/>
                <a:gd name="connsiteX8-4015" fmla="*/ 1961536 w 2036851"/>
                <a:gd name="connsiteY8-4016" fmla="*/ 759542 h 4424516"/>
                <a:gd name="connsiteX9-4017" fmla="*/ 2035278 w 2036851"/>
                <a:gd name="connsiteY9-4018" fmla="*/ 899652 h 4424516"/>
                <a:gd name="connsiteX10-4019" fmla="*/ 2005781 w 2036851"/>
                <a:gd name="connsiteY10-4020" fmla="*/ 1076632 h 4424516"/>
                <a:gd name="connsiteX11-4021" fmla="*/ 1876050 w 2036851"/>
                <a:gd name="connsiteY11-4022" fmla="*/ 930378 h 4424516"/>
                <a:gd name="connsiteX12-4023" fmla="*/ 1703439 w 2036851"/>
                <a:gd name="connsiteY12-4024" fmla="*/ 909348 h 4424516"/>
                <a:gd name="connsiteX13-4025" fmla="*/ 1560189 w 2036851"/>
                <a:gd name="connsiteY13-4026" fmla="*/ 838610 h 4424516"/>
                <a:gd name="connsiteX14-4027" fmla="*/ 1437968 w 2036851"/>
                <a:gd name="connsiteY14-4028" fmla="*/ 943897 h 4424516"/>
                <a:gd name="connsiteX15-4029" fmla="*/ 1415846 w 2036851"/>
                <a:gd name="connsiteY15-4030" fmla="*/ 1201994 h 4424516"/>
                <a:gd name="connsiteX16-4031" fmla="*/ 1563329 w 2036851"/>
                <a:gd name="connsiteY16-4032" fmla="*/ 1393723 h 4424516"/>
                <a:gd name="connsiteX17-4033" fmla="*/ 1570704 w 2036851"/>
                <a:gd name="connsiteY17-4034" fmla="*/ 1622323 h 4424516"/>
                <a:gd name="connsiteX18-4035" fmla="*/ 1452716 w 2036851"/>
                <a:gd name="connsiteY18-4036" fmla="*/ 1755058 h 4424516"/>
                <a:gd name="connsiteX19-4037" fmla="*/ 1319986 w 2036851"/>
                <a:gd name="connsiteY19-4038" fmla="*/ 1803960 h 4424516"/>
                <a:gd name="connsiteX20-4039" fmla="*/ 1201994 w 2036851"/>
                <a:gd name="connsiteY20-4040" fmla="*/ 1828800 h 4424516"/>
                <a:gd name="connsiteX21-4041" fmla="*/ 877529 w 2036851"/>
                <a:gd name="connsiteY21-4042" fmla="*/ 1681316 h 4424516"/>
                <a:gd name="connsiteX22-4043" fmla="*/ 707923 w 2036851"/>
                <a:gd name="connsiteY22-4044" fmla="*/ 1268361 h 4424516"/>
                <a:gd name="connsiteX23-4045" fmla="*/ 759542 w 2036851"/>
                <a:gd name="connsiteY23-4046" fmla="*/ 1069258 h 4424516"/>
                <a:gd name="connsiteX24-4047" fmla="*/ 678426 w 2036851"/>
                <a:gd name="connsiteY24-4048" fmla="*/ 966019 h 4424516"/>
                <a:gd name="connsiteX25-4049" fmla="*/ 567813 w 2036851"/>
                <a:gd name="connsiteY25-4050" fmla="*/ 1076632 h 4424516"/>
                <a:gd name="connsiteX26-4051" fmla="*/ 661629 w 2036851"/>
                <a:gd name="connsiteY26-4052" fmla="*/ 1817193 h 4424516"/>
                <a:gd name="connsiteX27-4053" fmla="*/ 765961 w 2036851"/>
                <a:gd name="connsiteY27-4054" fmla="*/ 2389239 h 4424516"/>
                <a:gd name="connsiteX28-4055" fmla="*/ 671052 w 2036851"/>
                <a:gd name="connsiteY28-4056" fmla="*/ 2934929 h 4424516"/>
                <a:gd name="connsiteX29-4057" fmla="*/ 501446 w 2036851"/>
                <a:gd name="connsiteY29-4058" fmla="*/ 3465871 h 4424516"/>
                <a:gd name="connsiteX30-4059" fmla="*/ 619433 w 2036851"/>
                <a:gd name="connsiteY30-4060" fmla="*/ 3841955 h 4424516"/>
                <a:gd name="connsiteX31-4061" fmla="*/ 833284 w 2036851"/>
                <a:gd name="connsiteY31-4062" fmla="*/ 3967316 h 4424516"/>
                <a:gd name="connsiteX32-4063" fmla="*/ 840658 w 2036851"/>
                <a:gd name="connsiteY32-4064" fmla="*/ 4159045 h 4424516"/>
                <a:gd name="connsiteX33-4065" fmla="*/ 648929 w 2036851"/>
                <a:gd name="connsiteY33-4066" fmla="*/ 4424516 h 4424516"/>
                <a:gd name="connsiteX34-4067" fmla="*/ 626807 w 2036851"/>
                <a:gd name="connsiteY34-4068" fmla="*/ 4188542 h 4424516"/>
                <a:gd name="connsiteX35-4069" fmla="*/ 324465 w 2036851"/>
                <a:gd name="connsiteY35-4070" fmla="*/ 4358148 h 4424516"/>
                <a:gd name="connsiteX36-4071" fmla="*/ 368710 w 2036851"/>
                <a:gd name="connsiteY36-4072" fmla="*/ 4151671 h 4424516"/>
                <a:gd name="connsiteX37-4073" fmla="*/ 258097 w 2036851"/>
                <a:gd name="connsiteY37-4074" fmla="*/ 4203290 h 4424516"/>
                <a:gd name="connsiteX38-4075" fmla="*/ 353962 w 2036851"/>
                <a:gd name="connsiteY38-4076" fmla="*/ 3982065 h 4424516"/>
                <a:gd name="connsiteX39-4077" fmla="*/ 221226 w 2036851"/>
                <a:gd name="connsiteY39-4078" fmla="*/ 3591232 h 4424516"/>
                <a:gd name="connsiteX40-4079" fmla="*/ 0 w 2036851"/>
                <a:gd name="connsiteY40-4080" fmla="*/ 3215148 h 4424516"/>
                <a:gd name="connsiteX41-4081" fmla="*/ 7375 w 2036851"/>
                <a:gd name="connsiteY41-4082" fmla="*/ 2698955 h 4424516"/>
                <a:gd name="connsiteX42-4083" fmla="*/ 176981 w 2036851"/>
                <a:gd name="connsiteY42-4084" fmla="*/ 2337619 h 4424516"/>
                <a:gd name="connsiteX43-4085" fmla="*/ 184355 w 2036851"/>
                <a:gd name="connsiteY43-4086" fmla="*/ 1659194 h 4424516"/>
                <a:gd name="connsiteX44-4087" fmla="*/ 206478 w 2036851"/>
                <a:gd name="connsiteY44-4088" fmla="*/ 1076632 h 4424516"/>
                <a:gd name="connsiteX45-4089" fmla="*/ 398207 w 2036851"/>
                <a:gd name="connsiteY45-4090" fmla="*/ 855407 h 4424516"/>
                <a:gd name="connsiteX46-4091" fmla="*/ 612058 w 2036851"/>
                <a:gd name="connsiteY46-4092" fmla="*/ 803787 h 4424516"/>
                <a:gd name="connsiteX47-4093" fmla="*/ 619433 w 2036851"/>
                <a:gd name="connsiteY47-4094" fmla="*/ 744794 h 4424516"/>
                <a:gd name="connsiteX48-4095" fmla="*/ 1031295 w 2036851"/>
                <a:gd name="connsiteY48-4096" fmla="*/ 208526 h 4424516"/>
                <a:gd name="connsiteX49-4097" fmla="*/ 1688691 w 2036851"/>
                <a:gd name="connsiteY49-4098" fmla="*/ 0 h 4424516"/>
                <a:gd name="connsiteX0-4099" fmla="*/ 1688691 w 2036851"/>
                <a:gd name="connsiteY0-4100" fmla="*/ 0 h 4424516"/>
                <a:gd name="connsiteX1-4101" fmla="*/ 2027904 w 2036851"/>
                <a:gd name="connsiteY1-4102" fmla="*/ 103239 h 4424516"/>
                <a:gd name="connsiteX2-4103" fmla="*/ 2035278 w 2036851"/>
                <a:gd name="connsiteY2-4104" fmla="*/ 184355 h 4424516"/>
                <a:gd name="connsiteX3-4105" fmla="*/ 2035531 w 2036851"/>
                <a:gd name="connsiteY3-4106" fmla="*/ 184588 h 4424516"/>
                <a:gd name="connsiteX4-4107" fmla="*/ 2005781 w 2036851"/>
                <a:gd name="connsiteY4-4108" fmla="*/ 235974 h 4424516"/>
                <a:gd name="connsiteX5-4109" fmla="*/ 1976284 w 2036851"/>
                <a:gd name="connsiteY5-4110" fmla="*/ 457200 h 4424516"/>
                <a:gd name="connsiteX6-4111" fmla="*/ 2035278 w 2036851"/>
                <a:gd name="connsiteY6-4112" fmla="*/ 457200 h 4424516"/>
                <a:gd name="connsiteX7-4113" fmla="*/ 1865671 w 2036851"/>
                <a:gd name="connsiteY7-4114" fmla="*/ 641555 h 4424516"/>
                <a:gd name="connsiteX8-4115" fmla="*/ 1961536 w 2036851"/>
                <a:gd name="connsiteY8-4116" fmla="*/ 759542 h 4424516"/>
                <a:gd name="connsiteX9-4117" fmla="*/ 2035278 w 2036851"/>
                <a:gd name="connsiteY9-4118" fmla="*/ 899652 h 4424516"/>
                <a:gd name="connsiteX10-4119" fmla="*/ 2005781 w 2036851"/>
                <a:gd name="connsiteY10-4120" fmla="*/ 1076632 h 4424516"/>
                <a:gd name="connsiteX11-4121" fmla="*/ 1876050 w 2036851"/>
                <a:gd name="connsiteY11-4122" fmla="*/ 930378 h 4424516"/>
                <a:gd name="connsiteX12-4123" fmla="*/ 1703439 w 2036851"/>
                <a:gd name="connsiteY12-4124" fmla="*/ 909348 h 4424516"/>
                <a:gd name="connsiteX13-4125" fmla="*/ 1560189 w 2036851"/>
                <a:gd name="connsiteY13-4126" fmla="*/ 838610 h 4424516"/>
                <a:gd name="connsiteX14-4127" fmla="*/ 1437968 w 2036851"/>
                <a:gd name="connsiteY14-4128" fmla="*/ 943897 h 4424516"/>
                <a:gd name="connsiteX15-4129" fmla="*/ 1415846 w 2036851"/>
                <a:gd name="connsiteY15-4130" fmla="*/ 1201994 h 4424516"/>
                <a:gd name="connsiteX16-4131" fmla="*/ 1563329 w 2036851"/>
                <a:gd name="connsiteY16-4132" fmla="*/ 1393723 h 4424516"/>
                <a:gd name="connsiteX17-4133" fmla="*/ 1570704 w 2036851"/>
                <a:gd name="connsiteY17-4134" fmla="*/ 1622323 h 4424516"/>
                <a:gd name="connsiteX18-4135" fmla="*/ 1452716 w 2036851"/>
                <a:gd name="connsiteY18-4136" fmla="*/ 1755058 h 4424516"/>
                <a:gd name="connsiteX19-4137" fmla="*/ 1319986 w 2036851"/>
                <a:gd name="connsiteY19-4138" fmla="*/ 1803960 h 4424516"/>
                <a:gd name="connsiteX20-4139" fmla="*/ 1201994 w 2036851"/>
                <a:gd name="connsiteY20-4140" fmla="*/ 1828800 h 4424516"/>
                <a:gd name="connsiteX21-4141" fmla="*/ 877529 w 2036851"/>
                <a:gd name="connsiteY21-4142" fmla="*/ 1681316 h 4424516"/>
                <a:gd name="connsiteX22-4143" fmla="*/ 707923 w 2036851"/>
                <a:gd name="connsiteY22-4144" fmla="*/ 1268361 h 4424516"/>
                <a:gd name="connsiteX23-4145" fmla="*/ 759542 w 2036851"/>
                <a:gd name="connsiteY23-4146" fmla="*/ 1069258 h 4424516"/>
                <a:gd name="connsiteX24-4147" fmla="*/ 678426 w 2036851"/>
                <a:gd name="connsiteY24-4148" fmla="*/ 966019 h 4424516"/>
                <a:gd name="connsiteX25-4149" fmla="*/ 567813 w 2036851"/>
                <a:gd name="connsiteY25-4150" fmla="*/ 1076632 h 4424516"/>
                <a:gd name="connsiteX26-4151" fmla="*/ 661629 w 2036851"/>
                <a:gd name="connsiteY26-4152" fmla="*/ 1817193 h 4424516"/>
                <a:gd name="connsiteX27-4153" fmla="*/ 765961 w 2036851"/>
                <a:gd name="connsiteY27-4154" fmla="*/ 2389239 h 4424516"/>
                <a:gd name="connsiteX28-4155" fmla="*/ 671052 w 2036851"/>
                <a:gd name="connsiteY28-4156" fmla="*/ 2934929 h 4424516"/>
                <a:gd name="connsiteX29-4157" fmla="*/ 501446 w 2036851"/>
                <a:gd name="connsiteY29-4158" fmla="*/ 3465871 h 4424516"/>
                <a:gd name="connsiteX30-4159" fmla="*/ 619433 w 2036851"/>
                <a:gd name="connsiteY30-4160" fmla="*/ 3841955 h 4424516"/>
                <a:gd name="connsiteX31-4161" fmla="*/ 833284 w 2036851"/>
                <a:gd name="connsiteY31-4162" fmla="*/ 3967316 h 4424516"/>
                <a:gd name="connsiteX32-4163" fmla="*/ 840658 w 2036851"/>
                <a:gd name="connsiteY32-4164" fmla="*/ 4159045 h 4424516"/>
                <a:gd name="connsiteX33-4165" fmla="*/ 648929 w 2036851"/>
                <a:gd name="connsiteY33-4166" fmla="*/ 4424516 h 4424516"/>
                <a:gd name="connsiteX34-4167" fmla="*/ 626807 w 2036851"/>
                <a:gd name="connsiteY34-4168" fmla="*/ 4188542 h 4424516"/>
                <a:gd name="connsiteX35-4169" fmla="*/ 324465 w 2036851"/>
                <a:gd name="connsiteY35-4170" fmla="*/ 4358148 h 4424516"/>
                <a:gd name="connsiteX36-4171" fmla="*/ 368710 w 2036851"/>
                <a:gd name="connsiteY36-4172" fmla="*/ 4151671 h 4424516"/>
                <a:gd name="connsiteX37-4173" fmla="*/ 258097 w 2036851"/>
                <a:gd name="connsiteY37-4174" fmla="*/ 4203290 h 4424516"/>
                <a:gd name="connsiteX38-4175" fmla="*/ 353962 w 2036851"/>
                <a:gd name="connsiteY38-4176" fmla="*/ 3982065 h 4424516"/>
                <a:gd name="connsiteX39-4177" fmla="*/ 221226 w 2036851"/>
                <a:gd name="connsiteY39-4178" fmla="*/ 3591232 h 4424516"/>
                <a:gd name="connsiteX40-4179" fmla="*/ 0 w 2036851"/>
                <a:gd name="connsiteY40-4180" fmla="*/ 3215148 h 4424516"/>
                <a:gd name="connsiteX41-4181" fmla="*/ 7375 w 2036851"/>
                <a:gd name="connsiteY41-4182" fmla="*/ 2698955 h 4424516"/>
                <a:gd name="connsiteX42-4183" fmla="*/ 176981 w 2036851"/>
                <a:gd name="connsiteY42-4184" fmla="*/ 2337619 h 4424516"/>
                <a:gd name="connsiteX43-4185" fmla="*/ 184355 w 2036851"/>
                <a:gd name="connsiteY43-4186" fmla="*/ 1659194 h 4424516"/>
                <a:gd name="connsiteX44-4187" fmla="*/ 206478 w 2036851"/>
                <a:gd name="connsiteY44-4188" fmla="*/ 1076632 h 4424516"/>
                <a:gd name="connsiteX45-4189" fmla="*/ 398207 w 2036851"/>
                <a:gd name="connsiteY45-4190" fmla="*/ 855407 h 4424516"/>
                <a:gd name="connsiteX46-4191" fmla="*/ 612058 w 2036851"/>
                <a:gd name="connsiteY46-4192" fmla="*/ 803787 h 4424516"/>
                <a:gd name="connsiteX47-4193" fmla="*/ 619433 w 2036851"/>
                <a:gd name="connsiteY47-4194" fmla="*/ 744794 h 4424516"/>
                <a:gd name="connsiteX48-4195" fmla="*/ 1031295 w 2036851"/>
                <a:gd name="connsiteY48-4196" fmla="*/ 208526 h 4424516"/>
                <a:gd name="connsiteX49-4197" fmla="*/ 1688691 w 2036851"/>
                <a:gd name="connsiteY49-4198" fmla="*/ 0 h 4424516"/>
                <a:gd name="connsiteX0-4199" fmla="*/ 1688691 w 2036851"/>
                <a:gd name="connsiteY0-4200" fmla="*/ 0 h 4424516"/>
                <a:gd name="connsiteX1-4201" fmla="*/ 2027904 w 2036851"/>
                <a:gd name="connsiteY1-4202" fmla="*/ 103239 h 4424516"/>
                <a:gd name="connsiteX2-4203" fmla="*/ 2035278 w 2036851"/>
                <a:gd name="connsiteY2-4204" fmla="*/ 184355 h 4424516"/>
                <a:gd name="connsiteX3-4205" fmla="*/ 2035531 w 2036851"/>
                <a:gd name="connsiteY3-4206" fmla="*/ 184588 h 4424516"/>
                <a:gd name="connsiteX4-4207" fmla="*/ 2005781 w 2036851"/>
                <a:gd name="connsiteY4-4208" fmla="*/ 235974 h 4424516"/>
                <a:gd name="connsiteX5-4209" fmla="*/ 1976284 w 2036851"/>
                <a:gd name="connsiteY5-4210" fmla="*/ 457200 h 4424516"/>
                <a:gd name="connsiteX6-4211" fmla="*/ 2035278 w 2036851"/>
                <a:gd name="connsiteY6-4212" fmla="*/ 457200 h 4424516"/>
                <a:gd name="connsiteX7-4213" fmla="*/ 1865671 w 2036851"/>
                <a:gd name="connsiteY7-4214" fmla="*/ 641555 h 4424516"/>
                <a:gd name="connsiteX8-4215" fmla="*/ 1961536 w 2036851"/>
                <a:gd name="connsiteY8-4216" fmla="*/ 759542 h 4424516"/>
                <a:gd name="connsiteX9-4217" fmla="*/ 2035278 w 2036851"/>
                <a:gd name="connsiteY9-4218" fmla="*/ 899652 h 4424516"/>
                <a:gd name="connsiteX10-4219" fmla="*/ 2005781 w 2036851"/>
                <a:gd name="connsiteY10-4220" fmla="*/ 1076632 h 4424516"/>
                <a:gd name="connsiteX11-4221" fmla="*/ 1876050 w 2036851"/>
                <a:gd name="connsiteY11-4222" fmla="*/ 930378 h 4424516"/>
                <a:gd name="connsiteX12-4223" fmla="*/ 1703439 w 2036851"/>
                <a:gd name="connsiteY12-4224" fmla="*/ 909348 h 4424516"/>
                <a:gd name="connsiteX13-4225" fmla="*/ 1560189 w 2036851"/>
                <a:gd name="connsiteY13-4226" fmla="*/ 838610 h 4424516"/>
                <a:gd name="connsiteX14-4227" fmla="*/ 1437968 w 2036851"/>
                <a:gd name="connsiteY14-4228" fmla="*/ 943897 h 4424516"/>
                <a:gd name="connsiteX15-4229" fmla="*/ 1415846 w 2036851"/>
                <a:gd name="connsiteY15-4230" fmla="*/ 1201994 h 4424516"/>
                <a:gd name="connsiteX16-4231" fmla="*/ 1563329 w 2036851"/>
                <a:gd name="connsiteY16-4232" fmla="*/ 1393723 h 4424516"/>
                <a:gd name="connsiteX17-4233" fmla="*/ 1570704 w 2036851"/>
                <a:gd name="connsiteY17-4234" fmla="*/ 1622323 h 4424516"/>
                <a:gd name="connsiteX18-4235" fmla="*/ 1452716 w 2036851"/>
                <a:gd name="connsiteY18-4236" fmla="*/ 1755058 h 4424516"/>
                <a:gd name="connsiteX19-4237" fmla="*/ 1319986 w 2036851"/>
                <a:gd name="connsiteY19-4238" fmla="*/ 1803960 h 4424516"/>
                <a:gd name="connsiteX20-4239" fmla="*/ 1201994 w 2036851"/>
                <a:gd name="connsiteY20-4240" fmla="*/ 1828800 h 4424516"/>
                <a:gd name="connsiteX21-4241" fmla="*/ 877529 w 2036851"/>
                <a:gd name="connsiteY21-4242" fmla="*/ 1681316 h 4424516"/>
                <a:gd name="connsiteX22-4243" fmla="*/ 707923 w 2036851"/>
                <a:gd name="connsiteY22-4244" fmla="*/ 1268361 h 4424516"/>
                <a:gd name="connsiteX23-4245" fmla="*/ 759542 w 2036851"/>
                <a:gd name="connsiteY23-4246" fmla="*/ 1069258 h 4424516"/>
                <a:gd name="connsiteX24-4247" fmla="*/ 678426 w 2036851"/>
                <a:gd name="connsiteY24-4248" fmla="*/ 966019 h 4424516"/>
                <a:gd name="connsiteX25-4249" fmla="*/ 567813 w 2036851"/>
                <a:gd name="connsiteY25-4250" fmla="*/ 1076632 h 4424516"/>
                <a:gd name="connsiteX26-4251" fmla="*/ 661629 w 2036851"/>
                <a:gd name="connsiteY26-4252" fmla="*/ 1817193 h 4424516"/>
                <a:gd name="connsiteX27-4253" fmla="*/ 765961 w 2036851"/>
                <a:gd name="connsiteY27-4254" fmla="*/ 2389239 h 4424516"/>
                <a:gd name="connsiteX28-4255" fmla="*/ 671052 w 2036851"/>
                <a:gd name="connsiteY28-4256" fmla="*/ 2934929 h 4424516"/>
                <a:gd name="connsiteX29-4257" fmla="*/ 501446 w 2036851"/>
                <a:gd name="connsiteY29-4258" fmla="*/ 3465871 h 4424516"/>
                <a:gd name="connsiteX30-4259" fmla="*/ 619433 w 2036851"/>
                <a:gd name="connsiteY30-4260" fmla="*/ 3841955 h 4424516"/>
                <a:gd name="connsiteX31-4261" fmla="*/ 833284 w 2036851"/>
                <a:gd name="connsiteY31-4262" fmla="*/ 3967316 h 4424516"/>
                <a:gd name="connsiteX32-4263" fmla="*/ 840658 w 2036851"/>
                <a:gd name="connsiteY32-4264" fmla="*/ 4159045 h 4424516"/>
                <a:gd name="connsiteX33-4265" fmla="*/ 648929 w 2036851"/>
                <a:gd name="connsiteY33-4266" fmla="*/ 4424516 h 4424516"/>
                <a:gd name="connsiteX34-4267" fmla="*/ 626807 w 2036851"/>
                <a:gd name="connsiteY34-4268" fmla="*/ 4188542 h 4424516"/>
                <a:gd name="connsiteX35-4269" fmla="*/ 324465 w 2036851"/>
                <a:gd name="connsiteY35-4270" fmla="*/ 4358148 h 4424516"/>
                <a:gd name="connsiteX36-4271" fmla="*/ 368710 w 2036851"/>
                <a:gd name="connsiteY36-4272" fmla="*/ 4151671 h 4424516"/>
                <a:gd name="connsiteX37-4273" fmla="*/ 258097 w 2036851"/>
                <a:gd name="connsiteY37-4274" fmla="*/ 4203290 h 4424516"/>
                <a:gd name="connsiteX38-4275" fmla="*/ 353962 w 2036851"/>
                <a:gd name="connsiteY38-4276" fmla="*/ 3982065 h 4424516"/>
                <a:gd name="connsiteX39-4277" fmla="*/ 221226 w 2036851"/>
                <a:gd name="connsiteY39-4278" fmla="*/ 3591232 h 4424516"/>
                <a:gd name="connsiteX40-4279" fmla="*/ 0 w 2036851"/>
                <a:gd name="connsiteY40-4280" fmla="*/ 3215148 h 4424516"/>
                <a:gd name="connsiteX41-4281" fmla="*/ 7375 w 2036851"/>
                <a:gd name="connsiteY41-4282" fmla="*/ 2698955 h 4424516"/>
                <a:gd name="connsiteX42-4283" fmla="*/ 176981 w 2036851"/>
                <a:gd name="connsiteY42-4284" fmla="*/ 2337619 h 4424516"/>
                <a:gd name="connsiteX43-4285" fmla="*/ 184355 w 2036851"/>
                <a:gd name="connsiteY43-4286" fmla="*/ 1659194 h 4424516"/>
                <a:gd name="connsiteX44-4287" fmla="*/ 206478 w 2036851"/>
                <a:gd name="connsiteY44-4288" fmla="*/ 1076632 h 4424516"/>
                <a:gd name="connsiteX45-4289" fmla="*/ 398207 w 2036851"/>
                <a:gd name="connsiteY45-4290" fmla="*/ 855407 h 4424516"/>
                <a:gd name="connsiteX46-4291" fmla="*/ 612058 w 2036851"/>
                <a:gd name="connsiteY46-4292" fmla="*/ 803787 h 4424516"/>
                <a:gd name="connsiteX47-4293" fmla="*/ 619433 w 2036851"/>
                <a:gd name="connsiteY47-4294" fmla="*/ 744794 h 4424516"/>
                <a:gd name="connsiteX48-4295" fmla="*/ 1031295 w 2036851"/>
                <a:gd name="connsiteY48-4296" fmla="*/ 208526 h 4424516"/>
                <a:gd name="connsiteX49-4297" fmla="*/ 1688691 w 2036851"/>
                <a:gd name="connsiteY49-4298" fmla="*/ 0 h 4424516"/>
                <a:gd name="connsiteX0-4299" fmla="*/ 1688691 w 2036851"/>
                <a:gd name="connsiteY0-4300" fmla="*/ 0 h 4424516"/>
                <a:gd name="connsiteX1-4301" fmla="*/ 2027904 w 2036851"/>
                <a:gd name="connsiteY1-4302" fmla="*/ 103239 h 4424516"/>
                <a:gd name="connsiteX2-4303" fmla="*/ 2035278 w 2036851"/>
                <a:gd name="connsiteY2-4304" fmla="*/ 184355 h 4424516"/>
                <a:gd name="connsiteX3-4305" fmla="*/ 2035531 w 2036851"/>
                <a:gd name="connsiteY3-4306" fmla="*/ 184588 h 4424516"/>
                <a:gd name="connsiteX4-4307" fmla="*/ 2005781 w 2036851"/>
                <a:gd name="connsiteY4-4308" fmla="*/ 235974 h 4424516"/>
                <a:gd name="connsiteX5-4309" fmla="*/ 1976284 w 2036851"/>
                <a:gd name="connsiteY5-4310" fmla="*/ 457200 h 4424516"/>
                <a:gd name="connsiteX6-4311" fmla="*/ 2035278 w 2036851"/>
                <a:gd name="connsiteY6-4312" fmla="*/ 457200 h 4424516"/>
                <a:gd name="connsiteX7-4313" fmla="*/ 1865671 w 2036851"/>
                <a:gd name="connsiteY7-4314" fmla="*/ 641555 h 4424516"/>
                <a:gd name="connsiteX8-4315" fmla="*/ 1961536 w 2036851"/>
                <a:gd name="connsiteY8-4316" fmla="*/ 759542 h 4424516"/>
                <a:gd name="connsiteX9-4317" fmla="*/ 2035278 w 2036851"/>
                <a:gd name="connsiteY9-4318" fmla="*/ 899652 h 4424516"/>
                <a:gd name="connsiteX10-4319" fmla="*/ 2005781 w 2036851"/>
                <a:gd name="connsiteY10-4320" fmla="*/ 1076632 h 4424516"/>
                <a:gd name="connsiteX11-4321" fmla="*/ 1876050 w 2036851"/>
                <a:gd name="connsiteY11-4322" fmla="*/ 930378 h 4424516"/>
                <a:gd name="connsiteX12-4323" fmla="*/ 1703439 w 2036851"/>
                <a:gd name="connsiteY12-4324" fmla="*/ 909348 h 4424516"/>
                <a:gd name="connsiteX13-4325" fmla="*/ 1560189 w 2036851"/>
                <a:gd name="connsiteY13-4326" fmla="*/ 838610 h 4424516"/>
                <a:gd name="connsiteX14-4327" fmla="*/ 1437968 w 2036851"/>
                <a:gd name="connsiteY14-4328" fmla="*/ 943897 h 4424516"/>
                <a:gd name="connsiteX15-4329" fmla="*/ 1415846 w 2036851"/>
                <a:gd name="connsiteY15-4330" fmla="*/ 1201994 h 4424516"/>
                <a:gd name="connsiteX16-4331" fmla="*/ 1563329 w 2036851"/>
                <a:gd name="connsiteY16-4332" fmla="*/ 1393723 h 4424516"/>
                <a:gd name="connsiteX17-4333" fmla="*/ 1570704 w 2036851"/>
                <a:gd name="connsiteY17-4334" fmla="*/ 1622323 h 4424516"/>
                <a:gd name="connsiteX18-4335" fmla="*/ 1452716 w 2036851"/>
                <a:gd name="connsiteY18-4336" fmla="*/ 1755058 h 4424516"/>
                <a:gd name="connsiteX19-4337" fmla="*/ 1319986 w 2036851"/>
                <a:gd name="connsiteY19-4338" fmla="*/ 1803960 h 4424516"/>
                <a:gd name="connsiteX20-4339" fmla="*/ 1201994 w 2036851"/>
                <a:gd name="connsiteY20-4340" fmla="*/ 1828800 h 4424516"/>
                <a:gd name="connsiteX21-4341" fmla="*/ 877529 w 2036851"/>
                <a:gd name="connsiteY21-4342" fmla="*/ 1681316 h 4424516"/>
                <a:gd name="connsiteX22-4343" fmla="*/ 707923 w 2036851"/>
                <a:gd name="connsiteY22-4344" fmla="*/ 1268361 h 4424516"/>
                <a:gd name="connsiteX23-4345" fmla="*/ 759542 w 2036851"/>
                <a:gd name="connsiteY23-4346" fmla="*/ 1069258 h 4424516"/>
                <a:gd name="connsiteX24-4347" fmla="*/ 678426 w 2036851"/>
                <a:gd name="connsiteY24-4348" fmla="*/ 966019 h 4424516"/>
                <a:gd name="connsiteX25-4349" fmla="*/ 567813 w 2036851"/>
                <a:gd name="connsiteY25-4350" fmla="*/ 1076632 h 4424516"/>
                <a:gd name="connsiteX26-4351" fmla="*/ 661629 w 2036851"/>
                <a:gd name="connsiteY26-4352" fmla="*/ 1817193 h 4424516"/>
                <a:gd name="connsiteX27-4353" fmla="*/ 765961 w 2036851"/>
                <a:gd name="connsiteY27-4354" fmla="*/ 2389239 h 4424516"/>
                <a:gd name="connsiteX28-4355" fmla="*/ 671052 w 2036851"/>
                <a:gd name="connsiteY28-4356" fmla="*/ 2934929 h 4424516"/>
                <a:gd name="connsiteX29-4357" fmla="*/ 501446 w 2036851"/>
                <a:gd name="connsiteY29-4358" fmla="*/ 3465871 h 4424516"/>
                <a:gd name="connsiteX30-4359" fmla="*/ 619433 w 2036851"/>
                <a:gd name="connsiteY30-4360" fmla="*/ 3841955 h 4424516"/>
                <a:gd name="connsiteX31-4361" fmla="*/ 833284 w 2036851"/>
                <a:gd name="connsiteY31-4362" fmla="*/ 3967316 h 4424516"/>
                <a:gd name="connsiteX32-4363" fmla="*/ 840658 w 2036851"/>
                <a:gd name="connsiteY32-4364" fmla="*/ 4159045 h 4424516"/>
                <a:gd name="connsiteX33-4365" fmla="*/ 648929 w 2036851"/>
                <a:gd name="connsiteY33-4366" fmla="*/ 4424516 h 4424516"/>
                <a:gd name="connsiteX34-4367" fmla="*/ 626807 w 2036851"/>
                <a:gd name="connsiteY34-4368" fmla="*/ 4188542 h 4424516"/>
                <a:gd name="connsiteX35-4369" fmla="*/ 324465 w 2036851"/>
                <a:gd name="connsiteY35-4370" fmla="*/ 4358148 h 4424516"/>
                <a:gd name="connsiteX36-4371" fmla="*/ 368710 w 2036851"/>
                <a:gd name="connsiteY36-4372" fmla="*/ 4151671 h 4424516"/>
                <a:gd name="connsiteX37-4373" fmla="*/ 258097 w 2036851"/>
                <a:gd name="connsiteY37-4374" fmla="*/ 4203290 h 4424516"/>
                <a:gd name="connsiteX38-4375" fmla="*/ 353962 w 2036851"/>
                <a:gd name="connsiteY38-4376" fmla="*/ 3982065 h 4424516"/>
                <a:gd name="connsiteX39-4377" fmla="*/ 221226 w 2036851"/>
                <a:gd name="connsiteY39-4378" fmla="*/ 3591232 h 4424516"/>
                <a:gd name="connsiteX40-4379" fmla="*/ 0 w 2036851"/>
                <a:gd name="connsiteY40-4380" fmla="*/ 3215148 h 4424516"/>
                <a:gd name="connsiteX41-4381" fmla="*/ 7375 w 2036851"/>
                <a:gd name="connsiteY41-4382" fmla="*/ 2698955 h 4424516"/>
                <a:gd name="connsiteX42-4383" fmla="*/ 176981 w 2036851"/>
                <a:gd name="connsiteY42-4384" fmla="*/ 2337619 h 4424516"/>
                <a:gd name="connsiteX43-4385" fmla="*/ 184355 w 2036851"/>
                <a:gd name="connsiteY43-4386" fmla="*/ 1659194 h 4424516"/>
                <a:gd name="connsiteX44-4387" fmla="*/ 206478 w 2036851"/>
                <a:gd name="connsiteY44-4388" fmla="*/ 1076632 h 4424516"/>
                <a:gd name="connsiteX45-4389" fmla="*/ 398207 w 2036851"/>
                <a:gd name="connsiteY45-4390" fmla="*/ 855407 h 4424516"/>
                <a:gd name="connsiteX46-4391" fmla="*/ 612058 w 2036851"/>
                <a:gd name="connsiteY46-4392" fmla="*/ 803787 h 4424516"/>
                <a:gd name="connsiteX47-4393" fmla="*/ 619433 w 2036851"/>
                <a:gd name="connsiteY47-4394" fmla="*/ 744794 h 4424516"/>
                <a:gd name="connsiteX48-4395" fmla="*/ 1031295 w 2036851"/>
                <a:gd name="connsiteY48-4396" fmla="*/ 208526 h 4424516"/>
                <a:gd name="connsiteX49-4397" fmla="*/ 1688691 w 2036851"/>
                <a:gd name="connsiteY49-4398" fmla="*/ 0 h 4424516"/>
                <a:gd name="connsiteX0-4399" fmla="*/ 1688691 w 2036851"/>
                <a:gd name="connsiteY0-4400" fmla="*/ 0 h 4424516"/>
                <a:gd name="connsiteX1-4401" fmla="*/ 2027904 w 2036851"/>
                <a:gd name="connsiteY1-4402" fmla="*/ 103239 h 4424516"/>
                <a:gd name="connsiteX2-4403" fmla="*/ 2035278 w 2036851"/>
                <a:gd name="connsiteY2-4404" fmla="*/ 184355 h 4424516"/>
                <a:gd name="connsiteX3-4405" fmla="*/ 2035531 w 2036851"/>
                <a:gd name="connsiteY3-4406" fmla="*/ 184588 h 4424516"/>
                <a:gd name="connsiteX4-4407" fmla="*/ 2005781 w 2036851"/>
                <a:gd name="connsiteY4-4408" fmla="*/ 235974 h 4424516"/>
                <a:gd name="connsiteX5-4409" fmla="*/ 1976284 w 2036851"/>
                <a:gd name="connsiteY5-4410" fmla="*/ 457200 h 4424516"/>
                <a:gd name="connsiteX6-4411" fmla="*/ 2035278 w 2036851"/>
                <a:gd name="connsiteY6-4412" fmla="*/ 457200 h 4424516"/>
                <a:gd name="connsiteX7-4413" fmla="*/ 1865671 w 2036851"/>
                <a:gd name="connsiteY7-4414" fmla="*/ 641555 h 4424516"/>
                <a:gd name="connsiteX8-4415" fmla="*/ 1961536 w 2036851"/>
                <a:gd name="connsiteY8-4416" fmla="*/ 759542 h 4424516"/>
                <a:gd name="connsiteX9-4417" fmla="*/ 2035278 w 2036851"/>
                <a:gd name="connsiteY9-4418" fmla="*/ 899652 h 4424516"/>
                <a:gd name="connsiteX10-4419" fmla="*/ 2005781 w 2036851"/>
                <a:gd name="connsiteY10-4420" fmla="*/ 1076632 h 4424516"/>
                <a:gd name="connsiteX11-4421" fmla="*/ 1876050 w 2036851"/>
                <a:gd name="connsiteY11-4422" fmla="*/ 930378 h 4424516"/>
                <a:gd name="connsiteX12-4423" fmla="*/ 1703439 w 2036851"/>
                <a:gd name="connsiteY12-4424" fmla="*/ 909348 h 4424516"/>
                <a:gd name="connsiteX13-4425" fmla="*/ 1560189 w 2036851"/>
                <a:gd name="connsiteY13-4426" fmla="*/ 838610 h 4424516"/>
                <a:gd name="connsiteX14-4427" fmla="*/ 1437968 w 2036851"/>
                <a:gd name="connsiteY14-4428" fmla="*/ 943897 h 4424516"/>
                <a:gd name="connsiteX15-4429" fmla="*/ 1415846 w 2036851"/>
                <a:gd name="connsiteY15-4430" fmla="*/ 1201994 h 4424516"/>
                <a:gd name="connsiteX16-4431" fmla="*/ 1563329 w 2036851"/>
                <a:gd name="connsiteY16-4432" fmla="*/ 1393723 h 4424516"/>
                <a:gd name="connsiteX17-4433" fmla="*/ 1570704 w 2036851"/>
                <a:gd name="connsiteY17-4434" fmla="*/ 1622323 h 4424516"/>
                <a:gd name="connsiteX18-4435" fmla="*/ 1452716 w 2036851"/>
                <a:gd name="connsiteY18-4436" fmla="*/ 1755058 h 4424516"/>
                <a:gd name="connsiteX19-4437" fmla="*/ 1319986 w 2036851"/>
                <a:gd name="connsiteY19-4438" fmla="*/ 1803960 h 4424516"/>
                <a:gd name="connsiteX20-4439" fmla="*/ 1201994 w 2036851"/>
                <a:gd name="connsiteY20-4440" fmla="*/ 1828800 h 4424516"/>
                <a:gd name="connsiteX21-4441" fmla="*/ 877529 w 2036851"/>
                <a:gd name="connsiteY21-4442" fmla="*/ 1681316 h 4424516"/>
                <a:gd name="connsiteX22-4443" fmla="*/ 707923 w 2036851"/>
                <a:gd name="connsiteY22-4444" fmla="*/ 1268361 h 4424516"/>
                <a:gd name="connsiteX23-4445" fmla="*/ 759542 w 2036851"/>
                <a:gd name="connsiteY23-4446" fmla="*/ 1069258 h 4424516"/>
                <a:gd name="connsiteX24-4447" fmla="*/ 678426 w 2036851"/>
                <a:gd name="connsiteY24-4448" fmla="*/ 966019 h 4424516"/>
                <a:gd name="connsiteX25-4449" fmla="*/ 567813 w 2036851"/>
                <a:gd name="connsiteY25-4450" fmla="*/ 1076632 h 4424516"/>
                <a:gd name="connsiteX26-4451" fmla="*/ 661629 w 2036851"/>
                <a:gd name="connsiteY26-4452" fmla="*/ 1817193 h 4424516"/>
                <a:gd name="connsiteX27-4453" fmla="*/ 765961 w 2036851"/>
                <a:gd name="connsiteY27-4454" fmla="*/ 2389239 h 4424516"/>
                <a:gd name="connsiteX28-4455" fmla="*/ 671052 w 2036851"/>
                <a:gd name="connsiteY28-4456" fmla="*/ 2934929 h 4424516"/>
                <a:gd name="connsiteX29-4457" fmla="*/ 501446 w 2036851"/>
                <a:gd name="connsiteY29-4458" fmla="*/ 3465871 h 4424516"/>
                <a:gd name="connsiteX30-4459" fmla="*/ 619433 w 2036851"/>
                <a:gd name="connsiteY30-4460" fmla="*/ 3841955 h 4424516"/>
                <a:gd name="connsiteX31-4461" fmla="*/ 833284 w 2036851"/>
                <a:gd name="connsiteY31-4462" fmla="*/ 3967316 h 4424516"/>
                <a:gd name="connsiteX32-4463" fmla="*/ 840658 w 2036851"/>
                <a:gd name="connsiteY32-4464" fmla="*/ 4159045 h 4424516"/>
                <a:gd name="connsiteX33-4465" fmla="*/ 648929 w 2036851"/>
                <a:gd name="connsiteY33-4466" fmla="*/ 4424516 h 4424516"/>
                <a:gd name="connsiteX34-4467" fmla="*/ 626807 w 2036851"/>
                <a:gd name="connsiteY34-4468" fmla="*/ 4188542 h 4424516"/>
                <a:gd name="connsiteX35-4469" fmla="*/ 324465 w 2036851"/>
                <a:gd name="connsiteY35-4470" fmla="*/ 4358148 h 4424516"/>
                <a:gd name="connsiteX36-4471" fmla="*/ 368710 w 2036851"/>
                <a:gd name="connsiteY36-4472" fmla="*/ 4151671 h 4424516"/>
                <a:gd name="connsiteX37-4473" fmla="*/ 258097 w 2036851"/>
                <a:gd name="connsiteY37-4474" fmla="*/ 4203290 h 4424516"/>
                <a:gd name="connsiteX38-4475" fmla="*/ 353962 w 2036851"/>
                <a:gd name="connsiteY38-4476" fmla="*/ 3982065 h 4424516"/>
                <a:gd name="connsiteX39-4477" fmla="*/ 221226 w 2036851"/>
                <a:gd name="connsiteY39-4478" fmla="*/ 3591232 h 4424516"/>
                <a:gd name="connsiteX40-4479" fmla="*/ 0 w 2036851"/>
                <a:gd name="connsiteY40-4480" fmla="*/ 3215148 h 4424516"/>
                <a:gd name="connsiteX41-4481" fmla="*/ 7375 w 2036851"/>
                <a:gd name="connsiteY41-4482" fmla="*/ 2698955 h 4424516"/>
                <a:gd name="connsiteX42-4483" fmla="*/ 176981 w 2036851"/>
                <a:gd name="connsiteY42-4484" fmla="*/ 2337619 h 4424516"/>
                <a:gd name="connsiteX43-4485" fmla="*/ 163189 w 2036851"/>
                <a:gd name="connsiteY43-4486" fmla="*/ 1633794 h 4424516"/>
                <a:gd name="connsiteX44-4487" fmla="*/ 206478 w 2036851"/>
                <a:gd name="connsiteY44-4488" fmla="*/ 1076632 h 4424516"/>
                <a:gd name="connsiteX45-4489" fmla="*/ 398207 w 2036851"/>
                <a:gd name="connsiteY45-4490" fmla="*/ 855407 h 4424516"/>
                <a:gd name="connsiteX46-4491" fmla="*/ 612058 w 2036851"/>
                <a:gd name="connsiteY46-4492" fmla="*/ 803787 h 4424516"/>
                <a:gd name="connsiteX47-4493" fmla="*/ 619433 w 2036851"/>
                <a:gd name="connsiteY47-4494" fmla="*/ 744794 h 4424516"/>
                <a:gd name="connsiteX48-4495" fmla="*/ 1031295 w 2036851"/>
                <a:gd name="connsiteY48-4496" fmla="*/ 208526 h 4424516"/>
                <a:gd name="connsiteX49-4497" fmla="*/ 1688691 w 2036851"/>
                <a:gd name="connsiteY49-4498" fmla="*/ 0 h 4424516"/>
                <a:gd name="connsiteX0-4499" fmla="*/ 1688691 w 2036851"/>
                <a:gd name="connsiteY0-4500" fmla="*/ 0 h 4424516"/>
                <a:gd name="connsiteX1-4501" fmla="*/ 2027904 w 2036851"/>
                <a:gd name="connsiteY1-4502" fmla="*/ 103239 h 4424516"/>
                <a:gd name="connsiteX2-4503" fmla="*/ 2035278 w 2036851"/>
                <a:gd name="connsiteY2-4504" fmla="*/ 184355 h 4424516"/>
                <a:gd name="connsiteX3-4505" fmla="*/ 2035531 w 2036851"/>
                <a:gd name="connsiteY3-4506" fmla="*/ 184588 h 4424516"/>
                <a:gd name="connsiteX4-4507" fmla="*/ 2005781 w 2036851"/>
                <a:gd name="connsiteY4-4508" fmla="*/ 235974 h 4424516"/>
                <a:gd name="connsiteX5-4509" fmla="*/ 1976284 w 2036851"/>
                <a:gd name="connsiteY5-4510" fmla="*/ 457200 h 4424516"/>
                <a:gd name="connsiteX6-4511" fmla="*/ 2035278 w 2036851"/>
                <a:gd name="connsiteY6-4512" fmla="*/ 457200 h 4424516"/>
                <a:gd name="connsiteX7-4513" fmla="*/ 1865671 w 2036851"/>
                <a:gd name="connsiteY7-4514" fmla="*/ 641555 h 4424516"/>
                <a:gd name="connsiteX8-4515" fmla="*/ 1961536 w 2036851"/>
                <a:gd name="connsiteY8-4516" fmla="*/ 759542 h 4424516"/>
                <a:gd name="connsiteX9-4517" fmla="*/ 2035278 w 2036851"/>
                <a:gd name="connsiteY9-4518" fmla="*/ 899652 h 4424516"/>
                <a:gd name="connsiteX10-4519" fmla="*/ 2005781 w 2036851"/>
                <a:gd name="connsiteY10-4520" fmla="*/ 1076632 h 4424516"/>
                <a:gd name="connsiteX11-4521" fmla="*/ 1876050 w 2036851"/>
                <a:gd name="connsiteY11-4522" fmla="*/ 930378 h 4424516"/>
                <a:gd name="connsiteX12-4523" fmla="*/ 1703439 w 2036851"/>
                <a:gd name="connsiteY12-4524" fmla="*/ 909348 h 4424516"/>
                <a:gd name="connsiteX13-4525" fmla="*/ 1560189 w 2036851"/>
                <a:gd name="connsiteY13-4526" fmla="*/ 838610 h 4424516"/>
                <a:gd name="connsiteX14-4527" fmla="*/ 1437968 w 2036851"/>
                <a:gd name="connsiteY14-4528" fmla="*/ 943897 h 4424516"/>
                <a:gd name="connsiteX15-4529" fmla="*/ 1415846 w 2036851"/>
                <a:gd name="connsiteY15-4530" fmla="*/ 1201994 h 4424516"/>
                <a:gd name="connsiteX16-4531" fmla="*/ 1563329 w 2036851"/>
                <a:gd name="connsiteY16-4532" fmla="*/ 1393723 h 4424516"/>
                <a:gd name="connsiteX17-4533" fmla="*/ 1570704 w 2036851"/>
                <a:gd name="connsiteY17-4534" fmla="*/ 1622323 h 4424516"/>
                <a:gd name="connsiteX18-4535" fmla="*/ 1452716 w 2036851"/>
                <a:gd name="connsiteY18-4536" fmla="*/ 1755058 h 4424516"/>
                <a:gd name="connsiteX19-4537" fmla="*/ 1319986 w 2036851"/>
                <a:gd name="connsiteY19-4538" fmla="*/ 1803960 h 4424516"/>
                <a:gd name="connsiteX20-4539" fmla="*/ 1201994 w 2036851"/>
                <a:gd name="connsiteY20-4540" fmla="*/ 1828800 h 4424516"/>
                <a:gd name="connsiteX21-4541" fmla="*/ 877529 w 2036851"/>
                <a:gd name="connsiteY21-4542" fmla="*/ 1681316 h 4424516"/>
                <a:gd name="connsiteX22-4543" fmla="*/ 707923 w 2036851"/>
                <a:gd name="connsiteY22-4544" fmla="*/ 1268361 h 4424516"/>
                <a:gd name="connsiteX23-4545" fmla="*/ 759542 w 2036851"/>
                <a:gd name="connsiteY23-4546" fmla="*/ 1069258 h 4424516"/>
                <a:gd name="connsiteX24-4547" fmla="*/ 678426 w 2036851"/>
                <a:gd name="connsiteY24-4548" fmla="*/ 966019 h 4424516"/>
                <a:gd name="connsiteX25-4549" fmla="*/ 567813 w 2036851"/>
                <a:gd name="connsiteY25-4550" fmla="*/ 1076632 h 4424516"/>
                <a:gd name="connsiteX26-4551" fmla="*/ 661629 w 2036851"/>
                <a:gd name="connsiteY26-4552" fmla="*/ 1817193 h 4424516"/>
                <a:gd name="connsiteX27-4553" fmla="*/ 765961 w 2036851"/>
                <a:gd name="connsiteY27-4554" fmla="*/ 2389239 h 4424516"/>
                <a:gd name="connsiteX28-4555" fmla="*/ 671052 w 2036851"/>
                <a:gd name="connsiteY28-4556" fmla="*/ 2934929 h 4424516"/>
                <a:gd name="connsiteX29-4557" fmla="*/ 501446 w 2036851"/>
                <a:gd name="connsiteY29-4558" fmla="*/ 3465871 h 4424516"/>
                <a:gd name="connsiteX30-4559" fmla="*/ 619433 w 2036851"/>
                <a:gd name="connsiteY30-4560" fmla="*/ 3841955 h 4424516"/>
                <a:gd name="connsiteX31-4561" fmla="*/ 833284 w 2036851"/>
                <a:gd name="connsiteY31-4562" fmla="*/ 3967316 h 4424516"/>
                <a:gd name="connsiteX32-4563" fmla="*/ 840658 w 2036851"/>
                <a:gd name="connsiteY32-4564" fmla="*/ 4159045 h 4424516"/>
                <a:gd name="connsiteX33-4565" fmla="*/ 648929 w 2036851"/>
                <a:gd name="connsiteY33-4566" fmla="*/ 4424516 h 4424516"/>
                <a:gd name="connsiteX34-4567" fmla="*/ 626807 w 2036851"/>
                <a:gd name="connsiteY34-4568" fmla="*/ 4188542 h 4424516"/>
                <a:gd name="connsiteX35-4569" fmla="*/ 324465 w 2036851"/>
                <a:gd name="connsiteY35-4570" fmla="*/ 4358148 h 4424516"/>
                <a:gd name="connsiteX36-4571" fmla="*/ 368710 w 2036851"/>
                <a:gd name="connsiteY36-4572" fmla="*/ 4151671 h 4424516"/>
                <a:gd name="connsiteX37-4573" fmla="*/ 258097 w 2036851"/>
                <a:gd name="connsiteY37-4574" fmla="*/ 4203290 h 4424516"/>
                <a:gd name="connsiteX38-4575" fmla="*/ 353962 w 2036851"/>
                <a:gd name="connsiteY38-4576" fmla="*/ 3982065 h 4424516"/>
                <a:gd name="connsiteX39-4577" fmla="*/ 221226 w 2036851"/>
                <a:gd name="connsiteY39-4578" fmla="*/ 3591232 h 4424516"/>
                <a:gd name="connsiteX40-4579" fmla="*/ 0 w 2036851"/>
                <a:gd name="connsiteY40-4580" fmla="*/ 3215148 h 4424516"/>
                <a:gd name="connsiteX41-4581" fmla="*/ 7375 w 2036851"/>
                <a:gd name="connsiteY41-4582" fmla="*/ 2698955 h 4424516"/>
                <a:gd name="connsiteX42-4583" fmla="*/ 176981 w 2036851"/>
                <a:gd name="connsiteY42-4584" fmla="*/ 2337619 h 4424516"/>
                <a:gd name="connsiteX43-4585" fmla="*/ 163189 w 2036851"/>
                <a:gd name="connsiteY43-4586" fmla="*/ 1633794 h 4424516"/>
                <a:gd name="connsiteX44-4587" fmla="*/ 193778 w 2036851"/>
                <a:gd name="connsiteY44-4588" fmla="*/ 1072399 h 4424516"/>
                <a:gd name="connsiteX45-4589" fmla="*/ 398207 w 2036851"/>
                <a:gd name="connsiteY45-4590" fmla="*/ 855407 h 4424516"/>
                <a:gd name="connsiteX46-4591" fmla="*/ 612058 w 2036851"/>
                <a:gd name="connsiteY46-4592" fmla="*/ 803787 h 4424516"/>
                <a:gd name="connsiteX47-4593" fmla="*/ 619433 w 2036851"/>
                <a:gd name="connsiteY47-4594" fmla="*/ 744794 h 4424516"/>
                <a:gd name="connsiteX48-4595" fmla="*/ 1031295 w 2036851"/>
                <a:gd name="connsiteY48-4596" fmla="*/ 208526 h 4424516"/>
                <a:gd name="connsiteX49-4597" fmla="*/ 1688691 w 2036851"/>
                <a:gd name="connsiteY49-4598" fmla="*/ 0 h 4424516"/>
                <a:gd name="connsiteX0-4599" fmla="*/ 1688691 w 2036851"/>
                <a:gd name="connsiteY0-4600" fmla="*/ 0 h 4424516"/>
                <a:gd name="connsiteX1-4601" fmla="*/ 2027904 w 2036851"/>
                <a:gd name="connsiteY1-4602" fmla="*/ 103239 h 4424516"/>
                <a:gd name="connsiteX2-4603" fmla="*/ 2035278 w 2036851"/>
                <a:gd name="connsiteY2-4604" fmla="*/ 184355 h 4424516"/>
                <a:gd name="connsiteX3-4605" fmla="*/ 2035531 w 2036851"/>
                <a:gd name="connsiteY3-4606" fmla="*/ 184588 h 4424516"/>
                <a:gd name="connsiteX4-4607" fmla="*/ 2005781 w 2036851"/>
                <a:gd name="connsiteY4-4608" fmla="*/ 235974 h 4424516"/>
                <a:gd name="connsiteX5-4609" fmla="*/ 1976284 w 2036851"/>
                <a:gd name="connsiteY5-4610" fmla="*/ 457200 h 4424516"/>
                <a:gd name="connsiteX6-4611" fmla="*/ 2035278 w 2036851"/>
                <a:gd name="connsiteY6-4612" fmla="*/ 457200 h 4424516"/>
                <a:gd name="connsiteX7-4613" fmla="*/ 1865671 w 2036851"/>
                <a:gd name="connsiteY7-4614" fmla="*/ 641555 h 4424516"/>
                <a:gd name="connsiteX8-4615" fmla="*/ 1961536 w 2036851"/>
                <a:gd name="connsiteY8-4616" fmla="*/ 759542 h 4424516"/>
                <a:gd name="connsiteX9-4617" fmla="*/ 2035278 w 2036851"/>
                <a:gd name="connsiteY9-4618" fmla="*/ 899652 h 4424516"/>
                <a:gd name="connsiteX10-4619" fmla="*/ 2005781 w 2036851"/>
                <a:gd name="connsiteY10-4620" fmla="*/ 1076632 h 4424516"/>
                <a:gd name="connsiteX11-4621" fmla="*/ 1876050 w 2036851"/>
                <a:gd name="connsiteY11-4622" fmla="*/ 930378 h 4424516"/>
                <a:gd name="connsiteX12-4623" fmla="*/ 1703439 w 2036851"/>
                <a:gd name="connsiteY12-4624" fmla="*/ 909348 h 4424516"/>
                <a:gd name="connsiteX13-4625" fmla="*/ 1560189 w 2036851"/>
                <a:gd name="connsiteY13-4626" fmla="*/ 838610 h 4424516"/>
                <a:gd name="connsiteX14-4627" fmla="*/ 1437968 w 2036851"/>
                <a:gd name="connsiteY14-4628" fmla="*/ 943897 h 4424516"/>
                <a:gd name="connsiteX15-4629" fmla="*/ 1415846 w 2036851"/>
                <a:gd name="connsiteY15-4630" fmla="*/ 1201994 h 4424516"/>
                <a:gd name="connsiteX16-4631" fmla="*/ 1563329 w 2036851"/>
                <a:gd name="connsiteY16-4632" fmla="*/ 1393723 h 4424516"/>
                <a:gd name="connsiteX17-4633" fmla="*/ 1570704 w 2036851"/>
                <a:gd name="connsiteY17-4634" fmla="*/ 1622323 h 4424516"/>
                <a:gd name="connsiteX18-4635" fmla="*/ 1452716 w 2036851"/>
                <a:gd name="connsiteY18-4636" fmla="*/ 1755058 h 4424516"/>
                <a:gd name="connsiteX19-4637" fmla="*/ 1319986 w 2036851"/>
                <a:gd name="connsiteY19-4638" fmla="*/ 1803960 h 4424516"/>
                <a:gd name="connsiteX20-4639" fmla="*/ 1201994 w 2036851"/>
                <a:gd name="connsiteY20-4640" fmla="*/ 1828800 h 4424516"/>
                <a:gd name="connsiteX21-4641" fmla="*/ 877529 w 2036851"/>
                <a:gd name="connsiteY21-4642" fmla="*/ 1681316 h 4424516"/>
                <a:gd name="connsiteX22-4643" fmla="*/ 707923 w 2036851"/>
                <a:gd name="connsiteY22-4644" fmla="*/ 1268361 h 4424516"/>
                <a:gd name="connsiteX23-4645" fmla="*/ 759542 w 2036851"/>
                <a:gd name="connsiteY23-4646" fmla="*/ 1069258 h 4424516"/>
                <a:gd name="connsiteX24-4647" fmla="*/ 678426 w 2036851"/>
                <a:gd name="connsiteY24-4648" fmla="*/ 966019 h 4424516"/>
                <a:gd name="connsiteX25-4649" fmla="*/ 567813 w 2036851"/>
                <a:gd name="connsiteY25-4650" fmla="*/ 1076632 h 4424516"/>
                <a:gd name="connsiteX26-4651" fmla="*/ 661629 w 2036851"/>
                <a:gd name="connsiteY26-4652" fmla="*/ 1817193 h 4424516"/>
                <a:gd name="connsiteX27-4653" fmla="*/ 765961 w 2036851"/>
                <a:gd name="connsiteY27-4654" fmla="*/ 2389239 h 4424516"/>
                <a:gd name="connsiteX28-4655" fmla="*/ 671052 w 2036851"/>
                <a:gd name="connsiteY28-4656" fmla="*/ 2934929 h 4424516"/>
                <a:gd name="connsiteX29-4657" fmla="*/ 501446 w 2036851"/>
                <a:gd name="connsiteY29-4658" fmla="*/ 3465871 h 4424516"/>
                <a:gd name="connsiteX30-4659" fmla="*/ 619433 w 2036851"/>
                <a:gd name="connsiteY30-4660" fmla="*/ 3841955 h 4424516"/>
                <a:gd name="connsiteX31-4661" fmla="*/ 833284 w 2036851"/>
                <a:gd name="connsiteY31-4662" fmla="*/ 3967316 h 4424516"/>
                <a:gd name="connsiteX32-4663" fmla="*/ 840658 w 2036851"/>
                <a:gd name="connsiteY32-4664" fmla="*/ 4159045 h 4424516"/>
                <a:gd name="connsiteX33-4665" fmla="*/ 648929 w 2036851"/>
                <a:gd name="connsiteY33-4666" fmla="*/ 4424516 h 4424516"/>
                <a:gd name="connsiteX34-4667" fmla="*/ 626807 w 2036851"/>
                <a:gd name="connsiteY34-4668" fmla="*/ 4188542 h 4424516"/>
                <a:gd name="connsiteX35-4669" fmla="*/ 324465 w 2036851"/>
                <a:gd name="connsiteY35-4670" fmla="*/ 4358148 h 4424516"/>
                <a:gd name="connsiteX36-4671" fmla="*/ 368710 w 2036851"/>
                <a:gd name="connsiteY36-4672" fmla="*/ 4151671 h 4424516"/>
                <a:gd name="connsiteX37-4673" fmla="*/ 258097 w 2036851"/>
                <a:gd name="connsiteY37-4674" fmla="*/ 4203290 h 4424516"/>
                <a:gd name="connsiteX38-4675" fmla="*/ 353962 w 2036851"/>
                <a:gd name="connsiteY38-4676" fmla="*/ 3982065 h 4424516"/>
                <a:gd name="connsiteX39-4677" fmla="*/ 221226 w 2036851"/>
                <a:gd name="connsiteY39-4678" fmla="*/ 3591232 h 4424516"/>
                <a:gd name="connsiteX40-4679" fmla="*/ 0 w 2036851"/>
                <a:gd name="connsiteY40-4680" fmla="*/ 3215148 h 4424516"/>
                <a:gd name="connsiteX41-4681" fmla="*/ 7375 w 2036851"/>
                <a:gd name="connsiteY41-4682" fmla="*/ 2698955 h 4424516"/>
                <a:gd name="connsiteX42-4683" fmla="*/ 176981 w 2036851"/>
                <a:gd name="connsiteY42-4684" fmla="*/ 2337619 h 4424516"/>
                <a:gd name="connsiteX43-4685" fmla="*/ 163189 w 2036851"/>
                <a:gd name="connsiteY43-4686" fmla="*/ 1633794 h 4424516"/>
                <a:gd name="connsiteX44-4687" fmla="*/ 193778 w 2036851"/>
                <a:gd name="connsiteY44-4688" fmla="*/ 1072399 h 4424516"/>
                <a:gd name="connsiteX45-4689" fmla="*/ 398207 w 2036851"/>
                <a:gd name="connsiteY45-4690" fmla="*/ 855407 h 4424516"/>
                <a:gd name="connsiteX46-4691" fmla="*/ 612058 w 2036851"/>
                <a:gd name="connsiteY46-4692" fmla="*/ 803787 h 4424516"/>
                <a:gd name="connsiteX47-4693" fmla="*/ 619433 w 2036851"/>
                <a:gd name="connsiteY47-4694" fmla="*/ 744794 h 4424516"/>
                <a:gd name="connsiteX48-4695" fmla="*/ 1031295 w 2036851"/>
                <a:gd name="connsiteY48-4696" fmla="*/ 208526 h 4424516"/>
                <a:gd name="connsiteX49-4697" fmla="*/ 1688691 w 2036851"/>
                <a:gd name="connsiteY49-4698" fmla="*/ 0 h 4424516"/>
                <a:gd name="connsiteX0-4699" fmla="*/ 1688691 w 2036851"/>
                <a:gd name="connsiteY0-4700" fmla="*/ 0 h 4424516"/>
                <a:gd name="connsiteX1-4701" fmla="*/ 2027904 w 2036851"/>
                <a:gd name="connsiteY1-4702" fmla="*/ 103239 h 4424516"/>
                <a:gd name="connsiteX2-4703" fmla="*/ 2035278 w 2036851"/>
                <a:gd name="connsiteY2-4704" fmla="*/ 184355 h 4424516"/>
                <a:gd name="connsiteX3-4705" fmla="*/ 2035531 w 2036851"/>
                <a:gd name="connsiteY3-4706" fmla="*/ 184588 h 4424516"/>
                <a:gd name="connsiteX4-4707" fmla="*/ 2005781 w 2036851"/>
                <a:gd name="connsiteY4-4708" fmla="*/ 235974 h 4424516"/>
                <a:gd name="connsiteX5-4709" fmla="*/ 1976284 w 2036851"/>
                <a:gd name="connsiteY5-4710" fmla="*/ 457200 h 4424516"/>
                <a:gd name="connsiteX6-4711" fmla="*/ 2035278 w 2036851"/>
                <a:gd name="connsiteY6-4712" fmla="*/ 457200 h 4424516"/>
                <a:gd name="connsiteX7-4713" fmla="*/ 1865671 w 2036851"/>
                <a:gd name="connsiteY7-4714" fmla="*/ 641555 h 4424516"/>
                <a:gd name="connsiteX8-4715" fmla="*/ 1961536 w 2036851"/>
                <a:gd name="connsiteY8-4716" fmla="*/ 759542 h 4424516"/>
                <a:gd name="connsiteX9-4717" fmla="*/ 2035278 w 2036851"/>
                <a:gd name="connsiteY9-4718" fmla="*/ 899652 h 4424516"/>
                <a:gd name="connsiteX10-4719" fmla="*/ 2005781 w 2036851"/>
                <a:gd name="connsiteY10-4720" fmla="*/ 1076632 h 4424516"/>
                <a:gd name="connsiteX11-4721" fmla="*/ 1876050 w 2036851"/>
                <a:gd name="connsiteY11-4722" fmla="*/ 930378 h 4424516"/>
                <a:gd name="connsiteX12-4723" fmla="*/ 1703439 w 2036851"/>
                <a:gd name="connsiteY12-4724" fmla="*/ 909348 h 4424516"/>
                <a:gd name="connsiteX13-4725" fmla="*/ 1560189 w 2036851"/>
                <a:gd name="connsiteY13-4726" fmla="*/ 838610 h 4424516"/>
                <a:gd name="connsiteX14-4727" fmla="*/ 1437968 w 2036851"/>
                <a:gd name="connsiteY14-4728" fmla="*/ 943897 h 4424516"/>
                <a:gd name="connsiteX15-4729" fmla="*/ 1415846 w 2036851"/>
                <a:gd name="connsiteY15-4730" fmla="*/ 1201994 h 4424516"/>
                <a:gd name="connsiteX16-4731" fmla="*/ 1563329 w 2036851"/>
                <a:gd name="connsiteY16-4732" fmla="*/ 1393723 h 4424516"/>
                <a:gd name="connsiteX17-4733" fmla="*/ 1570704 w 2036851"/>
                <a:gd name="connsiteY17-4734" fmla="*/ 1622323 h 4424516"/>
                <a:gd name="connsiteX18-4735" fmla="*/ 1452716 w 2036851"/>
                <a:gd name="connsiteY18-4736" fmla="*/ 1755058 h 4424516"/>
                <a:gd name="connsiteX19-4737" fmla="*/ 1319986 w 2036851"/>
                <a:gd name="connsiteY19-4738" fmla="*/ 1803960 h 4424516"/>
                <a:gd name="connsiteX20-4739" fmla="*/ 1201994 w 2036851"/>
                <a:gd name="connsiteY20-4740" fmla="*/ 1828800 h 4424516"/>
                <a:gd name="connsiteX21-4741" fmla="*/ 877529 w 2036851"/>
                <a:gd name="connsiteY21-4742" fmla="*/ 1681316 h 4424516"/>
                <a:gd name="connsiteX22-4743" fmla="*/ 707923 w 2036851"/>
                <a:gd name="connsiteY22-4744" fmla="*/ 1268361 h 4424516"/>
                <a:gd name="connsiteX23-4745" fmla="*/ 759542 w 2036851"/>
                <a:gd name="connsiteY23-4746" fmla="*/ 1069258 h 4424516"/>
                <a:gd name="connsiteX24-4747" fmla="*/ 678426 w 2036851"/>
                <a:gd name="connsiteY24-4748" fmla="*/ 966019 h 4424516"/>
                <a:gd name="connsiteX25-4749" fmla="*/ 567813 w 2036851"/>
                <a:gd name="connsiteY25-4750" fmla="*/ 1076632 h 4424516"/>
                <a:gd name="connsiteX26-4751" fmla="*/ 661629 w 2036851"/>
                <a:gd name="connsiteY26-4752" fmla="*/ 1817193 h 4424516"/>
                <a:gd name="connsiteX27-4753" fmla="*/ 765961 w 2036851"/>
                <a:gd name="connsiteY27-4754" fmla="*/ 2389239 h 4424516"/>
                <a:gd name="connsiteX28-4755" fmla="*/ 671052 w 2036851"/>
                <a:gd name="connsiteY28-4756" fmla="*/ 2934929 h 4424516"/>
                <a:gd name="connsiteX29-4757" fmla="*/ 501446 w 2036851"/>
                <a:gd name="connsiteY29-4758" fmla="*/ 3465871 h 4424516"/>
                <a:gd name="connsiteX30-4759" fmla="*/ 619433 w 2036851"/>
                <a:gd name="connsiteY30-4760" fmla="*/ 3841955 h 4424516"/>
                <a:gd name="connsiteX31-4761" fmla="*/ 833284 w 2036851"/>
                <a:gd name="connsiteY31-4762" fmla="*/ 3967316 h 4424516"/>
                <a:gd name="connsiteX32-4763" fmla="*/ 840658 w 2036851"/>
                <a:gd name="connsiteY32-4764" fmla="*/ 4159045 h 4424516"/>
                <a:gd name="connsiteX33-4765" fmla="*/ 648929 w 2036851"/>
                <a:gd name="connsiteY33-4766" fmla="*/ 4424516 h 4424516"/>
                <a:gd name="connsiteX34-4767" fmla="*/ 626807 w 2036851"/>
                <a:gd name="connsiteY34-4768" fmla="*/ 4188542 h 4424516"/>
                <a:gd name="connsiteX35-4769" fmla="*/ 324465 w 2036851"/>
                <a:gd name="connsiteY35-4770" fmla="*/ 4358148 h 4424516"/>
                <a:gd name="connsiteX36-4771" fmla="*/ 368710 w 2036851"/>
                <a:gd name="connsiteY36-4772" fmla="*/ 4151671 h 4424516"/>
                <a:gd name="connsiteX37-4773" fmla="*/ 258097 w 2036851"/>
                <a:gd name="connsiteY37-4774" fmla="*/ 4203290 h 4424516"/>
                <a:gd name="connsiteX38-4775" fmla="*/ 353962 w 2036851"/>
                <a:gd name="connsiteY38-4776" fmla="*/ 3982065 h 4424516"/>
                <a:gd name="connsiteX39-4777" fmla="*/ 221226 w 2036851"/>
                <a:gd name="connsiteY39-4778" fmla="*/ 3591232 h 4424516"/>
                <a:gd name="connsiteX40-4779" fmla="*/ 0 w 2036851"/>
                <a:gd name="connsiteY40-4780" fmla="*/ 3215148 h 4424516"/>
                <a:gd name="connsiteX41-4781" fmla="*/ 7375 w 2036851"/>
                <a:gd name="connsiteY41-4782" fmla="*/ 2698955 h 4424516"/>
                <a:gd name="connsiteX42-4783" fmla="*/ 176981 w 2036851"/>
                <a:gd name="connsiteY42-4784" fmla="*/ 2337619 h 4424516"/>
                <a:gd name="connsiteX43-4785" fmla="*/ 163189 w 2036851"/>
                <a:gd name="connsiteY43-4786" fmla="*/ 1633794 h 4424516"/>
                <a:gd name="connsiteX44-4787" fmla="*/ 214945 w 2036851"/>
                <a:gd name="connsiteY44-4788" fmla="*/ 1080865 h 4424516"/>
                <a:gd name="connsiteX45-4789" fmla="*/ 398207 w 2036851"/>
                <a:gd name="connsiteY45-4790" fmla="*/ 855407 h 4424516"/>
                <a:gd name="connsiteX46-4791" fmla="*/ 612058 w 2036851"/>
                <a:gd name="connsiteY46-4792" fmla="*/ 803787 h 4424516"/>
                <a:gd name="connsiteX47-4793" fmla="*/ 619433 w 2036851"/>
                <a:gd name="connsiteY47-4794" fmla="*/ 744794 h 4424516"/>
                <a:gd name="connsiteX48-4795" fmla="*/ 1031295 w 2036851"/>
                <a:gd name="connsiteY48-4796" fmla="*/ 208526 h 4424516"/>
                <a:gd name="connsiteX49-4797" fmla="*/ 1688691 w 2036851"/>
                <a:gd name="connsiteY49-4798" fmla="*/ 0 h 4424516"/>
                <a:gd name="connsiteX0-4799" fmla="*/ 1688691 w 2036851"/>
                <a:gd name="connsiteY0-4800" fmla="*/ 0 h 4424516"/>
                <a:gd name="connsiteX1-4801" fmla="*/ 2027904 w 2036851"/>
                <a:gd name="connsiteY1-4802" fmla="*/ 103239 h 4424516"/>
                <a:gd name="connsiteX2-4803" fmla="*/ 2035278 w 2036851"/>
                <a:gd name="connsiteY2-4804" fmla="*/ 184355 h 4424516"/>
                <a:gd name="connsiteX3-4805" fmla="*/ 2035531 w 2036851"/>
                <a:gd name="connsiteY3-4806" fmla="*/ 184588 h 4424516"/>
                <a:gd name="connsiteX4-4807" fmla="*/ 2005781 w 2036851"/>
                <a:gd name="connsiteY4-4808" fmla="*/ 235974 h 4424516"/>
                <a:gd name="connsiteX5-4809" fmla="*/ 1976284 w 2036851"/>
                <a:gd name="connsiteY5-4810" fmla="*/ 457200 h 4424516"/>
                <a:gd name="connsiteX6-4811" fmla="*/ 2035278 w 2036851"/>
                <a:gd name="connsiteY6-4812" fmla="*/ 457200 h 4424516"/>
                <a:gd name="connsiteX7-4813" fmla="*/ 1865671 w 2036851"/>
                <a:gd name="connsiteY7-4814" fmla="*/ 641555 h 4424516"/>
                <a:gd name="connsiteX8-4815" fmla="*/ 1961536 w 2036851"/>
                <a:gd name="connsiteY8-4816" fmla="*/ 759542 h 4424516"/>
                <a:gd name="connsiteX9-4817" fmla="*/ 2035278 w 2036851"/>
                <a:gd name="connsiteY9-4818" fmla="*/ 899652 h 4424516"/>
                <a:gd name="connsiteX10-4819" fmla="*/ 2005781 w 2036851"/>
                <a:gd name="connsiteY10-4820" fmla="*/ 1076632 h 4424516"/>
                <a:gd name="connsiteX11-4821" fmla="*/ 1876050 w 2036851"/>
                <a:gd name="connsiteY11-4822" fmla="*/ 930378 h 4424516"/>
                <a:gd name="connsiteX12-4823" fmla="*/ 1703439 w 2036851"/>
                <a:gd name="connsiteY12-4824" fmla="*/ 909348 h 4424516"/>
                <a:gd name="connsiteX13-4825" fmla="*/ 1560189 w 2036851"/>
                <a:gd name="connsiteY13-4826" fmla="*/ 838610 h 4424516"/>
                <a:gd name="connsiteX14-4827" fmla="*/ 1437968 w 2036851"/>
                <a:gd name="connsiteY14-4828" fmla="*/ 943897 h 4424516"/>
                <a:gd name="connsiteX15-4829" fmla="*/ 1415846 w 2036851"/>
                <a:gd name="connsiteY15-4830" fmla="*/ 1201994 h 4424516"/>
                <a:gd name="connsiteX16-4831" fmla="*/ 1563329 w 2036851"/>
                <a:gd name="connsiteY16-4832" fmla="*/ 1393723 h 4424516"/>
                <a:gd name="connsiteX17-4833" fmla="*/ 1570704 w 2036851"/>
                <a:gd name="connsiteY17-4834" fmla="*/ 1622323 h 4424516"/>
                <a:gd name="connsiteX18-4835" fmla="*/ 1452716 w 2036851"/>
                <a:gd name="connsiteY18-4836" fmla="*/ 1755058 h 4424516"/>
                <a:gd name="connsiteX19-4837" fmla="*/ 1319986 w 2036851"/>
                <a:gd name="connsiteY19-4838" fmla="*/ 1803960 h 4424516"/>
                <a:gd name="connsiteX20-4839" fmla="*/ 1201994 w 2036851"/>
                <a:gd name="connsiteY20-4840" fmla="*/ 1828800 h 4424516"/>
                <a:gd name="connsiteX21-4841" fmla="*/ 877529 w 2036851"/>
                <a:gd name="connsiteY21-4842" fmla="*/ 1681316 h 4424516"/>
                <a:gd name="connsiteX22-4843" fmla="*/ 707923 w 2036851"/>
                <a:gd name="connsiteY22-4844" fmla="*/ 1268361 h 4424516"/>
                <a:gd name="connsiteX23-4845" fmla="*/ 759542 w 2036851"/>
                <a:gd name="connsiteY23-4846" fmla="*/ 1069258 h 4424516"/>
                <a:gd name="connsiteX24-4847" fmla="*/ 678426 w 2036851"/>
                <a:gd name="connsiteY24-4848" fmla="*/ 966019 h 4424516"/>
                <a:gd name="connsiteX25-4849" fmla="*/ 567813 w 2036851"/>
                <a:gd name="connsiteY25-4850" fmla="*/ 1076632 h 4424516"/>
                <a:gd name="connsiteX26-4851" fmla="*/ 661629 w 2036851"/>
                <a:gd name="connsiteY26-4852" fmla="*/ 1817193 h 4424516"/>
                <a:gd name="connsiteX27-4853" fmla="*/ 765961 w 2036851"/>
                <a:gd name="connsiteY27-4854" fmla="*/ 2389239 h 4424516"/>
                <a:gd name="connsiteX28-4855" fmla="*/ 671052 w 2036851"/>
                <a:gd name="connsiteY28-4856" fmla="*/ 2934929 h 4424516"/>
                <a:gd name="connsiteX29-4857" fmla="*/ 501446 w 2036851"/>
                <a:gd name="connsiteY29-4858" fmla="*/ 3465871 h 4424516"/>
                <a:gd name="connsiteX30-4859" fmla="*/ 619433 w 2036851"/>
                <a:gd name="connsiteY30-4860" fmla="*/ 3841955 h 4424516"/>
                <a:gd name="connsiteX31-4861" fmla="*/ 833284 w 2036851"/>
                <a:gd name="connsiteY31-4862" fmla="*/ 3967316 h 4424516"/>
                <a:gd name="connsiteX32-4863" fmla="*/ 840658 w 2036851"/>
                <a:gd name="connsiteY32-4864" fmla="*/ 4159045 h 4424516"/>
                <a:gd name="connsiteX33-4865" fmla="*/ 648929 w 2036851"/>
                <a:gd name="connsiteY33-4866" fmla="*/ 4424516 h 4424516"/>
                <a:gd name="connsiteX34-4867" fmla="*/ 626807 w 2036851"/>
                <a:gd name="connsiteY34-4868" fmla="*/ 4188542 h 4424516"/>
                <a:gd name="connsiteX35-4869" fmla="*/ 324465 w 2036851"/>
                <a:gd name="connsiteY35-4870" fmla="*/ 4358148 h 4424516"/>
                <a:gd name="connsiteX36-4871" fmla="*/ 368710 w 2036851"/>
                <a:gd name="connsiteY36-4872" fmla="*/ 4151671 h 4424516"/>
                <a:gd name="connsiteX37-4873" fmla="*/ 258097 w 2036851"/>
                <a:gd name="connsiteY37-4874" fmla="*/ 4203290 h 4424516"/>
                <a:gd name="connsiteX38-4875" fmla="*/ 353962 w 2036851"/>
                <a:gd name="connsiteY38-4876" fmla="*/ 3982065 h 4424516"/>
                <a:gd name="connsiteX39-4877" fmla="*/ 221226 w 2036851"/>
                <a:gd name="connsiteY39-4878" fmla="*/ 3591232 h 4424516"/>
                <a:gd name="connsiteX40-4879" fmla="*/ 0 w 2036851"/>
                <a:gd name="connsiteY40-4880" fmla="*/ 3215148 h 4424516"/>
                <a:gd name="connsiteX41-4881" fmla="*/ 7375 w 2036851"/>
                <a:gd name="connsiteY41-4882" fmla="*/ 2698955 h 4424516"/>
                <a:gd name="connsiteX42-4883" fmla="*/ 176981 w 2036851"/>
                <a:gd name="connsiteY42-4884" fmla="*/ 2337619 h 4424516"/>
                <a:gd name="connsiteX43-4885" fmla="*/ 163189 w 2036851"/>
                <a:gd name="connsiteY43-4886" fmla="*/ 1633794 h 4424516"/>
                <a:gd name="connsiteX44-4887" fmla="*/ 214945 w 2036851"/>
                <a:gd name="connsiteY44-4888" fmla="*/ 1080865 h 4424516"/>
                <a:gd name="connsiteX45-4889" fmla="*/ 398207 w 2036851"/>
                <a:gd name="connsiteY45-4890" fmla="*/ 855407 h 4424516"/>
                <a:gd name="connsiteX46-4891" fmla="*/ 612058 w 2036851"/>
                <a:gd name="connsiteY46-4892" fmla="*/ 803787 h 4424516"/>
                <a:gd name="connsiteX47-4893" fmla="*/ 619433 w 2036851"/>
                <a:gd name="connsiteY47-4894" fmla="*/ 744794 h 4424516"/>
                <a:gd name="connsiteX48-4895" fmla="*/ 1031295 w 2036851"/>
                <a:gd name="connsiteY48-4896" fmla="*/ 208526 h 4424516"/>
                <a:gd name="connsiteX49-4897" fmla="*/ 1688691 w 2036851"/>
                <a:gd name="connsiteY49-4898" fmla="*/ 0 h 4424516"/>
                <a:gd name="connsiteX0-4899" fmla="*/ 1715823 w 2063983"/>
                <a:gd name="connsiteY0-4900" fmla="*/ 0 h 4424516"/>
                <a:gd name="connsiteX1-4901" fmla="*/ 2055036 w 2063983"/>
                <a:gd name="connsiteY1-4902" fmla="*/ 103239 h 4424516"/>
                <a:gd name="connsiteX2-4903" fmla="*/ 2062410 w 2063983"/>
                <a:gd name="connsiteY2-4904" fmla="*/ 184355 h 4424516"/>
                <a:gd name="connsiteX3-4905" fmla="*/ 2062663 w 2063983"/>
                <a:gd name="connsiteY3-4906" fmla="*/ 184588 h 4424516"/>
                <a:gd name="connsiteX4-4907" fmla="*/ 2032913 w 2063983"/>
                <a:gd name="connsiteY4-4908" fmla="*/ 235974 h 4424516"/>
                <a:gd name="connsiteX5-4909" fmla="*/ 2003416 w 2063983"/>
                <a:gd name="connsiteY5-4910" fmla="*/ 457200 h 4424516"/>
                <a:gd name="connsiteX6-4911" fmla="*/ 2062410 w 2063983"/>
                <a:gd name="connsiteY6-4912" fmla="*/ 457200 h 4424516"/>
                <a:gd name="connsiteX7-4913" fmla="*/ 1892803 w 2063983"/>
                <a:gd name="connsiteY7-4914" fmla="*/ 641555 h 4424516"/>
                <a:gd name="connsiteX8-4915" fmla="*/ 1988668 w 2063983"/>
                <a:gd name="connsiteY8-4916" fmla="*/ 759542 h 4424516"/>
                <a:gd name="connsiteX9-4917" fmla="*/ 2062410 w 2063983"/>
                <a:gd name="connsiteY9-4918" fmla="*/ 899652 h 4424516"/>
                <a:gd name="connsiteX10-4919" fmla="*/ 2032913 w 2063983"/>
                <a:gd name="connsiteY10-4920" fmla="*/ 1076632 h 4424516"/>
                <a:gd name="connsiteX11-4921" fmla="*/ 1903182 w 2063983"/>
                <a:gd name="connsiteY11-4922" fmla="*/ 930378 h 4424516"/>
                <a:gd name="connsiteX12-4923" fmla="*/ 1730571 w 2063983"/>
                <a:gd name="connsiteY12-4924" fmla="*/ 909348 h 4424516"/>
                <a:gd name="connsiteX13-4925" fmla="*/ 1587321 w 2063983"/>
                <a:gd name="connsiteY13-4926" fmla="*/ 838610 h 4424516"/>
                <a:gd name="connsiteX14-4927" fmla="*/ 1465100 w 2063983"/>
                <a:gd name="connsiteY14-4928" fmla="*/ 943897 h 4424516"/>
                <a:gd name="connsiteX15-4929" fmla="*/ 1442978 w 2063983"/>
                <a:gd name="connsiteY15-4930" fmla="*/ 1201994 h 4424516"/>
                <a:gd name="connsiteX16-4931" fmla="*/ 1590461 w 2063983"/>
                <a:gd name="connsiteY16-4932" fmla="*/ 1393723 h 4424516"/>
                <a:gd name="connsiteX17-4933" fmla="*/ 1597836 w 2063983"/>
                <a:gd name="connsiteY17-4934" fmla="*/ 1622323 h 4424516"/>
                <a:gd name="connsiteX18-4935" fmla="*/ 1479848 w 2063983"/>
                <a:gd name="connsiteY18-4936" fmla="*/ 1755058 h 4424516"/>
                <a:gd name="connsiteX19-4937" fmla="*/ 1347118 w 2063983"/>
                <a:gd name="connsiteY19-4938" fmla="*/ 1803960 h 4424516"/>
                <a:gd name="connsiteX20-4939" fmla="*/ 1229126 w 2063983"/>
                <a:gd name="connsiteY20-4940" fmla="*/ 1828800 h 4424516"/>
                <a:gd name="connsiteX21-4941" fmla="*/ 904661 w 2063983"/>
                <a:gd name="connsiteY21-4942" fmla="*/ 1681316 h 4424516"/>
                <a:gd name="connsiteX22-4943" fmla="*/ 735055 w 2063983"/>
                <a:gd name="connsiteY22-4944" fmla="*/ 1268361 h 4424516"/>
                <a:gd name="connsiteX23-4945" fmla="*/ 786674 w 2063983"/>
                <a:gd name="connsiteY23-4946" fmla="*/ 1069258 h 4424516"/>
                <a:gd name="connsiteX24-4947" fmla="*/ 705558 w 2063983"/>
                <a:gd name="connsiteY24-4948" fmla="*/ 966019 h 4424516"/>
                <a:gd name="connsiteX25-4949" fmla="*/ 594945 w 2063983"/>
                <a:gd name="connsiteY25-4950" fmla="*/ 1076632 h 4424516"/>
                <a:gd name="connsiteX26-4951" fmla="*/ 688761 w 2063983"/>
                <a:gd name="connsiteY26-4952" fmla="*/ 1817193 h 4424516"/>
                <a:gd name="connsiteX27-4953" fmla="*/ 793093 w 2063983"/>
                <a:gd name="connsiteY27-4954" fmla="*/ 2389239 h 4424516"/>
                <a:gd name="connsiteX28-4955" fmla="*/ 698184 w 2063983"/>
                <a:gd name="connsiteY28-4956" fmla="*/ 2934929 h 4424516"/>
                <a:gd name="connsiteX29-4957" fmla="*/ 528578 w 2063983"/>
                <a:gd name="connsiteY29-4958" fmla="*/ 3465871 h 4424516"/>
                <a:gd name="connsiteX30-4959" fmla="*/ 646565 w 2063983"/>
                <a:gd name="connsiteY30-4960" fmla="*/ 3841955 h 4424516"/>
                <a:gd name="connsiteX31-4961" fmla="*/ 860416 w 2063983"/>
                <a:gd name="connsiteY31-4962" fmla="*/ 3967316 h 4424516"/>
                <a:gd name="connsiteX32-4963" fmla="*/ 867790 w 2063983"/>
                <a:gd name="connsiteY32-4964" fmla="*/ 4159045 h 4424516"/>
                <a:gd name="connsiteX33-4965" fmla="*/ 676061 w 2063983"/>
                <a:gd name="connsiteY33-4966" fmla="*/ 4424516 h 4424516"/>
                <a:gd name="connsiteX34-4967" fmla="*/ 653939 w 2063983"/>
                <a:gd name="connsiteY34-4968" fmla="*/ 4188542 h 4424516"/>
                <a:gd name="connsiteX35-4969" fmla="*/ 351597 w 2063983"/>
                <a:gd name="connsiteY35-4970" fmla="*/ 4358148 h 4424516"/>
                <a:gd name="connsiteX36-4971" fmla="*/ 395842 w 2063983"/>
                <a:gd name="connsiteY36-4972" fmla="*/ 4151671 h 4424516"/>
                <a:gd name="connsiteX37-4973" fmla="*/ 285229 w 2063983"/>
                <a:gd name="connsiteY37-4974" fmla="*/ 4203290 h 4424516"/>
                <a:gd name="connsiteX38-4975" fmla="*/ 381094 w 2063983"/>
                <a:gd name="connsiteY38-4976" fmla="*/ 3982065 h 4424516"/>
                <a:gd name="connsiteX39-4977" fmla="*/ 248358 w 2063983"/>
                <a:gd name="connsiteY39-4978" fmla="*/ 3591232 h 4424516"/>
                <a:gd name="connsiteX40-4979" fmla="*/ 27132 w 2063983"/>
                <a:gd name="connsiteY40-4980" fmla="*/ 3215148 h 4424516"/>
                <a:gd name="connsiteX41-4981" fmla="*/ 34507 w 2063983"/>
                <a:gd name="connsiteY41-4982" fmla="*/ 2698955 h 4424516"/>
                <a:gd name="connsiteX42-4983" fmla="*/ 204113 w 2063983"/>
                <a:gd name="connsiteY42-4984" fmla="*/ 2337619 h 4424516"/>
                <a:gd name="connsiteX43-4985" fmla="*/ 190321 w 2063983"/>
                <a:gd name="connsiteY43-4986" fmla="*/ 1633794 h 4424516"/>
                <a:gd name="connsiteX44-4987" fmla="*/ 242077 w 2063983"/>
                <a:gd name="connsiteY44-4988" fmla="*/ 1080865 h 4424516"/>
                <a:gd name="connsiteX45-4989" fmla="*/ 425339 w 2063983"/>
                <a:gd name="connsiteY45-4990" fmla="*/ 855407 h 4424516"/>
                <a:gd name="connsiteX46-4991" fmla="*/ 639190 w 2063983"/>
                <a:gd name="connsiteY46-4992" fmla="*/ 803787 h 4424516"/>
                <a:gd name="connsiteX47-4993" fmla="*/ 646565 w 2063983"/>
                <a:gd name="connsiteY47-4994" fmla="*/ 744794 h 4424516"/>
                <a:gd name="connsiteX48-4995" fmla="*/ 1058427 w 2063983"/>
                <a:gd name="connsiteY48-4996" fmla="*/ 208526 h 4424516"/>
                <a:gd name="connsiteX49-4997" fmla="*/ 1715823 w 2063983"/>
                <a:gd name="connsiteY49-4998" fmla="*/ 0 h 4424516"/>
                <a:gd name="connsiteX0-4999" fmla="*/ 1734222 w 2082382"/>
                <a:gd name="connsiteY0-5000" fmla="*/ 0 h 4424516"/>
                <a:gd name="connsiteX1-5001" fmla="*/ 2073435 w 2082382"/>
                <a:gd name="connsiteY1-5002" fmla="*/ 103239 h 4424516"/>
                <a:gd name="connsiteX2-5003" fmla="*/ 2080809 w 2082382"/>
                <a:gd name="connsiteY2-5004" fmla="*/ 184355 h 4424516"/>
                <a:gd name="connsiteX3-5005" fmla="*/ 2081062 w 2082382"/>
                <a:gd name="connsiteY3-5006" fmla="*/ 184588 h 4424516"/>
                <a:gd name="connsiteX4-5007" fmla="*/ 2051312 w 2082382"/>
                <a:gd name="connsiteY4-5008" fmla="*/ 235974 h 4424516"/>
                <a:gd name="connsiteX5-5009" fmla="*/ 2021815 w 2082382"/>
                <a:gd name="connsiteY5-5010" fmla="*/ 457200 h 4424516"/>
                <a:gd name="connsiteX6-5011" fmla="*/ 2080809 w 2082382"/>
                <a:gd name="connsiteY6-5012" fmla="*/ 457200 h 4424516"/>
                <a:gd name="connsiteX7-5013" fmla="*/ 1911202 w 2082382"/>
                <a:gd name="connsiteY7-5014" fmla="*/ 641555 h 4424516"/>
                <a:gd name="connsiteX8-5015" fmla="*/ 2007067 w 2082382"/>
                <a:gd name="connsiteY8-5016" fmla="*/ 759542 h 4424516"/>
                <a:gd name="connsiteX9-5017" fmla="*/ 2080809 w 2082382"/>
                <a:gd name="connsiteY9-5018" fmla="*/ 899652 h 4424516"/>
                <a:gd name="connsiteX10-5019" fmla="*/ 2051312 w 2082382"/>
                <a:gd name="connsiteY10-5020" fmla="*/ 1076632 h 4424516"/>
                <a:gd name="connsiteX11-5021" fmla="*/ 1921581 w 2082382"/>
                <a:gd name="connsiteY11-5022" fmla="*/ 930378 h 4424516"/>
                <a:gd name="connsiteX12-5023" fmla="*/ 1748970 w 2082382"/>
                <a:gd name="connsiteY12-5024" fmla="*/ 909348 h 4424516"/>
                <a:gd name="connsiteX13-5025" fmla="*/ 1605720 w 2082382"/>
                <a:gd name="connsiteY13-5026" fmla="*/ 838610 h 4424516"/>
                <a:gd name="connsiteX14-5027" fmla="*/ 1483499 w 2082382"/>
                <a:gd name="connsiteY14-5028" fmla="*/ 943897 h 4424516"/>
                <a:gd name="connsiteX15-5029" fmla="*/ 1461377 w 2082382"/>
                <a:gd name="connsiteY15-5030" fmla="*/ 1201994 h 4424516"/>
                <a:gd name="connsiteX16-5031" fmla="*/ 1608860 w 2082382"/>
                <a:gd name="connsiteY16-5032" fmla="*/ 1393723 h 4424516"/>
                <a:gd name="connsiteX17-5033" fmla="*/ 1616235 w 2082382"/>
                <a:gd name="connsiteY17-5034" fmla="*/ 1622323 h 4424516"/>
                <a:gd name="connsiteX18-5035" fmla="*/ 1498247 w 2082382"/>
                <a:gd name="connsiteY18-5036" fmla="*/ 1755058 h 4424516"/>
                <a:gd name="connsiteX19-5037" fmla="*/ 1365517 w 2082382"/>
                <a:gd name="connsiteY19-5038" fmla="*/ 1803960 h 4424516"/>
                <a:gd name="connsiteX20-5039" fmla="*/ 1247525 w 2082382"/>
                <a:gd name="connsiteY20-5040" fmla="*/ 1828800 h 4424516"/>
                <a:gd name="connsiteX21-5041" fmla="*/ 923060 w 2082382"/>
                <a:gd name="connsiteY21-5042" fmla="*/ 1681316 h 4424516"/>
                <a:gd name="connsiteX22-5043" fmla="*/ 753454 w 2082382"/>
                <a:gd name="connsiteY22-5044" fmla="*/ 1268361 h 4424516"/>
                <a:gd name="connsiteX23-5045" fmla="*/ 805073 w 2082382"/>
                <a:gd name="connsiteY23-5046" fmla="*/ 1069258 h 4424516"/>
                <a:gd name="connsiteX24-5047" fmla="*/ 723957 w 2082382"/>
                <a:gd name="connsiteY24-5048" fmla="*/ 966019 h 4424516"/>
                <a:gd name="connsiteX25-5049" fmla="*/ 613344 w 2082382"/>
                <a:gd name="connsiteY25-5050" fmla="*/ 1076632 h 4424516"/>
                <a:gd name="connsiteX26-5051" fmla="*/ 707160 w 2082382"/>
                <a:gd name="connsiteY26-5052" fmla="*/ 1817193 h 4424516"/>
                <a:gd name="connsiteX27-5053" fmla="*/ 811492 w 2082382"/>
                <a:gd name="connsiteY27-5054" fmla="*/ 2389239 h 4424516"/>
                <a:gd name="connsiteX28-5055" fmla="*/ 716583 w 2082382"/>
                <a:gd name="connsiteY28-5056" fmla="*/ 2934929 h 4424516"/>
                <a:gd name="connsiteX29-5057" fmla="*/ 546977 w 2082382"/>
                <a:gd name="connsiteY29-5058" fmla="*/ 3465871 h 4424516"/>
                <a:gd name="connsiteX30-5059" fmla="*/ 664964 w 2082382"/>
                <a:gd name="connsiteY30-5060" fmla="*/ 3841955 h 4424516"/>
                <a:gd name="connsiteX31-5061" fmla="*/ 878815 w 2082382"/>
                <a:gd name="connsiteY31-5062" fmla="*/ 3967316 h 4424516"/>
                <a:gd name="connsiteX32-5063" fmla="*/ 886189 w 2082382"/>
                <a:gd name="connsiteY32-5064" fmla="*/ 4159045 h 4424516"/>
                <a:gd name="connsiteX33-5065" fmla="*/ 694460 w 2082382"/>
                <a:gd name="connsiteY33-5066" fmla="*/ 4424516 h 4424516"/>
                <a:gd name="connsiteX34-5067" fmla="*/ 672338 w 2082382"/>
                <a:gd name="connsiteY34-5068" fmla="*/ 4188542 h 4424516"/>
                <a:gd name="connsiteX35-5069" fmla="*/ 369996 w 2082382"/>
                <a:gd name="connsiteY35-5070" fmla="*/ 4358148 h 4424516"/>
                <a:gd name="connsiteX36-5071" fmla="*/ 414241 w 2082382"/>
                <a:gd name="connsiteY36-5072" fmla="*/ 4151671 h 4424516"/>
                <a:gd name="connsiteX37-5073" fmla="*/ 303628 w 2082382"/>
                <a:gd name="connsiteY37-5074" fmla="*/ 4203290 h 4424516"/>
                <a:gd name="connsiteX38-5075" fmla="*/ 399493 w 2082382"/>
                <a:gd name="connsiteY38-5076" fmla="*/ 3982065 h 4424516"/>
                <a:gd name="connsiteX39-5077" fmla="*/ 266757 w 2082382"/>
                <a:gd name="connsiteY39-5078" fmla="*/ 3591232 h 4424516"/>
                <a:gd name="connsiteX40-5079" fmla="*/ 45531 w 2082382"/>
                <a:gd name="connsiteY40-5080" fmla="*/ 3215148 h 4424516"/>
                <a:gd name="connsiteX41-5081" fmla="*/ 52906 w 2082382"/>
                <a:gd name="connsiteY41-5082" fmla="*/ 2698955 h 4424516"/>
                <a:gd name="connsiteX42-5083" fmla="*/ 222512 w 2082382"/>
                <a:gd name="connsiteY42-5084" fmla="*/ 2337619 h 4424516"/>
                <a:gd name="connsiteX43-5085" fmla="*/ 208720 w 2082382"/>
                <a:gd name="connsiteY43-5086" fmla="*/ 1633794 h 4424516"/>
                <a:gd name="connsiteX44-5087" fmla="*/ 260476 w 2082382"/>
                <a:gd name="connsiteY44-5088" fmla="*/ 1080865 h 4424516"/>
                <a:gd name="connsiteX45-5089" fmla="*/ 443738 w 2082382"/>
                <a:gd name="connsiteY45-5090" fmla="*/ 855407 h 4424516"/>
                <a:gd name="connsiteX46-5091" fmla="*/ 657589 w 2082382"/>
                <a:gd name="connsiteY46-5092" fmla="*/ 803787 h 4424516"/>
                <a:gd name="connsiteX47-5093" fmla="*/ 664964 w 2082382"/>
                <a:gd name="connsiteY47-5094" fmla="*/ 744794 h 4424516"/>
                <a:gd name="connsiteX48-5095" fmla="*/ 1076826 w 2082382"/>
                <a:gd name="connsiteY48-5096" fmla="*/ 208526 h 4424516"/>
                <a:gd name="connsiteX49-5097" fmla="*/ 1734222 w 2082382"/>
                <a:gd name="connsiteY49-5098" fmla="*/ 0 h 4424516"/>
                <a:gd name="connsiteX0-5099" fmla="*/ 1734222 w 2082382"/>
                <a:gd name="connsiteY0-5100" fmla="*/ 0 h 4424516"/>
                <a:gd name="connsiteX1-5101" fmla="*/ 2073435 w 2082382"/>
                <a:gd name="connsiteY1-5102" fmla="*/ 103239 h 4424516"/>
                <a:gd name="connsiteX2-5103" fmla="*/ 2080809 w 2082382"/>
                <a:gd name="connsiteY2-5104" fmla="*/ 184355 h 4424516"/>
                <a:gd name="connsiteX3-5105" fmla="*/ 2081062 w 2082382"/>
                <a:gd name="connsiteY3-5106" fmla="*/ 184588 h 4424516"/>
                <a:gd name="connsiteX4-5107" fmla="*/ 2051312 w 2082382"/>
                <a:gd name="connsiteY4-5108" fmla="*/ 235974 h 4424516"/>
                <a:gd name="connsiteX5-5109" fmla="*/ 2021815 w 2082382"/>
                <a:gd name="connsiteY5-5110" fmla="*/ 457200 h 4424516"/>
                <a:gd name="connsiteX6-5111" fmla="*/ 2080809 w 2082382"/>
                <a:gd name="connsiteY6-5112" fmla="*/ 457200 h 4424516"/>
                <a:gd name="connsiteX7-5113" fmla="*/ 1911202 w 2082382"/>
                <a:gd name="connsiteY7-5114" fmla="*/ 641555 h 4424516"/>
                <a:gd name="connsiteX8-5115" fmla="*/ 2007067 w 2082382"/>
                <a:gd name="connsiteY8-5116" fmla="*/ 759542 h 4424516"/>
                <a:gd name="connsiteX9-5117" fmla="*/ 2080809 w 2082382"/>
                <a:gd name="connsiteY9-5118" fmla="*/ 899652 h 4424516"/>
                <a:gd name="connsiteX10-5119" fmla="*/ 2051312 w 2082382"/>
                <a:gd name="connsiteY10-5120" fmla="*/ 1076632 h 4424516"/>
                <a:gd name="connsiteX11-5121" fmla="*/ 1921581 w 2082382"/>
                <a:gd name="connsiteY11-5122" fmla="*/ 930378 h 4424516"/>
                <a:gd name="connsiteX12-5123" fmla="*/ 1748970 w 2082382"/>
                <a:gd name="connsiteY12-5124" fmla="*/ 909348 h 4424516"/>
                <a:gd name="connsiteX13-5125" fmla="*/ 1605720 w 2082382"/>
                <a:gd name="connsiteY13-5126" fmla="*/ 838610 h 4424516"/>
                <a:gd name="connsiteX14-5127" fmla="*/ 1483499 w 2082382"/>
                <a:gd name="connsiteY14-5128" fmla="*/ 943897 h 4424516"/>
                <a:gd name="connsiteX15-5129" fmla="*/ 1461377 w 2082382"/>
                <a:gd name="connsiteY15-5130" fmla="*/ 1201994 h 4424516"/>
                <a:gd name="connsiteX16-5131" fmla="*/ 1608860 w 2082382"/>
                <a:gd name="connsiteY16-5132" fmla="*/ 1393723 h 4424516"/>
                <a:gd name="connsiteX17-5133" fmla="*/ 1616235 w 2082382"/>
                <a:gd name="connsiteY17-5134" fmla="*/ 1622323 h 4424516"/>
                <a:gd name="connsiteX18-5135" fmla="*/ 1498247 w 2082382"/>
                <a:gd name="connsiteY18-5136" fmla="*/ 1755058 h 4424516"/>
                <a:gd name="connsiteX19-5137" fmla="*/ 1365517 w 2082382"/>
                <a:gd name="connsiteY19-5138" fmla="*/ 1803960 h 4424516"/>
                <a:gd name="connsiteX20-5139" fmla="*/ 1247525 w 2082382"/>
                <a:gd name="connsiteY20-5140" fmla="*/ 1828800 h 4424516"/>
                <a:gd name="connsiteX21-5141" fmla="*/ 923060 w 2082382"/>
                <a:gd name="connsiteY21-5142" fmla="*/ 1681316 h 4424516"/>
                <a:gd name="connsiteX22-5143" fmla="*/ 753454 w 2082382"/>
                <a:gd name="connsiteY22-5144" fmla="*/ 1268361 h 4424516"/>
                <a:gd name="connsiteX23-5145" fmla="*/ 805073 w 2082382"/>
                <a:gd name="connsiteY23-5146" fmla="*/ 1069258 h 4424516"/>
                <a:gd name="connsiteX24-5147" fmla="*/ 723957 w 2082382"/>
                <a:gd name="connsiteY24-5148" fmla="*/ 966019 h 4424516"/>
                <a:gd name="connsiteX25-5149" fmla="*/ 613344 w 2082382"/>
                <a:gd name="connsiteY25-5150" fmla="*/ 1076632 h 4424516"/>
                <a:gd name="connsiteX26-5151" fmla="*/ 707160 w 2082382"/>
                <a:gd name="connsiteY26-5152" fmla="*/ 1817193 h 4424516"/>
                <a:gd name="connsiteX27-5153" fmla="*/ 811492 w 2082382"/>
                <a:gd name="connsiteY27-5154" fmla="*/ 2389239 h 4424516"/>
                <a:gd name="connsiteX28-5155" fmla="*/ 716583 w 2082382"/>
                <a:gd name="connsiteY28-5156" fmla="*/ 2934929 h 4424516"/>
                <a:gd name="connsiteX29-5157" fmla="*/ 546977 w 2082382"/>
                <a:gd name="connsiteY29-5158" fmla="*/ 3465871 h 4424516"/>
                <a:gd name="connsiteX30-5159" fmla="*/ 664964 w 2082382"/>
                <a:gd name="connsiteY30-5160" fmla="*/ 3841955 h 4424516"/>
                <a:gd name="connsiteX31-5161" fmla="*/ 878815 w 2082382"/>
                <a:gd name="connsiteY31-5162" fmla="*/ 3967316 h 4424516"/>
                <a:gd name="connsiteX32-5163" fmla="*/ 886189 w 2082382"/>
                <a:gd name="connsiteY32-5164" fmla="*/ 4159045 h 4424516"/>
                <a:gd name="connsiteX33-5165" fmla="*/ 694460 w 2082382"/>
                <a:gd name="connsiteY33-5166" fmla="*/ 4424516 h 4424516"/>
                <a:gd name="connsiteX34-5167" fmla="*/ 672338 w 2082382"/>
                <a:gd name="connsiteY34-5168" fmla="*/ 4188542 h 4424516"/>
                <a:gd name="connsiteX35-5169" fmla="*/ 369996 w 2082382"/>
                <a:gd name="connsiteY35-5170" fmla="*/ 4358148 h 4424516"/>
                <a:gd name="connsiteX36-5171" fmla="*/ 414241 w 2082382"/>
                <a:gd name="connsiteY36-5172" fmla="*/ 4151671 h 4424516"/>
                <a:gd name="connsiteX37-5173" fmla="*/ 303628 w 2082382"/>
                <a:gd name="connsiteY37-5174" fmla="*/ 4203290 h 4424516"/>
                <a:gd name="connsiteX38-5175" fmla="*/ 399493 w 2082382"/>
                <a:gd name="connsiteY38-5176" fmla="*/ 3982065 h 4424516"/>
                <a:gd name="connsiteX39-5177" fmla="*/ 266757 w 2082382"/>
                <a:gd name="connsiteY39-5178" fmla="*/ 3591232 h 4424516"/>
                <a:gd name="connsiteX40-5179" fmla="*/ 45531 w 2082382"/>
                <a:gd name="connsiteY40-5180" fmla="*/ 3215148 h 4424516"/>
                <a:gd name="connsiteX41-5181" fmla="*/ 52906 w 2082382"/>
                <a:gd name="connsiteY41-5182" fmla="*/ 2698955 h 4424516"/>
                <a:gd name="connsiteX42-5183" fmla="*/ 222512 w 2082382"/>
                <a:gd name="connsiteY42-5184" fmla="*/ 2337619 h 4424516"/>
                <a:gd name="connsiteX43-5185" fmla="*/ 208720 w 2082382"/>
                <a:gd name="connsiteY43-5186" fmla="*/ 1633794 h 4424516"/>
                <a:gd name="connsiteX44-5187" fmla="*/ 260476 w 2082382"/>
                <a:gd name="connsiteY44-5188" fmla="*/ 1080865 h 4424516"/>
                <a:gd name="connsiteX45-5189" fmla="*/ 443738 w 2082382"/>
                <a:gd name="connsiteY45-5190" fmla="*/ 855407 h 4424516"/>
                <a:gd name="connsiteX46-5191" fmla="*/ 657589 w 2082382"/>
                <a:gd name="connsiteY46-5192" fmla="*/ 803787 h 4424516"/>
                <a:gd name="connsiteX47-5193" fmla="*/ 664964 w 2082382"/>
                <a:gd name="connsiteY47-5194" fmla="*/ 744794 h 4424516"/>
                <a:gd name="connsiteX48-5195" fmla="*/ 1076826 w 2082382"/>
                <a:gd name="connsiteY48-5196" fmla="*/ 208526 h 4424516"/>
                <a:gd name="connsiteX49-5197" fmla="*/ 1734222 w 2082382"/>
                <a:gd name="connsiteY49-5198" fmla="*/ 0 h 4424516"/>
                <a:gd name="connsiteX0-5199" fmla="*/ 1734222 w 2082382"/>
                <a:gd name="connsiteY0-5200" fmla="*/ 0 h 4424516"/>
                <a:gd name="connsiteX1-5201" fmla="*/ 2073435 w 2082382"/>
                <a:gd name="connsiteY1-5202" fmla="*/ 103239 h 4424516"/>
                <a:gd name="connsiteX2-5203" fmla="*/ 2080809 w 2082382"/>
                <a:gd name="connsiteY2-5204" fmla="*/ 184355 h 4424516"/>
                <a:gd name="connsiteX3-5205" fmla="*/ 2081062 w 2082382"/>
                <a:gd name="connsiteY3-5206" fmla="*/ 184588 h 4424516"/>
                <a:gd name="connsiteX4-5207" fmla="*/ 2051312 w 2082382"/>
                <a:gd name="connsiteY4-5208" fmla="*/ 235974 h 4424516"/>
                <a:gd name="connsiteX5-5209" fmla="*/ 2021815 w 2082382"/>
                <a:gd name="connsiteY5-5210" fmla="*/ 457200 h 4424516"/>
                <a:gd name="connsiteX6-5211" fmla="*/ 2080809 w 2082382"/>
                <a:gd name="connsiteY6-5212" fmla="*/ 457200 h 4424516"/>
                <a:gd name="connsiteX7-5213" fmla="*/ 1911202 w 2082382"/>
                <a:gd name="connsiteY7-5214" fmla="*/ 641555 h 4424516"/>
                <a:gd name="connsiteX8-5215" fmla="*/ 2007067 w 2082382"/>
                <a:gd name="connsiteY8-5216" fmla="*/ 759542 h 4424516"/>
                <a:gd name="connsiteX9-5217" fmla="*/ 2080809 w 2082382"/>
                <a:gd name="connsiteY9-5218" fmla="*/ 899652 h 4424516"/>
                <a:gd name="connsiteX10-5219" fmla="*/ 2051312 w 2082382"/>
                <a:gd name="connsiteY10-5220" fmla="*/ 1076632 h 4424516"/>
                <a:gd name="connsiteX11-5221" fmla="*/ 1921581 w 2082382"/>
                <a:gd name="connsiteY11-5222" fmla="*/ 930378 h 4424516"/>
                <a:gd name="connsiteX12-5223" fmla="*/ 1748970 w 2082382"/>
                <a:gd name="connsiteY12-5224" fmla="*/ 909348 h 4424516"/>
                <a:gd name="connsiteX13-5225" fmla="*/ 1605720 w 2082382"/>
                <a:gd name="connsiteY13-5226" fmla="*/ 838610 h 4424516"/>
                <a:gd name="connsiteX14-5227" fmla="*/ 1483499 w 2082382"/>
                <a:gd name="connsiteY14-5228" fmla="*/ 943897 h 4424516"/>
                <a:gd name="connsiteX15-5229" fmla="*/ 1461377 w 2082382"/>
                <a:gd name="connsiteY15-5230" fmla="*/ 1201994 h 4424516"/>
                <a:gd name="connsiteX16-5231" fmla="*/ 1608860 w 2082382"/>
                <a:gd name="connsiteY16-5232" fmla="*/ 1393723 h 4424516"/>
                <a:gd name="connsiteX17-5233" fmla="*/ 1616235 w 2082382"/>
                <a:gd name="connsiteY17-5234" fmla="*/ 1622323 h 4424516"/>
                <a:gd name="connsiteX18-5235" fmla="*/ 1498247 w 2082382"/>
                <a:gd name="connsiteY18-5236" fmla="*/ 1755058 h 4424516"/>
                <a:gd name="connsiteX19-5237" fmla="*/ 1365517 w 2082382"/>
                <a:gd name="connsiteY19-5238" fmla="*/ 1803960 h 4424516"/>
                <a:gd name="connsiteX20-5239" fmla="*/ 1247525 w 2082382"/>
                <a:gd name="connsiteY20-5240" fmla="*/ 1828800 h 4424516"/>
                <a:gd name="connsiteX21-5241" fmla="*/ 923060 w 2082382"/>
                <a:gd name="connsiteY21-5242" fmla="*/ 1681316 h 4424516"/>
                <a:gd name="connsiteX22-5243" fmla="*/ 753454 w 2082382"/>
                <a:gd name="connsiteY22-5244" fmla="*/ 1268361 h 4424516"/>
                <a:gd name="connsiteX23-5245" fmla="*/ 805073 w 2082382"/>
                <a:gd name="connsiteY23-5246" fmla="*/ 1069258 h 4424516"/>
                <a:gd name="connsiteX24-5247" fmla="*/ 723957 w 2082382"/>
                <a:gd name="connsiteY24-5248" fmla="*/ 966019 h 4424516"/>
                <a:gd name="connsiteX25-5249" fmla="*/ 613344 w 2082382"/>
                <a:gd name="connsiteY25-5250" fmla="*/ 1076632 h 4424516"/>
                <a:gd name="connsiteX26-5251" fmla="*/ 707160 w 2082382"/>
                <a:gd name="connsiteY26-5252" fmla="*/ 1817193 h 4424516"/>
                <a:gd name="connsiteX27-5253" fmla="*/ 811492 w 2082382"/>
                <a:gd name="connsiteY27-5254" fmla="*/ 2389239 h 4424516"/>
                <a:gd name="connsiteX28-5255" fmla="*/ 716583 w 2082382"/>
                <a:gd name="connsiteY28-5256" fmla="*/ 2934929 h 4424516"/>
                <a:gd name="connsiteX29-5257" fmla="*/ 546977 w 2082382"/>
                <a:gd name="connsiteY29-5258" fmla="*/ 3465871 h 4424516"/>
                <a:gd name="connsiteX30-5259" fmla="*/ 664964 w 2082382"/>
                <a:gd name="connsiteY30-5260" fmla="*/ 3841955 h 4424516"/>
                <a:gd name="connsiteX31-5261" fmla="*/ 878815 w 2082382"/>
                <a:gd name="connsiteY31-5262" fmla="*/ 3967316 h 4424516"/>
                <a:gd name="connsiteX32-5263" fmla="*/ 886189 w 2082382"/>
                <a:gd name="connsiteY32-5264" fmla="*/ 4159045 h 4424516"/>
                <a:gd name="connsiteX33-5265" fmla="*/ 694460 w 2082382"/>
                <a:gd name="connsiteY33-5266" fmla="*/ 4424516 h 4424516"/>
                <a:gd name="connsiteX34-5267" fmla="*/ 672338 w 2082382"/>
                <a:gd name="connsiteY34-5268" fmla="*/ 4188542 h 4424516"/>
                <a:gd name="connsiteX35-5269" fmla="*/ 369996 w 2082382"/>
                <a:gd name="connsiteY35-5270" fmla="*/ 4358148 h 4424516"/>
                <a:gd name="connsiteX36-5271" fmla="*/ 414241 w 2082382"/>
                <a:gd name="connsiteY36-5272" fmla="*/ 4151671 h 4424516"/>
                <a:gd name="connsiteX37-5273" fmla="*/ 303628 w 2082382"/>
                <a:gd name="connsiteY37-5274" fmla="*/ 4203290 h 4424516"/>
                <a:gd name="connsiteX38-5275" fmla="*/ 399493 w 2082382"/>
                <a:gd name="connsiteY38-5276" fmla="*/ 3982065 h 4424516"/>
                <a:gd name="connsiteX39-5277" fmla="*/ 287923 w 2082382"/>
                <a:gd name="connsiteY39-5278" fmla="*/ 3595466 h 4424516"/>
                <a:gd name="connsiteX40-5279" fmla="*/ 45531 w 2082382"/>
                <a:gd name="connsiteY40-5280" fmla="*/ 3215148 h 4424516"/>
                <a:gd name="connsiteX41-5281" fmla="*/ 52906 w 2082382"/>
                <a:gd name="connsiteY41-5282" fmla="*/ 2698955 h 4424516"/>
                <a:gd name="connsiteX42-5283" fmla="*/ 222512 w 2082382"/>
                <a:gd name="connsiteY42-5284" fmla="*/ 2337619 h 4424516"/>
                <a:gd name="connsiteX43-5285" fmla="*/ 208720 w 2082382"/>
                <a:gd name="connsiteY43-5286" fmla="*/ 1633794 h 4424516"/>
                <a:gd name="connsiteX44-5287" fmla="*/ 260476 w 2082382"/>
                <a:gd name="connsiteY44-5288" fmla="*/ 1080865 h 4424516"/>
                <a:gd name="connsiteX45-5289" fmla="*/ 443738 w 2082382"/>
                <a:gd name="connsiteY45-5290" fmla="*/ 855407 h 4424516"/>
                <a:gd name="connsiteX46-5291" fmla="*/ 657589 w 2082382"/>
                <a:gd name="connsiteY46-5292" fmla="*/ 803787 h 4424516"/>
                <a:gd name="connsiteX47-5293" fmla="*/ 664964 w 2082382"/>
                <a:gd name="connsiteY47-5294" fmla="*/ 744794 h 4424516"/>
                <a:gd name="connsiteX48-5295" fmla="*/ 1076826 w 2082382"/>
                <a:gd name="connsiteY48-5296" fmla="*/ 208526 h 4424516"/>
                <a:gd name="connsiteX49-5297" fmla="*/ 1734222 w 2082382"/>
                <a:gd name="connsiteY49-5298" fmla="*/ 0 h 4424516"/>
                <a:gd name="connsiteX0-5299" fmla="*/ 1734222 w 2082382"/>
                <a:gd name="connsiteY0-5300" fmla="*/ 0 h 4424516"/>
                <a:gd name="connsiteX1-5301" fmla="*/ 2073435 w 2082382"/>
                <a:gd name="connsiteY1-5302" fmla="*/ 103239 h 4424516"/>
                <a:gd name="connsiteX2-5303" fmla="*/ 2080809 w 2082382"/>
                <a:gd name="connsiteY2-5304" fmla="*/ 184355 h 4424516"/>
                <a:gd name="connsiteX3-5305" fmla="*/ 2081062 w 2082382"/>
                <a:gd name="connsiteY3-5306" fmla="*/ 184588 h 4424516"/>
                <a:gd name="connsiteX4-5307" fmla="*/ 2051312 w 2082382"/>
                <a:gd name="connsiteY4-5308" fmla="*/ 235974 h 4424516"/>
                <a:gd name="connsiteX5-5309" fmla="*/ 2021815 w 2082382"/>
                <a:gd name="connsiteY5-5310" fmla="*/ 457200 h 4424516"/>
                <a:gd name="connsiteX6-5311" fmla="*/ 2080809 w 2082382"/>
                <a:gd name="connsiteY6-5312" fmla="*/ 457200 h 4424516"/>
                <a:gd name="connsiteX7-5313" fmla="*/ 1911202 w 2082382"/>
                <a:gd name="connsiteY7-5314" fmla="*/ 641555 h 4424516"/>
                <a:gd name="connsiteX8-5315" fmla="*/ 2007067 w 2082382"/>
                <a:gd name="connsiteY8-5316" fmla="*/ 759542 h 4424516"/>
                <a:gd name="connsiteX9-5317" fmla="*/ 2080809 w 2082382"/>
                <a:gd name="connsiteY9-5318" fmla="*/ 899652 h 4424516"/>
                <a:gd name="connsiteX10-5319" fmla="*/ 2051312 w 2082382"/>
                <a:gd name="connsiteY10-5320" fmla="*/ 1076632 h 4424516"/>
                <a:gd name="connsiteX11-5321" fmla="*/ 1921581 w 2082382"/>
                <a:gd name="connsiteY11-5322" fmla="*/ 930378 h 4424516"/>
                <a:gd name="connsiteX12-5323" fmla="*/ 1748970 w 2082382"/>
                <a:gd name="connsiteY12-5324" fmla="*/ 909348 h 4424516"/>
                <a:gd name="connsiteX13-5325" fmla="*/ 1605720 w 2082382"/>
                <a:gd name="connsiteY13-5326" fmla="*/ 838610 h 4424516"/>
                <a:gd name="connsiteX14-5327" fmla="*/ 1483499 w 2082382"/>
                <a:gd name="connsiteY14-5328" fmla="*/ 943897 h 4424516"/>
                <a:gd name="connsiteX15-5329" fmla="*/ 1461377 w 2082382"/>
                <a:gd name="connsiteY15-5330" fmla="*/ 1201994 h 4424516"/>
                <a:gd name="connsiteX16-5331" fmla="*/ 1608860 w 2082382"/>
                <a:gd name="connsiteY16-5332" fmla="*/ 1393723 h 4424516"/>
                <a:gd name="connsiteX17-5333" fmla="*/ 1616235 w 2082382"/>
                <a:gd name="connsiteY17-5334" fmla="*/ 1622323 h 4424516"/>
                <a:gd name="connsiteX18-5335" fmla="*/ 1498247 w 2082382"/>
                <a:gd name="connsiteY18-5336" fmla="*/ 1755058 h 4424516"/>
                <a:gd name="connsiteX19-5337" fmla="*/ 1365517 w 2082382"/>
                <a:gd name="connsiteY19-5338" fmla="*/ 1803960 h 4424516"/>
                <a:gd name="connsiteX20-5339" fmla="*/ 1247525 w 2082382"/>
                <a:gd name="connsiteY20-5340" fmla="*/ 1828800 h 4424516"/>
                <a:gd name="connsiteX21-5341" fmla="*/ 923060 w 2082382"/>
                <a:gd name="connsiteY21-5342" fmla="*/ 1681316 h 4424516"/>
                <a:gd name="connsiteX22-5343" fmla="*/ 753454 w 2082382"/>
                <a:gd name="connsiteY22-5344" fmla="*/ 1268361 h 4424516"/>
                <a:gd name="connsiteX23-5345" fmla="*/ 805073 w 2082382"/>
                <a:gd name="connsiteY23-5346" fmla="*/ 1069258 h 4424516"/>
                <a:gd name="connsiteX24-5347" fmla="*/ 723957 w 2082382"/>
                <a:gd name="connsiteY24-5348" fmla="*/ 966019 h 4424516"/>
                <a:gd name="connsiteX25-5349" fmla="*/ 613344 w 2082382"/>
                <a:gd name="connsiteY25-5350" fmla="*/ 1076632 h 4424516"/>
                <a:gd name="connsiteX26-5351" fmla="*/ 707160 w 2082382"/>
                <a:gd name="connsiteY26-5352" fmla="*/ 1817193 h 4424516"/>
                <a:gd name="connsiteX27-5353" fmla="*/ 811492 w 2082382"/>
                <a:gd name="connsiteY27-5354" fmla="*/ 2389239 h 4424516"/>
                <a:gd name="connsiteX28-5355" fmla="*/ 716583 w 2082382"/>
                <a:gd name="connsiteY28-5356" fmla="*/ 2934929 h 4424516"/>
                <a:gd name="connsiteX29-5357" fmla="*/ 546977 w 2082382"/>
                <a:gd name="connsiteY29-5358" fmla="*/ 3465871 h 4424516"/>
                <a:gd name="connsiteX30-5359" fmla="*/ 664964 w 2082382"/>
                <a:gd name="connsiteY30-5360" fmla="*/ 3841955 h 4424516"/>
                <a:gd name="connsiteX31-5361" fmla="*/ 878815 w 2082382"/>
                <a:gd name="connsiteY31-5362" fmla="*/ 3967316 h 4424516"/>
                <a:gd name="connsiteX32-5363" fmla="*/ 886189 w 2082382"/>
                <a:gd name="connsiteY32-5364" fmla="*/ 4159045 h 4424516"/>
                <a:gd name="connsiteX33-5365" fmla="*/ 694460 w 2082382"/>
                <a:gd name="connsiteY33-5366" fmla="*/ 4424516 h 4424516"/>
                <a:gd name="connsiteX34-5367" fmla="*/ 672338 w 2082382"/>
                <a:gd name="connsiteY34-5368" fmla="*/ 4188542 h 4424516"/>
                <a:gd name="connsiteX35-5369" fmla="*/ 369996 w 2082382"/>
                <a:gd name="connsiteY35-5370" fmla="*/ 4358148 h 4424516"/>
                <a:gd name="connsiteX36-5371" fmla="*/ 414241 w 2082382"/>
                <a:gd name="connsiteY36-5372" fmla="*/ 4151671 h 4424516"/>
                <a:gd name="connsiteX37-5373" fmla="*/ 303628 w 2082382"/>
                <a:gd name="connsiteY37-5374" fmla="*/ 4203290 h 4424516"/>
                <a:gd name="connsiteX38-5375" fmla="*/ 378326 w 2082382"/>
                <a:gd name="connsiteY38-5376" fmla="*/ 3982065 h 4424516"/>
                <a:gd name="connsiteX39-5377" fmla="*/ 287923 w 2082382"/>
                <a:gd name="connsiteY39-5378" fmla="*/ 3595466 h 4424516"/>
                <a:gd name="connsiteX40-5379" fmla="*/ 45531 w 2082382"/>
                <a:gd name="connsiteY40-5380" fmla="*/ 3215148 h 4424516"/>
                <a:gd name="connsiteX41-5381" fmla="*/ 52906 w 2082382"/>
                <a:gd name="connsiteY41-5382" fmla="*/ 2698955 h 4424516"/>
                <a:gd name="connsiteX42-5383" fmla="*/ 222512 w 2082382"/>
                <a:gd name="connsiteY42-5384" fmla="*/ 2337619 h 4424516"/>
                <a:gd name="connsiteX43-5385" fmla="*/ 208720 w 2082382"/>
                <a:gd name="connsiteY43-5386" fmla="*/ 1633794 h 4424516"/>
                <a:gd name="connsiteX44-5387" fmla="*/ 260476 w 2082382"/>
                <a:gd name="connsiteY44-5388" fmla="*/ 1080865 h 4424516"/>
                <a:gd name="connsiteX45-5389" fmla="*/ 443738 w 2082382"/>
                <a:gd name="connsiteY45-5390" fmla="*/ 855407 h 4424516"/>
                <a:gd name="connsiteX46-5391" fmla="*/ 657589 w 2082382"/>
                <a:gd name="connsiteY46-5392" fmla="*/ 803787 h 4424516"/>
                <a:gd name="connsiteX47-5393" fmla="*/ 664964 w 2082382"/>
                <a:gd name="connsiteY47-5394" fmla="*/ 744794 h 4424516"/>
                <a:gd name="connsiteX48-5395" fmla="*/ 1076826 w 2082382"/>
                <a:gd name="connsiteY48-5396" fmla="*/ 208526 h 4424516"/>
                <a:gd name="connsiteX49-5397" fmla="*/ 1734222 w 2082382"/>
                <a:gd name="connsiteY49-5398" fmla="*/ 0 h 4424516"/>
                <a:gd name="connsiteX0-5399" fmla="*/ 1734222 w 2082382"/>
                <a:gd name="connsiteY0-5400" fmla="*/ 0 h 4424516"/>
                <a:gd name="connsiteX1-5401" fmla="*/ 2073435 w 2082382"/>
                <a:gd name="connsiteY1-5402" fmla="*/ 103239 h 4424516"/>
                <a:gd name="connsiteX2-5403" fmla="*/ 2080809 w 2082382"/>
                <a:gd name="connsiteY2-5404" fmla="*/ 184355 h 4424516"/>
                <a:gd name="connsiteX3-5405" fmla="*/ 2081062 w 2082382"/>
                <a:gd name="connsiteY3-5406" fmla="*/ 184588 h 4424516"/>
                <a:gd name="connsiteX4-5407" fmla="*/ 2051312 w 2082382"/>
                <a:gd name="connsiteY4-5408" fmla="*/ 235974 h 4424516"/>
                <a:gd name="connsiteX5-5409" fmla="*/ 2021815 w 2082382"/>
                <a:gd name="connsiteY5-5410" fmla="*/ 457200 h 4424516"/>
                <a:gd name="connsiteX6-5411" fmla="*/ 2080809 w 2082382"/>
                <a:gd name="connsiteY6-5412" fmla="*/ 457200 h 4424516"/>
                <a:gd name="connsiteX7-5413" fmla="*/ 1911202 w 2082382"/>
                <a:gd name="connsiteY7-5414" fmla="*/ 641555 h 4424516"/>
                <a:gd name="connsiteX8-5415" fmla="*/ 2007067 w 2082382"/>
                <a:gd name="connsiteY8-5416" fmla="*/ 759542 h 4424516"/>
                <a:gd name="connsiteX9-5417" fmla="*/ 2080809 w 2082382"/>
                <a:gd name="connsiteY9-5418" fmla="*/ 899652 h 4424516"/>
                <a:gd name="connsiteX10-5419" fmla="*/ 2051312 w 2082382"/>
                <a:gd name="connsiteY10-5420" fmla="*/ 1076632 h 4424516"/>
                <a:gd name="connsiteX11-5421" fmla="*/ 1921581 w 2082382"/>
                <a:gd name="connsiteY11-5422" fmla="*/ 930378 h 4424516"/>
                <a:gd name="connsiteX12-5423" fmla="*/ 1748970 w 2082382"/>
                <a:gd name="connsiteY12-5424" fmla="*/ 909348 h 4424516"/>
                <a:gd name="connsiteX13-5425" fmla="*/ 1605720 w 2082382"/>
                <a:gd name="connsiteY13-5426" fmla="*/ 838610 h 4424516"/>
                <a:gd name="connsiteX14-5427" fmla="*/ 1483499 w 2082382"/>
                <a:gd name="connsiteY14-5428" fmla="*/ 943897 h 4424516"/>
                <a:gd name="connsiteX15-5429" fmla="*/ 1461377 w 2082382"/>
                <a:gd name="connsiteY15-5430" fmla="*/ 1201994 h 4424516"/>
                <a:gd name="connsiteX16-5431" fmla="*/ 1608860 w 2082382"/>
                <a:gd name="connsiteY16-5432" fmla="*/ 1393723 h 4424516"/>
                <a:gd name="connsiteX17-5433" fmla="*/ 1616235 w 2082382"/>
                <a:gd name="connsiteY17-5434" fmla="*/ 1622323 h 4424516"/>
                <a:gd name="connsiteX18-5435" fmla="*/ 1498247 w 2082382"/>
                <a:gd name="connsiteY18-5436" fmla="*/ 1755058 h 4424516"/>
                <a:gd name="connsiteX19-5437" fmla="*/ 1365517 w 2082382"/>
                <a:gd name="connsiteY19-5438" fmla="*/ 1803960 h 4424516"/>
                <a:gd name="connsiteX20-5439" fmla="*/ 1247525 w 2082382"/>
                <a:gd name="connsiteY20-5440" fmla="*/ 1828800 h 4424516"/>
                <a:gd name="connsiteX21-5441" fmla="*/ 923060 w 2082382"/>
                <a:gd name="connsiteY21-5442" fmla="*/ 1681316 h 4424516"/>
                <a:gd name="connsiteX22-5443" fmla="*/ 753454 w 2082382"/>
                <a:gd name="connsiteY22-5444" fmla="*/ 1268361 h 4424516"/>
                <a:gd name="connsiteX23-5445" fmla="*/ 805073 w 2082382"/>
                <a:gd name="connsiteY23-5446" fmla="*/ 1069258 h 4424516"/>
                <a:gd name="connsiteX24-5447" fmla="*/ 723957 w 2082382"/>
                <a:gd name="connsiteY24-5448" fmla="*/ 966019 h 4424516"/>
                <a:gd name="connsiteX25-5449" fmla="*/ 613344 w 2082382"/>
                <a:gd name="connsiteY25-5450" fmla="*/ 1076632 h 4424516"/>
                <a:gd name="connsiteX26-5451" fmla="*/ 707160 w 2082382"/>
                <a:gd name="connsiteY26-5452" fmla="*/ 1817193 h 4424516"/>
                <a:gd name="connsiteX27-5453" fmla="*/ 811492 w 2082382"/>
                <a:gd name="connsiteY27-5454" fmla="*/ 2389239 h 4424516"/>
                <a:gd name="connsiteX28-5455" fmla="*/ 716583 w 2082382"/>
                <a:gd name="connsiteY28-5456" fmla="*/ 2934929 h 4424516"/>
                <a:gd name="connsiteX29-5457" fmla="*/ 546977 w 2082382"/>
                <a:gd name="connsiteY29-5458" fmla="*/ 3465871 h 4424516"/>
                <a:gd name="connsiteX30-5459" fmla="*/ 664964 w 2082382"/>
                <a:gd name="connsiteY30-5460" fmla="*/ 3841955 h 4424516"/>
                <a:gd name="connsiteX31-5461" fmla="*/ 878815 w 2082382"/>
                <a:gd name="connsiteY31-5462" fmla="*/ 3967316 h 4424516"/>
                <a:gd name="connsiteX32-5463" fmla="*/ 886189 w 2082382"/>
                <a:gd name="connsiteY32-5464" fmla="*/ 4159045 h 4424516"/>
                <a:gd name="connsiteX33-5465" fmla="*/ 694460 w 2082382"/>
                <a:gd name="connsiteY33-5466" fmla="*/ 4424516 h 4424516"/>
                <a:gd name="connsiteX34-5467" fmla="*/ 672338 w 2082382"/>
                <a:gd name="connsiteY34-5468" fmla="*/ 4188542 h 4424516"/>
                <a:gd name="connsiteX35-5469" fmla="*/ 369996 w 2082382"/>
                <a:gd name="connsiteY35-5470" fmla="*/ 4358148 h 4424516"/>
                <a:gd name="connsiteX36-5471" fmla="*/ 414241 w 2082382"/>
                <a:gd name="connsiteY36-5472" fmla="*/ 4151671 h 4424516"/>
                <a:gd name="connsiteX37-5473" fmla="*/ 303628 w 2082382"/>
                <a:gd name="connsiteY37-5474" fmla="*/ 4203290 h 4424516"/>
                <a:gd name="connsiteX38-5475" fmla="*/ 378326 w 2082382"/>
                <a:gd name="connsiteY38-5476" fmla="*/ 3982065 h 4424516"/>
                <a:gd name="connsiteX39-5477" fmla="*/ 287923 w 2082382"/>
                <a:gd name="connsiteY39-5478" fmla="*/ 3595466 h 4424516"/>
                <a:gd name="connsiteX40-5479" fmla="*/ 45531 w 2082382"/>
                <a:gd name="connsiteY40-5480" fmla="*/ 3215148 h 4424516"/>
                <a:gd name="connsiteX41-5481" fmla="*/ 52906 w 2082382"/>
                <a:gd name="connsiteY41-5482" fmla="*/ 2698955 h 4424516"/>
                <a:gd name="connsiteX42-5483" fmla="*/ 222512 w 2082382"/>
                <a:gd name="connsiteY42-5484" fmla="*/ 2337619 h 4424516"/>
                <a:gd name="connsiteX43-5485" fmla="*/ 208720 w 2082382"/>
                <a:gd name="connsiteY43-5486" fmla="*/ 1633794 h 4424516"/>
                <a:gd name="connsiteX44-5487" fmla="*/ 260476 w 2082382"/>
                <a:gd name="connsiteY44-5488" fmla="*/ 1080865 h 4424516"/>
                <a:gd name="connsiteX45-5489" fmla="*/ 443738 w 2082382"/>
                <a:gd name="connsiteY45-5490" fmla="*/ 855407 h 4424516"/>
                <a:gd name="connsiteX46-5491" fmla="*/ 657589 w 2082382"/>
                <a:gd name="connsiteY46-5492" fmla="*/ 803787 h 4424516"/>
                <a:gd name="connsiteX47-5493" fmla="*/ 664964 w 2082382"/>
                <a:gd name="connsiteY47-5494" fmla="*/ 744794 h 4424516"/>
                <a:gd name="connsiteX48-5495" fmla="*/ 1076826 w 2082382"/>
                <a:gd name="connsiteY48-5496" fmla="*/ 208526 h 4424516"/>
                <a:gd name="connsiteX49-5497" fmla="*/ 1734222 w 2082382"/>
                <a:gd name="connsiteY49-5498" fmla="*/ 0 h 4424516"/>
                <a:gd name="connsiteX0-5499" fmla="*/ 1734222 w 2082382"/>
                <a:gd name="connsiteY0-5500" fmla="*/ 0 h 4424516"/>
                <a:gd name="connsiteX1-5501" fmla="*/ 2073435 w 2082382"/>
                <a:gd name="connsiteY1-5502" fmla="*/ 103239 h 4424516"/>
                <a:gd name="connsiteX2-5503" fmla="*/ 2080809 w 2082382"/>
                <a:gd name="connsiteY2-5504" fmla="*/ 184355 h 4424516"/>
                <a:gd name="connsiteX3-5505" fmla="*/ 2081062 w 2082382"/>
                <a:gd name="connsiteY3-5506" fmla="*/ 184588 h 4424516"/>
                <a:gd name="connsiteX4-5507" fmla="*/ 2051312 w 2082382"/>
                <a:gd name="connsiteY4-5508" fmla="*/ 235974 h 4424516"/>
                <a:gd name="connsiteX5-5509" fmla="*/ 2021815 w 2082382"/>
                <a:gd name="connsiteY5-5510" fmla="*/ 457200 h 4424516"/>
                <a:gd name="connsiteX6-5511" fmla="*/ 2080809 w 2082382"/>
                <a:gd name="connsiteY6-5512" fmla="*/ 457200 h 4424516"/>
                <a:gd name="connsiteX7-5513" fmla="*/ 1911202 w 2082382"/>
                <a:gd name="connsiteY7-5514" fmla="*/ 641555 h 4424516"/>
                <a:gd name="connsiteX8-5515" fmla="*/ 2007067 w 2082382"/>
                <a:gd name="connsiteY8-5516" fmla="*/ 759542 h 4424516"/>
                <a:gd name="connsiteX9-5517" fmla="*/ 2080809 w 2082382"/>
                <a:gd name="connsiteY9-5518" fmla="*/ 899652 h 4424516"/>
                <a:gd name="connsiteX10-5519" fmla="*/ 2051312 w 2082382"/>
                <a:gd name="connsiteY10-5520" fmla="*/ 1076632 h 4424516"/>
                <a:gd name="connsiteX11-5521" fmla="*/ 1921581 w 2082382"/>
                <a:gd name="connsiteY11-5522" fmla="*/ 930378 h 4424516"/>
                <a:gd name="connsiteX12-5523" fmla="*/ 1748970 w 2082382"/>
                <a:gd name="connsiteY12-5524" fmla="*/ 909348 h 4424516"/>
                <a:gd name="connsiteX13-5525" fmla="*/ 1605720 w 2082382"/>
                <a:gd name="connsiteY13-5526" fmla="*/ 838610 h 4424516"/>
                <a:gd name="connsiteX14-5527" fmla="*/ 1483499 w 2082382"/>
                <a:gd name="connsiteY14-5528" fmla="*/ 943897 h 4424516"/>
                <a:gd name="connsiteX15-5529" fmla="*/ 1461377 w 2082382"/>
                <a:gd name="connsiteY15-5530" fmla="*/ 1201994 h 4424516"/>
                <a:gd name="connsiteX16-5531" fmla="*/ 1608860 w 2082382"/>
                <a:gd name="connsiteY16-5532" fmla="*/ 1393723 h 4424516"/>
                <a:gd name="connsiteX17-5533" fmla="*/ 1616235 w 2082382"/>
                <a:gd name="connsiteY17-5534" fmla="*/ 1622323 h 4424516"/>
                <a:gd name="connsiteX18-5535" fmla="*/ 1498247 w 2082382"/>
                <a:gd name="connsiteY18-5536" fmla="*/ 1755058 h 4424516"/>
                <a:gd name="connsiteX19-5537" fmla="*/ 1365517 w 2082382"/>
                <a:gd name="connsiteY19-5538" fmla="*/ 1803960 h 4424516"/>
                <a:gd name="connsiteX20-5539" fmla="*/ 1247525 w 2082382"/>
                <a:gd name="connsiteY20-5540" fmla="*/ 1828800 h 4424516"/>
                <a:gd name="connsiteX21-5541" fmla="*/ 923060 w 2082382"/>
                <a:gd name="connsiteY21-5542" fmla="*/ 1681316 h 4424516"/>
                <a:gd name="connsiteX22-5543" fmla="*/ 753454 w 2082382"/>
                <a:gd name="connsiteY22-5544" fmla="*/ 1268361 h 4424516"/>
                <a:gd name="connsiteX23-5545" fmla="*/ 805073 w 2082382"/>
                <a:gd name="connsiteY23-5546" fmla="*/ 1069258 h 4424516"/>
                <a:gd name="connsiteX24-5547" fmla="*/ 723957 w 2082382"/>
                <a:gd name="connsiteY24-5548" fmla="*/ 966019 h 4424516"/>
                <a:gd name="connsiteX25-5549" fmla="*/ 613344 w 2082382"/>
                <a:gd name="connsiteY25-5550" fmla="*/ 1076632 h 4424516"/>
                <a:gd name="connsiteX26-5551" fmla="*/ 707160 w 2082382"/>
                <a:gd name="connsiteY26-5552" fmla="*/ 1817193 h 4424516"/>
                <a:gd name="connsiteX27-5553" fmla="*/ 811492 w 2082382"/>
                <a:gd name="connsiteY27-5554" fmla="*/ 2389239 h 4424516"/>
                <a:gd name="connsiteX28-5555" fmla="*/ 716583 w 2082382"/>
                <a:gd name="connsiteY28-5556" fmla="*/ 2934929 h 4424516"/>
                <a:gd name="connsiteX29-5557" fmla="*/ 546977 w 2082382"/>
                <a:gd name="connsiteY29-5558" fmla="*/ 3465871 h 4424516"/>
                <a:gd name="connsiteX30-5559" fmla="*/ 677664 w 2082382"/>
                <a:gd name="connsiteY30-5560" fmla="*/ 3841955 h 4424516"/>
                <a:gd name="connsiteX31-5561" fmla="*/ 878815 w 2082382"/>
                <a:gd name="connsiteY31-5562" fmla="*/ 3967316 h 4424516"/>
                <a:gd name="connsiteX32-5563" fmla="*/ 886189 w 2082382"/>
                <a:gd name="connsiteY32-5564" fmla="*/ 4159045 h 4424516"/>
                <a:gd name="connsiteX33-5565" fmla="*/ 694460 w 2082382"/>
                <a:gd name="connsiteY33-5566" fmla="*/ 4424516 h 4424516"/>
                <a:gd name="connsiteX34-5567" fmla="*/ 672338 w 2082382"/>
                <a:gd name="connsiteY34-5568" fmla="*/ 4188542 h 4424516"/>
                <a:gd name="connsiteX35-5569" fmla="*/ 369996 w 2082382"/>
                <a:gd name="connsiteY35-5570" fmla="*/ 4358148 h 4424516"/>
                <a:gd name="connsiteX36-5571" fmla="*/ 414241 w 2082382"/>
                <a:gd name="connsiteY36-5572" fmla="*/ 4151671 h 4424516"/>
                <a:gd name="connsiteX37-5573" fmla="*/ 303628 w 2082382"/>
                <a:gd name="connsiteY37-5574" fmla="*/ 4203290 h 4424516"/>
                <a:gd name="connsiteX38-5575" fmla="*/ 378326 w 2082382"/>
                <a:gd name="connsiteY38-5576" fmla="*/ 3982065 h 4424516"/>
                <a:gd name="connsiteX39-5577" fmla="*/ 287923 w 2082382"/>
                <a:gd name="connsiteY39-5578" fmla="*/ 3595466 h 4424516"/>
                <a:gd name="connsiteX40-5579" fmla="*/ 45531 w 2082382"/>
                <a:gd name="connsiteY40-5580" fmla="*/ 3215148 h 4424516"/>
                <a:gd name="connsiteX41-5581" fmla="*/ 52906 w 2082382"/>
                <a:gd name="connsiteY41-5582" fmla="*/ 2698955 h 4424516"/>
                <a:gd name="connsiteX42-5583" fmla="*/ 222512 w 2082382"/>
                <a:gd name="connsiteY42-5584" fmla="*/ 2337619 h 4424516"/>
                <a:gd name="connsiteX43-5585" fmla="*/ 208720 w 2082382"/>
                <a:gd name="connsiteY43-5586" fmla="*/ 1633794 h 4424516"/>
                <a:gd name="connsiteX44-5587" fmla="*/ 260476 w 2082382"/>
                <a:gd name="connsiteY44-5588" fmla="*/ 1080865 h 4424516"/>
                <a:gd name="connsiteX45-5589" fmla="*/ 443738 w 2082382"/>
                <a:gd name="connsiteY45-5590" fmla="*/ 855407 h 4424516"/>
                <a:gd name="connsiteX46-5591" fmla="*/ 657589 w 2082382"/>
                <a:gd name="connsiteY46-5592" fmla="*/ 803787 h 4424516"/>
                <a:gd name="connsiteX47-5593" fmla="*/ 664964 w 2082382"/>
                <a:gd name="connsiteY47-5594" fmla="*/ 744794 h 4424516"/>
                <a:gd name="connsiteX48-5595" fmla="*/ 1076826 w 2082382"/>
                <a:gd name="connsiteY48-5596" fmla="*/ 208526 h 4424516"/>
                <a:gd name="connsiteX49-5597" fmla="*/ 1734222 w 2082382"/>
                <a:gd name="connsiteY49-5598" fmla="*/ 0 h 4424516"/>
                <a:gd name="connsiteX0-5599" fmla="*/ 1734222 w 2082382"/>
                <a:gd name="connsiteY0-5600" fmla="*/ 0 h 4424516"/>
                <a:gd name="connsiteX1-5601" fmla="*/ 2073435 w 2082382"/>
                <a:gd name="connsiteY1-5602" fmla="*/ 103239 h 4424516"/>
                <a:gd name="connsiteX2-5603" fmla="*/ 2080809 w 2082382"/>
                <a:gd name="connsiteY2-5604" fmla="*/ 184355 h 4424516"/>
                <a:gd name="connsiteX3-5605" fmla="*/ 2081062 w 2082382"/>
                <a:gd name="connsiteY3-5606" fmla="*/ 184588 h 4424516"/>
                <a:gd name="connsiteX4-5607" fmla="*/ 2051312 w 2082382"/>
                <a:gd name="connsiteY4-5608" fmla="*/ 235974 h 4424516"/>
                <a:gd name="connsiteX5-5609" fmla="*/ 2021815 w 2082382"/>
                <a:gd name="connsiteY5-5610" fmla="*/ 457200 h 4424516"/>
                <a:gd name="connsiteX6-5611" fmla="*/ 2080809 w 2082382"/>
                <a:gd name="connsiteY6-5612" fmla="*/ 457200 h 4424516"/>
                <a:gd name="connsiteX7-5613" fmla="*/ 1911202 w 2082382"/>
                <a:gd name="connsiteY7-5614" fmla="*/ 641555 h 4424516"/>
                <a:gd name="connsiteX8-5615" fmla="*/ 2007067 w 2082382"/>
                <a:gd name="connsiteY8-5616" fmla="*/ 759542 h 4424516"/>
                <a:gd name="connsiteX9-5617" fmla="*/ 2080809 w 2082382"/>
                <a:gd name="connsiteY9-5618" fmla="*/ 899652 h 4424516"/>
                <a:gd name="connsiteX10-5619" fmla="*/ 2051312 w 2082382"/>
                <a:gd name="connsiteY10-5620" fmla="*/ 1076632 h 4424516"/>
                <a:gd name="connsiteX11-5621" fmla="*/ 1921581 w 2082382"/>
                <a:gd name="connsiteY11-5622" fmla="*/ 930378 h 4424516"/>
                <a:gd name="connsiteX12-5623" fmla="*/ 1748970 w 2082382"/>
                <a:gd name="connsiteY12-5624" fmla="*/ 909348 h 4424516"/>
                <a:gd name="connsiteX13-5625" fmla="*/ 1605720 w 2082382"/>
                <a:gd name="connsiteY13-5626" fmla="*/ 838610 h 4424516"/>
                <a:gd name="connsiteX14-5627" fmla="*/ 1483499 w 2082382"/>
                <a:gd name="connsiteY14-5628" fmla="*/ 943897 h 4424516"/>
                <a:gd name="connsiteX15-5629" fmla="*/ 1461377 w 2082382"/>
                <a:gd name="connsiteY15-5630" fmla="*/ 1201994 h 4424516"/>
                <a:gd name="connsiteX16-5631" fmla="*/ 1608860 w 2082382"/>
                <a:gd name="connsiteY16-5632" fmla="*/ 1393723 h 4424516"/>
                <a:gd name="connsiteX17-5633" fmla="*/ 1616235 w 2082382"/>
                <a:gd name="connsiteY17-5634" fmla="*/ 1622323 h 4424516"/>
                <a:gd name="connsiteX18-5635" fmla="*/ 1498247 w 2082382"/>
                <a:gd name="connsiteY18-5636" fmla="*/ 1755058 h 4424516"/>
                <a:gd name="connsiteX19-5637" fmla="*/ 1365517 w 2082382"/>
                <a:gd name="connsiteY19-5638" fmla="*/ 1803960 h 4424516"/>
                <a:gd name="connsiteX20-5639" fmla="*/ 1247525 w 2082382"/>
                <a:gd name="connsiteY20-5640" fmla="*/ 1828800 h 4424516"/>
                <a:gd name="connsiteX21-5641" fmla="*/ 923060 w 2082382"/>
                <a:gd name="connsiteY21-5642" fmla="*/ 1681316 h 4424516"/>
                <a:gd name="connsiteX22-5643" fmla="*/ 753454 w 2082382"/>
                <a:gd name="connsiteY22-5644" fmla="*/ 1268361 h 4424516"/>
                <a:gd name="connsiteX23-5645" fmla="*/ 805073 w 2082382"/>
                <a:gd name="connsiteY23-5646" fmla="*/ 1069258 h 4424516"/>
                <a:gd name="connsiteX24-5647" fmla="*/ 723957 w 2082382"/>
                <a:gd name="connsiteY24-5648" fmla="*/ 966019 h 4424516"/>
                <a:gd name="connsiteX25-5649" fmla="*/ 613344 w 2082382"/>
                <a:gd name="connsiteY25-5650" fmla="*/ 1076632 h 4424516"/>
                <a:gd name="connsiteX26-5651" fmla="*/ 707160 w 2082382"/>
                <a:gd name="connsiteY26-5652" fmla="*/ 1817193 h 4424516"/>
                <a:gd name="connsiteX27-5653" fmla="*/ 811492 w 2082382"/>
                <a:gd name="connsiteY27-5654" fmla="*/ 2389239 h 4424516"/>
                <a:gd name="connsiteX28-5655" fmla="*/ 716583 w 2082382"/>
                <a:gd name="connsiteY28-5656" fmla="*/ 2934929 h 4424516"/>
                <a:gd name="connsiteX29-5657" fmla="*/ 546977 w 2082382"/>
                <a:gd name="connsiteY29-5658" fmla="*/ 3465871 h 4424516"/>
                <a:gd name="connsiteX30-5659" fmla="*/ 677664 w 2082382"/>
                <a:gd name="connsiteY30-5660" fmla="*/ 3841955 h 4424516"/>
                <a:gd name="connsiteX31-5661" fmla="*/ 878815 w 2082382"/>
                <a:gd name="connsiteY31-5662" fmla="*/ 3967316 h 4424516"/>
                <a:gd name="connsiteX32-5663" fmla="*/ 886189 w 2082382"/>
                <a:gd name="connsiteY32-5664" fmla="*/ 4159045 h 4424516"/>
                <a:gd name="connsiteX33-5665" fmla="*/ 694460 w 2082382"/>
                <a:gd name="connsiteY33-5666" fmla="*/ 4424516 h 4424516"/>
                <a:gd name="connsiteX34-5667" fmla="*/ 672338 w 2082382"/>
                <a:gd name="connsiteY34-5668" fmla="*/ 4188542 h 4424516"/>
                <a:gd name="connsiteX35-5669" fmla="*/ 369996 w 2082382"/>
                <a:gd name="connsiteY35-5670" fmla="*/ 4358148 h 4424516"/>
                <a:gd name="connsiteX36-5671" fmla="*/ 414241 w 2082382"/>
                <a:gd name="connsiteY36-5672" fmla="*/ 4151671 h 4424516"/>
                <a:gd name="connsiteX37-5673" fmla="*/ 303628 w 2082382"/>
                <a:gd name="connsiteY37-5674" fmla="*/ 4203290 h 4424516"/>
                <a:gd name="connsiteX38-5675" fmla="*/ 378326 w 2082382"/>
                <a:gd name="connsiteY38-5676" fmla="*/ 3982065 h 4424516"/>
                <a:gd name="connsiteX39-5677" fmla="*/ 287923 w 2082382"/>
                <a:gd name="connsiteY39-5678" fmla="*/ 3595466 h 4424516"/>
                <a:gd name="connsiteX40-5679" fmla="*/ 45531 w 2082382"/>
                <a:gd name="connsiteY40-5680" fmla="*/ 3215148 h 4424516"/>
                <a:gd name="connsiteX41-5681" fmla="*/ 52906 w 2082382"/>
                <a:gd name="connsiteY41-5682" fmla="*/ 2698955 h 4424516"/>
                <a:gd name="connsiteX42-5683" fmla="*/ 222512 w 2082382"/>
                <a:gd name="connsiteY42-5684" fmla="*/ 2337619 h 4424516"/>
                <a:gd name="connsiteX43-5685" fmla="*/ 208720 w 2082382"/>
                <a:gd name="connsiteY43-5686" fmla="*/ 1633794 h 4424516"/>
                <a:gd name="connsiteX44-5687" fmla="*/ 260476 w 2082382"/>
                <a:gd name="connsiteY44-5688" fmla="*/ 1080865 h 4424516"/>
                <a:gd name="connsiteX45-5689" fmla="*/ 443738 w 2082382"/>
                <a:gd name="connsiteY45-5690" fmla="*/ 855407 h 4424516"/>
                <a:gd name="connsiteX46-5691" fmla="*/ 657589 w 2082382"/>
                <a:gd name="connsiteY46-5692" fmla="*/ 803787 h 4424516"/>
                <a:gd name="connsiteX47-5693" fmla="*/ 664964 w 2082382"/>
                <a:gd name="connsiteY47-5694" fmla="*/ 744794 h 4424516"/>
                <a:gd name="connsiteX48-5695" fmla="*/ 1076826 w 2082382"/>
                <a:gd name="connsiteY48-5696" fmla="*/ 208526 h 4424516"/>
                <a:gd name="connsiteX49-5697" fmla="*/ 1734222 w 2082382"/>
                <a:gd name="connsiteY49-5698" fmla="*/ 0 h 4424516"/>
                <a:gd name="connsiteX0-5699" fmla="*/ 1734222 w 2082382"/>
                <a:gd name="connsiteY0-5700" fmla="*/ 0 h 4424516"/>
                <a:gd name="connsiteX1-5701" fmla="*/ 2073435 w 2082382"/>
                <a:gd name="connsiteY1-5702" fmla="*/ 103239 h 4424516"/>
                <a:gd name="connsiteX2-5703" fmla="*/ 2080809 w 2082382"/>
                <a:gd name="connsiteY2-5704" fmla="*/ 184355 h 4424516"/>
                <a:gd name="connsiteX3-5705" fmla="*/ 2081062 w 2082382"/>
                <a:gd name="connsiteY3-5706" fmla="*/ 184588 h 4424516"/>
                <a:gd name="connsiteX4-5707" fmla="*/ 2051312 w 2082382"/>
                <a:gd name="connsiteY4-5708" fmla="*/ 235974 h 4424516"/>
                <a:gd name="connsiteX5-5709" fmla="*/ 2021815 w 2082382"/>
                <a:gd name="connsiteY5-5710" fmla="*/ 457200 h 4424516"/>
                <a:gd name="connsiteX6-5711" fmla="*/ 2080809 w 2082382"/>
                <a:gd name="connsiteY6-5712" fmla="*/ 457200 h 4424516"/>
                <a:gd name="connsiteX7-5713" fmla="*/ 1911202 w 2082382"/>
                <a:gd name="connsiteY7-5714" fmla="*/ 641555 h 4424516"/>
                <a:gd name="connsiteX8-5715" fmla="*/ 2007067 w 2082382"/>
                <a:gd name="connsiteY8-5716" fmla="*/ 759542 h 4424516"/>
                <a:gd name="connsiteX9-5717" fmla="*/ 2080809 w 2082382"/>
                <a:gd name="connsiteY9-5718" fmla="*/ 899652 h 4424516"/>
                <a:gd name="connsiteX10-5719" fmla="*/ 2051312 w 2082382"/>
                <a:gd name="connsiteY10-5720" fmla="*/ 1076632 h 4424516"/>
                <a:gd name="connsiteX11-5721" fmla="*/ 1921581 w 2082382"/>
                <a:gd name="connsiteY11-5722" fmla="*/ 930378 h 4424516"/>
                <a:gd name="connsiteX12-5723" fmla="*/ 1748970 w 2082382"/>
                <a:gd name="connsiteY12-5724" fmla="*/ 909348 h 4424516"/>
                <a:gd name="connsiteX13-5725" fmla="*/ 1605720 w 2082382"/>
                <a:gd name="connsiteY13-5726" fmla="*/ 838610 h 4424516"/>
                <a:gd name="connsiteX14-5727" fmla="*/ 1483499 w 2082382"/>
                <a:gd name="connsiteY14-5728" fmla="*/ 943897 h 4424516"/>
                <a:gd name="connsiteX15-5729" fmla="*/ 1461377 w 2082382"/>
                <a:gd name="connsiteY15-5730" fmla="*/ 1201994 h 4424516"/>
                <a:gd name="connsiteX16-5731" fmla="*/ 1608860 w 2082382"/>
                <a:gd name="connsiteY16-5732" fmla="*/ 1393723 h 4424516"/>
                <a:gd name="connsiteX17-5733" fmla="*/ 1616235 w 2082382"/>
                <a:gd name="connsiteY17-5734" fmla="*/ 1622323 h 4424516"/>
                <a:gd name="connsiteX18-5735" fmla="*/ 1498247 w 2082382"/>
                <a:gd name="connsiteY18-5736" fmla="*/ 1755058 h 4424516"/>
                <a:gd name="connsiteX19-5737" fmla="*/ 1365517 w 2082382"/>
                <a:gd name="connsiteY19-5738" fmla="*/ 1803960 h 4424516"/>
                <a:gd name="connsiteX20-5739" fmla="*/ 1247525 w 2082382"/>
                <a:gd name="connsiteY20-5740" fmla="*/ 1828800 h 4424516"/>
                <a:gd name="connsiteX21-5741" fmla="*/ 923060 w 2082382"/>
                <a:gd name="connsiteY21-5742" fmla="*/ 1681316 h 4424516"/>
                <a:gd name="connsiteX22-5743" fmla="*/ 753454 w 2082382"/>
                <a:gd name="connsiteY22-5744" fmla="*/ 1268361 h 4424516"/>
                <a:gd name="connsiteX23-5745" fmla="*/ 805073 w 2082382"/>
                <a:gd name="connsiteY23-5746" fmla="*/ 1069258 h 4424516"/>
                <a:gd name="connsiteX24-5747" fmla="*/ 723957 w 2082382"/>
                <a:gd name="connsiteY24-5748" fmla="*/ 966019 h 4424516"/>
                <a:gd name="connsiteX25-5749" fmla="*/ 613344 w 2082382"/>
                <a:gd name="connsiteY25-5750" fmla="*/ 1076632 h 4424516"/>
                <a:gd name="connsiteX26-5751" fmla="*/ 707160 w 2082382"/>
                <a:gd name="connsiteY26-5752" fmla="*/ 1817193 h 4424516"/>
                <a:gd name="connsiteX27-5753" fmla="*/ 811492 w 2082382"/>
                <a:gd name="connsiteY27-5754" fmla="*/ 2389239 h 4424516"/>
                <a:gd name="connsiteX28-5755" fmla="*/ 716583 w 2082382"/>
                <a:gd name="connsiteY28-5756" fmla="*/ 2934929 h 4424516"/>
                <a:gd name="connsiteX29-5757" fmla="*/ 546977 w 2082382"/>
                <a:gd name="connsiteY29-5758" fmla="*/ 3465871 h 4424516"/>
                <a:gd name="connsiteX30-5759" fmla="*/ 677664 w 2082382"/>
                <a:gd name="connsiteY30-5760" fmla="*/ 3841955 h 4424516"/>
                <a:gd name="connsiteX31-5761" fmla="*/ 878815 w 2082382"/>
                <a:gd name="connsiteY31-5762" fmla="*/ 3967316 h 4424516"/>
                <a:gd name="connsiteX32-5763" fmla="*/ 886189 w 2082382"/>
                <a:gd name="connsiteY32-5764" fmla="*/ 4159045 h 4424516"/>
                <a:gd name="connsiteX33-5765" fmla="*/ 694460 w 2082382"/>
                <a:gd name="connsiteY33-5766" fmla="*/ 4424516 h 4424516"/>
                <a:gd name="connsiteX34-5767" fmla="*/ 672338 w 2082382"/>
                <a:gd name="connsiteY34-5768" fmla="*/ 4188542 h 4424516"/>
                <a:gd name="connsiteX35-5769" fmla="*/ 369996 w 2082382"/>
                <a:gd name="connsiteY35-5770" fmla="*/ 4358148 h 4424516"/>
                <a:gd name="connsiteX36-5771" fmla="*/ 414241 w 2082382"/>
                <a:gd name="connsiteY36-5772" fmla="*/ 4151671 h 4424516"/>
                <a:gd name="connsiteX37-5773" fmla="*/ 303628 w 2082382"/>
                <a:gd name="connsiteY37-5774" fmla="*/ 4203290 h 4424516"/>
                <a:gd name="connsiteX38-5775" fmla="*/ 378326 w 2082382"/>
                <a:gd name="connsiteY38-5776" fmla="*/ 3982065 h 4424516"/>
                <a:gd name="connsiteX39-5777" fmla="*/ 287923 w 2082382"/>
                <a:gd name="connsiteY39-5778" fmla="*/ 3595466 h 4424516"/>
                <a:gd name="connsiteX40-5779" fmla="*/ 45531 w 2082382"/>
                <a:gd name="connsiteY40-5780" fmla="*/ 3215148 h 4424516"/>
                <a:gd name="connsiteX41-5781" fmla="*/ 52906 w 2082382"/>
                <a:gd name="connsiteY41-5782" fmla="*/ 2698955 h 4424516"/>
                <a:gd name="connsiteX42-5783" fmla="*/ 222512 w 2082382"/>
                <a:gd name="connsiteY42-5784" fmla="*/ 2337619 h 4424516"/>
                <a:gd name="connsiteX43-5785" fmla="*/ 208720 w 2082382"/>
                <a:gd name="connsiteY43-5786" fmla="*/ 1633794 h 4424516"/>
                <a:gd name="connsiteX44-5787" fmla="*/ 260476 w 2082382"/>
                <a:gd name="connsiteY44-5788" fmla="*/ 1080865 h 4424516"/>
                <a:gd name="connsiteX45-5789" fmla="*/ 443738 w 2082382"/>
                <a:gd name="connsiteY45-5790" fmla="*/ 855407 h 4424516"/>
                <a:gd name="connsiteX46-5791" fmla="*/ 657589 w 2082382"/>
                <a:gd name="connsiteY46-5792" fmla="*/ 803787 h 4424516"/>
                <a:gd name="connsiteX47-5793" fmla="*/ 664964 w 2082382"/>
                <a:gd name="connsiteY47-5794" fmla="*/ 744794 h 4424516"/>
                <a:gd name="connsiteX48-5795" fmla="*/ 1076826 w 2082382"/>
                <a:gd name="connsiteY48-5796" fmla="*/ 208526 h 4424516"/>
                <a:gd name="connsiteX49-5797" fmla="*/ 1734222 w 2082382"/>
                <a:gd name="connsiteY49-5798" fmla="*/ 0 h 4424516"/>
                <a:gd name="connsiteX0-5799" fmla="*/ 1734222 w 2082382"/>
                <a:gd name="connsiteY0-5800" fmla="*/ 0 h 4424516"/>
                <a:gd name="connsiteX1-5801" fmla="*/ 2073435 w 2082382"/>
                <a:gd name="connsiteY1-5802" fmla="*/ 103239 h 4424516"/>
                <a:gd name="connsiteX2-5803" fmla="*/ 2080809 w 2082382"/>
                <a:gd name="connsiteY2-5804" fmla="*/ 184355 h 4424516"/>
                <a:gd name="connsiteX3-5805" fmla="*/ 2081062 w 2082382"/>
                <a:gd name="connsiteY3-5806" fmla="*/ 184588 h 4424516"/>
                <a:gd name="connsiteX4-5807" fmla="*/ 2051312 w 2082382"/>
                <a:gd name="connsiteY4-5808" fmla="*/ 235974 h 4424516"/>
                <a:gd name="connsiteX5-5809" fmla="*/ 2021815 w 2082382"/>
                <a:gd name="connsiteY5-5810" fmla="*/ 457200 h 4424516"/>
                <a:gd name="connsiteX6-5811" fmla="*/ 2080809 w 2082382"/>
                <a:gd name="connsiteY6-5812" fmla="*/ 457200 h 4424516"/>
                <a:gd name="connsiteX7-5813" fmla="*/ 1911202 w 2082382"/>
                <a:gd name="connsiteY7-5814" fmla="*/ 641555 h 4424516"/>
                <a:gd name="connsiteX8-5815" fmla="*/ 2007067 w 2082382"/>
                <a:gd name="connsiteY8-5816" fmla="*/ 759542 h 4424516"/>
                <a:gd name="connsiteX9-5817" fmla="*/ 2080809 w 2082382"/>
                <a:gd name="connsiteY9-5818" fmla="*/ 899652 h 4424516"/>
                <a:gd name="connsiteX10-5819" fmla="*/ 2051312 w 2082382"/>
                <a:gd name="connsiteY10-5820" fmla="*/ 1076632 h 4424516"/>
                <a:gd name="connsiteX11-5821" fmla="*/ 1921581 w 2082382"/>
                <a:gd name="connsiteY11-5822" fmla="*/ 930378 h 4424516"/>
                <a:gd name="connsiteX12-5823" fmla="*/ 1748970 w 2082382"/>
                <a:gd name="connsiteY12-5824" fmla="*/ 909348 h 4424516"/>
                <a:gd name="connsiteX13-5825" fmla="*/ 1605720 w 2082382"/>
                <a:gd name="connsiteY13-5826" fmla="*/ 838610 h 4424516"/>
                <a:gd name="connsiteX14-5827" fmla="*/ 1483499 w 2082382"/>
                <a:gd name="connsiteY14-5828" fmla="*/ 943897 h 4424516"/>
                <a:gd name="connsiteX15-5829" fmla="*/ 1461377 w 2082382"/>
                <a:gd name="connsiteY15-5830" fmla="*/ 1201994 h 4424516"/>
                <a:gd name="connsiteX16-5831" fmla="*/ 1608860 w 2082382"/>
                <a:gd name="connsiteY16-5832" fmla="*/ 1393723 h 4424516"/>
                <a:gd name="connsiteX17-5833" fmla="*/ 1616235 w 2082382"/>
                <a:gd name="connsiteY17-5834" fmla="*/ 1622323 h 4424516"/>
                <a:gd name="connsiteX18-5835" fmla="*/ 1498247 w 2082382"/>
                <a:gd name="connsiteY18-5836" fmla="*/ 1755058 h 4424516"/>
                <a:gd name="connsiteX19-5837" fmla="*/ 1365517 w 2082382"/>
                <a:gd name="connsiteY19-5838" fmla="*/ 1803960 h 4424516"/>
                <a:gd name="connsiteX20-5839" fmla="*/ 1247525 w 2082382"/>
                <a:gd name="connsiteY20-5840" fmla="*/ 1828800 h 4424516"/>
                <a:gd name="connsiteX21-5841" fmla="*/ 923060 w 2082382"/>
                <a:gd name="connsiteY21-5842" fmla="*/ 1681316 h 4424516"/>
                <a:gd name="connsiteX22-5843" fmla="*/ 753454 w 2082382"/>
                <a:gd name="connsiteY22-5844" fmla="*/ 1268361 h 4424516"/>
                <a:gd name="connsiteX23-5845" fmla="*/ 805073 w 2082382"/>
                <a:gd name="connsiteY23-5846" fmla="*/ 1069258 h 4424516"/>
                <a:gd name="connsiteX24-5847" fmla="*/ 723957 w 2082382"/>
                <a:gd name="connsiteY24-5848" fmla="*/ 966019 h 4424516"/>
                <a:gd name="connsiteX25-5849" fmla="*/ 613344 w 2082382"/>
                <a:gd name="connsiteY25-5850" fmla="*/ 1076632 h 4424516"/>
                <a:gd name="connsiteX26-5851" fmla="*/ 707160 w 2082382"/>
                <a:gd name="connsiteY26-5852" fmla="*/ 1817193 h 4424516"/>
                <a:gd name="connsiteX27-5853" fmla="*/ 811492 w 2082382"/>
                <a:gd name="connsiteY27-5854" fmla="*/ 2389239 h 4424516"/>
                <a:gd name="connsiteX28-5855" fmla="*/ 716583 w 2082382"/>
                <a:gd name="connsiteY28-5856" fmla="*/ 2934929 h 4424516"/>
                <a:gd name="connsiteX29-5857" fmla="*/ 606244 w 2082382"/>
                <a:gd name="connsiteY29-5858" fmla="*/ 3398137 h 4424516"/>
                <a:gd name="connsiteX30-5859" fmla="*/ 677664 w 2082382"/>
                <a:gd name="connsiteY30-5860" fmla="*/ 3841955 h 4424516"/>
                <a:gd name="connsiteX31-5861" fmla="*/ 878815 w 2082382"/>
                <a:gd name="connsiteY31-5862" fmla="*/ 3967316 h 4424516"/>
                <a:gd name="connsiteX32-5863" fmla="*/ 886189 w 2082382"/>
                <a:gd name="connsiteY32-5864" fmla="*/ 4159045 h 4424516"/>
                <a:gd name="connsiteX33-5865" fmla="*/ 694460 w 2082382"/>
                <a:gd name="connsiteY33-5866" fmla="*/ 4424516 h 4424516"/>
                <a:gd name="connsiteX34-5867" fmla="*/ 672338 w 2082382"/>
                <a:gd name="connsiteY34-5868" fmla="*/ 4188542 h 4424516"/>
                <a:gd name="connsiteX35-5869" fmla="*/ 369996 w 2082382"/>
                <a:gd name="connsiteY35-5870" fmla="*/ 4358148 h 4424516"/>
                <a:gd name="connsiteX36-5871" fmla="*/ 414241 w 2082382"/>
                <a:gd name="connsiteY36-5872" fmla="*/ 4151671 h 4424516"/>
                <a:gd name="connsiteX37-5873" fmla="*/ 303628 w 2082382"/>
                <a:gd name="connsiteY37-5874" fmla="*/ 4203290 h 4424516"/>
                <a:gd name="connsiteX38-5875" fmla="*/ 378326 w 2082382"/>
                <a:gd name="connsiteY38-5876" fmla="*/ 3982065 h 4424516"/>
                <a:gd name="connsiteX39-5877" fmla="*/ 287923 w 2082382"/>
                <a:gd name="connsiteY39-5878" fmla="*/ 3595466 h 4424516"/>
                <a:gd name="connsiteX40-5879" fmla="*/ 45531 w 2082382"/>
                <a:gd name="connsiteY40-5880" fmla="*/ 3215148 h 4424516"/>
                <a:gd name="connsiteX41-5881" fmla="*/ 52906 w 2082382"/>
                <a:gd name="connsiteY41-5882" fmla="*/ 2698955 h 4424516"/>
                <a:gd name="connsiteX42-5883" fmla="*/ 222512 w 2082382"/>
                <a:gd name="connsiteY42-5884" fmla="*/ 2337619 h 4424516"/>
                <a:gd name="connsiteX43-5885" fmla="*/ 208720 w 2082382"/>
                <a:gd name="connsiteY43-5886" fmla="*/ 1633794 h 4424516"/>
                <a:gd name="connsiteX44-5887" fmla="*/ 260476 w 2082382"/>
                <a:gd name="connsiteY44-5888" fmla="*/ 1080865 h 4424516"/>
                <a:gd name="connsiteX45-5889" fmla="*/ 443738 w 2082382"/>
                <a:gd name="connsiteY45-5890" fmla="*/ 855407 h 4424516"/>
                <a:gd name="connsiteX46-5891" fmla="*/ 657589 w 2082382"/>
                <a:gd name="connsiteY46-5892" fmla="*/ 803787 h 4424516"/>
                <a:gd name="connsiteX47-5893" fmla="*/ 664964 w 2082382"/>
                <a:gd name="connsiteY47-5894" fmla="*/ 744794 h 4424516"/>
                <a:gd name="connsiteX48-5895" fmla="*/ 1076826 w 2082382"/>
                <a:gd name="connsiteY48-5896" fmla="*/ 208526 h 4424516"/>
                <a:gd name="connsiteX49-5897" fmla="*/ 1734222 w 2082382"/>
                <a:gd name="connsiteY49-5898" fmla="*/ 0 h 4424516"/>
                <a:gd name="connsiteX0-5899" fmla="*/ 1734222 w 2082382"/>
                <a:gd name="connsiteY0-5900" fmla="*/ 0 h 4424516"/>
                <a:gd name="connsiteX1-5901" fmla="*/ 2073435 w 2082382"/>
                <a:gd name="connsiteY1-5902" fmla="*/ 103239 h 4424516"/>
                <a:gd name="connsiteX2-5903" fmla="*/ 2080809 w 2082382"/>
                <a:gd name="connsiteY2-5904" fmla="*/ 184355 h 4424516"/>
                <a:gd name="connsiteX3-5905" fmla="*/ 2081062 w 2082382"/>
                <a:gd name="connsiteY3-5906" fmla="*/ 184588 h 4424516"/>
                <a:gd name="connsiteX4-5907" fmla="*/ 2051312 w 2082382"/>
                <a:gd name="connsiteY4-5908" fmla="*/ 235974 h 4424516"/>
                <a:gd name="connsiteX5-5909" fmla="*/ 2021815 w 2082382"/>
                <a:gd name="connsiteY5-5910" fmla="*/ 457200 h 4424516"/>
                <a:gd name="connsiteX6-5911" fmla="*/ 2080809 w 2082382"/>
                <a:gd name="connsiteY6-5912" fmla="*/ 457200 h 4424516"/>
                <a:gd name="connsiteX7-5913" fmla="*/ 1911202 w 2082382"/>
                <a:gd name="connsiteY7-5914" fmla="*/ 641555 h 4424516"/>
                <a:gd name="connsiteX8-5915" fmla="*/ 2007067 w 2082382"/>
                <a:gd name="connsiteY8-5916" fmla="*/ 759542 h 4424516"/>
                <a:gd name="connsiteX9-5917" fmla="*/ 2080809 w 2082382"/>
                <a:gd name="connsiteY9-5918" fmla="*/ 899652 h 4424516"/>
                <a:gd name="connsiteX10-5919" fmla="*/ 2051312 w 2082382"/>
                <a:gd name="connsiteY10-5920" fmla="*/ 1076632 h 4424516"/>
                <a:gd name="connsiteX11-5921" fmla="*/ 1921581 w 2082382"/>
                <a:gd name="connsiteY11-5922" fmla="*/ 930378 h 4424516"/>
                <a:gd name="connsiteX12-5923" fmla="*/ 1748970 w 2082382"/>
                <a:gd name="connsiteY12-5924" fmla="*/ 909348 h 4424516"/>
                <a:gd name="connsiteX13-5925" fmla="*/ 1605720 w 2082382"/>
                <a:gd name="connsiteY13-5926" fmla="*/ 838610 h 4424516"/>
                <a:gd name="connsiteX14-5927" fmla="*/ 1483499 w 2082382"/>
                <a:gd name="connsiteY14-5928" fmla="*/ 943897 h 4424516"/>
                <a:gd name="connsiteX15-5929" fmla="*/ 1461377 w 2082382"/>
                <a:gd name="connsiteY15-5930" fmla="*/ 1201994 h 4424516"/>
                <a:gd name="connsiteX16-5931" fmla="*/ 1608860 w 2082382"/>
                <a:gd name="connsiteY16-5932" fmla="*/ 1393723 h 4424516"/>
                <a:gd name="connsiteX17-5933" fmla="*/ 1616235 w 2082382"/>
                <a:gd name="connsiteY17-5934" fmla="*/ 1622323 h 4424516"/>
                <a:gd name="connsiteX18-5935" fmla="*/ 1498247 w 2082382"/>
                <a:gd name="connsiteY18-5936" fmla="*/ 1755058 h 4424516"/>
                <a:gd name="connsiteX19-5937" fmla="*/ 1365517 w 2082382"/>
                <a:gd name="connsiteY19-5938" fmla="*/ 1803960 h 4424516"/>
                <a:gd name="connsiteX20-5939" fmla="*/ 1247525 w 2082382"/>
                <a:gd name="connsiteY20-5940" fmla="*/ 1828800 h 4424516"/>
                <a:gd name="connsiteX21-5941" fmla="*/ 923060 w 2082382"/>
                <a:gd name="connsiteY21-5942" fmla="*/ 1681316 h 4424516"/>
                <a:gd name="connsiteX22-5943" fmla="*/ 753454 w 2082382"/>
                <a:gd name="connsiteY22-5944" fmla="*/ 1268361 h 4424516"/>
                <a:gd name="connsiteX23-5945" fmla="*/ 805073 w 2082382"/>
                <a:gd name="connsiteY23-5946" fmla="*/ 1069258 h 4424516"/>
                <a:gd name="connsiteX24-5947" fmla="*/ 723957 w 2082382"/>
                <a:gd name="connsiteY24-5948" fmla="*/ 966019 h 4424516"/>
                <a:gd name="connsiteX25-5949" fmla="*/ 613344 w 2082382"/>
                <a:gd name="connsiteY25-5950" fmla="*/ 1076632 h 4424516"/>
                <a:gd name="connsiteX26-5951" fmla="*/ 707160 w 2082382"/>
                <a:gd name="connsiteY26-5952" fmla="*/ 1817193 h 4424516"/>
                <a:gd name="connsiteX27-5953" fmla="*/ 811492 w 2082382"/>
                <a:gd name="connsiteY27-5954" fmla="*/ 2389239 h 4424516"/>
                <a:gd name="connsiteX28-5955" fmla="*/ 716583 w 2082382"/>
                <a:gd name="connsiteY28-5956" fmla="*/ 2934929 h 4424516"/>
                <a:gd name="connsiteX29-5957" fmla="*/ 606244 w 2082382"/>
                <a:gd name="connsiteY29-5958" fmla="*/ 3398137 h 4424516"/>
                <a:gd name="connsiteX30-5959" fmla="*/ 677664 w 2082382"/>
                <a:gd name="connsiteY30-5960" fmla="*/ 3841955 h 4424516"/>
                <a:gd name="connsiteX31-5961" fmla="*/ 878815 w 2082382"/>
                <a:gd name="connsiteY31-5962" fmla="*/ 3967316 h 4424516"/>
                <a:gd name="connsiteX32-5963" fmla="*/ 886189 w 2082382"/>
                <a:gd name="connsiteY32-5964" fmla="*/ 4159045 h 4424516"/>
                <a:gd name="connsiteX33-5965" fmla="*/ 694460 w 2082382"/>
                <a:gd name="connsiteY33-5966" fmla="*/ 4424516 h 4424516"/>
                <a:gd name="connsiteX34-5967" fmla="*/ 672338 w 2082382"/>
                <a:gd name="connsiteY34-5968" fmla="*/ 4188542 h 4424516"/>
                <a:gd name="connsiteX35-5969" fmla="*/ 369996 w 2082382"/>
                <a:gd name="connsiteY35-5970" fmla="*/ 4358148 h 4424516"/>
                <a:gd name="connsiteX36-5971" fmla="*/ 414241 w 2082382"/>
                <a:gd name="connsiteY36-5972" fmla="*/ 4151671 h 4424516"/>
                <a:gd name="connsiteX37-5973" fmla="*/ 303628 w 2082382"/>
                <a:gd name="connsiteY37-5974" fmla="*/ 4203290 h 4424516"/>
                <a:gd name="connsiteX38-5975" fmla="*/ 378326 w 2082382"/>
                <a:gd name="connsiteY38-5976" fmla="*/ 3982065 h 4424516"/>
                <a:gd name="connsiteX39-5977" fmla="*/ 287923 w 2082382"/>
                <a:gd name="connsiteY39-5978" fmla="*/ 3595466 h 4424516"/>
                <a:gd name="connsiteX40-5979" fmla="*/ 45531 w 2082382"/>
                <a:gd name="connsiteY40-5980" fmla="*/ 3215148 h 4424516"/>
                <a:gd name="connsiteX41-5981" fmla="*/ 52906 w 2082382"/>
                <a:gd name="connsiteY41-5982" fmla="*/ 2698955 h 4424516"/>
                <a:gd name="connsiteX42-5983" fmla="*/ 222512 w 2082382"/>
                <a:gd name="connsiteY42-5984" fmla="*/ 2337619 h 4424516"/>
                <a:gd name="connsiteX43-5985" fmla="*/ 208720 w 2082382"/>
                <a:gd name="connsiteY43-5986" fmla="*/ 1633794 h 4424516"/>
                <a:gd name="connsiteX44-5987" fmla="*/ 260476 w 2082382"/>
                <a:gd name="connsiteY44-5988" fmla="*/ 1080865 h 4424516"/>
                <a:gd name="connsiteX45-5989" fmla="*/ 443738 w 2082382"/>
                <a:gd name="connsiteY45-5990" fmla="*/ 855407 h 4424516"/>
                <a:gd name="connsiteX46-5991" fmla="*/ 657589 w 2082382"/>
                <a:gd name="connsiteY46-5992" fmla="*/ 803787 h 4424516"/>
                <a:gd name="connsiteX47-5993" fmla="*/ 664964 w 2082382"/>
                <a:gd name="connsiteY47-5994" fmla="*/ 744794 h 4424516"/>
                <a:gd name="connsiteX48-5995" fmla="*/ 1076826 w 2082382"/>
                <a:gd name="connsiteY48-5996" fmla="*/ 208526 h 4424516"/>
                <a:gd name="connsiteX49-5997" fmla="*/ 1734222 w 2082382"/>
                <a:gd name="connsiteY49-5998" fmla="*/ 0 h 4424516"/>
                <a:gd name="connsiteX0-5999" fmla="*/ 1734222 w 2082382"/>
                <a:gd name="connsiteY0-6000" fmla="*/ 0 h 4424516"/>
                <a:gd name="connsiteX1-6001" fmla="*/ 2073435 w 2082382"/>
                <a:gd name="connsiteY1-6002" fmla="*/ 103239 h 4424516"/>
                <a:gd name="connsiteX2-6003" fmla="*/ 2080809 w 2082382"/>
                <a:gd name="connsiteY2-6004" fmla="*/ 184355 h 4424516"/>
                <a:gd name="connsiteX3-6005" fmla="*/ 2081062 w 2082382"/>
                <a:gd name="connsiteY3-6006" fmla="*/ 184588 h 4424516"/>
                <a:gd name="connsiteX4-6007" fmla="*/ 2051312 w 2082382"/>
                <a:gd name="connsiteY4-6008" fmla="*/ 235974 h 4424516"/>
                <a:gd name="connsiteX5-6009" fmla="*/ 2021815 w 2082382"/>
                <a:gd name="connsiteY5-6010" fmla="*/ 457200 h 4424516"/>
                <a:gd name="connsiteX6-6011" fmla="*/ 2080809 w 2082382"/>
                <a:gd name="connsiteY6-6012" fmla="*/ 457200 h 4424516"/>
                <a:gd name="connsiteX7-6013" fmla="*/ 1911202 w 2082382"/>
                <a:gd name="connsiteY7-6014" fmla="*/ 641555 h 4424516"/>
                <a:gd name="connsiteX8-6015" fmla="*/ 2007067 w 2082382"/>
                <a:gd name="connsiteY8-6016" fmla="*/ 759542 h 4424516"/>
                <a:gd name="connsiteX9-6017" fmla="*/ 2080809 w 2082382"/>
                <a:gd name="connsiteY9-6018" fmla="*/ 899652 h 4424516"/>
                <a:gd name="connsiteX10-6019" fmla="*/ 2051312 w 2082382"/>
                <a:gd name="connsiteY10-6020" fmla="*/ 1076632 h 4424516"/>
                <a:gd name="connsiteX11-6021" fmla="*/ 1921581 w 2082382"/>
                <a:gd name="connsiteY11-6022" fmla="*/ 930378 h 4424516"/>
                <a:gd name="connsiteX12-6023" fmla="*/ 1748970 w 2082382"/>
                <a:gd name="connsiteY12-6024" fmla="*/ 909348 h 4424516"/>
                <a:gd name="connsiteX13-6025" fmla="*/ 1605720 w 2082382"/>
                <a:gd name="connsiteY13-6026" fmla="*/ 838610 h 4424516"/>
                <a:gd name="connsiteX14-6027" fmla="*/ 1483499 w 2082382"/>
                <a:gd name="connsiteY14-6028" fmla="*/ 943897 h 4424516"/>
                <a:gd name="connsiteX15-6029" fmla="*/ 1461377 w 2082382"/>
                <a:gd name="connsiteY15-6030" fmla="*/ 1201994 h 4424516"/>
                <a:gd name="connsiteX16-6031" fmla="*/ 1608860 w 2082382"/>
                <a:gd name="connsiteY16-6032" fmla="*/ 1393723 h 4424516"/>
                <a:gd name="connsiteX17-6033" fmla="*/ 1616235 w 2082382"/>
                <a:gd name="connsiteY17-6034" fmla="*/ 1622323 h 4424516"/>
                <a:gd name="connsiteX18-6035" fmla="*/ 1498247 w 2082382"/>
                <a:gd name="connsiteY18-6036" fmla="*/ 1755058 h 4424516"/>
                <a:gd name="connsiteX19-6037" fmla="*/ 1365517 w 2082382"/>
                <a:gd name="connsiteY19-6038" fmla="*/ 1803960 h 4424516"/>
                <a:gd name="connsiteX20-6039" fmla="*/ 1247525 w 2082382"/>
                <a:gd name="connsiteY20-6040" fmla="*/ 1828800 h 4424516"/>
                <a:gd name="connsiteX21-6041" fmla="*/ 923060 w 2082382"/>
                <a:gd name="connsiteY21-6042" fmla="*/ 1681316 h 4424516"/>
                <a:gd name="connsiteX22-6043" fmla="*/ 753454 w 2082382"/>
                <a:gd name="connsiteY22-6044" fmla="*/ 1268361 h 4424516"/>
                <a:gd name="connsiteX23-6045" fmla="*/ 805073 w 2082382"/>
                <a:gd name="connsiteY23-6046" fmla="*/ 1069258 h 4424516"/>
                <a:gd name="connsiteX24-6047" fmla="*/ 723957 w 2082382"/>
                <a:gd name="connsiteY24-6048" fmla="*/ 966019 h 4424516"/>
                <a:gd name="connsiteX25-6049" fmla="*/ 613344 w 2082382"/>
                <a:gd name="connsiteY25-6050" fmla="*/ 1076632 h 4424516"/>
                <a:gd name="connsiteX26-6051" fmla="*/ 707160 w 2082382"/>
                <a:gd name="connsiteY26-6052" fmla="*/ 1817193 h 4424516"/>
                <a:gd name="connsiteX27-6053" fmla="*/ 811492 w 2082382"/>
                <a:gd name="connsiteY27-6054" fmla="*/ 2389239 h 4424516"/>
                <a:gd name="connsiteX28-6055" fmla="*/ 716583 w 2082382"/>
                <a:gd name="connsiteY28-6056" fmla="*/ 2934929 h 4424516"/>
                <a:gd name="connsiteX29-6057" fmla="*/ 606244 w 2082382"/>
                <a:gd name="connsiteY29-6058" fmla="*/ 3398137 h 4424516"/>
                <a:gd name="connsiteX30-6059" fmla="*/ 677664 w 2082382"/>
                <a:gd name="connsiteY30-6060" fmla="*/ 3841955 h 4424516"/>
                <a:gd name="connsiteX31-6061" fmla="*/ 878815 w 2082382"/>
                <a:gd name="connsiteY31-6062" fmla="*/ 3967316 h 4424516"/>
                <a:gd name="connsiteX32-6063" fmla="*/ 886189 w 2082382"/>
                <a:gd name="connsiteY32-6064" fmla="*/ 4159045 h 4424516"/>
                <a:gd name="connsiteX33-6065" fmla="*/ 694460 w 2082382"/>
                <a:gd name="connsiteY33-6066" fmla="*/ 4424516 h 4424516"/>
                <a:gd name="connsiteX34-6067" fmla="*/ 672338 w 2082382"/>
                <a:gd name="connsiteY34-6068" fmla="*/ 4188542 h 4424516"/>
                <a:gd name="connsiteX35-6069" fmla="*/ 369996 w 2082382"/>
                <a:gd name="connsiteY35-6070" fmla="*/ 4358148 h 4424516"/>
                <a:gd name="connsiteX36-6071" fmla="*/ 414241 w 2082382"/>
                <a:gd name="connsiteY36-6072" fmla="*/ 4151671 h 4424516"/>
                <a:gd name="connsiteX37-6073" fmla="*/ 303628 w 2082382"/>
                <a:gd name="connsiteY37-6074" fmla="*/ 4203290 h 4424516"/>
                <a:gd name="connsiteX38-6075" fmla="*/ 378326 w 2082382"/>
                <a:gd name="connsiteY38-6076" fmla="*/ 3982065 h 4424516"/>
                <a:gd name="connsiteX39-6077" fmla="*/ 287923 w 2082382"/>
                <a:gd name="connsiteY39-6078" fmla="*/ 3595466 h 4424516"/>
                <a:gd name="connsiteX40-6079" fmla="*/ 45531 w 2082382"/>
                <a:gd name="connsiteY40-6080" fmla="*/ 3215148 h 4424516"/>
                <a:gd name="connsiteX41-6081" fmla="*/ 52906 w 2082382"/>
                <a:gd name="connsiteY41-6082" fmla="*/ 2698955 h 4424516"/>
                <a:gd name="connsiteX42-6083" fmla="*/ 222512 w 2082382"/>
                <a:gd name="connsiteY42-6084" fmla="*/ 2337619 h 4424516"/>
                <a:gd name="connsiteX43-6085" fmla="*/ 208720 w 2082382"/>
                <a:gd name="connsiteY43-6086" fmla="*/ 1633794 h 4424516"/>
                <a:gd name="connsiteX44-6087" fmla="*/ 260476 w 2082382"/>
                <a:gd name="connsiteY44-6088" fmla="*/ 1080865 h 4424516"/>
                <a:gd name="connsiteX45-6089" fmla="*/ 443738 w 2082382"/>
                <a:gd name="connsiteY45-6090" fmla="*/ 855407 h 4424516"/>
                <a:gd name="connsiteX46-6091" fmla="*/ 657589 w 2082382"/>
                <a:gd name="connsiteY46-6092" fmla="*/ 803787 h 4424516"/>
                <a:gd name="connsiteX47-6093" fmla="*/ 664964 w 2082382"/>
                <a:gd name="connsiteY47-6094" fmla="*/ 744794 h 4424516"/>
                <a:gd name="connsiteX48-6095" fmla="*/ 1076826 w 2082382"/>
                <a:gd name="connsiteY48-6096" fmla="*/ 208526 h 4424516"/>
                <a:gd name="connsiteX49-6097" fmla="*/ 1734222 w 2082382"/>
                <a:gd name="connsiteY49-6098" fmla="*/ 0 h 4424516"/>
                <a:gd name="connsiteX0-6099" fmla="*/ 1734222 w 2082382"/>
                <a:gd name="connsiteY0-6100" fmla="*/ 0 h 4424516"/>
                <a:gd name="connsiteX1-6101" fmla="*/ 2073435 w 2082382"/>
                <a:gd name="connsiteY1-6102" fmla="*/ 103239 h 4424516"/>
                <a:gd name="connsiteX2-6103" fmla="*/ 2080809 w 2082382"/>
                <a:gd name="connsiteY2-6104" fmla="*/ 184355 h 4424516"/>
                <a:gd name="connsiteX3-6105" fmla="*/ 2081062 w 2082382"/>
                <a:gd name="connsiteY3-6106" fmla="*/ 184588 h 4424516"/>
                <a:gd name="connsiteX4-6107" fmla="*/ 2051312 w 2082382"/>
                <a:gd name="connsiteY4-6108" fmla="*/ 235974 h 4424516"/>
                <a:gd name="connsiteX5-6109" fmla="*/ 2021815 w 2082382"/>
                <a:gd name="connsiteY5-6110" fmla="*/ 457200 h 4424516"/>
                <a:gd name="connsiteX6-6111" fmla="*/ 2080809 w 2082382"/>
                <a:gd name="connsiteY6-6112" fmla="*/ 457200 h 4424516"/>
                <a:gd name="connsiteX7-6113" fmla="*/ 1911202 w 2082382"/>
                <a:gd name="connsiteY7-6114" fmla="*/ 641555 h 4424516"/>
                <a:gd name="connsiteX8-6115" fmla="*/ 2007067 w 2082382"/>
                <a:gd name="connsiteY8-6116" fmla="*/ 759542 h 4424516"/>
                <a:gd name="connsiteX9-6117" fmla="*/ 2080809 w 2082382"/>
                <a:gd name="connsiteY9-6118" fmla="*/ 899652 h 4424516"/>
                <a:gd name="connsiteX10-6119" fmla="*/ 2051312 w 2082382"/>
                <a:gd name="connsiteY10-6120" fmla="*/ 1076632 h 4424516"/>
                <a:gd name="connsiteX11-6121" fmla="*/ 1921581 w 2082382"/>
                <a:gd name="connsiteY11-6122" fmla="*/ 930378 h 4424516"/>
                <a:gd name="connsiteX12-6123" fmla="*/ 1748970 w 2082382"/>
                <a:gd name="connsiteY12-6124" fmla="*/ 909348 h 4424516"/>
                <a:gd name="connsiteX13-6125" fmla="*/ 1605720 w 2082382"/>
                <a:gd name="connsiteY13-6126" fmla="*/ 838610 h 4424516"/>
                <a:gd name="connsiteX14-6127" fmla="*/ 1483499 w 2082382"/>
                <a:gd name="connsiteY14-6128" fmla="*/ 943897 h 4424516"/>
                <a:gd name="connsiteX15-6129" fmla="*/ 1461377 w 2082382"/>
                <a:gd name="connsiteY15-6130" fmla="*/ 1201994 h 4424516"/>
                <a:gd name="connsiteX16-6131" fmla="*/ 1608860 w 2082382"/>
                <a:gd name="connsiteY16-6132" fmla="*/ 1393723 h 4424516"/>
                <a:gd name="connsiteX17-6133" fmla="*/ 1616235 w 2082382"/>
                <a:gd name="connsiteY17-6134" fmla="*/ 1622323 h 4424516"/>
                <a:gd name="connsiteX18-6135" fmla="*/ 1498247 w 2082382"/>
                <a:gd name="connsiteY18-6136" fmla="*/ 1755058 h 4424516"/>
                <a:gd name="connsiteX19-6137" fmla="*/ 1365517 w 2082382"/>
                <a:gd name="connsiteY19-6138" fmla="*/ 1803960 h 4424516"/>
                <a:gd name="connsiteX20-6139" fmla="*/ 1247525 w 2082382"/>
                <a:gd name="connsiteY20-6140" fmla="*/ 1828800 h 4424516"/>
                <a:gd name="connsiteX21-6141" fmla="*/ 923060 w 2082382"/>
                <a:gd name="connsiteY21-6142" fmla="*/ 1681316 h 4424516"/>
                <a:gd name="connsiteX22-6143" fmla="*/ 753454 w 2082382"/>
                <a:gd name="connsiteY22-6144" fmla="*/ 1268361 h 4424516"/>
                <a:gd name="connsiteX23-6145" fmla="*/ 805073 w 2082382"/>
                <a:gd name="connsiteY23-6146" fmla="*/ 1069258 h 4424516"/>
                <a:gd name="connsiteX24-6147" fmla="*/ 723957 w 2082382"/>
                <a:gd name="connsiteY24-6148" fmla="*/ 966019 h 4424516"/>
                <a:gd name="connsiteX25-6149" fmla="*/ 613344 w 2082382"/>
                <a:gd name="connsiteY25-6150" fmla="*/ 1076632 h 4424516"/>
                <a:gd name="connsiteX26-6151" fmla="*/ 707160 w 2082382"/>
                <a:gd name="connsiteY26-6152" fmla="*/ 1817193 h 4424516"/>
                <a:gd name="connsiteX27-6153" fmla="*/ 811492 w 2082382"/>
                <a:gd name="connsiteY27-6154" fmla="*/ 2389239 h 4424516"/>
                <a:gd name="connsiteX28-6155" fmla="*/ 712349 w 2082382"/>
                <a:gd name="connsiteY28-6156" fmla="*/ 2905296 h 4424516"/>
                <a:gd name="connsiteX29-6157" fmla="*/ 606244 w 2082382"/>
                <a:gd name="connsiteY29-6158" fmla="*/ 3398137 h 4424516"/>
                <a:gd name="connsiteX30-6159" fmla="*/ 677664 w 2082382"/>
                <a:gd name="connsiteY30-6160" fmla="*/ 3841955 h 4424516"/>
                <a:gd name="connsiteX31-6161" fmla="*/ 878815 w 2082382"/>
                <a:gd name="connsiteY31-6162" fmla="*/ 3967316 h 4424516"/>
                <a:gd name="connsiteX32-6163" fmla="*/ 886189 w 2082382"/>
                <a:gd name="connsiteY32-6164" fmla="*/ 4159045 h 4424516"/>
                <a:gd name="connsiteX33-6165" fmla="*/ 694460 w 2082382"/>
                <a:gd name="connsiteY33-6166" fmla="*/ 4424516 h 4424516"/>
                <a:gd name="connsiteX34-6167" fmla="*/ 672338 w 2082382"/>
                <a:gd name="connsiteY34-6168" fmla="*/ 4188542 h 4424516"/>
                <a:gd name="connsiteX35-6169" fmla="*/ 369996 w 2082382"/>
                <a:gd name="connsiteY35-6170" fmla="*/ 4358148 h 4424516"/>
                <a:gd name="connsiteX36-6171" fmla="*/ 414241 w 2082382"/>
                <a:gd name="connsiteY36-6172" fmla="*/ 4151671 h 4424516"/>
                <a:gd name="connsiteX37-6173" fmla="*/ 303628 w 2082382"/>
                <a:gd name="connsiteY37-6174" fmla="*/ 4203290 h 4424516"/>
                <a:gd name="connsiteX38-6175" fmla="*/ 378326 w 2082382"/>
                <a:gd name="connsiteY38-6176" fmla="*/ 3982065 h 4424516"/>
                <a:gd name="connsiteX39-6177" fmla="*/ 287923 w 2082382"/>
                <a:gd name="connsiteY39-6178" fmla="*/ 3595466 h 4424516"/>
                <a:gd name="connsiteX40-6179" fmla="*/ 45531 w 2082382"/>
                <a:gd name="connsiteY40-6180" fmla="*/ 3215148 h 4424516"/>
                <a:gd name="connsiteX41-6181" fmla="*/ 52906 w 2082382"/>
                <a:gd name="connsiteY41-6182" fmla="*/ 2698955 h 4424516"/>
                <a:gd name="connsiteX42-6183" fmla="*/ 222512 w 2082382"/>
                <a:gd name="connsiteY42-6184" fmla="*/ 2337619 h 4424516"/>
                <a:gd name="connsiteX43-6185" fmla="*/ 208720 w 2082382"/>
                <a:gd name="connsiteY43-6186" fmla="*/ 1633794 h 4424516"/>
                <a:gd name="connsiteX44-6187" fmla="*/ 260476 w 2082382"/>
                <a:gd name="connsiteY44-6188" fmla="*/ 1080865 h 4424516"/>
                <a:gd name="connsiteX45-6189" fmla="*/ 443738 w 2082382"/>
                <a:gd name="connsiteY45-6190" fmla="*/ 855407 h 4424516"/>
                <a:gd name="connsiteX46-6191" fmla="*/ 657589 w 2082382"/>
                <a:gd name="connsiteY46-6192" fmla="*/ 803787 h 4424516"/>
                <a:gd name="connsiteX47-6193" fmla="*/ 664964 w 2082382"/>
                <a:gd name="connsiteY47-6194" fmla="*/ 744794 h 4424516"/>
                <a:gd name="connsiteX48-6195" fmla="*/ 1076826 w 2082382"/>
                <a:gd name="connsiteY48-6196" fmla="*/ 208526 h 4424516"/>
                <a:gd name="connsiteX49-6197" fmla="*/ 1734222 w 2082382"/>
                <a:gd name="connsiteY49-6198" fmla="*/ 0 h 4424516"/>
                <a:gd name="connsiteX0-6199" fmla="*/ 1734222 w 2082382"/>
                <a:gd name="connsiteY0-6200" fmla="*/ 0 h 4424516"/>
                <a:gd name="connsiteX1-6201" fmla="*/ 2073435 w 2082382"/>
                <a:gd name="connsiteY1-6202" fmla="*/ 103239 h 4424516"/>
                <a:gd name="connsiteX2-6203" fmla="*/ 2080809 w 2082382"/>
                <a:gd name="connsiteY2-6204" fmla="*/ 184355 h 4424516"/>
                <a:gd name="connsiteX3-6205" fmla="*/ 2081062 w 2082382"/>
                <a:gd name="connsiteY3-6206" fmla="*/ 184588 h 4424516"/>
                <a:gd name="connsiteX4-6207" fmla="*/ 2051312 w 2082382"/>
                <a:gd name="connsiteY4-6208" fmla="*/ 235974 h 4424516"/>
                <a:gd name="connsiteX5-6209" fmla="*/ 2021815 w 2082382"/>
                <a:gd name="connsiteY5-6210" fmla="*/ 457200 h 4424516"/>
                <a:gd name="connsiteX6-6211" fmla="*/ 2080809 w 2082382"/>
                <a:gd name="connsiteY6-6212" fmla="*/ 457200 h 4424516"/>
                <a:gd name="connsiteX7-6213" fmla="*/ 1911202 w 2082382"/>
                <a:gd name="connsiteY7-6214" fmla="*/ 641555 h 4424516"/>
                <a:gd name="connsiteX8-6215" fmla="*/ 2007067 w 2082382"/>
                <a:gd name="connsiteY8-6216" fmla="*/ 759542 h 4424516"/>
                <a:gd name="connsiteX9-6217" fmla="*/ 2080809 w 2082382"/>
                <a:gd name="connsiteY9-6218" fmla="*/ 899652 h 4424516"/>
                <a:gd name="connsiteX10-6219" fmla="*/ 2051312 w 2082382"/>
                <a:gd name="connsiteY10-6220" fmla="*/ 1076632 h 4424516"/>
                <a:gd name="connsiteX11-6221" fmla="*/ 1921581 w 2082382"/>
                <a:gd name="connsiteY11-6222" fmla="*/ 930378 h 4424516"/>
                <a:gd name="connsiteX12-6223" fmla="*/ 1748970 w 2082382"/>
                <a:gd name="connsiteY12-6224" fmla="*/ 909348 h 4424516"/>
                <a:gd name="connsiteX13-6225" fmla="*/ 1605720 w 2082382"/>
                <a:gd name="connsiteY13-6226" fmla="*/ 838610 h 4424516"/>
                <a:gd name="connsiteX14-6227" fmla="*/ 1483499 w 2082382"/>
                <a:gd name="connsiteY14-6228" fmla="*/ 943897 h 4424516"/>
                <a:gd name="connsiteX15-6229" fmla="*/ 1461377 w 2082382"/>
                <a:gd name="connsiteY15-6230" fmla="*/ 1201994 h 4424516"/>
                <a:gd name="connsiteX16-6231" fmla="*/ 1608860 w 2082382"/>
                <a:gd name="connsiteY16-6232" fmla="*/ 1393723 h 4424516"/>
                <a:gd name="connsiteX17-6233" fmla="*/ 1616235 w 2082382"/>
                <a:gd name="connsiteY17-6234" fmla="*/ 1622323 h 4424516"/>
                <a:gd name="connsiteX18-6235" fmla="*/ 1498247 w 2082382"/>
                <a:gd name="connsiteY18-6236" fmla="*/ 1755058 h 4424516"/>
                <a:gd name="connsiteX19-6237" fmla="*/ 1365517 w 2082382"/>
                <a:gd name="connsiteY19-6238" fmla="*/ 1803960 h 4424516"/>
                <a:gd name="connsiteX20-6239" fmla="*/ 1247525 w 2082382"/>
                <a:gd name="connsiteY20-6240" fmla="*/ 1828800 h 4424516"/>
                <a:gd name="connsiteX21-6241" fmla="*/ 923060 w 2082382"/>
                <a:gd name="connsiteY21-6242" fmla="*/ 1681316 h 4424516"/>
                <a:gd name="connsiteX22-6243" fmla="*/ 753454 w 2082382"/>
                <a:gd name="connsiteY22-6244" fmla="*/ 1268361 h 4424516"/>
                <a:gd name="connsiteX23-6245" fmla="*/ 805073 w 2082382"/>
                <a:gd name="connsiteY23-6246" fmla="*/ 1069258 h 4424516"/>
                <a:gd name="connsiteX24-6247" fmla="*/ 723957 w 2082382"/>
                <a:gd name="connsiteY24-6248" fmla="*/ 966019 h 4424516"/>
                <a:gd name="connsiteX25-6249" fmla="*/ 613344 w 2082382"/>
                <a:gd name="connsiteY25-6250" fmla="*/ 1076632 h 4424516"/>
                <a:gd name="connsiteX26-6251" fmla="*/ 707160 w 2082382"/>
                <a:gd name="connsiteY26-6252" fmla="*/ 1817193 h 4424516"/>
                <a:gd name="connsiteX27-6253" fmla="*/ 841125 w 2082382"/>
                <a:gd name="connsiteY27-6254" fmla="*/ 2385006 h 4424516"/>
                <a:gd name="connsiteX28-6255" fmla="*/ 712349 w 2082382"/>
                <a:gd name="connsiteY28-6256" fmla="*/ 2905296 h 4424516"/>
                <a:gd name="connsiteX29-6257" fmla="*/ 606244 w 2082382"/>
                <a:gd name="connsiteY29-6258" fmla="*/ 3398137 h 4424516"/>
                <a:gd name="connsiteX30-6259" fmla="*/ 677664 w 2082382"/>
                <a:gd name="connsiteY30-6260" fmla="*/ 3841955 h 4424516"/>
                <a:gd name="connsiteX31-6261" fmla="*/ 878815 w 2082382"/>
                <a:gd name="connsiteY31-6262" fmla="*/ 3967316 h 4424516"/>
                <a:gd name="connsiteX32-6263" fmla="*/ 886189 w 2082382"/>
                <a:gd name="connsiteY32-6264" fmla="*/ 4159045 h 4424516"/>
                <a:gd name="connsiteX33-6265" fmla="*/ 694460 w 2082382"/>
                <a:gd name="connsiteY33-6266" fmla="*/ 4424516 h 4424516"/>
                <a:gd name="connsiteX34-6267" fmla="*/ 672338 w 2082382"/>
                <a:gd name="connsiteY34-6268" fmla="*/ 4188542 h 4424516"/>
                <a:gd name="connsiteX35-6269" fmla="*/ 369996 w 2082382"/>
                <a:gd name="connsiteY35-6270" fmla="*/ 4358148 h 4424516"/>
                <a:gd name="connsiteX36-6271" fmla="*/ 414241 w 2082382"/>
                <a:gd name="connsiteY36-6272" fmla="*/ 4151671 h 4424516"/>
                <a:gd name="connsiteX37-6273" fmla="*/ 303628 w 2082382"/>
                <a:gd name="connsiteY37-6274" fmla="*/ 4203290 h 4424516"/>
                <a:gd name="connsiteX38-6275" fmla="*/ 378326 w 2082382"/>
                <a:gd name="connsiteY38-6276" fmla="*/ 3982065 h 4424516"/>
                <a:gd name="connsiteX39-6277" fmla="*/ 287923 w 2082382"/>
                <a:gd name="connsiteY39-6278" fmla="*/ 3595466 h 4424516"/>
                <a:gd name="connsiteX40-6279" fmla="*/ 45531 w 2082382"/>
                <a:gd name="connsiteY40-6280" fmla="*/ 3215148 h 4424516"/>
                <a:gd name="connsiteX41-6281" fmla="*/ 52906 w 2082382"/>
                <a:gd name="connsiteY41-6282" fmla="*/ 2698955 h 4424516"/>
                <a:gd name="connsiteX42-6283" fmla="*/ 222512 w 2082382"/>
                <a:gd name="connsiteY42-6284" fmla="*/ 2337619 h 4424516"/>
                <a:gd name="connsiteX43-6285" fmla="*/ 208720 w 2082382"/>
                <a:gd name="connsiteY43-6286" fmla="*/ 1633794 h 4424516"/>
                <a:gd name="connsiteX44-6287" fmla="*/ 260476 w 2082382"/>
                <a:gd name="connsiteY44-6288" fmla="*/ 1080865 h 4424516"/>
                <a:gd name="connsiteX45-6289" fmla="*/ 443738 w 2082382"/>
                <a:gd name="connsiteY45-6290" fmla="*/ 855407 h 4424516"/>
                <a:gd name="connsiteX46-6291" fmla="*/ 657589 w 2082382"/>
                <a:gd name="connsiteY46-6292" fmla="*/ 803787 h 4424516"/>
                <a:gd name="connsiteX47-6293" fmla="*/ 664964 w 2082382"/>
                <a:gd name="connsiteY47-6294" fmla="*/ 744794 h 4424516"/>
                <a:gd name="connsiteX48-6295" fmla="*/ 1076826 w 2082382"/>
                <a:gd name="connsiteY48-6296" fmla="*/ 208526 h 4424516"/>
                <a:gd name="connsiteX49-6297" fmla="*/ 1734222 w 2082382"/>
                <a:gd name="connsiteY49-6298" fmla="*/ 0 h 4424516"/>
                <a:gd name="connsiteX0-6299" fmla="*/ 1734222 w 2082382"/>
                <a:gd name="connsiteY0-6300" fmla="*/ 0 h 4424516"/>
                <a:gd name="connsiteX1-6301" fmla="*/ 2073435 w 2082382"/>
                <a:gd name="connsiteY1-6302" fmla="*/ 103239 h 4424516"/>
                <a:gd name="connsiteX2-6303" fmla="*/ 2080809 w 2082382"/>
                <a:gd name="connsiteY2-6304" fmla="*/ 184355 h 4424516"/>
                <a:gd name="connsiteX3-6305" fmla="*/ 2081062 w 2082382"/>
                <a:gd name="connsiteY3-6306" fmla="*/ 184588 h 4424516"/>
                <a:gd name="connsiteX4-6307" fmla="*/ 2051312 w 2082382"/>
                <a:gd name="connsiteY4-6308" fmla="*/ 235974 h 4424516"/>
                <a:gd name="connsiteX5-6309" fmla="*/ 2021815 w 2082382"/>
                <a:gd name="connsiteY5-6310" fmla="*/ 457200 h 4424516"/>
                <a:gd name="connsiteX6-6311" fmla="*/ 2080809 w 2082382"/>
                <a:gd name="connsiteY6-6312" fmla="*/ 457200 h 4424516"/>
                <a:gd name="connsiteX7-6313" fmla="*/ 1911202 w 2082382"/>
                <a:gd name="connsiteY7-6314" fmla="*/ 641555 h 4424516"/>
                <a:gd name="connsiteX8-6315" fmla="*/ 2007067 w 2082382"/>
                <a:gd name="connsiteY8-6316" fmla="*/ 759542 h 4424516"/>
                <a:gd name="connsiteX9-6317" fmla="*/ 2080809 w 2082382"/>
                <a:gd name="connsiteY9-6318" fmla="*/ 899652 h 4424516"/>
                <a:gd name="connsiteX10-6319" fmla="*/ 2051312 w 2082382"/>
                <a:gd name="connsiteY10-6320" fmla="*/ 1076632 h 4424516"/>
                <a:gd name="connsiteX11-6321" fmla="*/ 1921581 w 2082382"/>
                <a:gd name="connsiteY11-6322" fmla="*/ 930378 h 4424516"/>
                <a:gd name="connsiteX12-6323" fmla="*/ 1748970 w 2082382"/>
                <a:gd name="connsiteY12-6324" fmla="*/ 909348 h 4424516"/>
                <a:gd name="connsiteX13-6325" fmla="*/ 1605720 w 2082382"/>
                <a:gd name="connsiteY13-6326" fmla="*/ 838610 h 4424516"/>
                <a:gd name="connsiteX14-6327" fmla="*/ 1483499 w 2082382"/>
                <a:gd name="connsiteY14-6328" fmla="*/ 943897 h 4424516"/>
                <a:gd name="connsiteX15-6329" fmla="*/ 1461377 w 2082382"/>
                <a:gd name="connsiteY15-6330" fmla="*/ 1201994 h 4424516"/>
                <a:gd name="connsiteX16-6331" fmla="*/ 1608860 w 2082382"/>
                <a:gd name="connsiteY16-6332" fmla="*/ 1393723 h 4424516"/>
                <a:gd name="connsiteX17-6333" fmla="*/ 1616235 w 2082382"/>
                <a:gd name="connsiteY17-6334" fmla="*/ 1622323 h 4424516"/>
                <a:gd name="connsiteX18-6335" fmla="*/ 1498247 w 2082382"/>
                <a:gd name="connsiteY18-6336" fmla="*/ 1755058 h 4424516"/>
                <a:gd name="connsiteX19-6337" fmla="*/ 1365517 w 2082382"/>
                <a:gd name="connsiteY19-6338" fmla="*/ 1803960 h 4424516"/>
                <a:gd name="connsiteX20-6339" fmla="*/ 1247525 w 2082382"/>
                <a:gd name="connsiteY20-6340" fmla="*/ 1828800 h 4424516"/>
                <a:gd name="connsiteX21-6341" fmla="*/ 923060 w 2082382"/>
                <a:gd name="connsiteY21-6342" fmla="*/ 1681316 h 4424516"/>
                <a:gd name="connsiteX22-6343" fmla="*/ 753454 w 2082382"/>
                <a:gd name="connsiteY22-6344" fmla="*/ 1268361 h 4424516"/>
                <a:gd name="connsiteX23-6345" fmla="*/ 805073 w 2082382"/>
                <a:gd name="connsiteY23-6346" fmla="*/ 1069258 h 4424516"/>
                <a:gd name="connsiteX24-6347" fmla="*/ 723957 w 2082382"/>
                <a:gd name="connsiteY24-6348" fmla="*/ 966019 h 4424516"/>
                <a:gd name="connsiteX25-6349" fmla="*/ 613344 w 2082382"/>
                <a:gd name="connsiteY25-6350" fmla="*/ 1076632 h 4424516"/>
                <a:gd name="connsiteX26-6351" fmla="*/ 698693 w 2082382"/>
                <a:gd name="connsiteY26-6352" fmla="*/ 1796026 h 4424516"/>
                <a:gd name="connsiteX27-6353" fmla="*/ 841125 w 2082382"/>
                <a:gd name="connsiteY27-6354" fmla="*/ 2385006 h 4424516"/>
                <a:gd name="connsiteX28-6355" fmla="*/ 712349 w 2082382"/>
                <a:gd name="connsiteY28-6356" fmla="*/ 2905296 h 4424516"/>
                <a:gd name="connsiteX29-6357" fmla="*/ 606244 w 2082382"/>
                <a:gd name="connsiteY29-6358" fmla="*/ 3398137 h 4424516"/>
                <a:gd name="connsiteX30-6359" fmla="*/ 677664 w 2082382"/>
                <a:gd name="connsiteY30-6360" fmla="*/ 3841955 h 4424516"/>
                <a:gd name="connsiteX31-6361" fmla="*/ 878815 w 2082382"/>
                <a:gd name="connsiteY31-6362" fmla="*/ 3967316 h 4424516"/>
                <a:gd name="connsiteX32-6363" fmla="*/ 886189 w 2082382"/>
                <a:gd name="connsiteY32-6364" fmla="*/ 4159045 h 4424516"/>
                <a:gd name="connsiteX33-6365" fmla="*/ 694460 w 2082382"/>
                <a:gd name="connsiteY33-6366" fmla="*/ 4424516 h 4424516"/>
                <a:gd name="connsiteX34-6367" fmla="*/ 672338 w 2082382"/>
                <a:gd name="connsiteY34-6368" fmla="*/ 4188542 h 4424516"/>
                <a:gd name="connsiteX35-6369" fmla="*/ 369996 w 2082382"/>
                <a:gd name="connsiteY35-6370" fmla="*/ 4358148 h 4424516"/>
                <a:gd name="connsiteX36-6371" fmla="*/ 414241 w 2082382"/>
                <a:gd name="connsiteY36-6372" fmla="*/ 4151671 h 4424516"/>
                <a:gd name="connsiteX37-6373" fmla="*/ 303628 w 2082382"/>
                <a:gd name="connsiteY37-6374" fmla="*/ 4203290 h 4424516"/>
                <a:gd name="connsiteX38-6375" fmla="*/ 378326 w 2082382"/>
                <a:gd name="connsiteY38-6376" fmla="*/ 3982065 h 4424516"/>
                <a:gd name="connsiteX39-6377" fmla="*/ 287923 w 2082382"/>
                <a:gd name="connsiteY39-6378" fmla="*/ 3595466 h 4424516"/>
                <a:gd name="connsiteX40-6379" fmla="*/ 45531 w 2082382"/>
                <a:gd name="connsiteY40-6380" fmla="*/ 3215148 h 4424516"/>
                <a:gd name="connsiteX41-6381" fmla="*/ 52906 w 2082382"/>
                <a:gd name="connsiteY41-6382" fmla="*/ 2698955 h 4424516"/>
                <a:gd name="connsiteX42-6383" fmla="*/ 222512 w 2082382"/>
                <a:gd name="connsiteY42-6384" fmla="*/ 2337619 h 4424516"/>
                <a:gd name="connsiteX43-6385" fmla="*/ 208720 w 2082382"/>
                <a:gd name="connsiteY43-6386" fmla="*/ 1633794 h 4424516"/>
                <a:gd name="connsiteX44-6387" fmla="*/ 260476 w 2082382"/>
                <a:gd name="connsiteY44-6388" fmla="*/ 1080865 h 4424516"/>
                <a:gd name="connsiteX45-6389" fmla="*/ 443738 w 2082382"/>
                <a:gd name="connsiteY45-6390" fmla="*/ 855407 h 4424516"/>
                <a:gd name="connsiteX46-6391" fmla="*/ 657589 w 2082382"/>
                <a:gd name="connsiteY46-6392" fmla="*/ 803787 h 4424516"/>
                <a:gd name="connsiteX47-6393" fmla="*/ 664964 w 2082382"/>
                <a:gd name="connsiteY47-6394" fmla="*/ 744794 h 4424516"/>
                <a:gd name="connsiteX48-6395" fmla="*/ 1076826 w 2082382"/>
                <a:gd name="connsiteY48-6396" fmla="*/ 208526 h 4424516"/>
                <a:gd name="connsiteX49-6397" fmla="*/ 1734222 w 2082382"/>
                <a:gd name="connsiteY49-6398" fmla="*/ 0 h 4424516"/>
                <a:gd name="connsiteX0-6399" fmla="*/ 1734222 w 2082382"/>
                <a:gd name="connsiteY0-6400" fmla="*/ 0 h 4424516"/>
                <a:gd name="connsiteX1-6401" fmla="*/ 2073435 w 2082382"/>
                <a:gd name="connsiteY1-6402" fmla="*/ 103239 h 4424516"/>
                <a:gd name="connsiteX2-6403" fmla="*/ 2080809 w 2082382"/>
                <a:gd name="connsiteY2-6404" fmla="*/ 184355 h 4424516"/>
                <a:gd name="connsiteX3-6405" fmla="*/ 2081062 w 2082382"/>
                <a:gd name="connsiteY3-6406" fmla="*/ 184588 h 4424516"/>
                <a:gd name="connsiteX4-6407" fmla="*/ 2051312 w 2082382"/>
                <a:gd name="connsiteY4-6408" fmla="*/ 235974 h 4424516"/>
                <a:gd name="connsiteX5-6409" fmla="*/ 2021815 w 2082382"/>
                <a:gd name="connsiteY5-6410" fmla="*/ 457200 h 4424516"/>
                <a:gd name="connsiteX6-6411" fmla="*/ 2080809 w 2082382"/>
                <a:gd name="connsiteY6-6412" fmla="*/ 457200 h 4424516"/>
                <a:gd name="connsiteX7-6413" fmla="*/ 1911202 w 2082382"/>
                <a:gd name="connsiteY7-6414" fmla="*/ 641555 h 4424516"/>
                <a:gd name="connsiteX8-6415" fmla="*/ 2007067 w 2082382"/>
                <a:gd name="connsiteY8-6416" fmla="*/ 759542 h 4424516"/>
                <a:gd name="connsiteX9-6417" fmla="*/ 2080809 w 2082382"/>
                <a:gd name="connsiteY9-6418" fmla="*/ 899652 h 4424516"/>
                <a:gd name="connsiteX10-6419" fmla="*/ 2051312 w 2082382"/>
                <a:gd name="connsiteY10-6420" fmla="*/ 1076632 h 4424516"/>
                <a:gd name="connsiteX11-6421" fmla="*/ 1921581 w 2082382"/>
                <a:gd name="connsiteY11-6422" fmla="*/ 930378 h 4424516"/>
                <a:gd name="connsiteX12-6423" fmla="*/ 1748970 w 2082382"/>
                <a:gd name="connsiteY12-6424" fmla="*/ 909348 h 4424516"/>
                <a:gd name="connsiteX13-6425" fmla="*/ 1605720 w 2082382"/>
                <a:gd name="connsiteY13-6426" fmla="*/ 838610 h 4424516"/>
                <a:gd name="connsiteX14-6427" fmla="*/ 1483499 w 2082382"/>
                <a:gd name="connsiteY14-6428" fmla="*/ 943897 h 4424516"/>
                <a:gd name="connsiteX15-6429" fmla="*/ 1461377 w 2082382"/>
                <a:gd name="connsiteY15-6430" fmla="*/ 1201994 h 4424516"/>
                <a:gd name="connsiteX16-6431" fmla="*/ 1608860 w 2082382"/>
                <a:gd name="connsiteY16-6432" fmla="*/ 1393723 h 4424516"/>
                <a:gd name="connsiteX17-6433" fmla="*/ 1616235 w 2082382"/>
                <a:gd name="connsiteY17-6434" fmla="*/ 1622323 h 4424516"/>
                <a:gd name="connsiteX18-6435" fmla="*/ 1498247 w 2082382"/>
                <a:gd name="connsiteY18-6436" fmla="*/ 1755058 h 4424516"/>
                <a:gd name="connsiteX19-6437" fmla="*/ 1365517 w 2082382"/>
                <a:gd name="connsiteY19-6438" fmla="*/ 1803960 h 4424516"/>
                <a:gd name="connsiteX20-6439" fmla="*/ 1247525 w 2082382"/>
                <a:gd name="connsiteY20-6440" fmla="*/ 1828800 h 4424516"/>
                <a:gd name="connsiteX21-6441" fmla="*/ 923060 w 2082382"/>
                <a:gd name="connsiteY21-6442" fmla="*/ 1681316 h 4424516"/>
                <a:gd name="connsiteX22-6443" fmla="*/ 753454 w 2082382"/>
                <a:gd name="connsiteY22-6444" fmla="*/ 1268361 h 4424516"/>
                <a:gd name="connsiteX23-6445" fmla="*/ 805073 w 2082382"/>
                <a:gd name="connsiteY23-6446" fmla="*/ 1069258 h 4424516"/>
                <a:gd name="connsiteX24-6447" fmla="*/ 723957 w 2082382"/>
                <a:gd name="connsiteY24-6448" fmla="*/ 966019 h 4424516"/>
                <a:gd name="connsiteX25-6449" fmla="*/ 613344 w 2082382"/>
                <a:gd name="connsiteY25-6450" fmla="*/ 1076632 h 4424516"/>
                <a:gd name="connsiteX26-6451" fmla="*/ 698693 w 2082382"/>
                <a:gd name="connsiteY26-6452" fmla="*/ 1796026 h 4424516"/>
                <a:gd name="connsiteX27-6453" fmla="*/ 841125 w 2082382"/>
                <a:gd name="connsiteY27-6454" fmla="*/ 2385006 h 4424516"/>
                <a:gd name="connsiteX28-6455" fmla="*/ 712349 w 2082382"/>
                <a:gd name="connsiteY28-6456" fmla="*/ 2905296 h 4424516"/>
                <a:gd name="connsiteX29-6457" fmla="*/ 606244 w 2082382"/>
                <a:gd name="connsiteY29-6458" fmla="*/ 3398137 h 4424516"/>
                <a:gd name="connsiteX30-6459" fmla="*/ 677664 w 2082382"/>
                <a:gd name="connsiteY30-6460" fmla="*/ 3841955 h 4424516"/>
                <a:gd name="connsiteX31-6461" fmla="*/ 878815 w 2082382"/>
                <a:gd name="connsiteY31-6462" fmla="*/ 3967316 h 4424516"/>
                <a:gd name="connsiteX32-6463" fmla="*/ 886189 w 2082382"/>
                <a:gd name="connsiteY32-6464" fmla="*/ 4159045 h 4424516"/>
                <a:gd name="connsiteX33-6465" fmla="*/ 694460 w 2082382"/>
                <a:gd name="connsiteY33-6466" fmla="*/ 4424516 h 4424516"/>
                <a:gd name="connsiteX34-6467" fmla="*/ 672338 w 2082382"/>
                <a:gd name="connsiteY34-6468" fmla="*/ 4188542 h 4424516"/>
                <a:gd name="connsiteX35-6469" fmla="*/ 369996 w 2082382"/>
                <a:gd name="connsiteY35-6470" fmla="*/ 4358148 h 4424516"/>
                <a:gd name="connsiteX36-6471" fmla="*/ 414241 w 2082382"/>
                <a:gd name="connsiteY36-6472" fmla="*/ 4151671 h 4424516"/>
                <a:gd name="connsiteX37-6473" fmla="*/ 303628 w 2082382"/>
                <a:gd name="connsiteY37-6474" fmla="*/ 4203290 h 4424516"/>
                <a:gd name="connsiteX38-6475" fmla="*/ 378326 w 2082382"/>
                <a:gd name="connsiteY38-6476" fmla="*/ 3982065 h 4424516"/>
                <a:gd name="connsiteX39-6477" fmla="*/ 287923 w 2082382"/>
                <a:gd name="connsiteY39-6478" fmla="*/ 3595466 h 4424516"/>
                <a:gd name="connsiteX40-6479" fmla="*/ 45531 w 2082382"/>
                <a:gd name="connsiteY40-6480" fmla="*/ 3215148 h 4424516"/>
                <a:gd name="connsiteX41-6481" fmla="*/ 52906 w 2082382"/>
                <a:gd name="connsiteY41-6482" fmla="*/ 2698955 h 4424516"/>
                <a:gd name="connsiteX42-6483" fmla="*/ 222512 w 2082382"/>
                <a:gd name="connsiteY42-6484" fmla="*/ 2337619 h 4424516"/>
                <a:gd name="connsiteX43-6485" fmla="*/ 208720 w 2082382"/>
                <a:gd name="connsiteY43-6486" fmla="*/ 1633794 h 4424516"/>
                <a:gd name="connsiteX44-6487" fmla="*/ 260476 w 2082382"/>
                <a:gd name="connsiteY44-6488" fmla="*/ 1080865 h 4424516"/>
                <a:gd name="connsiteX45-6489" fmla="*/ 443738 w 2082382"/>
                <a:gd name="connsiteY45-6490" fmla="*/ 855407 h 4424516"/>
                <a:gd name="connsiteX46-6491" fmla="*/ 657589 w 2082382"/>
                <a:gd name="connsiteY46-6492" fmla="*/ 803787 h 4424516"/>
                <a:gd name="connsiteX47-6493" fmla="*/ 664964 w 2082382"/>
                <a:gd name="connsiteY47-6494" fmla="*/ 744794 h 4424516"/>
                <a:gd name="connsiteX48-6495" fmla="*/ 1076826 w 2082382"/>
                <a:gd name="connsiteY48-6496" fmla="*/ 208526 h 4424516"/>
                <a:gd name="connsiteX49-6497" fmla="*/ 1734222 w 2082382"/>
                <a:gd name="connsiteY49-6498" fmla="*/ 0 h 4424516"/>
                <a:gd name="connsiteX0-6499" fmla="*/ 1734222 w 2082382"/>
                <a:gd name="connsiteY0-6500" fmla="*/ 0 h 4424516"/>
                <a:gd name="connsiteX1-6501" fmla="*/ 2073435 w 2082382"/>
                <a:gd name="connsiteY1-6502" fmla="*/ 103239 h 4424516"/>
                <a:gd name="connsiteX2-6503" fmla="*/ 2080809 w 2082382"/>
                <a:gd name="connsiteY2-6504" fmla="*/ 184355 h 4424516"/>
                <a:gd name="connsiteX3-6505" fmla="*/ 2081062 w 2082382"/>
                <a:gd name="connsiteY3-6506" fmla="*/ 184588 h 4424516"/>
                <a:gd name="connsiteX4-6507" fmla="*/ 2051312 w 2082382"/>
                <a:gd name="connsiteY4-6508" fmla="*/ 235974 h 4424516"/>
                <a:gd name="connsiteX5-6509" fmla="*/ 2021815 w 2082382"/>
                <a:gd name="connsiteY5-6510" fmla="*/ 457200 h 4424516"/>
                <a:gd name="connsiteX6-6511" fmla="*/ 2080809 w 2082382"/>
                <a:gd name="connsiteY6-6512" fmla="*/ 457200 h 4424516"/>
                <a:gd name="connsiteX7-6513" fmla="*/ 1911202 w 2082382"/>
                <a:gd name="connsiteY7-6514" fmla="*/ 641555 h 4424516"/>
                <a:gd name="connsiteX8-6515" fmla="*/ 2007067 w 2082382"/>
                <a:gd name="connsiteY8-6516" fmla="*/ 759542 h 4424516"/>
                <a:gd name="connsiteX9-6517" fmla="*/ 2080809 w 2082382"/>
                <a:gd name="connsiteY9-6518" fmla="*/ 899652 h 4424516"/>
                <a:gd name="connsiteX10-6519" fmla="*/ 2051312 w 2082382"/>
                <a:gd name="connsiteY10-6520" fmla="*/ 1076632 h 4424516"/>
                <a:gd name="connsiteX11-6521" fmla="*/ 1921581 w 2082382"/>
                <a:gd name="connsiteY11-6522" fmla="*/ 930378 h 4424516"/>
                <a:gd name="connsiteX12-6523" fmla="*/ 1748970 w 2082382"/>
                <a:gd name="connsiteY12-6524" fmla="*/ 909348 h 4424516"/>
                <a:gd name="connsiteX13-6525" fmla="*/ 1605720 w 2082382"/>
                <a:gd name="connsiteY13-6526" fmla="*/ 838610 h 4424516"/>
                <a:gd name="connsiteX14-6527" fmla="*/ 1483499 w 2082382"/>
                <a:gd name="connsiteY14-6528" fmla="*/ 943897 h 4424516"/>
                <a:gd name="connsiteX15-6529" fmla="*/ 1461377 w 2082382"/>
                <a:gd name="connsiteY15-6530" fmla="*/ 1201994 h 4424516"/>
                <a:gd name="connsiteX16-6531" fmla="*/ 1608860 w 2082382"/>
                <a:gd name="connsiteY16-6532" fmla="*/ 1393723 h 4424516"/>
                <a:gd name="connsiteX17-6533" fmla="*/ 1616235 w 2082382"/>
                <a:gd name="connsiteY17-6534" fmla="*/ 1622323 h 4424516"/>
                <a:gd name="connsiteX18-6535" fmla="*/ 1498247 w 2082382"/>
                <a:gd name="connsiteY18-6536" fmla="*/ 1755058 h 4424516"/>
                <a:gd name="connsiteX19-6537" fmla="*/ 1365517 w 2082382"/>
                <a:gd name="connsiteY19-6538" fmla="*/ 1803960 h 4424516"/>
                <a:gd name="connsiteX20-6539" fmla="*/ 1247525 w 2082382"/>
                <a:gd name="connsiteY20-6540" fmla="*/ 1828800 h 4424516"/>
                <a:gd name="connsiteX21-6541" fmla="*/ 923060 w 2082382"/>
                <a:gd name="connsiteY21-6542" fmla="*/ 1681316 h 4424516"/>
                <a:gd name="connsiteX22-6543" fmla="*/ 753454 w 2082382"/>
                <a:gd name="connsiteY22-6544" fmla="*/ 1268361 h 4424516"/>
                <a:gd name="connsiteX23-6545" fmla="*/ 805073 w 2082382"/>
                <a:gd name="connsiteY23-6546" fmla="*/ 1069258 h 4424516"/>
                <a:gd name="connsiteX24-6547" fmla="*/ 723957 w 2082382"/>
                <a:gd name="connsiteY24-6548" fmla="*/ 966019 h 4424516"/>
                <a:gd name="connsiteX25-6549" fmla="*/ 613344 w 2082382"/>
                <a:gd name="connsiteY25-6550" fmla="*/ 1076632 h 4424516"/>
                <a:gd name="connsiteX26-6551" fmla="*/ 685993 w 2082382"/>
                <a:gd name="connsiteY26-6552" fmla="*/ 1787560 h 4424516"/>
                <a:gd name="connsiteX27-6553" fmla="*/ 841125 w 2082382"/>
                <a:gd name="connsiteY27-6554" fmla="*/ 2385006 h 4424516"/>
                <a:gd name="connsiteX28-6555" fmla="*/ 712349 w 2082382"/>
                <a:gd name="connsiteY28-6556" fmla="*/ 2905296 h 4424516"/>
                <a:gd name="connsiteX29-6557" fmla="*/ 606244 w 2082382"/>
                <a:gd name="connsiteY29-6558" fmla="*/ 3398137 h 4424516"/>
                <a:gd name="connsiteX30-6559" fmla="*/ 677664 w 2082382"/>
                <a:gd name="connsiteY30-6560" fmla="*/ 3841955 h 4424516"/>
                <a:gd name="connsiteX31-6561" fmla="*/ 878815 w 2082382"/>
                <a:gd name="connsiteY31-6562" fmla="*/ 3967316 h 4424516"/>
                <a:gd name="connsiteX32-6563" fmla="*/ 886189 w 2082382"/>
                <a:gd name="connsiteY32-6564" fmla="*/ 4159045 h 4424516"/>
                <a:gd name="connsiteX33-6565" fmla="*/ 694460 w 2082382"/>
                <a:gd name="connsiteY33-6566" fmla="*/ 4424516 h 4424516"/>
                <a:gd name="connsiteX34-6567" fmla="*/ 672338 w 2082382"/>
                <a:gd name="connsiteY34-6568" fmla="*/ 4188542 h 4424516"/>
                <a:gd name="connsiteX35-6569" fmla="*/ 369996 w 2082382"/>
                <a:gd name="connsiteY35-6570" fmla="*/ 4358148 h 4424516"/>
                <a:gd name="connsiteX36-6571" fmla="*/ 414241 w 2082382"/>
                <a:gd name="connsiteY36-6572" fmla="*/ 4151671 h 4424516"/>
                <a:gd name="connsiteX37-6573" fmla="*/ 303628 w 2082382"/>
                <a:gd name="connsiteY37-6574" fmla="*/ 4203290 h 4424516"/>
                <a:gd name="connsiteX38-6575" fmla="*/ 378326 w 2082382"/>
                <a:gd name="connsiteY38-6576" fmla="*/ 3982065 h 4424516"/>
                <a:gd name="connsiteX39-6577" fmla="*/ 287923 w 2082382"/>
                <a:gd name="connsiteY39-6578" fmla="*/ 3595466 h 4424516"/>
                <a:gd name="connsiteX40-6579" fmla="*/ 45531 w 2082382"/>
                <a:gd name="connsiteY40-6580" fmla="*/ 3215148 h 4424516"/>
                <a:gd name="connsiteX41-6581" fmla="*/ 52906 w 2082382"/>
                <a:gd name="connsiteY41-6582" fmla="*/ 2698955 h 4424516"/>
                <a:gd name="connsiteX42-6583" fmla="*/ 222512 w 2082382"/>
                <a:gd name="connsiteY42-6584" fmla="*/ 2337619 h 4424516"/>
                <a:gd name="connsiteX43-6585" fmla="*/ 208720 w 2082382"/>
                <a:gd name="connsiteY43-6586" fmla="*/ 1633794 h 4424516"/>
                <a:gd name="connsiteX44-6587" fmla="*/ 260476 w 2082382"/>
                <a:gd name="connsiteY44-6588" fmla="*/ 1080865 h 4424516"/>
                <a:gd name="connsiteX45-6589" fmla="*/ 443738 w 2082382"/>
                <a:gd name="connsiteY45-6590" fmla="*/ 855407 h 4424516"/>
                <a:gd name="connsiteX46-6591" fmla="*/ 657589 w 2082382"/>
                <a:gd name="connsiteY46-6592" fmla="*/ 803787 h 4424516"/>
                <a:gd name="connsiteX47-6593" fmla="*/ 664964 w 2082382"/>
                <a:gd name="connsiteY47-6594" fmla="*/ 744794 h 4424516"/>
                <a:gd name="connsiteX48-6595" fmla="*/ 1076826 w 2082382"/>
                <a:gd name="connsiteY48-6596" fmla="*/ 208526 h 4424516"/>
                <a:gd name="connsiteX49-6597" fmla="*/ 1734222 w 2082382"/>
                <a:gd name="connsiteY49-6598" fmla="*/ 0 h 4424516"/>
                <a:gd name="connsiteX0-6599" fmla="*/ 1734222 w 2082382"/>
                <a:gd name="connsiteY0-6600" fmla="*/ 0 h 4424516"/>
                <a:gd name="connsiteX1-6601" fmla="*/ 2073435 w 2082382"/>
                <a:gd name="connsiteY1-6602" fmla="*/ 103239 h 4424516"/>
                <a:gd name="connsiteX2-6603" fmla="*/ 2080809 w 2082382"/>
                <a:gd name="connsiteY2-6604" fmla="*/ 184355 h 4424516"/>
                <a:gd name="connsiteX3-6605" fmla="*/ 2081062 w 2082382"/>
                <a:gd name="connsiteY3-6606" fmla="*/ 184588 h 4424516"/>
                <a:gd name="connsiteX4-6607" fmla="*/ 2051312 w 2082382"/>
                <a:gd name="connsiteY4-6608" fmla="*/ 235974 h 4424516"/>
                <a:gd name="connsiteX5-6609" fmla="*/ 2021815 w 2082382"/>
                <a:gd name="connsiteY5-6610" fmla="*/ 457200 h 4424516"/>
                <a:gd name="connsiteX6-6611" fmla="*/ 2080809 w 2082382"/>
                <a:gd name="connsiteY6-6612" fmla="*/ 457200 h 4424516"/>
                <a:gd name="connsiteX7-6613" fmla="*/ 1911202 w 2082382"/>
                <a:gd name="connsiteY7-6614" fmla="*/ 641555 h 4424516"/>
                <a:gd name="connsiteX8-6615" fmla="*/ 2007067 w 2082382"/>
                <a:gd name="connsiteY8-6616" fmla="*/ 759542 h 4424516"/>
                <a:gd name="connsiteX9-6617" fmla="*/ 2080809 w 2082382"/>
                <a:gd name="connsiteY9-6618" fmla="*/ 899652 h 4424516"/>
                <a:gd name="connsiteX10-6619" fmla="*/ 2051312 w 2082382"/>
                <a:gd name="connsiteY10-6620" fmla="*/ 1076632 h 4424516"/>
                <a:gd name="connsiteX11-6621" fmla="*/ 1921581 w 2082382"/>
                <a:gd name="connsiteY11-6622" fmla="*/ 930378 h 4424516"/>
                <a:gd name="connsiteX12-6623" fmla="*/ 1748970 w 2082382"/>
                <a:gd name="connsiteY12-6624" fmla="*/ 909348 h 4424516"/>
                <a:gd name="connsiteX13-6625" fmla="*/ 1605720 w 2082382"/>
                <a:gd name="connsiteY13-6626" fmla="*/ 838610 h 4424516"/>
                <a:gd name="connsiteX14-6627" fmla="*/ 1483499 w 2082382"/>
                <a:gd name="connsiteY14-6628" fmla="*/ 943897 h 4424516"/>
                <a:gd name="connsiteX15-6629" fmla="*/ 1461377 w 2082382"/>
                <a:gd name="connsiteY15-6630" fmla="*/ 1201994 h 4424516"/>
                <a:gd name="connsiteX16-6631" fmla="*/ 1608860 w 2082382"/>
                <a:gd name="connsiteY16-6632" fmla="*/ 1393723 h 4424516"/>
                <a:gd name="connsiteX17-6633" fmla="*/ 1616235 w 2082382"/>
                <a:gd name="connsiteY17-6634" fmla="*/ 1622323 h 4424516"/>
                <a:gd name="connsiteX18-6635" fmla="*/ 1498247 w 2082382"/>
                <a:gd name="connsiteY18-6636" fmla="*/ 1755058 h 4424516"/>
                <a:gd name="connsiteX19-6637" fmla="*/ 1365517 w 2082382"/>
                <a:gd name="connsiteY19-6638" fmla="*/ 1803960 h 4424516"/>
                <a:gd name="connsiteX20-6639" fmla="*/ 1247525 w 2082382"/>
                <a:gd name="connsiteY20-6640" fmla="*/ 1828800 h 4424516"/>
                <a:gd name="connsiteX21-6641" fmla="*/ 923060 w 2082382"/>
                <a:gd name="connsiteY21-6642" fmla="*/ 1681316 h 4424516"/>
                <a:gd name="connsiteX22-6643" fmla="*/ 753454 w 2082382"/>
                <a:gd name="connsiteY22-6644" fmla="*/ 1268361 h 4424516"/>
                <a:gd name="connsiteX23-6645" fmla="*/ 805073 w 2082382"/>
                <a:gd name="connsiteY23-6646" fmla="*/ 1069258 h 4424516"/>
                <a:gd name="connsiteX24-6647" fmla="*/ 723957 w 2082382"/>
                <a:gd name="connsiteY24-6648" fmla="*/ 966019 h 4424516"/>
                <a:gd name="connsiteX25-6649" fmla="*/ 613344 w 2082382"/>
                <a:gd name="connsiteY25-6650" fmla="*/ 1076632 h 4424516"/>
                <a:gd name="connsiteX26-6651" fmla="*/ 685993 w 2082382"/>
                <a:gd name="connsiteY26-6652" fmla="*/ 1787560 h 4424516"/>
                <a:gd name="connsiteX27-6653" fmla="*/ 841125 w 2082382"/>
                <a:gd name="connsiteY27-6654" fmla="*/ 2385006 h 4424516"/>
                <a:gd name="connsiteX28-6655" fmla="*/ 712349 w 2082382"/>
                <a:gd name="connsiteY28-6656" fmla="*/ 2905296 h 4424516"/>
                <a:gd name="connsiteX29-6657" fmla="*/ 606244 w 2082382"/>
                <a:gd name="connsiteY29-6658" fmla="*/ 3398137 h 4424516"/>
                <a:gd name="connsiteX30-6659" fmla="*/ 677664 w 2082382"/>
                <a:gd name="connsiteY30-6660" fmla="*/ 3841955 h 4424516"/>
                <a:gd name="connsiteX31-6661" fmla="*/ 878815 w 2082382"/>
                <a:gd name="connsiteY31-6662" fmla="*/ 3967316 h 4424516"/>
                <a:gd name="connsiteX32-6663" fmla="*/ 886189 w 2082382"/>
                <a:gd name="connsiteY32-6664" fmla="*/ 4159045 h 4424516"/>
                <a:gd name="connsiteX33-6665" fmla="*/ 694460 w 2082382"/>
                <a:gd name="connsiteY33-6666" fmla="*/ 4424516 h 4424516"/>
                <a:gd name="connsiteX34-6667" fmla="*/ 672338 w 2082382"/>
                <a:gd name="connsiteY34-6668" fmla="*/ 4188542 h 4424516"/>
                <a:gd name="connsiteX35-6669" fmla="*/ 369996 w 2082382"/>
                <a:gd name="connsiteY35-6670" fmla="*/ 4358148 h 4424516"/>
                <a:gd name="connsiteX36-6671" fmla="*/ 414241 w 2082382"/>
                <a:gd name="connsiteY36-6672" fmla="*/ 4151671 h 4424516"/>
                <a:gd name="connsiteX37-6673" fmla="*/ 303628 w 2082382"/>
                <a:gd name="connsiteY37-6674" fmla="*/ 4203290 h 4424516"/>
                <a:gd name="connsiteX38-6675" fmla="*/ 378326 w 2082382"/>
                <a:gd name="connsiteY38-6676" fmla="*/ 3982065 h 4424516"/>
                <a:gd name="connsiteX39-6677" fmla="*/ 287923 w 2082382"/>
                <a:gd name="connsiteY39-6678" fmla="*/ 3595466 h 4424516"/>
                <a:gd name="connsiteX40-6679" fmla="*/ 45531 w 2082382"/>
                <a:gd name="connsiteY40-6680" fmla="*/ 3215148 h 4424516"/>
                <a:gd name="connsiteX41-6681" fmla="*/ 52906 w 2082382"/>
                <a:gd name="connsiteY41-6682" fmla="*/ 2698955 h 4424516"/>
                <a:gd name="connsiteX42-6683" fmla="*/ 222512 w 2082382"/>
                <a:gd name="connsiteY42-6684" fmla="*/ 2337619 h 4424516"/>
                <a:gd name="connsiteX43-6685" fmla="*/ 208720 w 2082382"/>
                <a:gd name="connsiteY43-6686" fmla="*/ 1633794 h 4424516"/>
                <a:gd name="connsiteX44-6687" fmla="*/ 260476 w 2082382"/>
                <a:gd name="connsiteY44-6688" fmla="*/ 1080865 h 4424516"/>
                <a:gd name="connsiteX45-6689" fmla="*/ 443738 w 2082382"/>
                <a:gd name="connsiteY45-6690" fmla="*/ 855407 h 4424516"/>
                <a:gd name="connsiteX46-6691" fmla="*/ 657589 w 2082382"/>
                <a:gd name="connsiteY46-6692" fmla="*/ 803787 h 4424516"/>
                <a:gd name="connsiteX47-6693" fmla="*/ 664964 w 2082382"/>
                <a:gd name="connsiteY47-6694" fmla="*/ 744794 h 4424516"/>
                <a:gd name="connsiteX48-6695" fmla="*/ 1076826 w 2082382"/>
                <a:gd name="connsiteY48-6696" fmla="*/ 208526 h 4424516"/>
                <a:gd name="connsiteX49-6697" fmla="*/ 1734222 w 2082382"/>
                <a:gd name="connsiteY49-6698" fmla="*/ 0 h 4424516"/>
                <a:gd name="connsiteX0-6699" fmla="*/ 1734222 w 2082382"/>
                <a:gd name="connsiteY0-6700" fmla="*/ 0 h 4424516"/>
                <a:gd name="connsiteX1-6701" fmla="*/ 2073435 w 2082382"/>
                <a:gd name="connsiteY1-6702" fmla="*/ 103239 h 4424516"/>
                <a:gd name="connsiteX2-6703" fmla="*/ 2080809 w 2082382"/>
                <a:gd name="connsiteY2-6704" fmla="*/ 184355 h 4424516"/>
                <a:gd name="connsiteX3-6705" fmla="*/ 2081062 w 2082382"/>
                <a:gd name="connsiteY3-6706" fmla="*/ 184588 h 4424516"/>
                <a:gd name="connsiteX4-6707" fmla="*/ 2051312 w 2082382"/>
                <a:gd name="connsiteY4-6708" fmla="*/ 235974 h 4424516"/>
                <a:gd name="connsiteX5-6709" fmla="*/ 2021815 w 2082382"/>
                <a:gd name="connsiteY5-6710" fmla="*/ 457200 h 4424516"/>
                <a:gd name="connsiteX6-6711" fmla="*/ 2080809 w 2082382"/>
                <a:gd name="connsiteY6-6712" fmla="*/ 457200 h 4424516"/>
                <a:gd name="connsiteX7-6713" fmla="*/ 1911202 w 2082382"/>
                <a:gd name="connsiteY7-6714" fmla="*/ 641555 h 4424516"/>
                <a:gd name="connsiteX8-6715" fmla="*/ 2007067 w 2082382"/>
                <a:gd name="connsiteY8-6716" fmla="*/ 759542 h 4424516"/>
                <a:gd name="connsiteX9-6717" fmla="*/ 2080809 w 2082382"/>
                <a:gd name="connsiteY9-6718" fmla="*/ 899652 h 4424516"/>
                <a:gd name="connsiteX10-6719" fmla="*/ 2051312 w 2082382"/>
                <a:gd name="connsiteY10-6720" fmla="*/ 1076632 h 4424516"/>
                <a:gd name="connsiteX11-6721" fmla="*/ 1921581 w 2082382"/>
                <a:gd name="connsiteY11-6722" fmla="*/ 930378 h 4424516"/>
                <a:gd name="connsiteX12-6723" fmla="*/ 1748970 w 2082382"/>
                <a:gd name="connsiteY12-6724" fmla="*/ 909348 h 4424516"/>
                <a:gd name="connsiteX13-6725" fmla="*/ 1605720 w 2082382"/>
                <a:gd name="connsiteY13-6726" fmla="*/ 838610 h 4424516"/>
                <a:gd name="connsiteX14-6727" fmla="*/ 1483499 w 2082382"/>
                <a:gd name="connsiteY14-6728" fmla="*/ 943897 h 4424516"/>
                <a:gd name="connsiteX15-6729" fmla="*/ 1461377 w 2082382"/>
                <a:gd name="connsiteY15-6730" fmla="*/ 1201994 h 4424516"/>
                <a:gd name="connsiteX16-6731" fmla="*/ 1608860 w 2082382"/>
                <a:gd name="connsiteY16-6732" fmla="*/ 1393723 h 4424516"/>
                <a:gd name="connsiteX17-6733" fmla="*/ 1616235 w 2082382"/>
                <a:gd name="connsiteY17-6734" fmla="*/ 1622323 h 4424516"/>
                <a:gd name="connsiteX18-6735" fmla="*/ 1498247 w 2082382"/>
                <a:gd name="connsiteY18-6736" fmla="*/ 1755058 h 4424516"/>
                <a:gd name="connsiteX19-6737" fmla="*/ 1365517 w 2082382"/>
                <a:gd name="connsiteY19-6738" fmla="*/ 1803960 h 4424516"/>
                <a:gd name="connsiteX20-6739" fmla="*/ 1247525 w 2082382"/>
                <a:gd name="connsiteY20-6740" fmla="*/ 1828800 h 4424516"/>
                <a:gd name="connsiteX21-6741" fmla="*/ 923060 w 2082382"/>
                <a:gd name="connsiteY21-6742" fmla="*/ 1681316 h 4424516"/>
                <a:gd name="connsiteX22-6743" fmla="*/ 753454 w 2082382"/>
                <a:gd name="connsiteY22-6744" fmla="*/ 1268361 h 4424516"/>
                <a:gd name="connsiteX23-6745" fmla="*/ 805073 w 2082382"/>
                <a:gd name="connsiteY23-6746" fmla="*/ 1069258 h 4424516"/>
                <a:gd name="connsiteX24-6747" fmla="*/ 723957 w 2082382"/>
                <a:gd name="connsiteY24-6748" fmla="*/ 966019 h 4424516"/>
                <a:gd name="connsiteX25-6749" fmla="*/ 613344 w 2082382"/>
                <a:gd name="connsiteY25-6750" fmla="*/ 1076632 h 4424516"/>
                <a:gd name="connsiteX26-6751" fmla="*/ 685993 w 2082382"/>
                <a:gd name="connsiteY26-6752" fmla="*/ 1787560 h 4424516"/>
                <a:gd name="connsiteX27-6753" fmla="*/ 841125 w 2082382"/>
                <a:gd name="connsiteY27-6754" fmla="*/ 2385006 h 4424516"/>
                <a:gd name="connsiteX28-6755" fmla="*/ 712349 w 2082382"/>
                <a:gd name="connsiteY28-6756" fmla="*/ 2905296 h 4424516"/>
                <a:gd name="connsiteX29-6757" fmla="*/ 606244 w 2082382"/>
                <a:gd name="connsiteY29-6758" fmla="*/ 3398137 h 4424516"/>
                <a:gd name="connsiteX30-6759" fmla="*/ 677664 w 2082382"/>
                <a:gd name="connsiteY30-6760" fmla="*/ 3841955 h 4424516"/>
                <a:gd name="connsiteX31-6761" fmla="*/ 878815 w 2082382"/>
                <a:gd name="connsiteY31-6762" fmla="*/ 3967316 h 4424516"/>
                <a:gd name="connsiteX32-6763" fmla="*/ 886189 w 2082382"/>
                <a:gd name="connsiteY32-6764" fmla="*/ 4159045 h 4424516"/>
                <a:gd name="connsiteX33-6765" fmla="*/ 694460 w 2082382"/>
                <a:gd name="connsiteY33-6766" fmla="*/ 4424516 h 4424516"/>
                <a:gd name="connsiteX34-6767" fmla="*/ 672338 w 2082382"/>
                <a:gd name="connsiteY34-6768" fmla="*/ 4188542 h 4424516"/>
                <a:gd name="connsiteX35-6769" fmla="*/ 369996 w 2082382"/>
                <a:gd name="connsiteY35-6770" fmla="*/ 4358148 h 4424516"/>
                <a:gd name="connsiteX36-6771" fmla="*/ 414241 w 2082382"/>
                <a:gd name="connsiteY36-6772" fmla="*/ 4151671 h 4424516"/>
                <a:gd name="connsiteX37-6773" fmla="*/ 303628 w 2082382"/>
                <a:gd name="connsiteY37-6774" fmla="*/ 4203290 h 4424516"/>
                <a:gd name="connsiteX38-6775" fmla="*/ 378326 w 2082382"/>
                <a:gd name="connsiteY38-6776" fmla="*/ 3982065 h 4424516"/>
                <a:gd name="connsiteX39-6777" fmla="*/ 287923 w 2082382"/>
                <a:gd name="connsiteY39-6778" fmla="*/ 3595466 h 4424516"/>
                <a:gd name="connsiteX40-6779" fmla="*/ 45531 w 2082382"/>
                <a:gd name="connsiteY40-6780" fmla="*/ 3215148 h 4424516"/>
                <a:gd name="connsiteX41-6781" fmla="*/ 52906 w 2082382"/>
                <a:gd name="connsiteY41-6782" fmla="*/ 2698955 h 4424516"/>
                <a:gd name="connsiteX42-6783" fmla="*/ 222512 w 2082382"/>
                <a:gd name="connsiteY42-6784" fmla="*/ 2337619 h 4424516"/>
                <a:gd name="connsiteX43-6785" fmla="*/ 208720 w 2082382"/>
                <a:gd name="connsiteY43-6786" fmla="*/ 1633794 h 4424516"/>
                <a:gd name="connsiteX44-6787" fmla="*/ 260476 w 2082382"/>
                <a:gd name="connsiteY44-6788" fmla="*/ 1080865 h 4424516"/>
                <a:gd name="connsiteX45-6789" fmla="*/ 443738 w 2082382"/>
                <a:gd name="connsiteY45-6790" fmla="*/ 855407 h 4424516"/>
                <a:gd name="connsiteX46-6791" fmla="*/ 657589 w 2082382"/>
                <a:gd name="connsiteY46-6792" fmla="*/ 803787 h 4424516"/>
                <a:gd name="connsiteX47-6793" fmla="*/ 664964 w 2082382"/>
                <a:gd name="connsiteY47-6794" fmla="*/ 744794 h 4424516"/>
                <a:gd name="connsiteX48-6795" fmla="*/ 1076826 w 2082382"/>
                <a:gd name="connsiteY48-6796" fmla="*/ 208526 h 4424516"/>
                <a:gd name="connsiteX49-6797" fmla="*/ 1734222 w 2082382"/>
                <a:gd name="connsiteY49-6798" fmla="*/ 0 h 4424516"/>
                <a:gd name="connsiteX0-6799" fmla="*/ 1734222 w 2082382"/>
                <a:gd name="connsiteY0-6800" fmla="*/ 0 h 4424516"/>
                <a:gd name="connsiteX1-6801" fmla="*/ 2073435 w 2082382"/>
                <a:gd name="connsiteY1-6802" fmla="*/ 103239 h 4424516"/>
                <a:gd name="connsiteX2-6803" fmla="*/ 2080809 w 2082382"/>
                <a:gd name="connsiteY2-6804" fmla="*/ 184355 h 4424516"/>
                <a:gd name="connsiteX3-6805" fmla="*/ 2081062 w 2082382"/>
                <a:gd name="connsiteY3-6806" fmla="*/ 184588 h 4424516"/>
                <a:gd name="connsiteX4-6807" fmla="*/ 2051312 w 2082382"/>
                <a:gd name="connsiteY4-6808" fmla="*/ 235974 h 4424516"/>
                <a:gd name="connsiteX5-6809" fmla="*/ 2021815 w 2082382"/>
                <a:gd name="connsiteY5-6810" fmla="*/ 457200 h 4424516"/>
                <a:gd name="connsiteX6-6811" fmla="*/ 2080809 w 2082382"/>
                <a:gd name="connsiteY6-6812" fmla="*/ 457200 h 4424516"/>
                <a:gd name="connsiteX7-6813" fmla="*/ 1911202 w 2082382"/>
                <a:gd name="connsiteY7-6814" fmla="*/ 641555 h 4424516"/>
                <a:gd name="connsiteX8-6815" fmla="*/ 2007067 w 2082382"/>
                <a:gd name="connsiteY8-6816" fmla="*/ 759542 h 4424516"/>
                <a:gd name="connsiteX9-6817" fmla="*/ 2080809 w 2082382"/>
                <a:gd name="connsiteY9-6818" fmla="*/ 899652 h 4424516"/>
                <a:gd name="connsiteX10-6819" fmla="*/ 2051312 w 2082382"/>
                <a:gd name="connsiteY10-6820" fmla="*/ 1076632 h 4424516"/>
                <a:gd name="connsiteX11-6821" fmla="*/ 1921581 w 2082382"/>
                <a:gd name="connsiteY11-6822" fmla="*/ 930378 h 4424516"/>
                <a:gd name="connsiteX12-6823" fmla="*/ 1748970 w 2082382"/>
                <a:gd name="connsiteY12-6824" fmla="*/ 909348 h 4424516"/>
                <a:gd name="connsiteX13-6825" fmla="*/ 1605720 w 2082382"/>
                <a:gd name="connsiteY13-6826" fmla="*/ 838610 h 4424516"/>
                <a:gd name="connsiteX14-6827" fmla="*/ 1483499 w 2082382"/>
                <a:gd name="connsiteY14-6828" fmla="*/ 943897 h 4424516"/>
                <a:gd name="connsiteX15-6829" fmla="*/ 1461377 w 2082382"/>
                <a:gd name="connsiteY15-6830" fmla="*/ 1201994 h 4424516"/>
                <a:gd name="connsiteX16-6831" fmla="*/ 1608860 w 2082382"/>
                <a:gd name="connsiteY16-6832" fmla="*/ 1393723 h 4424516"/>
                <a:gd name="connsiteX17-6833" fmla="*/ 1616235 w 2082382"/>
                <a:gd name="connsiteY17-6834" fmla="*/ 1622323 h 4424516"/>
                <a:gd name="connsiteX18-6835" fmla="*/ 1498247 w 2082382"/>
                <a:gd name="connsiteY18-6836" fmla="*/ 1755058 h 4424516"/>
                <a:gd name="connsiteX19-6837" fmla="*/ 1365517 w 2082382"/>
                <a:gd name="connsiteY19-6838" fmla="*/ 1803960 h 4424516"/>
                <a:gd name="connsiteX20-6839" fmla="*/ 1247525 w 2082382"/>
                <a:gd name="connsiteY20-6840" fmla="*/ 1828800 h 4424516"/>
                <a:gd name="connsiteX21-6841" fmla="*/ 923060 w 2082382"/>
                <a:gd name="connsiteY21-6842" fmla="*/ 1681316 h 4424516"/>
                <a:gd name="connsiteX22-6843" fmla="*/ 753454 w 2082382"/>
                <a:gd name="connsiteY22-6844" fmla="*/ 1268361 h 4424516"/>
                <a:gd name="connsiteX23-6845" fmla="*/ 805073 w 2082382"/>
                <a:gd name="connsiteY23-6846" fmla="*/ 1069258 h 4424516"/>
                <a:gd name="connsiteX24-6847" fmla="*/ 723957 w 2082382"/>
                <a:gd name="connsiteY24-6848" fmla="*/ 966019 h 4424516"/>
                <a:gd name="connsiteX25-6849" fmla="*/ 613344 w 2082382"/>
                <a:gd name="connsiteY25-6850" fmla="*/ 1076632 h 4424516"/>
                <a:gd name="connsiteX26-6851" fmla="*/ 685993 w 2082382"/>
                <a:gd name="connsiteY26-6852" fmla="*/ 1787560 h 4424516"/>
                <a:gd name="connsiteX27-6853" fmla="*/ 841125 w 2082382"/>
                <a:gd name="connsiteY27-6854" fmla="*/ 2385006 h 4424516"/>
                <a:gd name="connsiteX28-6855" fmla="*/ 712349 w 2082382"/>
                <a:gd name="connsiteY28-6856" fmla="*/ 2905296 h 4424516"/>
                <a:gd name="connsiteX29-6857" fmla="*/ 606244 w 2082382"/>
                <a:gd name="connsiteY29-6858" fmla="*/ 3398137 h 4424516"/>
                <a:gd name="connsiteX30-6859" fmla="*/ 677664 w 2082382"/>
                <a:gd name="connsiteY30-6860" fmla="*/ 3841955 h 4424516"/>
                <a:gd name="connsiteX31-6861" fmla="*/ 878815 w 2082382"/>
                <a:gd name="connsiteY31-6862" fmla="*/ 3967316 h 4424516"/>
                <a:gd name="connsiteX32-6863" fmla="*/ 886189 w 2082382"/>
                <a:gd name="connsiteY32-6864" fmla="*/ 4159045 h 4424516"/>
                <a:gd name="connsiteX33-6865" fmla="*/ 694460 w 2082382"/>
                <a:gd name="connsiteY33-6866" fmla="*/ 4424516 h 4424516"/>
                <a:gd name="connsiteX34-6867" fmla="*/ 672338 w 2082382"/>
                <a:gd name="connsiteY34-6868" fmla="*/ 4188542 h 4424516"/>
                <a:gd name="connsiteX35-6869" fmla="*/ 369996 w 2082382"/>
                <a:gd name="connsiteY35-6870" fmla="*/ 4358148 h 4424516"/>
                <a:gd name="connsiteX36-6871" fmla="*/ 414241 w 2082382"/>
                <a:gd name="connsiteY36-6872" fmla="*/ 4151671 h 4424516"/>
                <a:gd name="connsiteX37-6873" fmla="*/ 303628 w 2082382"/>
                <a:gd name="connsiteY37-6874" fmla="*/ 4203290 h 4424516"/>
                <a:gd name="connsiteX38-6875" fmla="*/ 378326 w 2082382"/>
                <a:gd name="connsiteY38-6876" fmla="*/ 3982065 h 4424516"/>
                <a:gd name="connsiteX39-6877" fmla="*/ 287923 w 2082382"/>
                <a:gd name="connsiteY39-6878" fmla="*/ 3595466 h 4424516"/>
                <a:gd name="connsiteX40-6879" fmla="*/ 45531 w 2082382"/>
                <a:gd name="connsiteY40-6880" fmla="*/ 3215148 h 4424516"/>
                <a:gd name="connsiteX41-6881" fmla="*/ 52906 w 2082382"/>
                <a:gd name="connsiteY41-6882" fmla="*/ 2698955 h 4424516"/>
                <a:gd name="connsiteX42-6883" fmla="*/ 222512 w 2082382"/>
                <a:gd name="connsiteY42-6884" fmla="*/ 2337619 h 4424516"/>
                <a:gd name="connsiteX43-6885" fmla="*/ 208720 w 2082382"/>
                <a:gd name="connsiteY43-6886" fmla="*/ 1633794 h 4424516"/>
                <a:gd name="connsiteX44-6887" fmla="*/ 260476 w 2082382"/>
                <a:gd name="connsiteY44-6888" fmla="*/ 1080865 h 4424516"/>
                <a:gd name="connsiteX45-6889" fmla="*/ 443738 w 2082382"/>
                <a:gd name="connsiteY45-6890" fmla="*/ 855407 h 4424516"/>
                <a:gd name="connsiteX46-6891" fmla="*/ 657589 w 2082382"/>
                <a:gd name="connsiteY46-6892" fmla="*/ 803787 h 4424516"/>
                <a:gd name="connsiteX47-6893" fmla="*/ 664964 w 2082382"/>
                <a:gd name="connsiteY47-6894" fmla="*/ 744794 h 4424516"/>
                <a:gd name="connsiteX48-6895" fmla="*/ 1076826 w 2082382"/>
                <a:gd name="connsiteY48-6896" fmla="*/ 208526 h 4424516"/>
                <a:gd name="connsiteX49-6897" fmla="*/ 1734222 w 2082382"/>
                <a:gd name="connsiteY49-6898" fmla="*/ 0 h 4424516"/>
                <a:gd name="connsiteX0-6899" fmla="*/ 1734222 w 2082382"/>
                <a:gd name="connsiteY0-6900" fmla="*/ 0 h 4424516"/>
                <a:gd name="connsiteX1-6901" fmla="*/ 2073435 w 2082382"/>
                <a:gd name="connsiteY1-6902" fmla="*/ 103239 h 4424516"/>
                <a:gd name="connsiteX2-6903" fmla="*/ 2080809 w 2082382"/>
                <a:gd name="connsiteY2-6904" fmla="*/ 184355 h 4424516"/>
                <a:gd name="connsiteX3-6905" fmla="*/ 2081062 w 2082382"/>
                <a:gd name="connsiteY3-6906" fmla="*/ 184588 h 4424516"/>
                <a:gd name="connsiteX4-6907" fmla="*/ 2051312 w 2082382"/>
                <a:gd name="connsiteY4-6908" fmla="*/ 235974 h 4424516"/>
                <a:gd name="connsiteX5-6909" fmla="*/ 2021815 w 2082382"/>
                <a:gd name="connsiteY5-6910" fmla="*/ 457200 h 4424516"/>
                <a:gd name="connsiteX6-6911" fmla="*/ 2080809 w 2082382"/>
                <a:gd name="connsiteY6-6912" fmla="*/ 457200 h 4424516"/>
                <a:gd name="connsiteX7-6913" fmla="*/ 1911202 w 2082382"/>
                <a:gd name="connsiteY7-6914" fmla="*/ 641555 h 4424516"/>
                <a:gd name="connsiteX8-6915" fmla="*/ 2007067 w 2082382"/>
                <a:gd name="connsiteY8-6916" fmla="*/ 759542 h 4424516"/>
                <a:gd name="connsiteX9-6917" fmla="*/ 2080809 w 2082382"/>
                <a:gd name="connsiteY9-6918" fmla="*/ 899652 h 4424516"/>
                <a:gd name="connsiteX10-6919" fmla="*/ 2051312 w 2082382"/>
                <a:gd name="connsiteY10-6920" fmla="*/ 1076632 h 4424516"/>
                <a:gd name="connsiteX11-6921" fmla="*/ 1921581 w 2082382"/>
                <a:gd name="connsiteY11-6922" fmla="*/ 930378 h 4424516"/>
                <a:gd name="connsiteX12-6923" fmla="*/ 1748970 w 2082382"/>
                <a:gd name="connsiteY12-6924" fmla="*/ 909348 h 4424516"/>
                <a:gd name="connsiteX13-6925" fmla="*/ 1605720 w 2082382"/>
                <a:gd name="connsiteY13-6926" fmla="*/ 838610 h 4424516"/>
                <a:gd name="connsiteX14-6927" fmla="*/ 1483499 w 2082382"/>
                <a:gd name="connsiteY14-6928" fmla="*/ 943897 h 4424516"/>
                <a:gd name="connsiteX15-6929" fmla="*/ 1461377 w 2082382"/>
                <a:gd name="connsiteY15-6930" fmla="*/ 1201994 h 4424516"/>
                <a:gd name="connsiteX16-6931" fmla="*/ 1608860 w 2082382"/>
                <a:gd name="connsiteY16-6932" fmla="*/ 1393723 h 4424516"/>
                <a:gd name="connsiteX17-6933" fmla="*/ 1616235 w 2082382"/>
                <a:gd name="connsiteY17-6934" fmla="*/ 1622323 h 4424516"/>
                <a:gd name="connsiteX18-6935" fmla="*/ 1498247 w 2082382"/>
                <a:gd name="connsiteY18-6936" fmla="*/ 1755058 h 4424516"/>
                <a:gd name="connsiteX19-6937" fmla="*/ 1365517 w 2082382"/>
                <a:gd name="connsiteY19-6938" fmla="*/ 1803960 h 4424516"/>
                <a:gd name="connsiteX20-6939" fmla="*/ 1247525 w 2082382"/>
                <a:gd name="connsiteY20-6940" fmla="*/ 1828800 h 4424516"/>
                <a:gd name="connsiteX21-6941" fmla="*/ 923060 w 2082382"/>
                <a:gd name="connsiteY21-6942" fmla="*/ 1681316 h 4424516"/>
                <a:gd name="connsiteX22-6943" fmla="*/ 838802 w 2082382"/>
                <a:gd name="connsiteY22-6944" fmla="*/ 1606345 h 4424516"/>
                <a:gd name="connsiteX23-6945" fmla="*/ 753454 w 2082382"/>
                <a:gd name="connsiteY23-6946" fmla="*/ 1268361 h 4424516"/>
                <a:gd name="connsiteX24-6947" fmla="*/ 805073 w 2082382"/>
                <a:gd name="connsiteY24-6948" fmla="*/ 1069258 h 4424516"/>
                <a:gd name="connsiteX25-6949" fmla="*/ 723957 w 2082382"/>
                <a:gd name="connsiteY25-6950" fmla="*/ 966019 h 4424516"/>
                <a:gd name="connsiteX26-6951" fmla="*/ 613344 w 2082382"/>
                <a:gd name="connsiteY26-6952" fmla="*/ 1076632 h 4424516"/>
                <a:gd name="connsiteX27-6953" fmla="*/ 685993 w 2082382"/>
                <a:gd name="connsiteY27-6954" fmla="*/ 1787560 h 4424516"/>
                <a:gd name="connsiteX28-6955" fmla="*/ 841125 w 2082382"/>
                <a:gd name="connsiteY28-6956" fmla="*/ 2385006 h 4424516"/>
                <a:gd name="connsiteX29-6957" fmla="*/ 712349 w 2082382"/>
                <a:gd name="connsiteY29-6958" fmla="*/ 2905296 h 4424516"/>
                <a:gd name="connsiteX30-6959" fmla="*/ 606244 w 2082382"/>
                <a:gd name="connsiteY30-6960" fmla="*/ 3398137 h 4424516"/>
                <a:gd name="connsiteX31-6961" fmla="*/ 677664 w 2082382"/>
                <a:gd name="connsiteY31-6962" fmla="*/ 3841955 h 4424516"/>
                <a:gd name="connsiteX32-6963" fmla="*/ 878815 w 2082382"/>
                <a:gd name="connsiteY32-6964" fmla="*/ 3967316 h 4424516"/>
                <a:gd name="connsiteX33-6965" fmla="*/ 886189 w 2082382"/>
                <a:gd name="connsiteY33-6966" fmla="*/ 4159045 h 4424516"/>
                <a:gd name="connsiteX34-6967" fmla="*/ 694460 w 2082382"/>
                <a:gd name="connsiteY34-6968" fmla="*/ 4424516 h 4424516"/>
                <a:gd name="connsiteX35-6969" fmla="*/ 672338 w 2082382"/>
                <a:gd name="connsiteY35-6970" fmla="*/ 4188542 h 4424516"/>
                <a:gd name="connsiteX36-6971" fmla="*/ 369996 w 2082382"/>
                <a:gd name="connsiteY36-6972" fmla="*/ 4358148 h 4424516"/>
                <a:gd name="connsiteX37-6973" fmla="*/ 414241 w 2082382"/>
                <a:gd name="connsiteY37-6974" fmla="*/ 4151671 h 4424516"/>
                <a:gd name="connsiteX38-6975" fmla="*/ 303628 w 2082382"/>
                <a:gd name="connsiteY38-6976" fmla="*/ 4203290 h 4424516"/>
                <a:gd name="connsiteX39-6977" fmla="*/ 378326 w 2082382"/>
                <a:gd name="connsiteY39-6978" fmla="*/ 3982065 h 4424516"/>
                <a:gd name="connsiteX40-6979" fmla="*/ 287923 w 2082382"/>
                <a:gd name="connsiteY40-6980" fmla="*/ 3595466 h 4424516"/>
                <a:gd name="connsiteX41-6981" fmla="*/ 45531 w 2082382"/>
                <a:gd name="connsiteY41-6982" fmla="*/ 3215148 h 4424516"/>
                <a:gd name="connsiteX42-6983" fmla="*/ 52906 w 2082382"/>
                <a:gd name="connsiteY42-6984" fmla="*/ 2698955 h 4424516"/>
                <a:gd name="connsiteX43-6985" fmla="*/ 222512 w 2082382"/>
                <a:gd name="connsiteY43-6986" fmla="*/ 2337619 h 4424516"/>
                <a:gd name="connsiteX44-6987" fmla="*/ 208720 w 2082382"/>
                <a:gd name="connsiteY44-6988" fmla="*/ 1633794 h 4424516"/>
                <a:gd name="connsiteX45-6989" fmla="*/ 260476 w 2082382"/>
                <a:gd name="connsiteY45-6990" fmla="*/ 1080865 h 4424516"/>
                <a:gd name="connsiteX46-6991" fmla="*/ 443738 w 2082382"/>
                <a:gd name="connsiteY46-6992" fmla="*/ 855407 h 4424516"/>
                <a:gd name="connsiteX47-6993" fmla="*/ 657589 w 2082382"/>
                <a:gd name="connsiteY47-6994" fmla="*/ 803787 h 4424516"/>
                <a:gd name="connsiteX48-6995" fmla="*/ 664964 w 2082382"/>
                <a:gd name="connsiteY48-6996" fmla="*/ 744794 h 4424516"/>
                <a:gd name="connsiteX49-6997" fmla="*/ 1076826 w 2082382"/>
                <a:gd name="connsiteY49-6998" fmla="*/ 208526 h 4424516"/>
                <a:gd name="connsiteX50" fmla="*/ 1734222 w 2082382"/>
                <a:gd name="connsiteY50" fmla="*/ 0 h 4424516"/>
                <a:gd name="connsiteX0-6999" fmla="*/ 1734222 w 2082382"/>
                <a:gd name="connsiteY0-7000" fmla="*/ 0 h 4424516"/>
                <a:gd name="connsiteX1-7001" fmla="*/ 2073435 w 2082382"/>
                <a:gd name="connsiteY1-7002" fmla="*/ 103239 h 4424516"/>
                <a:gd name="connsiteX2-7003" fmla="*/ 2080809 w 2082382"/>
                <a:gd name="connsiteY2-7004" fmla="*/ 184355 h 4424516"/>
                <a:gd name="connsiteX3-7005" fmla="*/ 2081062 w 2082382"/>
                <a:gd name="connsiteY3-7006" fmla="*/ 184588 h 4424516"/>
                <a:gd name="connsiteX4-7007" fmla="*/ 2051312 w 2082382"/>
                <a:gd name="connsiteY4-7008" fmla="*/ 235974 h 4424516"/>
                <a:gd name="connsiteX5-7009" fmla="*/ 2021815 w 2082382"/>
                <a:gd name="connsiteY5-7010" fmla="*/ 457200 h 4424516"/>
                <a:gd name="connsiteX6-7011" fmla="*/ 2080809 w 2082382"/>
                <a:gd name="connsiteY6-7012" fmla="*/ 457200 h 4424516"/>
                <a:gd name="connsiteX7-7013" fmla="*/ 1911202 w 2082382"/>
                <a:gd name="connsiteY7-7014" fmla="*/ 641555 h 4424516"/>
                <a:gd name="connsiteX8-7015" fmla="*/ 2007067 w 2082382"/>
                <a:gd name="connsiteY8-7016" fmla="*/ 759542 h 4424516"/>
                <a:gd name="connsiteX9-7017" fmla="*/ 2080809 w 2082382"/>
                <a:gd name="connsiteY9-7018" fmla="*/ 899652 h 4424516"/>
                <a:gd name="connsiteX10-7019" fmla="*/ 2051312 w 2082382"/>
                <a:gd name="connsiteY10-7020" fmla="*/ 1076632 h 4424516"/>
                <a:gd name="connsiteX11-7021" fmla="*/ 1921581 w 2082382"/>
                <a:gd name="connsiteY11-7022" fmla="*/ 930378 h 4424516"/>
                <a:gd name="connsiteX12-7023" fmla="*/ 1748970 w 2082382"/>
                <a:gd name="connsiteY12-7024" fmla="*/ 909348 h 4424516"/>
                <a:gd name="connsiteX13-7025" fmla="*/ 1605720 w 2082382"/>
                <a:gd name="connsiteY13-7026" fmla="*/ 838610 h 4424516"/>
                <a:gd name="connsiteX14-7027" fmla="*/ 1483499 w 2082382"/>
                <a:gd name="connsiteY14-7028" fmla="*/ 943897 h 4424516"/>
                <a:gd name="connsiteX15-7029" fmla="*/ 1461377 w 2082382"/>
                <a:gd name="connsiteY15-7030" fmla="*/ 1201994 h 4424516"/>
                <a:gd name="connsiteX16-7031" fmla="*/ 1608860 w 2082382"/>
                <a:gd name="connsiteY16-7032" fmla="*/ 1393723 h 4424516"/>
                <a:gd name="connsiteX17-7033" fmla="*/ 1616235 w 2082382"/>
                <a:gd name="connsiteY17-7034" fmla="*/ 1622323 h 4424516"/>
                <a:gd name="connsiteX18-7035" fmla="*/ 1498247 w 2082382"/>
                <a:gd name="connsiteY18-7036" fmla="*/ 1755058 h 4424516"/>
                <a:gd name="connsiteX19-7037" fmla="*/ 1365517 w 2082382"/>
                <a:gd name="connsiteY19-7038" fmla="*/ 1803960 h 4424516"/>
                <a:gd name="connsiteX20-7039" fmla="*/ 1247525 w 2082382"/>
                <a:gd name="connsiteY20-7040" fmla="*/ 1828800 h 4424516"/>
                <a:gd name="connsiteX21-7041" fmla="*/ 923060 w 2082382"/>
                <a:gd name="connsiteY21-7042" fmla="*/ 1681316 h 4424516"/>
                <a:gd name="connsiteX22-7043" fmla="*/ 838802 w 2082382"/>
                <a:gd name="connsiteY22-7044" fmla="*/ 1606345 h 4424516"/>
                <a:gd name="connsiteX23-7045" fmla="*/ 821869 w 2082382"/>
                <a:gd name="connsiteY23-7046" fmla="*/ 1496278 h 4424516"/>
                <a:gd name="connsiteX24-7047" fmla="*/ 753454 w 2082382"/>
                <a:gd name="connsiteY24-7048" fmla="*/ 1268361 h 4424516"/>
                <a:gd name="connsiteX25-7049" fmla="*/ 805073 w 2082382"/>
                <a:gd name="connsiteY25-7050" fmla="*/ 1069258 h 4424516"/>
                <a:gd name="connsiteX26-7051" fmla="*/ 723957 w 2082382"/>
                <a:gd name="connsiteY26-7052" fmla="*/ 966019 h 4424516"/>
                <a:gd name="connsiteX27-7053" fmla="*/ 613344 w 2082382"/>
                <a:gd name="connsiteY27-7054" fmla="*/ 1076632 h 4424516"/>
                <a:gd name="connsiteX28-7055" fmla="*/ 685993 w 2082382"/>
                <a:gd name="connsiteY28-7056" fmla="*/ 1787560 h 4424516"/>
                <a:gd name="connsiteX29-7057" fmla="*/ 841125 w 2082382"/>
                <a:gd name="connsiteY29-7058" fmla="*/ 2385006 h 4424516"/>
                <a:gd name="connsiteX30-7059" fmla="*/ 712349 w 2082382"/>
                <a:gd name="connsiteY30-7060" fmla="*/ 2905296 h 4424516"/>
                <a:gd name="connsiteX31-7061" fmla="*/ 606244 w 2082382"/>
                <a:gd name="connsiteY31-7062" fmla="*/ 3398137 h 4424516"/>
                <a:gd name="connsiteX32-7063" fmla="*/ 677664 w 2082382"/>
                <a:gd name="connsiteY32-7064" fmla="*/ 3841955 h 4424516"/>
                <a:gd name="connsiteX33-7065" fmla="*/ 878815 w 2082382"/>
                <a:gd name="connsiteY33-7066" fmla="*/ 3967316 h 4424516"/>
                <a:gd name="connsiteX34-7067" fmla="*/ 886189 w 2082382"/>
                <a:gd name="connsiteY34-7068" fmla="*/ 4159045 h 4424516"/>
                <a:gd name="connsiteX35-7069" fmla="*/ 694460 w 2082382"/>
                <a:gd name="connsiteY35-7070" fmla="*/ 4424516 h 4424516"/>
                <a:gd name="connsiteX36-7071" fmla="*/ 672338 w 2082382"/>
                <a:gd name="connsiteY36-7072" fmla="*/ 4188542 h 4424516"/>
                <a:gd name="connsiteX37-7073" fmla="*/ 369996 w 2082382"/>
                <a:gd name="connsiteY37-7074" fmla="*/ 4358148 h 4424516"/>
                <a:gd name="connsiteX38-7075" fmla="*/ 414241 w 2082382"/>
                <a:gd name="connsiteY38-7076" fmla="*/ 4151671 h 4424516"/>
                <a:gd name="connsiteX39-7077" fmla="*/ 303628 w 2082382"/>
                <a:gd name="connsiteY39-7078" fmla="*/ 4203290 h 4424516"/>
                <a:gd name="connsiteX40-7079" fmla="*/ 378326 w 2082382"/>
                <a:gd name="connsiteY40-7080" fmla="*/ 3982065 h 4424516"/>
                <a:gd name="connsiteX41-7081" fmla="*/ 287923 w 2082382"/>
                <a:gd name="connsiteY41-7082" fmla="*/ 3595466 h 4424516"/>
                <a:gd name="connsiteX42-7083" fmla="*/ 45531 w 2082382"/>
                <a:gd name="connsiteY42-7084" fmla="*/ 3215148 h 4424516"/>
                <a:gd name="connsiteX43-7085" fmla="*/ 52906 w 2082382"/>
                <a:gd name="connsiteY43-7086" fmla="*/ 2698955 h 4424516"/>
                <a:gd name="connsiteX44-7087" fmla="*/ 222512 w 2082382"/>
                <a:gd name="connsiteY44-7088" fmla="*/ 2337619 h 4424516"/>
                <a:gd name="connsiteX45-7089" fmla="*/ 208720 w 2082382"/>
                <a:gd name="connsiteY45-7090" fmla="*/ 1633794 h 4424516"/>
                <a:gd name="connsiteX46-7091" fmla="*/ 260476 w 2082382"/>
                <a:gd name="connsiteY46-7092" fmla="*/ 1080865 h 4424516"/>
                <a:gd name="connsiteX47-7093" fmla="*/ 443738 w 2082382"/>
                <a:gd name="connsiteY47-7094" fmla="*/ 855407 h 4424516"/>
                <a:gd name="connsiteX48-7095" fmla="*/ 657589 w 2082382"/>
                <a:gd name="connsiteY48-7096" fmla="*/ 803787 h 4424516"/>
                <a:gd name="connsiteX49-7097" fmla="*/ 664964 w 2082382"/>
                <a:gd name="connsiteY49-7098" fmla="*/ 744794 h 4424516"/>
                <a:gd name="connsiteX50-7099" fmla="*/ 1076826 w 2082382"/>
                <a:gd name="connsiteY50-7100" fmla="*/ 208526 h 4424516"/>
                <a:gd name="connsiteX51" fmla="*/ 1734222 w 2082382"/>
                <a:gd name="connsiteY51" fmla="*/ 0 h 4424516"/>
                <a:gd name="connsiteX0-7101" fmla="*/ 1734222 w 2082382"/>
                <a:gd name="connsiteY0-7102" fmla="*/ 0 h 4424516"/>
                <a:gd name="connsiteX1-7103" fmla="*/ 2073435 w 2082382"/>
                <a:gd name="connsiteY1-7104" fmla="*/ 103239 h 4424516"/>
                <a:gd name="connsiteX2-7105" fmla="*/ 2080809 w 2082382"/>
                <a:gd name="connsiteY2-7106" fmla="*/ 184355 h 4424516"/>
                <a:gd name="connsiteX3-7107" fmla="*/ 2081062 w 2082382"/>
                <a:gd name="connsiteY3-7108" fmla="*/ 184588 h 4424516"/>
                <a:gd name="connsiteX4-7109" fmla="*/ 2051312 w 2082382"/>
                <a:gd name="connsiteY4-7110" fmla="*/ 235974 h 4424516"/>
                <a:gd name="connsiteX5-7111" fmla="*/ 2021815 w 2082382"/>
                <a:gd name="connsiteY5-7112" fmla="*/ 457200 h 4424516"/>
                <a:gd name="connsiteX6-7113" fmla="*/ 2080809 w 2082382"/>
                <a:gd name="connsiteY6-7114" fmla="*/ 457200 h 4424516"/>
                <a:gd name="connsiteX7-7115" fmla="*/ 1911202 w 2082382"/>
                <a:gd name="connsiteY7-7116" fmla="*/ 641555 h 4424516"/>
                <a:gd name="connsiteX8-7117" fmla="*/ 2007067 w 2082382"/>
                <a:gd name="connsiteY8-7118" fmla="*/ 759542 h 4424516"/>
                <a:gd name="connsiteX9-7119" fmla="*/ 2080809 w 2082382"/>
                <a:gd name="connsiteY9-7120" fmla="*/ 899652 h 4424516"/>
                <a:gd name="connsiteX10-7121" fmla="*/ 2051312 w 2082382"/>
                <a:gd name="connsiteY10-7122" fmla="*/ 1076632 h 4424516"/>
                <a:gd name="connsiteX11-7123" fmla="*/ 1921581 w 2082382"/>
                <a:gd name="connsiteY11-7124" fmla="*/ 930378 h 4424516"/>
                <a:gd name="connsiteX12-7125" fmla="*/ 1748970 w 2082382"/>
                <a:gd name="connsiteY12-7126" fmla="*/ 909348 h 4424516"/>
                <a:gd name="connsiteX13-7127" fmla="*/ 1605720 w 2082382"/>
                <a:gd name="connsiteY13-7128" fmla="*/ 838610 h 4424516"/>
                <a:gd name="connsiteX14-7129" fmla="*/ 1483499 w 2082382"/>
                <a:gd name="connsiteY14-7130" fmla="*/ 943897 h 4424516"/>
                <a:gd name="connsiteX15-7131" fmla="*/ 1461377 w 2082382"/>
                <a:gd name="connsiteY15-7132" fmla="*/ 1201994 h 4424516"/>
                <a:gd name="connsiteX16-7133" fmla="*/ 1608860 w 2082382"/>
                <a:gd name="connsiteY16-7134" fmla="*/ 1393723 h 4424516"/>
                <a:gd name="connsiteX17-7135" fmla="*/ 1616235 w 2082382"/>
                <a:gd name="connsiteY17-7136" fmla="*/ 1622323 h 4424516"/>
                <a:gd name="connsiteX18-7137" fmla="*/ 1498247 w 2082382"/>
                <a:gd name="connsiteY18-7138" fmla="*/ 1755058 h 4424516"/>
                <a:gd name="connsiteX19-7139" fmla="*/ 1365517 w 2082382"/>
                <a:gd name="connsiteY19-7140" fmla="*/ 1803960 h 4424516"/>
                <a:gd name="connsiteX20-7141" fmla="*/ 1247525 w 2082382"/>
                <a:gd name="connsiteY20-7142" fmla="*/ 1828800 h 4424516"/>
                <a:gd name="connsiteX21-7143" fmla="*/ 944226 w 2082382"/>
                <a:gd name="connsiteY21-7144" fmla="*/ 1719416 h 4424516"/>
                <a:gd name="connsiteX22-7145" fmla="*/ 838802 w 2082382"/>
                <a:gd name="connsiteY22-7146" fmla="*/ 1606345 h 4424516"/>
                <a:gd name="connsiteX23-7147" fmla="*/ 821869 w 2082382"/>
                <a:gd name="connsiteY23-7148" fmla="*/ 1496278 h 4424516"/>
                <a:gd name="connsiteX24-7149" fmla="*/ 753454 w 2082382"/>
                <a:gd name="connsiteY24-7150" fmla="*/ 1268361 h 4424516"/>
                <a:gd name="connsiteX25-7151" fmla="*/ 805073 w 2082382"/>
                <a:gd name="connsiteY25-7152" fmla="*/ 1069258 h 4424516"/>
                <a:gd name="connsiteX26-7153" fmla="*/ 723957 w 2082382"/>
                <a:gd name="connsiteY26-7154" fmla="*/ 966019 h 4424516"/>
                <a:gd name="connsiteX27-7155" fmla="*/ 613344 w 2082382"/>
                <a:gd name="connsiteY27-7156" fmla="*/ 1076632 h 4424516"/>
                <a:gd name="connsiteX28-7157" fmla="*/ 685993 w 2082382"/>
                <a:gd name="connsiteY28-7158" fmla="*/ 1787560 h 4424516"/>
                <a:gd name="connsiteX29-7159" fmla="*/ 841125 w 2082382"/>
                <a:gd name="connsiteY29-7160" fmla="*/ 2385006 h 4424516"/>
                <a:gd name="connsiteX30-7161" fmla="*/ 712349 w 2082382"/>
                <a:gd name="connsiteY30-7162" fmla="*/ 2905296 h 4424516"/>
                <a:gd name="connsiteX31-7163" fmla="*/ 606244 w 2082382"/>
                <a:gd name="connsiteY31-7164" fmla="*/ 3398137 h 4424516"/>
                <a:gd name="connsiteX32-7165" fmla="*/ 677664 w 2082382"/>
                <a:gd name="connsiteY32-7166" fmla="*/ 3841955 h 4424516"/>
                <a:gd name="connsiteX33-7167" fmla="*/ 878815 w 2082382"/>
                <a:gd name="connsiteY33-7168" fmla="*/ 3967316 h 4424516"/>
                <a:gd name="connsiteX34-7169" fmla="*/ 886189 w 2082382"/>
                <a:gd name="connsiteY34-7170" fmla="*/ 4159045 h 4424516"/>
                <a:gd name="connsiteX35-7171" fmla="*/ 694460 w 2082382"/>
                <a:gd name="connsiteY35-7172" fmla="*/ 4424516 h 4424516"/>
                <a:gd name="connsiteX36-7173" fmla="*/ 672338 w 2082382"/>
                <a:gd name="connsiteY36-7174" fmla="*/ 4188542 h 4424516"/>
                <a:gd name="connsiteX37-7175" fmla="*/ 369996 w 2082382"/>
                <a:gd name="connsiteY37-7176" fmla="*/ 4358148 h 4424516"/>
                <a:gd name="connsiteX38-7177" fmla="*/ 414241 w 2082382"/>
                <a:gd name="connsiteY38-7178" fmla="*/ 4151671 h 4424516"/>
                <a:gd name="connsiteX39-7179" fmla="*/ 303628 w 2082382"/>
                <a:gd name="connsiteY39-7180" fmla="*/ 4203290 h 4424516"/>
                <a:gd name="connsiteX40-7181" fmla="*/ 378326 w 2082382"/>
                <a:gd name="connsiteY40-7182" fmla="*/ 3982065 h 4424516"/>
                <a:gd name="connsiteX41-7183" fmla="*/ 287923 w 2082382"/>
                <a:gd name="connsiteY41-7184" fmla="*/ 3595466 h 4424516"/>
                <a:gd name="connsiteX42-7185" fmla="*/ 45531 w 2082382"/>
                <a:gd name="connsiteY42-7186" fmla="*/ 3215148 h 4424516"/>
                <a:gd name="connsiteX43-7187" fmla="*/ 52906 w 2082382"/>
                <a:gd name="connsiteY43-7188" fmla="*/ 2698955 h 4424516"/>
                <a:gd name="connsiteX44-7189" fmla="*/ 222512 w 2082382"/>
                <a:gd name="connsiteY44-7190" fmla="*/ 2337619 h 4424516"/>
                <a:gd name="connsiteX45-7191" fmla="*/ 208720 w 2082382"/>
                <a:gd name="connsiteY45-7192" fmla="*/ 1633794 h 4424516"/>
                <a:gd name="connsiteX46-7193" fmla="*/ 260476 w 2082382"/>
                <a:gd name="connsiteY46-7194" fmla="*/ 1080865 h 4424516"/>
                <a:gd name="connsiteX47-7195" fmla="*/ 443738 w 2082382"/>
                <a:gd name="connsiteY47-7196" fmla="*/ 855407 h 4424516"/>
                <a:gd name="connsiteX48-7197" fmla="*/ 657589 w 2082382"/>
                <a:gd name="connsiteY48-7198" fmla="*/ 803787 h 4424516"/>
                <a:gd name="connsiteX49-7199" fmla="*/ 664964 w 2082382"/>
                <a:gd name="connsiteY49-7200" fmla="*/ 744794 h 4424516"/>
                <a:gd name="connsiteX50-7201" fmla="*/ 1076826 w 2082382"/>
                <a:gd name="connsiteY50-7202" fmla="*/ 208526 h 4424516"/>
                <a:gd name="connsiteX51-7203" fmla="*/ 1734222 w 2082382"/>
                <a:gd name="connsiteY51-7204" fmla="*/ 0 h 4424516"/>
                <a:gd name="connsiteX0-7205" fmla="*/ 1734222 w 2082382"/>
                <a:gd name="connsiteY0-7206" fmla="*/ 0 h 4424516"/>
                <a:gd name="connsiteX1-7207" fmla="*/ 2073435 w 2082382"/>
                <a:gd name="connsiteY1-7208" fmla="*/ 103239 h 4424516"/>
                <a:gd name="connsiteX2-7209" fmla="*/ 2080809 w 2082382"/>
                <a:gd name="connsiteY2-7210" fmla="*/ 184355 h 4424516"/>
                <a:gd name="connsiteX3-7211" fmla="*/ 2081062 w 2082382"/>
                <a:gd name="connsiteY3-7212" fmla="*/ 184588 h 4424516"/>
                <a:gd name="connsiteX4-7213" fmla="*/ 2051312 w 2082382"/>
                <a:gd name="connsiteY4-7214" fmla="*/ 235974 h 4424516"/>
                <a:gd name="connsiteX5-7215" fmla="*/ 2021815 w 2082382"/>
                <a:gd name="connsiteY5-7216" fmla="*/ 457200 h 4424516"/>
                <a:gd name="connsiteX6-7217" fmla="*/ 2080809 w 2082382"/>
                <a:gd name="connsiteY6-7218" fmla="*/ 457200 h 4424516"/>
                <a:gd name="connsiteX7-7219" fmla="*/ 1911202 w 2082382"/>
                <a:gd name="connsiteY7-7220" fmla="*/ 641555 h 4424516"/>
                <a:gd name="connsiteX8-7221" fmla="*/ 2007067 w 2082382"/>
                <a:gd name="connsiteY8-7222" fmla="*/ 759542 h 4424516"/>
                <a:gd name="connsiteX9-7223" fmla="*/ 2080809 w 2082382"/>
                <a:gd name="connsiteY9-7224" fmla="*/ 899652 h 4424516"/>
                <a:gd name="connsiteX10-7225" fmla="*/ 2051312 w 2082382"/>
                <a:gd name="connsiteY10-7226" fmla="*/ 1076632 h 4424516"/>
                <a:gd name="connsiteX11-7227" fmla="*/ 1921581 w 2082382"/>
                <a:gd name="connsiteY11-7228" fmla="*/ 930378 h 4424516"/>
                <a:gd name="connsiteX12-7229" fmla="*/ 1748970 w 2082382"/>
                <a:gd name="connsiteY12-7230" fmla="*/ 909348 h 4424516"/>
                <a:gd name="connsiteX13-7231" fmla="*/ 1605720 w 2082382"/>
                <a:gd name="connsiteY13-7232" fmla="*/ 838610 h 4424516"/>
                <a:gd name="connsiteX14-7233" fmla="*/ 1483499 w 2082382"/>
                <a:gd name="connsiteY14-7234" fmla="*/ 943897 h 4424516"/>
                <a:gd name="connsiteX15-7235" fmla="*/ 1461377 w 2082382"/>
                <a:gd name="connsiteY15-7236" fmla="*/ 1201994 h 4424516"/>
                <a:gd name="connsiteX16-7237" fmla="*/ 1608860 w 2082382"/>
                <a:gd name="connsiteY16-7238" fmla="*/ 1393723 h 4424516"/>
                <a:gd name="connsiteX17-7239" fmla="*/ 1616235 w 2082382"/>
                <a:gd name="connsiteY17-7240" fmla="*/ 1622323 h 4424516"/>
                <a:gd name="connsiteX18-7241" fmla="*/ 1498247 w 2082382"/>
                <a:gd name="connsiteY18-7242" fmla="*/ 1755058 h 4424516"/>
                <a:gd name="connsiteX19-7243" fmla="*/ 1365517 w 2082382"/>
                <a:gd name="connsiteY19-7244" fmla="*/ 1803960 h 4424516"/>
                <a:gd name="connsiteX20-7245" fmla="*/ 1247525 w 2082382"/>
                <a:gd name="connsiteY20-7246" fmla="*/ 1828800 h 4424516"/>
                <a:gd name="connsiteX21-7247" fmla="*/ 944226 w 2082382"/>
                <a:gd name="connsiteY21-7248" fmla="*/ 1719416 h 4424516"/>
                <a:gd name="connsiteX22-7249" fmla="*/ 838802 w 2082382"/>
                <a:gd name="connsiteY22-7250" fmla="*/ 1606345 h 4424516"/>
                <a:gd name="connsiteX23-7251" fmla="*/ 821869 w 2082382"/>
                <a:gd name="connsiteY23-7252" fmla="*/ 1496278 h 4424516"/>
                <a:gd name="connsiteX24-7253" fmla="*/ 753454 w 2082382"/>
                <a:gd name="connsiteY24-7254" fmla="*/ 1268361 h 4424516"/>
                <a:gd name="connsiteX25-7255" fmla="*/ 805073 w 2082382"/>
                <a:gd name="connsiteY25-7256" fmla="*/ 1069258 h 4424516"/>
                <a:gd name="connsiteX26-7257" fmla="*/ 723957 w 2082382"/>
                <a:gd name="connsiteY26-7258" fmla="*/ 966019 h 4424516"/>
                <a:gd name="connsiteX27-7259" fmla="*/ 613344 w 2082382"/>
                <a:gd name="connsiteY27-7260" fmla="*/ 1076632 h 4424516"/>
                <a:gd name="connsiteX28-7261" fmla="*/ 685993 w 2082382"/>
                <a:gd name="connsiteY28-7262" fmla="*/ 1787560 h 4424516"/>
                <a:gd name="connsiteX29-7263" fmla="*/ 841125 w 2082382"/>
                <a:gd name="connsiteY29-7264" fmla="*/ 2385006 h 4424516"/>
                <a:gd name="connsiteX30-7265" fmla="*/ 712349 w 2082382"/>
                <a:gd name="connsiteY30-7266" fmla="*/ 2905296 h 4424516"/>
                <a:gd name="connsiteX31-7267" fmla="*/ 606244 w 2082382"/>
                <a:gd name="connsiteY31-7268" fmla="*/ 3398137 h 4424516"/>
                <a:gd name="connsiteX32-7269" fmla="*/ 677664 w 2082382"/>
                <a:gd name="connsiteY32-7270" fmla="*/ 3841955 h 4424516"/>
                <a:gd name="connsiteX33-7271" fmla="*/ 878815 w 2082382"/>
                <a:gd name="connsiteY33-7272" fmla="*/ 3967316 h 4424516"/>
                <a:gd name="connsiteX34-7273" fmla="*/ 886189 w 2082382"/>
                <a:gd name="connsiteY34-7274" fmla="*/ 4159045 h 4424516"/>
                <a:gd name="connsiteX35-7275" fmla="*/ 694460 w 2082382"/>
                <a:gd name="connsiteY35-7276" fmla="*/ 4424516 h 4424516"/>
                <a:gd name="connsiteX36-7277" fmla="*/ 672338 w 2082382"/>
                <a:gd name="connsiteY36-7278" fmla="*/ 4188542 h 4424516"/>
                <a:gd name="connsiteX37-7279" fmla="*/ 369996 w 2082382"/>
                <a:gd name="connsiteY37-7280" fmla="*/ 4358148 h 4424516"/>
                <a:gd name="connsiteX38-7281" fmla="*/ 414241 w 2082382"/>
                <a:gd name="connsiteY38-7282" fmla="*/ 4151671 h 4424516"/>
                <a:gd name="connsiteX39-7283" fmla="*/ 303628 w 2082382"/>
                <a:gd name="connsiteY39-7284" fmla="*/ 4203290 h 4424516"/>
                <a:gd name="connsiteX40-7285" fmla="*/ 378326 w 2082382"/>
                <a:gd name="connsiteY40-7286" fmla="*/ 3982065 h 4424516"/>
                <a:gd name="connsiteX41-7287" fmla="*/ 287923 w 2082382"/>
                <a:gd name="connsiteY41-7288" fmla="*/ 3595466 h 4424516"/>
                <a:gd name="connsiteX42-7289" fmla="*/ 45531 w 2082382"/>
                <a:gd name="connsiteY42-7290" fmla="*/ 3215148 h 4424516"/>
                <a:gd name="connsiteX43-7291" fmla="*/ 52906 w 2082382"/>
                <a:gd name="connsiteY43-7292" fmla="*/ 2698955 h 4424516"/>
                <a:gd name="connsiteX44-7293" fmla="*/ 222512 w 2082382"/>
                <a:gd name="connsiteY44-7294" fmla="*/ 2337619 h 4424516"/>
                <a:gd name="connsiteX45-7295" fmla="*/ 208720 w 2082382"/>
                <a:gd name="connsiteY45-7296" fmla="*/ 1633794 h 4424516"/>
                <a:gd name="connsiteX46-7297" fmla="*/ 260476 w 2082382"/>
                <a:gd name="connsiteY46-7298" fmla="*/ 1080865 h 4424516"/>
                <a:gd name="connsiteX47-7299" fmla="*/ 443738 w 2082382"/>
                <a:gd name="connsiteY47-7300" fmla="*/ 855407 h 4424516"/>
                <a:gd name="connsiteX48-7301" fmla="*/ 657589 w 2082382"/>
                <a:gd name="connsiteY48-7302" fmla="*/ 803787 h 4424516"/>
                <a:gd name="connsiteX49-7303" fmla="*/ 664964 w 2082382"/>
                <a:gd name="connsiteY49-7304" fmla="*/ 744794 h 4424516"/>
                <a:gd name="connsiteX50-7305" fmla="*/ 1076826 w 2082382"/>
                <a:gd name="connsiteY50-7306" fmla="*/ 208526 h 4424516"/>
                <a:gd name="connsiteX51-7307" fmla="*/ 1734222 w 2082382"/>
                <a:gd name="connsiteY51-7308" fmla="*/ 0 h 4424516"/>
                <a:gd name="connsiteX0-7309" fmla="*/ 1734222 w 2082382"/>
                <a:gd name="connsiteY0-7310" fmla="*/ 0 h 4424516"/>
                <a:gd name="connsiteX1-7311" fmla="*/ 2073435 w 2082382"/>
                <a:gd name="connsiteY1-7312" fmla="*/ 103239 h 4424516"/>
                <a:gd name="connsiteX2-7313" fmla="*/ 2080809 w 2082382"/>
                <a:gd name="connsiteY2-7314" fmla="*/ 184355 h 4424516"/>
                <a:gd name="connsiteX3-7315" fmla="*/ 2081062 w 2082382"/>
                <a:gd name="connsiteY3-7316" fmla="*/ 184588 h 4424516"/>
                <a:gd name="connsiteX4-7317" fmla="*/ 2051312 w 2082382"/>
                <a:gd name="connsiteY4-7318" fmla="*/ 235974 h 4424516"/>
                <a:gd name="connsiteX5-7319" fmla="*/ 2021815 w 2082382"/>
                <a:gd name="connsiteY5-7320" fmla="*/ 457200 h 4424516"/>
                <a:gd name="connsiteX6-7321" fmla="*/ 2080809 w 2082382"/>
                <a:gd name="connsiteY6-7322" fmla="*/ 457200 h 4424516"/>
                <a:gd name="connsiteX7-7323" fmla="*/ 1911202 w 2082382"/>
                <a:gd name="connsiteY7-7324" fmla="*/ 641555 h 4424516"/>
                <a:gd name="connsiteX8-7325" fmla="*/ 2007067 w 2082382"/>
                <a:gd name="connsiteY8-7326" fmla="*/ 759542 h 4424516"/>
                <a:gd name="connsiteX9-7327" fmla="*/ 2080809 w 2082382"/>
                <a:gd name="connsiteY9-7328" fmla="*/ 899652 h 4424516"/>
                <a:gd name="connsiteX10-7329" fmla="*/ 2051312 w 2082382"/>
                <a:gd name="connsiteY10-7330" fmla="*/ 1076632 h 4424516"/>
                <a:gd name="connsiteX11-7331" fmla="*/ 1921581 w 2082382"/>
                <a:gd name="connsiteY11-7332" fmla="*/ 930378 h 4424516"/>
                <a:gd name="connsiteX12-7333" fmla="*/ 1748970 w 2082382"/>
                <a:gd name="connsiteY12-7334" fmla="*/ 909348 h 4424516"/>
                <a:gd name="connsiteX13-7335" fmla="*/ 1605720 w 2082382"/>
                <a:gd name="connsiteY13-7336" fmla="*/ 838610 h 4424516"/>
                <a:gd name="connsiteX14-7337" fmla="*/ 1483499 w 2082382"/>
                <a:gd name="connsiteY14-7338" fmla="*/ 943897 h 4424516"/>
                <a:gd name="connsiteX15-7339" fmla="*/ 1461377 w 2082382"/>
                <a:gd name="connsiteY15-7340" fmla="*/ 1201994 h 4424516"/>
                <a:gd name="connsiteX16-7341" fmla="*/ 1608860 w 2082382"/>
                <a:gd name="connsiteY16-7342" fmla="*/ 1393723 h 4424516"/>
                <a:gd name="connsiteX17-7343" fmla="*/ 1616235 w 2082382"/>
                <a:gd name="connsiteY17-7344" fmla="*/ 1622323 h 4424516"/>
                <a:gd name="connsiteX18-7345" fmla="*/ 1498247 w 2082382"/>
                <a:gd name="connsiteY18-7346" fmla="*/ 1755058 h 4424516"/>
                <a:gd name="connsiteX19-7347" fmla="*/ 1365517 w 2082382"/>
                <a:gd name="connsiteY19-7348" fmla="*/ 1803960 h 4424516"/>
                <a:gd name="connsiteX20-7349" fmla="*/ 1247525 w 2082382"/>
                <a:gd name="connsiteY20-7350" fmla="*/ 1828800 h 4424516"/>
                <a:gd name="connsiteX21-7351" fmla="*/ 944226 w 2082382"/>
                <a:gd name="connsiteY21-7352" fmla="*/ 1719416 h 4424516"/>
                <a:gd name="connsiteX22-7353" fmla="*/ 838802 w 2082382"/>
                <a:gd name="connsiteY22-7354" fmla="*/ 1606345 h 4424516"/>
                <a:gd name="connsiteX23-7355" fmla="*/ 821869 w 2082382"/>
                <a:gd name="connsiteY23-7356" fmla="*/ 1496278 h 4424516"/>
                <a:gd name="connsiteX24-7357" fmla="*/ 753454 w 2082382"/>
                <a:gd name="connsiteY24-7358" fmla="*/ 1268361 h 4424516"/>
                <a:gd name="connsiteX25-7359" fmla="*/ 805073 w 2082382"/>
                <a:gd name="connsiteY25-7360" fmla="*/ 1069258 h 4424516"/>
                <a:gd name="connsiteX26-7361" fmla="*/ 723957 w 2082382"/>
                <a:gd name="connsiteY26-7362" fmla="*/ 966019 h 4424516"/>
                <a:gd name="connsiteX27-7363" fmla="*/ 613344 w 2082382"/>
                <a:gd name="connsiteY27-7364" fmla="*/ 1076632 h 4424516"/>
                <a:gd name="connsiteX28-7365" fmla="*/ 685993 w 2082382"/>
                <a:gd name="connsiteY28-7366" fmla="*/ 1787560 h 4424516"/>
                <a:gd name="connsiteX29-7367" fmla="*/ 841125 w 2082382"/>
                <a:gd name="connsiteY29-7368" fmla="*/ 2385006 h 4424516"/>
                <a:gd name="connsiteX30-7369" fmla="*/ 712349 w 2082382"/>
                <a:gd name="connsiteY30-7370" fmla="*/ 2905296 h 4424516"/>
                <a:gd name="connsiteX31-7371" fmla="*/ 606244 w 2082382"/>
                <a:gd name="connsiteY31-7372" fmla="*/ 3398137 h 4424516"/>
                <a:gd name="connsiteX32-7373" fmla="*/ 677664 w 2082382"/>
                <a:gd name="connsiteY32-7374" fmla="*/ 3841955 h 4424516"/>
                <a:gd name="connsiteX33-7375" fmla="*/ 878815 w 2082382"/>
                <a:gd name="connsiteY33-7376" fmla="*/ 3967316 h 4424516"/>
                <a:gd name="connsiteX34-7377" fmla="*/ 886189 w 2082382"/>
                <a:gd name="connsiteY34-7378" fmla="*/ 4159045 h 4424516"/>
                <a:gd name="connsiteX35-7379" fmla="*/ 694460 w 2082382"/>
                <a:gd name="connsiteY35-7380" fmla="*/ 4424516 h 4424516"/>
                <a:gd name="connsiteX36-7381" fmla="*/ 672338 w 2082382"/>
                <a:gd name="connsiteY36-7382" fmla="*/ 4188542 h 4424516"/>
                <a:gd name="connsiteX37-7383" fmla="*/ 369996 w 2082382"/>
                <a:gd name="connsiteY37-7384" fmla="*/ 4358148 h 4424516"/>
                <a:gd name="connsiteX38-7385" fmla="*/ 414241 w 2082382"/>
                <a:gd name="connsiteY38-7386" fmla="*/ 4151671 h 4424516"/>
                <a:gd name="connsiteX39-7387" fmla="*/ 303628 w 2082382"/>
                <a:gd name="connsiteY39-7388" fmla="*/ 4203290 h 4424516"/>
                <a:gd name="connsiteX40-7389" fmla="*/ 378326 w 2082382"/>
                <a:gd name="connsiteY40-7390" fmla="*/ 3982065 h 4424516"/>
                <a:gd name="connsiteX41-7391" fmla="*/ 287923 w 2082382"/>
                <a:gd name="connsiteY41-7392" fmla="*/ 3595466 h 4424516"/>
                <a:gd name="connsiteX42-7393" fmla="*/ 45531 w 2082382"/>
                <a:gd name="connsiteY42-7394" fmla="*/ 3215148 h 4424516"/>
                <a:gd name="connsiteX43-7395" fmla="*/ 52906 w 2082382"/>
                <a:gd name="connsiteY43-7396" fmla="*/ 2698955 h 4424516"/>
                <a:gd name="connsiteX44-7397" fmla="*/ 222512 w 2082382"/>
                <a:gd name="connsiteY44-7398" fmla="*/ 2337619 h 4424516"/>
                <a:gd name="connsiteX45-7399" fmla="*/ 208720 w 2082382"/>
                <a:gd name="connsiteY45-7400" fmla="*/ 1633794 h 4424516"/>
                <a:gd name="connsiteX46-7401" fmla="*/ 260476 w 2082382"/>
                <a:gd name="connsiteY46-7402" fmla="*/ 1080865 h 4424516"/>
                <a:gd name="connsiteX47-7403" fmla="*/ 443738 w 2082382"/>
                <a:gd name="connsiteY47-7404" fmla="*/ 855407 h 4424516"/>
                <a:gd name="connsiteX48-7405" fmla="*/ 657589 w 2082382"/>
                <a:gd name="connsiteY48-7406" fmla="*/ 803787 h 4424516"/>
                <a:gd name="connsiteX49-7407" fmla="*/ 664964 w 2082382"/>
                <a:gd name="connsiteY49-7408" fmla="*/ 744794 h 4424516"/>
                <a:gd name="connsiteX50-7409" fmla="*/ 1076826 w 2082382"/>
                <a:gd name="connsiteY50-7410" fmla="*/ 208526 h 4424516"/>
                <a:gd name="connsiteX51-7411" fmla="*/ 1734222 w 2082382"/>
                <a:gd name="connsiteY51-7412" fmla="*/ 0 h 4424516"/>
                <a:gd name="connsiteX0-7413" fmla="*/ 1734222 w 2082382"/>
                <a:gd name="connsiteY0-7414" fmla="*/ 0 h 4424516"/>
                <a:gd name="connsiteX1-7415" fmla="*/ 2073435 w 2082382"/>
                <a:gd name="connsiteY1-7416" fmla="*/ 103239 h 4424516"/>
                <a:gd name="connsiteX2-7417" fmla="*/ 2080809 w 2082382"/>
                <a:gd name="connsiteY2-7418" fmla="*/ 184355 h 4424516"/>
                <a:gd name="connsiteX3-7419" fmla="*/ 2081062 w 2082382"/>
                <a:gd name="connsiteY3-7420" fmla="*/ 184588 h 4424516"/>
                <a:gd name="connsiteX4-7421" fmla="*/ 2051312 w 2082382"/>
                <a:gd name="connsiteY4-7422" fmla="*/ 235974 h 4424516"/>
                <a:gd name="connsiteX5-7423" fmla="*/ 2021815 w 2082382"/>
                <a:gd name="connsiteY5-7424" fmla="*/ 457200 h 4424516"/>
                <a:gd name="connsiteX6-7425" fmla="*/ 2080809 w 2082382"/>
                <a:gd name="connsiteY6-7426" fmla="*/ 457200 h 4424516"/>
                <a:gd name="connsiteX7-7427" fmla="*/ 1911202 w 2082382"/>
                <a:gd name="connsiteY7-7428" fmla="*/ 641555 h 4424516"/>
                <a:gd name="connsiteX8-7429" fmla="*/ 2007067 w 2082382"/>
                <a:gd name="connsiteY8-7430" fmla="*/ 759542 h 4424516"/>
                <a:gd name="connsiteX9-7431" fmla="*/ 2080809 w 2082382"/>
                <a:gd name="connsiteY9-7432" fmla="*/ 899652 h 4424516"/>
                <a:gd name="connsiteX10-7433" fmla="*/ 2051312 w 2082382"/>
                <a:gd name="connsiteY10-7434" fmla="*/ 1076632 h 4424516"/>
                <a:gd name="connsiteX11-7435" fmla="*/ 1921581 w 2082382"/>
                <a:gd name="connsiteY11-7436" fmla="*/ 930378 h 4424516"/>
                <a:gd name="connsiteX12-7437" fmla="*/ 1748970 w 2082382"/>
                <a:gd name="connsiteY12-7438" fmla="*/ 909348 h 4424516"/>
                <a:gd name="connsiteX13-7439" fmla="*/ 1605720 w 2082382"/>
                <a:gd name="connsiteY13-7440" fmla="*/ 838610 h 4424516"/>
                <a:gd name="connsiteX14-7441" fmla="*/ 1483499 w 2082382"/>
                <a:gd name="connsiteY14-7442" fmla="*/ 943897 h 4424516"/>
                <a:gd name="connsiteX15-7443" fmla="*/ 1461377 w 2082382"/>
                <a:gd name="connsiteY15-7444" fmla="*/ 1201994 h 4424516"/>
                <a:gd name="connsiteX16-7445" fmla="*/ 1608860 w 2082382"/>
                <a:gd name="connsiteY16-7446" fmla="*/ 1393723 h 4424516"/>
                <a:gd name="connsiteX17-7447" fmla="*/ 1616235 w 2082382"/>
                <a:gd name="connsiteY17-7448" fmla="*/ 1622323 h 4424516"/>
                <a:gd name="connsiteX18-7449" fmla="*/ 1498247 w 2082382"/>
                <a:gd name="connsiteY18-7450" fmla="*/ 1755058 h 4424516"/>
                <a:gd name="connsiteX19-7451" fmla="*/ 1365517 w 2082382"/>
                <a:gd name="connsiteY19-7452" fmla="*/ 1803960 h 4424516"/>
                <a:gd name="connsiteX20-7453" fmla="*/ 1247525 w 2082382"/>
                <a:gd name="connsiteY20-7454" fmla="*/ 1828800 h 4424516"/>
                <a:gd name="connsiteX21-7455" fmla="*/ 944226 w 2082382"/>
                <a:gd name="connsiteY21-7456" fmla="*/ 1719416 h 4424516"/>
                <a:gd name="connsiteX22-7457" fmla="*/ 838802 w 2082382"/>
                <a:gd name="connsiteY22-7458" fmla="*/ 1606345 h 4424516"/>
                <a:gd name="connsiteX23-7459" fmla="*/ 821869 w 2082382"/>
                <a:gd name="connsiteY23-7460" fmla="*/ 1496278 h 4424516"/>
                <a:gd name="connsiteX24-7461" fmla="*/ 753454 w 2082382"/>
                <a:gd name="connsiteY24-7462" fmla="*/ 1268361 h 4424516"/>
                <a:gd name="connsiteX25-7463" fmla="*/ 805073 w 2082382"/>
                <a:gd name="connsiteY25-7464" fmla="*/ 1069258 h 4424516"/>
                <a:gd name="connsiteX26-7465" fmla="*/ 723957 w 2082382"/>
                <a:gd name="connsiteY26-7466" fmla="*/ 966019 h 4424516"/>
                <a:gd name="connsiteX27-7467" fmla="*/ 613344 w 2082382"/>
                <a:gd name="connsiteY27-7468" fmla="*/ 1076632 h 4424516"/>
                <a:gd name="connsiteX28-7469" fmla="*/ 685993 w 2082382"/>
                <a:gd name="connsiteY28-7470" fmla="*/ 1787560 h 4424516"/>
                <a:gd name="connsiteX29-7471" fmla="*/ 841125 w 2082382"/>
                <a:gd name="connsiteY29-7472" fmla="*/ 2385006 h 4424516"/>
                <a:gd name="connsiteX30-7473" fmla="*/ 712349 w 2082382"/>
                <a:gd name="connsiteY30-7474" fmla="*/ 2905296 h 4424516"/>
                <a:gd name="connsiteX31-7475" fmla="*/ 606244 w 2082382"/>
                <a:gd name="connsiteY31-7476" fmla="*/ 3398137 h 4424516"/>
                <a:gd name="connsiteX32-7477" fmla="*/ 677664 w 2082382"/>
                <a:gd name="connsiteY32-7478" fmla="*/ 3841955 h 4424516"/>
                <a:gd name="connsiteX33-7479" fmla="*/ 844948 w 2082382"/>
                <a:gd name="connsiteY33-7480" fmla="*/ 3984250 h 4424516"/>
                <a:gd name="connsiteX34-7481" fmla="*/ 886189 w 2082382"/>
                <a:gd name="connsiteY34-7482" fmla="*/ 4159045 h 4424516"/>
                <a:gd name="connsiteX35-7483" fmla="*/ 694460 w 2082382"/>
                <a:gd name="connsiteY35-7484" fmla="*/ 4424516 h 4424516"/>
                <a:gd name="connsiteX36-7485" fmla="*/ 672338 w 2082382"/>
                <a:gd name="connsiteY36-7486" fmla="*/ 4188542 h 4424516"/>
                <a:gd name="connsiteX37-7487" fmla="*/ 369996 w 2082382"/>
                <a:gd name="connsiteY37-7488" fmla="*/ 4358148 h 4424516"/>
                <a:gd name="connsiteX38-7489" fmla="*/ 414241 w 2082382"/>
                <a:gd name="connsiteY38-7490" fmla="*/ 4151671 h 4424516"/>
                <a:gd name="connsiteX39-7491" fmla="*/ 303628 w 2082382"/>
                <a:gd name="connsiteY39-7492" fmla="*/ 4203290 h 4424516"/>
                <a:gd name="connsiteX40-7493" fmla="*/ 378326 w 2082382"/>
                <a:gd name="connsiteY40-7494" fmla="*/ 3982065 h 4424516"/>
                <a:gd name="connsiteX41-7495" fmla="*/ 287923 w 2082382"/>
                <a:gd name="connsiteY41-7496" fmla="*/ 3595466 h 4424516"/>
                <a:gd name="connsiteX42-7497" fmla="*/ 45531 w 2082382"/>
                <a:gd name="connsiteY42-7498" fmla="*/ 3215148 h 4424516"/>
                <a:gd name="connsiteX43-7499" fmla="*/ 52906 w 2082382"/>
                <a:gd name="connsiteY43-7500" fmla="*/ 2698955 h 4424516"/>
                <a:gd name="connsiteX44-7501" fmla="*/ 222512 w 2082382"/>
                <a:gd name="connsiteY44-7502" fmla="*/ 2337619 h 4424516"/>
                <a:gd name="connsiteX45-7503" fmla="*/ 208720 w 2082382"/>
                <a:gd name="connsiteY45-7504" fmla="*/ 1633794 h 4424516"/>
                <a:gd name="connsiteX46-7505" fmla="*/ 260476 w 2082382"/>
                <a:gd name="connsiteY46-7506" fmla="*/ 1080865 h 4424516"/>
                <a:gd name="connsiteX47-7507" fmla="*/ 443738 w 2082382"/>
                <a:gd name="connsiteY47-7508" fmla="*/ 855407 h 4424516"/>
                <a:gd name="connsiteX48-7509" fmla="*/ 657589 w 2082382"/>
                <a:gd name="connsiteY48-7510" fmla="*/ 803787 h 4424516"/>
                <a:gd name="connsiteX49-7511" fmla="*/ 664964 w 2082382"/>
                <a:gd name="connsiteY49-7512" fmla="*/ 744794 h 4424516"/>
                <a:gd name="connsiteX50-7513" fmla="*/ 1076826 w 2082382"/>
                <a:gd name="connsiteY50-7514" fmla="*/ 208526 h 4424516"/>
                <a:gd name="connsiteX51-7515" fmla="*/ 1734222 w 2082382"/>
                <a:gd name="connsiteY51-7516" fmla="*/ 0 h 4424516"/>
                <a:gd name="connsiteX0-7517" fmla="*/ 1734222 w 2082382"/>
                <a:gd name="connsiteY0-7518" fmla="*/ 0 h 4424516"/>
                <a:gd name="connsiteX1-7519" fmla="*/ 2073435 w 2082382"/>
                <a:gd name="connsiteY1-7520" fmla="*/ 103239 h 4424516"/>
                <a:gd name="connsiteX2-7521" fmla="*/ 2080809 w 2082382"/>
                <a:gd name="connsiteY2-7522" fmla="*/ 184355 h 4424516"/>
                <a:gd name="connsiteX3-7523" fmla="*/ 2081062 w 2082382"/>
                <a:gd name="connsiteY3-7524" fmla="*/ 184588 h 4424516"/>
                <a:gd name="connsiteX4-7525" fmla="*/ 2051312 w 2082382"/>
                <a:gd name="connsiteY4-7526" fmla="*/ 235974 h 4424516"/>
                <a:gd name="connsiteX5-7527" fmla="*/ 2021815 w 2082382"/>
                <a:gd name="connsiteY5-7528" fmla="*/ 457200 h 4424516"/>
                <a:gd name="connsiteX6-7529" fmla="*/ 2080809 w 2082382"/>
                <a:gd name="connsiteY6-7530" fmla="*/ 457200 h 4424516"/>
                <a:gd name="connsiteX7-7531" fmla="*/ 1911202 w 2082382"/>
                <a:gd name="connsiteY7-7532" fmla="*/ 641555 h 4424516"/>
                <a:gd name="connsiteX8-7533" fmla="*/ 2007067 w 2082382"/>
                <a:gd name="connsiteY8-7534" fmla="*/ 759542 h 4424516"/>
                <a:gd name="connsiteX9-7535" fmla="*/ 2080809 w 2082382"/>
                <a:gd name="connsiteY9-7536" fmla="*/ 899652 h 4424516"/>
                <a:gd name="connsiteX10-7537" fmla="*/ 2051312 w 2082382"/>
                <a:gd name="connsiteY10-7538" fmla="*/ 1076632 h 4424516"/>
                <a:gd name="connsiteX11-7539" fmla="*/ 1921581 w 2082382"/>
                <a:gd name="connsiteY11-7540" fmla="*/ 930378 h 4424516"/>
                <a:gd name="connsiteX12-7541" fmla="*/ 1748970 w 2082382"/>
                <a:gd name="connsiteY12-7542" fmla="*/ 909348 h 4424516"/>
                <a:gd name="connsiteX13-7543" fmla="*/ 1605720 w 2082382"/>
                <a:gd name="connsiteY13-7544" fmla="*/ 838610 h 4424516"/>
                <a:gd name="connsiteX14-7545" fmla="*/ 1483499 w 2082382"/>
                <a:gd name="connsiteY14-7546" fmla="*/ 943897 h 4424516"/>
                <a:gd name="connsiteX15-7547" fmla="*/ 1461377 w 2082382"/>
                <a:gd name="connsiteY15-7548" fmla="*/ 1201994 h 4424516"/>
                <a:gd name="connsiteX16-7549" fmla="*/ 1608860 w 2082382"/>
                <a:gd name="connsiteY16-7550" fmla="*/ 1393723 h 4424516"/>
                <a:gd name="connsiteX17-7551" fmla="*/ 1616235 w 2082382"/>
                <a:gd name="connsiteY17-7552" fmla="*/ 1622323 h 4424516"/>
                <a:gd name="connsiteX18-7553" fmla="*/ 1498247 w 2082382"/>
                <a:gd name="connsiteY18-7554" fmla="*/ 1755058 h 4424516"/>
                <a:gd name="connsiteX19-7555" fmla="*/ 1365517 w 2082382"/>
                <a:gd name="connsiteY19-7556" fmla="*/ 1803960 h 4424516"/>
                <a:gd name="connsiteX20-7557" fmla="*/ 1247525 w 2082382"/>
                <a:gd name="connsiteY20-7558" fmla="*/ 1828800 h 4424516"/>
                <a:gd name="connsiteX21-7559" fmla="*/ 944226 w 2082382"/>
                <a:gd name="connsiteY21-7560" fmla="*/ 1719416 h 4424516"/>
                <a:gd name="connsiteX22-7561" fmla="*/ 838802 w 2082382"/>
                <a:gd name="connsiteY22-7562" fmla="*/ 1606345 h 4424516"/>
                <a:gd name="connsiteX23-7563" fmla="*/ 821869 w 2082382"/>
                <a:gd name="connsiteY23-7564" fmla="*/ 1496278 h 4424516"/>
                <a:gd name="connsiteX24-7565" fmla="*/ 753454 w 2082382"/>
                <a:gd name="connsiteY24-7566" fmla="*/ 1268361 h 4424516"/>
                <a:gd name="connsiteX25-7567" fmla="*/ 805073 w 2082382"/>
                <a:gd name="connsiteY25-7568" fmla="*/ 1069258 h 4424516"/>
                <a:gd name="connsiteX26-7569" fmla="*/ 723957 w 2082382"/>
                <a:gd name="connsiteY26-7570" fmla="*/ 966019 h 4424516"/>
                <a:gd name="connsiteX27-7571" fmla="*/ 613344 w 2082382"/>
                <a:gd name="connsiteY27-7572" fmla="*/ 1076632 h 4424516"/>
                <a:gd name="connsiteX28-7573" fmla="*/ 685993 w 2082382"/>
                <a:gd name="connsiteY28-7574" fmla="*/ 1787560 h 4424516"/>
                <a:gd name="connsiteX29-7575" fmla="*/ 841125 w 2082382"/>
                <a:gd name="connsiteY29-7576" fmla="*/ 2385006 h 4424516"/>
                <a:gd name="connsiteX30-7577" fmla="*/ 712349 w 2082382"/>
                <a:gd name="connsiteY30-7578" fmla="*/ 2905296 h 4424516"/>
                <a:gd name="connsiteX31-7579" fmla="*/ 606244 w 2082382"/>
                <a:gd name="connsiteY31-7580" fmla="*/ 3398137 h 4424516"/>
                <a:gd name="connsiteX32-7581" fmla="*/ 677664 w 2082382"/>
                <a:gd name="connsiteY32-7582" fmla="*/ 3841955 h 4424516"/>
                <a:gd name="connsiteX33-7583" fmla="*/ 844948 w 2082382"/>
                <a:gd name="connsiteY33-7584" fmla="*/ 3984250 h 4424516"/>
                <a:gd name="connsiteX34-7585" fmla="*/ 886189 w 2082382"/>
                <a:gd name="connsiteY34-7586" fmla="*/ 4159045 h 4424516"/>
                <a:gd name="connsiteX35-7587" fmla="*/ 694460 w 2082382"/>
                <a:gd name="connsiteY35-7588" fmla="*/ 4424516 h 4424516"/>
                <a:gd name="connsiteX36-7589" fmla="*/ 672338 w 2082382"/>
                <a:gd name="connsiteY36-7590" fmla="*/ 4188542 h 4424516"/>
                <a:gd name="connsiteX37-7591" fmla="*/ 369996 w 2082382"/>
                <a:gd name="connsiteY37-7592" fmla="*/ 4358148 h 4424516"/>
                <a:gd name="connsiteX38-7593" fmla="*/ 414241 w 2082382"/>
                <a:gd name="connsiteY38-7594" fmla="*/ 4151671 h 4424516"/>
                <a:gd name="connsiteX39-7595" fmla="*/ 303628 w 2082382"/>
                <a:gd name="connsiteY39-7596" fmla="*/ 4203290 h 4424516"/>
                <a:gd name="connsiteX40-7597" fmla="*/ 378326 w 2082382"/>
                <a:gd name="connsiteY40-7598" fmla="*/ 3982065 h 4424516"/>
                <a:gd name="connsiteX41-7599" fmla="*/ 287923 w 2082382"/>
                <a:gd name="connsiteY41-7600" fmla="*/ 3595466 h 4424516"/>
                <a:gd name="connsiteX42-7601" fmla="*/ 45531 w 2082382"/>
                <a:gd name="connsiteY42-7602" fmla="*/ 3215148 h 4424516"/>
                <a:gd name="connsiteX43-7603" fmla="*/ 52906 w 2082382"/>
                <a:gd name="connsiteY43-7604" fmla="*/ 2698955 h 4424516"/>
                <a:gd name="connsiteX44-7605" fmla="*/ 222512 w 2082382"/>
                <a:gd name="connsiteY44-7606" fmla="*/ 2337619 h 4424516"/>
                <a:gd name="connsiteX45-7607" fmla="*/ 208720 w 2082382"/>
                <a:gd name="connsiteY45-7608" fmla="*/ 1633794 h 4424516"/>
                <a:gd name="connsiteX46-7609" fmla="*/ 260476 w 2082382"/>
                <a:gd name="connsiteY46-7610" fmla="*/ 1080865 h 4424516"/>
                <a:gd name="connsiteX47-7611" fmla="*/ 443738 w 2082382"/>
                <a:gd name="connsiteY47-7612" fmla="*/ 855407 h 4424516"/>
                <a:gd name="connsiteX48-7613" fmla="*/ 657589 w 2082382"/>
                <a:gd name="connsiteY48-7614" fmla="*/ 803787 h 4424516"/>
                <a:gd name="connsiteX49-7615" fmla="*/ 664964 w 2082382"/>
                <a:gd name="connsiteY49-7616" fmla="*/ 744794 h 4424516"/>
                <a:gd name="connsiteX50-7617" fmla="*/ 1076826 w 2082382"/>
                <a:gd name="connsiteY50-7618" fmla="*/ 208526 h 4424516"/>
                <a:gd name="connsiteX51-7619" fmla="*/ 1734222 w 2082382"/>
                <a:gd name="connsiteY51-7620" fmla="*/ 0 h 4424516"/>
                <a:gd name="connsiteX0-7621" fmla="*/ 1734222 w 2082382"/>
                <a:gd name="connsiteY0-7622" fmla="*/ 0 h 4424516"/>
                <a:gd name="connsiteX1-7623" fmla="*/ 2073435 w 2082382"/>
                <a:gd name="connsiteY1-7624" fmla="*/ 103239 h 4424516"/>
                <a:gd name="connsiteX2-7625" fmla="*/ 2080809 w 2082382"/>
                <a:gd name="connsiteY2-7626" fmla="*/ 184355 h 4424516"/>
                <a:gd name="connsiteX3-7627" fmla="*/ 2081062 w 2082382"/>
                <a:gd name="connsiteY3-7628" fmla="*/ 184588 h 4424516"/>
                <a:gd name="connsiteX4-7629" fmla="*/ 2051312 w 2082382"/>
                <a:gd name="connsiteY4-7630" fmla="*/ 235974 h 4424516"/>
                <a:gd name="connsiteX5-7631" fmla="*/ 2021815 w 2082382"/>
                <a:gd name="connsiteY5-7632" fmla="*/ 457200 h 4424516"/>
                <a:gd name="connsiteX6-7633" fmla="*/ 2080809 w 2082382"/>
                <a:gd name="connsiteY6-7634" fmla="*/ 457200 h 4424516"/>
                <a:gd name="connsiteX7-7635" fmla="*/ 1911202 w 2082382"/>
                <a:gd name="connsiteY7-7636" fmla="*/ 641555 h 4424516"/>
                <a:gd name="connsiteX8-7637" fmla="*/ 2007067 w 2082382"/>
                <a:gd name="connsiteY8-7638" fmla="*/ 759542 h 4424516"/>
                <a:gd name="connsiteX9-7639" fmla="*/ 2080809 w 2082382"/>
                <a:gd name="connsiteY9-7640" fmla="*/ 899652 h 4424516"/>
                <a:gd name="connsiteX10-7641" fmla="*/ 2051312 w 2082382"/>
                <a:gd name="connsiteY10-7642" fmla="*/ 1076632 h 4424516"/>
                <a:gd name="connsiteX11-7643" fmla="*/ 1921581 w 2082382"/>
                <a:gd name="connsiteY11-7644" fmla="*/ 930378 h 4424516"/>
                <a:gd name="connsiteX12-7645" fmla="*/ 1748970 w 2082382"/>
                <a:gd name="connsiteY12-7646" fmla="*/ 909348 h 4424516"/>
                <a:gd name="connsiteX13-7647" fmla="*/ 1605720 w 2082382"/>
                <a:gd name="connsiteY13-7648" fmla="*/ 838610 h 4424516"/>
                <a:gd name="connsiteX14-7649" fmla="*/ 1483499 w 2082382"/>
                <a:gd name="connsiteY14-7650" fmla="*/ 943897 h 4424516"/>
                <a:gd name="connsiteX15-7651" fmla="*/ 1461377 w 2082382"/>
                <a:gd name="connsiteY15-7652" fmla="*/ 1201994 h 4424516"/>
                <a:gd name="connsiteX16-7653" fmla="*/ 1608860 w 2082382"/>
                <a:gd name="connsiteY16-7654" fmla="*/ 1393723 h 4424516"/>
                <a:gd name="connsiteX17-7655" fmla="*/ 1616235 w 2082382"/>
                <a:gd name="connsiteY17-7656" fmla="*/ 1622323 h 4424516"/>
                <a:gd name="connsiteX18-7657" fmla="*/ 1498247 w 2082382"/>
                <a:gd name="connsiteY18-7658" fmla="*/ 1755058 h 4424516"/>
                <a:gd name="connsiteX19-7659" fmla="*/ 1365517 w 2082382"/>
                <a:gd name="connsiteY19-7660" fmla="*/ 1803960 h 4424516"/>
                <a:gd name="connsiteX20-7661" fmla="*/ 1247525 w 2082382"/>
                <a:gd name="connsiteY20-7662" fmla="*/ 1828800 h 4424516"/>
                <a:gd name="connsiteX21-7663" fmla="*/ 944226 w 2082382"/>
                <a:gd name="connsiteY21-7664" fmla="*/ 1719416 h 4424516"/>
                <a:gd name="connsiteX22-7665" fmla="*/ 838802 w 2082382"/>
                <a:gd name="connsiteY22-7666" fmla="*/ 1606345 h 4424516"/>
                <a:gd name="connsiteX23-7667" fmla="*/ 821869 w 2082382"/>
                <a:gd name="connsiteY23-7668" fmla="*/ 1496278 h 4424516"/>
                <a:gd name="connsiteX24-7669" fmla="*/ 753454 w 2082382"/>
                <a:gd name="connsiteY24-7670" fmla="*/ 1268361 h 4424516"/>
                <a:gd name="connsiteX25-7671" fmla="*/ 805073 w 2082382"/>
                <a:gd name="connsiteY25-7672" fmla="*/ 1069258 h 4424516"/>
                <a:gd name="connsiteX26-7673" fmla="*/ 723957 w 2082382"/>
                <a:gd name="connsiteY26-7674" fmla="*/ 966019 h 4424516"/>
                <a:gd name="connsiteX27-7675" fmla="*/ 613344 w 2082382"/>
                <a:gd name="connsiteY27-7676" fmla="*/ 1076632 h 4424516"/>
                <a:gd name="connsiteX28-7677" fmla="*/ 685993 w 2082382"/>
                <a:gd name="connsiteY28-7678" fmla="*/ 1787560 h 4424516"/>
                <a:gd name="connsiteX29-7679" fmla="*/ 841125 w 2082382"/>
                <a:gd name="connsiteY29-7680" fmla="*/ 2385006 h 4424516"/>
                <a:gd name="connsiteX30-7681" fmla="*/ 712349 w 2082382"/>
                <a:gd name="connsiteY30-7682" fmla="*/ 2905296 h 4424516"/>
                <a:gd name="connsiteX31-7683" fmla="*/ 606244 w 2082382"/>
                <a:gd name="connsiteY31-7684" fmla="*/ 3398137 h 4424516"/>
                <a:gd name="connsiteX32-7685" fmla="*/ 677664 w 2082382"/>
                <a:gd name="connsiteY32-7686" fmla="*/ 3841955 h 4424516"/>
                <a:gd name="connsiteX33-7687" fmla="*/ 844948 w 2082382"/>
                <a:gd name="connsiteY33-7688" fmla="*/ 3984250 h 4424516"/>
                <a:gd name="connsiteX34-7689" fmla="*/ 886189 w 2082382"/>
                <a:gd name="connsiteY34-7690" fmla="*/ 4159045 h 4424516"/>
                <a:gd name="connsiteX35-7691" fmla="*/ 694460 w 2082382"/>
                <a:gd name="connsiteY35-7692" fmla="*/ 4424516 h 4424516"/>
                <a:gd name="connsiteX36-7693" fmla="*/ 672338 w 2082382"/>
                <a:gd name="connsiteY36-7694" fmla="*/ 4188542 h 4424516"/>
                <a:gd name="connsiteX37-7695" fmla="*/ 369996 w 2082382"/>
                <a:gd name="connsiteY37-7696" fmla="*/ 4358148 h 4424516"/>
                <a:gd name="connsiteX38-7697" fmla="*/ 414241 w 2082382"/>
                <a:gd name="connsiteY38-7698" fmla="*/ 4151671 h 4424516"/>
                <a:gd name="connsiteX39-7699" fmla="*/ 303628 w 2082382"/>
                <a:gd name="connsiteY39-7700" fmla="*/ 4203290 h 4424516"/>
                <a:gd name="connsiteX40-7701" fmla="*/ 378326 w 2082382"/>
                <a:gd name="connsiteY40-7702" fmla="*/ 3982065 h 4424516"/>
                <a:gd name="connsiteX41-7703" fmla="*/ 287923 w 2082382"/>
                <a:gd name="connsiteY41-7704" fmla="*/ 3595466 h 4424516"/>
                <a:gd name="connsiteX42-7705" fmla="*/ 45531 w 2082382"/>
                <a:gd name="connsiteY42-7706" fmla="*/ 3215148 h 4424516"/>
                <a:gd name="connsiteX43-7707" fmla="*/ 52906 w 2082382"/>
                <a:gd name="connsiteY43-7708" fmla="*/ 2698955 h 4424516"/>
                <a:gd name="connsiteX44-7709" fmla="*/ 222512 w 2082382"/>
                <a:gd name="connsiteY44-7710" fmla="*/ 2337619 h 4424516"/>
                <a:gd name="connsiteX45-7711" fmla="*/ 208720 w 2082382"/>
                <a:gd name="connsiteY45-7712" fmla="*/ 1633794 h 4424516"/>
                <a:gd name="connsiteX46-7713" fmla="*/ 260476 w 2082382"/>
                <a:gd name="connsiteY46-7714" fmla="*/ 1080865 h 4424516"/>
                <a:gd name="connsiteX47-7715" fmla="*/ 443738 w 2082382"/>
                <a:gd name="connsiteY47-7716" fmla="*/ 855407 h 4424516"/>
                <a:gd name="connsiteX48-7717" fmla="*/ 657589 w 2082382"/>
                <a:gd name="connsiteY48-7718" fmla="*/ 803787 h 4424516"/>
                <a:gd name="connsiteX49-7719" fmla="*/ 664964 w 2082382"/>
                <a:gd name="connsiteY49-7720" fmla="*/ 744794 h 4424516"/>
                <a:gd name="connsiteX50-7721" fmla="*/ 1076826 w 2082382"/>
                <a:gd name="connsiteY50-7722" fmla="*/ 208526 h 4424516"/>
                <a:gd name="connsiteX51-7723" fmla="*/ 1734222 w 2082382"/>
                <a:gd name="connsiteY51-7724" fmla="*/ 0 h 4424516"/>
                <a:gd name="connsiteX0-7725" fmla="*/ 1734222 w 2082382"/>
                <a:gd name="connsiteY0-7726" fmla="*/ 0 h 4424516"/>
                <a:gd name="connsiteX1-7727" fmla="*/ 2073435 w 2082382"/>
                <a:gd name="connsiteY1-7728" fmla="*/ 103239 h 4424516"/>
                <a:gd name="connsiteX2-7729" fmla="*/ 2080809 w 2082382"/>
                <a:gd name="connsiteY2-7730" fmla="*/ 184355 h 4424516"/>
                <a:gd name="connsiteX3-7731" fmla="*/ 2081062 w 2082382"/>
                <a:gd name="connsiteY3-7732" fmla="*/ 184588 h 4424516"/>
                <a:gd name="connsiteX4-7733" fmla="*/ 2051312 w 2082382"/>
                <a:gd name="connsiteY4-7734" fmla="*/ 235974 h 4424516"/>
                <a:gd name="connsiteX5-7735" fmla="*/ 2021815 w 2082382"/>
                <a:gd name="connsiteY5-7736" fmla="*/ 457200 h 4424516"/>
                <a:gd name="connsiteX6-7737" fmla="*/ 2080809 w 2082382"/>
                <a:gd name="connsiteY6-7738" fmla="*/ 457200 h 4424516"/>
                <a:gd name="connsiteX7-7739" fmla="*/ 1911202 w 2082382"/>
                <a:gd name="connsiteY7-7740" fmla="*/ 641555 h 4424516"/>
                <a:gd name="connsiteX8-7741" fmla="*/ 2007067 w 2082382"/>
                <a:gd name="connsiteY8-7742" fmla="*/ 759542 h 4424516"/>
                <a:gd name="connsiteX9-7743" fmla="*/ 2080809 w 2082382"/>
                <a:gd name="connsiteY9-7744" fmla="*/ 899652 h 4424516"/>
                <a:gd name="connsiteX10-7745" fmla="*/ 2051312 w 2082382"/>
                <a:gd name="connsiteY10-7746" fmla="*/ 1076632 h 4424516"/>
                <a:gd name="connsiteX11-7747" fmla="*/ 1921581 w 2082382"/>
                <a:gd name="connsiteY11-7748" fmla="*/ 930378 h 4424516"/>
                <a:gd name="connsiteX12-7749" fmla="*/ 1748970 w 2082382"/>
                <a:gd name="connsiteY12-7750" fmla="*/ 909348 h 4424516"/>
                <a:gd name="connsiteX13-7751" fmla="*/ 1605720 w 2082382"/>
                <a:gd name="connsiteY13-7752" fmla="*/ 838610 h 4424516"/>
                <a:gd name="connsiteX14-7753" fmla="*/ 1483499 w 2082382"/>
                <a:gd name="connsiteY14-7754" fmla="*/ 943897 h 4424516"/>
                <a:gd name="connsiteX15-7755" fmla="*/ 1461377 w 2082382"/>
                <a:gd name="connsiteY15-7756" fmla="*/ 1201994 h 4424516"/>
                <a:gd name="connsiteX16-7757" fmla="*/ 1608860 w 2082382"/>
                <a:gd name="connsiteY16-7758" fmla="*/ 1393723 h 4424516"/>
                <a:gd name="connsiteX17-7759" fmla="*/ 1616235 w 2082382"/>
                <a:gd name="connsiteY17-7760" fmla="*/ 1622323 h 4424516"/>
                <a:gd name="connsiteX18-7761" fmla="*/ 1498247 w 2082382"/>
                <a:gd name="connsiteY18-7762" fmla="*/ 1755058 h 4424516"/>
                <a:gd name="connsiteX19-7763" fmla="*/ 1365517 w 2082382"/>
                <a:gd name="connsiteY19-7764" fmla="*/ 1803960 h 4424516"/>
                <a:gd name="connsiteX20-7765" fmla="*/ 1247525 w 2082382"/>
                <a:gd name="connsiteY20-7766" fmla="*/ 1828800 h 4424516"/>
                <a:gd name="connsiteX21-7767" fmla="*/ 944226 w 2082382"/>
                <a:gd name="connsiteY21-7768" fmla="*/ 1719416 h 4424516"/>
                <a:gd name="connsiteX22-7769" fmla="*/ 838802 w 2082382"/>
                <a:gd name="connsiteY22-7770" fmla="*/ 1606345 h 4424516"/>
                <a:gd name="connsiteX23-7771" fmla="*/ 821869 w 2082382"/>
                <a:gd name="connsiteY23-7772" fmla="*/ 1496278 h 4424516"/>
                <a:gd name="connsiteX24-7773" fmla="*/ 753454 w 2082382"/>
                <a:gd name="connsiteY24-7774" fmla="*/ 1268361 h 4424516"/>
                <a:gd name="connsiteX25-7775" fmla="*/ 805073 w 2082382"/>
                <a:gd name="connsiteY25-7776" fmla="*/ 1069258 h 4424516"/>
                <a:gd name="connsiteX26-7777" fmla="*/ 723957 w 2082382"/>
                <a:gd name="connsiteY26-7778" fmla="*/ 966019 h 4424516"/>
                <a:gd name="connsiteX27-7779" fmla="*/ 613344 w 2082382"/>
                <a:gd name="connsiteY27-7780" fmla="*/ 1076632 h 4424516"/>
                <a:gd name="connsiteX28-7781" fmla="*/ 685993 w 2082382"/>
                <a:gd name="connsiteY28-7782" fmla="*/ 1787560 h 4424516"/>
                <a:gd name="connsiteX29-7783" fmla="*/ 841125 w 2082382"/>
                <a:gd name="connsiteY29-7784" fmla="*/ 2385006 h 4424516"/>
                <a:gd name="connsiteX30-7785" fmla="*/ 712349 w 2082382"/>
                <a:gd name="connsiteY30-7786" fmla="*/ 2905296 h 4424516"/>
                <a:gd name="connsiteX31-7787" fmla="*/ 606244 w 2082382"/>
                <a:gd name="connsiteY31-7788" fmla="*/ 3398137 h 4424516"/>
                <a:gd name="connsiteX32-7789" fmla="*/ 677664 w 2082382"/>
                <a:gd name="connsiteY32-7790" fmla="*/ 3841955 h 4424516"/>
                <a:gd name="connsiteX33-7791" fmla="*/ 844948 w 2082382"/>
                <a:gd name="connsiteY33-7792" fmla="*/ 3984250 h 4424516"/>
                <a:gd name="connsiteX34-7793" fmla="*/ 886189 w 2082382"/>
                <a:gd name="connsiteY34-7794" fmla="*/ 4159045 h 4424516"/>
                <a:gd name="connsiteX35-7795" fmla="*/ 694460 w 2082382"/>
                <a:gd name="connsiteY35-7796" fmla="*/ 4424516 h 4424516"/>
                <a:gd name="connsiteX36-7797" fmla="*/ 672338 w 2082382"/>
                <a:gd name="connsiteY36-7798" fmla="*/ 4188542 h 4424516"/>
                <a:gd name="connsiteX37-7799" fmla="*/ 369996 w 2082382"/>
                <a:gd name="connsiteY37-7800" fmla="*/ 4358148 h 4424516"/>
                <a:gd name="connsiteX38-7801" fmla="*/ 414241 w 2082382"/>
                <a:gd name="connsiteY38-7802" fmla="*/ 4151671 h 4424516"/>
                <a:gd name="connsiteX39-7803" fmla="*/ 303628 w 2082382"/>
                <a:gd name="connsiteY39-7804" fmla="*/ 4203290 h 4424516"/>
                <a:gd name="connsiteX40-7805" fmla="*/ 378326 w 2082382"/>
                <a:gd name="connsiteY40-7806" fmla="*/ 3982065 h 4424516"/>
                <a:gd name="connsiteX41-7807" fmla="*/ 287923 w 2082382"/>
                <a:gd name="connsiteY41-7808" fmla="*/ 3595466 h 4424516"/>
                <a:gd name="connsiteX42-7809" fmla="*/ 45531 w 2082382"/>
                <a:gd name="connsiteY42-7810" fmla="*/ 3215148 h 4424516"/>
                <a:gd name="connsiteX43-7811" fmla="*/ 52906 w 2082382"/>
                <a:gd name="connsiteY43-7812" fmla="*/ 2698955 h 4424516"/>
                <a:gd name="connsiteX44-7813" fmla="*/ 222512 w 2082382"/>
                <a:gd name="connsiteY44-7814" fmla="*/ 2337619 h 4424516"/>
                <a:gd name="connsiteX45-7815" fmla="*/ 208720 w 2082382"/>
                <a:gd name="connsiteY45-7816" fmla="*/ 1633794 h 4424516"/>
                <a:gd name="connsiteX46-7817" fmla="*/ 260476 w 2082382"/>
                <a:gd name="connsiteY46-7818" fmla="*/ 1080865 h 4424516"/>
                <a:gd name="connsiteX47-7819" fmla="*/ 443738 w 2082382"/>
                <a:gd name="connsiteY47-7820" fmla="*/ 855407 h 4424516"/>
                <a:gd name="connsiteX48-7821" fmla="*/ 657589 w 2082382"/>
                <a:gd name="connsiteY48-7822" fmla="*/ 803787 h 4424516"/>
                <a:gd name="connsiteX49-7823" fmla="*/ 664964 w 2082382"/>
                <a:gd name="connsiteY49-7824" fmla="*/ 744794 h 4424516"/>
                <a:gd name="connsiteX50-7825" fmla="*/ 1076826 w 2082382"/>
                <a:gd name="connsiteY50-7826" fmla="*/ 208526 h 4424516"/>
                <a:gd name="connsiteX51-7827" fmla="*/ 1734222 w 2082382"/>
                <a:gd name="connsiteY51-7828" fmla="*/ 0 h 4424516"/>
                <a:gd name="connsiteX0-7829" fmla="*/ 1734222 w 2082382"/>
                <a:gd name="connsiteY0-7830" fmla="*/ 0 h 4424516"/>
                <a:gd name="connsiteX1-7831" fmla="*/ 2073435 w 2082382"/>
                <a:gd name="connsiteY1-7832" fmla="*/ 103239 h 4424516"/>
                <a:gd name="connsiteX2-7833" fmla="*/ 2080809 w 2082382"/>
                <a:gd name="connsiteY2-7834" fmla="*/ 184355 h 4424516"/>
                <a:gd name="connsiteX3-7835" fmla="*/ 2081062 w 2082382"/>
                <a:gd name="connsiteY3-7836" fmla="*/ 184588 h 4424516"/>
                <a:gd name="connsiteX4-7837" fmla="*/ 2051312 w 2082382"/>
                <a:gd name="connsiteY4-7838" fmla="*/ 235974 h 4424516"/>
                <a:gd name="connsiteX5-7839" fmla="*/ 2021815 w 2082382"/>
                <a:gd name="connsiteY5-7840" fmla="*/ 457200 h 4424516"/>
                <a:gd name="connsiteX6-7841" fmla="*/ 2080809 w 2082382"/>
                <a:gd name="connsiteY6-7842" fmla="*/ 457200 h 4424516"/>
                <a:gd name="connsiteX7-7843" fmla="*/ 1911202 w 2082382"/>
                <a:gd name="connsiteY7-7844" fmla="*/ 641555 h 4424516"/>
                <a:gd name="connsiteX8-7845" fmla="*/ 2007067 w 2082382"/>
                <a:gd name="connsiteY8-7846" fmla="*/ 759542 h 4424516"/>
                <a:gd name="connsiteX9-7847" fmla="*/ 2080809 w 2082382"/>
                <a:gd name="connsiteY9-7848" fmla="*/ 899652 h 4424516"/>
                <a:gd name="connsiteX10-7849" fmla="*/ 2051312 w 2082382"/>
                <a:gd name="connsiteY10-7850" fmla="*/ 1076632 h 4424516"/>
                <a:gd name="connsiteX11-7851" fmla="*/ 1921581 w 2082382"/>
                <a:gd name="connsiteY11-7852" fmla="*/ 930378 h 4424516"/>
                <a:gd name="connsiteX12-7853" fmla="*/ 1748970 w 2082382"/>
                <a:gd name="connsiteY12-7854" fmla="*/ 909348 h 4424516"/>
                <a:gd name="connsiteX13-7855" fmla="*/ 1605720 w 2082382"/>
                <a:gd name="connsiteY13-7856" fmla="*/ 838610 h 4424516"/>
                <a:gd name="connsiteX14-7857" fmla="*/ 1483499 w 2082382"/>
                <a:gd name="connsiteY14-7858" fmla="*/ 943897 h 4424516"/>
                <a:gd name="connsiteX15-7859" fmla="*/ 1461377 w 2082382"/>
                <a:gd name="connsiteY15-7860" fmla="*/ 1201994 h 4424516"/>
                <a:gd name="connsiteX16-7861" fmla="*/ 1608860 w 2082382"/>
                <a:gd name="connsiteY16-7862" fmla="*/ 1393723 h 4424516"/>
                <a:gd name="connsiteX17-7863" fmla="*/ 1616235 w 2082382"/>
                <a:gd name="connsiteY17-7864" fmla="*/ 1622323 h 4424516"/>
                <a:gd name="connsiteX18-7865" fmla="*/ 1498247 w 2082382"/>
                <a:gd name="connsiteY18-7866" fmla="*/ 1755058 h 4424516"/>
                <a:gd name="connsiteX19-7867" fmla="*/ 1365517 w 2082382"/>
                <a:gd name="connsiteY19-7868" fmla="*/ 1803960 h 4424516"/>
                <a:gd name="connsiteX20-7869" fmla="*/ 1247525 w 2082382"/>
                <a:gd name="connsiteY20-7870" fmla="*/ 1828800 h 4424516"/>
                <a:gd name="connsiteX21-7871" fmla="*/ 944226 w 2082382"/>
                <a:gd name="connsiteY21-7872" fmla="*/ 1719416 h 4424516"/>
                <a:gd name="connsiteX22-7873" fmla="*/ 838802 w 2082382"/>
                <a:gd name="connsiteY22-7874" fmla="*/ 1606345 h 4424516"/>
                <a:gd name="connsiteX23-7875" fmla="*/ 821869 w 2082382"/>
                <a:gd name="connsiteY23-7876" fmla="*/ 1496278 h 4424516"/>
                <a:gd name="connsiteX24-7877" fmla="*/ 753454 w 2082382"/>
                <a:gd name="connsiteY24-7878" fmla="*/ 1268361 h 4424516"/>
                <a:gd name="connsiteX25-7879" fmla="*/ 805073 w 2082382"/>
                <a:gd name="connsiteY25-7880" fmla="*/ 1069258 h 4424516"/>
                <a:gd name="connsiteX26-7881" fmla="*/ 723957 w 2082382"/>
                <a:gd name="connsiteY26-7882" fmla="*/ 966019 h 4424516"/>
                <a:gd name="connsiteX27-7883" fmla="*/ 613344 w 2082382"/>
                <a:gd name="connsiteY27-7884" fmla="*/ 1076632 h 4424516"/>
                <a:gd name="connsiteX28-7885" fmla="*/ 685993 w 2082382"/>
                <a:gd name="connsiteY28-7886" fmla="*/ 1787560 h 4424516"/>
                <a:gd name="connsiteX29-7887" fmla="*/ 841125 w 2082382"/>
                <a:gd name="connsiteY29-7888" fmla="*/ 2385006 h 4424516"/>
                <a:gd name="connsiteX30-7889" fmla="*/ 712349 w 2082382"/>
                <a:gd name="connsiteY30-7890" fmla="*/ 2905296 h 4424516"/>
                <a:gd name="connsiteX31-7891" fmla="*/ 606244 w 2082382"/>
                <a:gd name="connsiteY31-7892" fmla="*/ 3398137 h 4424516"/>
                <a:gd name="connsiteX32-7893" fmla="*/ 677664 w 2082382"/>
                <a:gd name="connsiteY32-7894" fmla="*/ 3841955 h 4424516"/>
                <a:gd name="connsiteX33-7895" fmla="*/ 844948 w 2082382"/>
                <a:gd name="connsiteY33-7896" fmla="*/ 3984250 h 4424516"/>
                <a:gd name="connsiteX34-7897" fmla="*/ 886189 w 2082382"/>
                <a:gd name="connsiteY34-7898" fmla="*/ 4159045 h 4424516"/>
                <a:gd name="connsiteX35-7899" fmla="*/ 694460 w 2082382"/>
                <a:gd name="connsiteY35-7900" fmla="*/ 4424516 h 4424516"/>
                <a:gd name="connsiteX36-7901" fmla="*/ 740072 w 2082382"/>
                <a:gd name="connsiteY36-7902" fmla="*/ 4201242 h 4424516"/>
                <a:gd name="connsiteX37-7903" fmla="*/ 369996 w 2082382"/>
                <a:gd name="connsiteY37-7904" fmla="*/ 4358148 h 4424516"/>
                <a:gd name="connsiteX38-7905" fmla="*/ 414241 w 2082382"/>
                <a:gd name="connsiteY38-7906" fmla="*/ 4151671 h 4424516"/>
                <a:gd name="connsiteX39-7907" fmla="*/ 303628 w 2082382"/>
                <a:gd name="connsiteY39-7908" fmla="*/ 4203290 h 4424516"/>
                <a:gd name="connsiteX40-7909" fmla="*/ 378326 w 2082382"/>
                <a:gd name="connsiteY40-7910" fmla="*/ 3982065 h 4424516"/>
                <a:gd name="connsiteX41-7911" fmla="*/ 287923 w 2082382"/>
                <a:gd name="connsiteY41-7912" fmla="*/ 3595466 h 4424516"/>
                <a:gd name="connsiteX42-7913" fmla="*/ 45531 w 2082382"/>
                <a:gd name="connsiteY42-7914" fmla="*/ 3215148 h 4424516"/>
                <a:gd name="connsiteX43-7915" fmla="*/ 52906 w 2082382"/>
                <a:gd name="connsiteY43-7916" fmla="*/ 2698955 h 4424516"/>
                <a:gd name="connsiteX44-7917" fmla="*/ 222512 w 2082382"/>
                <a:gd name="connsiteY44-7918" fmla="*/ 2337619 h 4424516"/>
                <a:gd name="connsiteX45-7919" fmla="*/ 208720 w 2082382"/>
                <a:gd name="connsiteY45-7920" fmla="*/ 1633794 h 4424516"/>
                <a:gd name="connsiteX46-7921" fmla="*/ 260476 w 2082382"/>
                <a:gd name="connsiteY46-7922" fmla="*/ 1080865 h 4424516"/>
                <a:gd name="connsiteX47-7923" fmla="*/ 443738 w 2082382"/>
                <a:gd name="connsiteY47-7924" fmla="*/ 855407 h 4424516"/>
                <a:gd name="connsiteX48-7925" fmla="*/ 657589 w 2082382"/>
                <a:gd name="connsiteY48-7926" fmla="*/ 803787 h 4424516"/>
                <a:gd name="connsiteX49-7927" fmla="*/ 664964 w 2082382"/>
                <a:gd name="connsiteY49-7928" fmla="*/ 744794 h 4424516"/>
                <a:gd name="connsiteX50-7929" fmla="*/ 1076826 w 2082382"/>
                <a:gd name="connsiteY50-7930" fmla="*/ 208526 h 4424516"/>
                <a:gd name="connsiteX51-7931" fmla="*/ 1734222 w 2082382"/>
                <a:gd name="connsiteY51-7932" fmla="*/ 0 h 4424516"/>
                <a:gd name="connsiteX0-7933" fmla="*/ 1734222 w 2082382"/>
                <a:gd name="connsiteY0-7934" fmla="*/ 0 h 4424516"/>
                <a:gd name="connsiteX1-7935" fmla="*/ 2073435 w 2082382"/>
                <a:gd name="connsiteY1-7936" fmla="*/ 103239 h 4424516"/>
                <a:gd name="connsiteX2-7937" fmla="*/ 2080809 w 2082382"/>
                <a:gd name="connsiteY2-7938" fmla="*/ 184355 h 4424516"/>
                <a:gd name="connsiteX3-7939" fmla="*/ 2081062 w 2082382"/>
                <a:gd name="connsiteY3-7940" fmla="*/ 184588 h 4424516"/>
                <a:gd name="connsiteX4-7941" fmla="*/ 2051312 w 2082382"/>
                <a:gd name="connsiteY4-7942" fmla="*/ 235974 h 4424516"/>
                <a:gd name="connsiteX5-7943" fmla="*/ 2021815 w 2082382"/>
                <a:gd name="connsiteY5-7944" fmla="*/ 457200 h 4424516"/>
                <a:gd name="connsiteX6-7945" fmla="*/ 2080809 w 2082382"/>
                <a:gd name="connsiteY6-7946" fmla="*/ 457200 h 4424516"/>
                <a:gd name="connsiteX7-7947" fmla="*/ 1911202 w 2082382"/>
                <a:gd name="connsiteY7-7948" fmla="*/ 641555 h 4424516"/>
                <a:gd name="connsiteX8-7949" fmla="*/ 2007067 w 2082382"/>
                <a:gd name="connsiteY8-7950" fmla="*/ 759542 h 4424516"/>
                <a:gd name="connsiteX9-7951" fmla="*/ 2080809 w 2082382"/>
                <a:gd name="connsiteY9-7952" fmla="*/ 899652 h 4424516"/>
                <a:gd name="connsiteX10-7953" fmla="*/ 2051312 w 2082382"/>
                <a:gd name="connsiteY10-7954" fmla="*/ 1076632 h 4424516"/>
                <a:gd name="connsiteX11-7955" fmla="*/ 1921581 w 2082382"/>
                <a:gd name="connsiteY11-7956" fmla="*/ 930378 h 4424516"/>
                <a:gd name="connsiteX12-7957" fmla="*/ 1748970 w 2082382"/>
                <a:gd name="connsiteY12-7958" fmla="*/ 909348 h 4424516"/>
                <a:gd name="connsiteX13-7959" fmla="*/ 1605720 w 2082382"/>
                <a:gd name="connsiteY13-7960" fmla="*/ 838610 h 4424516"/>
                <a:gd name="connsiteX14-7961" fmla="*/ 1483499 w 2082382"/>
                <a:gd name="connsiteY14-7962" fmla="*/ 943897 h 4424516"/>
                <a:gd name="connsiteX15-7963" fmla="*/ 1461377 w 2082382"/>
                <a:gd name="connsiteY15-7964" fmla="*/ 1201994 h 4424516"/>
                <a:gd name="connsiteX16-7965" fmla="*/ 1608860 w 2082382"/>
                <a:gd name="connsiteY16-7966" fmla="*/ 1393723 h 4424516"/>
                <a:gd name="connsiteX17-7967" fmla="*/ 1616235 w 2082382"/>
                <a:gd name="connsiteY17-7968" fmla="*/ 1622323 h 4424516"/>
                <a:gd name="connsiteX18-7969" fmla="*/ 1498247 w 2082382"/>
                <a:gd name="connsiteY18-7970" fmla="*/ 1755058 h 4424516"/>
                <a:gd name="connsiteX19-7971" fmla="*/ 1365517 w 2082382"/>
                <a:gd name="connsiteY19-7972" fmla="*/ 1803960 h 4424516"/>
                <a:gd name="connsiteX20-7973" fmla="*/ 1247525 w 2082382"/>
                <a:gd name="connsiteY20-7974" fmla="*/ 1828800 h 4424516"/>
                <a:gd name="connsiteX21-7975" fmla="*/ 944226 w 2082382"/>
                <a:gd name="connsiteY21-7976" fmla="*/ 1719416 h 4424516"/>
                <a:gd name="connsiteX22-7977" fmla="*/ 838802 w 2082382"/>
                <a:gd name="connsiteY22-7978" fmla="*/ 1606345 h 4424516"/>
                <a:gd name="connsiteX23-7979" fmla="*/ 821869 w 2082382"/>
                <a:gd name="connsiteY23-7980" fmla="*/ 1496278 h 4424516"/>
                <a:gd name="connsiteX24-7981" fmla="*/ 753454 w 2082382"/>
                <a:gd name="connsiteY24-7982" fmla="*/ 1268361 h 4424516"/>
                <a:gd name="connsiteX25-7983" fmla="*/ 805073 w 2082382"/>
                <a:gd name="connsiteY25-7984" fmla="*/ 1069258 h 4424516"/>
                <a:gd name="connsiteX26-7985" fmla="*/ 723957 w 2082382"/>
                <a:gd name="connsiteY26-7986" fmla="*/ 966019 h 4424516"/>
                <a:gd name="connsiteX27-7987" fmla="*/ 613344 w 2082382"/>
                <a:gd name="connsiteY27-7988" fmla="*/ 1076632 h 4424516"/>
                <a:gd name="connsiteX28-7989" fmla="*/ 685993 w 2082382"/>
                <a:gd name="connsiteY28-7990" fmla="*/ 1787560 h 4424516"/>
                <a:gd name="connsiteX29-7991" fmla="*/ 841125 w 2082382"/>
                <a:gd name="connsiteY29-7992" fmla="*/ 2385006 h 4424516"/>
                <a:gd name="connsiteX30-7993" fmla="*/ 712349 w 2082382"/>
                <a:gd name="connsiteY30-7994" fmla="*/ 2905296 h 4424516"/>
                <a:gd name="connsiteX31-7995" fmla="*/ 606244 w 2082382"/>
                <a:gd name="connsiteY31-7996" fmla="*/ 3398137 h 4424516"/>
                <a:gd name="connsiteX32-7997" fmla="*/ 677664 w 2082382"/>
                <a:gd name="connsiteY32-7998" fmla="*/ 3841955 h 4424516"/>
                <a:gd name="connsiteX33-7999" fmla="*/ 844948 w 2082382"/>
                <a:gd name="connsiteY33-8000" fmla="*/ 3984250 h 4424516"/>
                <a:gd name="connsiteX34-8001" fmla="*/ 886189 w 2082382"/>
                <a:gd name="connsiteY34-8002" fmla="*/ 4159045 h 4424516"/>
                <a:gd name="connsiteX35-8003" fmla="*/ 694460 w 2082382"/>
                <a:gd name="connsiteY35-8004" fmla="*/ 4424516 h 4424516"/>
                <a:gd name="connsiteX36-8005" fmla="*/ 740072 w 2082382"/>
                <a:gd name="connsiteY36-8006" fmla="*/ 4201242 h 4424516"/>
                <a:gd name="connsiteX37-8007" fmla="*/ 369996 w 2082382"/>
                <a:gd name="connsiteY37-8008" fmla="*/ 4358148 h 4424516"/>
                <a:gd name="connsiteX38-8009" fmla="*/ 414241 w 2082382"/>
                <a:gd name="connsiteY38-8010" fmla="*/ 4151671 h 4424516"/>
                <a:gd name="connsiteX39-8011" fmla="*/ 303628 w 2082382"/>
                <a:gd name="connsiteY39-8012" fmla="*/ 4203290 h 4424516"/>
                <a:gd name="connsiteX40-8013" fmla="*/ 378326 w 2082382"/>
                <a:gd name="connsiteY40-8014" fmla="*/ 3982065 h 4424516"/>
                <a:gd name="connsiteX41-8015" fmla="*/ 287923 w 2082382"/>
                <a:gd name="connsiteY41-8016" fmla="*/ 3595466 h 4424516"/>
                <a:gd name="connsiteX42-8017" fmla="*/ 45531 w 2082382"/>
                <a:gd name="connsiteY42-8018" fmla="*/ 3215148 h 4424516"/>
                <a:gd name="connsiteX43-8019" fmla="*/ 52906 w 2082382"/>
                <a:gd name="connsiteY43-8020" fmla="*/ 2698955 h 4424516"/>
                <a:gd name="connsiteX44-8021" fmla="*/ 222512 w 2082382"/>
                <a:gd name="connsiteY44-8022" fmla="*/ 2337619 h 4424516"/>
                <a:gd name="connsiteX45-8023" fmla="*/ 208720 w 2082382"/>
                <a:gd name="connsiteY45-8024" fmla="*/ 1633794 h 4424516"/>
                <a:gd name="connsiteX46-8025" fmla="*/ 260476 w 2082382"/>
                <a:gd name="connsiteY46-8026" fmla="*/ 1080865 h 4424516"/>
                <a:gd name="connsiteX47-8027" fmla="*/ 443738 w 2082382"/>
                <a:gd name="connsiteY47-8028" fmla="*/ 855407 h 4424516"/>
                <a:gd name="connsiteX48-8029" fmla="*/ 657589 w 2082382"/>
                <a:gd name="connsiteY48-8030" fmla="*/ 803787 h 4424516"/>
                <a:gd name="connsiteX49-8031" fmla="*/ 664964 w 2082382"/>
                <a:gd name="connsiteY49-8032" fmla="*/ 744794 h 4424516"/>
                <a:gd name="connsiteX50-8033" fmla="*/ 1076826 w 2082382"/>
                <a:gd name="connsiteY50-8034" fmla="*/ 208526 h 4424516"/>
                <a:gd name="connsiteX51-8035" fmla="*/ 1734222 w 2082382"/>
                <a:gd name="connsiteY51-8036" fmla="*/ 0 h 4424516"/>
                <a:gd name="connsiteX0-8037" fmla="*/ 1734222 w 2082382"/>
                <a:gd name="connsiteY0-8038" fmla="*/ 0 h 4424516"/>
                <a:gd name="connsiteX1-8039" fmla="*/ 2073435 w 2082382"/>
                <a:gd name="connsiteY1-8040" fmla="*/ 103239 h 4424516"/>
                <a:gd name="connsiteX2-8041" fmla="*/ 2080809 w 2082382"/>
                <a:gd name="connsiteY2-8042" fmla="*/ 184355 h 4424516"/>
                <a:gd name="connsiteX3-8043" fmla="*/ 2081062 w 2082382"/>
                <a:gd name="connsiteY3-8044" fmla="*/ 184588 h 4424516"/>
                <a:gd name="connsiteX4-8045" fmla="*/ 2051312 w 2082382"/>
                <a:gd name="connsiteY4-8046" fmla="*/ 235974 h 4424516"/>
                <a:gd name="connsiteX5-8047" fmla="*/ 2021815 w 2082382"/>
                <a:gd name="connsiteY5-8048" fmla="*/ 457200 h 4424516"/>
                <a:gd name="connsiteX6-8049" fmla="*/ 2080809 w 2082382"/>
                <a:gd name="connsiteY6-8050" fmla="*/ 457200 h 4424516"/>
                <a:gd name="connsiteX7-8051" fmla="*/ 1911202 w 2082382"/>
                <a:gd name="connsiteY7-8052" fmla="*/ 641555 h 4424516"/>
                <a:gd name="connsiteX8-8053" fmla="*/ 2007067 w 2082382"/>
                <a:gd name="connsiteY8-8054" fmla="*/ 759542 h 4424516"/>
                <a:gd name="connsiteX9-8055" fmla="*/ 2080809 w 2082382"/>
                <a:gd name="connsiteY9-8056" fmla="*/ 899652 h 4424516"/>
                <a:gd name="connsiteX10-8057" fmla="*/ 2051312 w 2082382"/>
                <a:gd name="connsiteY10-8058" fmla="*/ 1076632 h 4424516"/>
                <a:gd name="connsiteX11-8059" fmla="*/ 1921581 w 2082382"/>
                <a:gd name="connsiteY11-8060" fmla="*/ 930378 h 4424516"/>
                <a:gd name="connsiteX12-8061" fmla="*/ 1748970 w 2082382"/>
                <a:gd name="connsiteY12-8062" fmla="*/ 909348 h 4424516"/>
                <a:gd name="connsiteX13-8063" fmla="*/ 1605720 w 2082382"/>
                <a:gd name="connsiteY13-8064" fmla="*/ 838610 h 4424516"/>
                <a:gd name="connsiteX14-8065" fmla="*/ 1483499 w 2082382"/>
                <a:gd name="connsiteY14-8066" fmla="*/ 943897 h 4424516"/>
                <a:gd name="connsiteX15-8067" fmla="*/ 1461377 w 2082382"/>
                <a:gd name="connsiteY15-8068" fmla="*/ 1201994 h 4424516"/>
                <a:gd name="connsiteX16-8069" fmla="*/ 1608860 w 2082382"/>
                <a:gd name="connsiteY16-8070" fmla="*/ 1393723 h 4424516"/>
                <a:gd name="connsiteX17-8071" fmla="*/ 1616235 w 2082382"/>
                <a:gd name="connsiteY17-8072" fmla="*/ 1622323 h 4424516"/>
                <a:gd name="connsiteX18-8073" fmla="*/ 1498247 w 2082382"/>
                <a:gd name="connsiteY18-8074" fmla="*/ 1755058 h 4424516"/>
                <a:gd name="connsiteX19-8075" fmla="*/ 1365517 w 2082382"/>
                <a:gd name="connsiteY19-8076" fmla="*/ 1803960 h 4424516"/>
                <a:gd name="connsiteX20-8077" fmla="*/ 1247525 w 2082382"/>
                <a:gd name="connsiteY20-8078" fmla="*/ 1828800 h 4424516"/>
                <a:gd name="connsiteX21-8079" fmla="*/ 944226 w 2082382"/>
                <a:gd name="connsiteY21-8080" fmla="*/ 1719416 h 4424516"/>
                <a:gd name="connsiteX22-8081" fmla="*/ 838802 w 2082382"/>
                <a:gd name="connsiteY22-8082" fmla="*/ 1606345 h 4424516"/>
                <a:gd name="connsiteX23-8083" fmla="*/ 821869 w 2082382"/>
                <a:gd name="connsiteY23-8084" fmla="*/ 1496278 h 4424516"/>
                <a:gd name="connsiteX24-8085" fmla="*/ 753454 w 2082382"/>
                <a:gd name="connsiteY24-8086" fmla="*/ 1268361 h 4424516"/>
                <a:gd name="connsiteX25-8087" fmla="*/ 805073 w 2082382"/>
                <a:gd name="connsiteY25-8088" fmla="*/ 1069258 h 4424516"/>
                <a:gd name="connsiteX26-8089" fmla="*/ 723957 w 2082382"/>
                <a:gd name="connsiteY26-8090" fmla="*/ 966019 h 4424516"/>
                <a:gd name="connsiteX27-8091" fmla="*/ 613344 w 2082382"/>
                <a:gd name="connsiteY27-8092" fmla="*/ 1076632 h 4424516"/>
                <a:gd name="connsiteX28-8093" fmla="*/ 685993 w 2082382"/>
                <a:gd name="connsiteY28-8094" fmla="*/ 1787560 h 4424516"/>
                <a:gd name="connsiteX29-8095" fmla="*/ 841125 w 2082382"/>
                <a:gd name="connsiteY29-8096" fmla="*/ 2385006 h 4424516"/>
                <a:gd name="connsiteX30-8097" fmla="*/ 712349 w 2082382"/>
                <a:gd name="connsiteY30-8098" fmla="*/ 2905296 h 4424516"/>
                <a:gd name="connsiteX31-8099" fmla="*/ 606244 w 2082382"/>
                <a:gd name="connsiteY31-8100" fmla="*/ 3398137 h 4424516"/>
                <a:gd name="connsiteX32-8101" fmla="*/ 677664 w 2082382"/>
                <a:gd name="connsiteY32-8102" fmla="*/ 3841955 h 4424516"/>
                <a:gd name="connsiteX33-8103" fmla="*/ 844948 w 2082382"/>
                <a:gd name="connsiteY33-8104" fmla="*/ 3984250 h 4424516"/>
                <a:gd name="connsiteX34-8105" fmla="*/ 886189 w 2082382"/>
                <a:gd name="connsiteY34-8106" fmla="*/ 4159045 h 4424516"/>
                <a:gd name="connsiteX35-8107" fmla="*/ 694460 w 2082382"/>
                <a:gd name="connsiteY35-8108" fmla="*/ 4424516 h 4424516"/>
                <a:gd name="connsiteX36-8109" fmla="*/ 740072 w 2082382"/>
                <a:gd name="connsiteY36-8110" fmla="*/ 4201242 h 4424516"/>
                <a:gd name="connsiteX37-8111" fmla="*/ 369996 w 2082382"/>
                <a:gd name="connsiteY37-8112" fmla="*/ 4358148 h 4424516"/>
                <a:gd name="connsiteX38-8113" fmla="*/ 414241 w 2082382"/>
                <a:gd name="connsiteY38-8114" fmla="*/ 4151671 h 4424516"/>
                <a:gd name="connsiteX39-8115" fmla="*/ 303628 w 2082382"/>
                <a:gd name="connsiteY39-8116" fmla="*/ 4203290 h 4424516"/>
                <a:gd name="connsiteX40-8117" fmla="*/ 378326 w 2082382"/>
                <a:gd name="connsiteY40-8118" fmla="*/ 3982065 h 4424516"/>
                <a:gd name="connsiteX41-8119" fmla="*/ 287923 w 2082382"/>
                <a:gd name="connsiteY41-8120" fmla="*/ 3595466 h 4424516"/>
                <a:gd name="connsiteX42-8121" fmla="*/ 45531 w 2082382"/>
                <a:gd name="connsiteY42-8122" fmla="*/ 3215148 h 4424516"/>
                <a:gd name="connsiteX43-8123" fmla="*/ 52906 w 2082382"/>
                <a:gd name="connsiteY43-8124" fmla="*/ 2698955 h 4424516"/>
                <a:gd name="connsiteX44-8125" fmla="*/ 222512 w 2082382"/>
                <a:gd name="connsiteY44-8126" fmla="*/ 2337619 h 4424516"/>
                <a:gd name="connsiteX45-8127" fmla="*/ 208720 w 2082382"/>
                <a:gd name="connsiteY45-8128" fmla="*/ 1633794 h 4424516"/>
                <a:gd name="connsiteX46-8129" fmla="*/ 260476 w 2082382"/>
                <a:gd name="connsiteY46-8130" fmla="*/ 1080865 h 4424516"/>
                <a:gd name="connsiteX47-8131" fmla="*/ 443738 w 2082382"/>
                <a:gd name="connsiteY47-8132" fmla="*/ 855407 h 4424516"/>
                <a:gd name="connsiteX48-8133" fmla="*/ 657589 w 2082382"/>
                <a:gd name="connsiteY48-8134" fmla="*/ 803787 h 4424516"/>
                <a:gd name="connsiteX49-8135" fmla="*/ 664964 w 2082382"/>
                <a:gd name="connsiteY49-8136" fmla="*/ 744794 h 4424516"/>
                <a:gd name="connsiteX50-8137" fmla="*/ 1076826 w 2082382"/>
                <a:gd name="connsiteY50-8138" fmla="*/ 208526 h 4424516"/>
                <a:gd name="connsiteX51-8139" fmla="*/ 1734222 w 2082382"/>
                <a:gd name="connsiteY51-8140" fmla="*/ 0 h 4424516"/>
                <a:gd name="connsiteX0-8141" fmla="*/ 1734222 w 2082382"/>
                <a:gd name="connsiteY0-8142" fmla="*/ 0 h 4424516"/>
                <a:gd name="connsiteX1-8143" fmla="*/ 2073435 w 2082382"/>
                <a:gd name="connsiteY1-8144" fmla="*/ 103239 h 4424516"/>
                <a:gd name="connsiteX2-8145" fmla="*/ 2080809 w 2082382"/>
                <a:gd name="connsiteY2-8146" fmla="*/ 184355 h 4424516"/>
                <a:gd name="connsiteX3-8147" fmla="*/ 2081062 w 2082382"/>
                <a:gd name="connsiteY3-8148" fmla="*/ 184588 h 4424516"/>
                <a:gd name="connsiteX4-8149" fmla="*/ 2051312 w 2082382"/>
                <a:gd name="connsiteY4-8150" fmla="*/ 235974 h 4424516"/>
                <a:gd name="connsiteX5-8151" fmla="*/ 2021815 w 2082382"/>
                <a:gd name="connsiteY5-8152" fmla="*/ 457200 h 4424516"/>
                <a:gd name="connsiteX6-8153" fmla="*/ 2080809 w 2082382"/>
                <a:gd name="connsiteY6-8154" fmla="*/ 457200 h 4424516"/>
                <a:gd name="connsiteX7-8155" fmla="*/ 1911202 w 2082382"/>
                <a:gd name="connsiteY7-8156" fmla="*/ 641555 h 4424516"/>
                <a:gd name="connsiteX8-8157" fmla="*/ 2007067 w 2082382"/>
                <a:gd name="connsiteY8-8158" fmla="*/ 759542 h 4424516"/>
                <a:gd name="connsiteX9-8159" fmla="*/ 2080809 w 2082382"/>
                <a:gd name="connsiteY9-8160" fmla="*/ 899652 h 4424516"/>
                <a:gd name="connsiteX10-8161" fmla="*/ 2051312 w 2082382"/>
                <a:gd name="connsiteY10-8162" fmla="*/ 1076632 h 4424516"/>
                <a:gd name="connsiteX11-8163" fmla="*/ 1921581 w 2082382"/>
                <a:gd name="connsiteY11-8164" fmla="*/ 930378 h 4424516"/>
                <a:gd name="connsiteX12-8165" fmla="*/ 1748970 w 2082382"/>
                <a:gd name="connsiteY12-8166" fmla="*/ 909348 h 4424516"/>
                <a:gd name="connsiteX13-8167" fmla="*/ 1605720 w 2082382"/>
                <a:gd name="connsiteY13-8168" fmla="*/ 838610 h 4424516"/>
                <a:gd name="connsiteX14-8169" fmla="*/ 1483499 w 2082382"/>
                <a:gd name="connsiteY14-8170" fmla="*/ 943897 h 4424516"/>
                <a:gd name="connsiteX15-8171" fmla="*/ 1461377 w 2082382"/>
                <a:gd name="connsiteY15-8172" fmla="*/ 1201994 h 4424516"/>
                <a:gd name="connsiteX16-8173" fmla="*/ 1608860 w 2082382"/>
                <a:gd name="connsiteY16-8174" fmla="*/ 1393723 h 4424516"/>
                <a:gd name="connsiteX17-8175" fmla="*/ 1616235 w 2082382"/>
                <a:gd name="connsiteY17-8176" fmla="*/ 1622323 h 4424516"/>
                <a:gd name="connsiteX18-8177" fmla="*/ 1498247 w 2082382"/>
                <a:gd name="connsiteY18-8178" fmla="*/ 1755058 h 4424516"/>
                <a:gd name="connsiteX19-8179" fmla="*/ 1365517 w 2082382"/>
                <a:gd name="connsiteY19-8180" fmla="*/ 1803960 h 4424516"/>
                <a:gd name="connsiteX20-8181" fmla="*/ 1247525 w 2082382"/>
                <a:gd name="connsiteY20-8182" fmla="*/ 1828800 h 4424516"/>
                <a:gd name="connsiteX21-8183" fmla="*/ 944226 w 2082382"/>
                <a:gd name="connsiteY21-8184" fmla="*/ 1719416 h 4424516"/>
                <a:gd name="connsiteX22-8185" fmla="*/ 838802 w 2082382"/>
                <a:gd name="connsiteY22-8186" fmla="*/ 1606345 h 4424516"/>
                <a:gd name="connsiteX23-8187" fmla="*/ 821869 w 2082382"/>
                <a:gd name="connsiteY23-8188" fmla="*/ 1496278 h 4424516"/>
                <a:gd name="connsiteX24-8189" fmla="*/ 753454 w 2082382"/>
                <a:gd name="connsiteY24-8190" fmla="*/ 1268361 h 4424516"/>
                <a:gd name="connsiteX25-8191" fmla="*/ 805073 w 2082382"/>
                <a:gd name="connsiteY25-8192" fmla="*/ 1069258 h 4424516"/>
                <a:gd name="connsiteX26-8193" fmla="*/ 723957 w 2082382"/>
                <a:gd name="connsiteY26-8194" fmla="*/ 966019 h 4424516"/>
                <a:gd name="connsiteX27-8195" fmla="*/ 613344 w 2082382"/>
                <a:gd name="connsiteY27-8196" fmla="*/ 1076632 h 4424516"/>
                <a:gd name="connsiteX28-8197" fmla="*/ 685993 w 2082382"/>
                <a:gd name="connsiteY28-8198" fmla="*/ 1787560 h 4424516"/>
                <a:gd name="connsiteX29-8199" fmla="*/ 841125 w 2082382"/>
                <a:gd name="connsiteY29-8200" fmla="*/ 2385006 h 4424516"/>
                <a:gd name="connsiteX30-8201" fmla="*/ 712349 w 2082382"/>
                <a:gd name="connsiteY30-8202" fmla="*/ 2905296 h 4424516"/>
                <a:gd name="connsiteX31-8203" fmla="*/ 606244 w 2082382"/>
                <a:gd name="connsiteY31-8204" fmla="*/ 3398137 h 4424516"/>
                <a:gd name="connsiteX32-8205" fmla="*/ 677664 w 2082382"/>
                <a:gd name="connsiteY32-8206" fmla="*/ 3841955 h 4424516"/>
                <a:gd name="connsiteX33-8207" fmla="*/ 844948 w 2082382"/>
                <a:gd name="connsiteY33-8208" fmla="*/ 3984250 h 4424516"/>
                <a:gd name="connsiteX34-8209" fmla="*/ 886189 w 2082382"/>
                <a:gd name="connsiteY34-8210" fmla="*/ 4159045 h 4424516"/>
                <a:gd name="connsiteX35-8211" fmla="*/ 694460 w 2082382"/>
                <a:gd name="connsiteY35-8212" fmla="*/ 4424516 h 4424516"/>
                <a:gd name="connsiteX36-8213" fmla="*/ 740072 w 2082382"/>
                <a:gd name="connsiteY36-8214" fmla="*/ 4201242 h 4424516"/>
                <a:gd name="connsiteX37-8215" fmla="*/ 501229 w 2082382"/>
                <a:gd name="connsiteY37-8216" fmla="*/ 4400481 h 4424516"/>
                <a:gd name="connsiteX38-8217" fmla="*/ 414241 w 2082382"/>
                <a:gd name="connsiteY38-8218" fmla="*/ 4151671 h 4424516"/>
                <a:gd name="connsiteX39-8219" fmla="*/ 303628 w 2082382"/>
                <a:gd name="connsiteY39-8220" fmla="*/ 4203290 h 4424516"/>
                <a:gd name="connsiteX40-8221" fmla="*/ 378326 w 2082382"/>
                <a:gd name="connsiteY40-8222" fmla="*/ 3982065 h 4424516"/>
                <a:gd name="connsiteX41-8223" fmla="*/ 287923 w 2082382"/>
                <a:gd name="connsiteY41-8224" fmla="*/ 3595466 h 4424516"/>
                <a:gd name="connsiteX42-8225" fmla="*/ 45531 w 2082382"/>
                <a:gd name="connsiteY42-8226" fmla="*/ 3215148 h 4424516"/>
                <a:gd name="connsiteX43-8227" fmla="*/ 52906 w 2082382"/>
                <a:gd name="connsiteY43-8228" fmla="*/ 2698955 h 4424516"/>
                <a:gd name="connsiteX44-8229" fmla="*/ 222512 w 2082382"/>
                <a:gd name="connsiteY44-8230" fmla="*/ 2337619 h 4424516"/>
                <a:gd name="connsiteX45-8231" fmla="*/ 208720 w 2082382"/>
                <a:gd name="connsiteY45-8232" fmla="*/ 1633794 h 4424516"/>
                <a:gd name="connsiteX46-8233" fmla="*/ 260476 w 2082382"/>
                <a:gd name="connsiteY46-8234" fmla="*/ 1080865 h 4424516"/>
                <a:gd name="connsiteX47-8235" fmla="*/ 443738 w 2082382"/>
                <a:gd name="connsiteY47-8236" fmla="*/ 855407 h 4424516"/>
                <a:gd name="connsiteX48-8237" fmla="*/ 657589 w 2082382"/>
                <a:gd name="connsiteY48-8238" fmla="*/ 803787 h 4424516"/>
                <a:gd name="connsiteX49-8239" fmla="*/ 664964 w 2082382"/>
                <a:gd name="connsiteY49-8240" fmla="*/ 744794 h 4424516"/>
                <a:gd name="connsiteX50-8241" fmla="*/ 1076826 w 2082382"/>
                <a:gd name="connsiteY50-8242" fmla="*/ 208526 h 4424516"/>
                <a:gd name="connsiteX51-8243" fmla="*/ 1734222 w 2082382"/>
                <a:gd name="connsiteY51-8244" fmla="*/ 0 h 4424516"/>
                <a:gd name="connsiteX0-8245" fmla="*/ 1734222 w 2082382"/>
                <a:gd name="connsiteY0-8246" fmla="*/ 0 h 4424516"/>
                <a:gd name="connsiteX1-8247" fmla="*/ 2073435 w 2082382"/>
                <a:gd name="connsiteY1-8248" fmla="*/ 103239 h 4424516"/>
                <a:gd name="connsiteX2-8249" fmla="*/ 2080809 w 2082382"/>
                <a:gd name="connsiteY2-8250" fmla="*/ 184355 h 4424516"/>
                <a:gd name="connsiteX3-8251" fmla="*/ 2081062 w 2082382"/>
                <a:gd name="connsiteY3-8252" fmla="*/ 184588 h 4424516"/>
                <a:gd name="connsiteX4-8253" fmla="*/ 2051312 w 2082382"/>
                <a:gd name="connsiteY4-8254" fmla="*/ 235974 h 4424516"/>
                <a:gd name="connsiteX5-8255" fmla="*/ 2021815 w 2082382"/>
                <a:gd name="connsiteY5-8256" fmla="*/ 457200 h 4424516"/>
                <a:gd name="connsiteX6-8257" fmla="*/ 2080809 w 2082382"/>
                <a:gd name="connsiteY6-8258" fmla="*/ 457200 h 4424516"/>
                <a:gd name="connsiteX7-8259" fmla="*/ 1911202 w 2082382"/>
                <a:gd name="connsiteY7-8260" fmla="*/ 641555 h 4424516"/>
                <a:gd name="connsiteX8-8261" fmla="*/ 2007067 w 2082382"/>
                <a:gd name="connsiteY8-8262" fmla="*/ 759542 h 4424516"/>
                <a:gd name="connsiteX9-8263" fmla="*/ 2080809 w 2082382"/>
                <a:gd name="connsiteY9-8264" fmla="*/ 899652 h 4424516"/>
                <a:gd name="connsiteX10-8265" fmla="*/ 2051312 w 2082382"/>
                <a:gd name="connsiteY10-8266" fmla="*/ 1076632 h 4424516"/>
                <a:gd name="connsiteX11-8267" fmla="*/ 1921581 w 2082382"/>
                <a:gd name="connsiteY11-8268" fmla="*/ 930378 h 4424516"/>
                <a:gd name="connsiteX12-8269" fmla="*/ 1748970 w 2082382"/>
                <a:gd name="connsiteY12-8270" fmla="*/ 909348 h 4424516"/>
                <a:gd name="connsiteX13-8271" fmla="*/ 1605720 w 2082382"/>
                <a:gd name="connsiteY13-8272" fmla="*/ 838610 h 4424516"/>
                <a:gd name="connsiteX14-8273" fmla="*/ 1483499 w 2082382"/>
                <a:gd name="connsiteY14-8274" fmla="*/ 943897 h 4424516"/>
                <a:gd name="connsiteX15-8275" fmla="*/ 1461377 w 2082382"/>
                <a:gd name="connsiteY15-8276" fmla="*/ 1201994 h 4424516"/>
                <a:gd name="connsiteX16-8277" fmla="*/ 1608860 w 2082382"/>
                <a:gd name="connsiteY16-8278" fmla="*/ 1393723 h 4424516"/>
                <a:gd name="connsiteX17-8279" fmla="*/ 1616235 w 2082382"/>
                <a:gd name="connsiteY17-8280" fmla="*/ 1622323 h 4424516"/>
                <a:gd name="connsiteX18-8281" fmla="*/ 1498247 w 2082382"/>
                <a:gd name="connsiteY18-8282" fmla="*/ 1755058 h 4424516"/>
                <a:gd name="connsiteX19-8283" fmla="*/ 1365517 w 2082382"/>
                <a:gd name="connsiteY19-8284" fmla="*/ 1803960 h 4424516"/>
                <a:gd name="connsiteX20-8285" fmla="*/ 1247525 w 2082382"/>
                <a:gd name="connsiteY20-8286" fmla="*/ 1828800 h 4424516"/>
                <a:gd name="connsiteX21-8287" fmla="*/ 944226 w 2082382"/>
                <a:gd name="connsiteY21-8288" fmla="*/ 1719416 h 4424516"/>
                <a:gd name="connsiteX22-8289" fmla="*/ 838802 w 2082382"/>
                <a:gd name="connsiteY22-8290" fmla="*/ 1606345 h 4424516"/>
                <a:gd name="connsiteX23-8291" fmla="*/ 821869 w 2082382"/>
                <a:gd name="connsiteY23-8292" fmla="*/ 1496278 h 4424516"/>
                <a:gd name="connsiteX24-8293" fmla="*/ 753454 w 2082382"/>
                <a:gd name="connsiteY24-8294" fmla="*/ 1268361 h 4424516"/>
                <a:gd name="connsiteX25-8295" fmla="*/ 805073 w 2082382"/>
                <a:gd name="connsiteY25-8296" fmla="*/ 1069258 h 4424516"/>
                <a:gd name="connsiteX26-8297" fmla="*/ 723957 w 2082382"/>
                <a:gd name="connsiteY26-8298" fmla="*/ 966019 h 4424516"/>
                <a:gd name="connsiteX27-8299" fmla="*/ 613344 w 2082382"/>
                <a:gd name="connsiteY27-8300" fmla="*/ 1076632 h 4424516"/>
                <a:gd name="connsiteX28-8301" fmla="*/ 685993 w 2082382"/>
                <a:gd name="connsiteY28-8302" fmla="*/ 1787560 h 4424516"/>
                <a:gd name="connsiteX29-8303" fmla="*/ 841125 w 2082382"/>
                <a:gd name="connsiteY29-8304" fmla="*/ 2385006 h 4424516"/>
                <a:gd name="connsiteX30-8305" fmla="*/ 712349 w 2082382"/>
                <a:gd name="connsiteY30-8306" fmla="*/ 2905296 h 4424516"/>
                <a:gd name="connsiteX31-8307" fmla="*/ 606244 w 2082382"/>
                <a:gd name="connsiteY31-8308" fmla="*/ 3398137 h 4424516"/>
                <a:gd name="connsiteX32-8309" fmla="*/ 677664 w 2082382"/>
                <a:gd name="connsiteY32-8310" fmla="*/ 3841955 h 4424516"/>
                <a:gd name="connsiteX33-8311" fmla="*/ 844948 w 2082382"/>
                <a:gd name="connsiteY33-8312" fmla="*/ 3984250 h 4424516"/>
                <a:gd name="connsiteX34-8313" fmla="*/ 886189 w 2082382"/>
                <a:gd name="connsiteY34-8314" fmla="*/ 4159045 h 4424516"/>
                <a:gd name="connsiteX35-8315" fmla="*/ 694460 w 2082382"/>
                <a:gd name="connsiteY35-8316" fmla="*/ 4424516 h 4424516"/>
                <a:gd name="connsiteX36-8317" fmla="*/ 740072 w 2082382"/>
                <a:gd name="connsiteY36-8318" fmla="*/ 4201242 h 4424516"/>
                <a:gd name="connsiteX37-8319" fmla="*/ 501229 w 2082382"/>
                <a:gd name="connsiteY37-8320" fmla="*/ 4400481 h 4424516"/>
                <a:gd name="connsiteX38-8321" fmla="*/ 414241 w 2082382"/>
                <a:gd name="connsiteY38-8322" fmla="*/ 4151671 h 4424516"/>
                <a:gd name="connsiteX39-8323" fmla="*/ 303628 w 2082382"/>
                <a:gd name="connsiteY39-8324" fmla="*/ 4203290 h 4424516"/>
                <a:gd name="connsiteX40-8325" fmla="*/ 378326 w 2082382"/>
                <a:gd name="connsiteY40-8326" fmla="*/ 3982065 h 4424516"/>
                <a:gd name="connsiteX41-8327" fmla="*/ 287923 w 2082382"/>
                <a:gd name="connsiteY41-8328" fmla="*/ 3595466 h 4424516"/>
                <a:gd name="connsiteX42-8329" fmla="*/ 45531 w 2082382"/>
                <a:gd name="connsiteY42-8330" fmla="*/ 3215148 h 4424516"/>
                <a:gd name="connsiteX43-8331" fmla="*/ 52906 w 2082382"/>
                <a:gd name="connsiteY43-8332" fmla="*/ 2698955 h 4424516"/>
                <a:gd name="connsiteX44-8333" fmla="*/ 222512 w 2082382"/>
                <a:gd name="connsiteY44-8334" fmla="*/ 2337619 h 4424516"/>
                <a:gd name="connsiteX45-8335" fmla="*/ 208720 w 2082382"/>
                <a:gd name="connsiteY45-8336" fmla="*/ 1633794 h 4424516"/>
                <a:gd name="connsiteX46-8337" fmla="*/ 260476 w 2082382"/>
                <a:gd name="connsiteY46-8338" fmla="*/ 1080865 h 4424516"/>
                <a:gd name="connsiteX47-8339" fmla="*/ 443738 w 2082382"/>
                <a:gd name="connsiteY47-8340" fmla="*/ 855407 h 4424516"/>
                <a:gd name="connsiteX48-8341" fmla="*/ 657589 w 2082382"/>
                <a:gd name="connsiteY48-8342" fmla="*/ 803787 h 4424516"/>
                <a:gd name="connsiteX49-8343" fmla="*/ 664964 w 2082382"/>
                <a:gd name="connsiteY49-8344" fmla="*/ 744794 h 4424516"/>
                <a:gd name="connsiteX50-8345" fmla="*/ 1076826 w 2082382"/>
                <a:gd name="connsiteY50-8346" fmla="*/ 208526 h 4424516"/>
                <a:gd name="connsiteX51-8347" fmla="*/ 1734222 w 2082382"/>
                <a:gd name="connsiteY51-8348" fmla="*/ 0 h 4424516"/>
                <a:gd name="connsiteX0-8349" fmla="*/ 1734222 w 2082382"/>
                <a:gd name="connsiteY0-8350" fmla="*/ 0 h 4424516"/>
                <a:gd name="connsiteX1-8351" fmla="*/ 2073435 w 2082382"/>
                <a:gd name="connsiteY1-8352" fmla="*/ 103239 h 4424516"/>
                <a:gd name="connsiteX2-8353" fmla="*/ 2080809 w 2082382"/>
                <a:gd name="connsiteY2-8354" fmla="*/ 184355 h 4424516"/>
                <a:gd name="connsiteX3-8355" fmla="*/ 2081062 w 2082382"/>
                <a:gd name="connsiteY3-8356" fmla="*/ 184588 h 4424516"/>
                <a:gd name="connsiteX4-8357" fmla="*/ 2051312 w 2082382"/>
                <a:gd name="connsiteY4-8358" fmla="*/ 235974 h 4424516"/>
                <a:gd name="connsiteX5-8359" fmla="*/ 2021815 w 2082382"/>
                <a:gd name="connsiteY5-8360" fmla="*/ 457200 h 4424516"/>
                <a:gd name="connsiteX6-8361" fmla="*/ 2080809 w 2082382"/>
                <a:gd name="connsiteY6-8362" fmla="*/ 457200 h 4424516"/>
                <a:gd name="connsiteX7-8363" fmla="*/ 1911202 w 2082382"/>
                <a:gd name="connsiteY7-8364" fmla="*/ 641555 h 4424516"/>
                <a:gd name="connsiteX8-8365" fmla="*/ 2007067 w 2082382"/>
                <a:gd name="connsiteY8-8366" fmla="*/ 759542 h 4424516"/>
                <a:gd name="connsiteX9-8367" fmla="*/ 2080809 w 2082382"/>
                <a:gd name="connsiteY9-8368" fmla="*/ 899652 h 4424516"/>
                <a:gd name="connsiteX10-8369" fmla="*/ 2051312 w 2082382"/>
                <a:gd name="connsiteY10-8370" fmla="*/ 1076632 h 4424516"/>
                <a:gd name="connsiteX11-8371" fmla="*/ 1921581 w 2082382"/>
                <a:gd name="connsiteY11-8372" fmla="*/ 930378 h 4424516"/>
                <a:gd name="connsiteX12-8373" fmla="*/ 1748970 w 2082382"/>
                <a:gd name="connsiteY12-8374" fmla="*/ 909348 h 4424516"/>
                <a:gd name="connsiteX13-8375" fmla="*/ 1605720 w 2082382"/>
                <a:gd name="connsiteY13-8376" fmla="*/ 838610 h 4424516"/>
                <a:gd name="connsiteX14-8377" fmla="*/ 1483499 w 2082382"/>
                <a:gd name="connsiteY14-8378" fmla="*/ 943897 h 4424516"/>
                <a:gd name="connsiteX15-8379" fmla="*/ 1461377 w 2082382"/>
                <a:gd name="connsiteY15-8380" fmla="*/ 1201994 h 4424516"/>
                <a:gd name="connsiteX16-8381" fmla="*/ 1608860 w 2082382"/>
                <a:gd name="connsiteY16-8382" fmla="*/ 1393723 h 4424516"/>
                <a:gd name="connsiteX17-8383" fmla="*/ 1616235 w 2082382"/>
                <a:gd name="connsiteY17-8384" fmla="*/ 1622323 h 4424516"/>
                <a:gd name="connsiteX18-8385" fmla="*/ 1498247 w 2082382"/>
                <a:gd name="connsiteY18-8386" fmla="*/ 1755058 h 4424516"/>
                <a:gd name="connsiteX19-8387" fmla="*/ 1365517 w 2082382"/>
                <a:gd name="connsiteY19-8388" fmla="*/ 1803960 h 4424516"/>
                <a:gd name="connsiteX20-8389" fmla="*/ 1247525 w 2082382"/>
                <a:gd name="connsiteY20-8390" fmla="*/ 1828800 h 4424516"/>
                <a:gd name="connsiteX21-8391" fmla="*/ 944226 w 2082382"/>
                <a:gd name="connsiteY21-8392" fmla="*/ 1719416 h 4424516"/>
                <a:gd name="connsiteX22-8393" fmla="*/ 838802 w 2082382"/>
                <a:gd name="connsiteY22-8394" fmla="*/ 1606345 h 4424516"/>
                <a:gd name="connsiteX23-8395" fmla="*/ 821869 w 2082382"/>
                <a:gd name="connsiteY23-8396" fmla="*/ 1496278 h 4424516"/>
                <a:gd name="connsiteX24-8397" fmla="*/ 753454 w 2082382"/>
                <a:gd name="connsiteY24-8398" fmla="*/ 1268361 h 4424516"/>
                <a:gd name="connsiteX25-8399" fmla="*/ 805073 w 2082382"/>
                <a:gd name="connsiteY25-8400" fmla="*/ 1069258 h 4424516"/>
                <a:gd name="connsiteX26-8401" fmla="*/ 723957 w 2082382"/>
                <a:gd name="connsiteY26-8402" fmla="*/ 966019 h 4424516"/>
                <a:gd name="connsiteX27-8403" fmla="*/ 613344 w 2082382"/>
                <a:gd name="connsiteY27-8404" fmla="*/ 1076632 h 4424516"/>
                <a:gd name="connsiteX28-8405" fmla="*/ 685993 w 2082382"/>
                <a:gd name="connsiteY28-8406" fmla="*/ 1787560 h 4424516"/>
                <a:gd name="connsiteX29-8407" fmla="*/ 841125 w 2082382"/>
                <a:gd name="connsiteY29-8408" fmla="*/ 2385006 h 4424516"/>
                <a:gd name="connsiteX30-8409" fmla="*/ 712349 w 2082382"/>
                <a:gd name="connsiteY30-8410" fmla="*/ 2905296 h 4424516"/>
                <a:gd name="connsiteX31-8411" fmla="*/ 606244 w 2082382"/>
                <a:gd name="connsiteY31-8412" fmla="*/ 3398137 h 4424516"/>
                <a:gd name="connsiteX32-8413" fmla="*/ 677664 w 2082382"/>
                <a:gd name="connsiteY32-8414" fmla="*/ 3841955 h 4424516"/>
                <a:gd name="connsiteX33-8415" fmla="*/ 844948 w 2082382"/>
                <a:gd name="connsiteY33-8416" fmla="*/ 3984250 h 4424516"/>
                <a:gd name="connsiteX34-8417" fmla="*/ 886189 w 2082382"/>
                <a:gd name="connsiteY34-8418" fmla="*/ 4159045 h 4424516"/>
                <a:gd name="connsiteX35-8419" fmla="*/ 694460 w 2082382"/>
                <a:gd name="connsiteY35-8420" fmla="*/ 4424516 h 4424516"/>
                <a:gd name="connsiteX36-8421" fmla="*/ 740072 w 2082382"/>
                <a:gd name="connsiteY36-8422" fmla="*/ 4201242 h 4424516"/>
                <a:gd name="connsiteX37-8423" fmla="*/ 501229 w 2082382"/>
                <a:gd name="connsiteY37-8424" fmla="*/ 4400481 h 4424516"/>
                <a:gd name="connsiteX38-8425" fmla="*/ 545474 w 2082382"/>
                <a:gd name="connsiteY38-8426" fmla="*/ 4177071 h 4424516"/>
                <a:gd name="connsiteX39-8427" fmla="*/ 303628 w 2082382"/>
                <a:gd name="connsiteY39-8428" fmla="*/ 4203290 h 4424516"/>
                <a:gd name="connsiteX40-8429" fmla="*/ 378326 w 2082382"/>
                <a:gd name="connsiteY40-8430" fmla="*/ 3982065 h 4424516"/>
                <a:gd name="connsiteX41-8431" fmla="*/ 287923 w 2082382"/>
                <a:gd name="connsiteY41-8432" fmla="*/ 3595466 h 4424516"/>
                <a:gd name="connsiteX42-8433" fmla="*/ 45531 w 2082382"/>
                <a:gd name="connsiteY42-8434" fmla="*/ 3215148 h 4424516"/>
                <a:gd name="connsiteX43-8435" fmla="*/ 52906 w 2082382"/>
                <a:gd name="connsiteY43-8436" fmla="*/ 2698955 h 4424516"/>
                <a:gd name="connsiteX44-8437" fmla="*/ 222512 w 2082382"/>
                <a:gd name="connsiteY44-8438" fmla="*/ 2337619 h 4424516"/>
                <a:gd name="connsiteX45-8439" fmla="*/ 208720 w 2082382"/>
                <a:gd name="connsiteY45-8440" fmla="*/ 1633794 h 4424516"/>
                <a:gd name="connsiteX46-8441" fmla="*/ 260476 w 2082382"/>
                <a:gd name="connsiteY46-8442" fmla="*/ 1080865 h 4424516"/>
                <a:gd name="connsiteX47-8443" fmla="*/ 443738 w 2082382"/>
                <a:gd name="connsiteY47-8444" fmla="*/ 855407 h 4424516"/>
                <a:gd name="connsiteX48-8445" fmla="*/ 657589 w 2082382"/>
                <a:gd name="connsiteY48-8446" fmla="*/ 803787 h 4424516"/>
                <a:gd name="connsiteX49-8447" fmla="*/ 664964 w 2082382"/>
                <a:gd name="connsiteY49-8448" fmla="*/ 744794 h 4424516"/>
                <a:gd name="connsiteX50-8449" fmla="*/ 1076826 w 2082382"/>
                <a:gd name="connsiteY50-8450" fmla="*/ 208526 h 4424516"/>
                <a:gd name="connsiteX51-8451" fmla="*/ 1734222 w 2082382"/>
                <a:gd name="connsiteY51-8452" fmla="*/ 0 h 4424516"/>
                <a:gd name="connsiteX0-8453" fmla="*/ 1734222 w 2082382"/>
                <a:gd name="connsiteY0-8454" fmla="*/ 0 h 4424516"/>
                <a:gd name="connsiteX1-8455" fmla="*/ 2073435 w 2082382"/>
                <a:gd name="connsiteY1-8456" fmla="*/ 103239 h 4424516"/>
                <a:gd name="connsiteX2-8457" fmla="*/ 2080809 w 2082382"/>
                <a:gd name="connsiteY2-8458" fmla="*/ 184355 h 4424516"/>
                <a:gd name="connsiteX3-8459" fmla="*/ 2081062 w 2082382"/>
                <a:gd name="connsiteY3-8460" fmla="*/ 184588 h 4424516"/>
                <a:gd name="connsiteX4-8461" fmla="*/ 2051312 w 2082382"/>
                <a:gd name="connsiteY4-8462" fmla="*/ 235974 h 4424516"/>
                <a:gd name="connsiteX5-8463" fmla="*/ 2021815 w 2082382"/>
                <a:gd name="connsiteY5-8464" fmla="*/ 457200 h 4424516"/>
                <a:gd name="connsiteX6-8465" fmla="*/ 2080809 w 2082382"/>
                <a:gd name="connsiteY6-8466" fmla="*/ 457200 h 4424516"/>
                <a:gd name="connsiteX7-8467" fmla="*/ 1911202 w 2082382"/>
                <a:gd name="connsiteY7-8468" fmla="*/ 641555 h 4424516"/>
                <a:gd name="connsiteX8-8469" fmla="*/ 2007067 w 2082382"/>
                <a:gd name="connsiteY8-8470" fmla="*/ 759542 h 4424516"/>
                <a:gd name="connsiteX9-8471" fmla="*/ 2080809 w 2082382"/>
                <a:gd name="connsiteY9-8472" fmla="*/ 899652 h 4424516"/>
                <a:gd name="connsiteX10-8473" fmla="*/ 2051312 w 2082382"/>
                <a:gd name="connsiteY10-8474" fmla="*/ 1076632 h 4424516"/>
                <a:gd name="connsiteX11-8475" fmla="*/ 1921581 w 2082382"/>
                <a:gd name="connsiteY11-8476" fmla="*/ 930378 h 4424516"/>
                <a:gd name="connsiteX12-8477" fmla="*/ 1748970 w 2082382"/>
                <a:gd name="connsiteY12-8478" fmla="*/ 909348 h 4424516"/>
                <a:gd name="connsiteX13-8479" fmla="*/ 1605720 w 2082382"/>
                <a:gd name="connsiteY13-8480" fmla="*/ 838610 h 4424516"/>
                <a:gd name="connsiteX14-8481" fmla="*/ 1483499 w 2082382"/>
                <a:gd name="connsiteY14-8482" fmla="*/ 943897 h 4424516"/>
                <a:gd name="connsiteX15-8483" fmla="*/ 1461377 w 2082382"/>
                <a:gd name="connsiteY15-8484" fmla="*/ 1201994 h 4424516"/>
                <a:gd name="connsiteX16-8485" fmla="*/ 1608860 w 2082382"/>
                <a:gd name="connsiteY16-8486" fmla="*/ 1393723 h 4424516"/>
                <a:gd name="connsiteX17-8487" fmla="*/ 1616235 w 2082382"/>
                <a:gd name="connsiteY17-8488" fmla="*/ 1622323 h 4424516"/>
                <a:gd name="connsiteX18-8489" fmla="*/ 1498247 w 2082382"/>
                <a:gd name="connsiteY18-8490" fmla="*/ 1755058 h 4424516"/>
                <a:gd name="connsiteX19-8491" fmla="*/ 1365517 w 2082382"/>
                <a:gd name="connsiteY19-8492" fmla="*/ 1803960 h 4424516"/>
                <a:gd name="connsiteX20-8493" fmla="*/ 1247525 w 2082382"/>
                <a:gd name="connsiteY20-8494" fmla="*/ 1828800 h 4424516"/>
                <a:gd name="connsiteX21-8495" fmla="*/ 944226 w 2082382"/>
                <a:gd name="connsiteY21-8496" fmla="*/ 1719416 h 4424516"/>
                <a:gd name="connsiteX22-8497" fmla="*/ 838802 w 2082382"/>
                <a:gd name="connsiteY22-8498" fmla="*/ 1606345 h 4424516"/>
                <a:gd name="connsiteX23-8499" fmla="*/ 821869 w 2082382"/>
                <a:gd name="connsiteY23-8500" fmla="*/ 1496278 h 4424516"/>
                <a:gd name="connsiteX24-8501" fmla="*/ 753454 w 2082382"/>
                <a:gd name="connsiteY24-8502" fmla="*/ 1268361 h 4424516"/>
                <a:gd name="connsiteX25-8503" fmla="*/ 805073 w 2082382"/>
                <a:gd name="connsiteY25-8504" fmla="*/ 1069258 h 4424516"/>
                <a:gd name="connsiteX26-8505" fmla="*/ 723957 w 2082382"/>
                <a:gd name="connsiteY26-8506" fmla="*/ 966019 h 4424516"/>
                <a:gd name="connsiteX27-8507" fmla="*/ 613344 w 2082382"/>
                <a:gd name="connsiteY27-8508" fmla="*/ 1076632 h 4424516"/>
                <a:gd name="connsiteX28-8509" fmla="*/ 685993 w 2082382"/>
                <a:gd name="connsiteY28-8510" fmla="*/ 1787560 h 4424516"/>
                <a:gd name="connsiteX29-8511" fmla="*/ 841125 w 2082382"/>
                <a:gd name="connsiteY29-8512" fmla="*/ 2385006 h 4424516"/>
                <a:gd name="connsiteX30-8513" fmla="*/ 712349 w 2082382"/>
                <a:gd name="connsiteY30-8514" fmla="*/ 2905296 h 4424516"/>
                <a:gd name="connsiteX31-8515" fmla="*/ 606244 w 2082382"/>
                <a:gd name="connsiteY31-8516" fmla="*/ 3398137 h 4424516"/>
                <a:gd name="connsiteX32-8517" fmla="*/ 677664 w 2082382"/>
                <a:gd name="connsiteY32-8518" fmla="*/ 3841955 h 4424516"/>
                <a:gd name="connsiteX33-8519" fmla="*/ 844948 w 2082382"/>
                <a:gd name="connsiteY33-8520" fmla="*/ 3984250 h 4424516"/>
                <a:gd name="connsiteX34-8521" fmla="*/ 886189 w 2082382"/>
                <a:gd name="connsiteY34-8522" fmla="*/ 4159045 h 4424516"/>
                <a:gd name="connsiteX35-8523" fmla="*/ 694460 w 2082382"/>
                <a:gd name="connsiteY35-8524" fmla="*/ 4424516 h 4424516"/>
                <a:gd name="connsiteX36-8525" fmla="*/ 740072 w 2082382"/>
                <a:gd name="connsiteY36-8526" fmla="*/ 4201242 h 4424516"/>
                <a:gd name="connsiteX37-8527" fmla="*/ 501229 w 2082382"/>
                <a:gd name="connsiteY37-8528" fmla="*/ 4400481 h 4424516"/>
                <a:gd name="connsiteX38-8529" fmla="*/ 545474 w 2082382"/>
                <a:gd name="connsiteY38-8530" fmla="*/ 4177071 h 4424516"/>
                <a:gd name="connsiteX39-8531" fmla="*/ 303628 w 2082382"/>
                <a:gd name="connsiteY39-8532" fmla="*/ 4203290 h 4424516"/>
                <a:gd name="connsiteX40-8533" fmla="*/ 378326 w 2082382"/>
                <a:gd name="connsiteY40-8534" fmla="*/ 3982065 h 4424516"/>
                <a:gd name="connsiteX41-8535" fmla="*/ 287923 w 2082382"/>
                <a:gd name="connsiteY41-8536" fmla="*/ 3595466 h 4424516"/>
                <a:gd name="connsiteX42-8537" fmla="*/ 45531 w 2082382"/>
                <a:gd name="connsiteY42-8538" fmla="*/ 3215148 h 4424516"/>
                <a:gd name="connsiteX43-8539" fmla="*/ 52906 w 2082382"/>
                <a:gd name="connsiteY43-8540" fmla="*/ 2698955 h 4424516"/>
                <a:gd name="connsiteX44-8541" fmla="*/ 222512 w 2082382"/>
                <a:gd name="connsiteY44-8542" fmla="*/ 2337619 h 4424516"/>
                <a:gd name="connsiteX45-8543" fmla="*/ 208720 w 2082382"/>
                <a:gd name="connsiteY45-8544" fmla="*/ 1633794 h 4424516"/>
                <a:gd name="connsiteX46-8545" fmla="*/ 260476 w 2082382"/>
                <a:gd name="connsiteY46-8546" fmla="*/ 1080865 h 4424516"/>
                <a:gd name="connsiteX47-8547" fmla="*/ 443738 w 2082382"/>
                <a:gd name="connsiteY47-8548" fmla="*/ 855407 h 4424516"/>
                <a:gd name="connsiteX48-8549" fmla="*/ 657589 w 2082382"/>
                <a:gd name="connsiteY48-8550" fmla="*/ 803787 h 4424516"/>
                <a:gd name="connsiteX49-8551" fmla="*/ 664964 w 2082382"/>
                <a:gd name="connsiteY49-8552" fmla="*/ 744794 h 4424516"/>
                <a:gd name="connsiteX50-8553" fmla="*/ 1076826 w 2082382"/>
                <a:gd name="connsiteY50-8554" fmla="*/ 208526 h 4424516"/>
                <a:gd name="connsiteX51-8555" fmla="*/ 1734222 w 2082382"/>
                <a:gd name="connsiteY51-8556" fmla="*/ 0 h 4424516"/>
                <a:gd name="connsiteX0-8557" fmla="*/ 1734222 w 2082382"/>
                <a:gd name="connsiteY0-8558" fmla="*/ 0 h 4424516"/>
                <a:gd name="connsiteX1-8559" fmla="*/ 2073435 w 2082382"/>
                <a:gd name="connsiteY1-8560" fmla="*/ 103239 h 4424516"/>
                <a:gd name="connsiteX2-8561" fmla="*/ 2080809 w 2082382"/>
                <a:gd name="connsiteY2-8562" fmla="*/ 184355 h 4424516"/>
                <a:gd name="connsiteX3-8563" fmla="*/ 2081062 w 2082382"/>
                <a:gd name="connsiteY3-8564" fmla="*/ 184588 h 4424516"/>
                <a:gd name="connsiteX4-8565" fmla="*/ 2051312 w 2082382"/>
                <a:gd name="connsiteY4-8566" fmla="*/ 235974 h 4424516"/>
                <a:gd name="connsiteX5-8567" fmla="*/ 2021815 w 2082382"/>
                <a:gd name="connsiteY5-8568" fmla="*/ 457200 h 4424516"/>
                <a:gd name="connsiteX6-8569" fmla="*/ 2080809 w 2082382"/>
                <a:gd name="connsiteY6-8570" fmla="*/ 457200 h 4424516"/>
                <a:gd name="connsiteX7-8571" fmla="*/ 1911202 w 2082382"/>
                <a:gd name="connsiteY7-8572" fmla="*/ 641555 h 4424516"/>
                <a:gd name="connsiteX8-8573" fmla="*/ 2007067 w 2082382"/>
                <a:gd name="connsiteY8-8574" fmla="*/ 759542 h 4424516"/>
                <a:gd name="connsiteX9-8575" fmla="*/ 2080809 w 2082382"/>
                <a:gd name="connsiteY9-8576" fmla="*/ 899652 h 4424516"/>
                <a:gd name="connsiteX10-8577" fmla="*/ 2051312 w 2082382"/>
                <a:gd name="connsiteY10-8578" fmla="*/ 1076632 h 4424516"/>
                <a:gd name="connsiteX11-8579" fmla="*/ 1921581 w 2082382"/>
                <a:gd name="connsiteY11-8580" fmla="*/ 930378 h 4424516"/>
                <a:gd name="connsiteX12-8581" fmla="*/ 1748970 w 2082382"/>
                <a:gd name="connsiteY12-8582" fmla="*/ 909348 h 4424516"/>
                <a:gd name="connsiteX13-8583" fmla="*/ 1605720 w 2082382"/>
                <a:gd name="connsiteY13-8584" fmla="*/ 838610 h 4424516"/>
                <a:gd name="connsiteX14-8585" fmla="*/ 1483499 w 2082382"/>
                <a:gd name="connsiteY14-8586" fmla="*/ 943897 h 4424516"/>
                <a:gd name="connsiteX15-8587" fmla="*/ 1461377 w 2082382"/>
                <a:gd name="connsiteY15-8588" fmla="*/ 1201994 h 4424516"/>
                <a:gd name="connsiteX16-8589" fmla="*/ 1608860 w 2082382"/>
                <a:gd name="connsiteY16-8590" fmla="*/ 1393723 h 4424516"/>
                <a:gd name="connsiteX17-8591" fmla="*/ 1616235 w 2082382"/>
                <a:gd name="connsiteY17-8592" fmla="*/ 1622323 h 4424516"/>
                <a:gd name="connsiteX18-8593" fmla="*/ 1498247 w 2082382"/>
                <a:gd name="connsiteY18-8594" fmla="*/ 1755058 h 4424516"/>
                <a:gd name="connsiteX19-8595" fmla="*/ 1365517 w 2082382"/>
                <a:gd name="connsiteY19-8596" fmla="*/ 1803960 h 4424516"/>
                <a:gd name="connsiteX20-8597" fmla="*/ 1247525 w 2082382"/>
                <a:gd name="connsiteY20-8598" fmla="*/ 1828800 h 4424516"/>
                <a:gd name="connsiteX21-8599" fmla="*/ 944226 w 2082382"/>
                <a:gd name="connsiteY21-8600" fmla="*/ 1719416 h 4424516"/>
                <a:gd name="connsiteX22-8601" fmla="*/ 838802 w 2082382"/>
                <a:gd name="connsiteY22-8602" fmla="*/ 1606345 h 4424516"/>
                <a:gd name="connsiteX23-8603" fmla="*/ 821869 w 2082382"/>
                <a:gd name="connsiteY23-8604" fmla="*/ 1496278 h 4424516"/>
                <a:gd name="connsiteX24-8605" fmla="*/ 753454 w 2082382"/>
                <a:gd name="connsiteY24-8606" fmla="*/ 1268361 h 4424516"/>
                <a:gd name="connsiteX25-8607" fmla="*/ 805073 w 2082382"/>
                <a:gd name="connsiteY25-8608" fmla="*/ 1069258 h 4424516"/>
                <a:gd name="connsiteX26-8609" fmla="*/ 723957 w 2082382"/>
                <a:gd name="connsiteY26-8610" fmla="*/ 966019 h 4424516"/>
                <a:gd name="connsiteX27-8611" fmla="*/ 613344 w 2082382"/>
                <a:gd name="connsiteY27-8612" fmla="*/ 1076632 h 4424516"/>
                <a:gd name="connsiteX28-8613" fmla="*/ 685993 w 2082382"/>
                <a:gd name="connsiteY28-8614" fmla="*/ 1787560 h 4424516"/>
                <a:gd name="connsiteX29-8615" fmla="*/ 841125 w 2082382"/>
                <a:gd name="connsiteY29-8616" fmla="*/ 2385006 h 4424516"/>
                <a:gd name="connsiteX30-8617" fmla="*/ 712349 w 2082382"/>
                <a:gd name="connsiteY30-8618" fmla="*/ 2905296 h 4424516"/>
                <a:gd name="connsiteX31-8619" fmla="*/ 606244 w 2082382"/>
                <a:gd name="connsiteY31-8620" fmla="*/ 3398137 h 4424516"/>
                <a:gd name="connsiteX32-8621" fmla="*/ 677664 w 2082382"/>
                <a:gd name="connsiteY32-8622" fmla="*/ 3841955 h 4424516"/>
                <a:gd name="connsiteX33-8623" fmla="*/ 844948 w 2082382"/>
                <a:gd name="connsiteY33-8624" fmla="*/ 3984250 h 4424516"/>
                <a:gd name="connsiteX34-8625" fmla="*/ 886189 w 2082382"/>
                <a:gd name="connsiteY34-8626" fmla="*/ 4159045 h 4424516"/>
                <a:gd name="connsiteX35-8627" fmla="*/ 694460 w 2082382"/>
                <a:gd name="connsiteY35-8628" fmla="*/ 4424516 h 4424516"/>
                <a:gd name="connsiteX36-8629" fmla="*/ 740072 w 2082382"/>
                <a:gd name="connsiteY36-8630" fmla="*/ 4201242 h 4424516"/>
                <a:gd name="connsiteX37-8631" fmla="*/ 501229 w 2082382"/>
                <a:gd name="connsiteY37-8632" fmla="*/ 4400481 h 4424516"/>
                <a:gd name="connsiteX38-8633" fmla="*/ 545474 w 2082382"/>
                <a:gd name="connsiteY38-8634" fmla="*/ 4177071 h 4424516"/>
                <a:gd name="connsiteX39-8635" fmla="*/ 405228 w 2082382"/>
                <a:gd name="connsiteY39-8636" fmla="*/ 4300657 h 4424516"/>
                <a:gd name="connsiteX40-8637" fmla="*/ 378326 w 2082382"/>
                <a:gd name="connsiteY40-8638" fmla="*/ 3982065 h 4424516"/>
                <a:gd name="connsiteX41-8639" fmla="*/ 287923 w 2082382"/>
                <a:gd name="connsiteY41-8640" fmla="*/ 3595466 h 4424516"/>
                <a:gd name="connsiteX42-8641" fmla="*/ 45531 w 2082382"/>
                <a:gd name="connsiteY42-8642" fmla="*/ 3215148 h 4424516"/>
                <a:gd name="connsiteX43-8643" fmla="*/ 52906 w 2082382"/>
                <a:gd name="connsiteY43-8644" fmla="*/ 2698955 h 4424516"/>
                <a:gd name="connsiteX44-8645" fmla="*/ 222512 w 2082382"/>
                <a:gd name="connsiteY44-8646" fmla="*/ 2337619 h 4424516"/>
                <a:gd name="connsiteX45-8647" fmla="*/ 208720 w 2082382"/>
                <a:gd name="connsiteY45-8648" fmla="*/ 1633794 h 4424516"/>
                <a:gd name="connsiteX46-8649" fmla="*/ 260476 w 2082382"/>
                <a:gd name="connsiteY46-8650" fmla="*/ 1080865 h 4424516"/>
                <a:gd name="connsiteX47-8651" fmla="*/ 443738 w 2082382"/>
                <a:gd name="connsiteY47-8652" fmla="*/ 855407 h 4424516"/>
                <a:gd name="connsiteX48-8653" fmla="*/ 657589 w 2082382"/>
                <a:gd name="connsiteY48-8654" fmla="*/ 803787 h 4424516"/>
                <a:gd name="connsiteX49-8655" fmla="*/ 664964 w 2082382"/>
                <a:gd name="connsiteY49-8656" fmla="*/ 744794 h 4424516"/>
                <a:gd name="connsiteX50-8657" fmla="*/ 1076826 w 2082382"/>
                <a:gd name="connsiteY50-8658" fmla="*/ 208526 h 4424516"/>
                <a:gd name="connsiteX51-8659" fmla="*/ 1734222 w 2082382"/>
                <a:gd name="connsiteY51-8660" fmla="*/ 0 h 4424516"/>
                <a:gd name="connsiteX0-8661" fmla="*/ 1734222 w 2082382"/>
                <a:gd name="connsiteY0-8662" fmla="*/ 0 h 4424516"/>
                <a:gd name="connsiteX1-8663" fmla="*/ 2073435 w 2082382"/>
                <a:gd name="connsiteY1-8664" fmla="*/ 103239 h 4424516"/>
                <a:gd name="connsiteX2-8665" fmla="*/ 2080809 w 2082382"/>
                <a:gd name="connsiteY2-8666" fmla="*/ 184355 h 4424516"/>
                <a:gd name="connsiteX3-8667" fmla="*/ 2081062 w 2082382"/>
                <a:gd name="connsiteY3-8668" fmla="*/ 184588 h 4424516"/>
                <a:gd name="connsiteX4-8669" fmla="*/ 2051312 w 2082382"/>
                <a:gd name="connsiteY4-8670" fmla="*/ 235974 h 4424516"/>
                <a:gd name="connsiteX5-8671" fmla="*/ 2021815 w 2082382"/>
                <a:gd name="connsiteY5-8672" fmla="*/ 457200 h 4424516"/>
                <a:gd name="connsiteX6-8673" fmla="*/ 2080809 w 2082382"/>
                <a:gd name="connsiteY6-8674" fmla="*/ 457200 h 4424516"/>
                <a:gd name="connsiteX7-8675" fmla="*/ 1911202 w 2082382"/>
                <a:gd name="connsiteY7-8676" fmla="*/ 641555 h 4424516"/>
                <a:gd name="connsiteX8-8677" fmla="*/ 2007067 w 2082382"/>
                <a:gd name="connsiteY8-8678" fmla="*/ 759542 h 4424516"/>
                <a:gd name="connsiteX9-8679" fmla="*/ 2080809 w 2082382"/>
                <a:gd name="connsiteY9-8680" fmla="*/ 899652 h 4424516"/>
                <a:gd name="connsiteX10-8681" fmla="*/ 2051312 w 2082382"/>
                <a:gd name="connsiteY10-8682" fmla="*/ 1076632 h 4424516"/>
                <a:gd name="connsiteX11-8683" fmla="*/ 1921581 w 2082382"/>
                <a:gd name="connsiteY11-8684" fmla="*/ 930378 h 4424516"/>
                <a:gd name="connsiteX12-8685" fmla="*/ 1748970 w 2082382"/>
                <a:gd name="connsiteY12-8686" fmla="*/ 909348 h 4424516"/>
                <a:gd name="connsiteX13-8687" fmla="*/ 1605720 w 2082382"/>
                <a:gd name="connsiteY13-8688" fmla="*/ 838610 h 4424516"/>
                <a:gd name="connsiteX14-8689" fmla="*/ 1483499 w 2082382"/>
                <a:gd name="connsiteY14-8690" fmla="*/ 943897 h 4424516"/>
                <a:gd name="connsiteX15-8691" fmla="*/ 1461377 w 2082382"/>
                <a:gd name="connsiteY15-8692" fmla="*/ 1201994 h 4424516"/>
                <a:gd name="connsiteX16-8693" fmla="*/ 1608860 w 2082382"/>
                <a:gd name="connsiteY16-8694" fmla="*/ 1393723 h 4424516"/>
                <a:gd name="connsiteX17-8695" fmla="*/ 1616235 w 2082382"/>
                <a:gd name="connsiteY17-8696" fmla="*/ 1622323 h 4424516"/>
                <a:gd name="connsiteX18-8697" fmla="*/ 1498247 w 2082382"/>
                <a:gd name="connsiteY18-8698" fmla="*/ 1755058 h 4424516"/>
                <a:gd name="connsiteX19-8699" fmla="*/ 1365517 w 2082382"/>
                <a:gd name="connsiteY19-8700" fmla="*/ 1803960 h 4424516"/>
                <a:gd name="connsiteX20-8701" fmla="*/ 1247525 w 2082382"/>
                <a:gd name="connsiteY20-8702" fmla="*/ 1828800 h 4424516"/>
                <a:gd name="connsiteX21-8703" fmla="*/ 944226 w 2082382"/>
                <a:gd name="connsiteY21-8704" fmla="*/ 1719416 h 4424516"/>
                <a:gd name="connsiteX22-8705" fmla="*/ 838802 w 2082382"/>
                <a:gd name="connsiteY22-8706" fmla="*/ 1606345 h 4424516"/>
                <a:gd name="connsiteX23-8707" fmla="*/ 821869 w 2082382"/>
                <a:gd name="connsiteY23-8708" fmla="*/ 1496278 h 4424516"/>
                <a:gd name="connsiteX24-8709" fmla="*/ 753454 w 2082382"/>
                <a:gd name="connsiteY24-8710" fmla="*/ 1268361 h 4424516"/>
                <a:gd name="connsiteX25-8711" fmla="*/ 805073 w 2082382"/>
                <a:gd name="connsiteY25-8712" fmla="*/ 1069258 h 4424516"/>
                <a:gd name="connsiteX26-8713" fmla="*/ 723957 w 2082382"/>
                <a:gd name="connsiteY26-8714" fmla="*/ 966019 h 4424516"/>
                <a:gd name="connsiteX27-8715" fmla="*/ 613344 w 2082382"/>
                <a:gd name="connsiteY27-8716" fmla="*/ 1076632 h 4424516"/>
                <a:gd name="connsiteX28-8717" fmla="*/ 685993 w 2082382"/>
                <a:gd name="connsiteY28-8718" fmla="*/ 1787560 h 4424516"/>
                <a:gd name="connsiteX29-8719" fmla="*/ 841125 w 2082382"/>
                <a:gd name="connsiteY29-8720" fmla="*/ 2385006 h 4424516"/>
                <a:gd name="connsiteX30-8721" fmla="*/ 712349 w 2082382"/>
                <a:gd name="connsiteY30-8722" fmla="*/ 2905296 h 4424516"/>
                <a:gd name="connsiteX31-8723" fmla="*/ 606244 w 2082382"/>
                <a:gd name="connsiteY31-8724" fmla="*/ 3398137 h 4424516"/>
                <a:gd name="connsiteX32-8725" fmla="*/ 677664 w 2082382"/>
                <a:gd name="connsiteY32-8726" fmla="*/ 3841955 h 4424516"/>
                <a:gd name="connsiteX33-8727" fmla="*/ 844948 w 2082382"/>
                <a:gd name="connsiteY33-8728" fmla="*/ 3984250 h 4424516"/>
                <a:gd name="connsiteX34-8729" fmla="*/ 886189 w 2082382"/>
                <a:gd name="connsiteY34-8730" fmla="*/ 4159045 h 4424516"/>
                <a:gd name="connsiteX35-8731" fmla="*/ 694460 w 2082382"/>
                <a:gd name="connsiteY35-8732" fmla="*/ 4424516 h 4424516"/>
                <a:gd name="connsiteX36-8733" fmla="*/ 740072 w 2082382"/>
                <a:gd name="connsiteY36-8734" fmla="*/ 4201242 h 4424516"/>
                <a:gd name="connsiteX37-8735" fmla="*/ 501229 w 2082382"/>
                <a:gd name="connsiteY37-8736" fmla="*/ 4400481 h 4424516"/>
                <a:gd name="connsiteX38-8737" fmla="*/ 545474 w 2082382"/>
                <a:gd name="connsiteY38-8738" fmla="*/ 4177071 h 4424516"/>
                <a:gd name="connsiteX39-8739" fmla="*/ 405228 w 2082382"/>
                <a:gd name="connsiteY39-8740" fmla="*/ 4300657 h 4424516"/>
                <a:gd name="connsiteX40-8741" fmla="*/ 378326 w 2082382"/>
                <a:gd name="connsiteY40-8742" fmla="*/ 3982065 h 4424516"/>
                <a:gd name="connsiteX41-8743" fmla="*/ 287923 w 2082382"/>
                <a:gd name="connsiteY41-8744" fmla="*/ 3595466 h 4424516"/>
                <a:gd name="connsiteX42-8745" fmla="*/ 45531 w 2082382"/>
                <a:gd name="connsiteY42-8746" fmla="*/ 3215148 h 4424516"/>
                <a:gd name="connsiteX43-8747" fmla="*/ 52906 w 2082382"/>
                <a:gd name="connsiteY43-8748" fmla="*/ 2698955 h 4424516"/>
                <a:gd name="connsiteX44-8749" fmla="*/ 222512 w 2082382"/>
                <a:gd name="connsiteY44-8750" fmla="*/ 2337619 h 4424516"/>
                <a:gd name="connsiteX45-8751" fmla="*/ 208720 w 2082382"/>
                <a:gd name="connsiteY45-8752" fmla="*/ 1633794 h 4424516"/>
                <a:gd name="connsiteX46-8753" fmla="*/ 260476 w 2082382"/>
                <a:gd name="connsiteY46-8754" fmla="*/ 1080865 h 4424516"/>
                <a:gd name="connsiteX47-8755" fmla="*/ 443738 w 2082382"/>
                <a:gd name="connsiteY47-8756" fmla="*/ 855407 h 4424516"/>
                <a:gd name="connsiteX48-8757" fmla="*/ 657589 w 2082382"/>
                <a:gd name="connsiteY48-8758" fmla="*/ 803787 h 4424516"/>
                <a:gd name="connsiteX49-8759" fmla="*/ 664964 w 2082382"/>
                <a:gd name="connsiteY49-8760" fmla="*/ 744794 h 4424516"/>
                <a:gd name="connsiteX50-8761" fmla="*/ 1076826 w 2082382"/>
                <a:gd name="connsiteY50-8762" fmla="*/ 208526 h 4424516"/>
                <a:gd name="connsiteX51-8763" fmla="*/ 1734222 w 2082382"/>
                <a:gd name="connsiteY51-8764" fmla="*/ 0 h 4424516"/>
                <a:gd name="connsiteX0-8765" fmla="*/ 1734222 w 2082382"/>
                <a:gd name="connsiteY0-8766" fmla="*/ 0 h 4424516"/>
                <a:gd name="connsiteX1-8767" fmla="*/ 2073435 w 2082382"/>
                <a:gd name="connsiteY1-8768" fmla="*/ 103239 h 4424516"/>
                <a:gd name="connsiteX2-8769" fmla="*/ 2080809 w 2082382"/>
                <a:gd name="connsiteY2-8770" fmla="*/ 184355 h 4424516"/>
                <a:gd name="connsiteX3-8771" fmla="*/ 2081062 w 2082382"/>
                <a:gd name="connsiteY3-8772" fmla="*/ 184588 h 4424516"/>
                <a:gd name="connsiteX4-8773" fmla="*/ 2051312 w 2082382"/>
                <a:gd name="connsiteY4-8774" fmla="*/ 235974 h 4424516"/>
                <a:gd name="connsiteX5-8775" fmla="*/ 2021815 w 2082382"/>
                <a:gd name="connsiteY5-8776" fmla="*/ 457200 h 4424516"/>
                <a:gd name="connsiteX6-8777" fmla="*/ 2080809 w 2082382"/>
                <a:gd name="connsiteY6-8778" fmla="*/ 457200 h 4424516"/>
                <a:gd name="connsiteX7-8779" fmla="*/ 1911202 w 2082382"/>
                <a:gd name="connsiteY7-8780" fmla="*/ 641555 h 4424516"/>
                <a:gd name="connsiteX8-8781" fmla="*/ 2007067 w 2082382"/>
                <a:gd name="connsiteY8-8782" fmla="*/ 759542 h 4424516"/>
                <a:gd name="connsiteX9-8783" fmla="*/ 2080809 w 2082382"/>
                <a:gd name="connsiteY9-8784" fmla="*/ 899652 h 4424516"/>
                <a:gd name="connsiteX10-8785" fmla="*/ 2051312 w 2082382"/>
                <a:gd name="connsiteY10-8786" fmla="*/ 1076632 h 4424516"/>
                <a:gd name="connsiteX11-8787" fmla="*/ 1921581 w 2082382"/>
                <a:gd name="connsiteY11-8788" fmla="*/ 930378 h 4424516"/>
                <a:gd name="connsiteX12-8789" fmla="*/ 1748970 w 2082382"/>
                <a:gd name="connsiteY12-8790" fmla="*/ 909348 h 4424516"/>
                <a:gd name="connsiteX13-8791" fmla="*/ 1605720 w 2082382"/>
                <a:gd name="connsiteY13-8792" fmla="*/ 838610 h 4424516"/>
                <a:gd name="connsiteX14-8793" fmla="*/ 1483499 w 2082382"/>
                <a:gd name="connsiteY14-8794" fmla="*/ 943897 h 4424516"/>
                <a:gd name="connsiteX15-8795" fmla="*/ 1461377 w 2082382"/>
                <a:gd name="connsiteY15-8796" fmla="*/ 1201994 h 4424516"/>
                <a:gd name="connsiteX16-8797" fmla="*/ 1608860 w 2082382"/>
                <a:gd name="connsiteY16-8798" fmla="*/ 1393723 h 4424516"/>
                <a:gd name="connsiteX17-8799" fmla="*/ 1616235 w 2082382"/>
                <a:gd name="connsiteY17-8800" fmla="*/ 1622323 h 4424516"/>
                <a:gd name="connsiteX18-8801" fmla="*/ 1498247 w 2082382"/>
                <a:gd name="connsiteY18-8802" fmla="*/ 1755058 h 4424516"/>
                <a:gd name="connsiteX19-8803" fmla="*/ 1365517 w 2082382"/>
                <a:gd name="connsiteY19-8804" fmla="*/ 1803960 h 4424516"/>
                <a:gd name="connsiteX20-8805" fmla="*/ 1247525 w 2082382"/>
                <a:gd name="connsiteY20-8806" fmla="*/ 1828800 h 4424516"/>
                <a:gd name="connsiteX21-8807" fmla="*/ 944226 w 2082382"/>
                <a:gd name="connsiteY21-8808" fmla="*/ 1719416 h 4424516"/>
                <a:gd name="connsiteX22-8809" fmla="*/ 838802 w 2082382"/>
                <a:gd name="connsiteY22-8810" fmla="*/ 1606345 h 4424516"/>
                <a:gd name="connsiteX23-8811" fmla="*/ 821869 w 2082382"/>
                <a:gd name="connsiteY23-8812" fmla="*/ 1496278 h 4424516"/>
                <a:gd name="connsiteX24-8813" fmla="*/ 753454 w 2082382"/>
                <a:gd name="connsiteY24-8814" fmla="*/ 1268361 h 4424516"/>
                <a:gd name="connsiteX25-8815" fmla="*/ 805073 w 2082382"/>
                <a:gd name="connsiteY25-8816" fmla="*/ 1069258 h 4424516"/>
                <a:gd name="connsiteX26-8817" fmla="*/ 723957 w 2082382"/>
                <a:gd name="connsiteY26-8818" fmla="*/ 966019 h 4424516"/>
                <a:gd name="connsiteX27-8819" fmla="*/ 613344 w 2082382"/>
                <a:gd name="connsiteY27-8820" fmla="*/ 1076632 h 4424516"/>
                <a:gd name="connsiteX28-8821" fmla="*/ 685993 w 2082382"/>
                <a:gd name="connsiteY28-8822" fmla="*/ 1787560 h 4424516"/>
                <a:gd name="connsiteX29-8823" fmla="*/ 841125 w 2082382"/>
                <a:gd name="connsiteY29-8824" fmla="*/ 2385006 h 4424516"/>
                <a:gd name="connsiteX30-8825" fmla="*/ 712349 w 2082382"/>
                <a:gd name="connsiteY30-8826" fmla="*/ 2905296 h 4424516"/>
                <a:gd name="connsiteX31-8827" fmla="*/ 606244 w 2082382"/>
                <a:gd name="connsiteY31-8828" fmla="*/ 3398137 h 4424516"/>
                <a:gd name="connsiteX32-8829" fmla="*/ 677664 w 2082382"/>
                <a:gd name="connsiteY32-8830" fmla="*/ 3841955 h 4424516"/>
                <a:gd name="connsiteX33-8831" fmla="*/ 844948 w 2082382"/>
                <a:gd name="connsiteY33-8832" fmla="*/ 3984250 h 4424516"/>
                <a:gd name="connsiteX34-8833" fmla="*/ 886189 w 2082382"/>
                <a:gd name="connsiteY34-8834" fmla="*/ 4159045 h 4424516"/>
                <a:gd name="connsiteX35-8835" fmla="*/ 694460 w 2082382"/>
                <a:gd name="connsiteY35-8836" fmla="*/ 4424516 h 4424516"/>
                <a:gd name="connsiteX36-8837" fmla="*/ 740072 w 2082382"/>
                <a:gd name="connsiteY36-8838" fmla="*/ 4201242 h 4424516"/>
                <a:gd name="connsiteX37-8839" fmla="*/ 501229 w 2082382"/>
                <a:gd name="connsiteY37-8840" fmla="*/ 4400481 h 4424516"/>
                <a:gd name="connsiteX38-8841" fmla="*/ 545474 w 2082382"/>
                <a:gd name="connsiteY38-8842" fmla="*/ 4177071 h 4424516"/>
                <a:gd name="connsiteX39-8843" fmla="*/ 405228 w 2082382"/>
                <a:gd name="connsiteY39-8844" fmla="*/ 4300657 h 4424516"/>
                <a:gd name="connsiteX40-8845" fmla="*/ 391026 w 2082382"/>
                <a:gd name="connsiteY40-8846" fmla="*/ 4066732 h 4424516"/>
                <a:gd name="connsiteX41-8847" fmla="*/ 287923 w 2082382"/>
                <a:gd name="connsiteY41-8848" fmla="*/ 3595466 h 4424516"/>
                <a:gd name="connsiteX42-8849" fmla="*/ 45531 w 2082382"/>
                <a:gd name="connsiteY42-8850" fmla="*/ 3215148 h 4424516"/>
                <a:gd name="connsiteX43-8851" fmla="*/ 52906 w 2082382"/>
                <a:gd name="connsiteY43-8852" fmla="*/ 2698955 h 4424516"/>
                <a:gd name="connsiteX44-8853" fmla="*/ 222512 w 2082382"/>
                <a:gd name="connsiteY44-8854" fmla="*/ 2337619 h 4424516"/>
                <a:gd name="connsiteX45-8855" fmla="*/ 208720 w 2082382"/>
                <a:gd name="connsiteY45-8856" fmla="*/ 1633794 h 4424516"/>
                <a:gd name="connsiteX46-8857" fmla="*/ 260476 w 2082382"/>
                <a:gd name="connsiteY46-8858" fmla="*/ 1080865 h 4424516"/>
                <a:gd name="connsiteX47-8859" fmla="*/ 443738 w 2082382"/>
                <a:gd name="connsiteY47-8860" fmla="*/ 855407 h 4424516"/>
                <a:gd name="connsiteX48-8861" fmla="*/ 657589 w 2082382"/>
                <a:gd name="connsiteY48-8862" fmla="*/ 803787 h 4424516"/>
                <a:gd name="connsiteX49-8863" fmla="*/ 664964 w 2082382"/>
                <a:gd name="connsiteY49-8864" fmla="*/ 744794 h 4424516"/>
                <a:gd name="connsiteX50-8865" fmla="*/ 1076826 w 2082382"/>
                <a:gd name="connsiteY50-8866" fmla="*/ 208526 h 4424516"/>
                <a:gd name="connsiteX51-8867" fmla="*/ 1734222 w 2082382"/>
                <a:gd name="connsiteY51-8868" fmla="*/ 0 h 4424516"/>
                <a:gd name="connsiteX0-8869" fmla="*/ 1734222 w 2082382"/>
                <a:gd name="connsiteY0-8870" fmla="*/ 0 h 4424516"/>
                <a:gd name="connsiteX1-8871" fmla="*/ 2073435 w 2082382"/>
                <a:gd name="connsiteY1-8872" fmla="*/ 103239 h 4424516"/>
                <a:gd name="connsiteX2-8873" fmla="*/ 2080809 w 2082382"/>
                <a:gd name="connsiteY2-8874" fmla="*/ 184355 h 4424516"/>
                <a:gd name="connsiteX3-8875" fmla="*/ 2081062 w 2082382"/>
                <a:gd name="connsiteY3-8876" fmla="*/ 184588 h 4424516"/>
                <a:gd name="connsiteX4-8877" fmla="*/ 2051312 w 2082382"/>
                <a:gd name="connsiteY4-8878" fmla="*/ 235974 h 4424516"/>
                <a:gd name="connsiteX5-8879" fmla="*/ 2021815 w 2082382"/>
                <a:gd name="connsiteY5-8880" fmla="*/ 457200 h 4424516"/>
                <a:gd name="connsiteX6-8881" fmla="*/ 2080809 w 2082382"/>
                <a:gd name="connsiteY6-8882" fmla="*/ 457200 h 4424516"/>
                <a:gd name="connsiteX7-8883" fmla="*/ 1911202 w 2082382"/>
                <a:gd name="connsiteY7-8884" fmla="*/ 641555 h 4424516"/>
                <a:gd name="connsiteX8-8885" fmla="*/ 2007067 w 2082382"/>
                <a:gd name="connsiteY8-8886" fmla="*/ 759542 h 4424516"/>
                <a:gd name="connsiteX9-8887" fmla="*/ 2080809 w 2082382"/>
                <a:gd name="connsiteY9-8888" fmla="*/ 899652 h 4424516"/>
                <a:gd name="connsiteX10-8889" fmla="*/ 2051312 w 2082382"/>
                <a:gd name="connsiteY10-8890" fmla="*/ 1076632 h 4424516"/>
                <a:gd name="connsiteX11-8891" fmla="*/ 1921581 w 2082382"/>
                <a:gd name="connsiteY11-8892" fmla="*/ 930378 h 4424516"/>
                <a:gd name="connsiteX12-8893" fmla="*/ 1748970 w 2082382"/>
                <a:gd name="connsiteY12-8894" fmla="*/ 909348 h 4424516"/>
                <a:gd name="connsiteX13-8895" fmla="*/ 1605720 w 2082382"/>
                <a:gd name="connsiteY13-8896" fmla="*/ 838610 h 4424516"/>
                <a:gd name="connsiteX14-8897" fmla="*/ 1483499 w 2082382"/>
                <a:gd name="connsiteY14-8898" fmla="*/ 943897 h 4424516"/>
                <a:gd name="connsiteX15-8899" fmla="*/ 1461377 w 2082382"/>
                <a:gd name="connsiteY15-8900" fmla="*/ 1201994 h 4424516"/>
                <a:gd name="connsiteX16-8901" fmla="*/ 1608860 w 2082382"/>
                <a:gd name="connsiteY16-8902" fmla="*/ 1393723 h 4424516"/>
                <a:gd name="connsiteX17-8903" fmla="*/ 1616235 w 2082382"/>
                <a:gd name="connsiteY17-8904" fmla="*/ 1622323 h 4424516"/>
                <a:gd name="connsiteX18-8905" fmla="*/ 1498247 w 2082382"/>
                <a:gd name="connsiteY18-8906" fmla="*/ 1755058 h 4424516"/>
                <a:gd name="connsiteX19-8907" fmla="*/ 1365517 w 2082382"/>
                <a:gd name="connsiteY19-8908" fmla="*/ 1803960 h 4424516"/>
                <a:gd name="connsiteX20-8909" fmla="*/ 1247525 w 2082382"/>
                <a:gd name="connsiteY20-8910" fmla="*/ 1828800 h 4424516"/>
                <a:gd name="connsiteX21-8911" fmla="*/ 944226 w 2082382"/>
                <a:gd name="connsiteY21-8912" fmla="*/ 1719416 h 4424516"/>
                <a:gd name="connsiteX22-8913" fmla="*/ 838802 w 2082382"/>
                <a:gd name="connsiteY22-8914" fmla="*/ 1606345 h 4424516"/>
                <a:gd name="connsiteX23-8915" fmla="*/ 821869 w 2082382"/>
                <a:gd name="connsiteY23-8916" fmla="*/ 1496278 h 4424516"/>
                <a:gd name="connsiteX24-8917" fmla="*/ 753454 w 2082382"/>
                <a:gd name="connsiteY24-8918" fmla="*/ 1268361 h 4424516"/>
                <a:gd name="connsiteX25-8919" fmla="*/ 805073 w 2082382"/>
                <a:gd name="connsiteY25-8920" fmla="*/ 1069258 h 4424516"/>
                <a:gd name="connsiteX26-8921" fmla="*/ 723957 w 2082382"/>
                <a:gd name="connsiteY26-8922" fmla="*/ 966019 h 4424516"/>
                <a:gd name="connsiteX27-8923" fmla="*/ 613344 w 2082382"/>
                <a:gd name="connsiteY27-8924" fmla="*/ 1076632 h 4424516"/>
                <a:gd name="connsiteX28-8925" fmla="*/ 685993 w 2082382"/>
                <a:gd name="connsiteY28-8926" fmla="*/ 1787560 h 4424516"/>
                <a:gd name="connsiteX29-8927" fmla="*/ 841125 w 2082382"/>
                <a:gd name="connsiteY29-8928" fmla="*/ 2385006 h 4424516"/>
                <a:gd name="connsiteX30-8929" fmla="*/ 712349 w 2082382"/>
                <a:gd name="connsiteY30-8930" fmla="*/ 2905296 h 4424516"/>
                <a:gd name="connsiteX31-8931" fmla="*/ 606244 w 2082382"/>
                <a:gd name="connsiteY31-8932" fmla="*/ 3398137 h 4424516"/>
                <a:gd name="connsiteX32-8933" fmla="*/ 677664 w 2082382"/>
                <a:gd name="connsiteY32-8934" fmla="*/ 3841955 h 4424516"/>
                <a:gd name="connsiteX33-8935" fmla="*/ 844948 w 2082382"/>
                <a:gd name="connsiteY33-8936" fmla="*/ 3984250 h 4424516"/>
                <a:gd name="connsiteX34-8937" fmla="*/ 886189 w 2082382"/>
                <a:gd name="connsiteY34-8938" fmla="*/ 4159045 h 4424516"/>
                <a:gd name="connsiteX35-8939" fmla="*/ 694460 w 2082382"/>
                <a:gd name="connsiteY35-8940" fmla="*/ 4424516 h 4424516"/>
                <a:gd name="connsiteX36-8941" fmla="*/ 740072 w 2082382"/>
                <a:gd name="connsiteY36-8942" fmla="*/ 4201242 h 4424516"/>
                <a:gd name="connsiteX37-8943" fmla="*/ 501229 w 2082382"/>
                <a:gd name="connsiteY37-8944" fmla="*/ 4400481 h 4424516"/>
                <a:gd name="connsiteX38-8945" fmla="*/ 545474 w 2082382"/>
                <a:gd name="connsiteY38-8946" fmla="*/ 4177071 h 4424516"/>
                <a:gd name="connsiteX39-8947" fmla="*/ 405228 w 2082382"/>
                <a:gd name="connsiteY39-8948" fmla="*/ 4300657 h 4424516"/>
                <a:gd name="connsiteX40-8949" fmla="*/ 391026 w 2082382"/>
                <a:gd name="connsiteY40-8950" fmla="*/ 4066732 h 4424516"/>
                <a:gd name="connsiteX41-8951" fmla="*/ 287923 w 2082382"/>
                <a:gd name="connsiteY41-8952" fmla="*/ 3595466 h 4424516"/>
                <a:gd name="connsiteX42-8953" fmla="*/ 45531 w 2082382"/>
                <a:gd name="connsiteY42-8954" fmla="*/ 3215148 h 4424516"/>
                <a:gd name="connsiteX43-8955" fmla="*/ 52906 w 2082382"/>
                <a:gd name="connsiteY43-8956" fmla="*/ 2698955 h 4424516"/>
                <a:gd name="connsiteX44-8957" fmla="*/ 222512 w 2082382"/>
                <a:gd name="connsiteY44-8958" fmla="*/ 2337619 h 4424516"/>
                <a:gd name="connsiteX45-8959" fmla="*/ 208720 w 2082382"/>
                <a:gd name="connsiteY45-8960" fmla="*/ 1633794 h 4424516"/>
                <a:gd name="connsiteX46-8961" fmla="*/ 260476 w 2082382"/>
                <a:gd name="connsiteY46-8962" fmla="*/ 1080865 h 4424516"/>
                <a:gd name="connsiteX47-8963" fmla="*/ 443738 w 2082382"/>
                <a:gd name="connsiteY47-8964" fmla="*/ 855407 h 4424516"/>
                <a:gd name="connsiteX48-8965" fmla="*/ 657589 w 2082382"/>
                <a:gd name="connsiteY48-8966" fmla="*/ 803787 h 4424516"/>
                <a:gd name="connsiteX49-8967" fmla="*/ 664964 w 2082382"/>
                <a:gd name="connsiteY49-8968" fmla="*/ 744794 h 4424516"/>
                <a:gd name="connsiteX50-8969" fmla="*/ 1076826 w 2082382"/>
                <a:gd name="connsiteY50-8970" fmla="*/ 208526 h 4424516"/>
                <a:gd name="connsiteX51-8971" fmla="*/ 1734222 w 2082382"/>
                <a:gd name="connsiteY51-8972" fmla="*/ 0 h 4424516"/>
                <a:gd name="connsiteX0-8973" fmla="*/ 1734222 w 2082382"/>
                <a:gd name="connsiteY0-8974" fmla="*/ 0 h 4424516"/>
                <a:gd name="connsiteX1-8975" fmla="*/ 2073435 w 2082382"/>
                <a:gd name="connsiteY1-8976" fmla="*/ 103239 h 4424516"/>
                <a:gd name="connsiteX2-8977" fmla="*/ 2080809 w 2082382"/>
                <a:gd name="connsiteY2-8978" fmla="*/ 184355 h 4424516"/>
                <a:gd name="connsiteX3-8979" fmla="*/ 2081062 w 2082382"/>
                <a:gd name="connsiteY3-8980" fmla="*/ 184588 h 4424516"/>
                <a:gd name="connsiteX4-8981" fmla="*/ 2051312 w 2082382"/>
                <a:gd name="connsiteY4-8982" fmla="*/ 235974 h 4424516"/>
                <a:gd name="connsiteX5-8983" fmla="*/ 2021815 w 2082382"/>
                <a:gd name="connsiteY5-8984" fmla="*/ 457200 h 4424516"/>
                <a:gd name="connsiteX6-8985" fmla="*/ 2080809 w 2082382"/>
                <a:gd name="connsiteY6-8986" fmla="*/ 457200 h 4424516"/>
                <a:gd name="connsiteX7-8987" fmla="*/ 1911202 w 2082382"/>
                <a:gd name="connsiteY7-8988" fmla="*/ 641555 h 4424516"/>
                <a:gd name="connsiteX8-8989" fmla="*/ 2007067 w 2082382"/>
                <a:gd name="connsiteY8-8990" fmla="*/ 759542 h 4424516"/>
                <a:gd name="connsiteX9-8991" fmla="*/ 2080809 w 2082382"/>
                <a:gd name="connsiteY9-8992" fmla="*/ 899652 h 4424516"/>
                <a:gd name="connsiteX10-8993" fmla="*/ 2051312 w 2082382"/>
                <a:gd name="connsiteY10-8994" fmla="*/ 1076632 h 4424516"/>
                <a:gd name="connsiteX11-8995" fmla="*/ 1921581 w 2082382"/>
                <a:gd name="connsiteY11-8996" fmla="*/ 930378 h 4424516"/>
                <a:gd name="connsiteX12-8997" fmla="*/ 1748970 w 2082382"/>
                <a:gd name="connsiteY12-8998" fmla="*/ 909348 h 4424516"/>
                <a:gd name="connsiteX13-8999" fmla="*/ 1605720 w 2082382"/>
                <a:gd name="connsiteY13-9000" fmla="*/ 838610 h 4424516"/>
                <a:gd name="connsiteX14-9001" fmla="*/ 1483499 w 2082382"/>
                <a:gd name="connsiteY14-9002" fmla="*/ 943897 h 4424516"/>
                <a:gd name="connsiteX15-9003" fmla="*/ 1461377 w 2082382"/>
                <a:gd name="connsiteY15-9004" fmla="*/ 1201994 h 4424516"/>
                <a:gd name="connsiteX16-9005" fmla="*/ 1608860 w 2082382"/>
                <a:gd name="connsiteY16-9006" fmla="*/ 1393723 h 4424516"/>
                <a:gd name="connsiteX17-9007" fmla="*/ 1616235 w 2082382"/>
                <a:gd name="connsiteY17-9008" fmla="*/ 1622323 h 4424516"/>
                <a:gd name="connsiteX18-9009" fmla="*/ 1498247 w 2082382"/>
                <a:gd name="connsiteY18-9010" fmla="*/ 1755058 h 4424516"/>
                <a:gd name="connsiteX19-9011" fmla="*/ 1365517 w 2082382"/>
                <a:gd name="connsiteY19-9012" fmla="*/ 1803960 h 4424516"/>
                <a:gd name="connsiteX20-9013" fmla="*/ 1247525 w 2082382"/>
                <a:gd name="connsiteY20-9014" fmla="*/ 1828800 h 4424516"/>
                <a:gd name="connsiteX21-9015" fmla="*/ 944226 w 2082382"/>
                <a:gd name="connsiteY21-9016" fmla="*/ 1719416 h 4424516"/>
                <a:gd name="connsiteX22-9017" fmla="*/ 838802 w 2082382"/>
                <a:gd name="connsiteY22-9018" fmla="*/ 1606345 h 4424516"/>
                <a:gd name="connsiteX23-9019" fmla="*/ 821869 w 2082382"/>
                <a:gd name="connsiteY23-9020" fmla="*/ 1496278 h 4424516"/>
                <a:gd name="connsiteX24-9021" fmla="*/ 753454 w 2082382"/>
                <a:gd name="connsiteY24-9022" fmla="*/ 1268361 h 4424516"/>
                <a:gd name="connsiteX25-9023" fmla="*/ 805073 w 2082382"/>
                <a:gd name="connsiteY25-9024" fmla="*/ 1069258 h 4424516"/>
                <a:gd name="connsiteX26-9025" fmla="*/ 723957 w 2082382"/>
                <a:gd name="connsiteY26-9026" fmla="*/ 966019 h 4424516"/>
                <a:gd name="connsiteX27-9027" fmla="*/ 613344 w 2082382"/>
                <a:gd name="connsiteY27-9028" fmla="*/ 1076632 h 4424516"/>
                <a:gd name="connsiteX28-9029" fmla="*/ 685993 w 2082382"/>
                <a:gd name="connsiteY28-9030" fmla="*/ 1787560 h 4424516"/>
                <a:gd name="connsiteX29-9031" fmla="*/ 841125 w 2082382"/>
                <a:gd name="connsiteY29-9032" fmla="*/ 2385006 h 4424516"/>
                <a:gd name="connsiteX30-9033" fmla="*/ 712349 w 2082382"/>
                <a:gd name="connsiteY30-9034" fmla="*/ 2905296 h 4424516"/>
                <a:gd name="connsiteX31-9035" fmla="*/ 606244 w 2082382"/>
                <a:gd name="connsiteY31-9036" fmla="*/ 3398137 h 4424516"/>
                <a:gd name="connsiteX32-9037" fmla="*/ 677664 w 2082382"/>
                <a:gd name="connsiteY32-9038" fmla="*/ 3841955 h 4424516"/>
                <a:gd name="connsiteX33-9039" fmla="*/ 844948 w 2082382"/>
                <a:gd name="connsiteY33-9040" fmla="*/ 3984250 h 4424516"/>
                <a:gd name="connsiteX34-9041" fmla="*/ 886189 w 2082382"/>
                <a:gd name="connsiteY34-9042" fmla="*/ 4159045 h 4424516"/>
                <a:gd name="connsiteX35-9043" fmla="*/ 694460 w 2082382"/>
                <a:gd name="connsiteY35-9044" fmla="*/ 4424516 h 4424516"/>
                <a:gd name="connsiteX36-9045" fmla="*/ 740072 w 2082382"/>
                <a:gd name="connsiteY36-9046" fmla="*/ 4201242 h 4424516"/>
                <a:gd name="connsiteX37-9047" fmla="*/ 501229 w 2082382"/>
                <a:gd name="connsiteY37-9048" fmla="*/ 4400481 h 4424516"/>
                <a:gd name="connsiteX38-9049" fmla="*/ 524307 w 2082382"/>
                <a:gd name="connsiteY38-9050" fmla="*/ 4011971 h 4424516"/>
                <a:gd name="connsiteX39-9051" fmla="*/ 405228 w 2082382"/>
                <a:gd name="connsiteY39-9052" fmla="*/ 4300657 h 4424516"/>
                <a:gd name="connsiteX40-9053" fmla="*/ 391026 w 2082382"/>
                <a:gd name="connsiteY40-9054" fmla="*/ 4066732 h 4424516"/>
                <a:gd name="connsiteX41-9055" fmla="*/ 287923 w 2082382"/>
                <a:gd name="connsiteY41-9056" fmla="*/ 3595466 h 4424516"/>
                <a:gd name="connsiteX42-9057" fmla="*/ 45531 w 2082382"/>
                <a:gd name="connsiteY42-9058" fmla="*/ 3215148 h 4424516"/>
                <a:gd name="connsiteX43-9059" fmla="*/ 52906 w 2082382"/>
                <a:gd name="connsiteY43-9060" fmla="*/ 2698955 h 4424516"/>
                <a:gd name="connsiteX44-9061" fmla="*/ 222512 w 2082382"/>
                <a:gd name="connsiteY44-9062" fmla="*/ 2337619 h 4424516"/>
                <a:gd name="connsiteX45-9063" fmla="*/ 208720 w 2082382"/>
                <a:gd name="connsiteY45-9064" fmla="*/ 1633794 h 4424516"/>
                <a:gd name="connsiteX46-9065" fmla="*/ 260476 w 2082382"/>
                <a:gd name="connsiteY46-9066" fmla="*/ 1080865 h 4424516"/>
                <a:gd name="connsiteX47-9067" fmla="*/ 443738 w 2082382"/>
                <a:gd name="connsiteY47-9068" fmla="*/ 855407 h 4424516"/>
                <a:gd name="connsiteX48-9069" fmla="*/ 657589 w 2082382"/>
                <a:gd name="connsiteY48-9070" fmla="*/ 803787 h 4424516"/>
                <a:gd name="connsiteX49-9071" fmla="*/ 664964 w 2082382"/>
                <a:gd name="connsiteY49-9072" fmla="*/ 744794 h 4424516"/>
                <a:gd name="connsiteX50-9073" fmla="*/ 1076826 w 2082382"/>
                <a:gd name="connsiteY50-9074" fmla="*/ 208526 h 4424516"/>
                <a:gd name="connsiteX51-9075" fmla="*/ 1734222 w 2082382"/>
                <a:gd name="connsiteY51-9076" fmla="*/ 0 h 4424516"/>
                <a:gd name="connsiteX0-9077" fmla="*/ 1734222 w 2082382"/>
                <a:gd name="connsiteY0-9078" fmla="*/ 0 h 4424516"/>
                <a:gd name="connsiteX1-9079" fmla="*/ 2073435 w 2082382"/>
                <a:gd name="connsiteY1-9080" fmla="*/ 103239 h 4424516"/>
                <a:gd name="connsiteX2-9081" fmla="*/ 2080809 w 2082382"/>
                <a:gd name="connsiteY2-9082" fmla="*/ 184355 h 4424516"/>
                <a:gd name="connsiteX3-9083" fmla="*/ 2081062 w 2082382"/>
                <a:gd name="connsiteY3-9084" fmla="*/ 184588 h 4424516"/>
                <a:gd name="connsiteX4-9085" fmla="*/ 2051312 w 2082382"/>
                <a:gd name="connsiteY4-9086" fmla="*/ 235974 h 4424516"/>
                <a:gd name="connsiteX5-9087" fmla="*/ 2021815 w 2082382"/>
                <a:gd name="connsiteY5-9088" fmla="*/ 457200 h 4424516"/>
                <a:gd name="connsiteX6-9089" fmla="*/ 2080809 w 2082382"/>
                <a:gd name="connsiteY6-9090" fmla="*/ 457200 h 4424516"/>
                <a:gd name="connsiteX7-9091" fmla="*/ 1911202 w 2082382"/>
                <a:gd name="connsiteY7-9092" fmla="*/ 641555 h 4424516"/>
                <a:gd name="connsiteX8-9093" fmla="*/ 2007067 w 2082382"/>
                <a:gd name="connsiteY8-9094" fmla="*/ 759542 h 4424516"/>
                <a:gd name="connsiteX9-9095" fmla="*/ 2080809 w 2082382"/>
                <a:gd name="connsiteY9-9096" fmla="*/ 899652 h 4424516"/>
                <a:gd name="connsiteX10-9097" fmla="*/ 2051312 w 2082382"/>
                <a:gd name="connsiteY10-9098" fmla="*/ 1076632 h 4424516"/>
                <a:gd name="connsiteX11-9099" fmla="*/ 1921581 w 2082382"/>
                <a:gd name="connsiteY11-9100" fmla="*/ 930378 h 4424516"/>
                <a:gd name="connsiteX12-9101" fmla="*/ 1748970 w 2082382"/>
                <a:gd name="connsiteY12-9102" fmla="*/ 909348 h 4424516"/>
                <a:gd name="connsiteX13-9103" fmla="*/ 1605720 w 2082382"/>
                <a:gd name="connsiteY13-9104" fmla="*/ 838610 h 4424516"/>
                <a:gd name="connsiteX14-9105" fmla="*/ 1483499 w 2082382"/>
                <a:gd name="connsiteY14-9106" fmla="*/ 943897 h 4424516"/>
                <a:gd name="connsiteX15-9107" fmla="*/ 1461377 w 2082382"/>
                <a:gd name="connsiteY15-9108" fmla="*/ 1201994 h 4424516"/>
                <a:gd name="connsiteX16-9109" fmla="*/ 1608860 w 2082382"/>
                <a:gd name="connsiteY16-9110" fmla="*/ 1393723 h 4424516"/>
                <a:gd name="connsiteX17-9111" fmla="*/ 1616235 w 2082382"/>
                <a:gd name="connsiteY17-9112" fmla="*/ 1622323 h 4424516"/>
                <a:gd name="connsiteX18-9113" fmla="*/ 1498247 w 2082382"/>
                <a:gd name="connsiteY18-9114" fmla="*/ 1755058 h 4424516"/>
                <a:gd name="connsiteX19-9115" fmla="*/ 1365517 w 2082382"/>
                <a:gd name="connsiteY19-9116" fmla="*/ 1803960 h 4424516"/>
                <a:gd name="connsiteX20-9117" fmla="*/ 1247525 w 2082382"/>
                <a:gd name="connsiteY20-9118" fmla="*/ 1828800 h 4424516"/>
                <a:gd name="connsiteX21-9119" fmla="*/ 944226 w 2082382"/>
                <a:gd name="connsiteY21-9120" fmla="*/ 1719416 h 4424516"/>
                <a:gd name="connsiteX22-9121" fmla="*/ 838802 w 2082382"/>
                <a:gd name="connsiteY22-9122" fmla="*/ 1606345 h 4424516"/>
                <a:gd name="connsiteX23-9123" fmla="*/ 821869 w 2082382"/>
                <a:gd name="connsiteY23-9124" fmla="*/ 1496278 h 4424516"/>
                <a:gd name="connsiteX24-9125" fmla="*/ 753454 w 2082382"/>
                <a:gd name="connsiteY24-9126" fmla="*/ 1268361 h 4424516"/>
                <a:gd name="connsiteX25-9127" fmla="*/ 805073 w 2082382"/>
                <a:gd name="connsiteY25-9128" fmla="*/ 1069258 h 4424516"/>
                <a:gd name="connsiteX26-9129" fmla="*/ 723957 w 2082382"/>
                <a:gd name="connsiteY26-9130" fmla="*/ 966019 h 4424516"/>
                <a:gd name="connsiteX27-9131" fmla="*/ 613344 w 2082382"/>
                <a:gd name="connsiteY27-9132" fmla="*/ 1076632 h 4424516"/>
                <a:gd name="connsiteX28-9133" fmla="*/ 685993 w 2082382"/>
                <a:gd name="connsiteY28-9134" fmla="*/ 1787560 h 4424516"/>
                <a:gd name="connsiteX29-9135" fmla="*/ 841125 w 2082382"/>
                <a:gd name="connsiteY29-9136" fmla="*/ 2385006 h 4424516"/>
                <a:gd name="connsiteX30-9137" fmla="*/ 712349 w 2082382"/>
                <a:gd name="connsiteY30-9138" fmla="*/ 2905296 h 4424516"/>
                <a:gd name="connsiteX31-9139" fmla="*/ 606244 w 2082382"/>
                <a:gd name="connsiteY31-9140" fmla="*/ 3398137 h 4424516"/>
                <a:gd name="connsiteX32-9141" fmla="*/ 677664 w 2082382"/>
                <a:gd name="connsiteY32-9142" fmla="*/ 3841955 h 4424516"/>
                <a:gd name="connsiteX33-9143" fmla="*/ 844948 w 2082382"/>
                <a:gd name="connsiteY33-9144" fmla="*/ 3984250 h 4424516"/>
                <a:gd name="connsiteX34-9145" fmla="*/ 886189 w 2082382"/>
                <a:gd name="connsiteY34-9146" fmla="*/ 4159045 h 4424516"/>
                <a:gd name="connsiteX35-9147" fmla="*/ 694460 w 2082382"/>
                <a:gd name="connsiteY35-9148" fmla="*/ 4424516 h 4424516"/>
                <a:gd name="connsiteX36-9149" fmla="*/ 740072 w 2082382"/>
                <a:gd name="connsiteY36-9150" fmla="*/ 4201242 h 4424516"/>
                <a:gd name="connsiteX37-9151" fmla="*/ 501229 w 2082382"/>
                <a:gd name="connsiteY37-9152" fmla="*/ 4400481 h 4424516"/>
                <a:gd name="connsiteX38-9153" fmla="*/ 524307 w 2082382"/>
                <a:gd name="connsiteY38-9154" fmla="*/ 4011971 h 4424516"/>
                <a:gd name="connsiteX39-9155" fmla="*/ 405228 w 2082382"/>
                <a:gd name="connsiteY39-9156" fmla="*/ 4300657 h 4424516"/>
                <a:gd name="connsiteX40-9157" fmla="*/ 391026 w 2082382"/>
                <a:gd name="connsiteY40-9158" fmla="*/ 4066732 h 4424516"/>
                <a:gd name="connsiteX41-9159" fmla="*/ 287923 w 2082382"/>
                <a:gd name="connsiteY41-9160" fmla="*/ 3595466 h 4424516"/>
                <a:gd name="connsiteX42-9161" fmla="*/ 45531 w 2082382"/>
                <a:gd name="connsiteY42-9162" fmla="*/ 3215148 h 4424516"/>
                <a:gd name="connsiteX43-9163" fmla="*/ 52906 w 2082382"/>
                <a:gd name="connsiteY43-9164" fmla="*/ 2698955 h 4424516"/>
                <a:gd name="connsiteX44-9165" fmla="*/ 222512 w 2082382"/>
                <a:gd name="connsiteY44-9166" fmla="*/ 2337619 h 4424516"/>
                <a:gd name="connsiteX45-9167" fmla="*/ 208720 w 2082382"/>
                <a:gd name="connsiteY45-9168" fmla="*/ 1633794 h 4424516"/>
                <a:gd name="connsiteX46-9169" fmla="*/ 260476 w 2082382"/>
                <a:gd name="connsiteY46-9170" fmla="*/ 1080865 h 4424516"/>
                <a:gd name="connsiteX47-9171" fmla="*/ 443738 w 2082382"/>
                <a:gd name="connsiteY47-9172" fmla="*/ 855407 h 4424516"/>
                <a:gd name="connsiteX48-9173" fmla="*/ 657589 w 2082382"/>
                <a:gd name="connsiteY48-9174" fmla="*/ 803787 h 4424516"/>
                <a:gd name="connsiteX49-9175" fmla="*/ 664964 w 2082382"/>
                <a:gd name="connsiteY49-9176" fmla="*/ 744794 h 4424516"/>
                <a:gd name="connsiteX50-9177" fmla="*/ 1076826 w 2082382"/>
                <a:gd name="connsiteY50-9178" fmla="*/ 208526 h 4424516"/>
                <a:gd name="connsiteX51-9179" fmla="*/ 1734222 w 2082382"/>
                <a:gd name="connsiteY51-9180" fmla="*/ 0 h 4424516"/>
                <a:gd name="connsiteX0-9181" fmla="*/ 1734222 w 2082382"/>
                <a:gd name="connsiteY0-9182" fmla="*/ 0 h 4424516"/>
                <a:gd name="connsiteX1-9183" fmla="*/ 2073435 w 2082382"/>
                <a:gd name="connsiteY1-9184" fmla="*/ 103239 h 4424516"/>
                <a:gd name="connsiteX2-9185" fmla="*/ 2080809 w 2082382"/>
                <a:gd name="connsiteY2-9186" fmla="*/ 184355 h 4424516"/>
                <a:gd name="connsiteX3-9187" fmla="*/ 2081062 w 2082382"/>
                <a:gd name="connsiteY3-9188" fmla="*/ 184588 h 4424516"/>
                <a:gd name="connsiteX4-9189" fmla="*/ 2051312 w 2082382"/>
                <a:gd name="connsiteY4-9190" fmla="*/ 235974 h 4424516"/>
                <a:gd name="connsiteX5-9191" fmla="*/ 2021815 w 2082382"/>
                <a:gd name="connsiteY5-9192" fmla="*/ 457200 h 4424516"/>
                <a:gd name="connsiteX6-9193" fmla="*/ 2080809 w 2082382"/>
                <a:gd name="connsiteY6-9194" fmla="*/ 457200 h 4424516"/>
                <a:gd name="connsiteX7-9195" fmla="*/ 1911202 w 2082382"/>
                <a:gd name="connsiteY7-9196" fmla="*/ 641555 h 4424516"/>
                <a:gd name="connsiteX8-9197" fmla="*/ 2007067 w 2082382"/>
                <a:gd name="connsiteY8-9198" fmla="*/ 759542 h 4424516"/>
                <a:gd name="connsiteX9-9199" fmla="*/ 2080809 w 2082382"/>
                <a:gd name="connsiteY9-9200" fmla="*/ 899652 h 4424516"/>
                <a:gd name="connsiteX10-9201" fmla="*/ 2051312 w 2082382"/>
                <a:gd name="connsiteY10-9202" fmla="*/ 1076632 h 4424516"/>
                <a:gd name="connsiteX11-9203" fmla="*/ 1921581 w 2082382"/>
                <a:gd name="connsiteY11-9204" fmla="*/ 930378 h 4424516"/>
                <a:gd name="connsiteX12-9205" fmla="*/ 1748970 w 2082382"/>
                <a:gd name="connsiteY12-9206" fmla="*/ 909348 h 4424516"/>
                <a:gd name="connsiteX13-9207" fmla="*/ 1605720 w 2082382"/>
                <a:gd name="connsiteY13-9208" fmla="*/ 838610 h 4424516"/>
                <a:gd name="connsiteX14-9209" fmla="*/ 1483499 w 2082382"/>
                <a:gd name="connsiteY14-9210" fmla="*/ 943897 h 4424516"/>
                <a:gd name="connsiteX15-9211" fmla="*/ 1461377 w 2082382"/>
                <a:gd name="connsiteY15-9212" fmla="*/ 1201994 h 4424516"/>
                <a:gd name="connsiteX16-9213" fmla="*/ 1608860 w 2082382"/>
                <a:gd name="connsiteY16-9214" fmla="*/ 1393723 h 4424516"/>
                <a:gd name="connsiteX17-9215" fmla="*/ 1616235 w 2082382"/>
                <a:gd name="connsiteY17-9216" fmla="*/ 1622323 h 4424516"/>
                <a:gd name="connsiteX18-9217" fmla="*/ 1498247 w 2082382"/>
                <a:gd name="connsiteY18-9218" fmla="*/ 1755058 h 4424516"/>
                <a:gd name="connsiteX19-9219" fmla="*/ 1365517 w 2082382"/>
                <a:gd name="connsiteY19-9220" fmla="*/ 1803960 h 4424516"/>
                <a:gd name="connsiteX20-9221" fmla="*/ 1247525 w 2082382"/>
                <a:gd name="connsiteY20-9222" fmla="*/ 1828800 h 4424516"/>
                <a:gd name="connsiteX21-9223" fmla="*/ 944226 w 2082382"/>
                <a:gd name="connsiteY21-9224" fmla="*/ 1719416 h 4424516"/>
                <a:gd name="connsiteX22-9225" fmla="*/ 838802 w 2082382"/>
                <a:gd name="connsiteY22-9226" fmla="*/ 1606345 h 4424516"/>
                <a:gd name="connsiteX23-9227" fmla="*/ 821869 w 2082382"/>
                <a:gd name="connsiteY23-9228" fmla="*/ 1496278 h 4424516"/>
                <a:gd name="connsiteX24-9229" fmla="*/ 753454 w 2082382"/>
                <a:gd name="connsiteY24-9230" fmla="*/ 1268361 h 4424516"/>
                <a:gd name="connsiteX25-9231" fmla="*/ 805073 w 2082382"/>
                <a:gd name="connsiteY25-9232" fmla="*/ 1069258 h 4424516"/>
                <a:gd name="connsiteX26-9233" fmla="*/ 723957 w 2082382"/>
                <a:gd name="connsiteY26-9234" fmla="*/ 966019 h 4424516"/>
                <a:gd name="connsiteX27-9235" fmla="*/ 613344 w 2082382"/>
                <a:gd name="connsiteY27-9236" fmla="*/ 1076632 h 4424516"/>
                <a:gd name="connsiteX28-9237" fmla="*/ 685993 w 2082382"/>
                <a:gd name="connsiteY28-9238" fmla="*/ 1787560 h 4424516"/>
                <a:gd name="connsiteX29-9239" fmla="*/ 841125 w 2082382"/>
                <a:gd name="connsiteY29-9240" fmla="*/ 2385006 h 4424516"/>
                <a:gd name="connsiteX30-9241" fmla="*/ 712349 w 2082382"/>
                <a:gd name="connsiteY30-9242" fmla="*/ 2905296 h 4424516"/>
                <a:gd name="connsiteX31-9243" fmla="*/ 606244 w 2082382"/>
                <a:gd name="connsiteY31-9244" fmla="*/ 3398137 h 4424516"/>
                <a:gd name="connsiteX32-9245" fmla="*/ 677664 w 2082382"/>
                <a:gd name="connsiteY32-9246" fmla="*/ 3841955 h 4424516"/>
                <a:gd name="connsiteX33-9247" fmla="*/ 844948 w 2082382"/>
                <a:gd name="connsiteY33-9248" fmla="*/ 3984250 h 4424516"/>
                <a:gd name="connsiteX34-9249" fmla="*/ 886189 w 2082382"/>
                <a:gd name="connsiteY34-9250" fmla="*/ 4159045 h 4424516"/>
                <a:gd name="connsiteX35-9251" fmla="*/ 694460 w 2082382"/>
                <a:gd name="connsiteY35-9252" fmla="*/ 4424516 h 4424516"/>
                <a:gd name="connsiteX36-9253" fmla="*/ 740072 w 2082382"/>
                <a:gd name="connsiteY36-9254" fmla="*/ 4201242 h 4424516"/>
                <a:gd name="connsiteX37-9255" fmla="*/ 501229 w 2082382"/>
                <a:gd name="connsiteY37-9256" fmla="*/ 4400481 h 4424516"/>
                <a:gd name="connsiteX38-9257" fmla="*/ 524307 w 2082382"/>
                <a:gd name="connsiteY38-9258" fmla="*/ 4011971 h 4424516"/>
                <a:gd name="connsiteX39-9259" fmla="*/ 405228 w 2082382"/>
                <a:gd name="connsiteY39-9260" fmla="*/ 4300657 h 4424516"/>
                <a:gd name="connsiteX40-9261" fmla="*/ 391026 w 2082382"/>
                <a:gd name="connsiteY40-9262" fmla="*/ 4066732 h 4424516"/>
                <a:gd name="connsiteX41-9263" fmla="*/ 287923 w 2082382"/>
                <a:gd name="connsiteY41-9264" fmla="*/ 3595466 h 4424516"/>
                <a:gd name="connsiteX42-9265" fmla="*/ 45531 w 2082382"/>
                <a:gd name="connsiteY42-9266" fmla="*/ 3215148 h 4424516"/>
                <a:gd name="connsiteX43-9267" fmla="*/ 52906 w 2082382"/>
                <a:gd name="connsiteY43-9268" fmla="*/ 2698955 h 4424516"/>
                <a:gd name="connsiteX44-9269" fmla="*/ 222512 w 2082382"/>
                <a:gd name="connsiteY44-9270" fmla="*/ 2337619 h 4424516"/>
                <a:gd name="connsiteX45-9271" fmla="*/ 208720 w 2082382"/>
                <a:gd name="connsiteY45-9272" fmla="*/ 1633794 h 4424516"/>
                <a:gd name="connsiteX46-9273" fmla="*/ 260476 w 2082382"/>
                <a:gd name="connsiteY46-9274" fmla="*/ 1080865 h 4424516"/>
                <a:gd name="connsiteX47-9275" fmla="*/ 443738 w 2082382"/>
                <a:gd name="connsiteY47-9276" fmla="*/ 855407 h 4424516"/>
                <a:gd name="connsiteX48-9277" fmla="*/ 657589 w 2082382"/>
                <a:gd name="connsiteY48-9278" fmla="*/ 803787 h 4424516"/>
                <a:gd name="connsiteX49-9279" fmla="*/ 664964 w 2082382"/>
                <a:gd name="connsiteY49-9280" fmla="*/ 744794 h 4424516"/>
                <a:gd name="connsiteX50-9281" fmla="*/ 1076826 w 2082382"/>
                <a:gd name="connsiteY50-9282" fmla="*/ 208526 h 4424516"/>
                <a:gd name="connsiteX51-9283" fmla="*/ 1734222 w 2082382"/>
                <a:gd name="connsiteY51-9284" fmla="*/ 0 h 4424516"/>
                <a:gd name="connsiteX0-9285" fmla="*/ 1734222 w 2082382"/>
                <a:gd name="connsiteY0-9286" fmla="*/ 0 h 4424516"/>
                <a:gd name="connsiteX1-9287" fmla="*/ 2073435 w 2082382"/>
                <a:gd name="connsiteY1-9288" fmla="*/ 103239 h 4424516"/>
                <a:gd name="connsiteX2-9289" fmla="*/ 2080809 w 2082382"/>
                <a:gd name="connsiteY2-9290" fmla="*/ 184355 h 4424516"/>
                <a:gd name="connsiteX3-9291" fmla="*/ 2081062 w 2082382"/>
                <a:gd name="connsiteY3-9292" fmla="*/ 184588 h 4424516"/>
                <a:gd name="connsiteX4-9293" fmla="*/ 2051312 w 2082382"/>
                <a:gd name="connsiteY4-9294" fmla="*/ 235974 h 4424516"/>
                <a:gd name="connsiteX5-9295" fmla="*/ 2021815 w 2082382"/>
                <a:gd name="connsiteY5-9296" fmla="*/ 457200 h 4424516"/>
                <a:gd name="connsiteX6-9297" fmla="*/ 2080809 w 2082382"/>
                <a:gd name="connsiteY6-9298" fmla="*/ 457200 h 4424516"/>
                <a:gd name="connsiteX7-9299" fmla="*/ 1911202 w 2082382"/>
                <a:gd name="connsiteY7-9300" fmla="*/ 641555 h 4424516"/>
                <a:gd name="connsiteX8-9301" fmla="*/ 2007067 w 2082382"/>
                <a:gd name="connsiteY8-9302" fmla="*/ 759542 h 4424516"/>
                <a:gd name="connsiteX9-9303" fmla="*/ 2080809 w 2082382"/>
                <a:gd name="connsiteY9-9304" fmla="*/ 899652 h 4424516"/>
                <a:gd name="connsiteX10-9305" fmla="*/ 2051312 w 2082382"/>
                <a:gd name="connsiteY10-9306" fmla="*/ 1076632 h 4424516"/>
                <a:gd name="connsiteX11-9307" fmla="*/ 1921581 w 2082382"/>
                <a:gd name="connsiteY11-9308" fmla="*/ 930378 h 4424516"/>
                <a:gd name="connsiteX12-9309" fmla="*/ 1748970 w 2082382"/>
                <a:gd name="connsiteY12-9310" fmla="*/ 909348 h 4424516"/>
                <a:gd name="connsiteX13-9311" fmla="*/ 1605720 w 2082382"/>
                <a:gd name="connsiteY13-9312" fmla="*/ 838610 h 4424516"/>
                <a:gd name="connsiteX14-9313" fmla="*/ 1483499 w 2082382"/>
                <a:gd name="connsiteY14-9314" fmla="*/ 943897 h 4424516"/>
                <a:gd name="connsiteX15-9315" fmla="*/ 1461377 w 2082382"/>
                <a:gd name="connsiteY15-9316" fmla="*/ 1201994 h 4424516"/>
                <a:gd name="connsiteX16-9317" fmla="*/ 1608860 w 2082382"/>
                <a:gd name="connsiteY16-9318" fmla="*/ 1393723 h 4424516"/>
                <a:gd name="connsiteX17-9319" fmla="*/ 1616235 w 2082382"/>
                <a:gd name="connsiteY17-9320" fmla="*/ 1622323 h 4424516"/>
                <a:gd name="connsiteX18-9321" fmla="*/ 1498247 w 2082382"/>
                <a:gd name="connsiteY18-9322" fmla="*/ 1755058 h 4424516"/>
                <a:gd name="connsiteX19-9323" fmla="*/ 1365517 w 2082382"/>
                <a:gd name="connsiteY19-9324" fmla="*/ 1803960 h 4424516"/>
                <a:gd name="connsiteX20-9325" fmla="*/ 1247525 w 2082382"/>
                <a:gd name="connsiteY20-9326" fmla="*/ 1828800 h 4424516"/>
                <a:gd name="connsiteX21-9327" fmla="*/ 944226 w 2082382"/>
                <a:gd name="connsiteY21-9328" fmla="*/ 1719416 h 4424516"/>
                <a:gd name="connsiteX22-9329" fmla="*/ 838802 w 2082382"/>
                <a:gd name="connsiteY22-9330" fmla="*/ 1606345 h 4424516"/>
                <a:gd name="connsiteX23-9331" fmla="*/ 821869 w 2082382"/>
                <a:gd name="connsiteY23-9332" fmla="*/ 1496278 h 4424516"/>
                <a:gd name="connsiteX24-9333" fmla="*/ 753454 w 2082382"/>
                <a:gd name="connsiteY24-9334" fmla="*/ 1268361 h 4424516"/>
                <a:gd name="connsiteX25-9335" fmla="*/ 805073 w 2082382"/>
                <a:gd name="connsiteY25-9336" fmla="*/ 1069258 h 4424516"/>
                <a:gd name="connsiteX26-9337" fmla="*/ 723957 w 2082382"/>
                <a:gd name="connsiteY26-9338" fmla="*/ 966019 h 4424516"/>
                <a:gd name="connsiteX27-9339" fmla="*/ 613344 w 2082382"/>
                <a:gd name="connsiteY27-9340" fmla="*/ 1076632 h 4424516"/>
                <a:gd name="connsiteX28-9341" fmla="*/ 685993 w 2082382"/>
                <a:gd name="connsiteY28-9342" fmla="*/ 1787560 h 4424516"/>
                <a:gd name="connsiteX29-9343" fmla="*/ 841125 w 2082382"/>
                <a:gd name="connsiteY29-9344" fmla="*/ 2385006 h 4424516"/>
                <a:gd name="connsiteX30-9345" fmla="*/ 712349 w 2082382"/>
                <a:gd name="connsiteY30-9346" fmla="*/ 2905296 h 4424516"/>
                <a:gd name="connsiteX31-9347" fmla="*/ 606244 w 2082382"/>
                <a:gd name="connsiteY31-9348" fmla="*/ 3398137 h 4424516"/>
                <a:gd name="connsiteX32-9349" fmla="*/ 677664 w 2082382"/>
                <a:gd name="connsiteY32-9350" fmla="*/ 3841955 h 4424516"/>
                <a:gd name="connsiteX33-9351" fmla="*/ 844948 w 2082382"/>
                <a:gd name="connsiteY33-9352" fmla="*/ 3984250 h 4424516"/>
                <a:gd name="connsiteX34-9353" fmla="*/ 886189 w 2082382"/>
                <a:gd name="connsiteY34-9354" fmla="*/ 4159045 h 4424516"/>
                <a:gd name="connsiteX35-9355" fmla="*/ 694460 w 2082382"/>
                <a:gd name="connsiteY35-9356" fmla="*/ 4424516 h 4424516"/>
                <a:gd name="connsiteX36-9357" fmla="*/ 740072 w 2082382"/>
                <a:gd name="connsiteY36-9358" fmla="*/ 4201242 h 4424516"/>
                <a:gd name="connsiteX37-9359" fmla="*/ 501229 w 2082382"/>
                <a:gd name="connsiteY37-9360" fmla="*/ 4400481 h 4424516"/>
                <a:gd name="connsiteX38-9361" fmla="*/ 524307 w 2082382"/>
                <a:gd name="connsiteY38-9362" fmla="*/ 4011971 h 4424516"/>
                <a:gd name="connsiteX39-9363" fmla="*/ 405228 w 2082382"/>
                <a:gd name="connsiteY39-9364" fmla="*/ 4300657 h 4424516"/>
                <a:gd name="connsiteX40-9365" fmla="*/ 391026 w 2082382"/>
                <a:gd name="connsiteY40-9366" fmla="*/ 4066732 h 4424516"/>
                <a:gd name="connsiteX41-9367" fmla="*/ 287923 w 2082382"/>
                <a:gd name="connsiteY41-9368" fmla="*/ 3595466 h 4424516"/>
                <a:gd name="connsiteX42-9369" fmla="*/ 45531 w 2082382"/>
                <a:gd name="connsiteY42-9370" fmla="*/ 3215148 h 4424516"/>
                <a:gd name="connsiteX43-9371" fmla="*/ 52906 w 2082382"/>
                <a:gd name="connsiteY43-9372" fmla="*/ 2698955 h 4424516"/>
                <a:gd name="connsiteX44-9373" fmla="*/ 222512 w 2082382"/>
                <a:gd name="connsiteY44-9374" fmla="*/ 2337619 h 4424516"/>
                <a:gd name="connsiteX45-9375" fmla="*/ 208720 w 2082382"/>
                <a:gd name="connsiteY45-9376" fmla="*/ 1633794 h 4424516"/>
                <a:gd name="connsiteX46-9377" fmla="*/ 260476 w 2082382"/>
                <a:gd name="connsiteY46-9378" fmla="*/ 1080865 h 4424516"/>
                <a:gd name="connsiteX47-9379" fmla="*/ 443738 w 2082382"/>
                <a:gd name="connsiteY47-9380" fmla="*/ 855407 h 4424516"/>
                <a:gd name="connsiteX48-9381" fmla="*/ 657589 w 2082382"/>
                <a:gd name="connsiteY48-9382" fmla="*/ 803787 h 4424516"/>
                <a:gd name="connsiteX49-9383" fmla="*/ 664964 w 2082382"/>
                <a:gd name="connsiteY49-9384" fmla="*/ 744794 h 4424516"/>
                <a:gd name="connsiteX50-9385" fmla="*/ 1076826 w 2082382"/>
                <a:gd name="connsiteY50-9386" fmla="*/ 208526 h 4424516"/>
                <a:gd name="connsiteX51-9387" fmla="*/ 1734222 w 2082382"/>
                <a:gd name="connsiteY51-9388" fmla="*/ 0 h 4424516"/>
                <a:gd name="connsiteX0-9389" fmla="*/ 1734222 w 2082382"/>
                <a:gd name="connsiteY0-9390" fmla="*/ 0 h 4424516"/>
                <a:gd name="connsiteX1-9391" fmla="*/ 2073435 w 2082382"/>
                <a:gd name="connsiteY1-9392" fmla="*/ 103239 h 4424516"/>
                <a:gd name="connsiteX2-9393" fmla="*/ 2080809 w 2082382"/>
                <a:gd name="connsiteY2-9394" fmla="*/ 184355 h 4424516"/>
                <a:gd name="connsiteX3-9395" fmla="*/ 2081062 w 2082382"/>
                <a:gd name="connsiteY3-9396" fmla="*/ 184588 h 4424516"/>
                <a:gd name="connsiteX4-9397" fmla="*/ 2051312 w 2082382"/>
                <a:gd name="connsiteY4-9398" fmla="*/ 235974 h 4424516"/>
                <a:gd name="connsiteX5-9399" fmla="*/ 2021815 w 2082382"/>
                <a:gd name="connsiteY5-9400" fmla="*/ 457200 h 4424516"/>
                <a:gd name="connsiteX6-9401" fmla="*/ 2080809 w 2082382"/>
                <a:gd name="connsiteY6-9402" fmla="*/ 457200 h 4424516"/>
                <a:gd name="connsiteX7-9403" fmla="*/ 1911202 w 2082382"/>
                <a:gd name="connsiteY7-9404" fmla="*/ 641555 h 4424516"/>
                <a:gd name="connsiteX8-9405" fmla="*/ 2007067 w 2082382"/>
                <a:gd name="connsiteY8-9406" fmla="*/ 759542 h 4424516"/>
                <a:gd name="connsiteX9-9407" fmla="*/ 2080809 w 2082382"/>
                <a:gd name="connsiteY9-9408" fmla="*/ 899652 h 4424516"/>
                <a:gd name="connsiteX10-9409" fmla="*/ 2051312 w 2082382"/>
                <a:gd name="connsiteY10-9410" fmla="*/ 1076632 h 4424516"/>
                <a:gd name="connsiteX11-9411" fmla="*/ 1921581 w 2082382"/>
                <a:gd name="connsiteY11-9412" fmla="*/ 930378 h 4424516"/>
                <a:gd name="connsiteX12-9413" fmla="*/ 1748970 w 2082382"/>
                <a:gd name="connsiteY12-9414" fmla="*/ 909348 h 4424516"/>
                <a:gd name="connsiteX13-9415" fmla="*/ 1605720 w 2082382"/>
                <a:gd name="connsiteY13-9416" fmla="*/ 838610 h 4424516"/>
                <a:gd name="connsiteX14-9417" fmla="*/ 1483499 w 2082382"/>
                <a:gd name="connsiteY14-9418" fmla="*/ 943897 h 4424516"/>
                <a:gd name="connsiteX15-9419" fmla="*/ 1461377 w 2082382"/>
                <a:gd name="connsiteY15-9420" fmla="*/ 1201994 h 4424516"/>
                <a:gd name="connsiteX16-9421" fmla="*/ 1608860 w 2082382"/>
                <a:gd name="connsiteY16-9422" fmla="*/ 1393723 h 4424516"/>
                <a:gd name="connsiteX17-9423" fmla="*/ 1616235 w 2082382"/>
                <a:gd name="connsiteY17-9424" fmla="*/ 1622323 h 4424516"/>
                <a:gd name="connsiteX18-9425" fmla="*/ 1498247 w 2082382"/>
                <a:gd name="connsiteY18-9426" fmla="*/ 1755058 h 4424516"/>
                <a:gd name="connsiteX19-9427" fmla="*/ 1365517 w 2082382"/>
                <a:gd name="connsiteY19-9428" fmla="*/ 1803960 h 4424516"/>
                <a:gd name="connsiteX20-9429" fmla="*/ 1247525 w 2082382"/>
                <a:gd name="connsiteY20-9430" fmla="*/ 1828800 h 4424516"/>
                <a:gd name="connsiteX21-9431" fmla="*/ 944226 w 2082382"/>
                <a:gd name="connsiteY21-9432" fmla="*/ 1719416 h 4424516"/>
                <a:gd name="connsiteX22-9433" fmla="*/ 838802 w 2082382"/>
                <a:gd name="connsiteY22-9434" fmla="*/ 1606345 h 4424516"/>
                <a:gd name="connsiteX23-9435" fmla="*/ 821869 w 2082382"/>
                <a:gd name="connsiteY23-9436" fmla="*/ 1496278 h 4424516"/>
                <a:gd name="connsiteX24-9437" fmla="*/ 753454 w 2082382"/>
                <a:gd name="connsiteY24-9438" fmla="*/ 1268361 h 4424516"/>
                <a:gd name="connsiteX25-9439" fmla="*/ 805073 w 2082382"/>
                <a:gd name="connsiteY25-9440" fmla="*/ 1069258 h 4424516"/>
                <a:gd name="connsiteX26-9441" fmla="*/ 723957 w 2082382"/>
                <a:gd name="connsiteY26-9442" fmla="*/ 966019 h 4424516"/>
                <a:gd name="connsiteX27-9443" fmla="*/ 613344 w 2082382"/>
                <a:gd name="connsiteY27-9444" fmla="*/ 1076632 h 4424516"/>
                <a:gd name="connsiteX28-9445" fmla="*/ 685993 w 2082382"/>
                <a:gd name="connsiteY28-9446" fmla="*/ 1787560 h 4424516"/>
                <a:gd name="connsiteX29-9447" fmla="*/ 841125 w 2082382"/>
                <a:gd name="connsiteY29-9448" fmla="*/ 2385006 h 4424516"/>
                <a:gd name="connsiteX30-9449" fmla="*/ 712349 w 2082382"/>
                <a:gd name="connsiteY30-9450" fmla="*/ 2905296 h 4424516"/>
                <a:gd name="connsiteX31-9451" fmla="*/ 606244 w 2082382"/>
                <a:gd name="connsiteY31-9452" fmla="*/ 3398137 h 4424516"/>
                <a:gd name="connsiteX32-9453" fmla="*/ 677664 w 2082382"/>
                <a:gd name="connsiteY32-9454" fmla="*/ 3841955 h 4424516"/>
                <a:gd name="connsiteX33-9455" fmla="*/ 844948 w 2082382"/>
                <a:gd name="connsiteY33-9456" fmla="*/ 3984250 h 4424516"/>
                <a:gd name="connsiteX34-9457" fmla="*/ 886189 w 2082382"/>
                <a:gd name="connsiteY34-9458" fmla="*/ 4159045 h 4424516"/>
                <a:gd name="connsiteX35-9459" fmla="*/ 694460 w 2082382"/>
                <a:gd name="connsiteY35-9460" fmla="*/ 4424516 h 4424516"/>
                <a:gd name="connsiteX36-9461" fmla="*/ 740072 w 2082382"/>
                <a:gd name="connsiteY36-9462" fmla="*/ 4201242 h 4424516"/>
                <a:gd name="connsiteX37-9463" fmla="*/ 501229 w 2082382"/>
                <a:gd name="connsiteY37-9464" fmla="*/ 4400481 h 4424516"/>
                <a:gd name="connsiteX38-9465" fmla="*/ 524307 w 2082382"/>
                <a:gd name="connsiteY38-9466" fmla="*/ 4011971 h 4424516"/>
                <a:gd name="connsiteX39-9467" fmla="*/ 405228 w 2082382"/>
                <a:gd name="connsiteY39-9468" fmla="*/ 4300657 h 4424516"/>
                <a:gd name="connsiteX40-9469" fmla="*/ 391026 w 2082382"/>
                <a:gd name="connsiteY40-9470" fmla="*/ 4066732 h 4424516"/>
                <a:gd name="connsiteX41-9471" fmla="*/ 287923 w 2082382"/>
                <a:gd name="connsiteY41-9472" fmla="*/ 3595466 h 4424516"/>
                <a:gd name="connsiteX42-9473" fmla="*/ 45531 w 2082382"/>
                <a:gd name="connsiteY42-9474" fmla="*/ 3215148 h 4424516"/>
                <a:gd name="connsiteX43-9475" fmla="*/ 52906 w 2082382"/>
                <a:gd name="connsiteY43-9476" fmla="*/ 2698955 h 4424516"/>
                <a:gd name="connsiteX44-9477" fmla="*/ 222512 w 2082382"/>
                <a:gd name="connsiteY44-9478" fmla="*/ 2337619 h 4424516"/>
                <a:gd name="connsiteX45-9479" fmla="*/ 208720 w 2082382"/>
                <a:gd name="connsiteY45-9480" fmla="*/ 1633794 h 4424516"/>
                <a:gd name="connsiteX46-9481" fmla="*/ 260476 w 2082382"/>
                <a:gd name="connsiteY46-9482" fmla="*/ 1080865 h 4424516"/>
                <a:gd name="connsiteX47-9483" fmla="*/ 443738 w 2082382"/>
                <a:gd name="connsiteY47-9484" fmla="*/ 855407 h 4424516"/>
                <a:gd name="connsiteX48-9485" fmla="*/ 657589 w 2082382"/>
                <a:gd name="connsiteY48-9486" fmla="*/ 803787 h 4424516"/>
                <a:gd name="connsiteX49-9487" fmla="*/ 703064 w 2082382"/>
                <a:gd name="connsiteY49-9488" fmla="*/ 740561 h 4424516"/>
                <a:gd name="connsiteX50-9489" fmla="*/ 1076826 w 2082382"/>
                <a:gd name="connsiteY50-9490" fmla="*/ 208526 h 4424516"/>
                <a:gd name="connsiteX51-9491" fmla="*/ 1734222 w 2082382"/>
                <a:gd name="connsiteY51-9492" fmla="*/ 0 h 4424516"/>
                <a:gd name="connsiteX0-9493" fmla="*/ 1734222 w 2082382"/>
                <a:gd name="connsiteY0-9494" fmla="*/ 0 h 4424516"/>
                <a:gd name="connsiteX1-9495" fmla="*/ 2073435 w 2082382"/>
                <a:gd name="connsiteY1-9496" fmla="*/ 103239 h 4424516"/>
                <a:gd name="connsiteX2-9497" fmla="*/ 2080809 w 2082382"/>
                <a:gd name="connsiteY2-9498" fmla="*/ 184355 h 4424516"/>
                <a:gd name="connsiteX3-9499" fmla="*/ 2081062 w 2082382"/>
                <a:gd name="connsiteY3-9500" fmla="*/ 184588 h 4424516"/>
                <a:gd name="connsiteX4-9501" fmla="*/ 2051312 w 2082382"/>
                <a:gd name="connsiteY4-9502" fmla="*/ 235974 h 4424516"/>
                <a:gd name="connsiteX5-9503" fmla="*/ 2021815 w 2082382"/>
                <a:gd name="connsiteY5-9504" fmla="*/ 457200 h 4424516"/>
                <a:gd name="connsiteX6-9505" fmla="*/ 2080809 w 2082382"/>
                <a:gd name="connsiteY6-9506" fmla="*/ 457200 h 4424516"/>
                <a:gd name="connsiteX7-9507" fmla="*/ 1911202 w 2082382"/>
                <a:gd name="connsiteY7-9508" fmla="*/ 641555 h 4424516"/>
                <a:gd name="connsiteX8-9509" fmla="*/ 2007067 w 2082382"/>
                <a:gd name="connsiteY8-9510" fmla="*/ 759542 h 4424516"/>
                <a:gd name="connsiteX9-9511" fmla="*/ 2080809 w 2082382"/>
                <a:gd name="connsiteY9-9512" fmla="*/ 899652 h 4424516"/>
                <a:gd name="connsiteX10-9513" fmla="*/ 2051312 w 2082382"/>
                <a:gd name="connsiteY10-9514" fmla="*/ 1076632 h 4424516"/>
                <a:gd name="connsiteX11-9515" fmla="*/ 1921581 w 2082382"/>
                <a:gd name="connsiteY11-9516" fmla="*/ 930378 h 4424516"/>
                <a:gd name="connsiteX12-9517" fmla="*/ 1748970 w 2082382"/>
                <a:gd name="connsiteY12-9518" fmla="*/ 909348 h 4424516"/>
                <a:gd name="connsiteX13-9519" fmla="*/ 1605720 w 2082382"/>
                <a:gd name="connsiteY13-9520" fmla="*/ 838610 h 4424516"/>
                <a:gd name="connsiteX14-9521" fmla="*/ 1483499 w 2082382"/>
                <a:gd name="connsiteY14-9522" fmla="*/ 943897 h 4424516"/>
                <a:gd name="connsiteX15-9523" fmla="*/ 1461377 w 2082382"/>
                <a:gd name="connsiteY15-9524" fmla="*/ 1201994 h 4424516"/>
                <a:gd name="connsiteX16-9525" fmla="*/ 1608860 w 2082382"/>
                <a:gd name="connsiteY16-9526" fmla="*/ 1393723 h 4424516"/>
                <a:gd name="connsiteX17-9527" fmla="*/ 1616235 w 2082382"/>
                <a:gd name="connsiteY17-9528" fmla="*/ 1622323 h 4424516"/>
                <a:gd name="connsiteX18-9529" fmla="*/ 1498247 w 2082382"/>
                <a:gd name="connsiteY18-9530" fmla="*/ 1755058 h 4424516"/>
                <a:gd name="connsiteX19-9531" fmla="*/ 1365517 w 2082382"/>
                <a:gd name="connsiteY19-9532" fmla="*/ 1803960 h 4424516"/>
                <a:gd name="connsiteX20-9533" fmla="*/ 1247525 w 2082382"/>
                <a:gd name="connsiteY20-9534" fmla="*/ 1828800 h 4424516"/>
                <a:gd name="connsiteX21-9535" fmla="*/ 944226 w 2082382"/>
                <a:gd name="connsiteY21-9536" fmla="*/ 1719416 h 4424516"/>
                <a:gd name="connsiteX22-9537" fmla="*/ 838802 w 2082382"/>
                <a:gd name="connsiteY22-9538" fmla="*/ 1606345 h 4424516"/>
                <a:gd name="connsiteX23-9539" fmla="*/ 821869 w 2082382"/>
                <a:gd name="connsiteY23-9540" fmla="*/ 1496278 h 4424516"/>
                <a:gd name="connsiteX24-9541" fmla="*/ 753454 w 2082382"/>
                <a:gd name="connsiteY24-9542" fmla="*/ 1268361 h 4424516"/>
                <a:gd name="connsiteX25-9543" fmla="*/ 805073 w 2082382"/>
                <a:gd name="connsiteY25-9544" fmla="*/ 1069258 h 4424516"/>
                <a:gd name="connsiteX26-9545" fmla="*/ 723957 w 2082382"/>
                <a:gd name="connsiteY26-9546" fmla="*/ 966019 h 4424516"/>
                <a:gd name="connsiteX27-9547" fmla="*/ 613344 w 2082382"/>
                <a:gd name="connsiteY27-9548" fmla="*/ 1076632 h 4424516"/>
                <a:gd name="connsiteX28-9549" fmla="*/ 685993 w 2082382"/>
                <a:gd name="connsiteY28-9550" fmla="*/ 1787560 h 4424516"/>
                <a:gd name="connsiteX29-9551" fmla="*/ 841125 w 2082382"/>
                <a:gd name="connsiteY29-9552" fmla="*/ 2385006 h 4424516"/>
                <a:gd name="connsiteX30-9553" fmla="*/ 712349 w 2082382"/>
                <a:gd name="connsiteY30-9554" fmla="*/ 2905296 h 4424516"/>
                <a:gd name="connsiteX31-9555" fmla="*/ 606244 w 2082382"/>
                <a:gd name="connsiteY31-9556" fmla="*/ 3398137 h 4424516"/>
                <a:gd name="connsiteX32-9557" fmla="*/ 677664 w 2082382"/>
                <a:gd name="connsiteY32-9558" fmla="*/ 3841955 h 4424516"/>
                <a:gd name="connsiteX33-9559" fmla="*/ 844948 w 2082382"/>
                <a:gd name="connsiteY33-9560" fmla="*/ 3984250 h 4424516"/>
                <a:gd name="connsiteX34-9561" fmla="*/ 886189 w 2082382"/>
                <a:gd name="connsiteY34-9562" fmla="*/ 4159045 h 4424516"/>
                <a:gd name="connsiteX35-9563" fmla="*/ 694460 w 2082382"/>
                <a:gd name="connsiteY35-9564" fmla="*/ 4424516 h 4424516"/>
                <a:gd name="connsiteX36-9565" fmla="*/ 740072 w 2082382"/>
                <a:gd name="connsiteY36-9566" fmla="*/ 4201242 h 4424516"/>
                <a:gd name="connsiteX37-9567" fmla="*/ 501229 w 2082382"/>
                <a:gd name="connsiteY37-9568" fmla="*/ 4400481 h 4424516"/>
                <a:gd name="connsiteX38-9569" fmla="*/ 524307 w 2082382"/>
                <a:gd name="connsiteY38-9570" fmla="*/ 4011971 h 4424516"/>
                <a:gd name="connsiteX39-9571" fmla="*/ 405228 w 2082382"/>
                <a:gd name="connsiteY39-9572" fmla="*/ 4300657 h 4424516"/>
                <a:gd name="connsiteX40-9573" fmla="*/ 391026 w 2082382"/>
                <a:gd name="connsiteY40-9574" fmla="*/ 4066732 h 4424516"/>
                <a:gd name="connsiteX41-9575" fmla="*/ 287923 w 2082382"/>
                <a:gd name="connsiteY41-9576" fmla="*/ 3595466 h 4424516"/>
                <a:gd name="connsiteX42-9577" fmla="*/ 45531 w 2082382"/>
                <a:gd name="connsiteY42-9578" fmla="*/ 3215148 h 4424516"/>
                <a:gd name="connsiteX43-9579" fmla="*/ 52906 w 2082382"/>
                <a:gd name="connsiteY43-9580" fmla="*/ 2698955 h 4424516"/>
                <a:gd name="connsiteX44-9581" fmla="*/ 222512 w 2082382"/>
                <a:gd name="connsiteY44-9582" fmla="*/ 2337619 h 4424516"/>
                <a:gd name="connsiteX45-9583" fmla="*/ 208720 w 2082382"/>
                <a:gd name="connsiteY45-9584" fmla="*/ 1633794 h 4424516"/>
                <a:gd name="connsiteX46-9585" fmla="*/ 260476 w 2082382"/>
                <a:gd name="connsiteY46-9586" fmla="*/ 1080865 h 4424516"/>
                <a:gd name="connsiteX47-9587" fmla="*/ 443738 w 2082382"/>
                <a:gd name="connsiteY47-9588" fmla="*/ 855407 h 4424516"/>
                <a:gd name="connsiteX48-9589" fmla="*/ 657589 w 2082382"/>
                <a:gd name="connsiteY48-9590" fmla="*/ 803787 h 4424516"/>
                <a:gd name="connsiteX49-9591" fmla="*/ 694597 w 2082382"/>
                <a:gd name="connsiteY49-9592" fmla="*/ 698228 h 4424516"/>
                <a:gd name="connsiteX50-9593" fmla="*/ 1076826 w 2082382"/>
                <a:gd name="connsiteY50-9594" fmla="*/ 208526 h 4424516"/>
                <a:gd name="connsiteX51-9595" fmla="*/ 1734222 w 2082382"/>
                <a:gd name="connsiteY51-9596" fmla="*/ 0 h 4424516"/>
                <a:gd name="connsiteX0-9597" fmla="*/ 1734222 w 2082382"/>
                <a:gd name="connsiteY0-9598" fmla="*/ 0 h 4424516"/>
                <a:gd name="connsiteX1-9599" fmla="*/ 2073435 w 2082382"/>
                <a:gd name="connsiteY1-9600" fmla="*/ 103239 h 4424516"/>
                <a:gd name="connsiteX2-9601" fmla="*/ 2080809 w 2082382"/>
                <a:gd name="connsiteY2-9602" fmla="*/ 184355 h 4424516"/>
                <a:gd name="connsiteX3-9603" fmla="*/ 2081062 w 2082382"/>
                <a:gd name="connsiteY3-9604" fmla="*/ 184588 h 4424516"/>
                <a:gd name="connsiteX4-9605" fmla="*/ 2051312 w 2082382"/>
                <a:gd name="connsiteY4-9606" fmla="*/ 235974 h 4424516"/>
                <a:gd name="connsiteX5-9607" fmla="*/ 2021815 w 2082382"/>
                <a:gd name="connsiteY5-9608" fmla="*/ 457200 h 4424516"/>
                <a:gd name="connsiteX6-9609" fmla="*/ 2080809 w 2082382"/>
                <a:gd name="connsiteY6-9610" fmla="*/ 457200 h 4424516"/>
                <a:gd name="connsiteX7-9611" fmla="*/ 1911202 w 2082382"/>
                <a:gd name="connsiteY7-9612" fmla="*/ 641555 h 4424516"/>
                <a:gd name="connsiteX8-9613" fmla="*/ 2007067 w 2082382"/>
                <a:gd name="connsiteY8-9614" fmla="*/ 759542 h 4424516"/>
                <a:gd name="connsiteX9-9615" fmla="*/ 2080809 w 2082382"/>
                <a:gd name="connsiteY9-9616" fmla="*/ 899652 h 4424516"/>
                <a:gd name="connsiteX10-9617" fmla="*/ 2051312 w 2082382"/>
                <a:gd name="connsiteY10-9618" fmla="*/ 1076632 h 4424516"/>
                <a:gd name="connsiteX11-9619" fmla="*/ 1921581 w 2082382"/>
                <a:gd name="connsiteY11-9620" fmla="*/ 930378 h 4424516"/>
                <a:gd name="connsiteX12-9621" fmla="*/ 1748970 w 2082382"/>
                <a:gd name="connsiteY12-9622" fmla="*/ 909348 h 4424516"/>
                <a:gd name="connsiteX13-9623" fmla="*/ 1605720 w 2082382"/>
                <a:gd name="connsiteY13-9624" fmla="*/ 838610 h 4424516"/>
                <a:gd name="connsiteX14-9625" fmla="*/ 1483499 w 2082382"/>
                <a:gd name="connsiteY14-9626" fmla="*/ 943897 h 4424516"/>
                <a:gd name="connsiteX15-9627" fmla="*/ 1461377 w 2082382"/>
                <a:gd name="connsiteY15-9628" fmla="*/ 1201994 h 4424516"/>
                <a:gd name="connsiteX16-9629" fmla="*/ 1608860 w 2082382"/>
                <a:gd name="connsiteY16-9630" fmla="*/ 1393723 h 4424516"/>
                <a:gd name="connsiteX17-9631" fmla="*/ 1616235 w 2082382"/>
                <a:gd name="connsiteY17-9632" fmla="*/ 1622323 h 4424516"/>
                <a:gd name="connsiteX18-9633" fmla="*/ 1498247 w 2082382"/>
                <a:gd name="connsiteY18-9634" fmla="*/ 1755058 h 4424516"/>
                <a:gd name="connsiteX19-9635" fmla="*/ 1365517 w 2082382"/>
                <a:gd name="connsiteY19-9636" fmla="*/ 1803960 h 4424516"/>
                <a:gd name="connsiteX20-9637" fmla="*/ 1247525 w 2082382"/>
                <a:gd name="connsiteY20-9638" fmla="*/ 1828800 h 4424516"/>
                <a:gd name="connsiteX21-9639" fmla="*/ 944226 w 2082382"/>
                <a:gd name="connsiteY21-9640" fmla="*/ 1719416 h 4424516"/>
                <a:gd name="connsiteX22-9641" fmla="*/ 838802 w 2082382"/>
                <a:gd name="connsiteY22-9642" fmla="*/ 1606345 h 4424516"/>
                <a:gd name="connsiteX23-9643" fmla="*/ 821869 w 2082382"/>
                <a:gd name="connsiteY23-9644" fmla="*/ 1496278 h 4424516"/>
                <a:gd name="connsiteX24-9645" fmla="*/ 753454 w 2082382"/>
                <a:gd name="connsiteY24-9646" fmla="*/ 1268361 h 4424516"/>
                <a:gd name="connsiteX25-9647" fmla="*/ 805073 w 2082382"/>
                <a:gd name="connsiteY25-9648" fmla="*/ 1069258 h 4424516"/>
                <a:gd name="connsiteX26-9649" fmla="*/ 723957 w 2082382"/>
                <a:gd name="connsiteY26-9650" fmla="*/ 966019 h 4424516"/>
                <a:gd name="connsiteX27-9651" fmla="*/ 613344 w 2082382"/>
                <a:gd name="connsiteY27-9652" fmla="*/ 1076632 h 4424516"/>
                <a:gd name="connsiteX28-9653" fmla="*/ 685993 w 2082382"/>
                <a:gd name="connsiteY28-9654" fmla="*/ 1787560 h 4424516"/>
                <a:gd name="connsiteX29-9655" fmla="*/ 841125 w 2082382"/>
                <a:gd name="connsiteY29-9656" fmla="*/ 2385006 h 4424516"/>
                <a:gd name="connsiteX30-9657" fmla="*/ 712349 w 2082382"/>
                <a:gd name="connsiteY30-9658" fmla="*/ 2905296 h 4424516"/>
                <a:gd name="connsiteX31-9659" fmla="*/ 606244 w 2082382"/>
                <a:gd name="connsiteY31-9660" fmla="*/ 3398137 h 4424516"/>
                <a:gd name="connsiteX32-9661" fmla="*/ 677664 w 2082382"/>
                <a:gd name="connsiteY32-9662" fmla="*/ 3841955 h 4424516"/>
                <a:gd name="connsiteX33-9663" fmla="*/ 844948 w 2082382"/>
                <a:gd name="connsiteY33-9664" fmla="*/ 3984250 h 4424516"/>
                <a:gd name="connsiteX34-9665" fmla="*/ 886189 w 2082382"/>
                <a:gd name="connsiteY34-9666" fmla="*/ 4159045 h 4424516"/>
                <a:gd name="connsiteX35-9667" fmla="*/ 694460 w 2082382"/>
                <a:gd name="connsiteY35-9668" fmla="*/ 4424516 h 4424516"/>
                <a:gd name="connsiteX36-9669" fmla="*/ 740072 w 2082382"/>
                <a:gd name="connsiteY36-9670" fmla="*/ 4201242 h 4424516"/>
                <a:gd name="connsiteX37-9671" fmla="*/ 501229 w 2082382"/>
                <a:gd name="connsiteY37-9672" fmla="*/ 4400481 h 4424516"/>
                <a:gd name="connsiteX38-9673" fmla="*/ 524307 w 2082382"/>
                <a:gd name="connsiteY38-9674" fmla="*/ 4011971 h 4424516"/>
                <a:gd name="connsiteX39-9675" fmla="*/ 405228 w 2082382"/>
                <a:gd name="connsiteY39-9676" fmla="*/ 4300657 h 4424516"/>
                <a:gd name="connsiteX40-9677" fmla="*/ 391026 w 2082382"/>
                <a:gd name="connsiteY40-9678" fmla="*/ 4066732 h 4424516"/>
                <a:gd name="connsiteX41-9679" fmla="*/ 287923 w 2082382"/>
                <a:gd name="connsiteY41-9680" fmla="*/ 3595466 h 4424516"/>
                <a:gd name="connsiteX42-9681" fmla="*/ 45531 w 2082382"/>
                <a:gd name="connsiteY42-9682" fmla="*/ 3215148 h 4424516"/>
                <a:gd name="connsiteX43-9683" fmla="*/ 52906 w 2082382"/>
                <a:gd name="connsiteY43-9684" fmla="*/ 2698955 h 4424516"/>
                <a:gd name="connsiteX44-9685" fmla="*/ 222512 w 2082382"/>
                <a:gd name="connsiteY44-9686" fmla="*/ 2337619 h 4424516"/>
                <a:gd name="connsiteX45-9687" fmla="*/ 208720 w 2082382"/>
                <a:gd name="connsiteY45-9688" fmla="*/ 1633794 h 4424516"/>
                <a:gd name="connsiteX46-9689" fmla="*/ 260476 w 2082382"/>
                <a:gd name="connsiteY46-9690" fmla="*/ 1080865 h 4424516"/>
                <a:gd name="connsiteX47-9691" fmla="*/ 443738 w 2082382"/>
                <a:gd name="connsiteY47-9692" fmla="*/ 855407 h 4424516"/>
                <a:gd name="connsiteX48-9693" fmla="*/ 657589 w 2082382"/>
                <a:gd name="connsiteY48-9694" fmla="*/ 803787 h 4424516"/>
                <a:gd name="connsiteX49-9695" fmla="*/ 694597 w 2082382"/>
                <a:gd name="connsiteY49-9696" fmla="*/ 698228 h 4424516"/>
                <a:gd name="connsiteX50-9697" fmla="*/ 1076826 w 2082382"/>
                <a:gd name="connsiteY50-9698" fmla="*/ 208526 h 4424516"/>
                <a:gd name="connsiteX51-9699" fmla="*/ 1734222 w 2082382"/>
                <a:gd name="connsiteY51-9700" fmla="*/ 0 h 4424516"/>
                <a:gd name="connsiteX0-9701" fmla="*/ 1734222 w 2082382"/>
                <a:gd name="connsiteY0-9702" fmla="*/ 0 h 4424516"/>
                <a:gd name="connsiteX1-9703" fmla="*/ 2073435 w 2082382"/>
                <a:gd name="connsiteY1-9704" fmla="*/ 103239 h 4424516"/>
                <a:gd name="connsiteX2-9705" fmla="*/ 2080809 w 2082382"/>
                <a:gd name="connsiteY2-9706" fmla="*/ 184355 h 4424516"/>
                <a:gd name="connsiteX3-9707" fmla="*/ 2081062 w 2082382"/>
                <a:gd name="connsiteY3-9708" fmla="*/ 184588 h 4424516"/>
                <a:gd name="connsiteX4-9709" fmla="*/ 2051312 w 2082382"/>
                <a:gd name="connsiteY4-9710" fmla="*/ 235974 h 4424516"/>
                <a:gd name="connsiteX5-9711" fmla="*/ 2021815 w 2082382"/>
                <a:gd name="connsiteY5-9712" fmla="*/ 457200 h 4424516"/>
                <a:gd name="connsiteX6-9713" fmla="*/ 2080809 w 2082382"/>
                <a:gd name="connsiteY6-9714" fmla="*/ 457200 h 4424516"/>
                <a:gd name="connsiteX7-9715" fmla="*/ 1911202 w 2082382"/>
                <a:gd name="connsiteY7-9716" fmla="*/ 641555 h 4424516"/>
                <a:gd name="connsiteX8-9717" fmla="*/ 2007067 w 2082382"/>
                <a:gd name="connsiteY8-9718" fmla="*/ 759542 h 4424516"/>
                <a:gd name="connsiteX9-9719" fmla="*/ 2080809 w 2082382"/>
                <a:gd name="connsiteY9-9720" fmla="*/ 899652 h 4424516"/>
                <a:gd name="connsiteX10-9721" fmla="*/ 2051312 w 2082382"/>
                <a:gd name="connsiteY10-9722" fmla="*/ 1076632 h 4424516"/>
                <a:gd name="connsiteX11-9723" fmla="*/ 1921581 w 2082382"/>
                <a:gd name="connsiteY11-9724" fmla="*/ 930378 h 4424516"/>
                <a:gd name="connsiteX12-9725" fmla="*/ 1748970 w 2082382"/>
                <a:gd name="connsiteY12-9726" fmla="*/ 909348 h 4424516"/>
                <a:gd name="connsiteX13-9727" fmla="*/ 1605720 w 2082382"/>
                <a:gd name="connsiteY13-9728" fmla="*/ 838610 h 4424516"/>
                <a:gd name="connsiteX14-9729" fmla="*/ 1483499 w 2082382"/>
                <a:gd name="connsiteY14-9730" fmla="*/ 943897 h 4424516"/>
                <a:gd name="connsiteX15-9731" fmla="*/ 1461377 w 2082382"/>
                <a:gd name="connsiteY15-9732" fmla="*/ 1201994 h 4424516"/>
                <a:gd name="connsiteX16-9733" fmla="*/ 1608860 w 2082382"/>
                <a:gd name="connsiteY16-9734" fmla="*/ 1393723 h 4424516"/>
                <a:gd name="connsiteX17-9735" fmla="*/ 1616235 w 2082382"/>
                <a:gd name="connsiteY17-9736" fmla="*/ 1622323 h 4424516"/>
                <a:gd name="connsiteX18-9737" fmla="*/ 1498247 w 2082382"/>
                <a:gd name="connsiteY18-9738" fmla="*/ 1755058 h 4424516"/>
                <a:gd name="connsiteX19-9739" fmla="*/ 1365517 w 2082382"/>
                <a:gd name="connsiteY19-9740" fmla="*/ 1803960 h 4424516"/>
                <a:gd name="connsiteX20-9741" fmla="*/ 1247525 w 2082382"/>
                <a:gd name="connsiteY20-9742" fmla="*/ 1828800 h 4424516"/>
                <a:gd name="connsiteX21-9743" fmla="*/ 944226 w 2082382"/>
                <a:gd name="connsiteY21-9744" fmla="*/ 1719416 h 4424516"/>
                <a:gd name="connsiteX22-9745" fmla="*/ 838802 w 2082382"/>
                <a:gd name="connsiteY22-9746" fmla="*/ 1606345 h 4424516"/>
                <a:gd name="connsiteX23-9747" fmla="*/ 821869 w 2082382"/>
                <a:gd name="connsiteY23-9748" fmla="*/ 1496278 h 4424516"/>
                <a:gd name="connsiteX24-9749" fmla="*/ 753454 w 2082382"/>
                <a:gd name="connsiteY24-9750" fmla="*/ 1268361 h 4424516"/>
                <a:gd name="connsiteX25-9751" fmla="*/ 805073 w 2082382"/>
                <a:gd name="connsiteY25-9752" fmla="*/ 1069258 h 4424516"/>
                <a:gd name="connsiteX26-9753" fmla="*/ 723957 w 2082382"/>
                <a:gd name="connsiteY26-9754" fmla="*/ 966019 h 4424516"/>
                <a:gd name="connsiteX27-9755" fmla="*/ 613344 w 2082382"/>
                <a:gd name="connsiteY27-9756" fmla="*/ 1076632 h 4424516"/>
                <a:gd name="connsiteX28-9757" fmla="*/ 685993 w 2082382"/>
                <a:gd name="connsiteY28-9758" fmla="*/ 1787560 h 4424516"/>
                <a:gd name="connsiteX29-9759" fmla="*/ 841125 w 2082382"/>
                <a:gd name="connsiteY29-9760" fmla="*/ 2385006 h 4424516"/>
                <a:gd name="connsiteX30-9761" fmla="*/ 712349 w 2082382"/>
                <a:gd name="connsiteY30-9762" fmla="*/ 2905296 h 4424516"/>
                <a:gd name="connsiteX31-9763" fmla="*/ 606244 w 2082382"/>
                <a:gd name="connsiteY31-9764" fmla="*/ 3398137 h 4424516"/>
                <a:gd name="connsiteX32-9765" fmla="*/ 677664 w 2082382"/>
                <a:gd name="connsiteY32-9766" fmla="*/ 3841955 h 4424516"/>
                <a:gd name="connsiteX33-9767" fmla="*/ 844948 w 2082382"/>
                <a:gd name="connsiteY33-9768" fmla="*/ 3984250 h 4424516"/>
                <a:gd name="connsiteX34-9769" fmla="*/ 886189 w 2082382"/>
                <a:gd name="connsiteY34-9770" fmla="*/ 4159045 h 4424516"/>
                <a:gd name="connsiteX35-9771" fmla="*/ 694460 w 2082382"/>
                <a:gd name="connsiteY35-9772" fmla="*/ 4424516 h 4424516"/>
                <a:gd name="connsiteX36-9773" fmla="*/ 740072 w 2082382"/>
                <a:gd name="connsiteY36-9774" fmla="*/ 4201242 h 4424516"/>
                <a:gd name="connsiteX37-9775" fmla="*/ 501229 w 2082382"/>
                <a:gd name="connsiteY37-9776" fmla="*/ 4400481 h 4424516"/>
                <a:gd name="connsiteX38-9777" fmla="*/ 524307 w 2082382"/>
                <a:gd name="connsiteY38-9778" fmla="*/ 4011971 h 4424516"/>
                <a:gd name="connsiteX39-9779" fmla="*/ 405228 w 2082382"/>
                <a:gd name="connsiteY39-9780" fmla="*/ 4300657 h 4424516"/>
                <a:gd name="connsiteX40-9781" fmla="*/ 391026 w 2082382"/>
                <a:gd name="connsiteY40-9782" fmla="*/ 4066732 h 4424516"/>
                <a:gd name="connsiteX41-9783" fmla="*/ 287923 w 2082382"/>
                <a:gd name="connsiteY41-9784" fmla="*/ 3595466 h 4424516"/>
                <a:gd name="connsiteX42-9785" fmla="*/ 45531 w 2082382"/>
                <a:gd name="connsiteY42-9786" fmla="*/ 3215148 h 4424516"/>
                <a:gd name="connsiteX43-9787" fmla="*/ 52906 w 2082382"/>
                <a:gd name="connsiteY43-9788" fmla="*/ 2698955 h 4424516"/>
                <a:gd name="connsiteX44-9789" fmla="*/ 222512 w 2082382"/>
                <a:gd name="connsiteY44-9790" fmla="*/ 2337619 h 4424516"/>
                <a:gd name="connsiteX45-9791" fmla="*/ 208720 w 2082382"/>
                <a:gd name="connsiteY45-9792" fmla="*/ 1633794 h 4424516"/>
                <a:gd name="connsiteX46-9793" fmla="*/ 260476 w 2082382"/>
                <a:gd name="connsiteY46-9794" fmla="*/ 1080865 h 4424516"/>
                <a:gd name="connsiteX47-9795" fmla="*/ 443738 w 2082382"/>
                <a:gd name="connsiteY47-9796" fmla="*/ 855407 h 4424516"/>
                <a:gd name="connsiteX48-9797" fmla="*/ 657589 w 2082382"/>
                <a:gd name="connsiteY48-9798" fmla="*/ 803787 h 4424516"/>
                <a:gd name="connsiteX49-9799" fmla="*/ 694597 w 2082382"/>
                <a:gd name="connsiteY49-9800" fmla="*/ 698228 h 4424516"/>
                <a:gd name="connsiteX50-9801" fmla="*/ 1076826 w 2082382"/>
                <a:gd name="connsiteY50-9802" fmla="*/ 208526 h 4424516"/>
                <a:gd name="connsiteX51-9803" fmla="*/ 1734222 w 2082382"/>
                <a:gd name="connsiteY51-9804" fmla="*/ 0 h 44245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197" y="connsiteY49-198"/>
                </a:cxn>
                <a:cxn ang="0">
                  <a:pos x="connsiteX50-7099" y="connsiteY50-7100"/>
                </a:cxn>
                <a:cxn ang="0">
                  <a:pos x="connsiteX51-7203" y="connsiteY51-7204"/>
                </a:cxn>
              </a:cxnLst>
              <a:rect l="l" t="t" r="r" b="b"/>
              <a:pathLst>
                <a:path w="2082382" h="4424516">
                  <a:moveTo>
                    <a:pt x="1734222" y="0"/>
                  </a:moveTo>
                  <a:cubicBezTo>
                    <a:pt x="1906559" y="4780"/>
                    <a:pt x="1964597" y="43426"/>
                    <a:pt x="2073435" y="103239"/>
                  </a:cubicBezTo>
                  <a:lnTo>
                    <a:pt x="2080809" y="184355"/>
                  </a:lnTo>
                  <a:lnTo>
                    <a:pt x="2081062" y="184588"/>
                  </a:lnTo>
                  <a:lnTo>
                    <a:pt x="2051312" y="235974"/>
                  </a:lnTo>
                  <a:lnTo>
                    <a:pt x="2021815" y="457200"/>
                  </a:lnTo>
                  <a:lnTo>
                    <a:pt x="2080809" y="457200"/>
                  </a:lnTo>
                  <a:cubicBezTo>
                    <a:pt x="2045439" y="535586"/>
                    <a:pt x="1993138" y="580103"/>
                    <a:pt x="1911202" y="641555"/>
                  </a:cubicBezTo>
                  <a:lnTo>
                    <a:pt x="2007067" y="759542"/>
                  </a:lnTo>
                  <a:cubicBezTo>
                    <a:pt x="2035881" y="785078"/>
                    <a:pt x="2060461" y="823316"/>
                    <a:pt x="2080809" y="899652"/>
                  </a:cubicBezTo>
                  <a:cubicBezTo>
                    <a:pt x="2083677" y="975578"/>
                    <a:pt x="2086544" y="988005"/>
                    <a:pt x="2051312" y="1076632"/>
                  </a:cubicBezTo>
                  <a:cubicBezTo>
                    <a:pt x="2008068" y="1027881"/>
                    <a:pt x="1994459" y="966429"/>
                    <a:pt x="1921581" y="930378"/>
                  </a:cubicBezTo>
                  <a:cubicBezTo>
                    <a:pt x="1855577" y="902201"/>
                    <a:pt x="1806507" y="916358"/>
                    <a:pt x="1748970" y="909348"/>
                  </a:cubicBezTo>
                  <a:cubicBezTo>
                    <a:pt x="1696987" y="851902"/>
                    <a:pt x="1657703" y="841022"/>
                    <a:pt x="1605720" y="838610"/>
                  </a:cubicBezTo>
                  <a:cubicBezTo>
                    <a:pt x="1531113" y="865239"/>
                    <a:pt x="1507306" y="908801"/>
                    <a:pt x="1483499" y="943897"/>
                  </a:cubicBezTo>
                  <a:cubicBezTo>
                    <a:pt x="1450725" y="1059562"/>
                    <a:pt x="1439117" y="1162529"/>
                    <a:pt x="1461377" y="1201994"/>
                  </a:cubicBezTo>
                  <a:cubicBezTo>
                    <a:pt x="1510538" y="1308237"/>
                    <a:pt x="1542765" y="1334046"/>
                    <a:pt x="1608860" y="1393723"/>
                  </a:cubicBezTo>
                  <a:lnTo>
                    <a:pt x="1616235" y="1622323"/>
                  </a:lnTo>
                  <a:lnTo>
                    <a:pt x="1498247" y="1755058"/>
                  </a:lnTo>
                  <a:lnTo>
                    <a:pt x="1365517" y="1803960"/>
                  </a:lnTo>
                  <a:lnTo>
                    <a:pt x="1247525" y="1828800"/>
                  </a:lnTo>
                  <a:cubicBezTo>
                    <a:pt x="1130904" y="1805039"/>
                    <a:pt x="1043914" y="1836310"/>
                    <a:pt x="944226" y="1719416"/>
                  </a:cubicBezTo>
                  <a:cubicBezTo>
                    <a:pt x="879633" y="1675990"/>
                    <a:pt x="867070" y="1675171"/>
                    <a:pt x="838802" y="1606345"/>
                  </a:cubicBezTo>
                  <a:cubicBezTo>
                    <a:pt x="821937" y="1587500"/>
                    <a:pt x="836094" y="1552609"/>
                    <a:pt x="821869" y="1496278"/>
                  </a:cubicBezTo>
                  <a:cubicBezTo>
                    <a:pt x="807644" y="1439947"/>
                    <a:pt x="756253" y="1351525"/>
                    <a:pt x="753454" y="1268361"/>
                  </a:cubicBezTo>
                  <a:cubicBezTo>
                    <a:pt x="766427" y="1151193"/>
                    <a:pt x="787867" y="1135626"/>
                    <a:pt x="805073" y="1069258"/>
                  </a:cubicBezTo>
                  <a:lnTo>
                    <a:pt x="723957" y="966019"/>
                  </a:lnTo>
                  <a:cubicBezTo>
                    <a:pt x="661686" y="998656"/>
                    <a:pt x="650215" y="993194"/>
                    <a:pt x="613344" y="1076632"/>
                  </a:cubicBezTo>
                  <a:cubicBezTo>
                    <a:pt x="610749" y="1489997"/>
                    <a:pt x="637787" y="1585862"/>
                    <a:pt x="685993" y="1787560"/>
                  </a:cubicBezTo>
                  <a:cubicBezTo>
                    <a:pt x="713715" y="1978242"/>
                    <a:pt x="855737" y="2168924"/>
                    <a:pt x="841125" y="2385006"/>
                  </a:cubicBezTo>
                  <a:cubicBezTo>
                    <a:pt x="841944" y="2605003"/>
                    <a:pt x="753863" y="2744565"/>
                    <a:pt x="712349" y="2905296"/>
                  </a:cubicBezTo>
                  <a:cubicBezTo>
                    <a:pt x="675569" y="3059699"/>
                    <a:pt x="613391" y="3171767"/>
                    <a:pt x="606244" y="3398137"/>
                  </a:cubicBezTo>
                  <a:cubicBezTo>
                    <a:pt x="586306" y="3523498"/>
                    <a:pt x="596002" y="3708127"/>
                    <a:pt x="677664" y="3841955"/>
                  </a:cubicBezTo>
                  <a:cubicBezTo>
                    <a:pt x="740480" y="3926076"/>
                    <a:pt x="777898" y="3942463"/>
                    <a:pt x="844948" y="3984250"/>
                  </a:cubicBezTo>
                  <a:cubicBezTo>
                    <a:pt x="884095" y="4055215"/>
                    <a:pt x="889376" y="4100780"/>
                    <a:pt x="886189" y="4159045"/>
                  </a:cubicBezTo>
                  <a:cubicBezTo>
                    <a:pt x="822279" y="4344902"/>
                    <a:pt x="758370" y="4336026"/>
                    <a:pt x="694460" y="4424516"/>
                  </a:cubicBezTo>
                  <a:cubicBezTo>
                    <a:pt x="709664" y="4350091"/>
                    <a:pt x="741801" y="4309534"/>
                    <a:pt x="740072" y="4201242"/>
                  </a:cubicBezTo>
                  <a:cubicBezTo>
                    <a:pt x="650580" y="4363611"/>
                    <a:pt x="624588" y="4382046"/>
                    <a:pt x="501229" y="4400481"/>
                  </a:cubicBezTo>
                  <a:cubicBezTo>
                    <a:pt x="515977" y="4326011"/>
                    <a:pt x="543427" y="4133008"/>
                    <a:pt x="524307" y="4011971"/>
                  </a:cubicBezTo>
                  <a:cubicBezTo>
                    <a:pt x="502958" y="4192866"/>
                    <a:pt x="464677" y="4221362"/>
                    <a:pt x="405228" y="4300657"/>
                  </a:cubicBezTo>
                  <a:cubicBezTo>
                    <a:pt x="400494" y="4222682"/>
                    <a:pt x="370360" y="4182807"/>
                    <a:pt x="391026" y="4066732"/>
                  </a:cubicBezTo>
                  <a:cubicBezTo>
                    <a:pt x="424392" y="3984432"/>
                    <a:pt x="318057" y="3724332"/>
                    <a:pt x="287923" y="3595466"/>
                  </a:cubicBezTo>
                  <a:cubicBezTo>
                    <a:pt x="214181" y="3470105"/>
                    <a:pt x="174307" y="3382842"/>
                    <a:pt x="45531" y="3215148"/>
                  </a:cubicBezTo>
                  <a:cubicBezTo>
                    <a:pt x="-11278" y="3127751"/>
                    <a:pt x="-21519" y="2930286"/>
                    <a:pt x="52906" y="2698955"/>
                  </a:cubicBezTo>
                  <a:cubicBezTo>
                    <a:pt x="109441" y="2578510"/>
                    <a:pt x="170211" y="2508864"/>
                    <a:pt x="222512" y="2337619"/>
                  </a:cubicBezTo>
                  <a:cubicBezTo>
                    <a:pt x="263070" y="2077611"/>
                    <a:pt x="206262" y="1859936"/>
                    <a:pt x="208720" y="1633794"/>
                  </a:cubicBezTo>
                  <a:cubicBezTo>
                    <a:pt x="218916" y="1446662"/>
                    <a:pt x="207947" y="1272231"/>
                    <a:pt x="260476" y="1080865"/>
                  </a:cubicBezTo>
                  <a:cubicBezTo>
                    <a:pt x="294753" y="994423"/>
                    <a:pt x="341729" y="886816"/>
                    <a:pt x="443738" y="855407"/>
                  </a:cubicBezTo>
                  <a:cubicBezTo>
                    <a:pt x="557355" y="812800"/>
                    <a:pt x="586305" y="820994"/>
                    <a:pt x="657589" y="803787"/>
                  </a:cubicBezTo>
                  <a:cubicBezTo>
                    <a:pt x="669925" y="768601"/>
                    <a:pt x="652627" y="750347"/>
                    <a:pt x="694597" y="698228"/>
                  </a:cubicBezTo>
                  <a:cubicBezTo>
                    <a:pt x="868573" y="451738"/>
                    <a:pt x="868983" y="328016"/>
                    <a:pt x="1076826" y="208526"/>
                  </a:cubicBezTo>
                  <a:cubicBezTo>
                    <a:pt x="1284669" y="50118"/>
                    <a:pt x="1517912" y="10242"/>
                    <a:pt x="1734222" y="0"/>
                  </a:cubicBezTo>
                  <a:close/>
                </a:path>
              </a:pathLst>
            </a:custGeom>
            <a:solidFill>
              <a:srgbClr val="4B0C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3966633" y="1744133"/>
              <a:ext cx="232834" cy="313267"/>
            </a:xfrm>
            <a:custGeom>
              <a:avLst/>
              <a:gdLst>
                <a:gd name="connsiteX0" fmla="*/ 21167 w 232834"/>
                <a:gd name="connsiteY0" fmla="*/ 50800 h 313267"/>
                <a:gd name="connsiteX1" fmla="*/ 143934 w 232834"/>
                <a:gd name="connsiteY1" fmla="*/ 0 h 313267"/>
                <a:gd name="connsiteX2" fmla="*/ 148167 w 232834"/>
                <a:gd name="connsiteY2" fmla="*/ 127000 h 313267"/>
                <a:gd name="connsiteX3" fmla="*/ 232834 w 232834"/>
                <a:gd name="connsiteY3" fmla="*/ 287867 h 313267"/>
                <a:gd name="connsiteX4" fmla="*/ 177800 w 232834"/>
                <a:gd name="connsiteY4" fmla="*/ 313267 h 313267"/>
                <a:gd name="connsiteX5" fmla="*/ 118534 w 232834"/>
                <a:gd name="connsiteY5" fmla="*/ 292100 h 313267"/>
                <a:gd name="connsiteX6" fmla="*/ 0 w 232834"/>
                <a:gd name="connsiteY6" fmla="*/ 114300 h 313267"/>
                <a:gd name="connsiteX7" fmla="*/ 21167 w 232834"/>
                <a:gd name="connsiteY7" fmla="*/ 50800 h 31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834" h="313267">
                  <a:moveTo>
                    <a:pt x="21167" y="50800"/>
                  </a:moveTo>
                  <a:lnTo>
                    <a:pt x="143934" y="0"/>
                  </a:lnTo>
                  <a:lnTo>
                    <a:pt x="148167" y="127000"/>
                  </a:lnTo>
                  <a:lnTo>
                    <a:pt x="232834" y="287867"/>
                  </a:lnTo>
                  <a:lnTo>
                    <a:pt x="177800" y="313267"/>
                  </a:lnTo>
                  <a:lnTo>
                    <a:pt x="118534" y="292100"/>
                  </a:lnTo>
                  <a:lnTo>
                    <a:pt x="0" y="114300"/>
                  </a:lnTo>
                  <a:lnTo>
                    <a:pt x="21167" y="508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3634740" y="1778635"/>
            <a:ext cx="53397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solidFill>
                  <a:srgbClr val="707B2D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健康管理实施</a:t>
            </a:r>
            <a:endParaRPr lang="zh-CN" altLang="en-US" sz="6000">
              <a:solidFill>
                <a:srgbClr val="707B2D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38015" y="3095625"/>
            <a:ext cx="3315970" cy="667385"/>
          </a:xfrm>
          <a:prstGeom prst="rect">
            <a:avLst/>
          </a:prstGeom>
          <a:solidFill>
            <a:srgbClr val="707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38282" y="3095865"/>
            <a:ext cx="21154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4000" smtClean="0">
                <a:solidFill>
                  <a:schemeClr val="bg1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睡得香</a:t>
            </a:r>
            <a:endParaRPr lang="zh-CN" altLang="en-US" sz="4000" dirty="0">
              <a:solidFill>
                <a:schemeClr val="bg1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椭圆 180"/>
          <p:cNvSpPr/>
          <p:nvPr/>
        </p:nvSpPr>
        <p:spPr>
          <a:xfrm>
            <a:off x="682992" y="2332615"/>
            <a:ext cx="2754217" cy="2754217"/>
          </a:xfrm>
          <a:prstGeom prst="ellipse">
            <a:avLst/>
          </a:prstGeom>
          <a:solidFill>
            <a:srgbClr val="E3D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44"/>
          <p:cNvSpPr txBox="1">
            <a:spLocks noChangeArrowheads="1"/>
          </p:cNvSpPr>
          <p:nvPr/>
        </p:nvSpPr>
        <p:spPr bwMode="auto">
          <a:xfrm>
            <a:off x="4278630" y="2263140"/>
            <a:ext cx="5718810" cy="1076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latin typeface="汉仪典雅体简" panose="00020600040101010101" pitchFamily="18" charset="-122"/>
                <a:ea typeface="汉仪典雅体简" panose="00020600040101010101" pitchFamily="18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6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我们一天</a:t>
            </a:r>
            <a:r>
              <a:rPr lang="en-US" sz="16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24 </a:t>
            </a:r>
            <a:r>
              <a:rPr lang="zh-CN" altLang="en-US" sz="16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小时中，平均有</a:t>
            </a:r>
            <a:r>
              <a:rPr lang="en-US" sz="16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8 </a:t>
            </a:r>
            <a:r>
              <a:rPr lang="zh-CN" altLang="en-US" sz="16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个小时在睡眠，占了我们一天近三分之一的时间。因而，人的一生中有</a:t>
            </a:r>
            <a:r>
              <a:rPr lang="en-US" sz="16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1/3</a:t>
            </a:r>
            <a:r>
              <a:rPr lang="zh-CN" altLang="en-US" sz="16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的时间是在睡眠中度过的。</a:t>
            </a:r>
            <a:r>
              <a:rPr lang="zh-CN" altLang="en-US" sz="1600" dirty="0">
                <a:solidFill>
                  <a:srgbClr val="6F7A2E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充足的睡眠是人们解除疲劳，恢复体力、精力和增进健康的重要保证。</a:t>
            </a:r>
            <a:endParaRPr lang="en-US" sz="1600" dirty="0">
              <a:solidFill>
                <a:srgbClr val="6F7A2E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4391660" y="3678555"/>
            <a:ext cx="5691505" cy="1076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latin typeface="汉仪典雅体简" panose="00020600040101010101" pitchFamily="18" charset="-122"/>
                <a:ea typeface="汉仪典雅体简" panose="00020600040101010101" pitchFamily="18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600" dirty="0">
                <a:latin typeface="方正楷体_GBK" panose="02000000000000000000" charset="-122"/>
                <a:ea typeface="方正楷体_GBK" panose="02000000000000000000" charset="-122"/>
              </a:rPr>
              <a:t>然而，现代的人工作忙碌，生活紧张，生活作息混乱，很多人是夜猫子。前一天晚上睡不好，第二天上班就觉得非常疲倦很累。睡眠有助新陈代谢，让身心得到适当的休息。好的睡眠质量对于忙碌的现代人来说，是非常重要的。</a:t>
            </a:r>
            <a:endParaRPr lang="en-US" sz="1600" dirty="0">
              <a:latin typeface="方正楷体_GBK" panose="02000000000000000000" charset="-122"/>
              <a:ea typeface="方正楷体_GBK" panose="02000000000000000000" charset="-122"/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545487" y="3164322"/>
            <a:ext cx="3121079" cy="2394008"/>
            <a:chOff x="166" y="2171"/>
            <a:chExt cx="880" cy="675"/>
          </a:xfrm>
        </p:grpSpPr>
        <p:sp>
          <p:nvSpPr>
            <p:cNvPr id="9" name="Freeform 5"/>
            <p:cNvSpPr/>
            <p:nvPr/>
          </p:nvSpPr>
          <p:spPr bwMode="auto">
            <a:xfrm>
              <a:off x="475" y="2171"/>
              <a:ext cx="248" cy="169"/>
            </a:xfrm>
            <a:custGeom>
              <a:avLst/>
              <a:gdLst>
                <a:gd name="T0" fmla="*/ 89 w 104"/>
                <a:gd name="T1" fmla="*/ 71 h 71"/>
                <a:gd name="T2" fmla="*/ 15 w 104"/>
                <a:gd name="T3" fmla="*/ 71 h 71"/>
                <a:gd name="T4" fmla="*/ 1 w 104"/>
                <a:gd name="T5" fmla="*/ 55 h 71"/>
                <a:gd name="T6" fmla="*/ 9 w 104"/>
                <a:gd name="T7" fmla="*/ 12 h 71"/>
                <a:gd name="T8" fmla="*/ 22 w 104"/>
                <a:gd name="T9" fmla="*/ 0 h 71"/>
                <a:gd name="T10" fmla="*/ 82 w 104"/>
                <a:gd name="T11" fmla="*/ 0 h 71"/>
                <a:gd name="T12" fmla="*/ 95 w 104"/>
                <a:gd name="T13" fmla="*/ 12 h 71"/>
                <a:gd name="T14" fmla="*/ 103 w 104"/>
                <a:gd name="T15" fmla="*/ 55 h 71"/>
                <a:gd name="T16" fmla="*/ 89 w 104"/>
                <a:gd name="T1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71">
                  <a:moveTo>
                    <a:pt x="89" y="71"/>
                  </a:moveTo>
                  <a:cubicBezTo>
                    <a:pt x="15" y="71"/>
                    <a:pt x="15" y="71"/>
                    <a:pt x="15" y="71"/>
                  </a:cubicBezTo>
                  <a:cubicBezTo>
                    <a:pt x="6" y="71"/>
                    <a:pt x="0" y="63"/>
                    <a:pt x="1" y="5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5"/>
                    <a:pt x="15" y="0"/>
                    <a:pt x="2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8" y="0"/>
                    <a:pt x="94" y="5"/>
                    <a:pt x="95" y="12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104" y="63"/>
                    <a:pt x="98" y="71"/>
                    <a:pt x="89" y="71"/>
                  </a:cubicBezTo>
                </a:path>
              </a:pathLst>
            </a:custGeom>
            <a:solidFill>
              <a:srgbClr val="7D6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418" y="2211"/>
              <a:ext cx="357" cy="196"/>
            </a:xfrm>
            <a:custGeom>
              <a:avLst/>
              <a:gdLst>
                <a:gd name="T0" fmla="*/ 0 w 150"/>
                <a:gd name="T1" fmla="*/ 42 h 82"/>
                <a:gd name="T2" fmla="*/ 28 w 150"/>
                <a:gd name="T3" fmla="*/ 21 h 82"/>
                <a:gd name="T4" fmla="*/ 123 w 150"/>
                <a:gd name="T5" fmla="*/ 20 h 82"/>
                <a:gd name="T6" fmla="*/ 150 w 150"/>
                <a:gd name="T7" fmla="*/ 42 h 82"/>
                <a:gd name="T8" fmla="*/ 114 w 150"/>
                <a:gd name="T9" fmla="*/ 82 h 82"/>
                <a:gd name="T10" fmla="*/ 24 w 150"/>
                <a:gd name="T11" fmla="*/ 80 h 82"/>
                <a:gd name="T12" fmla="*/ 0 w 150"/>
                <a:gd name="T13" fmla="*/ 4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82">
                  <a:moveTo>
                    <a:pt x="0" y="42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61" y="9"/>
                    <a:pt x="76" y="0"/>
                    <a:pt x="123" y="20"/>
                  </a:cubicBezTo>
                  <a:cubicBezTo>
                    <a:pt x="150" y="42"/>
                    <a:pt x="150" y="42"/>
                    <a:pt x="150" y="42"/>
                  </a:cubicBezTo>
                  <a:cubicBezTo>
                    <a:pt x="114" y="82"/>
                    <a:pt x="114" y="82"/>
                    <a:pt x="114" y="82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0" y="42"/>
                    <a:pt x="0" y="42"/>
                    <a:pt x="0" y="42"/>
                  </a:cubicBezTo>
                </a:path>
              </a:pathLst>
            </a:custGeom>
            <a:solidFill>
              <a:srgbClr val="F58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597" y="2228"/>
              <a:ext cx="21" cy="14"/>
            </a:xfrm>
            <a:custGeom>
              <a:avLst/>
              <a:gdLst>
                <a:gd name="T0" fmla="*/ 0 w 9"/>
                <a:gd name="T1" fmla="*/ 1 h 6"/>
                <a:gd name="T2" fmla="*/ 1 w 9"/>
                <a:gd name="T3" fmla="*/ 0 h 6"/>
                <a:gd name="T4" fmla="*/ 2 w 9"/>
                <a:gd name="T5" fmla="*/ 1 h 6"/>
                <a:gd name="T6" fmla="*/ 7 w 9"/>
                <a:gd name="T7" fmla="*/ 3 h 6"/>
                <a:gd name="T8" fmla="*/ 9 w 9"/>
                <a:gd name="T9" fmla="*/ 4 h 6"/>
                <a:gd name="T10" fmla="*/ 9 w 9"/>
                <a:gd name="T11" fmla="*/ 6 h 6"/>
                <a:gd name="T12" fmla="*/ 4 w 9"/>
                <a:gd name="T13" fmla="*/ 5 h 6"/>
                <a:gd name="T14" fmla="*/ 2 w 9"/>
                <a:gd name="T15" fmla="*/ 4 h 6"/>
                <a:gd name="T16" fmla="*/ 0 w 9"/>
                <a:gd name="T17" fmla="*/ 4 h 6"/>
                <a:gd name="T18" fmla="*/ 0 w 9"/>
                <a:gd name="T19" fmla="*/ 3 h 6"/>
                <a:gd name="T20" fmla="*/ 0 w 9"/>
                <a:gd name="T2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6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4" y="1"/>
                    <a:pt x="5" y="2"/>
                    <a:pt x="7" y="3"/>
                  </a:cubicBezTo>
                  <a:cubicBezTo>
                    <a:pt x="8" y="3"/>
                    <a:pt x="8" y="4"/>
                    <a:pt x="9" y="4"/>
                  </a:cubicBezTo>
                  <a:cubicBezTo>
                    <a:pt x="9" y="4"/>
                    <a:pt x="9" y="5"/>
                    <a:pt x="9" y="6"/>
                  </a:cubicBezTo>
                  <a:cubicBezTo>
                    <a:pt x="8" y="6"/>
                    <a:pt x="6" y="6"/>
                    <a:pt x="4" y="5"/>
                  </a:cubicBezTo>
                  <a:cubicBezTo>
                    <a:pt x="3" y="5"/>
                    <a:pt x="2" y="5"/>
                    <a:pt x="2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FD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535" y="2233"/>
              <a:ext cx="114" cy="105"/>
            </a:xfrm>
            <a:custGeom>
              <a:avLst/>
              <a:gdLst>
                <a:gd name="T0" fmla="*/ 48 w 48"/>
                <a:gd name="T1" fmla="*/ 23 h 44"/>
                <a:gd name="T2" fmla="*/ 47 w 48"/>
                <a:gd name="T3" fmla="*/ 28 h 44"/>
                <a:gd name="T4" fmla="*/ 47 w 48"/>
                <a:gd name="T5" fmla="*/ 29 h 44"/>
                <a:gd name="T6" fmla="*/ 46 w 48"/>
                <a:gd name="T7" fmla="*/ 31 h 44"/>
                <a:gd name="T8" fmla="*/ 43 w 48"/>
                <a:gd name="T9" fmla="*/ 38 h 44"/>
                <a:gd name="T10" fmla="*/ 33 w 48"/>
                <a:gd name="T11" fmla="*/ 43 h 44"/>
                <a:gd name="T12" fmla="*/ 19 w 48"/>
                <a:gd name="T13" fmla="*/ 42 h 44"/>
                <a:gd name="T14" fmla="*/ 2 w 48"/>
                <a:gd name="T15" fmla="*/ 18 h 44"/>
                <a:gd name="T16" fmla="*/ 2 w 48"/>
                <a:gd name="T17" fmla="*/ 15 h 44"/>
                <a:gd name="T18" fmla="*/ 3 w 48"/>
                <a:gd name="T19" fmla="*/ 13 h 44"/>
                <a:gd name="T20" fmla="*/ 5 w 48"/>
                <a:gd name="T21" fmla="*/ 9 h 44"/>
                <a:gd name="T22" fmla="*/ 6 w 48"/>
                <a:gd name="T23" fmla="*/ 8 h 44"/>
                <a:gd name="T24" fmla="*/ 7 w 48"/>
                <a:gd name="T25" fmla="*/ 7 h 44"/>
                <a:gd name="T26" fmla="*/ 25 w 48"/>
                <a:gd name="T27" fmla="*/ 1 h 44"/>
                <a:gd name="T28" fmla="*/ 26 w 48"/>
                <a:gd name="T29" fmla="*/ 1 h 44"/>
                <a:gd name="T30" fmla="*/ 35 w 48"/>
                <a:gd name="T31" fmla="*/ 4 h 44"/>
                <a:gd name="T32" fmla="*/ 39 w 48"/>
                <a:gd name="T33" fmla="*/ 6 h 44"/>
                <a:gd name="T34" fmla="*/ 48 w 48"/>
                <a:gd name="T35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44">
                  <a:moveTo>
                    <a:pt x="48" y="23"/>
                  </a:moveTo>
                  <a:cubicBezTo>
                    <a:pt x="48" y="25"/>
                    <a:pt x="47" y="26"/>
                    <a:pt x="47" y="28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9"/>
                    <a:pt x="47" y="30"/>
                    <a:pt x="46" y="31"/>
                  </a:cubicBezTo>
                  <a:cubicBezTo>
                    <a:pt x="46" y="34"/>
                    <a:pt x="45" y="36"/>
                    <a:pt x="43" y="38"/>
                  </a:cubicBezTo>
                  <a:cubicBezTo>
                    <a:pt x="40" y="41"/>
                    <a:pt x="37" y="42"/>
                    <a:pt x="33" y="43"/>
                  </a:cubicBezTo>
                  <a:cubicBezTo>
                    <a:pt x="29" y="44"/>
                    <a:pt x="24" y="43"/>
                    <a:pt x="19" y="42"/>
                  </a:cubicBezTo>
                  <a:cubicBezTo>
                    <a:pt x="5" y="40"/>
                    <a:pt x="0" y="30"/>
                    <a:pt x="2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4"/>
                    <a:pt x="3" y="13"/>
                    <a:pt x="3" y="13"/>
                  </a:cubicBezTo>
                  <a:cubicBezTo>
                    <a:pt x="4" y="11"/>
                    <a:pt x="4" y="10"/>
                    <a:pt x="5" y="9"/>
                  </a:cubicBezTo>
                  <a:cubicBezTo>
                    <a:pt x="5" y="9"/>
                    <a:pt x="5" y="8"/>
                    <a:pt x="6" y="8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10" y="2"/>
                    <a:pt x="17" y="0"/>
                    <a:pt x="25" y="1"/>
                  </a:cubicBezTo>
                  <a:cubicBezTo>
                    <a:pt x="25" y="1"/>
                    <a:pt x="26" y="1"/>
                    <a:pt x="26" y="1"/>
                  </a:cubicBezTo>
                  <a:cubicBezTo>
                    <a:pt x="29" y="2"/>
                    <a:pt x="32" y="3"/>
                    <a:pt x="35" y="4"/>
                  </a:cubicBezTo>
                  <a:cubicBezTo>
                    <a:pt x="36" y="4"/>
                    <a:pt x="37" y="5"/>
                    <a:pt x="39" y="6"/>
                  </a:cubicBezTo>
                  <a:cubicBezTo>
                    <a:pt x="44" y="10"/>
                    <a:pt x="48" y="15"/>
                    <a:pt x="48" y="23"/>
                  </a:cubicBezTo>
                </a:path>
              </a:pathLst>
            </a:custGeom>
            <a:solidFill>
              <a:srgbClr val="FFD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637" y="2288"/>
              <a:ext cx="19" cy="19"/>
            </a:xfrm>
            <a:custGeom>
              <a:avLst/>
              <a:gdLst>
                <a:gd name="T0" fmla="*/ 8 w 8"/>
                <a:gd name="T1" fmla="*/ 4 h 8"/>
                <a:gd name="T2" fmla="*/ 6 w 8"/>
                <a:gd name="T3" fmla="*/ 7 h 8"/>
                <a:gd name="T4" fmla="*/ 3 w 8"/>
                <a:gd name="T5" fmla="*/ 8 h 8"/>
                <a:gd name="T6" fmla="*/ 3 w 8"/>
                <a:gd name="T7" fmla="*/ 8 h 8"/>
                <a:gd name="T8" fmla="*/ 0 w 8"/>
                <a:gd name="T9" fmla="*/ 7 h 8"/>
                <a:gd name="T10" fmla="*/ 0 w 8"/>
                <a:gd name="T11" fmla="*/ 6 h 8"/>
                <a:gd name="T12" fmla="*/ 0 w 8"/>
                <a:gd name="T13" fmla="*/ 5 h 8"/>
                <a:gd name="T14" fmla="*/ 2 w 8"/>
                <a:gd name="T15" fmla="*/ 0 h 8"/>
                <a:gd name="T16" fmla="*/ 5 w 8"/>
                <a:gd name="T17" fmla="*/ 0 h 8"/>
                <a:gd name="T18" fmla="*/ 7 w 8"/>
                <a:gd name="T19" fmla="*/ 3 h 8"/>
                <a:gd name="T20" fmla="*/ 8 w 8"/>
                <a:gd name="T21" fmla="*/ 4 h 8"/>
                <a:gd name="T22" fmla="*/ 8 w 8"/>
                <a:gd name="T2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cubicBezTo>
                    <a:pt x="8" y="5"/>
                    <a:pt x="7" y="6"/>
                    <a:pt x="6" y="7"/>
                  </a:cubicBezTo>
                  <a:cubicBezTo>
                    <a:pt x="5" y="7"/>
                    <a:pt x="4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8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1" y="3"/>
                    <a:pt x="1" y="1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1"/>
                    <a:pt x="6" y="2"/>
                    <a:pt x="7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solidFill>
              <a:srgbClr val="FFD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525" y="2204"/>
              <a:ext cx="107" cy="141"/>
            </a:xfrm>
            <a:custGeom>
              <a:avLst/>
              <a:gdLst>
                <a:gd name="T0" fmla="*/ 37 w 45"/>
                <a:gd name="T1" fmla="*/ 55 h 59"/>
                <a:gd name="T2" fmla="*/ 6 w 45"/>
                <a:gd name="T3" fmla="*/ 30 h 59"/>
                <a:gd name="T4" fmla="*/ 43 w 45"/>
                <a:gd name="T5" fmla="*/ 18 h 59"/>
                <a:gd name="T6" fmla="*/ 38 w 45"/>
                <a:gd name="T7" fmla="*/ 25 h 59"/>
                <a:gd name="T8" fmla="*/ 42 w 45"/>
                <a:gd name="T9" fmla="*/ 36 h 59"/>
                <a:gd name="T10" fmla="*/ 35 w 45"/>
                <a:gd name="T11" fmla="*/ 50 h 59"/>
                <a:gd name="T12" fmla="*/ 37 w 45"/>
                <a:gd name="T13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9">
                  <a:moveTo>
                    <a:pt x="37" y="55"/>
                  </a:moveTo>
                  <a:cubicBezTo>
                    <a:pt x="37" y="57"/>
                    <a:pt x="0" y="59"/>
                    <a:pt x="6" y="30"/>
                  </a:cubicBezTo>
                  <a:cubicBezTo>
                    <a:pt x="11" y="0"/>
                    <a:pt x="45" y="15"/>
                    <a:pt x="43" y="18"/>
                  </a:cubicBezTo>
                  <a:cubicBezTo>
                    <a:pt x="41" y="18"/>
                    <a:pt x="38" y="20"/>
                    <a:pt x="38" y="25"/>
                  </a:cubicBezTo>
                  <a:cubicBezTo>
                    <a:pt x="38" y="29"/>
                    <a:pt x="43" y="30"/>
                    <a:pt x="42" y="36"/>
                  </a:cubicBezTo>
                  <a:cubicBezTo>
                    <a:pt x="42" y="46"/>
                    <a:pt x="36" y="46"/>
                    <a:pt x="35" y="50"/>
                  </a:cubicBezTo>
                  <a:cubicBezTo>
                    <a:pt x="35" y="52"/>
                    <a:pt x="37" y="54"/>
                    <a:pt x="37" y="55"/>
                  </a:cubicBezTo>
                </a:path>
              </a:pathLst>
            </a:custGeom>
            <a:solidFill>
              <a:srgbClr val="141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468" y="2276"/>
              <a:ext cx="79" cy="45"/>
            </a:xfrm>
            <a:custGeom>
              <a:avLst/>
              <a:gdLst>
                <a:gd name="T0" fmla="*/ 16 w 33"/>
                <a:gd name="T1" fmla="*/ 0 h 19"/>
                <a:gd name="T2" fmla="*/ 14 w 33"/>
                <a:gd name="T3" fmla="*/ 7 h 19"/>
                <a:gd name="T4" fmla="*/ 11 w 33"/>
                <a:gd name="T5" fmla="*/ 8 h 19"/>
                <a:gd name="T6" fmla="*/ 5 w 33"/>
                <a:gd name="T7" fmla="*/ 12 h 19"/>
                <a:gd name="T8" fmla="*/ 0 w 33"/>
                <a:gd name="T9" fmla="*/ 14 h 19"/>
                <a:gd name="T10" fmla="*/ 12 w 33"/>
                <a:gd name="T11" fmla="*/ 17 h 19"/>
                <a:gd name="T12" fmla="*/ 26 w 33"/>
                <a:gd name="T13" fmla="*/ 18 h 19"/>
                <a:gd name="T14" fmla="*/ 25 w 33"/>
                <a:gd name="T15" fmla="*/ 19 h 19"/>
                <a:gd name="T16" fmla="*/ 25 w 33"/>
                <a:gd name="T17" fmla="*/ 19 h 19"/>
                <a:gd name="T18" fmla="*/ 28 w 33"/>
                <a:gd name="T19" fmla="*/ 19 h 19"/>
                <a:gd name="T20" fmla="*/ 33 w 33"/>
                <a:gd name="T21" fmla="*/ 18 h 19"/>
                <a:gd name="T22" fmla="*/ 29 w 33"/>
                <a:gd name="T23" fmla="*/ 8 h 19"/>
                <a:gd name="T24" fmla="*/ 27 w 33"/>
                <a:gd name="T25" fmla="*/ 8 h 19"/>
                <a:gd name="T26" fmla="*/ 25 w 33"/>
                <a:gd name="T27" fmla="*/ 8 h 19"/>
                <a:gd name="T28" fmla="*/ 18 w 33"/>
                <a:gd name="T29" fmla="*/ 5 h 19"/>
                <a:gd name="T30" fmla="*/ 16 w 33"/>
                <a:gd name="T3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19">
                  <a:moveTo>
                    <a:pt x="16" y="0"/>
                  </a:moveTo>
                  <a:cubicBezTo>
                    <a:pt x="16" y="2"/>
                    <a:pt x="15" y="5"/>
                    <a:pt x="14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9" y="10"/>
                    <a:pt x="7" y="11"/>
                    <a:pt x="5" y="12"/>
                  </a:cubicBezTo>
                  <a:cubicBezTo>
                    <a:pt x="3" y="13"/>
                    <a:pt x="2" y="14"/>
                    <a:pt x="0" y="14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9"/>
                    <a:pt x="27" y="19"/>
                    <a:pt x="28" y="19"/>
                  </a:cubicBezTo>
                  <a:cubicBezTo>
                    <a:pt x="30" y="18"/>
                    <a:pt x="31" y="18"/>
                    <a:pt x="33" y="18"/>
                  </a:cubicBezTo>
                  <a:cubicBezTo>
                    <a:pt x="31" y="15"/>
                    <a:pt x="29" y="12"/>
                    <a:pt x="29" y="8"/>
                  </a:cubicBezTo>
                  <a:cubicBezTo>
                    <a:pt x="28" y="8"/>
                    <a:pt x="28" y="8"/>
                    <a:pt x="27" y="8"/>
                  </a:cubicBezTo>
                  <a:cubicBezTo>
                    <a:pt x="26" y="8"/>
                    <a:pt x="26" y="8"/>
                    <a:pt x="25" y="8"/>
                  </a:cubicBezTo>
                  <a:cubicBezTo>
                    <a:pt x="22" y="8"/>
                    <a:pt x="19" y="7"/>
                    <a:pt x="18" y="5"/>
                  </a:cubicBezTo>
                  <a:cubicBezTo>
                    <a:pt x="17" y="4"/>
                    <a:pt x="16" y="2"/>
                    <a:pt x="16" y="0"/>
                  </a:cubicBezTo>
                </a:path>
              </a:pathLst>
            </a:custGeom>
            <a:solidFill>
              <a:srgbClr val="E6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537" y="2295"/>
              <a:ext cx="14" cy="24"/>
            </a:xfrm>
            <a:custGeom>
              <a:avLst/>
              <a:gdLst>
                <a:gd name="T0" fmla="*/ 2 w 6"/>
                <a:gd name="T1" fmla="*/ 0 h 10"/>
                <a:gd name="T2" fmla="*/ 0 w 6"/>
                <a:gd name="T3" fmla="*/ 0 h 10"/>
                <a:gd name="T4" fmla="*/ 4 w 6"/>
                <a:gd name="T5" fmla="*/ 10 h 10"/>
                <a:gd name="T6" fmla="*/ 5 w 6"/>
                <a:gd name="T7" fmla="*/ 9 h 10"/>
                <a:gd name="T8" fmla="*/ 6 w 6"/>
                <a:gd name="T9" fmla="*/ 9 h 10"/>
                <a:gd name="T10" fmla="*/ 4 w 6"/>
                <a:gd name="T11" fmla="*/ 6 h 10"/>
                <a:gd name="T12" fmla="*/ 2 w 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4"/>
                    <a:pt x="2" y="7"/>
                    <a:pt x="4" y="10"/>
                  </a:cubicBezTo>
                  <a:cubicBezTo>
                    <a:pt x="4" y="10"/>
                    <a:pt x="5" y="10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5" y="7"/>
                    <a:pt x="4" y="6"/>
                  </a:cubicBezTo>
                  <a:cubicBezTo>
                    <a:pt x="3" y="4"/>
                    <a:pt x="2" y="2"/>
                    <a:pt x="2" y="0"/>
                  </a:cubicBezTo>
                </a:path>
              </a:pathLst>
            </a:custGeom>
            <a:solidFill>
              <a:srgbClr val="151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642" y="2278"/>
              <a:ext cx="81" cy="43"/>
            </a:xfrm>
            <a:custGeom>
              <a:avLst/>
              <a:gdLst>
                <a:gd name="T0" fmla="*/ 14 w 34"/>
                <a:gd name="T1" fmla="*/ 0 h 18"/>
                <a:gd name="T2" fmla="*/ 6 w 34"/>
                <a:gd name="T3" fmla="*/ 8 h 18"/>
                <a:gd name="T4" fmla="*/ 6 w 34"/>
                <a:gd name="T5" fmla="*/ 8 h 18"/>
                <a:gd name="T6" fmla="*/ 6 w 34"/>
                <a:gd name="T7" fmla="*/ 9 h 18"/>
                <a:gd name="T8" fmla="*/ 4 w 34"/>
                <a:gd name="T9" fmla="*/ 11 h 18"/>
                <a:gd name="T10" fmla="*/ 1 w 34"/>
                <a:gd name="T11" fmla="*/ 12 h 18"/>
                <a:gd name="T12" fmla="*/ 1 w 34"/>
                <a:gd name="T13" fmla="*/ 12 h 18"/>
                <a:gd name="T14" fmla="*/ 0 w 34"/>
                <a:gd name="T15" fmla="*/ 16 h 18"/>
                <a:gd name="T16" fmla="*/ 0 w 34"/>
                <a:gd name="T17" fmla="*/ 16 h 18"/>
                <a:gd name="T18" fmla="*/ 1 w 34"/>
                <a:gd name="T19" fmla="*/ 16 h 18"/>
                <a:gd name="T20" fmla="*/ 7 w 34"/>
                <a:gd name="T21" fmla="*/ 18 h 18"/>
                <a:gd name="T22" fmla="*/ 10 w 34"/>
                <a:gd name="T23" fmla="*/ 18 h 18"/>
                <a:gd name="T24" fmla="*/ 10 w 34"/>
                <a:gd name="T25" fmla="*/ 18 h 18"/>
                <a:gd name="T26" fmla="*/ 10 w 34"/>
                <a:gd name="T27" fmla="*/ 17 h 18"/>
                <a:gd name="T28" fmla="*/ 24 w 34"/>
                <a:gd name="T29" fmla="*/ 16 h 18"/>
                <a:gd name="T30" fmla="*/ 32 w 34"/>
                <a:gd name="T31" fmla="*/ 14 h 18"/>
                <a:gd name="T32" fmla="*/ 34 w 34"/>
                <a:gd name="T33" fmla="*/ 13 h 18"/>
                <a:gd name="T34" fmla="*/ 19 w 34"/>
                <a:gd name="T35" fmla="*/ 11 h 18"/>
                <a:gd name="T36" fmla="*/ 14 w 34"/>
                <a:gd name="T3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18">
                  <a:moveTo>
                    <a:pt x="14" y="0"/>
                  </a:moveTo>
                  <a:cubicBezTo>
                    <a:pt x="12" y="4"/>
                    <a:pt x="9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5" y="10"/>
                    <a:pt x="4" y="11"/>
                  </a:cubicBezTo>
                  <a:cubicBezTo>
                    <a:pt x="3" y="11"/>
                    <a:pt x="2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4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3" y="17"/>
                    <a:pt x="5" y="17"/>
                    <a:pt x="7" y="18"/>
                  </a:cubicBezTo>
                  <a:cubicBezTo>
                    <a:pt x="8" y="18"/>
                    <a:pt x="9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3"/>
                    <a:pt x="33" y="13"/>
                    <a:pt x="34" y="13"/>
                  </a:cubicBezTo>
                  <a:cubicBezTo>
                    <a:pt x="29" y="11"/>
                    <a:pt x="24" y="13"/>
                    <a:pt x="19" y="11"/>
                  </a:cubicBezTo>
                  <a:cubicBezTo>
                    <a:pt x="16" y="9"/>
                    <a:pt x="13" y="5"/>
                    <a:pt x="14" y="0"/>
                  </a:cubicBezTo>
                </a:path>
              </a:pathLst>
            </a:custGeom>
            <a:solidFill>
              <a:srgbClr val="E6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513" y="2316"/>
              <a:ext cx="105" cy="36"/>
            </a:xfrm>
            <a:custGeom>
              <a:avLst/>
              <a:gdLst>
                <a:gd name="T0" fmla="*/ 42 w 44"/>
                <a:gd name="T1" fmla="*/ 14 h 15"/>
                <a:gd name="T2" fmla="*/ 35 w 44"/>
                <a:gd name="T3" fmla="*/ 14 h 15"/>
                <a:gd name="T4" fmla="*/ 35 w 44"/>
                <a:gd name="T5" fmla="*/ 14 h 15"/>
                <a:gd name="T6" fmla="*/ 28 w 44"/>
                <a:gd name="T7" fmla="*/ 14 h 15"/>
                <a:gd name="T8" fmla="*/ 23 w 44"/>
                <a:gd name="T9" fmla="*/ 12 h 15"/>
                <a:gd name="T10" fmla="*/ 19 w 44"/>
                <a:gd name="T11" fmla="*/ 14 h 15"/>
                <a:gd name="T12" fmla="*/ 5 w 44"/>
                <a:gd name="T13" fmla="*/ 14 h 15"/>
                <a:gd name="T14" fmla="*/ 0 w 44"/>
                <a:gd name="T15" fmla="*/ 12 h 15"/>
                <a:gd name="T16" fmla="*/ 0 w 44"/>
                <a:gd name="T17" fmla="*/ 10 h 15"/>
                <a:gd name="T18" fmla="*/ 0 w 44"/>
                <a:gd name="T19" fmla="*/ 2 h 15"/>
                <a:gd name="T20" fmla="*/ 6 w 44"/>
                <a:gd name="T21" fmla="*/ 2 h 15"/>
                <a:gd name="T22" fmla="*/ 9 w 44"/>
                <a:gd name="T23" fmla="*/ 2 h 15"/>
                <a:gd name="T24" fmla="*/ 15 w 44"/>
                <a:gd name="T25" fmla="*/ 0 h 15"/>
                <a:gd name="T26" fmla="*/ 31 w 44"/>
                <a:gd name="T27" fmla="*/ 5 h 15"/>
                <a:gd name="T28" fmla="*/ 35 w 44"/>
                <a:gd name="T29" fmla="*/ 7 h 15"/>
                <a:gd name="T30" fmla="*/ 42 w 44"/>
                <a:gd name="T31" fmla="*/ 11 h 15"/>
                <a:gd name="T32" fmla="*/ 42 w 44"/>
                <a:gd name="T33" fmla="*/ 11 h 15"/>
                <a:gd name="T34" fmla="*/ 43 w 44"/>
                <a:gd name="T35" fmla="*/ 11 h 15"/>
                <a:gd name="T36" fmla="*/ 42 w 44"/>
                <a:gd name="T3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15">
                  <a:moveTo>
                    <a:pt x="42" y="14"/>
                  </a:moveTo>
                  <a:cubicBezTo>
                    <a:pt x="40" y="14"/>
                    <a:pt x="38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3" y="14"/>
                    <a:pt x="30" y="14"/>
                    <a:pt x="28" y="14"/>
                  </a:cubicBezTo>
                  <a:cubicBezTo>
                    <a:pt x="26" y="13"/>
                    <a:pt x="25" y="12"/>
                    <a:pt x="23" y="12"/>
                  </a:cubicBezTo>
                  <a:cubicBezTo>
                    <a:pt x="22" y="13"/>
                    <a:pt x="20" y="13"/>
                    <a:pt x="19" y="14"/>
                  </a:cubicBezTo>
                  <a:cubicBezTo>
                    <a:pt x="15" y="15"/>
                    <a:pt x="10" y="15"/>
                    <a:pt x="5" y="14"/>
                  </a:cubicBezTo>
                  <a:cubicBezTo>
                    <a:pt x="4" y="14"/>
                    <a:pt x="2" y="13"/>
                    <a:pt x="0" y="12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0" y="7"/>
                    <a:pt x="0" y="4"/>
                    <a:pt x="0" y="2"/>
                  </a:cubicBezTo>
                  <a:cubicBezTo>
                    <a:pt x="2" y="2"/>
                    <a:pt x="4" y="2"/>
                    <a:pt x="6" y="2"/>
                  </a:cubicBezTo>
                  <a:cubicBezTo>
                    <a:pt x="7" y="2"/>
                    <a:pt x="8" y="2"/>
                    <a:pt x="9" y="2"/>
                  </a:cubicBezTo>
                  <a:cubicBezTo>
                    <a:pt x="11" y="1"/>
                    <a:pt x="13" y="1"/>
                    <a:pt x="15" y="0"/>
                  </a:cubicBezTo>
                  <a:cubicBezTo>
                    <a:pt x="21" y="0"/>
                    <a:pt x="26" y="3"/>
                    <a:pt x="31" y="5"/>
                  </a:cubicBezTo>
                  <a:cubicBezTo>
                    <a:pt x="33" y="6"/>
                    <a:pt x="34" y="6"/>
                    <a:pt x="35" y="7"/>
                  </a:cubicBezTo>
                  <a:cubicBezTo>
                    <a:pt x="38" y="8"/>
                    <a:pt x="40" y="9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4" y="12"/>
                    <a:pt x="43" y="14"/>
                    <a:pt x="42" y="14"/>
                  </a:cubicBezTo>
                </a:path>
              </a:pathLst>
            </a:custGeom>
            <a:solidFill>
              <a:srgbClr val="FFD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409" y="2305"/>
              <a:ext cx="121" cy="54"/>
            </a:xfrm>
            <a:custGeom>
              <a:avLst/>
              <a:gdLst>
                <a:gd name="T0" fmla="*/ 51 w 51"/>
                <a:gd name="T1" fmla="*/ 6 h 23"/>
                <a:gd name="T2" fmla="*/ 50 w 51"/>
                <a:gd name="T3" fmla="*/ 7 h 23"/>
                <a:gd name="T4" fmla="*/ 50 w 51"/>
                <a:gd name="T5" fmla="*/ 15 h 23"/>
                <a:gd name="T6" fmla="*/ 49 w 51"/>
                <a:gd name="T7" fmla="*/ 19 h 23"/>
                <a:gd name="T8" fmla="*/ 49 w 51"/>
                <a:gd name="T9" fmla="*/ 19 h 23"/>
                <a:gd name="T10" fmla="*/ 13 w 51"/>
                <a:gd name="T11" fmla="*/ 23 h 23"/>
                <a:gd name="T12" fmla="*/ 10 w 51"/>
                <a:gd name="T13" fmla="*/ 23 h 23"/>
                <a:gd name="T14" fmla="*/ 1 w 51"/>
                <a:gd name="T15" fmla="*/ 16 h 23"/>
                <a:gd name="T16" fmla="*/ 1 w 51"/>
                <a:gd name="T17" fmla="*/ 11 h 23"/>
                <a:gd name="T18" fmla="*/ 1 w 51"/>
                <a:gd name="T19" fmla="*/ 10 h 23"/>
                <a:gd name="T20" fmla="*/ 1 w 51"/>
                <a:gd name="T21" fmla="*/ 10 h 23"/>
                <a:gd name="T22" fmla="*/ 4 w 51"/>
                <a:gd name="T23" fmla="*/ 3 h 23"/>
                <a:gd name="T24" fmla="*/ 14 w 51"/>
                <a:gd name="T25" fmla="*/ 0 h 23"/>
                <a:gd name="T26" fmla="*/ 18 w 51"/>
                <a:gd name="T27" fmla="*/ 1 h 23"/>
                <a:gd name="T28" fmla="*/ 37 w 51"/>
                <a:gd name="T29" fmla="*/ 5 h 23"/>
                <a:gd name="T30" fmla="*/ 51 w 51"/>
                <a:gd name="T31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3">
                  <a:moveTo>
                    <a:pt x="51" y="6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16" y="23"/>
                    <a:pt x="13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6" y="22"/>
                    <a:pt x="3" y="20"/>
                    <a:pt x="1" y="16"/>
                  </a:cubicBezTo>
                  <a:cubicBezTo>
                    <a:pt x="1" y="14"/>
                    <a:pt x="0" y="13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7"/>
                    <a:pt x="2" y="5"/>
                    <a:pt x="4" y="3"/>
                  </a:cubicBezTo>
                  <a:cubicBezTo>
                    <a:pt x="7" y="1"/>
                    <a:pt x="10" y="0"/>
                    <a:pt x="14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51" y="6"/>
                    <a:pt x="51" y="6"/>
                    <a:pt x="51" y="6"/>
                  </a:cubicBezTo>
                </a:path>
              </a:pathLst>
            </a:custGeom>
            <a:solidFill>
              <a:srgbClr val="F68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578" y="2316"/>
              <a:ext cx="104" cy="36"/>
            </a:xfrm>
            <a:custGeom>
              <a:avLst/>
              <a:gdLst>
                <a:gd name="T0" fmla="*/ 44 w 44"/>
                <a:gd name="T1" fmla="*/ 12 h 15"/>
                <a:gd name="T2" fmla="*/ 38 w 44"/>
                <a:gd name="T3" fmla="*/ 14 h 15"/>
                <a:gd name="T4" fmla="*/ 25 w 44"/>
                <a:gd name="T5" fmla="*/ 14 h 15"/>
                <a:gd name="T6" fmla="*/ 20 w 44"/>
                <a:gd name="T7" fmla="*/ 12 h 15"/>
                <a:gd name="T8" fmla="*/ 15 w 44"/>
                <a:gd name="T9" fmla="*/ 14 h 15"/>
                <a:gd name="T10" fmla="*/ 8 w 44"/>
                <a:gd name="T11" fmla="*/ 14 h 15"/>
                <a:gd name="T12" fmla="*/ 8 w 44"/>
                <a:gd name="T13" fmla="*/ 14 h 15"/>
                <a:gd name="T14" fmla="*/ 2 w 44"/>
                <a:gd name="T15" fmla="*/ 14 h 15"/>
                <a:gd name="T16" fmla="*/ 0 w 44"/>
                <a:gd name="T17" fmla="*/ 11 h 15"/>
                <a:gd name="T18" fmla="*/ 1 w 44"/>
                <a:gd name="T19" fmla="*/ 11 h 15"/>
                <a:gd name="T20" fmla="*/ 1 w 44"/>
                <a:gd name="T21" fmla="*/ 11 h 15"/>
                <a:gd name="T22" fmla="*/ 8 w 44"/>
                <a:gd name="T23" fmla="*/ 7 h 15"/>
                <a:gd name="T24" fmla="*/ 12 w 44"/>
                <a:gd name="T25" fmla="*/ 5 h 15"/>
                <a:gd name="T26" fmla="*/ 28 w 44"/>
                <a:gd name="T27" fmla="*/ 0 h 15"/>
                <a:gd name="T28" fmla="*/ 34 w 44"/>
                <a:gd name="T29" fmla="*/ 2 h 15"/>
                <a:gd name="T30" fmla="*/ 37 w 44"/>
                <a:gd name="T31" fmla="*/ 2 h 15"/>
                <a:gd name="T32" fmla="*/ 43 w 44"/>
                <a:gd name="T33" fmla="*/ 2 h 15"/>
                <a:gd name="T34" fmla="*/ 43 w 44"/>
                <a:gd name="T35" fmla="*/ 11 h 15"/>
                <a:gd name="T36" fmla="*/ 44 w 44"/>
                <a:gd name="T37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15">
                  <a:moveTo>
                    <a:pt x="44" y="12"/>
                  </a:moveTo>
                  <a:cubicBezTo>
                    <a:pt x="42" y="13"/>
                    <a:pt x="40" y="14"/>
                    <a:pt x="38" y="14"/>
                  </a:cubicBezTo>
                  <a:cubicBezTo>
                    <a:pt x="34" y="15"/>
                    <a:pt x="29" y="15"/>
                    <a:pt x="25" y="14"/>
                  </a:cubicBezTo>
                  <a:cubicBezTo>
                    <a:pt x="23" y="13"/>
                    <a:pt x="22" y="13"/>
                    <a:pt x="20" y="12"/>
                  </a:cubicBezTo>
                  <a:cubicBezTo>
                    <a:pt x="18" y="12"/>
                    <a:pt x="17" y="13"/>
                    <a:pt x="15" y="14"/>
                  </a:cubicBezTo>
                  <a:cubicBezTo>
                    <a:pt x="13" y="14"/>
                    <a:pt x="11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4" y="14"/>
                    <a:pt x="2" y="14"/>
                  </a:cubicBezTo>
                  <a:cubicBezTo>
                    <a:pt x="0" y="14"/>
                    <a:pt x="0" y="12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4" y="9"/>
                    <a:pt x="6" y="8"/>
                    <a:pt x="8" y="7"/>
                  </a:cubicBezTo>
                  <a:cubicBezTo>
                    <a:pt x="10" y="6"/>
                    <a:pt x="11" y="6"/>
                    <a:pt x="12" y="5"/>
                  </a:cubicBezTo>
                  <a:cubicBezTo>
                    <a:pt x="17" y="3"/>
                    <a:pt x="23" y="0"/>
                    <a:pt x="28" y="0"/>
                  </a:cubicBezTo>
                  <a:cubicBezTo>
                    <a:pt x="30" y="1"/>
                    <a:pt x="32" y="1"/>
                    <a:pt x="34" y="2"/>
                  </a:cubicBezTo>
                  <a:cubicBezTo>
                    <a:pt x="35" y="2"/>
                    <a:pt x="36" y="2"/>
                    <a:pt x="37" y="2"/>
                  </a:cubicBezTo>
                  <a:cubicBezTo>
                    <a:pt x="39" y="2"/>
                    <a:pt x="41" y="2"/>
                    <a:pt x="43" y="2"/>
                  </a:cubicBezTo>
                  <a:cubicBezTo>
                    <a:pt x="43" y="5"/>
                    <a:pt x="43" y="8"/>
                    <a:pt x="43" y="11"/>
                  </a:cubicBezTo>
                  <a:cubicBezTo>
                    <a:pt x="43" y="11"/>
                    <a:pt x="43" y="12"/>
                    <a:pt x="44" y="12"/>
                  </a:cubicBezTo>
                </a:path>
              </a:pathLst>
            </a:custGeom>
            <a:solidFill>
              <a:srgbClr val="FFD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666" y="2305"/>
              <a:ext cx="119" cy="54"/>
            </a:xfrm>
            <a:custGeom>
              <a:avLst/>
              <a:gdLst>
                <a:gd name="T0" fmla="*/ 49 w 50"/>
                <a:gd name="T1" fmla="*/ 16 h 23"/>
                <a:gd name="T2" fmla="*/ 40 w 50"/>
                <a:gd name="T3" fmla="*/ 23 h 23"/>
                <a:gd name="T4" fmla="*/ 37 w 50"/>
                <a:gd name="T5" fmla="*/ 23 h 23"/>
                <a:gd name="T6" fmla="*/ 1 w 50"/>
                <a:gd name="T7" fmla="*/ 19 h 23"/>
                <a:gd name="T8" fmla="*/ 1 w 50"/>
                <a:gd name="T9" fmla="*/ 19 h 23"/>
                <a:gd name="T10" fmla="*/ 1 w 50"/>
                <a:gd name="T11" fmla="*/ 15 h 23"/>
                <a:gd name="T12" fmla="*/ 0 w 50"/>
                <a:gd name="T13" fmla="*/ 7 h 23"/>
                <a:gd name="T14" fmla="*/ 0 w 50"/>
                <a:gd name="T15" fmla="*/ 6 h 23"/>
                <a:gd name="T16" fmla="*/ 14 w 50"/>
                <a:gd name="T17" fmla="*/ 5 h 23"/>
                <a:gd name="T18" fmla="*/ 32 w 50"/>
                <a:gd name="T19" fmla="*/ 1 h 23"/>
                <a:gd name="T20" fmla="*/ 37 w 50"/>
                <a:gd name="T21" fmla="*/ 0 h 23"/>
                <a:gd name="T22" fmla="*/ 46 w 50"/>
                <a:gd name="T23" fmla="*/ 3 h 23"/>
                <a:gd name="T24" fmla="*/ 47 w 50"/>
                <a:gd name="T25" fmla="*/ 4 h 23"/>
                <a:gd name="T26" fmla="*/ 50 w 50"/>
                <a:gd name="T27" fmla="*/ 10 h 23"/>
                <a:gd name="T28" fmla="*/ 50 w 50"/>
                <a:gd name="T29" fmla="*/ 10 h 23"/>
                <a:gd name="T30" fmla="*/ 49 w 50"/>
                <a:gd name="T3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3">
                  <a:moveTo>
                    <a:pt x="49" y="16"/>
                  </a:moveTo>
                  <a:cubicBezTo>
                    <a:pt x="48" y="20"/>
                    <a:pt x="44" y="22"/>
                    <a:pt x="40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4" y="23"/>
                    <a:pt x="2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4" y="1"/>
                    <a:pt x="46" y="3"/>
                  </a:cubicBezTo>
                  <a:cubicBezTo>
                    <a:pt x="47" y="3"/>
                    <a:pt x="47" y="4"/>
                    <a:pt x="47" y="4"/>
                  </a:cubicBezTo>
                  <a:cubicBezTo>
                    <a:pt x="49" y="6"/>
                    <a:pt x="50" y="8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2"/>
                    <a:pt x="50" y="14"/>
                    <a:pt x="49" y="16"/>
                  </a:cubicBezTo>
                </a:path>
              </a:pathLst>
            </a:custGeom>
            <a:solidFill>
              <a:srgbClr val="F68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525" y="2340"/>
              <a:ext cx="57" cy="10"/>
            </a:xfrm>
            <a:custGeom>
              <a:avLst/>
              <a:gdLst>
                <a:gd name="T0" fmla="*/ 5 w 24"/>
                <a:gd name="T1" fmla="*/ 0 h 4"/>
                <a:gd name="T2" fmla="*/ 1 w 24"/>
                <a:gd name="T3" fmla="*/ 0 h 4"/>
                <a:gd name="T4" fmla="*/ 1 w 24"/>
                <a:gd name="T5" fmla="*/ 0 h 4"/>
                <a:gd name="T6" fmla="*/ 0 w 24"/>
                <a:gd name="T7" fmla="*/ 4 h 4"/>
                <a:gd name="T8" fmla="*/ 13 w 24"/>
                <a:gd name="T9" fmla="*/ 4 h 4"/>
                <a:gd name="T10" fmla="*/ 14 w 24"/>
                <a:gd name="T11" fmla="*/ 4 h 4"/>
                <a:gd name="T12" fmla="*/ 18 w 24"/>
                <a:gd name="T13" fmla="*/ 2 h 4"/>
                <a:gd name="T14" fmla="*/ 19 w 24"/>
                <a:gd name="T15" fmla="*/ 2 h 4"/>
                <a:gd name="T16" fmla="*/ 23 w 24"/>
                <a:gd name="T17" fmla="*/ 4 h 4"/>
                <a:gd name="T18" fmla="*/ 24 w 24"/>
                <a:gd name="T19" fmla="*/ 4 h 4"/>
                <a:gd name="T20" fmla="*/ 22 w 24"/>
                <a:gd name="T21" fmla="*/ 1 h 4"/>
                <a:gd name="T22" fmla="*/ 23 w 24"/>
                <a:gd name="T23" fmla="*/ 1 h 4"/>
                <a:gd name="T24" fmla="*/ 23 w 24"/>
                <a:gd name="T25" fmla="*/ 1 h 4"/>
                <a:gd name="T26" fmla="*/ 21 w 24"/>
                <a:gd name="T27" fmla="*/ 1 h 4"/>
                <a:gd name="T28" fmla="*/ 5 w 24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4">
                  <a:moveTo>
                    <a:pt x="5" y="0"/>
                  </a:moveTo>
                  <a:cubicBezTo>
                    <a:pt x="4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4" y="4"/>
                    <a:pt x="14" y="4"/>
                  </a:cubicBezTo>
                  <a:cubicBezTo>
                    <a:pt x="15" y="3"/>
                    <a:pt x="17" y="3"/>
                    <a:pt x="18" y="2"/>
                  </a:cubicBezTo>
                  <a:cubicBezTo>
                    <a:pt x="18" y="2"/>
                    <a:pt x="19" y="2"/>
                    <a:pt x="19" y="2"/>
                  </a:cubicBezTo>
                  <a:cubicBezTo>
                    <a:pt x="20" y="2"/>
                    <a:pt x="22" y="3"/>
                    <a:pt x="2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2" y="4"/>
                    <a:pt x="22" y="2"/>
                    <a:pt x="22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1" y="1"/>
                  </a:cubicBezTo>
                  <a:cubicBezTo>
                    <a:pt x="16" y="0"/>
                    <a:pt x="11" y="0"/>
                    <a:pt x="5" y="0"/>
                  </a:cubicBezTo>
                </a:path>
              </a:pathLst>
            </a:custGeom>
            <a:solidFill>
              <a:srgbClr val="EAA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411" y="2331"/>
              <a:ext cx="117" cy="19"/>
            </a:xfrm>
            <a:custGeom>
              <a:avLst/>
              <a:gdLst>
                <a:gd name="T0" fmla="*/ 0 w 49"/>
                <a:gd name="T1" fmla="*/ 0 h 8"/>
                <a:gd name="T2" fmla="*/ 0 w 49"/>
                <a:gd name="T3" fmla="*/ 0 h 8"/>
                <a:gd name="T4" fmla="*/ 0 w 49"/>
                <a:gd name="T5" fmla="*/ 1 h 8"/>
                <a:gd name="T6" fmla="*/ 0 w 49"/>
                <a:gd name="T7" fmla="*/ 5 h 8"/>
                <a:gd name="T8" fmla="*/ 2 w 49"/>
                <a:gd name="T9" fmla="*/ 8 h 8"/>
                <a:gd name="T10" fmla="*/ 48 w 49"/>
                <a:gd name="T11" fmla="*/ 8 h 8"/>
                <a:gd name="T12" fmla="*/ 49 w 49"/>
                <a:gd name="T13" fmla="*/ 4 h 8"/>
                <a:gd name="T14" fmla="*/ 49 w 49"/>
                <a:gd name="T15" fmla="*/ 4 h 8"/>
                <a:gd name="T16" fmla="*/ 43 w 49"/>
                <a:gd name="T17" fmla="*/ 4 h 8"/>
                <a:gd name="T18" fmla="*/ 35 w 49"/>
                <a:gd name="T19" fmla="*/ 5 h 8"/>
                <a:gd name="T20" fmla="*/ 19 w 49"/>
                <a:gd name="T21" fmla="*/ 6 h 8"/>
                <a:gd name="T22" fmla="*/ 14 w 49"/>
                <a:gd name="T23" fmla="*/ 6 h 8"/>
                <a:gd name="T24" fmla="*/ 0 w 49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1" y="6"/>
                    <a:pt x="1" y="7"/>
                    <a:pt x="2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7" y="4"/>
                    <a:pt x="45" y="4"/>
                    <a:pt x="43" y="4"/>
                  </a:cubicBezTo>
                  <a:cubicBezTo>
                    <a:pt x="41" y="4"/>
                    <a:pt x="38" y="5"/>
                    <a:pt x="35" y="5"/>
                  </a:cubicBezTo>
                  <a:cubicBezTo>
                    <a:pt x="30" y="5"/>
                    <a:pt x="24" y="6"/>
                    <a:pt x="19" y="6"/>
                  </a:cubicBezTo>
                  <a:cubicBezTo>
                    <a:pt x="17" y="6"/>
                    <a:pt x="15" y="6"/>
                    <a:pt x="14" y="6"/>
                  </a:cubicBezTo>
                  <a:cubicBezTo>
                    <a:pt x="9" y="5"/>
                    <a:pt x="3" y="3"/>
                    <a:pt x="0" y="0"/>
                  </a:cubicBezTo>
                </a:path>
              </a:pathLst>
            </a:custGeom>
            <a:solidFill>
              <a:srgbClr val="E6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578" y="2340"/>
              <a:ext cx="90" cy="10"/>
            </a:xfrm>
            <a:custGeom>
              <a:avLst/>
              <a:gdLst>
                <a:gd name="T0" fmla="*/ 26 w 38"/>
                <a:gd name="T1" fmla="*/ 0 h 4"/>
                <a:gd name="T2" fmla="*/ 20 w 38"/>
                <a:gd name="T3" fmla="*/ 0 h 4"/>
                <a:gd name="T4" fmla="*/ 15 w 38"/>
                <a:gd name="T5" fmla="*/ 1 h 4"/>
                <a:gd name="T6" fmla="*/ 9 w 38"/>
                <a:gd name="T7" fmla="*/ 1 h 4"/>
                <a:gd name="T8" fmla="*/ 8 w 38"/>
                <a:gd name="T9" fmla="*/ 1 h 4"/>
                <a:gd name="T10" fmla="*/ 1 w 38"/>
                <a:gd name="T11" fmla="*/ 1 h 4"/>
                <a:gd name="T12" fmla="*/ 1 w 38"/>
                <a:gd name="T13" fmla="*/ 1 h 4"/>
                <a:gd name="T14" fmla="*/ 0 w 38"/>
                <a:gd name="T15" fmla="*/ 1 h 4"/>
                <a:gd name="T16" fmla="*/ 2 w 38"/>
                <a:gd name="T17" fmla="*/ 4 h 4"/>
                <a:gd name="T18" fmla="*/ 15 w 38"/>
                <a:gd name="T19" fmla="*/ 4 h 4"/>
                <a:gd name="T20" fmla="*/ 20 w 38"/>
                <a:gd name="T21" fmla="*/ 2 h 4"/>
                <a:gd name="T22" fmla="*/ 20 w 38"/>
                <a:gd name="T23" fmla="*/ 2 h 4"/>
                <a:gd name="T24" fmla="*/ 25 w 38"/>
                <a:gd name="T25" fmla="*/ 4 h 4"/>
                <a:gd name="T26" fmla="*/ 26 w 38"/>
                <a:gd name="T27" fmla="*/ 4 h 4"/>
                <a:gd name="T28" fmla="*/ 38 w 38"/>
                <a:gd name="T29" fmla="*/ 4 h 4"/>
                <a:gd name="T30" fmla="*/ 38 w 38"/>
                <a:gd name="T31" fmla="*/ 0 h 4"/>
                <a:gd name="T32" fmla="*/ 26 w 38"/>
                <a:gd name="T3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4">
                  <a:moveTo>
                    <a:pt x="26" y="0"/>
                  </a:moveTo>
                  <a:cubicBezTo>
                    <a:pt x="24" y="0"/>
                    <a:pt x="22" y="0"/>
                    <a:pt x="20" y="0"/>
                  </a:cubicBezTo>
                  <a:cubicBezTo>
                    <a:pt x="19" y="0"/>
                    <a:pt x="17" y="0"/>
                    <a:pt x="15" y="1"/>
                  </a:cubicBezTo>
                  <a:cubicBezTo>
                    <a:pt x="13" y="1"/>
                    <a:pt x="11" y="1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6" y="1"/>
                    <a:pt x="3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4"/>
                    <a:pt x="2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3"/>
                    <a:pt x="18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2" y="3"/>
                    <a:pt x="23" y="3"/>
                    <a:pt x="25" y="4"/>
                  </a:cubicBezTo>
                  <a:cubicBezTo>
                    <a:pt x="25" y="4"/>
                    <a:pt x="25" y="4"/>
                    <a:pt x="26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4" y="0"/>
                    <a:pt x="30" y="0"/>
                    <a:pt x="26" y="0"/>
                  </a:cubicBezTo>
                </a:path>
              </a:pathLst>
            </a:custGeom>
            <a:solidFill>
              <a:srgbClr val="EAA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668" y="2314"/>
              <a:ext cx="117" cy="36"/>
            </a:xfrm>
            <a:custGeom>
              <a:avLst/>
              <a:gdLst>
                <a:gd name="T0" fmla="*/ 46 w 49"/>
                <a:gd name="T1" fmla="*/ 0 h 15"/>
                <a:gd name="T2" fmla="*/ 44 w 49"/>
                <a:gd name="T3" fmla="*/ 5 h 15"/>
                <a:gd name="T4" fmla="*/ 27 w 49"/>
                <a:gd name="T5" fmla="*/ 12 h 15"/>
                <a:gd name="T6" fmla="*/ 17 w 49"/>
                <a:gd name="T7" fmla="*/ 12 h 15"/>
                <a:gd name="T8" fmla="*/ 7 w 49"/>
                <a:gd name="T9" fmla="*/ 12 h 15"/>
                <a:gd name="T10" fmla="*/ 5 w 49"/>
                <a:gd name="T11" fmla="*/ 12 h 15"/>
                <a:gd name="T12" fmla="*/ 0 w 49"/>
                <a:gd name="T13" fmla="*/ 11 h 15"/>
                <a:gd name="T14" fmla="*/ 0 w 49"/>
                <a:gd name="T15" fmla="*/ 11 h 15"/>
                <a:gd name="T16" fmla="*/ 0 w 49"/>
                <a:gd name="T17" fmla="*/ 15 h 15"/>
                <a:gd name="T18" fmla="*/ 47 w 49"/>
                <a:gd name="T19" fmla="*/ 15 h 15"/>
                <a:gd name="T20" fmla="*/ 48 w 49"/>
                <a:gd name="T21" fmla="*/ 12 h 15"/>
                <a:gd name="T22" fmla="*/ 49 w 49"/>
                <a:gd name="T23" fmla="*/ 8 h 15"/>
                <a:gd name="T24" fmla="*/ 49 w 49"/>
                <a:gd name="T25" fmla="*/ 6 h 15"/>
                <a:gd name="T26" fmla="*/ 49 w 49"/>
                <a:gd name="T27" fmla="*/ 6 h 15"/>
                <a:gd name="T28" fmla="*/ 46 w 49"/>
                <a:gd name="T29" fmla="*/ 0 h 15"/>
                <a:gd name="T30" fmla="*/ 46 w 49"/>
                <a:gd name="T3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15">
                  <a:moveTo>
                    <a:pt x="46" y="0"/>
                  </a:moveTo>
                  <a:cubicBezTo>
                    <a:pt x="46" y="2"/>
                    <a:pt x="45" y="3"/>
                    <a:pt x="44" y="5"/>
                  </a:cubicBezTo>
                  <a:cubicBezTo>
                    <a:pt x="41" y="10"/>
                    <a:pt x="33" y="12"/>
                    <a:pt x="27" y="12"/>
                  </a:cubicBezTo>
                  <a:cubicBezTo>
                    <a:pt x="23" y="12"/>
                    <a:pt x="20" y="12"/>
                    <a:pt x="17" y="12"/>
                  </a:cubicBezTo>
                  <a:cubicBezTo>
                    <a:pt x="14" y="12"/>
                    <a:pt x="10" y="12"/>
                    <a:pt x="7" y="12"/>
                  </a:cubicBezTo>
                  <a:cubicBezTo>
                    <a:pt x="7" y="12"/>
                    <a:pt x="6" y="12"/>
                    <a:pt x="5" y="12"/>
                  </a:cubicBezTo>
                  <a:cubicBezTo>
                    <a:pt x="4" y="12"/>
                    <a:pt x="2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4"/>
                    <a:pt x="48" y="13"/>
                    <a:pt x="48" y="12"/>
                  </a:cubicBezTo>
                  <a:cubicBezTo>
                    <a:pt x="49" y="10"/>
                    <a:pt x="49" y="9"/>
                    <a:pt x="49" y="8"/>
                  </a:cubicBezTo>
                  <a:cubicBezTo>
                    <a:pt x="49" y="7"/>
                    <a:pt x="49" y="7"/>
                    <a:pt x="49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4"/>
                    <a:pt x="48" y="2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solidFill>
              <a:srgbClr val="E6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470" y="2760"/>
              <a:ext cx="10" cy="27"/>
            </a:xfrm>
            <a:prstGeom prst="rect">
              <a:avLst/>
            </a:pr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23"/>
            <p:cNvSpPr>
              <a:spLocks noChangeArrowheads="1"/>
            </p:cNvSpPr>
            <p:nvPr/>
          </p:nvSpPr>
          <p:spPr bwMode="auto">
            <a:xfrm>
              <a:off x="466" y="2780"/>
              <a:ext cx="35" cy="38"/>
            </a:xfrm>
            <a:prstGeom prst="ellipse">
              <a:avLst/>
            </a:prstGeom>
            <a:solidFill>
              <a:srgbClr val="7D6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597" y="2760"/>
              <a:ext cx="9" cy="27"/>
            </a:xfrm>
            <a:prstGeom prst="rect">
              <a:avLst/>
            </a:pr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592" y="2780"/>
              <a:ext cx="36" cy="38"/>
            </a:xfrm>
            <a:prstGeom prst="ellipse">
              <a:avLst/>
            </a:prstGeom>
            <a:solidFill>
              <a:srgbClr val="7D6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727" y="2760"/>
              <a:ext cx="8" cy="27"/>
            </a:xfrm>
            <a:prstGeom prst="rect">
              <a:avLst/>
            </a:pr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auto">
            <a:xfrm>
              <a:off x="706" y="2780"/>
              <a:ext cx="36" cy="38"/>
            </a:xfrm>
            <a:prstGeom prst="ellipse">
              <a:avLst/>
            </a:prstGeom>
            <a:solidFill>
              <a:srgbClr val="7D6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587" y="2589"/>
              <a:ext cx="33" cy="86"/>
            </a:xfrm>
            <a:prstGeom prst="rect">
              <a:avLst/>
            </a:pr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587" y="2589"/>
              <a:ext cx="3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580" y="2660"/>
              <a:ext cx="48" cy="86"/>
            </a:xfrm>
            <a:prstGeom prst="rect">
              <a:avLst/>
            </a:prstGeom>
            <a:solidFill>
              <a:srgbClr val="7D6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580" y="2660"/>
              <a:ext cx="4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463" y="2737"/>
              <a:ext cx="281" cy="33"/>
            </a:xfrm>
            <a:custGeom>
              <a:avLst/>
              <a:gdLst>
                <a:gd name="T0" fmla="*/ 0 w 281"/>
                <a:gd name="T1" fmla="*/ 33 h 33"/>
                <a:gd name="T2" fmla="*/ 281 w 281"/>
                <a:gd name="T3" fmla="*/ 33 h 33"/>
                <a:gd name="T4" fmla="*/ 281 w 281"/>
                <a:gd name="T5" fmla="*/ 16 h 33"/>
                <a:gd name="T6" fmla="*/ 141 w 281"/>
                <a:gd name="T7" fmla="*/ 0 h 33"/>
                <a:gd name="T8" fmla="*/ 0 w 281"/>
                <a:gd name="T9" fmla="*/ 16 h 33"/>
                <a:gd name="T10" fmla="*/ 0 w 281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">
                  <a:moveTo>
                    <a:pt x="0" y="33"/>
                  </a:moveTo>
                  <a:lnTo>
                    <a:pt x="281" y="33"/>
                  </a:lnTo>
                  <a:lnTo>
                    <a:pt x="281" y="16"/>
                  </a:lnTo>
                  <a:lnTo>
                    <a:pt x="141" y="0"/>
                  </a:lnTo>
                  <a:lnTo>
                    <a:pt x="0" y="16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7D6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463" y="2737"/>
              <a:ext cx="281" cy="33"/>
            </a:xfrm>
            <a:custGeom>
              <a:avLst/>
              <a:gdLst>
                <a:gd name="T0" fmla="*/ 0 w 281"/>
                <a:gd name="T1" fmla="*/ 33 h 33"/>
                <a:gd name="T2" fmla="*/ 281 w 281"/>
                <a:gd name="T3" fmla="*/ 33 h 33"/>
                <a:gd name="T4" fmla="*/ 281 w 281"/>
                <a:gd name="T5" fmla="*/ 16 h 33"/>
                <a:gd name="T6" fmla="*/ 141 w 281"/>
                <a:gd name="T7" fmla="*/ 0 h 33"/>
                <a:gd name="T8" fmla="*/ 0 w 281"/>
                <a:gd name="T9" fmla="*/ 16 h 33"/>
                <a:gd name="T10" fmla="*/ 0 w 281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">
                  <a:moveTo>
                    <a:pt x="0" y="33"/>
                  </a:moveTo>
                  <a:lnTo>
                    <a:pt x="281" y="33"/>
                  </a:lnTo>
                  <a:lnTo>
                    <a:pt x="281" y="16"/>
                  </a:lnTo>
                  <a:lnTo>
                    <a:pt x="141" y="0"/>
                  </a:lnTo>
                  <a:lnTo>
                    <a:pt x="0" y="16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494" y="2553"/>
              <a:ext cx="95" cy="255"/>
            </a:xfrm>
            <a:custGeom>
              <a:avLst/>
              <a:gdLst>
                <a:gd name="T0" fmla="*/ 7 w 95"/>
                <a:gd name="T1" fmla="*/ 0 h 255"/>
                <a:gd name="T2" fmla="*/ 0 w 95"/>
                <a:gd name="T3" fmla="*/ 248 h 255"/>
                <a:gd name="T4" fmla="*/ 0 w 95"/>
                <a:gd name="T5" fmla="*/ 250 h 255"/>
                <a:gd name="T6" fmla="*/ 0 w 95"/>
                <a:gd name="T7" fmla="*/ 250 h 255"/>
                <a:gd name="T8" fmla="*/ 0 w 95"/>
                <a:gd name="T9" fmla="*/ 253 h 255"/>
                <a:gd name="T10" fmla="*/ 0 w 95"/>
                <a:gd name="T11" fmla="*/ 255 h 255"/>
                <a:gd name="T12" fmla="*/ 76 w 95"/>
                <a:gd name="T13" fmla="*/ 255 h 255"/>
                <a:gd name="T14" fmla="*/ 95 w 95"/>
                <a:gd name="T15" fmla="*/ 0 h 255"/>
                <a:gd name="T16" fmla="*/ 7 w 95"/>
                <a:gd name="T17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255">
                  <a:moveTo>
                    <a:pt x="7" y="0"/>
                  </a:moveTo>
                  <a:lnTo>
                    <a:pt x="0" y="248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3"/>
                  </a:lnTo>
                  <a:lnTo>
                    <a:pt x="0" y="255"/>
                  </a:lnTo>
                  <a:lnTo>
                    <a:pt x="76" y="255"/>
                  </a:lnTo>
                  <a:lnTo>
                    <a:pt x="9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EA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494" y="2553"/>
              <a:ext cx="95" cy="255"/>
            </a:xfrm>
            <a:custGeom>
              <a:avLst/>
              <a:gdLst>
                <a:gd name="T0" fmla="*/ 7 w 95"/>
                <a:gd name="T1" fmla="*/ 0 h 255"/>
                <a:gd name="T2" fmla="*/ 0 w 95"/>
                <a:gd name="T3" fmla="*/ 248 h 255"/>
                <a:gd name="T4" fmla="*/ 0 w 95"/>
                <a:gd name="T5" fmla="*/ 250 h 255"/>
                <a:gd name="T6" fmla="*/ 0 w 95"/>
                <a:gd name="T7" fmla="*/ 250 h 255"/>
                <a:gd name="T8" fmla="*/ 0 w 95"/>
                <a:gd name="T9" fmla="*/ 253 h 255"/>
                <a:gd name="T10" fmla="*/ 0 w 95"/>
                <a:gd name="T11" fmla="*/ 255 h 255"/>
                <a:gd name="T12" fmla="*/ 76 w 95"/>
                <a:gd name="T13" fmla="*/ 255 h 255"/>
                <a:gd name="T14" fmla="*/ 95 w 95"/>
                <a:gd name="T15" fmla="*/ 0 h 255"/>
                <a:gd name="T16" fmla="*/ 7 w 95"/>
                <a:gd name="T17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255">
                  <a:moveTo>
                    <a:pt x="7" y="0"/>
                  </a:moveTo>
                  <a:lnTo>
                    <a:pt x="0" y="248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3"/>
                  </a:lnTo>
                  <a:lnTo>
                    <a:pt x="0" y="255"/>
                  </a:lnTo>
                  <a:lnTo>
                    <a:pt x="76" y="255"/>
                  </a:lnTo>
                  <a:lnTo>
                    <a:pt x="95" y="0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494" y="2775"/>
              <a:ext cx="76" cy="33"/>
            </a:xfrm>
            <a:custGeom>
              <a:avLst/>
              <a:gdLst>
                <a:gd name="T0" fmla="*/ 16 w 32"/>
                <a:gd name="T1" fmla="*/ 0 h 14"/>
                <a:gd name="T2" fmla="*/ 0 w 32"/>
                <a:gd name="T3" fmla="*/ 14 h 14"/>
                <a:gd name="T4" fmla="*/ 32 w 32"/>
                <a:gd name="T5" fmla="*/ 14 h 14"/>
                <a:gd name="T6" fmla="*/ 16 w 3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4">
                  <a:moveTo>
                    <a:pt x="16" y="0"/>
                  </a:moveTo>
                  <a:cubicBezTo>
                    <a:pt x="7" y="0"/>
                    <a:pt x="0" y="1"/>
                    <a:pt x="0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"/>
                    <a:pt x="25" y="0"/>
                    <a:pt x="16" y="0"/>
                  </a:cubicBezTo>
                </a:path>
              </a:pathLst>
            </a:custGeom>
            <a:solidFill>
              <a:srgbClr val="A4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494" y="2803"/>
              <a:ext cx="76" cy="12"/>
            </a:xfrm>
            <a:prstGeom prst="rect">
              <a:avLst/>
            </a:prstGeom>
            <a:solidFill>
              <a:srgbClr val="161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494" y="2803"/>
              <a:ext cx="76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9"/>
            <p:cNvSpPr>
              <a:spLocks noEditPoints="1"/>
            </p:cNvSpPr>
            <p:nvPr/>
          </p:nvSpPr>
          <p:spPr bwMode="auto">
            <a:xfrm>
              <a:off x="570" y="2720"/>
              <a:ext cx="8" cy="88"/>
            </a:xfrm>
            <a:custGeom>
              <a:avLst/>
              <a:gdLst>
                <a:gd name="T0" fmla="*/ 3 w 8"/>
                <a:gd name="T1" fmla="*/ 50 h 88"/>
                <a:gd name="T2" fmla="*/ 3 w 8"/>
                <a:gd name="T3" fmla="*/ 50 h 88"/>
                <a:gd name="T4" fmla="*/ 0 w 8"/>
                <a:gd name="T5" fmla="*/ 88 h 88"/>
                <a:gd name="T6" fmla="*/ 0 w 8"/>
                <a:gd name="T7" fmla="*/ 88 h 88"/>
                <a:gd name="T8" fmla="*/ 3 w 8"/>
                <a:gd name="T9" fmla="*/ 50 h 88"/>
                <a:gd name="T10" fmla="*/ 8 w 8"/>
                <a:gd name="T11" fmla="*/ 0 h 88"/>
                <a:gd name="T12" fmla="*/ 5 w 8"/>
                <a:gd name="T13" fmla="*/ 19 h 88"/>
                <a:gd name="T14" fmla="*/ 5 w 8"/>
                <a:gd name="T15" fmla="*/ 19 h 88"/>
                <a:gd name="T16" fmla="*/ 8 w 8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8">
                  <a:moveTo>
                    <a:pt x="3" y="50"/>
                  </a:moveTo>
                  <a:lnTo>
                    <a:pt x="3" y="5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3" y="50"/>
                  </a:lnTo>
                  <a:close/>
                  <a:moveTo>
                    <a:pt x="8" y="0"/>
                  </a:moveTo>
                  <a:lnTo>
                    <a:pt x="5" y="19"/>
                  </a:lnTo>
                  <a:lnTo>
                    <a:pt x="5" y="1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0"/>
            <p:cNvSpPr>
              <a:spLocks noEditPoints="1"/>
            </p:cNvSpPr>
            <p:nvPr/>
          </p:nvSpPr>
          <p:spPr bwMode="auto">
            <a:xfrm>
              <a:off x="570" y="2720"/>
              <a:ext cx="8" cy="88"/>
            </a:xfrm>
            <a:custGeom>
              <a:avLst/>
              <a:gdLst>
                <a:gd name="T0" fmla="*/ 3 w 8"/>
                <a:gd name="T1" fmla="*/ 50 h 88"/>
                <a:gd name="T2" fmla="*/ 3 w 8"/>
                <a:gd name="T3" fmla="*/ 50 h 88"/>
                <a:gd name="T4" fmla="*/ 0 w 8"/>
                <a:gd name="T5" fmla="*/ 88 h 88"/>
                <a:gd name="T6" fmla="*/ 0 w 8"/>
                <a:gd name="T7" fmla="*/ 88 h 88"/>
                <a:gd name="T8" fmla="*/ 3 w 8"/>
                <a:gd name="T9" fmla="*/ 50 h 88"/>
                <a:gd name="T10" fmla="*/ 8 w 8"/>
                <a:gd name="T11" fmla="*/ 0 h 88"/>
                <a:gd name="T12" fmla="*/ 5 w 8"/>
                <a:gd name="T13" fmla="*/ 19 h 88"/>
                <a:gd name="T14" fmla="*/ 5 w 8"/>
                <a:gd name="T15" fmla="*/ 19 h 88"/>
                <a:gd name="T16" fmla="*/ 8 w 8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8">
                  <a:moveTo>
                    <a:pt x="3" y="50"/>
                  </a:moveTo>
                  <a:lnTo>
                    <a:pt x="3" y="5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3" y="50"/>
                  </a:lnTo>
                  <a:moveTo>
                    <a:pt x="8" y="0"/>
                  </a:moveTo>
                  <a:lnTo>
                    <a:pt x="5" y="19"/>
                  </a:lnTo>
                  <a:lnTo>
                    <a:pt x="5" y="19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1"/>
            <p:cNvSpPr/>
            <p:nvPr/>
          </p:nvSpPr>
          <p:spPr bwMode="auto">
            <a:xfrm>
              <a:off x="573" y="2739"/>
              <a:ext cx="2" cy="31"/>
            </a:xfrm>
            <a:custGeom>
              <a:avLst/>
              <a:gdLst>
                <a:gd name="T0" fmla="*/ 2 w 2"/>
                <a:gd name="T1" fmla="*/ 0 h 31"/>
                <a:gd name="T2" fmla="*/ 2 w 2"/>
                <a:gd name="T3" fmla="*/ 0 h 31"/>
                <a:gd name="T4" fmla="*/ 0 w 2"/>
                <a:gd name="T5" fmla="*/ 31 h 31"/>
                <a:gd name="T6" fmla="*/ 0 w 2"/>
                <a:gd name="T7" fmla="*/ 31 h 31"/>
                <a:gd name="T8" fmla="*/ 2 w 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1">
                  <a:moveTo>
                    <a:pt x="2" y="0"/>
                  </a:moveTo>
                  <a:lnTo>
                    <a:pt x="2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11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2"/>
            <p:cNvSpPr/>
            <p:nvPr/>
          </p:nvSpPr>
          <p:spPr bwMode="auto">
            <a:xfrm>
              <a:off x="573" y="2739"/>
              <a:ext cx="2" cy="31"/>
            </a:xfrm>
            <a:custGeom>
              <a:avLst/>
              <a:gdLst>
                <a:gd name="T0" fmla="*/ 2 w 2"/>
                <a:gd name="T1" fmla="*/ 0 h 31"/>
                <a:gd name="T2" fmla="*/ 2 w 2"/>
                <a:gd name="T3" fmla="*/ 0 h 31"/>
                <a:gd name="T4" fmla="*/ 0 w 2"/>
                <a:gd name="T5" fmla="*/ 31 h 31"/>
                <a:gd name="T6" fmla="*/ 0 w 2"/>
                <a:gd name="T7" fmla="*/ 31 h 31"/>
                <a:gd name="T8" fmla="*/ 2 w 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1">
                  <a:moveTo>
                    <a:pt x="2" y="0"/>
                  </a:moveTo>
                  <a:lnTo>
                    <a:pt x="2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3"/>
            <p:cNvSpPr/>
            <p:nvPr/>
          </p:nvSpPr>
          <p:spPr bwMode="auto">
            <a:xfrm>
              <a:off x="528" y="2651"/>
              <a:ext cx="54" cy="157"/>
            </a:xfrm>
            <a:custGeom>
              <a:avLst/>
              <a:gdLst>
                <a:gd name="T0" fmla="*/ 23 w 23"/>
                <a:gd name="T1" fmla="*/ 0 h 66"/>
                <a:gd name="T2" fmla="*/ 16 w 23"/>
                <a:gd name="T3" fmla="*/ 0 h 66"/>
                <a:gd name="T4" fmla="*/ 14 w 23"/>
                <a:gd name="T5" fmla="*/ 20 h 66"/>
                <a:gd name="T6" fmla="*/ 0 w 23"/>
                <a:gd name="T7" fmla="*/ 52 h 66"/>
                <a:gd name="T8" fmla="*/ 2 w 23"/>
                <a:gd name="T9" fmla="*/ 52 h 66"/>
                <a:gd name="T10" fmla="*/ 18 w 23"/>
                <a:gd name="T11" fmla="*/ 64 h 66"/>
                <a:gd name="T12" fmla="*/ 18 w 23"/>
                <a:gd name="T13" fmla="*/ 64 h 66"/>
                <a:gd name="T14" fmla="*/ 18 w 23"/>
                <a:gd name="T15" fmla="*/ 66 h 66"/>
                <a:gd name="T16" fmla="*/ 18 w 23"/>
                <a:gd name="T17" fmla="*/ 66 h 66"/>
                <a:gd name="T18" fmla="*/ 19 w 23"/>
                <a:gd name="T19" fmla="*/ 50 h 66"/>
                <a:gd name="T20" fmla="*/ 20 w 23"/>
                <a:gd name="T21" fmla="*/ 37 h 66"/>
                <a:gd name="T22" fmla="*/ 21 w 23"/>
                <a:gd name="T23" fmla="*/ 29 h 66"/>
                <a:gd name="T24" fmla="*/ 23 w 23"/>
                <a:gd name="T2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66">
                  <a:moveTo>
                    <a:pt x="23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32"/>
                    <a:pt x="8" y="43"/>
                    <a:pt x="0" y="52"/>
                  </a:cubicBezTo>
                  <a:cubicBezTo>
                    <a:pt x="1" y="52"/>
                    <a:pt x="1" y="52"/>
                    <a:pt x="2" y="52"/>
                  </a:cubicBezTo>
                  <a:cubicBezTo>
                    <a:pt x="11" y="52"/>
                    <a:pt x="18" y="53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7F8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4"/>
            <p:cNvSpPr/>
            <p:nvPr/>
          </p:nvSpPr>
          <p:spPr bwMode="auto">
            <a:xfrm>
              <a:off x="494" y="280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11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5"/>
            <p:cNvSpPr/>
            <p:nvPr/>
          </p:nvSpPr>
          <p:spPr bwMode="auto">
            <a:xfrm>
              <a:off x="494" y="2775"/>
              <a:ext cx="76" cy="28"/>
            </a:xfrm>
            <a:custGeom>
              <a:avLst/>
              <a:gdLst>
                <a:gd name="T0" fmla="*/ 16 w 32"/>
                <a:gd name="T1" fmla="*/ 0 h 12"/>
                <a:gd name="T2" fmla="*/ 14 w 32"/>
                <a:gd name="T3" fmla="*/ 0 h 12"/>
                <a:gd name="T4" fmla="*/ 3 w 32"/>
                <a:gd name="T5" fmla="*/ 10 h 12"/>
                <a:gd name="T6" fmla="*/ 0 w 32"/>
                <a:gd name="T7" fmla="*/ 12 h 12"/>
                <a:gd name="T8" fmla="*/ 0 w 32"/>
                <a:gd name="T9" fmla="*/ 12 h 12"/>
                <a:gd name="T10" fmla="*/ 0 w 32"/>
                <a:gd name="T11" fmla="*/ 12 h 12"/>
                <a:gd name="T12" fmla="*/ 32 w 32"/>
                <a:gd name="T13" fmla="*/ 12 h 12"/>
                <a:gd name="T14" fmla="*/ 16 w 3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16" y="0"/>
                  </a:moveTo>
                  <a:cubicBezTo>
                    <a:pt x="15" y="0"/>
                    <a:pt x="15" y="0"/>
                    <a:pt x="14" y="0"/>
                  </a:cubicBezTo>
                  <a:cubicBezTo>
                    <a:pt x="11" y="4"/>
                    <a:pt x="7" y="7"/>
                    <a:pt x="3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"/>
                    <a:pt x="25" y="0"/>
                    <a:pt x="16" y="0"/>
                  </a:cubicBezTo>
                </a:path>
              </a:pathLst>
            </a:custGeom>
            <a:solidFill>
              <a:srgbClr val="7D6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6"/>
            <p:cNvSpPr/>
            <p:nvPr/>
          </p:nvSpPr>
          <p:spPr bwMode="auto">
            <a:xfrm>
              <a:off x="494" y="2803"/>
              <a:ext cx="76" cy="5"/>
            </a:xfrm>
            <a:custGeom>
              <a:avLst/>
              <a:gdLst>
                <a:gd name="T0" fmla="*/ 76 w 76"/>
                <a:gd name="T1" fmla="*/ 0 h 5"/>
                <a:gd name="T2" fmla="*/ 76 w 76"/>
                <a:gd name="T3" fmla="*/ 0 h 5"/>
                <a:gd name="T4" fmla="*/ 0 w 76"/>
                <a:gd name="T5" fmla="*/ 0 h 5"/>
                <a:gd name="T6" fmla="*/ 0 w 76"/>
                <a:gd name="T7" fmla="*/ 0 h 5"/>
                <a:gd name="T8" fmla="*/ 0 w 76"/>
                <a:gd name="T9" fmla="*/ 0 h 5"/>
                <a:gd name="T10" fmla="*/ 0 w 76"/>
                <a:gd name="T11" fmla="*/ 0 h 5"/>
                <a:gd name="T12" fmla="*/ 29 w 76"/>
                <a:gd name="T13" fmla="*/ 5 h 5"/>
                <a:gd name="T14" fmla="*/ 76 w 76"/>
                <a:gd name="T15" fmla="*/ 5 h 5"/>
                <a:gd name="T16" fmla="*/ 76 w 7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5">
                  <a:moveTo>
                    <a:pt x="76" y="0"/>
                  </a:moveTo>
                  <a:lnTo>
                    <a:pt x="7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9" y="5"/>
                  </a:lnTo>
                  <a:lnTo>
                    <a:pt x="76" y="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7"/>
            <p:cNvSpPr/>
            <p:nvPr/>
          </p:nvSpPr>
          <p:spPr bwMode="auto">
            <a:xfrm>
              <a:off x="494" y="2803"/>
              <a:ext cx="76" cy="5"/>
            </a:xfrm>
            <a:custGeom>
              <a:avLst/>
              <a:gdLst>
                <a:gd name="T0" fmla="*/ 76 w 76"/>
                <a:gd name="T1" fmla="*/ 0 h 5"/>
                <a:gd name="T2" fmla="*/ 76 w 76"/>
                <a:gd name="T3" fmla="*/ 0 h 5"/>
                <a:gd name="T4" fmla="*/ 0 w 76"/>
                <a:gd name="T5" fmla="*/ 0 h 5"/>
                <a:gd name="T6" fmla="*/ 0 w 76"/>
                <a:gd name="T7" fmla="*/ 0 h 5"/>
                <a:gd name="T8" fmla="*/ 0 w 76"/>
                <a:gd name="T9" fmla="*/ 0 h 5"/>
                <a:gd name="T10" fmla="*/ 0 w 76"/>
                <a:gd name="T11" fmla="*/ 0 h 5"/>
                <a:gd name="T12" fmla="*/ 29 w 76"/>
                <a:gd name="T13" fmla="*/ 5 h 5"/>
                <a:gd name="T14" fmla="*/ 76 w 76"/>
                <a:gd name="T15" fmla="*/ 5 h 5"/>
                <a:gd name="T16" fmla="*/ 76 w 7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5">
                  <a:moveTo>
                    <a:pt x="76" y="0"/>
                  </a:moveTo>
                  <a:lnTo>
                    <a:pt x="7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9" y="5"/>
                  </a:lnTo>
                  <a:lnTo>
                    <a:pt x="76" y="5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8"/>
            <p:cNvSpPr/>
            <p:nvPr/>
          </p:nvSpPr>
          <p:spPr bwMode="auto">
            <a:xfrm>
              <a:off x="618" y="2553"/>
              <a:ext cx="95" cy="253"/>
            </a:xfrm>
            <a:custGeom>
              <a:avLst/>
              <a:gdLst>
                <a:gd name="T0" fmla="*/ 88 w 95"/>
                <a:gd name="T1" fmla="*/ 0 h 253"/>
                <a:gd name="T2" fmla="*/ 95 w 95"/>
                <a:gd name="T3" fmla="*/ 248 h 253"/>
                <a:gd name="T4" fmla="*/ 95 w 95"/>
                <a:gd name="T5" fmla="*/ 248 h 253"/>
                <a:gd name="T6" fmla="*/ 95 w 95"/>
                <a:gd name="T7" fmla="*/ 250 h 253"/>
                <a:gd name="T8" fmla="*/ 95 w 95"/>
                <a:gd name="T9" fmla="*/ 250 h 253"/>
                <a:gd name="T10" fmla="*/ 95 w 95"/>
                <a:gd name="T11" fmla="*/ 253 h 253"/>
                <a:gd name="T12" fmla="*/ 17 w 95"/>
                <a:gd name="T13" fmla="*/ 253 h 253"/>
                <a:gd name="T14" fmla="*/ 0 w 95"/>
                <a:gd name="T15" fmla="*/ 0 h 253"/>
                <a:gd name="T16" fmla="*/ 88 w 95"/>
                <a:gd name="T17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253">
                  <a:moveTo>
                    <a:pt x="88" y="0"/>
                  </a:moveTo>
                  <a:lnTo>
                    <a:pt x="95" y="248"/>
                  </a:lnTo>
                  <a:lnTo>
                    <a:pt x="95" y="248"/>
                  </a:lnTo>
                  <a:lnTo>
                    <a:pt x="95" y="250"/>
                  </a:lnTo>
                  <a:lnTo>
                    <a:pt x="95" y="250"/>
                  </a:lnTo>
                  <a:lnTo>
                    <a:pt x="95" y="253"/>
                  </a:lnTo>
                  <a:lnTo>
                    <a:pt x="17" y="253"/>
                  </a:ln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9EA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9"/>
            <p:cNvSpPr/>
            <p:nvPr/>
          </p:nvSpPr>
          <p:spPr bwMode="auto">
            <a:xfrm>
              <a:off x="618" y="2553"/>
              <a:ext cx="95" cy="253"/>
            </a:xfrm>
            <a:custGeom>
              <a:avLst/>
              <a:gdLst>
                <a:gd name="T0" fmla="*/ 88 w 95"/>
                <a:gd name="T1" fmla="*/ 0 h 253"/>
                <a:gd name="T2" fmla="*/ 95 w 95"/>
                <a:gd name="T3" fmla="*/ 248 h 253"/>
                <a:gd name="T4" fmla="*/ 95 w 95"/>
                <a:gd name="T5" fmla="*/ 248 h 253"/>
                <a:gd name="T6" fmla="*/ 95 w 95"/>
                <a:gd name="T7" fmla="*/ 250 h 253"/>
                <a:gd name="T8" fmla="*/ 95 w 95"/>
                <a:gd name="T9" fmla="*/ 250 h 253"/>
                <a:gd name="T10" fmla="*/ 95 w 95"/>
                <a:gd name="T11" fmla="*/ 253 h 253"/>
                <a:gd name="T12" fmla="*/ 17 w 95"/>
                <a:gd name="T13" fmla="*/ 253 h 253"/>
                <a:gd name="T14" fmla="*/ 0 w 95"/>
                <a:gd name="T15" fmla="*/ 0 h 253"/>
                <a:gd name="T16" fmla="*/ 88 w 95"/>
                <a:gd name="T17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253">
                  <a:moveTo>
                    <a:pt x="88" y="0"/>
                  </a:moveTo>
                  <a:lnTo>
                    <a:pt x="95" y="248"/>
                  </a:lnTo>
                  <a:lnTo>
                    <a:pt x="95" y="248"/>
                  </a:lnTo>
                  <a:lnTo>
                    <a:pt x="95" y="250"/>
                  </a:lnTo>
                  <a:lnTo>
                    <a:pt x="95" y="250"/>
                  </a:lnTo>
                  <a:lnTo>
                    <a:pt x="95" y="253"/>
                  </a:lnTo>
                  <a:lnTo>
                    <a:pt x="17" y="253"/>
                  </a:lnTo>
                  <a:lnTo>
                    <a:pt x="0" y="0"/>
                  </a:lnTo>
                  <a:lnTo>
                    <a:pt x="8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0"/>
            <p:cNvSpPr/>
            <p:nvPr/>
          </p:nvSpPr>
          <p:spPr bwMode="auto">
            <a:xfrm>
              <a:off x="635" y="2775"/>
              <a:ext cx="78" cy="31"/>
            </a:xfrm>
            <a:custGeom>
              <a:avLst/>
              <a:gdLst>
                <a:gd name="T0" fmla="*/ 17 w 33"/>
                <a:gd name="T1" fmla="*/ 0 h 13"/>
                <a:gd name="T2" fmla="*/ 33 w 33"/>
                <a:gd name="T3" fmla="*/ 13 h 13"/>
                <a:gd name="T4" fmla="*/ 0 w 33"/>
                <a:gd name="T5" fmla="*/ 13 h 13"/>
                <a:gd name="T6" fmla="*/ 17 w 3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3">
                  <a:moveTo>
                    <a:pt x="17" y="0"/>
                  </a:moveTo>
                  <a:cubicBezTo>
                    <a:pt x="26" y="0"/>
                    <a:pt x="33" y="1"/>
                    <a:pt x="33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0"/>
                    <a:pt x="8" y="0"/>
                    <a:pt x="17" y="0"/>
                  </a:cubicBezTo>
                </a:path>
              </a:pathLst>
            </a:custGeom>
            <a:solidFill>
              <a:srgbClr val="A4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Rectangle 51"/>
            <p:cNvSpPr>
              <a:spLocks noChangeArrowheads="1"/>
            </p:cNvSpPr>
            <p:nvPr/>
          </p:nvSpPr>
          <p:spPr bwMode="auto">
            <a:xfrm>
              <a:off x="635" y="2803"/>
              <a:ext cx="78" cy="12"/>
            </a:xfrm>
            <a:prstGeom prst="rect">
              <a:avLst/>
            </a:prstGeom>
            <a:solidFill>
              <a:srgbClr val="161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Rectangle 52"/>
            <p:cNvSpPr>
              <a:spLocks noChangeArrowheads="1"/>
            </p:cNvSpPr>
            <p:nvPr/>
          </p:nvSpPr>
          <p:spPr bwMode="auto">
            <a:xfrm>
              <a:off x="635" y="2803"/>
              <a:ext cx="78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3"/>
            <p:cNvSpPr>
              <a:spLocks noEditPoints="1"/>
            </p:cNvSpPr>
            <p:nvPr/>
          </p:nvSpPr>
          <p:spPr bwMode="auto">
            <a:xfrm>
              <a:off x="628" y="2701"/>
              <a:ext cx="7" cy="105"/>
            </a:xfrm>
            <a:custGeom>
              <a:avLst/>
              <a:gdLst>
                <a:gd name="T0" fmla="*/ 4 w 7"/>
                <a:gd name="T1" fmla="*/ 69 h 105"/>
                <a:gd name="T2" fmla="*/ 4 w 7"/>
                <a:gd name="T3" fmla="*/ 69 h 105"/>
                <a:gd name="T4" fmla="*/ 7 w 7"/>
                <a:gd name="T5" fmla="*/ 105 h 105"/>
                <a:gd name="T6" fmla="*/ 7 w 7"/>
                <a:gd name="T7" fmla="*/ 105 h 105"/>
                <a:gd name="T8" fmla="*/ 4 w 7"/>
                <a:gd name="T9" fmla="*/ 69 h 105"/>
                <a:gd name="T10" fmla="*/ 0 w 7"/>
                <a:gd name="T11" fmla="*/ 0 h 105"/>
                <a:gd name="T12" fmla="*/ 2 w 7"/>
                <a:gd name="T13" fmla="*/ 38 h 105"/>
                <a:gd name="T14" fmla="*/ 2 w 7"/>
                <a:gd name="T15" fmla="*/ 38 h 105"/>
                <a:gd name="T16" fmla="*/ 0 w 7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05">
                  <a:moveTo>
                    <a:pt x="4" y="69"/>
                  </a:moveTo>
                  <a:lnTo>
                    <a:pt x="4" y="69"/>
                  </a:lnTo>
                  <a:lnTo>
                    <a:pt x="7" y="105"/>
                  </a:lnTo>
                  <a:lnTo>
                    <a:pt x="7" y="105"/>
                  </a:lnTo>
                  <a:lnTo>
                    <a:pt x="4" y="69"/>
                  </a:lnTo>
                  <a:close/>
                  <a:moveTo>
                    <a:pt x="0" y="0"/>
                  </a:moveTo>
                  <a:lnTo>
                    <a:pt x="2" y="38"/>
                  </a:lnTo>
                  <a:lnTo>
                    <a:pt x="2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4"/>
            <p:cNvSpPr>
              <a:spLocks noEditPoints="1"/>
            </p:cNvSpPr>
            <p:nvPr/>
          </p:nvSpPr>
          <p:spPr bwMode="auto">
            <a:xfrm>
              <a:off x="628" y="2701"/>
              <a:ext cx="7" cy="105"/>
            </a:xfrm>
            <a:custGeom>
              <a:avLst/>
              <a:gdLst>
                <a:gd name="T0" fmla="*/ 4 w 7"/>
                <a:gd name="T1" fmla="*/ 69 h 105"/>
                <a:gd name="T2" fmla="*/ 4 w 7"/>
                <a:gd name="T3" fmla="*/ 69 h 105"/>
                <a:gd name="T4" fmla="*/ 7 w 7"/>
                <a:gd name="T5" fmla="*/ 105 h 105"/>
                <a:gd name="T6" fmla="*/ 7 w 7"/>
                <a:gd name="T7" fmla="*/ 105 h 105"/>
                <a:gd name="T8" fmla="*/ 4 w 7"/>
                <a:gd name="T9" fmla="*/ 69 h 105"/>
                <a:gd name="T10" fmla="*/ 0 w 7"/>
                <a:gd name="T11" fmla="*/ 0 h 105"/>
                <a:gd name="T12" fmla="*/ 2 w 7"/>
                <a:gd name="T13" fmla="*/ 38 h 105"/>
                <a:gd name="T14" fmla="*/ 2 w 7"/>
                <a:gd name="T15" fmla="*/ 38 h 105"/>
                <a:gd name="T16" fmla="*/ 0 w 7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05">
                  <a:moveTo>
                    <a:pt x="4" y="69"/>
                  </a:moveTo>
                  <a:lnTo>
                    <a:pt x="4" y="69"/>
                  </a:lnTo>
                  <a:lnTo>
                    <a:pt x="7" y="105"/>
                  </a:lnTo>
                  <a:lnTo>
                    <a:pt x="7" y="105"/>
                  </a:lnTo>
                  <a:lnTo>
                    <a:pt x="4" y="69"/>
                  </a:lnTo>
                  <a:moveTo>
                    <a:pt x="0" y="0"/>
                  </a:moveTo>
                  <a:lnTo>
                    <a:pt x="2" y="38"/>
                  </a:lnTo>
                  <a:lnTo>
                    <a:pt x="2" y="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5"/>
            <p:cNvSpPr/>
            <p:nvPr/>
          </p:nvSpPr>
          <p:spPr bwMode="auto">
            <a:xfrm>
              <a:off x="630" y="2739"/>
              <a:ext cx="2" cy="31"/>
            </a:xfrm>
            <a:custGeom>
              <a:avLst/>
              <a:gdLst>
                <a:gd name="T0" fmla="*/ 0 w 2"/>
                <a:gd name="T1" fmla="*/ 0 h 31"/>
                <a:gd name="T2" fmla="*/ 2 w 2"/>
                <a:gd name="T3" fmla="*/ 31 h 31"/>
                <a:gd name="T4" fmla="*/ 2 w 2"/>
                <a:gd name="T5" fmla="*/ 31 h 31"/>
                <a:gd name="T6" fmla="*/ 0 w 2"/>
                <a:gd name="T7" fmla="*/ 0 h 31"/>
                <a:gd name="T8" fmla="*/ 0 w 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1">
                  <a:moveTo>
                    <a:pt x="0" y="0"/>
                  </a:moveTo>
                  <a:lnTo>
                    <a:pt x="2" y="31"/>
                  </a:lnTo>
                  <a:lnTo>
                    <a:pt x="2" y="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1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6"/>
            <p:cNvSpPr/>
            <p:nvPr/>
          </p:nvSpPr>
          <p:spPr bwMode="auto">
            <a:xfrm>
              <a:off x="630" y="2739"/>
              <a:ext cx="2" cy="31"/>
            </a:xfrm>
            <a:custGeom>
              <a:avLst/>
              <a:gdLst>
                <a:gd name="T0" fmla="*/ 0 w 2"/>
                <a:gd name="T1" fmla="*/ 0 h 31"/>
                <a:gd name="T2" fmla="*/ 2 w 2"/>
                <a:gd name="T3" fmla="*/ 31 h 31"/>
                <a:gd name="T4" fmla="*/ 2 w 2"/>
                <a:gd name="T5" fmla="*/ 31 h 31"/>
                <a:gd name="T6" fmla="*/ 0 w 2"/>
                <a:gd name="T7" fmla="*/ 0 h 31"/>
                <a:gd name="T8" fmla="*/ 0 w 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1">
                  <a:moveTo>
                    <a:pt x="0" y="0"/>
                  </a:moveTo>
                  <a:lnTo>
                    <a:pt x="2" y="31"/>
                  </a:lnTo>
                  <a:lnTo>
                    <a:pt x="2" y="3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7"/>
            <p:cNvSpPr/>
            <p:nvPr/>
          </p:nvSpPr>
          <p:spPr bwMode="auto">
            <a:xfrm>
              <a:off x="713" y="2801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11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8"/>
            <p:cNvSpPr/>
            <p:nvPr/>
          </p:nvSpPr>
          <p:spPr bwMode="auto">
            <a:xfrm>
              <a:off x="625" y="2651"/>
              <a:ext cx="52" cy="155"/>
            </a:xfrm>
            <a:custGeom>
              <a:avLst/>
              <a:gdLst>
                <a:gd name="T0" fmla="*/ 6 w 22"/>
                <a:gd name="T1" fmla="*/ 0 h 65"/>
                <a:gd name="T2" fmla="*/ 0 w 22"/>
                <a:gd name="T3" fmla="*/ 0 h 65"/>
                <a:gd name="T4" fmla="*/ 1 w 22"/>
                <a:gd name="T5" fmla="*/ 21 h 65"/>
                <a:gd name="T6" fmla="*/ 2 w 22"/>
                <a:gd name="T7" fmla="*/ 37 h 65"/>
                <a:gd name="T8" fmla="*/ 3 w 22"/>
                <a:gd name="T9" fmla="*/ 50 h 65"/>
                <a:gd name="T10" fmla="*/ 4 w 22"/>
                <a:gd name="T11" fmla="*/ 65 h 65"/>
                <a:gd name="T12" fmla="*/ 4 w 22"/>
                <a:gd name="T13" fmla="*/ 65 h 65"/>
                <a:gd name="T14" fmla="*/ 4 w 22"/>
                <a:gd name="T15" fmla="*/ 64 h 65"/>
                <a:gd name="T16" fmla="*/ 4 w 22"/>
                <a:gd name="T17" fmla="*/ 64 h 65"/>
                <a:gd name="T18" fmla="*/ 21 w 22"/>
                <a:gd name="T19" fmla="*/ 52 h 65"/>
                <a:gd name="T20" fmla="*/ 22 w 22"/>
                <a:gd name="T21" fmla="*/ 52 h 65"/>
                <a:gd name="T22" fmla="*/ 8 w 22"/>
                <a:gd name="T23" fmla="*/ 19 h 65"/>
                <a:gd name="T24" fmla="*/ 6 w 22"/>
                <a:gd name="T2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65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5" y="52"/>
                    <a:pt x="12" y="52"/>
                    <a:pt x="21" y="52"/>
                  </a:cubicBezTo>
                  <a:cubicBezTo>
                    <a:pt x="21" y="52"/>
                    <a:pt x="22" y="52"/>
                    <a:pt x="22" y="52"/>
                  </a:cubicBezTo>
                  <a:cubicBezTo>
                    <a:pt x="15" y="43"/>
                    <a:pt x="10" y="31"/>
                    <a:pt x="8" y="19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7F8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9"/>
            <p:cNvSpPr/>
            <p:nvPr/>
          </p:nvSpPr>
          <p:spPr bwMode="auto">
            <a:xfrm>
              <a:off x="635" y="2775"/>
              <a:ext cx="78" cy="28"/>
            </a:xfrm>
            <a:custGeom>
              <a:avLst/>
              <a:gdLst>
                <a:gd name="T0" fmla="*/ 17 w 33"/>
                <a:gd name="T1" fmla="*/ 0 h 12"/>
                <a:gd name="T2" fmla="*/ 0 w 33"/>
                <a:gd name="T3" fmla="*/ 12 h 12"/>
                <a:gd name="T4" fmla="*/ 33 w 33"/>
                <a:gd name="T5" fmla="*/ 12 h 12"/>
                <a:gd name="T6" fmla="*/ 33 w 33"/>
                <a:gd name="T7" fmla="*/ 12 h 12"/>
                <a:gd name="T8" fmla="*/ 33 w 33"/>
                <a:gd name="T9" fmla="*/ 11 h 12"/>
                <a:gd name="T10" fmla="*/ 33 w 33"/>
                <a:gd name="T11" fmla="*/ 11 h 12"/>
                <a:gd name="T12" fmla="*/ 30 w 33"/>
                <a:gd name="T13" fmla="*/ 9 h 12"/>
                <a:gd name="T14" fmla="*/ 18 w 33"/>
                <a:gd name="T15" fmla="*/ 0 h 12"/>
                <a:gd name="T16" fmla="*/ 17 w 3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2">
                  <a:moveTo>
                    <a:pt x="17" y="0"/>
                  </a:moveTo>
                  <a:cubicBezTo>
                    <a:pt x="8" y="0"/>
                    <a:pt x="1" y="0"/>
                    <a:pt x="0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5" y="7"/>
                    <a:pt x="22" y="3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</a:path>
              </a:pathLst>
            </a:custGeom>
            <a:solidFill>
              <a:srgbClr val="7D6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0"/>
            <p:cNvSpPr/>
            <p:nvPr/>
          </p:nvSpPr>
          <p:spPr bwMode="auto">
            <a:xfrm>
              <a:off x="635" y="2803"/>
              <a:ext cx="78" cy="3"/>
            </a:xfrm>
            <a:custGeom>
              <a:avLst/>
              <a:gdLst>
                <a:gd name="T0" fmla="*/ 78 w 78"/>
                <a:gd name="T1" fmla="*/ 0 h 3"/>
                <a:gd name="T2" fmla="*/ 0 w 78"/>
                <a:gd name="T3" fmla="*/ 0 h 3"/>
                <a:gd name="T4" fmla="*/ 0 w 78"/>
                <a:gd name="T5" fmla="*/ 0 h 3"/>
                <a:gd name="T6" fmla="*/ 0 w 78"/>
                <a:gd name="T7" fmla="*/ 3 h 3"/>
                <a:gd name="T8" fmla="*/ 50 w 78"/>
                <a:gd name="T9" fmla="*/ 3 h 3"/>
                <a:gd name="T10" fmla="*/ 78 w 78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3">
                  <a:moveTo>
                    <a:pt x="7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0" y="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7D6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1"/>
            <p:cNvSpPr/>
            <p:nvPr/>
          </p:nvSpPr>
          <p:spPr bwMode="auto">
            <a:xfrm>
              <a:off x="635" y="2803"/>
              <a:ext cx="78" cy="3"/>
            </a:xfrm>
            <a:custGeom>
              <a:avLst/>
              <a:gdLst>
                <a:gd name="T0" fmla="*/ 78 w 78"/>
                <a:gd name="T1" fmla="*/ 0 h 3"/>
                <a:gd name="T2" fmla="*/ 0 w 78"/>
                <a:gd name="T3" fmla="*/ 0 h 3"/>
                <a:gd name="T4" fmla="*/ 0 w 78"/>
                <a:gd name="T5" fmla="*/ 0 h 3"/>
                <a:gd name="T6" fmla="*/ 0 w 78"/>
                <a:gd name="T7" fmla="*/ 3 h 3"/>
                <a:gd name="T8" fmla="*/ 50 w 78"/>
                <a:gd name="T9" fmla="*/ 3 h 3"/>
                <a:gd name="T10" fmla="*/ 78 w 78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3">
                  <a:moveTo>
                    <a:pt x="7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0" y="3"/>
                  </a:lnTo>
                  <a:lnTo>
                    <a:pt x="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2"/>
            <p:cNvSpPr/>
            <p:nvPr/>
          </p:nvSpPr>
          <p:spPr bwMode="auto">
            <a:xfrm>
              <a:off x="194" y="2314"/>
              <a:ext cx="143" cy="36"/>
            </a:xfrm>
            <a:custGeom>
              <a:avLst/>
              <a:gdLst>
                <a:gd name="T0" fmla="*/ 54 w 60"/>
                <a:gd name="T1" fmla="*/ 2 h 15"/>
                <a:gd name="T2" fmla="*/ 53 w 60"/>
                <a:gd name="T3" fmla="*/ 5 h 15"/>
                <a:gd name="T4" fmla="*/ 51 w 60"/>
                <a:gd name="T5" fmla="*/ 6 h 15"/>
                <a:gd name="T6" fmla="*/ 9 w 60"/>
                <a:gd name="T7" fmla="*/ 6 h 15"/>
                <a:gd name="T8" fmla="*/ 7 w 60"/>
                <a:gd name="T9" fmla="*/ 5 h 15"/>
                <a:gd name="T10" fmla="*/ 6 w 60"/>
                <a:gd name="T11" fmla="*/ 2 h 15"/>
                <a:gd name="T12" fmla="*/ 4 w 60"/>
                <a:gd name="T13" fmla="*/ 0 h 15"/>
                <a:gd name="T14" fmla="*/ 0 w 60"/>
                <a:gd name="T15" fmla="*/ 0 h 15"/>
                <a:gd name="T16" fmla="*/ 0 w 60"/>
                <a:gd name="T17" fmla="*/ 15 h 15"/>
                <a:gd name="T18" fmla="*/ 60 w 60"/>
                <a:gd name="T19" fmla="*/ 15 h 15"/>
                <a:gd name="T20" fmla="*/ 60 w 60"/>
                <a:gd name="T21" fmla="*/ 0 h 15"/>
                <a:gd name="T22" fmla="*/ 56 w 60"/>
                <a:gd name="T23" fmla="*/ 0 h 15"/>
                <a:gd name="T24" fmla="*/ 54 w 60"/>
                <a:gd name="T2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15">
                  <a:moveTo>
                    <a:pt x="54" y="2"/>
                  </a:move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2" y="6"/>
                    <a:pt x="51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0"/>
                    <a:pt x="55" y="1"/>
                    <a:pt x="54" y="2"/>
                  </a:cubicBezTo>
                  <a:close/>
                </a:path>
              </a:pathLst>
            </a:custGeom>
            <a:solidFill>
              <a:srgbClr val="9EA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3"/>
            <p:cNvSpPr/>
            <p:nvPr/>
          </p:nvSpPr>
          <p:spPr bwMode="auto">
            <a:xfrm>
              <a:off x="194" y="2281"/>
              <a:ext cx="143" cy="33"/>
            </a:xfrm>
            <a:custGeom>
              <a:avLst/>
              <a:gdLst>
                <a:gd name="T0" fmla="*/ 54 w 60"/>
                <a:gd name="T1" fmla="*/ 1 h 14"/>
                <a:gd name="T2" fmla="*/ 53 w 60"/>
                <a:gd name="T3" fmla="*/ 4 h 14"/>
                <a:gd name="T4" fmla="*/ 51 w 60"/>
                <a:gd name="T5" fmla="*/ 5 h 14"/>
                <a:gd name="T6" fmla="*/ 9 w 60"/>
                <a:gd name="T7" fmla="*/ 5 h 14"/>
                <a:gd name="T8" fmla="*/ 7 w 60"/>
                <a:gd name="T9" fmla="*/ 4 h 14"/>
                <a:gd name="T10" fmla="*/ 6 w 60"/>
                <a:gd name="T11" fmla="*/ 1 h 14"/>
                <a:gd name="T12" fmla="*/ 4 w 60"/>
                <a:gd name="T13" fmla="*/ 0 h 14"/>
                <a:gd name="T14" fmla="*/ 0 w 60"/>
                <a:gd name="T15" fmla="*/ 0 h 14"/>
                <a:gd name="T16" fmla="*/ 0 w 60"/>
                <a:gd name="T17" fmla="*/ 14 h 14"/>
                <a:gd name="T18" fmla="*/ 60 w 60"/>
                <a:gd name="T19" fmla="*/ 14 h 14"/>
                <a:gd name="T20" fmla="*/ 60 w 60"/>
                <a:gd name="T21" fmla="*/ 0 h 14"/>
                <a:gd name="T22" fmla="*/ 56 w 60"/>
                <a:gd name="T23" fmla="*/ 0 h 14"/>
                <a:gd name="T24" fmla="*/ 54 w 60"/>
                <a:gd name="T2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14">
                  <a:moveTo>
                    <a:pt x="54" y="1"/>
                  </a:moveTo>
                  <a:cubicBezTo>
                    <a:pt x="53" y="4"/>
                    <a:pt x="53" y="4"/>
                    <a:pt x="53" y="4"/>
                  </a:cubicBezTo>
                  <a:cubicBezTo>
                    <a:pt x="53" y="5"/>
                    <a:pt x="52" y="5"/>
                    <a:pt x="51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7" y="5"/>
                    <a:pt x="7" y="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0"/>
                    <a:pt x="55" y="1"/>
                    <a:pt x="54" y="1"/>
                  </a:cubicBezTo>
                  <a:close/>
                </a:path>
              </a:pathLst>
            </a:custGeom>
            <a:solidFill>
              <a:srgbClr val="9EA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4"/>
            <p:cNvSpPr/>
            <p:nvPr/>
          </p:nvSpPr>
          <p:spPr bwMode="auto">
            <a:xfrm>
              <a:off x="194" y="2247"/>
              <a:ext cx="143" cy="34"/>
            </a:xfrm>
            <a:custGeom>
              <a:avLst/>
              <a:gdLst>
                <a:gd name="T0" fmla="*/ 54 w 60"/>
                <a:gd name="T1" fmla="*/ 1 h 14"/>
                <a:gd name="T2" fmla="*/ 53 w 60"/>
                <a:gd name="T3" fmla="*/ 4 h 14"/>
                <a:gd name="T4" fmla="*/ 51 w 60"/>
                <a:gd name="T5" fmla="*/ 5 h 14"/>
                <a:gd name="T6" fmla="*/ 9 w 60"/>
                <a:gd name="T7" fmla="*/ 5 h 14"/>
                <a:gd name="T8" fmla="*/ 7 w 60"/>
                <a:gd name="T9" fmla="*/ 4 h 14"/>
                <a:gd name="T10" fmla="*/ 6 w 60"/>
                <a:gd name="T11" fmla="*/ 1 h 14"/>
                <a:gd name="T12" fmla="*/ 4 w 60"/>
                <a:gd name="T13" fmla="*/ 0 h 14"/>
                <a:gd name="T14" fmla="*/ 0 w 60"/>
                <a:gd name="T15" fmla="*/ 0 h 14"/>
                <a:gd name="T16" fmla="*/ 0 w 60"/>
                <a:gd name="T17" fmla="*/ 14 h 14"/>
                <a:gd name="T18" fmla="*/ 60 w 60"/>
                <a:gd name="T19" fmla="*/ 14 h 14"/>
                <a:gd name="T20" fmla="*/ 60 w 60"/>
                <a:gd name="T21" fmla="*/ 0 h 14"/>
                <a:gd name="T22" fmla="*/ 56 w 60"/>
                <a:gd name="T23" fmla="*/ 0 h 14"/>
                <a:gd name="T24" fmla="*/ 54 w 60"/>
                <a:gd name="T2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14">
                  <a:moveTo>
                    <a:pt x="54" y="1"/>
                  </a:moveTo>
                  <a:cubicBezTo>
                    <a:pt x="53" y="4"/>
                    <a:pt x="53" y="4"/>
                    <a:pt x="53" y="4"/>
                  </a:cubicBezTo>
                  <a:cubicBezTo>
                    <a:pt x="53" y="5"/>
                    <a:pt x="52" y="5"/>
                    <a:pt x="51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7" y="5"/>
                    <a:pt x="7" y="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0"/>
                    <a:pt x="55" y="0"/>
                    <a:pt x="54" y="1"/>
                  </a:cubicBezTo>
                  <a:close/>
                </a:path>
              </a:pathLst>
            </a:custGeom>
            <a:solidFill>
              <a:srgbClr val="9EA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Rectangle 65"/>
            <p:cNvSpPr>
              <a:spLocks noChangeArrowheads="1"/>
            </p:cNvSpPr>
            <p:nvPr/>
          </p:nvSpPr>
          <p:spPr bwMode="auto">
            <a:xfrm>
              <a:off x="252" y="2369"/>
              <a:ext cx="26" cy="465"/>
            </a:xfrm>
            <a:prstGeom prst="rect">
              <a:avLst/>
            </a:prstGeom>
            <a:solidFill>
              <a:srgbClr val="A4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Rectangle 66"/>
            <p:cNvSpPr>
              <a:spLocks noChangeArrowheads="1"/>
            </p:cNvSpPr>
            <p:nvPr/>
          </p:nvSpPr>
          <p:spPr bwMode="auto">
            <a:xfrm>
              <a:off x="252" y="2369"/>
              <a:ext cx="26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Rectangle 67"/>
            <p:cNvSpPr>
              <a:spLocks noChangeArrowheads="1"/>
            </p:cNvSpPr>
            <p:nvPr/>
          </p:nvSpPr>
          <p:spPr bwMode="auto">
            <a:xfrm>
              <a:off x="937" y="2369"/>
              <a:ext cx="26" cy="465"/>
            </a:xfrm>
            <a:prstGeom prst="rect">
              <a:avLst/>
            </a:prstGeom>
            <a:solidFill>
              <a:srgbClr val="A4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Rectangle 69"/>
            <p:cNvSpPr>
              <a:spLocks noChangeArrowheads="1"/>
            </p:cNvSpPr>
            <p:nvPr/>
          </p:nvSpPr>
          <p:spPr bwMode="auto">
            <a:xfrm>
              <a:off x="202" y="2369"/>
              <a:ext cx="809" cy="282"/>
            </a:xfrm>
            <a:prstGeom prst="rect">
              <a:avLst/>
            </a:prstGeom>
            <a:solidFill>
              <a:srgbClr val="B99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Rectangle 68"/>
            <p:cNvSpPr>
              <a:spLocks noChangeArrowheads="1"/>
            </p:cNvSpPr>
            <p:nvPr/>
          </p:nvSpPr>
          <p:spPr bwMode="auto">
            <a:xfrm>
              <a:off x="937" y="2369"/>
              <a:ext cx="26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Rectangle 70"/>
            <p:cNvSpPr>
              <a:spLocks noChangeArrowheads="1"/>
            </p:cNvSpPr>
            <p:nvPr/>
          </p:nvSpPr>
          <p:spPr bwMode="auto">
            <a:xfrm>
              <a:off x="202" y="2369"/>
              <a:ext cx="809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Rectangle 71"/>
            <p:cNvSpPr>
              <a:spLocks noChangeArrowheads="1"/>
            </p:cNvSpPr>
            <p:nvPr/>
          </p:nvSpPr>
          <p:spPr bwMode="auto">
            <a:xfrm>
              <a:off x="166" y="2350"/>
              <a:ext cx="880" cy="19"/>
            </a:xfrm>
            <a:prstGeom prst="rect">
              <a:avLst/>
            </a:prstGeom>
            <a:solidFill>
              <a:srgbClr val="D0B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Rectangle 72"/>
            <p:cNvSpPr>
              <a:spLocks noChangeArrowheads="1"/>
            </p:cNvSpPr>
            <p:nvPr/>
          </p:nvSpPr>
          <p:spPr bwMode="auto">
            <a:xfrm>
              <a:off x="166" y="2350"/>
              <a:ext cx="880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Rectangle 73"/>
            <p:cNvSpPr>
              <a:spLocks noChangeArrowheads="1"/>
            </p:cNvSpPr>
            <p:nvPr/>
          </p:nvSpPr>
          <p:spPr bwMode="auto">
            <a:xfrm>
              <a:off x="987" y="2369"/>
              <a:ext cx="27" cy="477"/>
            </a:xfrm>
            <a:prstGeom prst="rect">
              <a:avLst/>
            </a:prstGeom>
            <a:solidFill>
              <a:srgbClr val="7D6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Rectangle 74"/>
            <p:cNvSpPr>
              <a:spLocks noChangeArrowheads="1"/>
            </p:cNvSpPr>
            <p:nvPr/>
          </p:nvSpPr>
          <p:spPr bwMode="auto">
            <a:xfrm>
              <a:off x="984" y="2369"/>
              <a:ext cx="27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Rectangle 75"/>
            <p:cNvSpPr>
              <a:spLocks noChangeArrowheads="1"/>
            </p:cNvSpPr>
            <p:nvPr/>
          </p:nvSpPr>
          <p:spPr bwMode="auto">
            <a:xfrm>
              <a:off x="202" y="2369"/>
              <a:ext cx="782" cy="79"/>
            </a:xfrm>
            <a:prstGeom prst="rect">
              <a:avLst/>
            </a:prstGeom>
            <a:solidFill>
              <a:srgbClr val="967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Rectangle 76"/>
            <p:cNvSpPr>
              <a:spLocks noChangeArrowheads="1"/>
            </p:cNvSpPr>
            <p:nvPr/>
          </p:nvSpPr>
          <p:spPr bwMode="auto">
            <a:xfrm>
              <a:off x="202" y="2369"/>
              <a:ext cx="782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7"/>
            <p:cNvSpPr/>
            <p:nvPr/>
          </p:nvSpPr>
          <p:spPr bwMode="auto">
            <a:xfrm>
              <a:off x="202" y="2369"/>
              <a:ext cx="809" cy="0"/>
            </a:xfrm>
            <a:custGeom>
              <a:avLst/>
              <a:gdLst>
                <a:gd name="T0" fmla="*/ 809 w 809"/>
                <a:gd name="T1" fmla="*/ 0 w 809"/>
                <a:gd name="T2" fmla="*/ 0 w 809"/>
                <a:gd name="T3" fmla="*/ 782 w 809"/>
                <a:gd name="T4" fmla="*/ 782 w 809"/>
                <a:gd name="T5" fmla="*/ 809 w 809"/>
                <a:gd name="T6" fmla="*/ 809 w 809"/>
                <a:gd name="T7" fmla="*/ 809 w 8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809">
                  <a:moveTo>
                    <a:pt x="809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82" y="0"/>
                  </a:lnTo>
                  <a:lnTo>
                    <a:pt x="782" y="0"/>
                  </a:lnTo>
                  <a:lnTo>
                    <a:pt x="809" y="0"/>
                  </a:lnTo>
                  <a:lnTo>
                    <a:pt x="809" y="0"/>
                  </a:lnTo>
                  <a:lnTo>
                    <a:pt x="809" y="0"/>
                  </a:lnTo>
                  <a:close/>
                </a:path>
              </a:pathLst>
            </a:custGeom>
            <a:solidFill>
              <a:srgbClr val="766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Rectangle 81"/>
            <p:cNvSpPr>
              <a:spLocks noChangeArrowheads="1"/>
            </p:cNvSpPr>
            <p:nvPr/>
          </p:nvSpPr>
          <p:spPr bwMode="auto">
            <a:xfrm>
              <a:off x="202" y="2369"/>
              <a:ext cx="26" cy="477"/>
            </a:xfrm>
            <a:prstGeom prst="rect">
              <a:avLst/>
            </a:prstGeom>
            <a:solidFill>
              <a:srgbClr val="7D6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8"/>
            <p:cNvSpPr/>
            <p:nvPr/>
          </p:nvSpPr>
          <p:spPr bwMode="auto">
            <a:xfrm>
              <a:off x="202" y="2369"/>
              <a:ext cx="809" cy="0"/>
            </a:xfrm>
            <a:custGeom>
              <a:avLst/>
              <a:gdLst>
                <a:gd name="T0" fmla="*/ 809 w 809"/>
                <a:gd name="T1" fmla="*/ 0 w 809"/>
                <a:gd name="T2" fmla="*/ 0 w 809"/>
                <a:gd name="T3" fmla="*/ 782 w 809"/>
                <a:gd name="T4" fmla="*/ 782 w 809"/>
                <a:gd name="T5" fmla="*/ 809 w 809"/>
                <a:gd name="T6" fmla="*/ 809 w 809"/>
                <a:gd name="T7" fmla="*/ 809 w 8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809">
                  <a:moveTo>
                    <a:pt x="809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82" y="0"/>
                  </a:lnTo>
                  <a:lnTo>
                    <a:pt x="782" y="0"/>
                  </a:lnTo>
                  <a:lnTo>
                    <a:pt x="809" y="0"/>
                  </a:lnTo>
                  <a:lnTo>
                    <a:pt x="809" y="0"/>
                  </a:lnTo>
                  <a:lnTo>
                    <a:pt x="80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9"/>
            <p:cNvSpPr/>
            <p:nvPr/>
          </p:nvSpPr>
          <p:spPr bwMode="auto">
            <a:xfrm>
              <a:off x="984" y="2369"/>
              <a:ext cx="27" cy="79"/>
            </a:xfrm>
            <a:custGeom>
              <a:avLst/>
              <a:gdLst>
                <a:gd name="T0" fmla="*/ 27 w 27"/>
                <a:gd name="T1" fmla="*/ 0 h 79"/>
                <a:gd name="T2" fmla="*/ 0 w 27"/>
                <a:gd name="T3" fmla="*/ 0 h 79"/>
                <a:gd name="T4" fmla="*/ 0 w 27"/>
                <a:gd name="T5" fmla="*/ 0 h 79"/>
                <a:gd name="T6" fmla="*/ 0 w 27"/>
                <a:gd name="T7" fmla="*/ 79 h 79"/>
                <a:gd name="T8" fmla="*/ 27 w 27"/>
                <a:gd name="T9" fmla="*/ 79 h 79"/>
                <a:gd name="T10" fmla="*/ 27 w 27"/>
                <a:gd name="T11" fmla="*/ 0 h 79"/>
                <a:gd name="T12" fmla="*/ 27 w 27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79">
                  <a:moveTo>
                    <a:pt x="2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79"/>
                  </a:lnTo>
                  <a:lnTo>
                    <a:pt x="27" y="79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7D6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0"/>
            <p:cNvSpPr/>
            <p:nvPr/>
          </p:nvSpPr>
          <p:spPr bwMode="auto">
            <a:xfrm>
              <a:off x="984" y="2369"/>
              <a:ext cx="27" cy="79"/>
            </a:xfrm>
            <a:custGeom>
              <a:avLst/>
              <a:gdLst>
                <a:gd name="T0" fmla="*/ 27 w 27"/>
                <a:gd name="T1" fmla="*/ 0 h 79"/>
                <a:gd name="T2" fmla="*/ 0 w 27"/>
                <a:gd name="T3" fmla="*/ 0 h 79"/>
                <a:gd name="T4" fmla="*/ 0 w 27"/>
                <a:gd name="T5" fmla="*/ 0 h 79"/>
                <a:gd name="T6" fmla="*/ 0 w 27"/>
                <a:gd name="T7" fmla="*/ 79 h 79"/>
                <a:gd name="T8" fmla="*/ 27 w 27"/>
                <a:gd name="T9" fmla="*/ 79 h 79"/>
                <a:gd name="T10" fmla="*/ 27 w 27"/>
                <a:gd name="T11" fmla="*/ 0 h 79"/>
                <a:gd name="T12" fmla="*/ 27 w 27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79">
                  <a:moveTo>
                    <a:pt x="2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79"/>
                  </a:lnTo>
                  <a:lnTo>
                    <a:pt x="27" y="79"/>
                  </a:lnTo>
                  <a:lnTo>
                    <a:pt x="27" y="0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2"/>
            <p:cNvSpPr/>
            <p:nvPr/>
          </p:nvSpPr>
          <p:spPr bwMode="auto">
            <a:xfrm>
              <a:off x="792" y="2207"/>
              <a:ext cx="197" cy="133"/>
            </a:xfrm>
            <a:custGeom>
              <a:avLst/>
              <a:gdLst>
                <a:gd name="T0" fmla="*/ 0 w 83"/>
                <a:gd name="T1" fmla="*/ 52 h 56"/>
                <a:gd name="T2" fmla="*/ 10 w 83"/>
                <a:gd name="T3" fmla="*/ 4 h 56"/>
                <a:gd name="T4" fmla="*/ 16 w 83"/>
                <a:gd name="T5" fmla="*/ 0 h 56"/>
                <a:gd name="T6" fmla="*/ 79 w 83"/>
                <a:gd name="T7" fmla="*/ 0 h 56"/>
                <a:gd name="T8" fmla="*/ 82 w 83"/>
                <a:gd name="T9" fmla="*/ 4 h 56"/>
                <a:gd name="T10" fmla="*/ 72 w 83"/>
                <a:gd name="T11" fmla="*/ 52 h 56"/>
                <a:gd name="T12" fmla="*/ 67 w 83"/>
                <a:gd name="T13" fmla="*/ 56 h 56"/>
                <a:gd name="T14" fmla="*/ 3 w 83"/>
                <a:gd name="T15" fmla="*/ 56 h 56"/>
                <a:gd name="T16" fmla="*/ 0 w 83"/>
                <a:gd name="T17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56">
                  <a:moveTo>
                    <a:pt x="0" y="52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1" y="2"/>
                    <a:pt x="13" y="0"/>
                    <a:pt x="16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1" y="0"/>
                    <a:pt x="83" y="2"/>
                    <a:pt x="82" y="4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1" y="54"/>
                    <a:pt x="69" y="56"/>
                    <a:pt x="67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1" y="56"/>
                    <a:pt x="0" y="54"/>
                    <a:pt x="0" y="5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3"/>
            <p:cNvSpPr/>
            <p:nvPr/>
          </p:nvSpPr>
          <p:spPr bwMode="auto">
            <a:xfrm>
              <a:off x="796" y="2207"/>
              <a:ext cx="198" cy="133"/>
            </a:xfrm>
            <a:custGeom>
              <a:avLst/>
              <a:gdLst>
                <a:gd name="T0" fmla="*/ 4 w 83"/>
                <a:gd name="T1" fmla="*/ 56 h 56"/>
                <a:gd name="T2" fmla="*/ 67 w 83"/>
                <a:gd name="T3" fmla="*/ 56 h 56"/>
                <a:gd name="T4" fmla="*/ 72 w 83"/>
                <a:gd name="T5" fmla="*/ 52 h 56"/>
                <a:gd name="T6" fmla="*/ 82 w 83"/>
                <a:gd name="T7" fmla="*/ 4 h 56"/>
                <a:gd name="T8" fmla="*/ 79 w 83"/>
                <a:gd name="T9" fmla="*/ 0 h 56"/>
                <a:gd name="T10" fmla="*/ 16 w 83"/>
                <a:gd name="T11" fmla="*/ 0 h 56"/>
                <a:gd name="T12" fmla="*/ 11 w 83"/>
                <a:gd name="T13" fmla="*/ 4 h 56"/>
                <a:gd name="T14" fmla="*/ 0 w 83"/>
                <a:gd name="T15" fmla="*/ 52 h 56"/>
                <a:gd name="T16" fmla="*/ 4 w 83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56">
                  <a:moveTo>
                    <a:pt x="4" y="56"/>
                  </a:moveTo>
                  <a:cubicBezTo>
                    <a:pt x="67" y="56"/>
                    <a:pt x="67" y="56"/>
                    <a:pt x="67" y="56"/>
                  </a:cubicBezTo>
                  <a:cubicBezTo>
                    <a:pt x="69" y="56"/>
                    <a:pt x="72" y="54"/>
                    <a:pt x="72" y="52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3" y="2"/>
                    <a:pt x="82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1" y="2"/>
                    <a:pt x="11" y="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4"/>
                    <a:pt x="1" y="56"/>
                    <a:pt x="4" y="56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4"/>
            <p:cNvSpPr/>
            <p:nvPr/>
          </p:nvSpPr>
          <p:spPr bwMode="auto">
            <a:xfrm>
              <a:off x="887" y="2264"/>
              <a:ext cx="24" cy="19"/>
            </a:xfrm>
            <a:custGeom>
              <a:avLst/>
              <a:gdLst>
                <a:gd name="T0" fmla="*/ 1 w 10"/>
                <a:gd name="T1" fmla="*/ 4 h 8"/>
                <a:gd name="T2" fmla="*/ 4 w 10"/>
                <a:gd name="T3" fmla="*/ 8 h 8"/>
                <a:gd name="T4" fmla="*/ 9 w 10"/>
                <a:gd name="T5" fmla="*/ 4 h 8"/>
                <a:gd name="T6" fmla="*/ 6 w 10"/>
                <a:gd name="T7" fmla="*/ 0 h 8"/>
                <a:gd name="T8" fmla="*/ 1 w 10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9" y="6"/>
                    <a:pt x="9" y="4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1" y="1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5"/>
            <p:cNvSpPr/>
            <p:nvPr/>
          </p:nvSpPr>
          <p:spPr bwMode="auto">
            <a:xfrm>
              <a:off x="697" y="2340"/>
              <a:ext cx="249" cy="10"/>
            </a:xfrm>
            <a:custGeom>
              <a:avLst/>
              <a:gdLst>
                <a:gd name="T0" fmla="*/ 0 w 249"/>
                <a:gd name="T1" fmla="*/ 10 h 10"/>
                <a:gd name="T2" fmla="*/ 42 w 249"/>
                <a:gd name="T3" fmla="*/ 10 h 10"/>
                <a:gd name="T4" fmla="*/ 249 w 249"/>
                <a:gd name="T5" fmla="*/ 10 h 10"/>
                <a:gd name="T6" fmla="*/ 249 w 249"/>
                <a:gd name="T7" fmla="*/ 0 h 10"/>
                <a:gd name="T8" fmla="*/ 0 w 249"/>
                <a:gd name="T9" fmla="*/ 0 h 10"/>
                <a:gd name="T10" fmla="*/ 0 w 249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9" h="10">
                  <a:moveTo>
                    <a:pt x="0" y="10"/>
                  </a:moveTo>
                  <a:lnTo>
                    <a:pt x="42" y="10"/>
                  </a:lnTo>
                  <a:lnTo>
                    <a:pt x="249" y="10"/>
                  </a:lnTo>
                  <a:lnTo>
                    <a:pt x="249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Rectangle 86"/>
            <p:cNvSpPr>
              <a:spLocks noChangeArrowheads="1"/>
            </p:cNvSpPr>
            <p:nvPr/>
          </p:nvSpPr>
          <p:spPr bwMode="auto">
            <a:xfrm>
              <a:off x="792" y="2340"/>
              <a:ext cx="154" cy="10"/>
            </a:xfrm>
            <a:prstGeom prst="rect">
              <a:avLst/>
            </a:pr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1" name="矩形 90"/>
          <p:cNvSpPr/>
          <p:nvPr/>
        </p:nvSpPr>
        <p:spPr>
          <a:xfrm>
            <a:off x="0" y="5536504"/>
            <a:ext cx="12192000" cy="1321496"/>
          </a:xfrm>
          <a:prstGeom prst="rect">
            <a:avLst/>
          </a:prstGeom>
          <a:solidFill>
            <a:srgbClr val="849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>
            <a:off x="9650626" y="0"/>
            <a:ext cx="2541374" cy="1964726"/>
          </a:xfrm>
          <a:custGeom>
            <a:avLst/>
            <a:gdLst>
              <a:gd name="connsiteX0" fmla="*/ 10716 w 2541374"/>
              <a:gd name="connsiteY0" fmla="*/ 0 h 1964726"/>
              <a:gd name="connsiteX1" fmla="*/ 2541374 w 2541374"/>
              <a:gd name="connsiteY1" fmla="*/ 0 h 1964726"/>
              <a:gd name="connsiteX2" fmla="*/ 2541374 w 2541374"/>
              <a:gd name="connsiteY2" fmla="*/ 1787819 h 1964726"/>
              <a:gd name="connsiteX3" fmla="*/ 2463403 w 2541374"/>
              <a:gd name="connsiteY3" fmla="*/ 1825380 h 1964726"/>
              <a:gd name="connsiteX4" fmla="*/ 1773195 w 2541374"/>
              <a:gd name="connsiteY4" fmla="*/ 1964726 h 1964726"/>
              <a:gd name="connsiteX5" fmla="*/ 0 w 2541374"/>
              <a:gd name="connsiteY5" fmla="*/ 191531 h 1964726"/>
              <a:gd name="connsiteX6" fmla="*/ 9155 w 2541374"/>
              <a:gd name="connsiteY6" fmla="*/ 10232 h 19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1374" h="1964726">
                <a:moveTo>
                  <a:pt x="10716" y="0"/>
                </a:moveTo>
                <a:lnTo>
                  <a:pt x="2541374" y="0"/>
                </a:lnTo>
                <a:lnTo>
                  <a:pt x="2541374" y="1787819"/>
                </a:lnTo>
                <a:lnTo>
                  <a:pt x="2463403" y="1825380"/>
                </a:lnTo>
                <a:cubicBezTo>
                  <a:pt x="2251261" y="1915108"/>
                  <a:pt x="2018022" y="1964726"/>
                  <a:pt x="1773195" y="1964726"/>
                </a:cubicBezTo>
                <a:cubicBezTo>
                  <a:pt x="793886" y="1964726"/>
                  <a:pt x="0" y="1170840"/>
                  <a:pt x="0" y="191531"/>
                </a:cubicBezTo>
                <a:cubicBezTo>
                  <a:pt x="0" y="130324"/>
                  <a:pt x="3101" y="69842"/>
                  <a:pt x="9155" y="10232"/>
                </a:cubicBezTo>
                <a:close/>
              </a:path>
            </a:pathLst>
          </a:custGeom>
          <a:solidFill>
            <a:srgbClr val="E3D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矩形 95"/>
          <p:cNvSpPr/>
          <p:nvPr/>
        </p:nvSpPr>
        <p:spPr>
          <a:xfrm>
            <a:off x="682970" y="1297117"/>
            <a:ext cx="3449618" cy="667265"/>
          </a:xfrm>
          <a:prstGeom prst="rect">
            <a:avLst/>
          </a:prstGeom>
          <a:solidFill>
            <a:srgbClr val="707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矩形 96"/>
          <p:cNvSpPr/>
          <p:nvPr/>
        </p:nvSpPr>
        <p:spPr>
          <a:xfrm>
            <a:off x="1430861" y="1258175"/>
            <a:ext cx="17145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smtClean="0">
                <a:solidFill>
                  <a:schemeClr val="bg1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睡得香</a:t>
            </a:r>
            <a:endParaRPr lang="zh-CN" altLang="en-US" sz="4000" dirty="0">
              <a:solidFill>
                <a:schemeClr val="bg1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708728" y="345012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>
                <a:solidFill>
                  <a:srgbClr val="707B2D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健康管理实施</a:t>
            </a:r>
            <a:endParaRPr lang="zh-CN" altLang="en-US" sz="4400">
              <a:solidFill>
                <a:srgbClr val="707B2D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74770" y="572114"/>
            <a:ext cx="6977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707B2D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睡眠不足不只是眼袋下垂和黑眼圈那样简单，还会对健康造成严重的损害。</a:t>
            </a:r>
            <a:endParaRPr lang="zh-CN" altLang="en-US" sz="3200" dirty="0">
              <a:solidFill>
                <a:srgbClr val="707B2D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66671" y="2266862"/>
            <a:ext cx="4971011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1.</a:t>
            </a:r>
            <a:r>
              <a:rPr lang="zh-CN" altLang="en-US" sz="140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影响</a:t>
            </a:r>
            <a:r>
              <a:rPr lang="zh-CN" altLang="en-US" sz="14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皮肤的新陈代谢，加速皮肤的老化，使皮肤颜色显得晦暗而苍白。尤其眼圈发黑，且易生皱纹。</a:t>
            </a:r>
            <a:endParaRPr lang="zh-CN" altLang="en-US" sz="1400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66671" y="2952902"/>
            <a:ext cx="6006177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smtClean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2.</a:t>
            </a:r>
            <a:r>
              <a:rPr lang="zh-CN" altLang="en-US" sz="1400" smtClean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疲倦</a:t>
            </a:r>
            <a:r>
              <a:rPr lang="zh-CN" altLang="en-US" sz="1400" dirty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、忧郁、注意力不集中、</a:t>
            </a:r>
            <a:r>
              <a:rPr lang="zh-CN" altLang="en-US" sz="1400" dirty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健忘，</a:t>
            </a:r>
            <a:r>
              <a:rPr lang="zh-CN" altLang="en-US" sz="1400" dirty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工作效率低。</a:t>
            </a:r>
            <a:endParaRPr lang="zh-CN" altLang="en-US" sz="1400" dirty="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66671" y="3633705"/>
            <a:ext cx="557487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3.</a:t>
            </a:r>
            <a:r>
              <a:rPr lang="zh-CN" altLang="en-US" sz="140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抵抗力</a:t>
            </a:r>
            <a:r>
              <a:rPr lang="zh-CN" altLang="en-US" sz="14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下降，脾气暴躁，情绪低落。</a:t>
            </a:r>
            <a:endParaRPr lang="zh-CN" altLang="en-US" sz="1400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66671" y="4209405"/>
            <a:ext cx="4886928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smtClean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4.</a:t>
            </a:r>
            <a:r>
              <a:rPr lang="zh-CN" altLang="en-US" sz="1400" smtClean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容易</a:t>
            </a:r>
            <a:r>
              <a:rPr lang="zh-CN" altLang="en-US" sz="1400" dirty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肥胖：夜里睡不着，肚子容易觉得饿，饿了不能不吃东西，体重不知不觉会增加。</a:t>
            </a:r>
            <a:endParaRPr lang="zh-CN" altLang="en-US" sz="1400" dirty="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66671" y="4986579"/>
            <a:ext cx="498152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5.</a:t>
            </a:r>
            <a:r>
              <a:rPr lang="zh-CN" altLang="en-US" sz="140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睡眠</a:t>
            </a:r>
            <a:r>
              <a:rPr lang="zh-CN" altLang="en-US" sz="14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不足还会引起血中胆固醇含量增高，使得发生脑缺血的机会增加，严重甚至引起脑梗塞。</a:t>
            </a:r>
            <a:endParaRPr lang="zh-CN" altLang="en-US" sz="1400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-5816" y="2883180"/>
            <a:ext cx="2846083" cy="3161287"/>
            <a:chOff x="1821" y="1991"/>
            <a:chExt cx="614" cy="682"/>
          </a:xfrm>
        </p:grpSpPr>
        <p:sp>
          <p:nvSpPr>
            <p:cNvPr id="11" name="Freeform 5"/>
            <p:cNvSpPr/>
            <p:nvPr/>
          </p:nvSpPr>
          <p:spPr bwMode="auto">
            <a:xfrm>
              <a:off x="1921" y="2128"/>
              <a:ext cx="428" cy="303"/>
            </a:xfrm>
            <a:custGeom>
              <a:avLst/>
              <a:gdLst>
                <a:gd name="T0" fmla="*/ 148 w 179"/>
                <a:gd name="T1" fmla="*/ 0 h 127"/>
                <a:gd name="T2" fmla="*/ 103 w 179"/>
                <a:gd name="T3" fmla="*/ 0 h 127"/>
                <a:gd name="T4" fmla="*/ 82 w 179"/>
                <a:gd name="T5" fmla="*/ 0 h 127"/>
                <a:gd name="T6" fmla="*/ 31 w 179"/>
                <a:gd name="T7" fmla="*/ 0 h 127"/>
                <a:gd name="T8" fmla="*/ 0 w 179"/>
                <a:gd name="T9" fmla="*/ 31 h 127"/>
                <a:gd name="T10" fmla="*/ 0 w 179"/>
                <a:gd name="T11" fmla="*/ 127 h 127"/>
                <a:gd name="T12" fmla="*/ 82 w 179"/>
                <a:gd name="T13" fmla="*/ 127 h 127"/>
                <a:gd name="T14" fmla="*/ 103 w 179"/>
                <a:gd name="T15" fmla="*/ 127 h 127"/>
                <a:gd name="T16" fmla="*/ 179 w 179"/>
                <a:gd name="T17" fmla="*/ 127 h 127"/>
                <a:gd name="T18" fmla="*/ 179 w 179"/>
                <a:gd name="T19" fmla="*/ 31 h 127"/>
                <a:gd name="T20" fmla="*/ 148 w 179"/>
                <a:gd name="T2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9" h="127">
                  <a:moveTo>
                    <a:pt x="148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82" y="127"/>
                    <a:pt x="82" y="127"/>
                    <a:pt x="82" y="127"/>
                  </a:cubicBezTo>
                  <a:cubicBezTo>
                    <a:pt x="103" y="127"/>
                    <a:pt x="103" y="127"/>
                    <a:pt x="103" y="127"/>
                  </a:cubicBezTo>
                  <a:cubicBezTo>
                    <a:pt x="179" y="127"/>
                    <a:pt x="179" y="127"/>
                    <a:pt x="179" y="127"/>
                  </a:cubicBezTo>
                  <a:cubicBezTo>
                    <a:pt x="179" y="31"/>
                    <a:pt x="179" y="31"/>
                    <a:pt x="179" y="31"/>
                  </a:cubicBezTo>
                  <a:cubicBezTo>
                    <a:pt x="179" y="14"/>
                    <a:pt x="165" y="0"/>
                    <a:pt x="148" y="0"/>
                  </a:cubicBezTo>
                </a:path>
              </a:pathLst>
            </a:custGeom>
            <a:solidFill>
              <a:srgbClr val="D48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1971" y="2130"/>
              <a:ext cx="103" cy="280"/>
            </a:xfrm>
            <a:custGeom>
              <a:avLst/>
              <a:gdLst>
                <a:gd name="T0" fmla="*/ 43 w 43"/>
                <a:gd name="T1" fmla="*/ 0 h 117"/>
                <a:gd name="T2" fmla="*/ 33 w 43"/>
                <a:gd name="T3" fmla="*/ 8 h 117"/>
                <a:gd name="T4" fmla="*/ 27 w 43"/>
                <a:gd name="T5" fmla="*/ 24 h 117"/>
                <a:gd name="T6" fmla="*/ 22 w 43"/>
                <a:gd name="T7" fmla="*/ 41 h 117"/>
                <a:gd name="T8" fmla="*/ 14 w 43"/>
                <a:gd name="T9" fmla="*/ 48 h 117"/>
                <a:gd name="T10" fmla="*/ 13 w 43"/>
                <a:gd name="T11" fmla="*/ 48 h 117"/>
                <a:gd name="T12" fmla="*/ 22 w 43"/>
                <a:gd name="T13" fmla="*/ 55 h 117"/>
                <a:gd name="T14" fmla="*/ 23 w 43"/>
                <a:gd name="T15" fmla="*/ 66 h 117"/>
                <a:gd name="T16" fmla="*/ 14 w 43"/>
                <a:gd name="T17" fmla="*/ 71 h 117"/>
                <a:gd name="T18" fmla="*/ 12 w 43"/>
                <a:gd name="T19" fmla="*/ 71 h 117"/>
                <a:gd name="T20" fmla="*/ 1 w 43"/>
                <a:gd name="T21" fmla="*/ 63 h 117"/>
                <a:gd name="T22" fmla="*/ 6 w 43"/>
                <a:gd name="T23" fmla="*/ 78 h 117"/>
                <a:gd name="T24" fmla="*/ 4 w 43"/>
                <a:gd name="T25" fmla="*/ 85 h 117"/>
                <a:gd name="T26" fmla="*/ 0 w 43"/>
                <a:gd name="T27" fmla="*/ 87 h 117"/>
                <a:gd name="T28" fmla="*/ 9 w 43"/>
                <a:gd name="T29" fmla="*/ 112 h 117"/>
                <a:gd name="T30" fmla="*/ 9 w 43"/>
                <a:gd name="T31" fmla="*/ 117 h 117"/>
                <a:gd name="T32" fmla="*/ 12 w 43"/>
                <a:gd name="T33" fmla="*/ 117 h 117"/>
                <a:gd name="T34" fmla="*/ 14 w 43"/>
                <a:gd name="T35" fmla="*/ 117 h 117"/>
                <a:gd name="T36" fmla="*/ 9 w 43"/>
                <a:gd name="T37" fmla="*/ 108 h 117"/>
                <a:gd name="T38" fmla="*/ 9 w 43"/>
                <a:gd name="T39" fmla="*/ 108 h 117"/>
                <a:gd name="T40" fmla="*/ 9 w 43"/>
                <a:gd name="T41" fmla="*/ 106 h 117"/>
                <a:gd name="T42" fmla="*/ 8 w 43"/>
                <a:gd name="T43" fmla="*/ 98 h 117"/>
                <a:gd name="T44" fmla="*/ 15 w 43"/>
                <a:gd name="T45" fmla="*/ 82 h 117"/>
                <a:gd name="T46" fmla="*/ 18 w 43"/>
                <a:gd name="T47" fmla="*/ 79 h 117"/>
                <a:gd name="T48" fmla="*/ 18 w 43"/>
                <a:gd name="T49" fmla="*/ 79 h 117"/>
                <a:gd name="T50" fmla="*/ 31 w 43"/>
                <a:gd name="T51" fmla="*/ 62 h 117"/>
                <a:gd name="T52" fmla="*/ 33 w 43"/>
                <a:gd name="T53" fmla="*/ 46 h 117"/>
                <a:gd name="T54" fmla="*/ 34 w 43"/>
                <a:gd name="T55" fmla="*/ 29 h 117"/>
                <a:gd name="T56" fmla="*/ 39 w 43"/>
                <a:gd name="T57" fmla="*/ 15 h 117"/>
                <a:gd name="T58" fmla="*/ 43 w 43"/>
                <a:gd name="T5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117">
                  <a:moveTo>
                    <a:pt x="43" y="0"/>
                  </a:moveTo>
                  <a:cubicBezTo>
                    <a:pt x="39" y="2"/>
                    <a:pt x="35" y="5"/>
                    <a:pt x="33" y="8"/>
                  </a:cubicBezTo>
                  <a:cubicBezTo>
                    <a:pt x="30" y="13"/>
                    <a:pt x="28" y="19"/>
                    <a:pt x="27" y="24"/>
                  </a:cubicBezTo>
                  <a:cubicBezTo>
                    <a:pt x="25" y="30"/>
                    <a:pt x="24" y="36"/>
                    <a:pt x="22" y="41"/>
                  </a:cubicBezTo>
                  <a:cubicBezTo>
                    <a:pt x="20" y="45"/>
                    <a:pt x="18" y="48"/>
                    <a:pt x="14" y="48"/>
                  </a:cubicBezTo>
                  <a:cubicBezTo>
                    <a:pt x="14" y="48"/>
                    <a:pt x="13" y="48"/>
                    <a:pt x="13" y="48"/>
                  </a:cubicBezTo>
                  <a:cubicBezTo>
                    <a:pt x="16" y="50"/>
                    <a:pt x="19" y="52"/>
                    <a:pt x="22" y="55"/>
                  </a:cubicBezTo>
                  <a:cubicBezTo>
                    <a:pt x="24" y="58"/>
                    <a:pt x="25" y="62"/>
                    <a:pt x="23" y="66"/>
                  </a:cubicBezTo>
                  <a:cubicBezTo>
                    <a:pt x="22" y="69"/>
                    <a:pt x="18" y="71"/>
                    <a:pt x="14" y="71"/>
                  </a:cubicBezTo>
                  <a:cubicBezTo>
                    <a:pt x="13" y="71"/>
                    <a:pt x="13" y="71"/>
                    <a:pt x="12" y="71"/>
                  </a:cubicBezTo>
                  <a:cubicBezTo>
                    <a:pt x="7" y="70"/>
                    <a:pt x="4" y="67"/>
                    <a:pt x="1" y="63"/>
                  </a:cubicBezTo>
                  <a:cubicBezTo>
                    <a:pt x="4" y="68"/>
                    <a:pt x="5" y="72"/>
                    <a:pt x="6" y="78"/>
                  </a:cubicBezTo>
                  <a:cubicBezTo>
                    <a:pt x="6" y="80"/>
                    <a:pt x="5" y="83"/>
                    <a:pt x="4" y="85"/>
                  </a:cubicBezTo>
                  <a:cubicBezTo>
                    <a:pt x="3" y="86"/>
                    <a:pt x="1" y="87"/>
                    <a:pt x="0" y="87"/>
                  </a:cubicBezTo>
                  <a:cubicBezTo>
                    <a:pt x="5" y="94"/>
                    <a:pt x="9" y="103"/>
                    <a:pt x="9" y="112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10" y="117"/>
                    <a:pt x="11" y="117"/>
                    <a:pt x="12" y="117"/>
                  </a:cubicBezTo>
                  <a:cubicBezTo>
                    <a:pt x="12" y="117"/>
                    <a:pt x="13" y="117"/>
                    <a:pt x="14" y="117"/>
                  </a:cubicBezTo>
                  <a:cubicBezTo>
                    <a:pt x="12" y="114"/>
                    <a:pt x="10" y="111"/>
                    <a:pt x="9" y="108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9" y="107"/>
                    <a:pt x="9" y="107"/>
                    <a:pt x="9" y="106"/>
                  </a:cubicBezTo>
                  <a:cubicBezTo>
                    <a:pt x="8" y="103"/>
                    <a:pt x="8" y="101"/>
                    <a:pt x="8" y="98"/>
                  </a:cubicBezTo>
                  <a:cubicBezTo>
                    <a:pt x="8" y="92"/>
                    <a:pt x="10" y="87"/>
                    <a:pt x="15" y="82"/>
                  </a:cubicBezTo>
                  <a:cubicBezTo>
                    <a:pt x="16" y="81"/>
                    <a:pt x="17" y="80"/>
                    <a:pt x="1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22" y="73"/>
                    <a:pt x="31" y="62"/>
                    <a:pt x="31" y="62"/>
                  </a:cubicBezTo>
                  <a:cubicBezTo>
                    <a:pt x="31" y="56"/>
                    <a:pt x="32" y="51"/>
                    <a:pt x="33" y="46"/>
                  </a:cubicBezTo>
                  <a:cubicBezTo>
                    <a:pt x="32" y="40"/>
                    <a:pt x="32" y="35"/>
                    <a:pt x="34" y="29"/>
                  </a:cubicBezTo>
                  <a:cubicBezTo>
                    <a:pt x="35" y="24"/>
                    <a:pt x="37" y="20"/>
                    <a:pt x="39" y="15"/>
                  </a:cubicBezTo>
                  <a:cubicBezTo>
                    <a:pt x="40" y="10"/>
                    <a:pt x="42" y="5"/>
                    <a:pt x="43" y="0"/>
                  </a:cubicBezTo>
                </a:path>
              </a:pathLst>
            </a:custGeom>
            <a:solidFill>
              <a:srgbClr val="C17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1969" y="2622"/>
              <a:ext cx="50" cy="36"/>
            </a:xfrm>
            <a:prstGeom prst="rect">
              <a:avLst/>
            </a:prstGeom>
            <a:solidFill>
              <a:srgbClr val="807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2242" y="2622"/>
              <a:ext cx="50" cy="36"/>
            </a:xfrm>
            <a:prstGeom prst="rect">
              <a:avLst/>
            </a:prstGeom>
            <a:solidFill>
              <a:srgbClr val="807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1993" y="2398"/>
              <a:ext cx="275" cy="172"/>
            </a:xfrm>
            <a:custGeom>
              <a:avLst/>
              <a:gdLst>
                <a:gd name="T0" fmla="*/ 73 w 115"/>
                <a:gd name="T1" fmla="*/ 1 h 72"/>
                <a:gd name="T2" fmla="*/ 73 w 115"/>
                <a:gd name="T3" fmla="*/ 0 h 72"/>
                <a:gd name="T4" fmla="*/ 55 w 115"/>
                <a:gd name="T5" fmla="*/ 0 h 72"/>
                <a:gd name="T6" fmla="*/ 52 w 115"/>
                <a:gd name="T7" fmla="*/ 0 h 72"/>
                <a:gd name="T8" fmla="*/ 52 w 115"/>
                <a:gd name="T9" fmla="*/ 0 h 72"/>
                <a:gd name="T10" fmla="*/ 0 w 115"/>
                <a:gd name="T11" fmla="*/ 6 h 72"/>
                <a:gd name="T12" fmla="*/ 0 w 115"/>
                <a:gd name="T13" fmla="*/ 72 h 72"/>
                <a:gd name="T14" fmla="*/ 52 w 115"/>
                <a:gd name="T15" fmla="*/ 72 h 72"/>
                <a:gd name="T16" fmla="*/ 73 w 115"/>
                <a:gd name="T17" fmla="*/ 72 h 72"/>
                <a:gd name="T18" fmla="*/ 115 w 115"/>
                <a:gd name="T19" fmla="*/ 72 h 72"/>
                <a:gd name="T20" fmla="*/ 115 w 115"/>
                <a:gd name="T21" fmla="*/ 6 h 72"/>
                <a:gd name="T22" fmla="*/ 73 w 115"/>
                <a:gd name="T23" fmla="*/ 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72">
                  <a:moveTo>
                    <a:pt x="73" y="1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67" y="0"/>
                    <a:pt x="61" y="0"/>
                    <a:pt x="55" y="0"/>
                  </a:cubicBezTo>
                  <a:cubicBezTo>
                    <a:pt x="54" y="0"/>
                    <a:pt x="5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4" y="0"/>
                    <a:pt x="17" y="2"/>
                    <a:pt x="0" y="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01" y="3"/>
                    <a:pt x="87" y="2"/>
                    <a:pt x="73" y="1"/>
                  </a:cubicBezTo>
                </a:path>
              </a:pathLst>
            </a:custGeom>
            <a:solidFill>
              <a:srgbClr val="F59C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993" y="2570"/>
              <a:ext cx="174" cy="62"/>
            </a:xfrm>
            <a:prstGeom prst="rect">
              <a:avLst/>
            </a:prstGeom>
            <a:solidFill>
              <a:srgbClr val="D48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1993" y="2570"/>
              <a:ext cx="174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2117" y="2570"/>
              <a:ext cx="151" cy="62"/>
            </a:xfrm>
            <a:prstGeom prst="rect">
              <a:avLst/>
            </a:prstGeom>
            <a:solidFill>
              <a:srgbClr val="D48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2117" y="2570"/>
              <a:ext cx="151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1821" y="2300"/>
              <a:ext cx="172" cy="332"/>
            </a:xfrm>
            <a:custGeom>
              <a:avLst/>
              <a:gdLst>
                <a:gd name="T0" fmla="*/ 31 w 72"/>
                <a:gd name="T1" fmla="*/ 0 h 139"/>
                <a:gd name="T2" fmla="*/ 27 w 72"/>
                <a:gd name="T3" fmla="*/ 0 h 139"/>
                <a:gd name="T4" fmla="*/ 27 w 72"/>
                <a:gd name="T5" fmla="*/ 1 h 139"/>
                <a:gd name="T6" fmla="*/ 0 w 72"/>
                <a:gd name="T7" fmla="*/ 29 h 139"/>
                <a:gd name="T8" fmla="*/ 30 w 72"/>
                <a:gd name="T9" fmla="*/ 58 h 139"/>
                <a:gd name="T10" fmla="*/ 32 w 72"/>
                <a:gd name="T11" fmla="*/ 58 h 139"/>
                <a:gd name="T12" fmla="*/ 37 w 72"/>
                <a:gd name="T13" fmla="*/ 119 h 139"/>
                <a:gd name="T14" fmla="*/ 56 w 72"/>
                <a:gd name="T15" fmla="*/ 139 h 139"/>
                <a:gd name="T16" fmla="*/ 72 w 72"/>
                <a:gd name="T17" fmla="*/ 139 h 139"/>
                <a:gd name="T18" fmla="*/ 72 w 72"/>
                <a:gd name="T19" fmla="*/ 41 h 139"/>
                <a:gd name="T20" fmla="*/ 31 w 7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139">
                  <a:moveTo>
                    <a:pt x="31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12" y="2"/>
                    <a:pt x="0" y="14"/>
                    <a:pt x="0" y="29"/>
                  </a:cubicBezTo>
                  <a:cubicBezTo>
                    <a:pt x="0" y="45"/>
                    <a:pt x="14" y="58"/>
                    <a:pt x="30" y="58"/>
                  </a:cubicBezTo>
                  <a:cubicBezTo>
                    <a:pt x="31" y="58"/>
                    <a:pt x="32" y="58"/>
                    <a:pt x="32" y="58"/>
                  </a:cubicBezTo>
                  <a:cubicBezTo>
                    <a:pt x="37" y="119"/>
                    <a:pt x="37" y="119"/>
                    <a:pt x="37" y="119"/>
                  </a:cubicBezTo>
                  <a:cubicBezTo>
                    <a:pt x="37" y="130"/>
                    <a:pt x="45" y="139"/>
                    <a:pt x="56" y="139"/>
                  </a:cubicBezTo>
                  <a:cubicBezTo>
                    <a:pt x="72" y="139"/>
                    <a:pt x="72" y="139"/>
                    <a:pt x="72" y="139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2" y="19"/>
                    <a:pt x="53" y="0"/>
                    <a:pt x="31" y="0"/>
                  </a:cubicBezTo>
                </a:path>
              </a:pathLst>
            </a:custGeom>
            <a:solidFill>
              <a:srgbClr val="C4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5"/>
            <p:cNvSpPr/>
            <p:nvPr/>
          </p:nvSpPr>
          <p:spPr bwMode="auto">
            <a:xfrm>
              <a:off x="1847" y="2326"/>
              <a:ext cx="119" cy="280"/>
            </a:xfrm>
            <a:custGeom>
              <a:avLst/>
              <a:gdLst>
                <a:gd name="T0" fmla="*/ 45 w 50"/>
                <a:gd name="T1" fmla="*/ 117 h 117"/>
                <a:gd name="T2" fmla="*/ 36 w 50"/>
                <a:gd name="T3" fmla="*/ 108 h 117"/>
                <a:gd name="T4" fmla="*/ 36 w 50"/>
                <a:gd name="T5" fmla="*/ 108 h 117"/>
                <a:gd name="T6" fmla="*/ 31 w 50"/>
                <a:gd name="T7" fmla="*/ 36 h 117"/>
                <a:gd name="T8" fmla="*/ 20 w 50"/>
                <a:gd name="T9" fmla="*/ 37 h 117"/>
                <a:gd name="T10" fmla="*/ 19 w 50"/>
                <a:gd name="T11" fmla="*/ 37 h 117"/>
                <a:gd name="T12" fmla="*/ 0 w 50"/>
                <a:gd name="T13" fmla="*/ 18 h 117"/>
                <a:gd name="T14" fmla="*/ 17 w 50"/>
                <a:gd name="T15" fmla="*/ 0 h 117"/>
                <a:gd name="T16" fmla="*/ 18 w 50"/>
                <a:gd name="T17" fmla="*/ 0 h 117"/>
                <a:gd name="T18" fmla="*/ 20 w 50"/>
                <a:gd name="T19" fmla="*/ 0 h 117"/>
                <a:gd name="T20" fmla="*/ 50 w 50"/>
                <a:gd name="T21" fmla="*/ 30 h 117"/>
                <a:gd name="T22" fmla="*/ 50 w 50"/>
                <a:gd name="T23" fmla="*/ 117 h 117"/>
                <a:gd name="T24" fmla="*/ 45 w 50"/>
                <a:gd name="T25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117">
                  <a:moveTo>
                    <a:pt x="45" y="117"/>
                  </a:moveTo>
                  <a:cubicBezTo>
                    <a:pt x="40" y="117"/>
                    <a:pt x="36" y="113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9" y="37"/>
                    <a:pt x="0" y="28"/>
                    <a:pt x="0" y="18"/>
                  </a:cubicBezTo>
                  <a:cubicBezTo>
                    <a:pt x="0" y="9"/>
                    <a:pt x="7" y="1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6" y="0"/>
                    <a:pt x="50" y="14"/>
                    <a:pt x="50" y="30"/>
                  </a:cubicBezTo>
                  <a:cubicBezTo>
                    <a:pt x="50" y="117"/>
                    <a:pt x="50" y="117"/>
                    <a:pt x="50" y="117"/>
                  </a:cubicBezTo>
                  <a:lnTo>
                    <a:pt x="45" y="117"/>
                  </a:lnTo>
                  <a:close/>
                </a:path>
              </a:pathLst>
            </a:custGeom>
            <a:solidFill>
              <a:srgbClr val="F59C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2263" y="2300"/>
              <a:ext cx="172" cy="332"/>
            </a:xfrm>
            <a:custGeom>
              <a:avLst/>
              <a:gdLst>
                <a:gd name="T0" fmla="*/ 41 w 72"/>
                <a:gd name="T1" fmla="*/ 0 h 139"/>
                <a:gd name="T2" fmla="*/ 45 w 72"/>
                <a:gd name="T3" fmla="*/ 0 h 139"/>
                <a:gd name="T4" fmla="*/ 45 w 72"/>
                <a:gd name="T5" fmla="*/ 1 h 139"/>
                <a:gd name="T6" fmla="*/ 72 w 72"/>
                <a:gd name="T7" fmla="*/ 29 h 139"/>
                <a:gd name="T8" fmla="*/ 42 w 72"/>
                <a:gd name="T9" fmla="*/ 58 h 139"/>
                <a:gd name="T10" fmla="*/ 40 w 72"/>
                <a:gd name="T11" fmla="*/ 58 h 139"/>
                <a:gd name="T12" fmla="*/ 35 w 72"/>
                <a:gd name="T13" fmla="*/ 119 h 139"/>
                <a:gd name="T14" fmla="*/ 16 w 72"/>
                <a:gd name="T15" fmla="*/ 139 h 139"/>
                <a:gd name="T16" fmla="*/ 0 w 72"/>
                <a:gd name="T17" fmla="*/ 139 h 139"/>
                <a:gd name="T18" fmla="*/ 0 w 72"/>
                <a:gd name="T19" fmla="*/ 41 h 139"/>
                <a:gd name="T20" fmla="*/ 41 w 7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139">
                  <a:moveTo>
                    <a:pt x="4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60" y="2"/>
                    <a:pt x="72" y="14"/>
                    <a:pt x="72" y="29"/>
                  </a:cubicBezTo>
                  <a:cubicBezTo>
                    <a:pt x="72" y="45"/>
                    <a:pt x="58" y="58"/>
                    <a:pt x="42" y="58"/>
                  </a:cubicBezTo>
                  <a:cubicBezTo>
                    <a:pt x="41" y="58"/>
                    <a:pt x="41" y="58"/>
                    <a:pt x="40" y="58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30"/>
                    <a:pt x="27" y="139"/>
                    <a:pt x="16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</a:path>
              </a:pathLst>
            </a:custGeom>
            <a:solidFill>
              <a:srgbClr val="C4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7"/>
            <p:cNvSpPr/>
            <p:nvPr/>
          </p:nvSpPr>
          <p:spPr bwMode="auto">
            <a:xfrm>
              <a:off x="2289" y="2326"/>
              <a:ext cx="120" cy="280"/>
            </a:xfrm>
            <a:custGeom>
              <a:avLst/>
              <a:gdLst>
                <a:gd name="T0" fmla="*/ 0 w 50"/>
                <a:gd name="T1" fmla="*/ 117 h 117"/>
                <a:gd name="T2" fmla="*/ 0 w 50"/>
                <a:gd name="T3" fmla="*/ 30 h 117"/>
                <a:gd name="T4" fmla="*/ 30 w 50"/>
                <a:gd name="T5" fmla="*/ 0 h 117"/>
                <a:gd name="T6" fmla="*/ 32 w 50"/>
                <a:gd name="T7" fmla="*/ 0 h 117"/>
                <a:gd name="T8" fmla="*/ 33 w 50"/>
                <a:gd name="T9" fmla="*/ 0 h 117"/>
                <a:gd name="T10" fmla="*/ 50 w 50"/>
                <a:gd name="T11" fmla="*/ 18 h 117"/>
                <a:gd name="T12" fmla="*/ 31 w 50"/>
                <a:gd name="T13" fmla="*/ 37 h 117"/>
                <a:gd name="T14" fmla="*/ 30 w 50"/>
                <a:gd name="T15" fmla="*/ 37 h 117"/>
                <a:gd name="T16" fmla="*/ 19 w 50"/>
                <a:gd name="T17" fmla="*/ 36 h 117"/>
                <a:gd name="T18" fmla="*/ 14 w 50"/>
                <a:gd name="T19" fmla="*/ 108 h 117"/>
                <a:gd name="T20" fmla="*/ 14 w 50"/>
                <a:gd name="T21" fmla="*/ 108 h 117"/>
                <a:gd name="T22" fmla="*/ 5 w 50"/>
                <a:gd name="T23" fmla="*/ 117 h 117"/>
                <a:gd name="T24" fmla="*/ 0 w 50"/>
                <a:gd name="T25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117">
                  <a:moveTo>
                    <a:pt x="0" y="117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4" y="0"/>
                    <a:pt x="3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3" y="1"/>
                    <a:pt x="50" y="9"/>
                    <a:pt x="50" y="18"/>
                  </a:cubicBezTo>
                  <a:cubicBezTo>
                    <a:pt x="50" y="28"/>
                    <a:pt x="42" y="37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4" y="113"/>
                    <a:pt x="10" y="117"/>
                    <a:pt x="5" y="117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59C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8"/>
            <p:cNvSpPr/>
            <p:nvPr/>
          </p:nvSpPr>
          <p:spPr bwMode="auto">
            <a:xfrm>
              <a:off x="1993" y="2410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rgbClr val="C17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1993" y="2410"/>
              <a:ext cx="270" cy="160"/>
            </a:xfrm>
            <a:custGeom>
              <a:avLst/>
              <a:gdLst>
                <a:gd name="T0" fmla="*/ 113 w 113"/>
                <a:gd name="T1" fmla="*/ 20 h 67"/>
                <a:gd name="T2" fmla="*/ 113 w 113"/>
                <a:gd name="T3" fmla="*/ 20 h 67"/>
                <a:gd name="T4" fmla="*/ 98 w 113"/>
                <a:gd name="T5" fmla="*/ 58 h 67"/>
                <a:gd name="T6" fmla="*/ 95 w 113"/>
                <a:gd name="T7" fmla="*/ 67 h 67"/>
                <a:gd name="T8" fmla="*/ 96 w 113"/>
                <a:gd name="T9" fmla="*/ 67 h 67"/>
                <a:gd name="T10" fmla="*/ 96 w 113"/>
                <a:gd name="T11" fmla="*/ 67 h 67"/>
                <a:gd name="T12" fmla="*/ 108 w 113"/>
                <a:gd name="T13" fmla="*/ 45 h 67"/>
                <a:gd name="T14" fmla="*/ 113 w 113"/>
                <a:gd name="T15" fmla="*/ 29 h 67"/>
                <a:gd name="T16" fmla="*/ 113 w 113"/>
                <a:gd name="T17" fmla="*/ 20 h 67"/>
                <a:gd name="T18" fmla="*/ 89 w 113"/>
                <a:gd name="T19" fmla="*/ 19 h 67"/>
                <a:gd name="T20" fmla="*/ 89 w 113"/>
                <a:gd name="T21" fmla="*/ 20 h 67"/>
                <a:gd name="T22" fmla="*/ 73 w 113"/>
                <a:gd name="T23" fmla="*/ 58 h 67"/>
                <a:gd name="T24" fmla="*/ 70 w 113"/>
                <a:gd name="T25" fmla="*/ 67 h 67"/>
                <a:gd name="T26" fmla="*/ 82 w 113"/>
                <a:gd name="T27" fmla="*/ 67 h 67"/>
                <a:gd name="T28" fmla="*/ 82 w 113"/>
                <a:gd name="T29" fmla="*/ 66 h 67"/>
                <a:gd name="T30" fmla="*/ 82 w 113"/>
                <a:gd name="T31" fmla="*/ 66 h 67"/>
                <a:gd name="T32" fmla="*/ 86 w 113"/>
                <a:gd name="T33" fmla="*/ 39 h 67"/>
                <a:gd name="T34" fmla="*/ 87 w 113"/>
                <a:gd name="T35" fmla="*/ 34 h 67"/>
                <a:gd name="T36" fmla="*/ 89 w 113"/>
                <a:gd name="T37" fmla="*/ 19 h 67"/>
                <a:gd name="T38" fmla="*/ 5 w 113"/>
                <a:gd name="T39" fmla="*/ 0 h 67"/>
                <a:gd name="T40" fmla="*/ 1 w 113"/>
                <a:gd name="T41" fmla="*/ 0 h 67"/>
                <a:gd name="T42" fmla="*/ 0 w 113"/>
                <a:gd name="T43" fmla="*/ 1 h 67"/>
                <a:gd name="T44" fmla="*/ 0 w 113"/>
                <a:gd name="T45" fmla="*/ 16 h 67"/>
                <a:gd name="T46" fmla="*/ 9 w 113"/>
                <a:gd name="T47" fmla="*/ 9 h 67"/>
                <a:gd name="T48" fmla="*/ 36 w 113"/>
                <a:gd name="T49" fmla="*/ 12 h 67"/>
                <a:gd name="T50" fmla="*/ 43 w 113"/>
                <a:gd name="T51" fmla="*/ 12 h 67"/>
                <a:gd name="T52" fmla="*/ 47 w 113"/>
                <a:gd name="T53" fmla="*/ 12 h 67"/>
                <a:gd name="T54" fmla="*/ 56 w 113"/>
                <a:gd name="T55" fmla="*/ 15 h 67"/>
                <a:gd name="T56" fmla="*/ 58 w 113"/>
                <a:gd name="T57" fmla="*/ 23 h 67"/>
                <a:gd name="T58" fmla="*/ 58 w 113"/>
                <a:gd name="T59" fmla="*/ 41 h 67"/>
                <a:gd name="T60" fmla="*/ 53 w 113"/>
                <a:gd name="T61" fmla="*/ 62 h 67"/>
                <a:gd name="T62" fmla="*/ 49 w 113"/>
                <a:gd name="T63" fmla="*/ 67 h 67"/>
                <a:gd name="T64" fmla="*/ 49 w 113"/>
                <a:gd name="T65" fmla="*/ 67 h 67"/>
                <a:gd name="T66" fmla="*/ 52 w 113"/>
                <a:gd name="T67" fmla="*/ 67 h 67"/>
                <a:gd name="T68" fmla="*/ 57 w 113"/>
                <a:gd name="T69" fmla="*/ 67 h 67"/>
                <a:gd name="T70" fmla="*/ 57 w 113"/>
                <a:gd name="T71" fmla="*/ 66 h 67"/>
                <a:gd name="T72" fmla="*/ 57 w 113"/>
                <a:gd name="T73" fmla="*/ 66 h 67"/>
                <a:gd name="T74" fmla="*/ 62 w 113"/>
                <a:gd name="T75" fmla="*/ 39 h 67"/>
                <a:gd name="T76" fmla="*/ 62 w 113"/>
                <a:gd name="T77" fmla="*/ 34 h 67"/>
                <a:gd name="T78" fmla="*/ 65 w 113"/>
                <a:gd name="T79" fmla="*/ 12 h 67"/>
                <a:gd name="T80" fmla="*/ 50 w 113"/>
                <a:gd name="T81" fmla="*/ 6 h 67"/>
                <a:gd name="T82" fmla="*/ 46 w 113"/>
                <a:gd name="T83" fmla="*/ 6 h 67"/>
                <a:gd name="T84" fmla="*/ 26 w 113"/>
                <a:gd name="T85" fmla="*/ 8 h 67"/>
                <a:gd name="T86" fmla="*/ 17 w 113"/>
                <a:gd name="T87" fmla="*/ 7 h 67"/>
                <a:gd name="T88" fmla="*/ 5 w 113"/>
                <a:gd name="T8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3" h="67">
                  <a:moveTo>
                    <a:pt x="113" y="20"/>
                  </a:moveTo>
                  <a:cubicBezTo>
                    <a:pt x="113" y="20"/>
                    <a:pt x="113" y="20"/>
                    <a:pt x="113" y="20"/>
                  </a:cubicBezTo>
                  <a:cubicBezTo>
                    <a:pt x="108" y="32"/>
                    <a:pt x="103" y="47"/>
                    <a:pt x="98" y="58"/>
                  </a:cubicBezTo>
                  <a:cubicBezTo>
                    <a:pt x="97" y="61"/>
                    <a:pt x="96" y="64"/>
                    <a:pt x="95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100" y="59"/>
                    <a:pt x="105" y="52"/>
                    <a:pt x="108" y="45"/>
                  </a:cubicBezTo>
                  <a:cubicBezTo>
                    <a:pt x="110" y="40"/>
                    <a:pt x="112" y="34"/>
                    <a:pt x="113" y="29"/>
                  </a:cubicBezTo>
                  <a:cubicBezTo>
                    <a:pt x="113" y="20"/>
                    <a:pt x="113" y="20"/>
                    <a:pt x="113" y="20"/>
                  </a:cubicBezTo>
                  <a:moveTo>
                    <a:pt x="89" y="19"/>
                  </a:moveTo>
                  <a:cubicBezTo>
                    <a:pt x="89" y="19"/>
                    <a:pt x="89" y="19"/>
                    <a:pt x="89" y="20"/>
                  </a:cubicBezTo>
                  <a:cubicBezTo>
                    <a:pt x="84" y="32"/>
                    <a:pt x="78" y="47"/>
                    <a:pt x="73" y="58"/>
                  </a:cubicBezTo>
                  <a:cubicBezTo>
                    <a:pt x="72" y="61"/>
                    <a:pt x="71" y="64"/>
                    <a:pt x="70" y="67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5" y="58"/>
                    <a:pt x="86" y="49"/>
                    <a:pt x="86" y="39"/>
                  </a:cubicBezTo>
                  <a:cubicBezTo>
                    <a:pt x="87" y="38"/>
                    <a:pt x="87" y="36"/>
                    <a:pt x="87" y="34"/>
                  </a:cubicBezTo>
                  <a:cubicBezTo>
                    <a:pt x="87" y="29"/>
                    <a:pt x="88" y="24"/>
                    <a:pt x="89" y="19"/>
                  </a:cubicBezTo>
                  <a:moveTo>
                    <a:pt x="5" y="0"/>
                  </a:moveTo>
                  <a:cubicBezTo>
                    <a:pt x="4" y="0"/>
                    <a:pt x="3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4"/>
                    <a:pt x="6" y="11"/>
                    <a:pt x="9" y="9"/>
                  </a:cubicBezTo>
                  <a:cubicBezTo>
                    <a:pt x="18" y="11"/>
                    <a:pt x="27" y="12"/>
                    <a:pt x="36" y="12"/>
                  </a:cubicBezTo>
                  <a:cubicBezTo>
                    <a:pt x="39" y="12"/>
                    <a:pt x="41" y="12"/>
                    <a:pt x="43" y="12"/>
                  </a:cubicBezTo>
                  <a:cubicBezTo>
                    <a:pt x="45" y="12"/>
                    <a:pt x="46" y="12"/>
                    <a:pt x="47" y="12"/>
                  </a:cubicBezTo>
                  <a:cubicBezTo>
                    <a:pt x="51" y="12"/>
                    <a:pt x="54" y="12"/>
                    <a:pt x="56" y="15"/>
                  </a:cubicBezTo>
                  <a:cubicBezTo>
                    <a:pt x="58" y="18"/>
                    <a:pt x="58" y="21"/>
                    <a:pt x="58" y="23"/>
                  </a:cubicBezTo>
                  <a:cubicBezTo>
                    <a:pt x="58" y="29"/>
                    <a:pt x="58" y="35"/>
                    <a:pt x="58" y="41"/>
                  </a:cubicBezTo>
                  <a:cubicBezTo>
                    <a:pt x="57" y="48"/>
                    <a:pt x="57" y="56"/>
                    <a:pt x="53" y="62"/>
                  </a:cubicBezTo>
                  <a:cubicBezTo>
                    <a:pt x="52" y="64"/>
                    <a:pt x="50" y="65"/>
                    <a:pt x="49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60" y="58"/>
                    <a:pt x="61" y="49"/>
                    <a:pt x="62" y="39"/>
                  </a:cubicBezTo>
                  <a:cubicBezTo>
                    <a:pt x="62" y="38"/>
                    <a:pt x="62" y="36"/>
                    <a:pt x="62" y="34"/>
                  </a:cubicBezTo>
                  <a:cubicBezTo>
                    <a:pt x="63" y="27"/>
                    <a:pt x="64" y="19"/>
                    <a:pt x="65" y="12"/>
                  </a:cubicBezTo>
                  <a:cubicBezTo>
                    <a:pt x="59" y="8"/>
                    <a:pt x="56" y="6"/>
                    <a:pt x="50" y="6"/>
                  </a:cubicBezTo>
                  <a:cubicBezTo>
                    <a:pt x="49" y="6"/>
                    <a:pt x="47" y="6"/>
                    <a:pt x="46" y="6"/>
                  </a:cubicBezTo>
                  <a:cubicBezTo>
                    <a:pt x="39" y="7"/>
                    <a:pt x="32" y="8"/>
                    <a:pt x="26" y="8"/>
                  </a:cubicBezTo>
                  <a:cubicBezTo>
                    <a:pt x="23" y="8"/>
                    <a:pt x="20" y="8"/>
                    <a:pt x="17" y="7"/>
                  </a:cubicBezTo>
                  <a:cubicBezTo>
                    <a:pt x="12" y="6"/>
                    <a:pt x="8" y="4"/>
                    <a:pt x="5" y="0"/>
                  </a:cubicBezTo>
                </a:path>
              </a:pathLst>
            </a:custGeom>
            <a:solidFill>
              <a:srgbClr val="DF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0"/>
            <p:cNvSpPr/>
            <p:nvPr/>
          </p:nvSpPr>
          <p:spPr bwMode="auto">
            <a:xfrm>
              <a:off x="2098" y="2570"/>
              <a:ext cx="19" cy="52"/>
            </a:xfrm>
            <a:custGeom>
              <a:avLst/>
              <a:gdLst>
                <a:gd name="T0" fmla="*/ 8 w 8"/>
                <a:gd name="T1" fmla="*/ 0 h 22"/>
                <a:gd name="T2" fmla="*/ 5 w 8"/>
                <a:gd name="T3" fmla="*/ 0 h 22"/>
                <a:gd name="T4" fmla="*/ 0 w 8"/>
                <a:gd name="T5" fmla="*/ 8 h 22"/>
                <a:gd name="T6" fmla="*/ 8 w 8"/>
                <a:gd name="T7" fmla="*/ 22 h 22"/>
                <a:gd name="T8" fmla="*/ 8 w 8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14"/>
                    <a:pt x="4" y="18"/>
                    <a:pt x="8" y="22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C17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2117" y="2570"/>
              <a:ext cx="105" cy="62"/>
            </a:xfrm>
            <a:custGeom>
              <a:avLst/>
              <a:gdLst>
                <a:gd name="T0" fmla="*/ 44 w 44"/>
                <a:gd name="T1" fmla="*/ 0 h 26"/>
                <a:gd name="T2" fmla="*/ 43 w 44"/>
                <a:gd name="T3" fmla="*/ 0 h 26"/>
                <a:gd name="T4" fmla="*/ 42 w 44"/>
                <a:gd name="T5" fmla="*/ 1 h 26"/>
                <a:gd name="T6" fmla="*/ 42 w 44"/>
                <a:gd name="T7" fmla="*/ 1 h 26"/>
                <a:gd name="T8" fmla="*/ 39 w 44"/>
                <a:gd name="T9" fmla="*/ 6 h 26"/>
                <a:gd name="T10" fmla="*/ 39 w 44"/>
                <a:gd name="T11" fmla="*/ 6 h 26"/>
                <a:gd name="T12" fmla="*/ 33 w 44"/>
                <a:gd name="T13" fmla="*/ 2 h 26"/>
                <a:gd name="T14" fmla="*/ 30 w 44"/>
                <a:gd name="T15" fmla="*/ 0 h 26"/>
                <a:gd name="T16" fmla="*/ 30 w 44"/>
                <a:gd name="T17" fmla="*/ 0 h 26"/>
                <a:gd name="T18" fmla="*/ 18 w 44"/>
                <a:gd name="T19" fmla="*/ 0 h 26"/>
                <a:gd name="T20" fmla="*/ 17 w 44"/>
                <a:gd name="T21" fmla="*/ 1 h 26"/>
                <a:gd name="T22" fmla="*/ 17 w 44"/>
                <a:gd name="T23" fmla="*/ 1 h 26"/>
                <a:gd name="T24" fmla="*/ 14 w 44"/>
                <a:gd name="T25" fmla="*/ 6 h 26"/>
                <a:gd name="T26" fmla="*/ 14 w 44"/>
                <a:gd name="T27" fmla="*/ 6 h 26"/>
                <a:gd name="T28" fmla="*/ 8 w 44"/>
                <a:gd name="T29" fmla="*/ 2 h 26"/>
                <a:gd name="T30" fmla="*/ 5 w 44"/>
                <a:gd name="T31" fmla="*/ 0 h 26"/>
                <a:gd name="T32" fmla="*/ 5 w 44"/>
                <a:gd name="T33" fmla="*/ 0 h 26"/>
                <a:gd name="T34" fmla="*/ 0 w 44"/>
                <a:gd name="T35" fmla="*/ 0 h 26"/>
                <a:gd name="T36" fmla="*/ 0 w 44"/>
                <a:gd name="T37" fmla="*/ 22 h 26"/>
                <a:gd name="T38" fmla="*/ 0 w 44"/>
                <a:gd name="T39" fmla="*/ 22 h 26"/>
                <a:gd name="T40" fmla="*/ 2 w 44"/>
                <a:gd name="T41" fmla="*/ 26 h 26"/>
                <a:gd name="T42" fmla="*/ 37 w 44"/>
                <a:gd name="T43" fmla="*/ 26 h 26"/>
                <a:gd name="T44" fmla="*/ 39 w 44"/>
                <a:gd name="T45" fmla="*/ 11 h 26"/>
                <a:gd name="T46" fmla="*/ 44 w 44"/>
                <a:gd name="T4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26">
                  <a:moveTo>
                    <a:pt x="4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0" y="4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6"/>
                    <a:pt x="35" y="4"/>
                    <a:pt x="33" y="2"/>
                  </a:cubicBezTo>
                  <a:cubicBezTo>
                    <a:pt x="32" y="1"/>
                    <a:pt x="31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4"/>
                    <a:pt x="15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0" y="4"/>
                    <a:pt x="8" y="2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3"/>
                    <a:pt x="1" y="24"/>
                    <a:pt x="2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1"/>
                    <a:pt x="37" y="16"/>
                    <a:pt x="39" y="11"/>
                  </a:cubicBezTo>
                  <a:cubicBezTo>
                    <a:pt x="41" y="7"/>
                    <a:pt x="42" y="3"/>
                    <a:pt x="44" y="0"/>
                  </a:cubicBezTo>
                </a:path>
              </a:pathLst>
            </a:custGeom>
            <a:solidFill>
              <a:srgbClr val="C17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2"/>
            <p:cNvSpPr/>
            <p:nvPr/>
          </p:nvSpPr>
          <p:spPr bwMode="auto">
            <a:xfrm>
              <a:off x="1993" y="2412"/>
              <a:ext cx="0" cy="36"/>
            </a:xfrm>
            <a:custGeom>
              <a:avLst/>
              <a:gdLst>
                <a:gd name="T0" fmla="*/ 0 h 15"/>
                <a:gd name="T1" fmla="*/ 0 h 15"/>
                <a:gd name="T2" fmla="*/ 15 h 15"/>
                <a:gd name="T3" fmla="*/ 15 h 15"/>
                <a:gd name="T4" fmla="*/ 0 h 15"/>
                <a:gd name="T5" fmla="*/ 0 h 1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3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2263" y="2448"/>
              <a:ext cx="5" cy="31"/>
            </a:xfrm>
            <a:custGeom>
              <a:avLst/>
              <a:gdLst>
                <a:gd name="T0" fmla="*/ 2 w 2"/>
                <a:gd name="T1" fmla="*/ 0 h 13"/>
                <a:gd name="T2" fmla="*/ 0 w 2"/>
                <a:gd name="T3" fmla="*/ 4 h 13"/>
                <a:gd name="T4" fmla="*/ 0 w 2"/>
                <a:gd name="T5" fmla="*/ 13 h 13"/>
                <a:gd name="T6" fmla="*/ 2 w 2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3">
                  <a:moveTo>
                    <a:pt x="2" y="0"/>
                  </a:moveTo>
                  <a:cubicBezTo>
                    <a:pt x="1" y="1"/>
                    <a:pt x="1" y="2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9"/>
                    <a:pt x="2" y="4"/>
                    <a:pt x="2" y="0"/>
                  </a:cubicBezTo>
                </a:path>
              </a:pathLst>
            </a:custGeom>
            <a:solidFill>
              <a:srgbClr val="B3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2189" y="2371"/>
              <a:ext cx="98" cy="213"/>
            </a:xfrm>
            <a:custGeom>
              <a:avLst/>
              <a:gdLst>
                <a:gd name="T0" fmla="*/ 41 w 41"/>
                <a:gd name="T1" fmla="*/ 11 h 89"/>
                <a:gd name="T2" fmla="*/ 41 w 41"/>
                <a:gd name="T3" fmla="*/ 11 h 89"/>
                <a:gd name="T4" fmla="*/ 41 w 41"/>
                <a:gd name="T5" fmla="*/ 11 h 89"/>
                <a:gd name="T6" fmla="*/ 40 w 41"/>
                <a:gd name="T7" fmla="*/ 12 h 89"/>
                <a:gd name="T8" fmla="*/ 40 w 41"/>
                <a:gd name="T9" fmla="*/ 13 h 89"/>
                <a:gd name="T10" fmla="*/ 31 w 41"/>
                <a:gd name="T11" fmla="*/ 36 h 89"/>
                <a:gd name="T12" fmla="*/ 16 w 41"/>
                <a:gd name="T13" fmla="*/ 74 h 89"/>
                <a:gd name="T14" fmla="*/ 12 w 41"/>
                <a:gd name="T15" fmla="*/ 84 h 89"/>
                <a:gd name="T16" fmla="*/ 12 w 41"/>
                <a:gd name="T17" fmla="*/ 84 h 89"/>
                <a:gd name="T18" fmla="*/ 9 w 41"/>
                <a:gd name="T19" fmla="*/ 89 h 89"/>
                <a:gd name="T20" fmla="*/ 3 w 41"/>
                <a:gd name="T21" fmla="*/ 85 h 89"/>
                <a:gd name="T22" fmla="*/ 0 w 41"/>
                <a:gd name="T23" fmla="*/ 83 h 89"/>
                <a:gd name="T24" fmla="*/ 0 w 41"/>
                <a:gd name="T25" fmla="*/ 82 h 89"/>
                <a:gd name="T26" fmla="*/ 0 w 41"/>
                <a:gd name="T27" fmla="*/ 82 h 89"/>
                <a:gd name="T28" fmla="*/ 4 w 41"/>
                <a:gd name="T29" fmla="*/ 55 h 89"/>
                <a:gd name="T30" fmla="*/ 5 w 41"/>
                <a:gd name="T31" fmla="*/ 50 h 89"/>
                <a:gd name="T32" fmla="*/ 10 w 41"/>
                <a:gd name="T33" fmla="*/ 24 h 89"/>
                <a:gd name="T34" fmla="*/ 10 w 41"/>
                <a:gd name="T35" fmla="*/ 24 h 89"/>
                <a:gd name="T36" fmla="*/ 10 w 41"/>
                <a:gd name="T37" fmla="*/ 23 h 89"/>
                <a:gd name="T38" fmla="*/ 17 w 41"/>
                <a:gd name="T39" fmla="*/ 12 h 89"/>
                <a:gd name="T40" fmla="*/ 17 w 41"/>
                <a:gd name="T41" fmla="*/ 12 h 89"/>
                <a:gd name="T42" fmla="*/ 23 w 41"/>
                <a:gd name="T43" fmla="*/ 8 h 89"/>
                <a:gd name="T44" fmla="*/ 26 w 41"/>
                <a:gd name="T45" fmla="*/ 6 h 89"/>
                <a:gd name="T46" fmla="*/ 28 w 41"/>
                <a:gd name="T47" fmla="*/ 5 h 89"/>
                <a:gd name="T48" fmla="*/ 29 w 41"/>
                <a:gd name="T49" fmla="*/ 4 h 89"/>
                <a:gd name="T50" fmla="*/ 31 w 41"/>
                <a:gd name="T51" fmla="*/ 3 h 89"/>
                <a:gd name="T52" fmla="*/ 34 w 41"/>
                <a:gd name="T53" fmla="*/ 2 h 89"/>
                <a:gd name="T54" fmla="*/ 35 w 41"/>
                <a:gd name="T55" fmla="*/ 1 h 89"/>
                <a:gd name="T56" fmla="*/ 36 w 41"/>
                <a:gd name="T57" fmla="*/ 0 h 89"/>
                <a:gd name="T58" fmla="*/ 36 w 41"/>
                <a:gd name="T59" fmla="*/ 0 h 89"/>
                <a:gd name="T60" fmla="*/ 36 w 41"/>
                <a:gd name="T61" fmla="*/ 0 h 89"/>
                <a:gd name="T62" fmla="*/ 39 w 41"/>
                <a:gd name="T63" fmla="*/ 3 h 89"/>
                <a:gd name="T64" fmla="*/ 39 w 41"/>
                <a:gd name="T65" fmla="*/ 3 h 89"/>
                <a:gd name="T66" fmla="*/ 40 w 41"/>
                <a:gd name="T67" fmla="*/ 6 h 89"/>
                <a:gd name="T68" fmla="*/ 40 w 41"/>
                <a:gd name="T69" fmla="*/ 6 h 89"/>
                <a:gd name="T70" fmla="*/ 41 w 41"/>
                <a:gd name="T71" fmla="*/ 1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" h="89">
                  <a:moveTo>
                    <a:pt x="41" y="11"/>
                  </a:moveTo>
                  <a:cubicBezTo>
                    <a:pt x="41" y="11"/>
                    <a:pt x="41" y="11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8" y="18"/>
                    <a:pt x="35" y="26"/>
                    <a:pt x="31" y="36"/>
                  </a:cubicBezTo>
                  <a:cubicBezTo>
                    <a:pt x="26" y="48"/>
                    <a:pt x="21" y="63"/>
                    <a:pt x="16" y="74"/>
                  </a:cubicBezTo>
                  <a:cubicBezTo>
                    <a:pt x="15" y="78"/>
                    <a:pt x="13" y="81"/>
                    <a:pt x="12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0" y="87"/>
                    <a:pt x="9" y="89"/>
                    <a:pt x="9" y="89"/>
                  </a:cubicBezTo>
                  <a:cubicBezTo>
                    <a:pt x="8" y="89"/>
                    <a:pt x="5" y="87"/>
                    <a:pt x="3" y="85"/>
                  </a:cubicBezTo>
                  <a:cubicBezTo>
                    <a:pt x="2" y="84"/>
                    <a:pt x="1" y="83"/>
                    <a:pt x="0" y="83"/>
                  </a:cubicBezTo>
                  <a:cubicBezTo>
                    <a:pt x="0" y="83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3" y="74"/>
                    <a:pt x="4" y="65"/>
                    <a:pt x="4" y="55"/>
                  </a:cubicBezTo>
                  <a:cubicBezTo>
                    <a:pt x="5" y="54"/>
                    <a:pt x="5" y="52"/>
                    <a:pt x="5" y="50"/>
                  </a:cubicBezTo>
                  <a:cubicBezTo>
                    <a:pt x="6" y="41"/>
                    <a:pt x="7" y="32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2" y="19"/>
                    <a:pt x="14" y="15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1"/>
                    <a:pt x="39" y="2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0" y="4"/>
                    <a:pt x="40" y="5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1" y="8"/>
                    <a:pt x="41" y="10"/>
                    <a:pt x="41" y="11"/>
                  </a:cubicBezTo>
                </a:path>
              </a:pathLst>
            </a:custGeom>
            <a:solidFill>
              <a:srgbClr val="F2C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2167" y="2563"/>
              <a:ext cx="60" cy="110"/>
            </a:xfrm>
            <a:custGeom>
              <a:avLst/>
              <a:gdLst>
                <a:gd name="T0" fmla="*/ 25 w 25"/>
                <a:gd name="T1" fmla="*/ 44 h 46"/>
                <a:gd name="T2" fmla="*/ 24 w 25"/>
                <a:gd name="T3" fmla="*/ 45 h 46"/>
                <a:gd name="T4" fmla="*/ 17 w 25"/>
                <a:gd name="T5" fmla="*/ 40 h 46"/>
                <a:gd name="T6" fmla="*/ 17 w 25"/>
                <a:gd name="T7" fmla="*/ 40 h 46"/>
                <a:gd name="T8" fmla="*/ 16 w 25"/>
                <a:gd name="T9" fmla="*/ 38 h 46"/>
                <a:gd name="T10" fmla="*/ 11 w 25"/>
                <a:gd name="T11" fmla="*/ 28 h 46"/>
                <a:gd name="T12" fmla="*/ 5 w 25"/>
                <a:gd name="T13" fmla="*/ 19 h 46"/>
                <a:gd name="T14" fmla="*/ 2 w 25"/>
                <a:gd name="T15" fmla="*/ 16 h 46"/>
                <a:gd name="T16" fmla="*/ 0 w 25"/>
                <a:gd name="T17" fmla="*/ 11 h 46"/>
                <a:gd name="T18" fmla="*/ 9 w 25"/>
                <a:gd name="T19" fmla="*/ 2 h 46"/>
                <a:gd name="T20" fmla="*/ 9 w 25"/>
                <a:gd name="T21" fmla="*/ 2 h 46"/>
                <a:gd name="T22" fmla="*/ 10 w 25"/>
                <a:gd name="T23" fmla="*/ 1 h 46"/>
                <a:gd name="T24" fmla="*/ 13 w 25"/>
                <a:gd name="T25" fmla="*/ 0 h 46"/>
                <a:gd name="T26" fmla="*/ 21 w 25"/>
                <a:gd name="T27" fmla="*/ 4 h 46"/>
                <a:gd name="T28" fmla="*/ 21 w 25"/>
                <a:gd name="T29" fmla="*/ 4 h 46"/>
                <a:gd name="T30" fmla="*/ 22 w 25"/>
                <a:gd name="T31" fmla="*/ 38 h 46"/>
                <a:gd name="T32" fmla="*/ 25 w 25"/>
                <a:gd name="T33" fmla="*/ 43 h 46"/>
                <a:gd name="T34" fmla="*/ 25 w 25"/>
                <a:gd name="T35" fmla="*/ 4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46">
                  <a:moveTo>
                    <a:pt x="25" y="44"/>
                  </a:moveTo>
                  <a:cubicBezTo>
                    <a:pt x="25" y="44"/>
                    <a:pt x="25" y="45"/>
                    <a:pt x="24" y="45"/>
                  </a:cubicBezTo>
                  <a:cubicBezTo>
                    <a:pt x="23" y="46"/>
                    <a:pt x="20" y="46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6" y="39"/>
                    <a:pt x="16" y="38"/>
                  </a:cubicBezTo>
                  <a:cubicBezTo>
                    <a:pt x="14" y="34"/>
                    <a:pt x="12" y="31"/>
                    <a:pt x="11" y="28"/>
                  </a:cubicBezTo>
                  <a:cubicBezTo>
                    <a:pt x="9" y="24"/>
                    <a:pt x="8" y="22"/>
                    <a:pt x="5" y="19"/>
                  </a:cubicBezTo>
                  <a:cubicBezTo>
                    <a:pt x="4" y="18"/>
                    <a:pt x="3" y="17"/>
                    <a:pt x="2" y="16"/>
                  </a:cubicBezTo>
                  <a:cubicBezTo>
                    <a:pt x="1" y="15"/>
                    <a:pt x="0" y="13"/>
                    <a:pt x="0" y="11"/>
                  </a:cubicBezTo>
                  <a:cubicBezTo>
                    <a:pt x="2" y="6"/>
                    <a:pt x="4" y="7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6" y="0"/>
                    <a:pt x="18" y="3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13"/>
                    <a:pt x="22" y="38"/>
                    <a:pt x="22" y="38"/>
                  </a:cubicBezTo>
                  <a:cubicBezTo>
                    <a:pt x="23" y="40"/>
                    <a:pt x="25" y="42"/>
                    <a:pt x="25" y="43"/>
                  </a:cubicBezTo>
                  <a:lnTo>
                    <a:pt x="25" y="44"/>
                  </a:lnTo>
                  <a:close/>
                </a:path>
              </a:pathLst>
            </a:custGeom>
            <a:solidFill>
              <a:srgbClr val="F2C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6"/>
            <p:cNvSpPr/>
            <p:nvPr/>
          </p:nvSpPr>
          <p:spPr bwMode="auto">
            <a:xfrm>
              <a:off x="2129" y="2371"/>
              <a:ext cx="98" cy="213"/>
            </a:xfrm>
            <a:custGeom>
              <a:avLst/>
              <a:gdLst>
                <a:gd name="T0" fmla="*/ 41 w 41"/>
                <a:gd name="T1" fmla="*/ 11 h 89"/>
                <a:gd name="T2" fmla="*/ 41 w 41"/>
                <a:gd name="T3" fmla="*/ 11 h 89"/>
                <a:gd name="T4" fmla="*/ 41 w 41"/>
                <a:gd name="T5" fmla="*/ 11 h 89"/>
                <a:gd name="T6" fmla="*/ 41 w 41"/>
                <a:gd name="T7" fmla="*/ 12 h 89"/>
                <a:gd name="T8" fmla="*/ 40 w 41"/>
                <a:gd name="T9" fmla="*/ 13 h 89"/>
                <a:gd name="T10" fmla="*/ 32 w 41"/>
                <a:gd name="T11" fmla="*/ 36 h 89"/>
                <a:gd name="T12" fmla="*/ 16 w 41"/>
                <a:gd name="T13" fmla="*/ 74 h 89"/>
                <a:gd name="T14" fmla="*/ 12 w 41"/>
                <a:gd name="T15" fmla="*/ 84 h 89"/>
                <a:gd name="T16" fmla="*/ 12 w 41"/>
                <a:gd name="T17" fmla="*/ 84 h 89"/>
                <a:gd name="T18" fmla="*/ 9 w 41"/>
                <a:gd name="T19" fmla="*/ 89 h 89"/>
                <a:gd name="T20" fmla="*/ 3 w 41"/>
                <a:gd name="T21" fmla="*/ 85 h 89"/>
                <a:gd name="T22" fmla="*/ 0 w 41"/>
                <a:gd name="T23" fmla="*/ 83 h 89"/>
                <a:gd name="T24" fmla="*/ 0 w 41"/>
                <a:gd name="T25" fmla="*/ 82 h 89"/>
                <a:gd name="T26" fmla="*/ 0 w 41"/>
                <a:gd name="T27" fmla="*/ 82 h 89"/>
                <a:gd name="T28" fmla="*/ 5 w 41"/>
                <a:gd name="T29" fmla="*/ 55 h 89"/>
                <a:gd name="T30" fmla="*/ 5 w 41"/>
                <a:gd name="T31" fmla="*/ 50 h 89"/>
                <a:gd name="T32" fmla="*/ 10 w 41"/>
                <a:gd name="T33" fmla="*/ 24 h 89"/>
                <a:gd name="T34" fmla="*/ 10 w 41"/>
                <a:gd name="T35" fmla="*/ 24 h 89"/>
                <a:gd name="T36" fmla="*/ 10 w 41"/>
                <a:gd name="T37" fmla="*/ 23 h 89"/>
                <a:gd name="T38" fmla="*/ 17 w 41"/>
                <a:gd name="T39" fmla="*/ 12 h 89"/>
                <a:gd name="T40" fmla="*/ 17 w 41"/>
                <a:gd name="T41" fmla="*/ 12 h 89"/>
                <a:gd name="T42" fmla="*/ 23 w 41"/>
                <a:gd name="T43" fmla="*/ 8 h 89"/>
                <a:gd name="T44" fmla="*/ 26 w 41"/>
                <a:gd name="T45" fmla="*/ 6 h 89"/>
                <a:gd name="T46" fmla="*/ 28 w 41"/>
                <a:gd name="T47" fmla="*/ 5 h 89"/>
                <a:gd name="T48" fmla="*/ 29 w 41"/>
                <a:gd name="T49" fmla="*/ 4 h 89"/>
                <a:gd name="T50" fmla="*/ 31 w 41"/>
                <a:gd name="T51" fmla="*/ 3 h 89"/>
                <a:gd name="T52" fmla="*/ 34 w 41"/>
                <a:gd name="T53" fmla="*/ 2 h 89"/>
                <a:gd name="T54" fmla="*/ 36 w 41"/>
                <a:gd name="T55" fmla="*/ 1 h 89"/>
                <a:gd name="T56" fmla="*/ 36 w 41"/>
                <a:gd name="T57" fmla="*/ 0 h 89"/>
                <a:gd name="T58" fmla="*/ 36 w 41"/>
                <a:gd name="T59" fmla="*/ 0 h 89"/>
                <a:gd name="T60" fmla="*/ 36 w 41"/>
                <a:gd name="T61" fmla="*/ 0 h 89"/>
                <a:gd name="T62" fmla="*/ 39 w 41"/>
                <a:gd name="T63" fmla="*/ 3 h 89"/>
                <a:gd name="T64" fmla="*/ 39 w 41"/>
                <a:gd name="T65" fmla="*/ 3 h 89"/>
                <a:gd name="T66" fmla="*/ 40 w 41"/>
                <a:gd name="T67" fmla="*/ 6 h 89"/>
                <a:gd name="T68" fmla="*/ 41 w 41"/>
                <a:gd name="T69" fmla="*/ 6 h 89"/>
                <a:gd name="T70" fmla="*/ 41 w 41"/>
                <a:gd name="T71" fmla="*/ 1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" h="89">
                  <a:moveTo>
                    <a:pt x="41" y="11"/>
                  </a:moveTo>
                  <a:cubicBezTo>
                    <a:pt x="41" y="11"/>
                    <a:pt x="41" y="11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8" y="18"/>
                    <a:pt x="35" y="26"/>
                    <a:pt x="32" y="36"/>
                  </a:cubicBezTo>
                  <a:cubicBezTo>
                    <a:pt x="27" y="48"/>
                    <a:pt x="21" y="63"/>
                    <a:pt x="16" y="74"/>
                  </a:cubicBezTo>
                  <a:cubicBezTo>
                    <a:pt x="15" y="78"/>
                    <a:pt x="13" y="81"/>
                    <a:pt x="12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1" y="87"/>
                    <a:pt x="10" y="89"/>
                    <a:pt x="9" y="89"/>
                  </a:cubicBezTo>
                  <a:cubicBezTo>
                    <a:pt x="8" y="89"/>
                    <a:pt x="5" y="87"/>
                    <a:pt x="3" y="85"/>
                  </a:cubicBezTo>
                  <a:cubicBezTo>
                    <a:pt x="2" y="84"/>
                    <a:pt x="1" y="83"/>
                    <a:pt x="0" y="83"/>
                  </a:cubicBezTo>
                  <a:cubicBezTo>
                    <a:pt x="0" y="83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3" y="74"/>
                    <a:pt x="4" y="65"/>
                    <a:pt x="5" y="55"/>
                  </a:cubicBezTo>
                  <a:cubicBezTo>
                    <a:pt x="5" y="54"/>
                    <a:pt x="5" y="52"/>
                    <a:pt x="5" y="50"/>
                  </a:cubicBezTo>
                  <a:cubicBezTo>
                    <a:pt x="6" y="41"/>
                    <a:pt x="7" y="32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2" y="19"/>
                    <a:pt x="14" y="15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1"/>
                    <a:pt x="39" y="2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0" y="4"/>
                    <a:pt x="40" y="5"/>
                    <a:pt x="40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8"/>
                    <a:pt x="41" y="10"/>
                    <a:pt x="41" y="11"/>
                  </a:cubicBezTo>
                </a:path>
              </a:pathLst>
            </a:custGeom>
            <a:solidFill>
              <a:srgbClr val="FDC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2108" y="2563"/>
              <a:ext cx="59" cy="110"/>
            </a:xfrm>
            <a:custGeom>
              <a:avLst/>
              <a:gdLst>
                <a:gd name="T0" fmla="*/ 25 w 25"/>
                <a:gd name="T1" fmla="*/ 44 h 46"/>
                <a:gd name="T2" fmla="*/ 24 w 25"/>
                <a:gd name="T3" fmla="*/ 45 h 46"/>
                <a:gd name="T4" fmla="*/ 17 w 25"/>
                <a:gd name="T5" fmla="*/ 40 h 46"/>
                <a:gd name="T6" fmla="*/ 17 w 25"/>
                <a:gd name="T7" fmla="*/ 40 h 46"/>
                <a:gd name="T8" fmla="*/ 16 w 25"/>
                <a:gd name="T9" fmla="*/ 38 h 46"/>
                <a:gd name="T10" fmla="*/ 11 w 25"/>
                <a:gd name="T11" fmla="*/ 28 h 46"/>
                <a:gd name="T12" fmla="*/ 6 w 25"/>
                <a:gd name="T13" fmla="*/ 19 h 46"/>
                <a:gd name="T14" fmla="*/ 2 w 25"/>
                <a:gd name="T15" fmla="*/ 16 h 46"/>
                <a:gd name="T16" fmla="*/ 1 w 25"/>
                <a:gd name="T17" fmla="*/ 11 h 46"/>
                <a:gd name="T18" fmla="*/ 9 w 25"/>
                <a:gd name="T19" fmla="*/ 2 h 46"/>
                <a:gd name="T20" fmla="*/ 9 w 25"/>
                <a:gd name="T21" fmla="*/ 2 h 46"/>
                <a:gd name="T22" fmla="*/ 10 w 25"/>
                <a:gd name="T23" fmla="*/ 1 h 46"/>
                <a:gd name="T24" fmla="*/ 13 w 25"/>
                <a:gd name="T25" fmla="*/ 0 h 46"/>
                <a:gd name="T26" fmla="*/ 21 w 25"/>
                <a:gd name="T27" fmla="*/ 4 h 46"/>
                <a:gd name="T28" fmla="*/ 21 w 25"/>
                <a:gd name="T29" fmla="*/ 4 h 46"/>
                <a:gd name="T30" fmla="*/ 22 w 25"/>
                <a:gd name="T31" fmla="*/ 38 h 46"/>
                <a:gd name="T32" fmla="*/ 25 w 25"/>
                <a:gd name="T33" fmla="*/ 43 h 46"/>
                <a:gd name="T34" fmla="*/ 25 w 25"/>
                <a:gd name="T35" fmla="*/ 4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46">
                  <a:moveTo>
                    <a:pt x="25" y="44"/>
                  </a:moveTo>
                  <a:cubicBezTo>
                    <a:pt x="25" y="44"/>
                    <a:pt x="25" y="45"/>
                    <a:pt x="24" y="45"/>
                  </a:cubicBezTo>
                  <a:cubicBezTo>
                    <a:pt x="23" y="46"/>
                    <a:pt x="20" y="46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6" y="39"/>
                    <a:pt x="16" y="38"/>
                  </a:cubicBezTo>
                  <a:cubicBezTo>
                    <a:pt x="14" y="34"/>
                    <a:pt x="12" y="31"/>
                    <a:pt x="11" y="28"/>
                  </a:cubicBezTo>
                  <a:cubicBezTo>
                    <a:pt x="10" y="24"/>
                    <a:pt x="8" y="22"/>
                    <a:pt x="6" y="19"/>
                  </a:cubicBezTo>
                  <a:cubicBezTo>
                    <a:pt x="4" y="18"/>
                    <a:pt x="3" y="17"/>
                    <a:pt x="2" y="16"/>
                  </a:cubicBezTo>
                  <a:cubicBezTo>
                    <a:pt x="1" y="15"/>
                    <a:pt x="0" y="13"/>
                    <a:pt x="1" y="11"/>
                  </a:cubicBezTo>
                  <a:cubicBezTo>
                    <a:pt x="2" y="6"/>
                    <a:pt x="4" y="7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6" y="0"/>
                    <a:pt x="18" y="3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13"/>
                    <a:pt x="22" y="38"/>
                    <a:pt x="22" y="38"/>
                  </a:cubicBezTo>
                  <a:cubicBezTo>
                    <a:pt x="23" y="40"/>
                    <a:pt x="25" y="42"/>
                    <a:pt x="25" y="43"/>
                  </a:cubicBezTo>
                  <a:lnTo>
                    <a:pt x="25" y="44"/>
                  </a:lnTo>
                  <a:close/>
                </a:path>
              </a:pathLst>
            </a:custGeom>
            <a:solidFill>
              <a:srgbClr val="FDC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2045" y="2056"/>
              <a:ext cx="345" cy="318"/>
            </a:xfrm>
            <a:custGeom>
              <a:avLst/>
              <a:gdLst>
                <a:gd name="T0" fmla="*/ 144 w 144"/>
                <a:gd name="T1" fmla="*/ 46 h 133"/>
                <a:gd name="T2" fmla="*/ 125 w 144"/>
                <a:gd name="T3" fmla="*/ 84 h 133"/>
                <a:gd name="T4" fmla="*/ 117 w 144"/>
                <a:gd name="T5" fmla="*/ 96 h 133"/>
                <a:gd name="T6" fmla="*/ 113 w 144"/>
                <a:gd name="T7" fmla="*/ 110 h 133"/>
                <a:gd name="T8" fmla="*/ 104 w 144"/>
                <a:gd name="T9" fmla="*/ 127 h 133"/>
                <a:gd name="T10" fmla="*/ 99 w 144"/>
                <a:gd name="T11" fmla="*/ 132 h 133"/>
                <a:gd name="T12" fmla="*/ 98 w 144"/>
                <a:gd name="T13" fmla="*/ 132 h 133"/>
                <a:gd name="T14" fmla="*/ 88 w 144"/>
                <a:gd name="T15" fmla="*/ 131 h 133"/>
                <a:gd name="T16" fmla="*/ 55 w 144"/>
                <a:gd name="T17" fmla="*/ 123 h 133"/>
                <a:gd name="T18" fmla="*/ 20 w 144"/>
                <a:gd name="T19" fmla="*/ 112 h 133"/>
                <a:gd name="T20" fmla="*/ 10 w 144"/>
                <a:gd name="T21" fmla="*/ 107 h 133"/>
                <a:gd name="T22" fmla="*/ 4 w 144"/>
                <a:gd name="T23" fmla="*/ 94 h 133"/>
                <a:gd name="T24" fmla="*/ 3 w 144"/>
                <a:gd name="T25" fmla="*/ 60 h 133"/>
                <a:gd name="T26" fmla="*/ 8 w 144"/>
                <a:gd name="T27" fmla="*/ 46 h 133"/>
                <a:gd name="T28" fmla="*/ 25 w 144"/>
                <a:gd name="T29" fmla="*/ 0 h 133"/>
                <a:gd name="T30" fmla="*/ 37 w 144"/>
                <a:gd name="T31" fmla="*/ 3 h 133"/>
                <a:gd name="T32" fmla="*/ 68 w 144"/>
                <a:gd name="T33" fmla="*/ 10 h 133"/>
                <a:gd name="T34" fmla="*/ 105 w 144"/>
                <a:gd name="T35" fmla="*/ 19 h 133"/>
                <a:gd name="T36" fmla="*/ 110 w 144"/>
                <a:gd name="T37" fmla="*/ 21 h 133"/>
                <a:gd name="T38" fmla="*/ 144 w 144"/>
                <a:gd name="T39" fmla="*/ 4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4" h="133">
                  <a:moveTo>
                    <a:pt x="144" y="46"/>
                  </a:moveTo>
                  <a:cubicBezTo>
                    <a:pt x="139" y="59"/>
                    <a:pt x="134" y="73"/>
                    <a:pt x="125" y="84"/>
                  </a:cubicBezTo>
                  <a:cubicBezTo>
                    <a:pt x="122" y="88"/>
                    <a:pt x="119" y="92"/>
                    <a:pt x="117" y="96"/>
                  </a:cubicBezTo>
                  <a:cubicBezTo>
                    <a:pt x="115" y="101"/>
                    <a:pt x="114" y="106"/>
                    <a:pt x="113" y="110"/>
                  </a:cubicBezTo>
                  <a:cubicBezTo>
                    <a:pt x="112" y="116"/>
                    <a:pt x="109" y="122"/>
                    <a:pt x="104" y="127"/>
                  </a:cubicBezTo>
                  <a:cubicBezTo>
                    <a:pt x="103" y="129"/>
                    <a:pt x="101" y="131"/>
                    <a:pt x="99" y="132"/>
                  </a:cubicBezTo>
                  <a:cubicBezTo>
                    <a:pt x="99" y="132"/>
                    <a:pt x="98" y="132"/>
                    <a:pt x="98" y="132"/>
                  </a:cubicBezTo>
                  <a:cubicBezTo>
                    <a:pt x="95" y="133"/>
                    <a:pt x="91" y="132"/>
                    <a:pt x="88" y="131"/>
                  </a:cubicBezTo>
                  <a:cubicBezTo>
                    <a:pt x="77" y="129"/>
                    <a:pt x="66" y="126"/>
                    <a:pt x="55" y="123"/>
                  </a:cubicBezTo>
                  <a:cubicBezTo>
                    <a:pt x="44" y="119"/>
                    <a:pt x="32" y="116"/>
                    <a:pt x="20" y="112"/>
                  </a:cubicBezTo>
                  <a:cubicBezTo>
                    <a:pt x="16" y="111"/>
                    <a:pt x="13" y="110"/>
                    <a:pt x="10" y="107"/>
                  </a:cubicBezTo>
                  <a:cubicBezTo>
                    <a:pt x="6" y="104"/>
                    <a:pt x="5" y="99"/>
                    <a:pt x="4" y="94"/>
                  </a:cubicBezTo>
                  <a:cubicBezTo>
                    <a:pt x="2" y="83"/>
                    <a:pt x="0" y="71"/>
                    <a:pt x="3" y="60"/>
                  </a:cubicBezTo>
                  <a:cubicBezTo>
                    <a:pt x="4" y="55"/>
                    <a:pt x="6" y="51"/>
                    <a:pt x="8" y="46"/>
                  </a:cubicBezTo>
                  <a:cubicBezTo>
                    <a:pt x="13" y="30"/>
                    <a:pt x="14" y="12"/>
                    <a:pt x="25" y="0"/>
                  </a:cubicBezTo>
                  <a:cubicBezTo>
                    <a:pt x="29" y="1"/>
                    <a:pt x="33" y="2"/>
                    <a:pt x="37" y="3"/>
                  </a:cubicBezTo>
                  <a:cubicBezTo>
                    <a:pt x="47" y="5"/>
                    <a:pt x="58" y="7"/>
                    <a:pt x="68" y="10"/>
                  </a:cubicBezTo>
                  <a:cubicBezTo>
                    <a:pt x="81" y="12"/>
                    <a:pt x="93" y="15"/>
                    <a:pt x="105" y="19"/>
                  </a:cubicBezTo>
                  <a:cubicBezTo>
                    <a:pt x="107" y="20"/>
                    <a:pt x="108" y="20"/>
                    <a:pt x="110" y="21"/>
                  </a:cubicBezTo>
                  <a:cubicBezTo>
                    <a:pt x="123" y="27"/>
                    <a:pt x="136" y="35"/>
                    <a:pt x="144" y="46"/>
                  </a:cubicBezTo>
                </a:path>
              </a:pathLst>
            </a:custGeom>
            <a:solidFill>
              <a:srgbClr val="E3D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2282" y="2371"/>
              <a:ext cx="0" cy="3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36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2103" y="2063"/>
              <a:ext cx="225" cy="308"/>
            </a:xfrm>
            <a:custGeom>
              <a:avLst/>
              <a:gdLst>
                <a:gd name="T0" fmla="*/ 62 w 94"/>
                <a:gd name="T1" fmla="*/ 18 h 129"/>
                <a:gd name="T2" fmla="*/ 57 w 94"/>
                <a:gd name="T3" fmla="*/ 28 h 129"/>
                <a:gd name="T4" fmla="*/ 56 w 94"/>
                <a:gd name="T5" fmla="*/ 28 h 129"/>
                <a:gd name="T6" fmla="*/ 55 w 94"/>
                <a:gd name="T7" fmla="*/ 28 h 129"/>
                <a:gd name="T8" fmla="*/ 44 w 94"/>
                <a:gd name="T9" fmla="*/ 34 h 129"/>
                <a:gd name="T10" fmla="*/ 39 w 94"/>
                <a:gd name="T11" fmla="*/ 32 h 129"/>
                <a:gd name="T12" fmla="*/ 38 w 94"/>
                <a:gd name="T13" fmla="*/ 35 h 129"/>
                <a:gd name="T14" fmla="*/ 50 w 94"/>
                <a:gd name="T15" fmla="*/ 52 h 129"/>
                <a:gd name="T16" fmla="*/ 62 w 94"/>
                <a:gd name="T17" fmla="*/ 86 h 129"/>
                <a:gd name="T18" fmla="*/ 38 w 94"/>
                <a:gd name="T19" fmla="*/ 80 h 129"/>
                <a:gd name="T20" fmla="*/ 28 w 94"/>
                <a:gd name="T21" fmla="*/ 88 h 129"/>
                <a:gd name="T22" fmla="*/ 28 w 94"/>
                <a:gd name="T23" fmla="*/ 88 h 129"/>
                <a:gd name="T24" fmla="*/ 27 w 94"/>
                <a:gd name="T25" fmla="*/ 88 h 129"/>
                <a:gd name="T26" fmla="*/ 21 w 94"/>
                <a:gd name="T27" fmla="*/ 98 h 129"/>
                <a:gd name="T28" fmla="*/ 69 w 94"/>
                <a:gd name="T29" fmla="*/ 123 h 129"/>
                <a:gd name="T30" fmla="*/ 75 w 94"/>
                <a:gd name="T31" fmla="*/ 129 h 129"/>
                <a:gd name="T32" fmla="*/ 75 w 94"/>
                <a:gd name="T33" fmla="*/ 129 h 129"/>
                <a:gd name="T34" fmla="*/ 51 w 94"/>
                <a:gd name="T35" fmla="*/ 110 h 129"/>
                <a:gd name="T36" fmla="*/ 59 w 94"/>
                <a:gd name="T37" fmla="*/ 105 h 129"/>
                <a:gd name="T38" fmla="*/ 74 w 94"/>
                <a:gd name="T39" fmla="*/ 89 h 129"/>
                <a:gd name="T40" fmla="*/ 65 w 94"/>
                <a:gd name="T41" fmla="*/ 70 h 129"/>
                <a:gd name="T42" fmla="*/ 82 w 94"/>
                <a:gd name="T43" fmla="*/ 46 h 129"/>
                <a:gd name="T44" fmla="*/ 71 w 94"/>
                <a:gd name="T45" fmla="*/ 44 h 129"/>
                <a:gd name="T46" fmla="*/ 94 w 94"/>
                <a:gd name="T47" fmla="*/ 36 h 129"/>
                <a:gd name="T48" fmla="*/ 72 w 94"/>
                <a:gd name="T49" fmla="*/ 37 h 129"/>
                <a:gd name="T50" fmla="*/ 76 w 94"/>
                <a:gd name="T51" fmla="*/ 31 h 129"/>
                <a:gd name="T52" fmla="*/ 81 w 94"/>
                <a:gd name="T53" fmla="*/ 16 h 129"/>
                <a:gd name="T54" fmla="*/ 13 w 94"/>
                <a:gd name="T55" fmla="*/ 0 h 129"/>
                <a:gd name="T56" fmla="*/ 2 w 94"/>
                <a:gd name="T57" fmla="*/ 20 h 129"/>
                <a:gd name="T58" fmla="*/ 13 w 94"/>
                <a:gd name="T59" fmla="*/ 24 h 129"/>
                <a:gd name="T60" fmla="*/ 17 w 94"/>
                <a:gd name="T61" fmla="*/ 24 h 129"/>
                <a:gd name="T62" fmla="*/ 32 w 94"/>
                <a:gd name="T63" fmla="*/ 6 h 129"/>
                <a:gd name="T64" fmla="*/ 32 w 94"/>
                <a:gd name="T65" fmla="*/ 6 h 129"/>
                <a:gd name="T66" fmla="*/ 13 w 94"/>
                <a:gd name="T6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4" h="129">
                  <a:moveTo>
                    <a:pt x="67" y="12"/>
                  </a:moveTo>
                  <a:cubicBezTo>
                    <a:pt x="65" y="15"/>
                    <a:pt x="63" y="17"/>
                    <a:pt x="62" y="18"/>
                  </a:cubicBezTo>
                  <a:cubicBezTo>
                    <a:pt x="61" y="19"/>
                    <a:pt x="60" y="23"/>
                    <a:pt x="60" y="25"/>
                  </a:cubicBezTo>
                  <a:cubicBezTo>
                    <a:pt x="60" y="28"/>
                    <a:pt x="59" y="28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8"/>
                    <a:pt x="56" y="28"/>
                    <a:pt x="56" y="28"/>
                  </a:cubicBezTo>
                  <a:cubicBezTo>
                    <a:pt x="56" y="28"/>
                    <a:pt x="56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2" y="30"/>
                    <a:pt x="50" y="32"/>
                    <a:pt x="48" y="33"/>
                  </a:cubicBezTo>
                  <a:cubicBezTo>
                    <a:pt x="47" y="34"/>
                    <a:pt x="46" y="34"/>
                    <a:pt x="44" y="34"/>
                  </a:cubicBezTo>
                  <a:cubicBezTo>
                    <a:pt x="43" y="34"/>
                    <a:pt x="42" y="34"/>
                    <a:pt x="41" y="33"/>
                  </a:cubicBezTo>
                  <a:cubicBezTo>
                    <a:pt x="40" y="33"/>
                    <a:pt x="39" y="33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2" y="38"/>
                    <a:pt x="44" y="40"/>
                    <a:pt x="46" y="42"/>
                  </a:cubicBezTo>
                  <a:cubicBezTo>
                    <a:pt x="48" y="45"/>
                    <a:pt x="50" y="48"/>
                    <a:pt x="50" y="52"/>
                  </a:cubicBezTo>
                  <a:cubicBezTo>
                    <a:pt x="55" y="73"/>
                    <a:pt x="55" y="73"/>
                    <a:pt x="55" y="73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6" y="85"/>
                    <a:pt x="32" y="88"/>
                    <a:pt x="28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88"/>
                    <a:pt x="27" y="88"/>
                    <a:pt x="27" y="88"/>
                  </a:cubicBezTo>
                  <a:cubicBezTo>
                    <a:pt x="25" y="91"/>
                    <a:pt x="23" y="95"/>
                    <a:pt x="21" y="98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38" y="104"/>
                    <a:pt x="54" y="114"/>
                    <a:pt x="69" y="123"/>
                  </a:cubicBezTo>
                  <a:cubicBezTo>
                    <a:pt x="72" y="125"/>
                    <a:pt x="73" y="127"/>
                    <a:pt x="75" y="129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4" y="125"/>
                    <a:pt x="70" y="121"/>
                    <a:pt x="67" y="119"/>
                  </a:cubicBezTo>
                  <a:cubicBezTo>
                    <a:pt x="62" y="115"/>
                    <a:pt x="56" y="113"/>
                    <a:pt x="51" y="110"/>
                  </a:cubicBezTo>
                  <a:cubicBezTo>
                    <a:pt x="45" y="107"/>
                    <a:pt x="41" y="102"/>
                    <a:pt x="41" y="95"/>
                  </a:cubicBezTo>
                  <a:cubicBezTo>
                    <a:pt x="46" y="101"/>
                    <a:pt x="52" y="104"/>
                    <a:pt x="59" y="105"/>
                  </a:cubicBezTo>
                  <a:cubicBezTo>
                    <a:pt x="59" y="101"/>
                    <a:pt x="60" y="96"/>
                    <a:pt x="63" y="93"/>
                  </a:cubicBezTo>
                  <a:cubicBezTo>
                    <a:pt x="66" y="90"/>
                    <a:pt x="70" y="89"/>
                    <a:pt x="74" y="89"/>
                  </a:cubicBezTo>
                  <a:cubicBezTo>
                    <a:pt x="70" y="88"/>
                    <a:pt x="67" y="85"/>
                    <a:pt x="66" y="82"/>
                  </a:cubicBezTo>
                  <a:cubicBezTo>
                    <a:pt x="65" y="78"/>
                    <a:pt x="65" y="74"/>
                    <a:pt x="65" y="70"/>
                  </a:cubicBezTo>
                  <a:cubicBezTo>
                    <a:pt x="65" y="64"/>
                    <a:pt x="66" y="57"/>
                    <a:pt x="70" y="52"/>
                  </a:cubicBezTo>
                  <a:cubicBezTo>
                    <a:pt x="73" y="48"/>
                    <a:pt x="77" y="46"/>
                    <a:pt x="82" y="46"/>
                  </a:cubicBezTo>
                  <a:cubicBezTo>
                    <a:pt x="83" y="46"/>
                    <a:pt x="84" y="46"/>
                    <a:pt x="85" y="46"/>
                  </a:cubicBezTo>
                  <a:cubicBezTo>
                    <a:pt x="81" y="44"/>
                    <a:pt x="76" y="44"/>
                    <a:pt x="71" y="44"/>
                  </a:cubicBezTo>
                  <a:cubicBezTo>
                    <a:pt x="71" y="44"/>
                    <a:pt x="70" y="44"/>
                    <a:pt x="70" y="44"/>
                  </a:cubicBezTo>
                  <a:cubicBezTo>
                    <a:pt x="77" y="39"/>
                    <a:pt x="85" y="37"/>
                    <a:pt x="94" y="36"/>
                  </a:cubicBezTo>
                  <a:cubicBezTo>
                    <a:pt x="91" y="35"/>
                    <a:pt x="88" y="35"/>
                    <a:pt x="84" y="35"/>
                  </a:cubicBezTo>
                  <a:cubicBezTo>
                    <a:pt x="80" y="35"/>
                    <a:pt x="76" y="36"/>
                    <a:pt x="72" y="37"/>
                  </a:cubicBezTo>
                  <a:cubicBezTo>
                    <a:pt x="74" y="34"/>
                    <a:pt x="77" y="33"/>
                    <a:pt x="81" y="32"/>
                  </a:cubicBezTo>
                  <a:cubicBezTo>
                    <a:pt x="79" y="32"/>
                    <a:pt x="77" y="32"/>
                    <a:pt x="76" y="31"/>
                  </a:cubicBezTo>
                  <a:cubicBezTo>
                    <a:pt x="72" y="28"/>
                    <a:pt x="73" y="23"/>
                    <a:pt x="76" y="20"/>
                  </a:cubicBezTo>
                  <a:cubicBezTo>
                    <a:pt x="77" y="18"/>
                    <a:pt x="79" y="17"/>
                    <a:pt x="81" y="16"/>
                  </a:cubicBezTo>
                  <a:cubicBezTo>
                    <a:pt x="77" y="15"/>
                    <a:pt x="72" y="13"/>
                    <a:pt x="67" y="12"/>
                  </a:cubicBezTo>
                  <a:moveTo>
                    <a:pt x="13" y="0"/>
                  </a:moveTo>
                  <a:cubicBezTo>
                    <a:pt x="14" y="3"/>
                    <a:pt x="13" y="7"/>
                    <a:pt x="11" y="10"/>
                  </a:cubicBezTo>
                  <a:cubicBezTo>
                    <a:pt x="9" y="14"/>
                    <a:pt x="5" y="16"/>
                    <a:pt x="2" y="20"/>
                  </a:cubicBezTo>
                  <a:cubicBezTo>
                    <a:pt x="1" y="22"/>
                    <a:pt x="0" y="23"/>
                    <a:pt x="0" y="25"/>
                  </a:cubicBezTo>
                  <a:cubicBezTo>
                    <a:pt x="4" y="24"/>
                    <a:pt x="9" y="24"/>
                    <a:pt x="13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5"/>
                    <a:pt x="31" y="5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5"/>
                    <a:pt x="31" y="4"/>
                    <a:pt x="31" y="4"/>
                  </a:cubicBezTo>
                  <a:cubicBezTo>
                    <a:pt x="25" y="2"/>
                    <a:pt x="19" y="1"/>
                    <a:pt x="13" y="0"/>
                  </a:cubicBezTo>
                </a:path>
              </a:pathLst>
            </a:custGeom>
            <a:solidFill>
              <a:srgbClr val="A4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1"/>
            <p:cNvSpPr/>
            <p:nvPr/>
          </p:nvSpPr>
          <p:spPr bwMode="auto">
            <a:xfrm>
              <a:off x="2297" y="2140"/>
              <a:ext cx="4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</a:path>
              </a:pathLst>
            </a:custGeom>
            <a:solidFill>
              <a:srgbClr val="E3DC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1986" y="2285"/>
              <a:ext cx="315" cy="153"/>
            </a:xfrm>
            <a:custGeom>
              <a:avLst/>
              <a:gdLst>
                <a:gd name="T0" fmla="*/ 123 w 132"/>
                <a:gd name="T1" fmla="*/ 54 h 64"/>
                <a:gd name="T2" fmla="*/ 112 w 132"/>
                <a:gd name="T3" fmla="*/ 51 h 64"/>
                <a:gd name="T4" fmla="*/ 100 w 132"/>
                <a:gd name="T5" fmla="*/ 50 h 64"/>
                <a:gd name="T6" fmla="*/ 76 w 132"/>
                <a:gd name="T7" fmla="*/ 57 h 64"/>
                <a:gd name="T8" fmla="*/ 68 w 132"/>
                <a:gd name="T9" fmla="*/ 64 h 64"/>
                <a:gd name="T10" fmla="*/ 49 w 132"/>
                <a:gd name="T11" fmla="*/ 58 h 64"/>
                <a:gd name="T12" fmla="*/ 20 w 132"/>
                <a:gd name="T13" fmla="*/ 59 h 64"/>
                <a:gd name="T14" fmla="*/ 3 w 132"/>
                <a:gd name="T15" fmla="*/ 43 h 64"/>
                <a:gd name="T16" fmla="*/ 3 w 132"/>
                <a:gd name="T17" fmla="*/ 43 h 64"/>
                <a:gd name="T18" fmla="*/ 3 w 132"/>
                <a:gd name="T19" fmla="*/ 41 h 64"/>
                <a:gd name="T20" fmla="*/ 9 w 132"/>
                <a:gd name="T21" fmla="*/ 17 h 64"/>
                <a:gd name="T22" fmla="*/ 12 w 132"/>
                <a:gd name="T23" fmla="*/ 14 h 64"/>
                <a:gd name="T24" fmla="*/ 12 w 132"/>
                <a:gd name="T25" fmla="*/ 14 h 64"/>
                <a:gd name="T26" fmla="*/ 38 w 132"/>
                <a:gd name="T27" fmla="*/ 1 h 64"/>
                <a:gd name="T28" fmla="*/ 47 w 132"/>
                <a:gd name="T29" fmla="*/ 0 h 64"/>
                <a:gd name="T30" fmla="*/ 62 w 132"/>
                <a:gd name="T31" fmla="*/ 3 h 64"/>
                <a:gd name="T32" fmla="*/ 70 w 132"/>
                <a:gd name="T33" fmla="*/ 5 h 64"/>
                <a:gd name="T34" fmla="*/ 118 w 132"/>
                <a:gd name="T35" fmla="*/ 30 h 64"/>
                <a:gd name="T36" fmla="*/ 123 w 132"/>
                <a:gd name="T37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2" h="64">
                  <a:moveTo>
                    <a:pt x="123" y="54"/>
                  </a:moveTo>
                  <a:cubicBezTo>
                    <a:pt x="120" y="53"/>
                    <a:pt x="116" y="52"/>
                    <a:pt x="112" y="51"/>
                  </a:cubicBezTo>
                  <a:cubicBezTo>
                    <a:pt x="108" y="50"/>
                    <a:pt x="104" y="50"/>
                    <a:pt x="100" y="50"/>
                  </a:cubicBezTo>
                  <a:cubicBezTo>
                    <a:pt x="91" y="50"/>
                    <a:pt x="83" y="52"/>
                    <a:pt x="76" y="57"/>
                  </a:cubicBezTo>
                  <a:cubicBezTo>
                    <a:pt x="73" y="59"/>
                    <a:pt x="71" y="61"/>
                    <a:pt x="68" y="64"/>
                  </a:cubicBezTo>
                  <a:cubicBezTo>
                    <a:pt x="61" y="59"/>
                    <a:pt x="58" y="58"/>
                    <a:pt x="49" y="58"/>
                  </a:cubicBezTo>
                  <a:cubicBezTo>
                    <a:pt x="39" y="59"/>
                    <a:pt x="30" y="61"/>
                    <a:pt x="20" y="59"/>
                  </a:cubicBezTo>
                  <a:cubicBezTo>
                    <a:pt x="12" y="58"/>
                    <a:pt x="6" y="51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2"/>
                    <a:pt x="3" y="42"/>
                    <a:pt x="3" y="41"/>
                  </a:cubicBezTo>
                  <a:cubicBezTo>
                    <a:pt x="0" y="32"/>
                    <a:pt x="2" y="24"/>
                    <a:pt x="9" y="17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9" y="7"/>
                    <a:pt x="28" y="2"/>
                    <a:pt x="38" y="1"/>
                  </a:cubicBezTo>
                  <a:cubicBezTo>
                    <a:pt x="41" y="0"/>
                    <a:pt x="44" y="0"/>
                    <a:pt x="47" y="0"/>
                  </a:cubicBezTo>
                  <a:cubicBezTo>
                    <a:pt x="52" y="1"/>
                    <a:pt x="57" y="2"/>
                    <a:pt x="62" y="3"/>
                  </a:cubicBezTo>
                  <a:cubicBezTo>
                    <a:pt x="65" y="4"/>
                    <a:pt x="68" y="5"/>
                    <a:pt x="70" y="5"/>
                  </a:cubicBezTo>
                  <a:cubicBezTo>
                    <a:pt x="87" y="11"/>
                    <a:pt x="103" y="21"/>
                    <a:pt x="118" y="30"/>
                  </a:cubicBezTo>
                  <a:cubicBezTo>
                    <a:pt x="132" y="39"/>
                    <a:pt x="125" y="55"/>
                    <a:pt x="123" y="54"/>
                  </a:cubicBezTo>
                </a:path>
              </a:pathLst>
            </a:custGeom>
            <a:solidFill>
              <a:srgbClr val="364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2230" y="2073"/>
              <a:ext cx="45" cy="74"/>
            </a:xfrm>
            <a:custGeom>
              <a:avLst/>
              <a:gdLst>
                <a:gd name="T0" fmla="*/ 3 w 19"/>
                <a:gd name="T1" fmla="*/ 15 h 31"/>
                <a:gd name="T2" fmla="*/ 19 w 19"/>
                <a:gd name="T3" fmla="*/ 0 h 31"/>
                <a:gd name="T4" fmla="*/ 13 w 19"/>
                <a:gd name="T5" fmla="*/ 10 h 31"/>
                <a:gd name="T6" fmla="*/ 5 w 19"/>
                <a:gd name="T7" fmla="*/ 20 h 31"/>
                <a:gd name="T8" fmla="*/ 2 w 19"/>
                <a:gd name="T9" fmla="*/ 31 h 31"/>
                <a:gd name="T10" fmla="*/ 3 w 19"/>
                <a:gd name="T11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1">
                  <a:moveTo>
                    <a:pt x="3" y="15"/>
                  </a:moveTo>
                  <a:cubicBezTo>
                    <a:pt x="7" y="9"/>
                    <a:pt x="14" y="6"/>
                    <a:pt x="19" y="0"/>
                  </a:cubicBezTo>
                  <a:cubicBezTo>
                    <a:pt x="18" y="4"/>
                    <a:pt x="16" y="7"/>
                    <a:pt x="13" y="10"/>
                  </a:cubicBezTo>
                  <a:cubicBezTo>
                    <a:pt x="11" y="13"/>
                    <a:pt x="8" y="16"/>
                    <a:pt x="5" y="20"/>
                  </a:cubicBezTo>
                  <a:cubicBezTo>
                    <a:pt x="3" y="23"/>
                    <a:pt x="2" y="27"/>
                    <a:pt x="2" y="31"/>
                  </a:cubicBezTo>
                  <a:cubicBezTo>
                    <a:pt x="0" y="26"/>
                    <a:pt x="0" y="20"/>
                    <a:pt x="3" y="15"/>
                  </a:cubicBezTo>
                  <a:close/>
                </a:path>
              </a:pathLst>
            </a:custGeom>
            <a:solidFill>
              <a:srgbClr val="362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2220" y="2013"/>
              <a:ext cx="62" cy="127"/>
            </a:xfrm>
            <a:custGeom>
              <a:avLst/>
              <a:gdLst>
                <a:gd name="T0" fmla="*/ 9 w 26"/>
                <a:gd name="T1" fmla="*/ 2 h 53"/>
                <a:gd name="T2" fmla="*/ 22 w 26"/>
                <a:gd name="T3" fmla="*/ 13 h 53"/>
                <a:gd name="T4" fmla="*/ 24 w 26"/>
                <a:gd name="T5" fmla="*/ 31 h 53"/>
                <a:gd name="T6" fmla="*/ 17 w 26"/>
                <a:gd name="T7" fmla="*/ 41 h 53"/>
                <a:gd name="T8" fmla="*/ 13 w 26"/>
                <a:gd name="T9" fmla="*/ 53 h 53"/>
                <a:gd name="T10" fmla="*/ 7 w 26"/>
                <a:gd name="T11" fmla="*/ 42 h 53"/>
                <a:gd name="T12" fmla="*/ 9 w 26"/>
                <a:gd name="T13" fmla="*/ 14 h 53"/>
                <a:gd name="T14" fmla="*/ 0 w 26"/>
                <a:gd name="T15" fmla="*/ 1 h 53"/>
                <a:gd name="T16" fmla="*/ 9 w 26"/>
                <a:gd name="T17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53">
                  <a:moveTo>
                    <a:pt x="9" y="2"/>
                  </a:moveTo>
                  <a:cubicBezTo>
                    <a:pt x="14" y="4"/>
                    <a:pt x="19" y="8"/>
                    <a:pt x="22" y="13"/>
                  </a:cubicBezTo>
                  <a:cubicBezTo>
                    <a:pt x="26" y="19"/>
                    <a:pt x="26" y="25"/>
                    <a:pt x="24" y="31"/>
                  </a:cubicBezTo>
                  <a:cubicBezTo>
                    <a:pt x="23" y="35"/>
                    <a:pt x="20" y="38"/>
                    <a:pt x="17" y="41"/>
                  </a:cubicBezTo>
                  <a:cubicBezTo>
                    <a:pt x="15" y="45"/>
                    <a:pt x="13" y="49"/>
                    <a:pt x="13" y="53"/>
                  </a:cubicBezTo>
                  <a:cubicBezTo>
                    <a:pt x="10" y="50"/>
                    <a:pt x="8" y="46"/>
                    <a:pt x="7" y="42"/>
                  </a:cubicBezTo>
                  <a:cubicBezTo>
                    <a:pt x="6" y="32"/>
                    <a:pt x="12" y="23"/>
                    <a:pt x="9" y="14"/>
                  </a:cubicBezTo>
                  <a:cubicBezTo>
                    <a:pt x="8" y="9"/>
                    <a:pt x="4" y="4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362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2112" y="2053"/>
              <a:ext cx="72" cy="98"/>
            </a:xfrm>
            <a:custGeom>
              <a:avLst/>
              <a:gdLst>
                <a:gd name="T0" fmla="*/ 7 w 30"/>
                <a:gd name="T1" fmla="*/ 20 h 41"/>
                <a:gd name="T2" fmla="*/ 3 w 30"/>
                <a:gd name="T3" fmla="*/ 24 h 41"/>
                <a:gd name="T4" fmla="*/ 1 w 30"/>
                <a:gd name="T5" fmla="*/ 32 h 41"/>
                <a:gd name="T6" fmla="*/ 5 w 30"/>
                <a:gd name="T7" fmla="*/ 41 h 41"/>
                <a:gd name="T8" fmla="*/ 27 w 30"/>
                <a:gd name="T9" fmla="*/ 14 h 41"/>
                <a:gd name="T10" fmla="*/ 29 w 30"/>
                <a:gd name="T11" fmla="*/ 9 h 41"/>
                <a:gd name="T12" fmla="*/ 25 w 30"/>
                <a:gd name="T13" fmla="*/ 1 h 41"/>
                <a:gd name="T14" fmla="*/ 22 w 30"/>
                <a:gd name="T15" fmla="*/ 1 h 41"/>
                <a:gd name="T16" fmla="*/ 21 w 30"/>
                <a:gd name="T17" fmla="*/ 2 h 41"/>
                <a:gd name="T18" fmla="*/ 11 w 30"/>
                <a:gd name="T19" fmla="*/ 12 h 41"/>
                <a:gd name="T20" fmla="*/ 7 w 30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41">
                  <a:moveTo>
                    <a:pt x="7" y="20"/>
                  </a:moveTo>
                  <a:cubicBezTo>
                    <a:pt x="6" y="22"/>
                    <a:pt x="4" y="22"/>
                    <a:pt x="3" y="24"/>
                  </a:cubicBezTo>
                  <a:cubicBezTo>
                    <a:pt x="1" y="26"/>
                    <a:pt x="0" y="29"/>
                    <a:pt x="1" y="32"/>
                  </a:cubicBezTo>
                  <a:cubicBezTo>
                    <a:pt x="2" y="35"/>
                    <a:pt x="4" y="38"/>
                    <a:pt x="5" y="41"/>
                  </a:cubicBezTo>
                  <a:cubicBezTo>
                    <a:pt x="13" y="32"/>
                    <a:pt x="20" y="23"/>
                    <a:pt x="27" y="14"/>
                  </a:cubicBezTo>
                  <a:cubicBezTo>
                    <a:pt x="28" y="12"/>
                    <a:pt x="29" y="11"/>
                    <a:pt x="29" y="9"/>
                  </a:cubicBezTo>
                  <a:cubicBezTo>
                    <a:pt x="30" y="6"/>
                    <a:pt x="28" y="2"/>
                    <a:pt x="25" y="1"/>
                  </a:cubicBezTo>
                  <a:cubicBezTo>
                    <a:pt x="24" y="0"/>
                    <a:pt x="23" y="0"/>
                    <a:pt x="22" y="1"/>
                  </a:cubicBezTo>
                  <a:cubicBezTo>
                    <a:pt x="22" y="1"/>
                    <a:pt x="22" y="2"/>
                    <a:pt x="21" y="2"/>
                  </a:cubicBezTo>
                  <a:cubicBezTo>
                    <a:pt x="19" y="6"/>
                    <a:pt x="13" y="8"/>
                    <a:pt x="11" y="12"/>
                  </a:cubicBezTo>
                  <a:cubicBezTo>
                    <a:pt x="10" y="15"/>
                    <a:pt x="9" y="18"/>
                    <a:pt x="7" y="20"/>
                  </a:cubicBezTo>
                  <a:close/>
                </a:path>
              </a:pathLst>
            </a:custGeom>
            <a:solidFill>
              <a:srgbClr val="362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6"/>
            <p:cNvSpPr/>
            <p:nvPr/>
          </p:nvSpPr>
          <p:spPr bwMode="auto">
            <a:xfrm>
              <a:off x="2189" y="2228"/>
              <a:ext cx="62" cy="60"/>
            </a:xfrm>
            <a:custGeom>
              <a:avLst/>
              <a:gdLst>
                <a:gd name="T0" fmla="*/ 17 w 26"/>
                <a:gd name="T1" fmla="*/ 0 h 25"/>
                <a:gd name="T2" fmla="*/ 26 w 26"/>
                <a:gd name="T3" fmla="*/ 17 h 25"/>
                <a:gd name="T4" fmla="*/ 9 w 26"/>
                <a:gd name="T5" fmla="*/ 25 h 25"/>
                <a:gd name="T6" fmla="*/ 0 w 26"/>
                <a:gd name="T7" fmla="*/ 7 h 25"/>
                <a:gd name="T8" fmla="*/ 17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7" y="0"/>
                  </a:moveTo>
                  <a:cubicBezTo>
                    <a:pt x="26" y="17"/>
                    <a:pt x="26" y="17"/>
                    <a:pt x="26" y="17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7"/>
                    <a:pt x="14" y="3"/>
                    <a:pt x="17" y="0"/>
                  </a:cubicBezTo>
                </a:path>
              </a:pathLst>
            </a:custGeom>
            <a:solidFill>
              <a:srgbClr val="FDC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7"/>
            <p:cNvSpPr/>
            <p:nvPr/>
          </p:nvSpPr>
          <p:spPr bwMode="auto">
            <a:xfrm>
              <a:off x="2170" y="2151"/>
              <a:ext cx="67" cy="106"/>
            </a:xfrm>
            <a:custGeom>
              <a:avLst/>
              <a:gdLst>
                <a:gd name="T0" fmla="*/ 8 w 28"/>
                <a:gd name="T1" fmla="*/ 1 h 44"/>
                <a:gd name="T2" fmla="*/ 8 w 28"/>
                <a:gd name="T3" fmla="*/ 1 h 44"/>
                <a:gd name="T4" fmla="*/ 1 w 28"/>
                <a:gd name="T5" fmla="*/ 12 h 44"/>
                <a:gd name="T6" fmla="*/ 10 w 28"/>
                <a:gd name="T7" fmla="*/ 43 h 44"/>
                <a:gd name="T8" fmla="*/ 28 w 28"/>
                <a:gd name="T9" fmla="*/ 39 h 44"/>
                <a:gd name="T10" fmla="*/ 22 w 28"/>
                <a:gd name="T11" fmla="*/ 15 h 44"/>
                <a:gd name="T12" fmla="*/ 8 w 28"/>
                <a:gd name="T13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4"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3" y="2"/>
                    <a:pt x="0" y="7"/>
                    <a:pt x="1" y="1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6" y="44"/>
                    <a:pt x="22" y="42"/>
                    <a:pt x="28" y="39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6"/>
                    <a:pt x="13" y="0"/>
                    <a:pt x="8" y="1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2199" y="2171"/>
              <a:ext cx="59" cy="155"/>
            </a:xfrm>
            <a:custGeom>
              <a:avLst/>
              <a:gdLst>
                <a:gd name="T0" fmla="*/ 19 w 25"/>
                <a:gd name="T1" fmla="*/ 0 h 65"/>
                <a:gd name="T2" fmla="*/ 25 w 25"/>
                <a:gd name="T3" fmla="*/ 0 h 65"/>
                <a:gd name="T4" fmla="*/ 22 w 25"/>
                <a:gd name="T5" fmla="*/ 41 h 65"/>
                <a:gd name="T6" fmla="*/ 4 w 25"/>
                <a:gd name="T7" fmla="*/ 40 h 65"/>
                <a:gd name="T8" fmla="*/ 19 w 2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5">
                  <a:moveTo>
                    <a:pt x="1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2" y="65"/>
                    <a:pt x="0" y="46"/>
                    <a:pt x="4" y="40"/>
                  </a:cubicBezTo>
                  <a:cubicBezTo>
                    <a:pt x="6" y="37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FDC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2012" y="2120"/>
              <a:ext cx="203" cy="251"/>
            </a:xfrm>
            <a:custGeom>
              <a:avLst/>
              <a:gdLst>
                <a:gd name="T0" fmla="*/ 85 w 85"/>
                <a:gd name="T1" fmla="*/ 19 h 105"/>
                <a:gd name="T2" fmla="*/ 59 w 85"/>
                <a:gd name="T3" fmla="*/ 74 h 105"/>
                <a:gd name="T4" fmla="*/ 55 w 85"/>
                <a:gd name="T5" fmla="*/ 81 h 105"/>
                <a:gd name="T6" fmla="*/ 54 w 85"/>
                <a:gd name="T7" fmla="*/ 91 h 105"/>
                <a:gd name="T8" fmla="*/ 55 w 85"/>
                <a:gd name="T9" fmla="*/ 105 h 105"/>
                <a:gd name="T10" fmla="*/ 38 w 85"/>
                <a:gd name="T11" fmla="*/ 98 h 105"/>
                <a:gd name="T12" fmla="*/ 4 w 85"/>
                <a:gd name="T13" fmla="*/ 85 h 105"/>
                <a:gd name="T14" fmla="*/ 0 w 85"/>
                <a:gd name="T15" fmla="*/ 83 h 105"/>
                <a:gd name="T16" fmla="*/ 1 w 85"/>
                <a:gd name="T17" fmla="*/ 83 h 105"/>
                <a:gd name="T18" fmla="*/ 1 w 85"/>
                <a:gd name="T19" fmla="*/ 83 h 105"/>
                <a:gd name="T20" fmla="*/ 14 w 85"/>
                <a:gd name="T21" fmla="*/ 66 h 105"/>
                <a:gd name="T22" fmla="*/ 18 w 85"/>
                <a:gd name="T23" fmla="*/ 38 h 105"/>
                <a:gd name="T24" fmla="*/ 19 w 85"/>
                <a:gd name="T25" fmla="*/ 35 h 105"/>
                <a:gd name="T26" fmla="*/ 19 w 85"/>
                <a:gd name="T27" fmla="*/ 34 h 105"/>
                <a:gd name="T28" fmla="*/ 22 w 85"/>
                <a:gd name="T29" fmla="*/ 23 h 105"/>
                <a:gd name="T30" fmla="*/ 34 w 85"/>
                <a:gd name="T31" fmla="*/ 2 h 105"/>
                <a:gd name="T32" fmla="*/ 55 w 85"/>
                <a:gd name="T33" fmla="*/ 0 h 105"/>
                <a:gd name="T34" fmla="*/ 73 w 85"/>
                <a:gd name="T35" fmla="*/ 9 h 105"/>
                <a:gd name="T36" fmla="*/ 85 w 85"/>
                <a:gd name="T37" fmla="*/ 1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05">
                  <a:moveTo>
                    <a:pt x="85" y="19"/>
                  </a:moveTo>
                  <a:cubicBezTo>
                    <a:pt x="81" y="34"/>
                    <a:pt x="70" y="56"/>
                    <a:pt x="59" y="74"/>
                  </a:cubicBezTo>
                  <a:cubicBezTo>
                    <a:pt x="58" y="77"/>
                    <a:pt x="56" y="79"/>
                    <a:pt x="55" y="81"/>
                  </a:cubicBezTo>
                  <a:cubicBezTo>
                    <a:pt x="55" y="82"/>
                    <a:pt x="54" y="85"/>
                    <a:pt x="54" y="91"/>
                  </a:cubicBezTo>
                  <a:cubicBezTo>
                    <a:pt x="53" y="95"/>
                    <a:pt x="53" y="100"/>
                    <a:pt x="55" y="105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5" y="77"/>
                    <a:pt x="14" y="66"/>
                    <a:pt x="14" y="66"/>
                  </a:cubicBezTo>
                  <a:cubicBezTo>
                    <a:pt x="15" y="55"/>
                    <a:pt x="16" y="47"/>
                    <a:pt x="18" y="38"/>
                  </a:cubicBezTo>
                  <a:cubicBezTo>
                    <a:pt x="18" y="37"/>
                    <a:pt x="19" y="36"/>
                    <a:pt x="19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0"/>
                    <a:pt x="21" y="27"/>
                    <a:pt x="22" y="23"/>
                  </a:cubicBezTo>
                  <a:cubicBezTo>
                    <a:pt x="23" y="16"/>
                    <a:pt x="33" y="10"/>
                    <a:pt x="34" y="2"/>
                  </a:cubicBezTo>
                  <a:cubicBezTo>
                    <a:pt x="40" y="0"/>
                    <a:pt x="54" y="0"/>
                    <a:pt x="55" y="0"/>
                  </a:cubicBezTo>
                  <a:cubicBezTo>
                    <a:pt x="55" y="0"/>
                    <a:pt x="63" y="4"/>
                    <a:pt x="73" y="9"/>
                  </a:cubicBezTo>
                  <a:cubicBezTo>
                    <a:pt x="80" y="13"/>
                    <a:pt x="83" y="17"/>
                    <a:pt x="85" y="19"/>
                  </a:cubicBezTo>
                </a:path>
              </a:pathLst>
            </a:custGeom>
            <a:solidFill>
              <a:srgbClr val="364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0"/>
            <p:cNvSpPr/>
            <p:nvPr/>
          </p:nvSpPr>
          <p:spPr bwMode="auto">
            <a:xfrm>
              <a:off x="2132" y="2168"/>
              <a:ext cx="74" cy="108"/>
            </a:xfrm>
            <a:custGeom>
              <a:avLst/>
              <a:gdLst>
                <a:gd name="T0" fmla="*/ 3 w 31"/>
                <a:gd name="T1" fmla="*/ 24 h 45"/>
                <a:gd name="T2" fmla="*/ 10 w 31"/>
                <a:gd name="T3" fmla="*/ 42 h 45"/>
                <a:gd name="T4" fmla="*/ 27 w 31"/>
                <a:gd name="T5" fmla="*/ 35 h 45"/>
                <a:gd name="T6" fmla="*/ 25 w 31"/>
                <a:gd name="T7" fmla="*/ 8 h 45"/>
                <a:gd name="T8" fmla="*/ 3 w 31"/>
                <a:gd name="T9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5">
                  <a:moveTo>
                    <a:pt x="3" y="24"/>
                  </a:moveTo>
                  <a:cubicBezTo>
                    <a:pt x="0" y="31"/>
                    <a:pt x="3" y="40"/>
                    <a:pt x="10" y="42"/>
                  </a:cubicBezTo>
                  <a:cubicBezTo>
                    <a:pt x="17" y="45"/>
                    <a:pt x="23" y="44"/>
                    <a:pt x="27" y="35"/>
                  </a:cubicBezTo>
                  <a:cubicBezTo>
                    <a:pt x="31" y="26"/>
                    <a:pt x="24" y="17"/>
                    <a:pt x="25" y="8"/>
                  </a:cubicBezTo>
                  <a:cubicBezTo>
                    <a:pt x="26" y="0"/>
                    <a:pt x="6" y="17"/>
                    <a:pt x="3" y="24"/>
                  </a:cubicBezTo>
                </a:path>
              </a:pathLst>
            </a:custGeom>
            <a:solidFill>
              <a:srgbClr val="364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1"/>
            <p:cNvSpPr>
              <a:spLocks noEditPoints="1"/>
            </p:cNvSpPr>
            <p:nvPr/>
          </p:nvSpPr>
          <p:spPr bwMode="auto">
            <a:xfrm>
              <a:off x="2155" y="2269"/>
              <a:ext cx="0" cy="2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  <a:gd name="T5" fmla="*/ 0 h 1"/>
                <a:gd name="T6" fmla="*/ 0 h 1"/>
                <a:gd name="T7" fmla="*/ 0 h 1"/>
                <a:gd name="T8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44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2"/>
            <p:cNvSpPr/>
            <p:nvPr/>
          </p:nvSpPr>
          <p:spPr bwMode="auto">
            <a:xfrm>
              <a:off x="2155" y="2271"/>
              <a:ext cx="12" cy="2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1 h 1"/>
                <a:gd name="T4" fmla="*/ 5 w 5"/>
                <a:gd name="T5" fmla="*/ 1 h 1"/>
                <a:gd name="T6" fmla="*/ 0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2" y="0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344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2136" y="2235"/>
              <a:ext cx="63" cy="38"/>
            </a:xfrm>
            <a:custGeom>
              <a:avLst/>
              <a:gdLst>
                <a:gd name="T0" fmla="*/ 26 w 26"/>
                <a:gd name="T1" fmla="*/ 0 h 16"/>
                <a:gd name="T2" fmla="*/ 25 w 26"/>
                <a:gd name="T3" fmla="*/ 3 h 16"/>
                <a:gd name="T4" fmla="*/ 14 w 26"/>
                <a:gd name="T5" fmla="*/ 12 h 16"/>
                <a:gd name="T6" fmla="*/ 8 w 26"/>
                <a:gd name="T7" fmla="*/ 11 h 16"/>
                <a:gd name="T8" fmla="*/ 1 w 26"/>
                <a:gd name="T9" fmla="*/ 5 h 16"/>
                <a:gd name="T10" fmla="*/ 0 w 26"/>
                <a:gd name="T11" fmla="*/ 6 h 16"/>
                <a:gd name="T12" fmla="*/ 8 w 26"/>
                <a:gd name="T13" fmla="*/ 14 h 16"/>
                <a:gd name="T14" fmla="*/ 8 w 26"/>
                <a:gd name="T15" fmla="*/ 14 h 16"/>
                <a:gd name="T16" fmla="*/ 8 w 26"/>
                <a:gd name="T17" fmla="*/ 14 h 16"/>
                <a:gd name="T18" fmla="*/ 8 w 26"/>
                <a:gd name="T19" fmla="*/ 14 h 16"/>
                <a:gd name="T20" fmla="*/ 8 w 26"/>
                <a:gd name="T21" fmla="*/ 15 h 16"/>
                <a:gd name="T22" fmla="*/ 8 w 26"/>
                <a:gd name="T23" fmla="*/ 15 h 16"/>
                <a:gd name="T24" fmla="*/ 8 w 26"/>
                <a:gd name="T25" fmla="*/ 15 h 16"/>
                <a:gd name="T26" fmla="*/ 8 w 26"/>
                <a:gd name="T27" fmla="*/ 15 h 16"/>
                <a:gd name="T28" fmla="*/ 13 w 26"/>
                <a:gd name="T29" fmla="*/ 16 h 16"/>
                <a:gd name="T30" fmla="*/ 14 w 26"/>
                <a:gd name="T31" fmla="*/ 16 h 16"/>
                <a:gd name="T32" fmla="*/ 14 w 26"/>
                <a:gd name="T33" fmla="*/ 16 h 16"/>
                <a:gd name="T34" fmla="*/ 14 w 26"/>
                <a:gd name="T35" fmla="*/ 16 h 16"/>
                <a:gd name="T36" fmla="*/ 25 w 26"/>
                <a:gd name="T37" fmla="*/ 7 h 16"/>
                <a:gd name="T38" fmla="*/ 25 w 26"/>
                <a:gd name="T39" fmla="*/ 7 h 16"/>
                <a:gd name="T40" fmla="*/ 25 w 26"/>
                <a:gd name="T41" fmla="*/ 7 h 16"/>
                <a:gd name="T42" fmla="*/ 25 w 26"/>
                <a:gd name="T43" fmla="*/ 7 h 16"/>
                <a:gd name="T44" fmla="*/ 25 w 26"/>
                <a:gd name="T45" fmla="*/ 7 h 16"/>
                <a:gd name="T46" fmla="*/ 26 w 26"/>
                <a:gd name="T4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16">
                  <a:moveTo>
                    <a:pt x="26" y="0"/>
                  </a:moveTo>
                  <a:cubicBezTo>
                    <a:pt x="26" y="1"/>
                    <a:pt x="26" y="2"/>
                    <a:pt x="25" y="3"/>
                  </a:cubicBezTo>
                  <a:cubicBezTo>
                    <a:pt x="23" y="9"/>
                    <a:pt x="18" y="12"/>
                    <a:pt x="14" y="12"/>
                  </a:cubicBezTo>
                  <a:cubicBezTo>
                    <a:pt x="12" y="12"/>
                    <a:pt x="10" y="12"/>
                    <a:pt x="8" y="11"/>
                  </a:cubicBezTo>
                  <a:cubicBezTo>
                    <a:pt x="5" y="10"/>
                    <a:pt x="3" y="8"/>
                    <a:pt x="1" y="5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2" y="10"/>
                    <a:pt x="4" y="13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0" y="15"/>
                    <a:pt x="12" y="16"/>
                    <a:pt x="13" y="16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8" y="16"/>
                    <a:pt x="22" y="13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5"/>
                    <a:pt x="26" y="2"/>
                    <a:pt x="26" y="0"/>
                  </a:cubicBezTo>
                </a:path>
              </a:pathLst>
            </a:custGeom>
            <a:solidFill>
              <a:srgbClr val="344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2143" y="2073"/>
              <a:ext cx="58" cy="121"/>
            </a:xfrm>
            <a:custGeom>
              <a:avLst/>
              <a:gdLst>
                <a:gd name="T0" fmla="*/ 24 w 24"/>
                <a:gd name="T1" fmla="*/ 23 h 51"/>
                <a:gd name="T2" fmla="*/ 22 w 24"/>
                <a:gd name="T3" fmla="*/ 27 h 51"/>
                <a:gd name="T4" fmla="*/ 22 w 24"/>
                <a:gd name="T5" fmla="*/ 28 h 51"/>
                <a:gd name="T6" fmla="*/ 20 w 24"/>
                <a:gd name="T7" fmla="*/ 31 h 51"/>
                <a:gd name="T8" fmla="*/ 20 w 24"/>
                <a:gd name="T9" fmla="*/ 32 h 51"/>
                <a:gd name="T10" fmla="*/ 6 w 24"/>
                <a:gd name="T11" fmla="*/ 51 h 51"/>
                <a:gd name="T12" fmla="*/ 0 w 24"/>
                <a:gd name="T13" fmla="*/ 20 h 51"/>
                <a:gd name="T14" fmla="*/ 12 w 24"/>
                <a:gd name="T15" fmla="*/ 0 h 51"/>
                <a:gd name="T16" fmla="*/ 15 w 24"/>
                <a:gd name="T17" fmla="*/ 2 h 51"/>
                <a:gd name="T18" fmla="*/ 24 w 24"/>
                <a:gd name="T19" fmla="*/ 2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51">
                  <a:moveTo>
                    <a:pt x="24" y="23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1"/>
                    <a:pt x="14" y="1"/>
                    <a:pt x="15" y="2"/>
                  </a:cubicBezTo>
                  <a:cubicBezTo>
                    <a:pt x="21" y="6"/>
                    <a:pt x="23" y="9"/>
                    <a:pt x="24" y="23"/>
                  </a:cubicBezTo>
                </a:path>
              </a:pathLst>
            </a:custGeom>
            <a:solidFill>
              <a:srgbClr val="FDC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5"/>
            <p:cNvSpPr/>
            <p:nvPr/>
          </p:nvSpPr>
          <p:spPr bwMode="auto">
            <a:xfrm>
              <a:off x="2165" y="1991"/>
              <a:ext cx="129" cy="153"/>
            </a:xfrm>
            <a:custGeom>
              <a:avLst/>
              <a:gdLst>
                <a:gd name="T0" fmla="*/ 36 w 54"/>
                <a:gd name="T1" fmla="*/ 48 h 64"/>
                <a:gd name="T2" fmla="*/ 34 w 54"/>
                <a:gd name="T3" fmla="*/ 55 h 64"/>
                <a:gd name="T4" fmla="*/ 31 w 54"/>
                <a:gd name="T5" fmla="*/ 58 h 64"/>
                <a:gd name="T6" fmla="*/ 30 w 54"/>
                <a:gd name="T7" fmla="*/ 58 h 64"/>
                <a:gd name="T8" fmla="*/ 29 w 54"/>
                <a:gd name="T9" fmla="*/ 58 h 64"/>
                <a:gd name="T10" fmla="*/ 22 w 54"/>
                <a:gd name="T11" fmla="*/ 63 h 64"/>
                <a:gd name="T12" fmla="*/ 15 w 54"/>
                <a:gd name="T13" fmla="*/ 63 h 64"/>
                <a:gd name="T14" fmla="*/ 13 w 54"/>
                <a:gd name="T15" fmla="*/ 62 h 64"/>
                <a:gd name="T16" fmla="*/ 12 w 54"/>
                <a:gd name="T17" fmla="*/ 62 h 64"/>
                <a:gd name="T18" fmla="*/ 8 w 54"/>
                <a:gd name="T19" fmla="*/ 50 h 64"/>
                <a:gd name="T20" fmla="*/ 9 w 54"/>
                <a:gd name="T21" fmla="*/ 42 h 64"/>
                <a:gd name="T22" fmla="*/ 6 w 54"/>
                <a:gd name="T23" fmla="*/ 36 h 64"/>
                <a:gd name="T24" fmla="*/ 4 w 54"/>
                <a:gd name="T25" fmla="*/ 27 h 64"/>
                <a:gd name="T26" fmla="*/ 3 w 54"/>
                <a:gd name="T27" fmla="*/ 19 h 64"/>
                <a:gd name="T28" fmla="*/ 36 w 54"/>
                <a:gd name="T29" fmla="*/ 15 h 64"/>
                <a:gd name="T30" fmla="*/ 36 w 54"/>
                <a:gd name="T31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" h="64">
                  <a:moveTo>
                    <a:pt x="36" y="48"/>
                  </a:moveTo>
                  <a:cubicBezTo>
                    <a:pt x="35" y="49"/>
                    <a:pt x="34" y="53"/>
                    <a:pt x="34" y="55"/>
                  </a:cubicBezTo>
                  <a:cubicBezTo>
                    <a:pt x="34" y="58"/>
                    <a:pt x="33" y="58"/>
                    <a:pt x="31" y="58"/>
                  </a:cubicBezTo>
                  <a:cubicBezTo>
                    <a:pt x="31" y="58"/>
                    <a:pt x="31" y="58"/>
                    <a:pt x="30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6" y="60"/>
                    <a:pt x="24" y="62"/>
                    <a:pt x="22" y="63"/>
                  </a:cubicBezTo>
                  <a:cubicBezTo>
                    <a:pt x="20" y="64"/>
                    <a:pt x="17" y="64"/>
                    <a:pt x="15" y="63"/>
                  </a:cubicBezTo>
                  <a:cubicBezTo>
                    <a:pt x="14" y="63"/>
                    <a:pt x="13" y="63"/>
                    <a:pt x="13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7" y="58"/>
                    <a:pt x="8" y="50"/>
                  </a:cubicBezTo>
                  <a:cubicBezTo>
                    <a:pt x="8" y="47"/>
                    <a:pt x="8" y="45"/>
                    <a:pt x="9" y="42"/>
                  </a:cubicBezTo>
                  <a:cubicBezTo>
                    <a:pt x="8" y="41"/>
                    <a:pt x="7" y="38"/>
                    <a:pt x="6" y="36"/>
                  </a:cubicBezTo>
                  <a:cubicBezTo>
                    <a:pt x="4" y="33"/>
                    <a:pt x="3" y="29"/>
                    <a:pt x="4" y="27"/>
                  </a:cubicBezTo>
                  <a:cubicBezTo>
                    <a:pt x="5" y="22"/>
                    <a:pt x="0" y="23"/>
                    <a:pt x="3" y="19"/>
                  </a:cubicBezTo>
                  <a:cubicBezTo>
                    <a:pt x="16" y="0"/>
                    <a:pt x="29" y="10"/>
                    <a:pt x="36" y="15"/>
                  </a:cubicBezTo>
                  <a:cubicBezTo>
                    <a:pt x="54" y="29"/>
                    <a:pt x="40" y="45"/>
                    <a:pt x="36" y="48"/>
                  </a:cubicBezTo>
                </a:path>
              </a:pathLst>
            </a:custGeom>
            <a:solidFill>
              <a:srgbClr val="FDC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2141" y="2008"/>
              <a:ext cx="113" cy="98"/>
            </a:xfrm>
            <a:custGeom>
              <a:avLst/>
              <a:gdLst>
                <a:gd name="T0" fmla="*/ 46 w 47"/>
                <a:gd name="T1" fmla="*/ 10 h 41"/>
                <a:gd name="T2" fmla="*/ 47 w 47"/>
                <a:gd name="T3" fmla="*/ 8 h 41"/>
                <a:gd name="T4" fmla="*/ 46 w 47"/>
                <a:gd name="T5" fmla="*/ 7 h 41"/>
                <a:gd name="T6" fmla="*/ 29 w 47"/>
                <a:gd name="T7" fmla="*/ 0 h 41"/>
                <a:gd name="T8" fmla="*/ 17 w 47"/>
                <a:gd name="T9" fmla="*/ 5 h 41"/>
                <a:gd name="T10" fmla="*/ 1 w 47"/>
                <a:gd name="T11" fmla="*/ 41 h 41"/>
                <a:gd name="T12" fmla="*/ 23 w 47"/>
                <a:gd name="T13" fmla="*/ 28 h 41"/>
                <a:gd name="T14" fmla="*/ 39 w 47"/>
                <a:gd name="T15" fmla="*/ 17 h 41"/>
                <a:gd name="T16" fmla="*/ 46 w 47"/>
                <a:gd name="T1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1">
                  <a:moveTo>
                    <a:pt x="46" y="10"/>
                  </a:moveTo>
                  <a:cubicBezTo>
                    <a:pt x="47" y="9"/>
                    <a:pt x="47" y="9"/>
                    <a:pt x="47" y="8"/>
                  </a:cubicBezTo>
                  <a:cubicBezTo>
                    <a:pt x="47" y="8"/>
                    <a:pt x="46" y="7"/>
                    <a:pt x="46" y="7"/>
                  </a:cubicBezTo>
                  <a:cubicBezTo>
                    <a:pt x="41" y="4"/>
                    <a:pt x="35" y="0"/>
                    <a:pt x="29" y="0"/>
                  </a:cubicBezTo>
                  <a:cubicBezTo>
                    <a:pt x="25" y="1"/>
                    <a:pt x="21" y="3"/>
                    <a:pt x="17" y="5"/>
                  </a:cubicBezTo>
                  <a:cubicBezTo>
                    <a:pt x="9" y="12"/>
                    <a:pt x="0" y="31"/>
                    <a:pt x="1" y="41"/>
                  </a:cubicBezTo>
                  <a:cubicBezTo>
                    <a:pt x="9" y="36"/>
                    <a:pt x="17" y="32"/>
                    <a:pt x="23" y="28"/>
                  </a:cubicBezTo>
                  <a:cubicBezTo>
                    <a:pt x="29" y="25"/>
                    <a:pt x="34" y="21"/>
                    <a:pt x="39" y="17"/>
                  </a:cubicBezTo>
                  <a:cubicBezTo>
                    <a:pt x="42" y="15"/>
                    <a:pt x="44" y="13"/>
                    <a:pt x="46" y="10"/>
                  </a:cubicBezTo>
                  <a:close/>
                </a:path>
              </a:pathLst>
            </a:custGeom>
            <a:solidFill>
              <a:srgbClr val="362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2179" y="2056"/>
              <a:ext cx="29" cy="38"/>
            </a:xfrm>
            <a:custGeom>
              <a:avLst/>
              <a:gdLst>
                <a:gd name="T0" fmla="*/ 2 w 12"/>
                <a:gd name="T1" fmla="*/ 5 h 16"/>
                <a:gd name="T2" fmla="*/ 2 w 12"/>
                <a:gd name="T3" fmla="*/ 14 h 16"/>
                <a:gd name="T4" fmla="*/ 8 w 12"/>
                <a:gd name="T5" fmla="*/ 10 h 16"/>
                <a:gd name="T6" fmla="*/ 10 w 12"/>
                <a:gd name="T7" fmla="*/ 3 h 16"/>
                <a:gd name="T8" fmla="*/ 2 w 12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2" y="5"/>
                  </a:moveTo>
                  <a:cubicBezTo>
                    <a:pt x="0" y="8"/>
                    <a:pt x="0" y="13"/>
                    <a:pt x="2" y="14"/>
                  </a:cubicBezTo>
                  <a:cubicBezTo>
                    <a:pt x="4" y="16"/>
                    <a:pt x="6" y="13"/>
                    <a:pt x="8" y="10"/>
                  </a:cubicBezTo>
                  <a:cubicBezTo>
                    <a:pt x="9" y="8"/>
                    <a:pt x="12" y="6"/>
                    <a:pt x="10" y="3"/>
                  </a:cubicBezTo>
                  <a:cubicBezTo>
                    <a:pt x="9" y="2"/>
                    <a:pt x="5" y="0"/>
                    <a:pt x="2" y="5"/>
                  </a:cubicBezTo>
                  <a:close/>
                </a:path>
              </a:pathLst>
            </a:custGeom>
            <a:solidFill>
              <a:srgbClr val="FDC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2256" y="2034"/>
              <a:ext cx="29" cy="96"/>
            </a:xfrm>
            <a:custGeom>
              <a:avLst/>
              <a:gdLst>
                <a:gd name="T0" fmla="*/ 11 w 12"/>
                <a:gd name="T1" fmla="*/ 19 h 40"/>
                <a:gd name="T2" fmla="*/ 2 w 12"/>
                <a:gd name="T3" fmla="*/ 40 h 40"/>
                <a:gd name="T4" fmla="*/ 3 w 12"/>
                <a:gd name="T5" fmla="*/ 28 h 40"/>
                <a:gd name="T6" fmla="*/ 8 w 12"/>
                <a:gd name="T7" fmla="*/ 17 h 40"/>
                <a:gd name="T8" fmla="*/ 3 w 12"/>
                <a:gd name="T9" fmla="*/ 0 h 40"/>
                <a:gd name="T10" fmla="*/ 9 w 12"/>
                <a:gd name="T11" fmla="*/ 9 h 40"/>
                <a:gd name="T12" fmla="*/ 11 w 12"/>
                <a:gd name="T13" fmla="*/ 1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0">
                  <a:moveTo>
                    <a:pt x="11" y="19"/>
                  </a:moveTo>
                  <a:cubicBezTo>
                    <a:pt x="10" y="27"/>
                    <a:pt x="3" y="32"/>
                    <a:pt x="2" y="40"/>
                  </a:cubicBezTo>
                  <a:cubicBezTo>
                    <a:pt x="0" y="36"/>
                    <a:pt x="1" y="32"/>
                    <a:pt x="3" y="28"/>
                  </a:cubicBezTo>
                  <a:cubicBezTo>
                    <a:pt x="5" y="24"/>
                    <a:pt x="7" y="21"/>
                    <a:pt x="8" y="17"/>
                  </a:cubicBezTo>
                  <a:cubicBezTo>
                    <a:pt x="9" y="11"/>
                    <a:pt x="6" y="5"/>
                    <a:pt x="3" y="0"/>
                  </a:cubicBezTo>
                  <a:cubicBezTo>
                    <a:pt x="6" y="3"/>
                    <a:pt x="8" y="6"/>
                    <a:pt x="9" y="9"/>
                  </a:cubicBezTo>
                  <a:cubicBezTo>
                    <a:pt x="11" y="12"/>
                    <a:pt x="12" y="16"/>
                    <a:pt x="11" y="19"/>
                  </a:cubicBezTo>
                  <a:close/>
                </a:path>
              </a:pathLst>
            </a:custGeom>
            <a:solidFill>
              <a:srgbClr val="362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9"/>
            <p:cNvSpPr/>
            <p:nvPr/>
          </p:nvSpPr>
          <p:spPr bwMode="auto">
            <a:xfrm>
              <a:off x="2206" y="2020"/>
              <a:ext cx="71" cy="74"/>
            </a:xfrm>
            <a:custGeom>
              <a:avLst/>
              <a:gdLst>
                <a:gd name="T0" fmla="*/ 30 w 30"/>
                <a:gd name="T1" fmla="*/ 16 h 31"/>
                <a:gd name="T2" fmla="*/ 28 w 30"/>
                <a:gd name="T3" fmla="*/ 22 h 31"/>
                <a:gd name="T4" fmla="*/ 12 w 30"/>
                <a:gd name="T5" fmla="*/ 31 h 31"/>
                <a:gd name="T6" fmla="*/ 0 w 30"/>
                <a:gd name="T7" fmla="*/ 31 h 31"/>
                <a:gd name="T8" fmla="*/ 12 w 30"/>
                <a:gd name="T9" fmla="*/ 23 h 31"/>
                <a:gd name="T10" fmla="*/ 17 w 30"/>
                <a:gd name="T11" fmla="*/ 18 h 31"/>
                <a:gd name="T12" fmla="*/ 18 w 30"/>
                <a:gd name="T13" fmla="*/ 12 h 31"/>
                <a:gd name="T14" fmla="*/ 13 w 30"/>
                <a:gd name="T15" fmla="*/ 0 h 31"/>
                <a:gd name="T16" fmla="*/ 27 w 30"/>
                <a:gd name="T17" fmla="*/ 11 h 31"/>
                <a:gd name="T18" fmla="*/ 30 w 30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1">
                  <a:moveTo>
                    <a:pt x="30" y="16"/>
                  </a:moveTo>
                  <a:cubicBezTo>
                    <a:pt x="30" y="18"/>
                    <a:pt x="29" y="20"/>
                    <a:pt x="28" y="22"/>
                  </a:cubicBezTo>
                  <a:cubicBezTo>
                    <a:pt x="25" y="28"/>
                    <a:pt x="18" y="31"/>
                    <a:pt x="12" y="31"/>
                  </a:cubicBezTo>
                  <a:cubicBezTo>
                    <a:pt x="8" y="31"/>
                    <a:pt x="3" y="29"/>
                    <a:pt x="0" y="31"/>
                  </a:cubicBezTo>
                  <a:cubicBezTo>
                    <a:pt x="3" y="28"/>
                    <a:pt x="8" y="25"/>
                    <a:pt x="12" y="23"/>
                  </a:cubicBezTo>
                  <a:cubicBezTo>
                    <a:pt x="14" y="21"/>
                    <a:pt x="16" y="20"/>
                    <a:pt x="17" y="18"/>
                  </a:cubicBezTo>
                  <a:cubicBezTo>
                    <a:pt x="18" y="16"/>
                    <a:pt x="18" y="14"/>
                    <a:pt x="18" y="12"/>
                  </a:cubicBezTo>
                  <a:cubicBezTo>
                    <a:pt x="17" y="8"/>
                    <a:pt x="16" y="1"/>
                    <a:pt x="13" y="0"/>
                  </a:cubicBezTo>
                  <a:cubicBezTo>
                    <a:pt x="19" y="0"/>
                    <a:pt x="24" y="6"/>
                    <a:pt x="27" y="11"/>
                  </a:cubicBezTo>
                  <a:cubicBezTo>
                    <a:pt x="28" y="12"/>
                    <a:pt x="29" y="14"/>
                    <a:pt x="30" y="16"/>
                  </a:cubicBezTo>
                  <a:close/>
                </a:path>
              </a:pathLst>
            </a:custGeom>
            <a:solidFill>
              <a:srgbClr val="362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0"/>
            <p:cNvSpPr/>
            <p:nvPr/>
          </p:nvSpPr>
          <p:spPr bwMode="auto">
            <a:xfrm>
              <a:off x="2191" y="2025"/>
              <a:ext cx="72" cy="71"/>
            </a:xfrm>
            <a:custGeom>
              <a:avLst/>
              <a:gdLst>
                <a:gd name="T0" fmla="*/ 6 w 30"/>
                <a:gd name="T1" fmla="*/ 7 h 30"/>
                <a:gd name="T2" fmla="*/ 11 w 30"/>
                <a:gd name="T3" fmla="*/ 3 h 30"/>
                <a:gd name="T4" fmla="*/ 21 w 30"/>
                <a:gd name="T5" fmla="*/ 1 h 30"/>
                <a:gd name="T6" fmla="*/ 29 w 30"/>
                <a:gd name="T7" fmla="*/ 7 h 30"/>
                <a:gd name="T8" fmla="*/ 24 w 30"/>
                <a:gd name="T9" fmla="*/ 19 h 30"/>
                <a:gd name="T10" fmla="*/ 12 w 30"/>
                <a:gd name="T11" fmla="*/ 24 h 30"/>
                <a:gd name="T12" fmla="*/ 0 w 30"/>
                <a:gd name="T13" fmla="*/ 30 h 30"/>
                <a:gd name="T14" fmla="*/ 7 w 30"/>
                <a:gd name="T15" fmla="*/ 19 h 30"/>
                <a:gd name="T16" fmla="*/ 6 w 30"/>
                <a:gd name="T17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0">
                  <a:moveTo>
                    <a:pt x="6" y="7"/>
                  </a:moveTo>
                  <a:cubicBezTo>
                    <a:pt x="7" y="5"/>
                    <a:pt x="9" y="4"/>
                    <a:pt x="11" y="3"/>
                  </a:cubicBezTo>
                  <a:cubicBezTo>
                    <a:pt x="14" y="1"/>
                    <a:pt x="18" y="0"/>
                    <a:pt x="21" y="1"/>
                  </a:cubicBezTo>
                  <a:cubicBezTo>
                    <a:pt x="25" y="1"/>
                    <a:pt x="28" y="4"/>
                    <a:pt x="29" y="7"/>
                  </a:cubicBezTo>
                  <a:cubicBezTo>
                    <a:pt x="30" y="12"/>
                    <a:pt x="28" y="16"/>
                    <a:pt x="24" y="19"/>
                  </a:cubicBezTo>
                  <a:cubicBezTo>
                    <a:pt x="20" y="22"/>
                    <a:pt x="16" y="23"/>
                    <a:pt x="12" y="24"/>
                  </a:cubicBezTo>
                  <a:cubicBezTo>
                    <a:pt x="7" y="25"/>
                    <a:pt x="3" y="27"/>
                    <a:pt x="0" y="30"/>
                  </a:cubicBezTo>
                  <a:cubicBezTo>
                    <a:pt x="1" y="26"/>
                    <a:pt x="6" y="23"/>
                    <a:pt x="7" y="19"/>
                  </a:cubicBezTo>
                  <a:cubicBezTo>
                    <a:pt x="8" y="15"/>
                    <a:pt x="5" y="11"/>
                    <a:pt x="6" y="7"/>
                  </a:cubicBezTo>
                  <a:close/>
                </a:path>
              </a:pathLst>
            </a:custGeom>
            <a:solidFill>
              <a:srgbClr val="362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1"/>
            <p:cNvSpPr/>
            <p:nvPr/>
          </p:nvSpPr>
          <p:spPr bwMode="auto">
            <a:xfrm>
              <a:off x="2081" y="2154"/>
              <a:ext cx="74" cy="107"/>
            </a:xfrm>
            <a:custGeom>
              <a:avLst/>
              <a:gdLst>
                <a:gd name="T0" fmla="*/ 28 w 31"/>
                <a:gd name="T1" fmla="*/ 34 h 45"/>
                <a:gd name="T2" fmla="*/ 10 w 31"/>
                <a:gd name="T3" fmla="*/ 42 h 45"/>
                <a:gd name="T4" fmla="*/ 3 w 31"/>
                <a:gd name="T5" fmla="*/ 25 h 45"/>
                <a:gd name="T6" fmla="*/ 22 w 31"/>
                <a:gd name="T7" fmla="*/ 7 h 45"/>
                <a:gd name="T8" fmla="*/ 28 w 31"/>
                <a:gd name="T9" fmla="*/ 3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5">
                  <a:moveTo>
                    <a:pt x="28" y="34"/>
                  </a:moveTo>
                  <a:cubicBezTo>
                    <a:pt x="25" y="41"/>
                    <a:pt x="17" y="45"/>
                    <a:pt x="10" y="42"/>
                  </a:cubicBezTo>
                  <a:cubicBezTo>
                    <a:pt x="3" y="40"/>
                    <a:pt x="0" y="34"/>
                    <a:pt x="3" y="25"/>
                  </a:cubicBezTo>
                  <a:cubicBezTo>
                    <a:pt x="6" y="16"/>
                    <a:pt x="17" y="14"/>
                    <a:pt x="22" y="7"/>
                  </a:cubicBezTo>
                  <a:cubicBezTo>
                    <a:pt x="27" y="0"/>
                    <a:pt x="31" y="26"/>
                    <a:pt x="28" y="34"/>
                  </a:cubicBezTo>
                </a:path>
              </a:pathLst>
            </a:custGeom>
            <a:solidFill>
              <a:srgbClr val="364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2"/>
            <p:cNvSpPr>
              <a:spLocks noEditPoints="1"/>
            </p:cNvSpPr>
            <p:nvPr/>
          </p:nvSpPr>
          <p:spPr bwMode="auto">
            <a:xfrm>
              <a:off x="2091" y="2204"/>
              <a:ext cx="2" cy="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0 h 2"/>
                <a:gd name="T12" fmla="*/ 1 w 1"/>
                <a:gd name="T13" fmla="*/ 0 h 2"/>
                <a:gd name="T14" fmla="*/ 1 w 1"/>
                <a:gd name="T15" fmla="*/ 0 h 2"/>
                <a:gd name="T16" fmla="*/ 1 w 1"/>
                <a:gd name="T17" fmla="*/ 0 h 2"/>
                <a:gd name="T18" fmla="*/ 1 w 1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344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3"/>
            <p:cNvSpPr/>
            <p:nvPr/>
          </p:nvSpPr>
          <p:spPr bwMode="auto">
            <a:xfrm>
              <a:off x="2086" y="2202"/>
              <a:ext cx="53" cy="55"/>
            </a:xfrm>
            <a:custGeom>
              <a:avLst/>
              <a:gdLst>
                <a:gd name="T0" fmla="*/ 4 w 22"/>
                <a:gd name="T1" fmla="*/ 0 h 23"/>
                <a:gd name="T2" fmla="*/ 3 w 22"/>
                <a:gd name="T3" fmla="*/ 1 h 23"/>
                <a:gd name="T4" fmla="*/ 3 w 22"/>
                <a:gd name="T5" fmla="*/ 1 h 23"/>
                <a:gd name="T6" fmla="*/ 3 w 22"/>
                <a:gd name="T7" fmla="*/ 1 h 23"/>
                <a:gd name="T8" fmla="*/ 3 w 22"/>
                <a:gd name="T9" fmla="*/ 1 h 23"/>
                <a:gd name="T10" fmla="*/ 3 w 22"/>
                <a:gd name="T11" fmla="*/ 1 h 23"/>
                <a:gd name="T12" fmla="*/ 2 w 22"/>
                <a:gd name="T13" fmla="*/ 3 h 23"/>
                <a:gd name="T14" fmla="*/ 1 w 22"/>
                <a:gd name="T15" fmla="*/ 17 h 23"/>
                <a:gd name="T16" fmla="*/ 8 w 22"/>
                <a:gd name="T17" fmla="*/ 22 h 23"/>
                <a:gd name="T18" fmla="*/ 13 w 22"/>
                <a:gd name="T19" fmla="*/ 23 h 23"/>
                <a:gd name="T20" fmla="*/ 22 w 22"/>
                <a:gd name="T21" fmla="*/ 20 h 23"/>
                <a:gd name="T22" fmla="*/ 16 w 22"/>
                <a:gd name="T23" fmla="*/ 21 h 23"/>
                <a:gd name="T24" fmla="*/ 11 w 22"/>
                <a:gd name="T25" fmla="*/ 20 h 23"/>
                <a:gd name="T26" fmla="*/ 3 w 22"/>
                <a:gd name="T27" fmla="*/ 2 h 23"/>
                <a:gd name="T28" fmla="*/ 4 w 22"/>
                <a:gd name="T2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23">
                  <a:moveTo>
                    <a:pt x="4" y="0"/>
                  </a:moveTo>
                  <a:cubicBezTo>
                    <a:pt x="4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7"/>
                    <a:pt x="1" y="12"/>
                    <a:pt x="1" y="17"/>
                  </a:cubicBezTo>
                  <a:cubicBezTo>
                    <a:pt x="2" y="19"/>
                    <a:pt x="5" y="21"/>
                    <a:pt x="8" y="22"/>
                  </a:cubicBezTo>
                  <a:cubicBezTo>
                    <a:pt x="9" y="23"/>
                    <a:pt x="11" y="23"/>
                    <a:pt x="13" y="23"/>
                  </a:cubicBezTo>
                  <a:cubicBezTo>
                    <a:pt x="16" y="23"/>
                    <a:pt x="19" y="22"/>
                    <a:pt x="22" y="20"/>
                  </a:cubicBezTo>
                  <a:cubicBezTo>
                    <a:pt x="20" y="20"/>
                    <a:pt x="18" y="21"/>
                    <a:pt x="16" y="21"/>
                  </a:cubicBezTo>
                  <a:cubicBezTo>
                    <a:pt x="14" y="21"/>
                    <a:pt x="12" y="21"/>
                    <a:pt x="11" y="20"/>
                  </a:cubicBezTo>
                  <a:cubicBezTo>
                    <a:pt x="4" y="17"/>
                    <a:pt x="0" y="11"/>
                    <a:pt x="3" y="2"/>
                  </a:cubicBezTo>
                  <a:cubicBezTo>
                    <a:pt x="3" y="1"/>
                    <a:pt x="4" y="0"/>
                    <a:pt x="4" y="0"/>
                  </a:cubicBezTo>
                </a:path>
              </a:pathLst>
            </a:custGeom>
            <a:solidFill>
              <a:srgbClr val="344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4"/>
            <p:cNvSpPr/>
            <p:nvPr/>
          </p:nvSpPr>
          <p:spPr bwMode="auto">
            <a:xfrm>
              <a:off x="2242" y="2123"/>
              <a:ext cx="16" cy="48"/>
            </a:xfrm>
            <a:custGeom>
              <a:avLst/>
              <a:gdLst>
                <a:gd name="T0" fmla="*/ 0 w 7"/>
                <a:gd name="T1" fmla="*/ 14 h 20"/>
                <a:gd name="T2" fmla="*/ 2 w 7"/>
                <a:gd name="T3" fmla="*/ 9 h 20"/>
                <a:gd name="T4" fmla="*/ 2 w 7"/>
                <a:gd name="T5" fmla="*/ 7 h 20"/>
                <a:gd name="T6" fmla="*/ 3 w 7"/>
                <a:gd name="T7" fmla="*/ 2 h 20"/>
                <a:gd name="T8" fmla="*/ 5 w 7"/>
                <a:gd name="T9" fmla="*/ 0 h 20"/>
                <a:gd name="T10" fmla="*/ 7 w 7"/>
                <a:gd name="T11" fmla="*/ 2 h 20"/>
                <a:gd name="T12" fmla="*/ 6 w 7"/>
                <a:gd name="T13" fmla="*/ 9 h 20"/>
                <a:gd name="T14" fmla="*/ 2 w 7"/>
                <a:gd name="T15" fmla="*/ 20 h 20"/>
                <a:gd name="T16" fmla="*/ 1 w 7"/>
                <a:gd name="T17" fmla="*/ 20 h 20"/>
                <a:gd name="T18" fmla="*/ 0 w 7"/>
                <a:gd name="T19" fmla="*/ 18 h 20"/>
                <a:gd name="T20" fmla="*/ 0 w 7"/>
                <a:gd name="T21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20">
                  <a:moveTo>
                    <a:pt x="0" y="14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6" y="0"/>
                    <a:pt x="7" y="1"/>
                    <a:pt x="7" y="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lose/>
                </a:path>
              </a:pathLst>
            </a:custGeom>
            <a:solidFill>
              <a:srgbClr val="FDC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5"/>
            <p:cNvSpPr/>
            <p:nvPr/>
          </p:nvSpPr>
          <p:spPr bwMode="auto">
            <a:xfrm>
              <a:off x="2244" y="2096"/>
              <a:ext cx="29" cy="75"/>
            </a:xfrm>
            <a:custGeom>
              <a:avLst/>
              <a:gdLst>
                <a:gd name="T0" fmla="*/ 5 w 12"/>
                <a:gd name="T1" fmla="*/ 2 h 31"/>
                <a:gd name="T2" fmla="*/ 5 w 12"/>
                <a:gd name="T3" fmla="*/ 3 h 31"/>
                <a:gd name="T4" fmla="*/ 7 w 12"/>
                <a:gd name="T5" fmla="*/ 14 h 31"/>
                <a:gd name="T6" fmla="*/ 5 w 12"/>
                <a:gd name="T7" fmla="*/ 17 h 31"/>
                <a:gd name="T8" fmla="*/ 5 w 12"/>
                <a:gd name="T9" fmla="*/ 17 h 31"/>
                <a:gd name="T10" fmla="*/ 4 w 12"/>
                <a:gd name="T11" fmla="*/ 20 h 31"/>
                <a:gd name="T12" fmla="*/ 0 w 12"/>
                <a:gd name="T13" fmla="*/ 29 h 31"/>
                <a:gd name="T14" fmla="*/ 0 w 12"/>
                <a:gd name="T15" fmla="*/ 29 h 31"/>
                <a:gd name="T16" fmla="*/ 0 w 12"/>
                <a:gd name="T17" fmla="*/ 31 h 31"/>
                <a:gd name="T18" fmla="*/ 0 w 12"/>
                <a:gd name="T19" fmla="*/ 31 h 31"/>
                <a:gd name="T20" fmla="*/ 0 w 12"/>
                <a:gd name="T21" fmla="*/ 31 h 31"/>
                <a:gd name="T22" fmla="*/ 6 w 12"/>
                <a:gd name="T23" fmla="*/ 31 h 31"/>
                <a:gd name="T24" fmla="*/ 7 w 12"/>
                <a:gd name="T25" fmla="*/ 29 h 31"/>
                <a:gd name="T26" fmla="*/ 11 w 12"/>
                <a:gd name="T27" fmla="*/ 20 h 31"/>
                <a:gd name="T28" fmla="*/ 12 w 12"/>
                <a:gd name="T29" fmla="*/ 17 h 31"/>
                <a:gd name="T30" fmla="*/ 11 w 12"/>
                <a:gd name="T31" fmla="*/ 10 h 31"/>
                <a:gd name="T32" fmla="*/ 11 w 12"/>
                <a:gd name="T33" fmla="*/ 9 h 31"/>
                <a:gd name="T34" fmla="*/ 8 w 12"/>
                <a:gd name="T35" fmla="*/ 1 h 31"/>
                <a:gd name="T36" fmla="*/ 7 w 12"/>
                <a:gd name="T37" fmla="*/ 0 h 31"/>
                <a:gd name="T38" fmla="*/ 6 w 12"/>
                <a:gd name="T39" fmla="*/ 0 h 31"/>
                <a:gd name="T40" fmla="*/ 6 w 12"/>
                <a:gd name="T41" fmla="*/ 0 h 31"/>
                <a:gd name="T42" fmla="*/ 6 w 12"/>
                <a:gd name="T43" fmla="*/ 0 h 31"/>
                <a:gd name="T44" fmla="*/ 6 w 12"/>
                <a:gd name="T45" fmla="*/ 1 h 31"/>
                <a:gd name="T46" fmla="*/ 6 w 12"/>
                <a:gd name="T47" fmla="*/ 1 h 31"/>
                <a:gd name="T48" fmla="*/ 5 w 12"/>
                <a:gd name="T49" fmla="*/ 1 h 31"/>
                <a:gd name="T50" fmla="*/ 5 w 12"/>
                <a:gd name="T5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31">
                  <a:moveTo>
                    <a:pt x="5" y="2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5"/>
                    <a:pt x="0" y="27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0"/>
                    <a:pt x="7" y="2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2" y="19"/>
                    <a:pt x="12" y="18"/>
                    <a:pt x="12" y="17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FDC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6"/>
            <p:cNvSpPr>
              <a:spLocks noEditPoints="1"/>
            </p:cNvSpPr>
            <p:nvPr/>
          </p:nvSpPr>
          <p:spPr bwMode="auto">
            <a:xfrm>
              <a:off x="1990" y="2319"/>
              <a:ext cx="175" cy="91"/>
            </a:xfrm>
            <a:custGeom>
              <a:avLst/>
              <a:gdLst>
                <a:gd name="T0" fmla="*/ 63 w 73"/>
                <a:gd name="T1" fmla="*/ 8 h 38"/>
                <a:gd name="T2" fmla="*/ 63 w 73"/>
                <a:gd name="T3" fmla="*/ 8 h 38"/>
                <a:gd name="T4" fmla="*/ 64 w 73"/>
                <a:gd name="T5" fmla="*/ 22 h 38"/>
                <a:gd name="T6" fmla="*/ 47 w 73"/>
                <a:gd name="T7" fmla="*/ 15 h 38"/>
                <a:gd name="T8" fmla="*/ 47 w 73"/>
                <a:gd name="T9" fmla="*/ 16 h 38"/>
                <a:gd name="T10" fmla="*/ 53 w 73"/>
                <a:gd name="T11" fmla="*/ 22 h 38"/>
                <a:gd name="T12" fmla="*/ 64 w 73"/>
                <a:gd name="T13" fmla="*/ 35 h 38"/>
                <a:gd name="T14" fmla="*/ 62 w 73"/>
                <a:gd name="T15" fmla="*/ 26 h 38"/>
                <a:gd name="T16" fmla="*/ 72 w 73"/>
                <a:gd name="T17" fmla="*/ 38 h 38"/>
                <a:gd name="T18" fmla="*/ 69 w 73"/>
                <a:gd name="T19" fmla="*/ 29 h 38"/>
                <a:gd name="T20" fmla="*/ 68 w 73"/>
                <a:gd name="T21" fmla="*/ 26 h 38"/>
                <a:gd name="T22" fmla="*/ 70 w 73"/>
                <a:gd name="T23" fmla="*/ 23 h 38"/>
                <a:gd name="T24" fmla="*/ 71 w 73"/>
                <a:gd name="T25" fmla="*/ 23 h 38"/>
                <a:gd name="T26" fmla="*/ 73 w 73"/>
                <a:gd name="T27" fmla="*/ 24 h 38"/>
                <a:gd name="T28" fmla="*/ 63 w 73"/>
                <a:gd name="T29" fmla="*/ 8 h 38"/>
                <a:gd name="T30" fmla="*/ 63 w 73"/>
                <a:gd name="T31" fmla="*/ 8 h 38"/>
                <a:gd name="T32" fmla="*/ 10 w 73"/>
                <a:gd name="T33" fmla="*/ 0 h 38"/>
                <a:gd name="T34" fmla="*/ 7 w 73"/>
                <a:gd name="T35" fmla="*/ 3 h 38"/>
                <a:gd name="T36" fmla="*/ 0 w 73"/>
                <a:gd name="T37" fmla="*/ 19 h 38"/>
                <a:gd name="T38" fmla="*/ 1 w 73"/>
                <a:gd name="T39" fmla="*/ 27 h 38"/>
                <a:gd name="T40" fmla="*/ 1 w 73"/>
                <a:gd name="T41" fmla="*/ 29 h 38"/>
                <a:gd name="T42" fmla="*/ 8 w 73"/>
                <a:gd name="T43" fmla="*/ 6 h 38"/>
                <a:gd name="T44" fmla="*/ 13 w 73"/>
                <a:gd name="T45" fmla="*/ 2 h 38"/>
                <a:gd name="T46" fmla="*/ 9 w 73"/>
                <a:gd name="T47" fmla="*/ 0 h 38"/>
                <a:gd name="T48" fmla="*/ 10 w 73"/>
                <a:gd name="T4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8">
                  <a:moveTo>
                    <a:pt x="63" y="8"/>
                  </a:moveTo>
                  <a:cubicBezTo>
                    <a:pt x="63" y="8"/>
                    <a:pt x="63" y="8"/>
                    <a:pt x="63" y="8"/>
                  </a:cubicBezTo>
                  <a:cubicBezTo>
                    <a:pt x="62" y="12"/>
                    <a:pt x="62" y="17"/>
                    <a:pt x="64" y="22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9" y="18"/>
                    <a:pt x="51" y="20"/>
                    <a:pt x="53" y="22"/>
                  </a:cubicBezTo>
                  <a:cubicBezTo>
                    <a:pt x="57" y="25"/>
                    <a:pt x="61" y="30"/>
                    <a:pt x="64" y="35"/>
                  </a:cubicBezTo>
                  <a:cubicBezTo>
                    <a:pt x="63" y="32"/>
                    <a:pt x="63" y="29"/>
                    <a:pt x="62" y="26"/>
                  </a:cubicBezTo>
                  <a:cubicBezTo>
                    <a:pt x="67" y="29"/>
                    <a:pt x="70" y="33"/>
                    <a:pt x="72" y="38"/>
                  </a:cubicBezTo>
                  <a:cubicBezTo>
                    <a:pt x="72" y="35"/>
                    <a:pt x="70" y="32"/>
                    <a:pt x="69" y="29"/>
                  </a:cubicBezTo>
                  <a:cubicBezTo>
                    <a:pt x="69" y="28"/>
                    <a:pt x="68" y="27"/>
                    <a:pt x="68" y="26"/>
                  </a:cubicBezTo>
                  <a:cubicBezTo>
                    <a:pt x="68" y="25"/>
                    <a:pt x="69" y="24"/>
                    <a:pt x="70" y="23"/>
                  </a:cubicBezTo>
                  <a:cubicBezTo>
                    <a:pt x="70" y="23"/>
                    <a:pt x="71" y="23"/>
                    <a:pt x="71" y="23"/>
                  </a:cubicBezTo>
                  <a:cubicBezTo>
                    <a:pt x="72" y="23"/>
                    <a:pt x="72" y="24"/>
                    <a:pt x="73" y="24"/>
                  </a:cubicBezTo>
                  <a:cubicBezTo>
                    <a:pt x="71" y="18"/>
                    <a:pt x="68" y="13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moveTo>
                    <a:pt x="10" y="0"/>
                  </a:moveTo>
                  <a:cubicBezTo>
                    <a:pt x="9" y="1"/>
                    <a:pt x="8" y="2"/>
                    <a:pt x="7" y="3"/>
                  </a:cubicBezTo>
                  <a:cubicBezTo>
                    <a:pt x="2" y="8"/>
                    <a:pt x="0" y="13"/>
                    <a:pt x="0" y="19"/>
                  </a:cubicBezTo>
                  <a:cubicBezTo>
                    <a:pt x="0" y="22"/>
                    <a:pt x="0" y="24"/>
                    <a:pt x="1" y="27"/>
                  </a:cubicBezTo>
                  <a:cubicBezTo>
                    <a:pt x="1" y="28"/>
                    <a:pt x="1" y="28"/>
                    <a:pt x="1" y="29"/>
                  </a:cubicBezTo>
                  <a:cubicBezTo>
                    <a:pt x="1" y="21"/>
                    <a:pt x="3" y="13"/>
                    <a:pt x="8" y="6"/>
                  </a:cubicBezTo>
                  <a:cubicBezTo>
                    <a:pt x="9" y="4"/>
                    <a:pt x="11" y="3"/>
                    <a:pt x="13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3348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7"/>
            <p:cNvSpPr/>
            <p:nvPr/>
          </p:nvSpPr>
          <p:spPr bwMode="auto">
            <a:xfrm>
              <a:off x="2012" y="2178"/>
              <a:ext cx="131" cy="193"/>
            </a:xfrm>
            <a:custGeom>
              <a:avLst/>
              <a:gdLst>
                <a:gd name="T0" fmla="*/ 35 w 55"/>
                <a:gd name="T1" fmla="*/ 0 h 81"/>
                <a:gd name="T2" fmla="*/ 18 w 55"/>
                <a:gd name="T3" fmla="*/ 14 h 81"/>
                <a:gd name="T4" fmla="*/ 18 w 55"/>
                <a:gd name="T5" fmla="*/ 14 h 81"/>
                <a:gd name="T6" fmla="*/ 14 w 55"/>
                <a:gd name="T7" fmla="*/ 42 h 81"/>
                <a:gd name="T8" fmla="*/ 1 w 55"/>
                <a:gd name="T9" fmla="*/ 59 h 81"/>
                <a:gd name="T10" fmla="*/ 1 w 55"/>
                <a:gd name="T11" fmla="*/ 59 h 81"/>
                <a:gd name="T12" fmla="*/ 0 w 55"/>
                <a:gd name="T13" fmla="*/ 59 h 81"/>
                <a:gd name="T14" fmla="*/ 4 w 55"/>
                <a:gd name="T15" fmla="*/ 61 h 81"/>
                <a:gd name="T16" fmla="*/ 4 w 55"/>
                <a:gd name="T17" fmla="*/ 61 h 81"/>
                <a:gd name="T18" fmla="*/ 11 w 55"/>
                <a:gd name="T19" fmla="*/ 56 h 81"/>
                <a:gd name="T20" fmla="*/ 17 w 55"/>
                <a:gd name="T21" fmla="*/ 55 h 81"/>
                <a:gd name="T22" fmla="*/ 22 w 55"/>
                <a:gd name="T23" fmla="*/ 56 h 81"/>
                <a:gd name="T24" fmla="*/ 32 w 55"/>
                <a:gd name="T25" fmla="*/ 65 h 81"/>
                <a:gd name="T26" fmla="*/ 38 w 55"/>
                <a:gd name="T27" fmla="*/ 74 h 81"/>
                <a:gd name="T28" fmla="*/ 38 w 55"/>
                <a:gd name="T29" fmla="*/ 74 h 81"/>
                <a:gd name="T30" fmla="*/ 55 w 55"/>
                <a:gd name="T31" fmla="*/ 81 h 81"/>
                <a:gd name="T32" fmla="*/ 54 w 55"/>
                <a:gd name="T33" fmla="*/ 67 h 81"/>
                <a:gd name="T34" fmla="*/ 54 w 55"/>
                <a:gd name="T35" fmla="*/ 67 h 81"/>
                <a:gd name="T36" fmla="*/ 41 w 55"/>
                <a:gd name="T37" fmla="*/ 58 h 81"/>
                <a:gd name="T38" fmla="*/ 37 w 55"/>
                <a:gd name="T39" fmla="*/ 48 h 81"/>
                <a:gd name="T40" fmla="*/ 36 w 55"/>
                <a:gd name="T41" fmla="*/ 45 h 81"/>
                <a:gd name="T42" fmla="*/ 32 w 55"/>
                <a:gd name="T43" fmla="*/ 29 h 81"/>
                <a:gd name="T44" fmla="*/ 32 w 55"/>
                <a:gd name="T45" fmla="*/ 27 h 81"/>
                <a:gd name="T46" fmla="*/ 30 w 55"/>
                <a:gd name="T47" fmla="*/ 21 h 81"/>
                <a:gd name="T48" fmla="*/ 32 w 55"/>
                <a:gd name="T49" fmla="*/ 15 h 81"/>
                <a:gd name="T50" fmla="*/ 33 w 55"/>
                <a:gd name="T51" fmla="*/ 13 h 81"/>
                <a:gd name="T52" fmla="*/ 35 w 55"/>
                <a:gd name="T5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81">
                  <a:moveTo>
                    <a:pt x="35" y="0"/>
                  </a:moveTo>
                  <a:cubicBezTo>
                    <a:pt x="29" y="4"/>
                    <a:pt x="23" y="9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6" y="23"/>
                    <a:pt x="15" y="31"/>
                    <a:pt x="14" y="42"/>
                  </a:cubicBezTo>
                  <a:cubicBezTo>
                    <a:pt x="14" y="42"/>
                    <a:pt x="5" y="53"/>
                    <a:pt x="1" y="59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6" y="59"/>
                    <a:pt x="9" y="57"/>
                    <a:pt x="11" y="56"/>
                  </a:cubicBezTo>
                  <a:cubicBezTo>
                    <a:pt x="13" y="55"/>
                    <a:pt x="15" y="55"/>
                    <a:pt x="17" y="55"/>
                  </a:cubicBezTo>
                  <a:cubicBezTo>
                    <a:pt x="19" y="55"/>
                    <a:pt x="21" y="55"/>
                    <a:pt x="22" y="56"/>
                  </a:cubicBezTo>
                  <a:cubicBezTo>
                    <a:pt x="26" y="57"/>
                    <a:pt x="29" y="61"/>
                    <a:pt x="32" y="65"/>
                  </a:cubicBezTo>
                  <a:cubicBezTo>
                    <a:pt x="34" y="68"/>
                    <a:pt x="35" y="71"/>
                    <a:pt x="38" y="7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3" y="76"/>
                    <a:pt x="53" y="71"/>
                    <a:pt x="54" y="67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0" y="63"/>
                    <a:pt x="46" y="60"/>
                    <a:pt x="41" y="58"/>
                  </a:cubicBezTo>
                  <a:cubicBezTo>
                    <a:pt x="40" y="55"/>
                    <a:pt x="38" y="51"/>
                    <a:pt x="37" y="48"/>
                  </a:cubicBezTo>
                  <a:cubicBezTo>
                    <a:pt x="37" y="47"/>
                    <a:pt x="37" y="46"/>
                    <a:pt x="36" y="45"/>
                  </a:cubicBezTo>
                  <a:cubicBezTo>
                    <a:pt x="34" y="40"/>
                    <a:pt x="33" y="35"/>
                    <a:pt x="32" y="29"/>
                  </a:cubicBezTo>
                  <a:cubicBezTo>
                    <a:pt x="32" y="28"/>
                    <a:pt x="32" y="28"/>
                    <a:pt x="32" y="27"/>
                  </a:cubicBezTo>
                  <a:cubicBezTo>
                    <a:pt x="31" y="25"/>
                    <a:pt x="30" y="24"/>
                    <a:pt x="30" y="21"/>
                  </a:cubicBezTo>
                  <a:cubicBezTo>
                    <a:pt x="30" y="19"/>
                    <a:pt x="31" y="18"/>
                    <a:pt x="32" y="15"/>
                  </a:cubicBezTo>
                  <a:cubicBezTo>
                    <a:pt x="32" y="14"/>
                    <a:pt x="32" y="14"/>
                    <a:pt x="33" y="13"/>
                  </a:cubicBezTo>
                  <a:cubicBezTo>
                    <a:pt x="33" y="8"/>
                    <a:pt x="34" y="4"/>
                    <a:pt x="35" y="0"/>
                  </a:cubicBezTo>
                </a:path>
              </a:pathLst>
            </a:custGeom>
            <a:solidFill>
              <a:srgbClr val="3348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8"/>
            <p:cNvSpPr/>
            <p:nvPr/>
          </p:nvSpPr>
          <p:spPr bwMode="auto">
            <a:xfrm>
              <a:off x="2084" y="2209"/>
              <a:ext cx="7" cy="19"/>
            </a:xfrm>
            <a:custGeom>
              <a:avLst/>
              <a:gdLst>
                <a:gd name="T0" fmla="*/ 3 w 3"/>
                <a:gd name="T1" fmla="*/ 0 h 8"/>
                <a:gd name="T2" fmla="*/ 2 w 3"/>
                <a:gd name="T3" fmla="*/ 2 h 8"/>
                <a:gd name="T4" fmla="*/ 0 w 3"/>
                <a:gd name="T5" fmla="*/ 8 h 8"/>
                <a:gd name="T6" fmla="*/ 2 w 3"/>
                <a:gd name="T7" fmla="*/ 2 h 8"/>
                <a:gd name="T8" fmla="*/ 3 w 3"/>
                <a:gd name="T9" fmla="*/ 0 h 8"/>
                <a:gd name="T10" fmla="*/ 3 w 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8">
                  <a:moveTo>
                    <a:pt x="3" y="0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1" y="5"/>
                    <a:pt x="0" y="6"/>
                    <a:pt x="0" y="8"/>
                  </a:cubicBezTo>
                  <a:cubicBezTo>
                    <a:pt x="0" y="6"/>
                    <a:pt x="1" y="5"/>
                    <a:pt x="2" y="2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32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9"/>
            <p:cNvSpPr/>
            <p:nvPr/>
          </p:nvSpPr>
          <p:spPr bwMode="auto">
            <a:xfrm>
              <a:off x="2084" y="2209"/>
              <a:ext cx="7" cy="33"/>
            </a:xfrm>
            <a:custGeom>
              <a:avLst/>
              <a:gdLst>
                <a:gd name="T0" fmla="*/ 3 w 3"/>
                <a:gd name="T1" fmla="*/ 0 h 14"/>
                <a:gd name="T2" fmla="*/ 2 w 3"/>
                <a:gd name="T3" fmla="*/ 2 h 14"/>
                <a:gd name="T4" fmla="*/ 0 w 3"/>
                <a:gd name="T5" fmla="*/ 8 h 14"/>
                <a:gd name="T6" fmla="*/ 2 w 3"/>
                <a:gd name="T7" fmla="*/ 14 h 14"/>
                <a:gd name="T8" fmla="*/ 3 w 3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4">
                  <a:moveTo>
                    <a:pt x="3" y="0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1" y="5"/>
                    <a:pt x="0" y="6"/>
                    <a:pt x="0" y="8"/>
                  </a:cubicBezTo>
                  <a:cubicBezTo>
                    <a:pt x="0" y="11"/>
                    <a:pt x="1" y="12"/>
                    <a:pt x="2" y="14"/>
                  </a:cubicBezTo>
                  <a:cubicBezTo>
                    <a:pt x="2" y="9"/>
                    <a:pt x="2" y="4"/>
                    <a:pt x="3" y="0"/>
                  </a:cubicBezTo>
                </a:path>
              </a:pathLst>
            </a:custGeom>
            <a:solidFill>
              <a:srgbClr val="32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0"/>
            <p:cNvSpPr/>
            <p:nvPr/>
          </p:nvSpPr>
          <p:spPr bwMode="auto">
            <a:xfrm>
              <a:off x="2160" y="2314"/>
              <a:ext cx="96" cy="93"/>
            </a:xfrm>
            <a:custGeom>
              <a:avLst/>
              <a:gdLst>
                <a:gd name="T0" fmla="*/ 0 w 40"/>
                <a:gd name="T1" fmla="*/ 0 h 39"/>
                <a:gd name="T2" fmla="*/ 15 w 40"/>
                <a:gd name="T3" fmla="*/ 9 h 39"/>
                <a:gd name="T4" fmla="*/ 27 w 40"/>
                <a:gd name="T5" fmla="*/ 22 h 39"/>
                <a:gd name="T6" fmla="*/ 27 w 40"/>
                <a:gd name="T7" fmla="*/ 38 h 39"/>
                <a:gd name="T8" fmla="*/ 28 w 40"/>
                <a:gd name="T9" fmla="*/ 38 h 39"/>
                <a:gd name="T10" fmla="*/ 39 w 40"/>
                <a:gd name="T11" fmla="*/ 39 h 39"/>
                <a:gd name="T12" fmla="*/ 39 w 40"/>
                <a:gd name="T13" fmla="*/ 37 h 39"/>
                <a:gd name="T14" fmla="*/ 24 w 40"/>
                <a:gd name="T15" fmla="*/ 14 h 39"/>
                <a:gd name="T16" fmla="*/ 0 w 40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9">
                  <a:moveTo>
                    <a:pt x="0" y="0"/>
                  </a:moveTo>
                  <a:cubicBezTo>
                    <a:pt x="5" y="3"/>
                    <a:pt x="10" y="6"/>
                    <a:pt x="15" y="9"/>
                  </a:cubicBezTo>
                  <a:cubicBezTo>
                    <a:pt x="20" y="13"/>
                    <a:pt x="24" y="17"/>
                    <a:pt x="27" y="22"/>
                  </a:cubicBezTo>
                  <a:cubicBezTo>
                    <a:pt x="29" y="27"/>
                    <a:pt x="29" y="33"/>
                    <a:pt x="27" y="38"/>
                  </a:cubicBezTo>
                  <a:cubicBezTo>
                    <a:pt x="27" y="38"/>
                    <a:pt x="28" y="38"/>
                    <a:pt x="28" y="38"/>
                  </a:cubicBezTo>
                  <a:cubicBezTo>
                    <a:pt x="32" y="38"/>
                    <a:pt x="36" y="38"/>
                    <a:pt x="39" y="39"/>
                  </a:cubicBezTo>
                  <a:cubicBezTo>
                    <a:pt x="40" y="39"/>
                    <a:pt x="39" y="38"/>
                    <a:pt x="39" y="37"/>
                  </a:cubicBezTo>
                  <a:cubicBezTo>
                    <a:pt x="37" y="28"/>
                    <a:pt x="31" y="20"/>
                    <a:pt x="24" y="14"/>
                  </a:cubicBezTo>
                  <a:cubicBezTo>
                    <a:pt x="17" y="8"/>
                    <a:pt x="8" y="3"/>
                    <a:pt x="0" y="0"/>
                  </a:cubicBezTo>
                </a:path>
              </a:pathLst>
            </a:custGeom>
            <a:solidFill>
              <a:srgbClr val="3348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1"/>
            <p:cNvSpPr/>
            <p:nvPr/>
          </p:nvSpPr>
          <p:spPr bwMode="auto">
            <a:xfrm>
              <a:off x="2182" y="2111"/>
              <a:ext cx="14" cy="36"/>
            </a:xfrm>
            <a:custGeom>
              <a:avLst/>
              <a:gdLst>
                <a:gd name="T0" fmla="*/ 1 w 6"/>
                <a:gd name="T1" fmla="*/ 0 h 15"/>
                <a:gd name="T2" fmla="*/ 1 w 6"/>
                <a:gd name="T3" fmla="*/ 0 h 15"/>
                <a:gd name="T4" fmla="*/ 1 w 6"/>
                <a:gd name="T5" fmla="*/ 11 h 15"/>
                <a:gd name="T6" fmla="*/ 3 w 6"/>
                <a:gd name="T7" fmla="*/ 15 h 15"/>
                <a:gd name="T8" fmla="*/ 4 w 6"/>
                <a:gd name="T9" fmla="*/ 15 h 15"/>
                <a:gd name="T10" fmla="*/ 6 w 6"/>
                <a:gd name="T11" fmla="*/ 12 h 15"/>
                <a:gd name="T12" fmla="*/ 5 w 6"/>
                <a:gd name="T13" fmla="*/ 12 h 15"/>
                <a:gd name="T14" fmla="*/ 1 w 6"/>
                <a:gd name="T15" fmla="*/ 0 h 15"/>
                <a:gd name="T16" fmla="*/ 1 w 6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5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7"/>
                    <a:pt x="1" y="11"/>
                  </a:cubicBezTo>
                  <a:cubicBezTo>
                    <a:pt x="2" y="13"/>
                    <a:pt x="2" y="14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0" y="8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6B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2"/>
            <p:cNvSpPr/>
            <p:nvPr/>
          </p:nvSpPr>
          <p:spPr bwMode="auto">
            <a:xfrm>
              <a:off x="2182" y="2106"/>
              <a:ext cx="19" cy="36"/>
            </a:xfrm>
            <a:custGeom>
              <a:avLst/>
              <a:gdLst>
                <a:gd name="T0" fmla="*/ 1 w 8"/>
                <a:gd name="T1" fmla="*/ 0 h 15"/>
                <a:gd name="T2" fmla="*/ 1 w 8"/>
                <a:gd name="T3" fmla="*/ 2 h 15"/>
                <a:gd name="T4" fmla="*/ 1 w 8"/>
                <a:gd name="T5" fmla="*/ 2 h 15"/>
                <a:gd name="T6" fmla="*/ 5 w 8"/>
                <a:gd name="T7" fmla="*/ 14 h 15"/>
                <a:gd name="T8" fmla="*/ 6 w 8"/>
                <a:gd name="T9" fmla="*/ 14 h 15"/>
                <a:gd name="T10" fmla="*/ 8 w 8"/>
                <a:gd name="T11" fmla="*/ 15 h 15"/>
                <a:gd name="T12" fmla="*/ 6 w 8"/>
                <a:gd name="T13" fmla="*/ 13 h 15"/>
                <a:gd name="T14" fmla="*/ 1 w 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5">
                  <a:moveTo>
                    <a:pt x="1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0"/>
                    <a:pt x="5" y="14"/>
                    <a:pt x="5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7" y="15"/>
                    <a:pt x="8" y="15"/>
                  </a:cubicBezTo>
                  <a:cubicBezTo>
                    <a:pt x="7" y="15"/>
                    <a:pt x="7" y="14"/>
                    <a:pt x="6" y="13"/>
                  </a:cubicBezTo>
                  <a:cubicBezTo>
                    <a:pt x="2" y="9"/>
                    <a:pt x="2" y="6"/>
                    <a:pt x="1" y="0"/>
                  </a:cubicBezTo>
                </a:path>
              </a:pathLst>
            </a:custGeom>
            <a:solidFill>
              <a:srgbClr val="E6B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3"/>
            <p:cNvSpPr/>
            <p:nvPr/>
          </p:nvSpPr>
          <p:spPr bwMode="auto">
            <a:xfrm>
              <a:off x="2026" y="2235"/>
              <a:ext cx="86" cy="98"/>
            </a:xfrm>
            <a:custGeom>
              <a:avLst/>
              <a:gdLst>
                <a:gd name="T0" fmla="*/ 19 w 36"/>
                <a:gd name="T1" fmla="*/ 4 h 41"/>
                <a:gd name="T2" fmla="*/ 2 w 36"/>
                <a:gd name="T3" fmla="*/ 0 h 41"/>
                <a:gd name="T4" fmla="*/ 1 w 36"/>
                <a:gd name="T5" fmla="*/ 9 h 41"/>
                <a:gd name="T6" fmla="*/ 27 w 36"/>
                <a:gd name="T7" fmla="*/ 37 h 41"/>
                <a:gd name="T8" fmla="*/ 30 w 36"/>
                <a:gd name="T9" fmla="*/ 41 h 41"/>
                <a:gd name="T10" fmla="*/ 30 w 36"/>
                <a:gd name="T11" fmla="*/ 41 h 41"/>
                <a:gd name="T12" fmla="*/ 36 w 36"/>
                <a:gd name="T13" fmla="*/ 35 h 41"/>
                <a:gd name="T14" fmla="*/ 19 w 36"/>
                <a:gd name="T1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41">
                  <a:moveTo>
                    <a:pt x="19" y="4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5"/>
                    <a:pt x="1" y="9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6" y="35"/>
                    <a:pt x="36" y="35"/>
                    <a:pt x="36" y="35"/>
                  </a:cubicBezTo>
                  <a:lnTo>
                    <a:pt x="19" y="4"/>
                  </a:lnTo>
                  <a:close/>
                </a:path>
              </a:pathLst>
            </a:custGeom>
            <a:solidFill>
              <a:srgbClr val="FDC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4"/>
            <p:cNvSpPr/>
            <p:nvPr/>
          </p:nvSpPr>
          <p:spPr bwMode="auto">
            <a:xfrm>
              <a:off x="2093" y="2314"/>
              <a:ext cx="62" cy="65"/>
            </a:xfrm>
            <a:custGeom>
              <a:avLst/>
              <a:gdLst>
                <a:gd name="T0" fmla="*/ 24 w 26"/>
                <a:gd name="T1" fmla="*/ 25 h 27"/>
                <a:gd name="T2" fmla="*/ 24 w 26"/>
                <a:gd name="T3" fmla="*/ 22 h 27"/>
                <a:gd name="T4" fmla="*/ 25 w 26"/>
                <a:gd name="T5" fmla="*/ 22 h 27"/>
                <a:gd name="T6" fmla="*/ 26 w 26"/>
                <a:gd name="T7" fmla="*/ 20 h 27"/>
                <a:gd name="T8" fmla="*/ 17 w 26"/>
                <a:gd name="T9" fmla="*/ 8 h 27"/>
                <a:gd name="T10" fmla="*/ 17 w 26"/>
                <a:gd name="T11" fmla="*/ 8 h 27"/>
                <a:gd name="T12" fmla="*/ 17 w 26"/>
                <a:gd name="T13" fmla="*/ 8 h 27"/>
                <a:gd name="T14" fmla="*/ 21 w 26"/>
                <a:gd name="T15" fmla="*/ 8 h 27"/>
                <a:gd name="T16" fmla="*/ 20 w 26"/>
                <a:gd name="T17" fmla="*/ 5 h 27"/>
                <a:gd name="T18" fmla="*/ 8 w 26"/>
                <a:gd name="T19" fmla="*/ 1 h 27"/>
                <a:gd name="T20" fmla="*/ 1 w 26"/>
                <a:gd name="T21" fmla="*/ 7 h 27"/>
                <a:gd name="T22" fmla="*/ 4 w 26"/>
                <a:gd name="T23" fmla="*/ 15 h 27"/>
                <a:gd name="T24" fmla="*/ 6 w 26"/>
                <a:gd name="T25" fmla="*/ 18 h 27"/>
                <a:gd name="T26" fmla="*/ 12 w 26"/>
                <a:gd name="T27" fmla="*/ 24 h 27"/>
                <a:gd name="T28" fmla="*/ 17 w 26"/>
                <a:gd name="T29" fmla="*/ 26 h 27"/>
                <a:gd name="T30" fmla="*/ 17 w 26"/>
                <a:gd name="T31" fmla="*/ 24 h 27"/>
                <a:gd name="T32" fmla="*/ 17 w 26"/>
                <a:gd name="T33" fmla="*/ 24 h 27"/>
                <a:gd name="T34" fmla="*/ 18 w 26"/>
                <a:gd name="T35" fmla="*/ 25 h 27"/>
                <a:gd name="T36" fmla="*/ 20 w 26"/>
                <a:gd name="T37" fmla="*/ 26 h 27"/>
                <a:gd name="T38" fmla="*/ 21 w 26"/>
                <a:gd name="T39" fmla="*/ 25 h 27"/>
                <a:gd name="T40" fmla="*/ 21 w 26"/>
                <a:gd name="T41" fmla="*/ 24 h 27"/>
                <a:gd name="T42" fmla="*/ 24 w 26"/>
                <a:gd name="T43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27">
                  <a:moveTo>
                    <a:pt x="24" y="25"/>
                  </a:moveTo>
                  <a:cubicBezTo>
                    <a:pt x="25" y="25"/>
                    <a:pt x="25" y="24"/>
                    <a:pt x="24" y="22"/>
                  </a:cubicBezTo>
                  <a:cubicBezTo>
                    <a:pt x="25" y="23"/>
                    <a:pt x="25" y="22"/>
                    <a:pt x="25" y="22"/>
                  </a:cubicBezTo>
                  <a:cubicBezTo>
                    <a:pt x="26" y="22"/>
                    <a:pt x="26" y="21"/>
                    <a:pt x="26" y="20"/>
                  </a:cubicBezTo>
                  <a:cubicBezTo>
                    <a:pt x="18" y="10"/>
                    <a:pt x="18" y="10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9"/>
                    <a:pt x="21" y="8"/>
                    <a:pt x="21" y="8"/>
                  </a:cubicBezTo>
                  <a:cubicBezTo>
                    <a:pt x="24" y="6"/>
                    <a:pt x="21" y="5"/>
                    <a:pt x="20" y="5"/>
                  </a:cubicBezTo>
                  <a:cubicBezTo>
                    <a:pt x="15" y="5"/>
                    <a:pt x="11" y="2"/>
                    <a:pt x="8" y="1"/>
                  </a:cubicBezTo>
                  <a:cubicBezTo>
                    <a:pt x="4" y="0"/>
                    <a:pt x="0" y="3"/>
                    <a:pt x="1" y="7"/>
                  </a:cubicBezTo>
                  <a:cubicBezTo>
                    <a:pt x="1" y="10"/>
                    <a:pt x="2" y="13"/>
                    <a:pt x="4" y="15"/>
                  </a:cubicBezTo>
                  <a:cubicBezTo>
                    <a:pt x="5" y="17"/>
                    <a:pt x="6" y="18"/>
                    <a:pt x="6" y="18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17" y="25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9" y="26"/>
                    <a:pt x="19" y="26"/>
                    <a:pt x="20" y="26"/>
                  </a:cubicBezTo>
                  <a:cubicBezTo>
                    <a:pt x="20" y="26"/>
                    <a:pt x="21" y="25"/>
                    <a:pt x="21" y="25"/>
                  </a:cubicBezTo>
                  <a:cubicBezTo>
                    <a:pt x="21" y="25"/>
                    <a:pt x="21" y="24"/>
                    <a:pt x="21" y="24"/>
                  </a:cubicBezTo>
                  <a:cubicBezTo>
                    <a:pt x="22" y="25"/>
                    <a:pt x="23" y="25"/>
                    <a:pt x="24" y="25"/>
                  </a:cubicBezTo>
                  <a:close/>
                </a:path>
              </a:pathLst>
            </a:custGeom>
            <a:solidFill>
              <a:srgbClr val="FDC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5"/>
            <p:cNvSpPr/>
            <p:nvPr/>
          </p:nvSpPr>
          <p:spPr bwMode="auto">
            <a:xfrm>
              <a:off x="2031" y="2199"/>
              <a:ext cx="53" cy="70"/>
            </a:xfrm>
            <a:custGeom>
              <a:avLst/>
              <a:gdLst>
                <a:gd name="T0" fmla="*/ 22 w 22"/>
                <a:gd name="T1" fmla="*/ 7 h 29"/>
                <a:gd name="T2" fmla="*/ 13 w 22"/>
                <a:gd name="T3" fmla="*/ 29 h 29"/>
                <a:gd name="T4" fmla="*/ 11 w 22"/>
                <a:gd name="T5" fmla="*/ 28 h 29"/>
                <a:gd name="T6" fmla="*/ 0 w 22"/>
                <a:gd name="T7" fmla="*/ 17 h 29"/>
                <a:gd name="T8" fmla="*/ 5 w 22"/>
                <a:gd name="T9" fmla="*/ 0 h 29"/>
                <a:gd name="T10" fmla="*/ 18 w 22"/>
                <a:gd name="T11" fmla="*/ 7 h 29"/>
                <a:gd name="T12" fmla="*/ 22 w 22"/>
                <a:gd name="T1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9">
                  <a:moveTo>
                    <a:pt x="22" y="7"/>
                  </a:moveTo>
                  <a:cubicBezTo>
                    <a:pt x="13" y="29"/>
                    <a:pt x="13" y="29"/>
                    <a:pt x="13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4"/>
                    <a:pt x="13" y="6"/>
                    <a:pt x="18" y="7"/>
                  </a:cubicBezTo>
                  <a:cubicBezTo>
                    <a:pt x="19" y="7"/>
                    <a:pt x="21" y="7"/>
                    <a:pt x="22" y="7"/>
                  </a:cubicBezTo>
                  <a:close/>
                </a:path>
              </a:pathLst>
            </a:custGeom>
            <a:solidFill>
              <a:srgbClr val="FDC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6"/>
            <p:cNvSpPr/>
            <p:nvPr/>
          </p:nvSpPr>
          <p:spPr bwMode="auto">
            <a:xfrm>
              <a:off x="2043" y="2120"/>
              <a:ext cx="57" cy="96"/>
            </a:xfrm>
            <a:custGeom>
              <a:avLst/>
              <a:gdLst>
                <a:gd name="T0" fmla="*/ 20 w 24"/>
                <a:gd name="T1" fmla="*/ 32 h 40"/>
                <a:gd name="T2" fmla="*/ 18 w 24"/>
                <a:gd name="T3" fmla="*/ 38 h 40"/>
                <a:gd name="T4" fmla="*/ 17 w 24"/>
                <a:gd name="T5" fmla="*/ 40 h 40"/>
                <a:gd name="T6" fmla="*/ 13 w 24"/>
                <a:gd name="T7" fmla="*/ 40 h 40"/>
                <a:gd name="T8" fmla="*/ 0 w 24"/>
                <a:gd name="T9" fmla="*/ 33 h 40"/>
                <a:gd name="T10" fmla="*/ 7 w 24"/>
                <a:gd name="T11" fmla="*/ 11 h 40"/>
                <a:gd name="T12" fmla="*/ 21 w 24"/>
                <a:gd name="T13" fmla="*/ 2 h 40"/>
                <a:gd name="T14" fmla="*/ 20 w 24"/>
                <a:gd name="T15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40">
                  <a:moveTo>
                    <a:pt x="20" y="32"/>
                  </a:moveTo>
                  <a:cubicBezTo>
                    <a:pt x="18" y="38"/>
                    <a:pt x="18" y="38"/>
                    <a:pt x="18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4" y="40"/>
                    <a:pt x="13" y="40"/>
                  </a:cubicBezTo>
                  <a:cubicBezTo>
                    <a:pt x="8" y="39"/>
                    <a:pt x="3" y="37"/>
                    <a:pt x="0" y="33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1" y="4"/>
                    <a:pt x="18" y="0"/>
                    <a:pt x="21" y="2"/>
                  </a:cubicBezTo>
                  <a:cubicBezTo>
                    <a:pt x="24" y="11"/>
                    <a:pt x="24" y="21"/>
                    <a:pt x="20" y="3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3" name="任意多边形 72"/>
          <p:cNvSpPr/>
          <p:nvPr/>
        </p:nvSpPr>
        <p:spPr>
          <a:xfrm>
            <a:off x="9650626" y="0"/>
            <a:ext cx="2541374" cy="1964726"/>
          </a:xfrm>
          <a:custGeom>
            <a:avLst/>
            <a:gdLst>
              <a:gd name="connsiteX0" fmla="*/ 10716 w 2541374"/>
              <a:gd name="connsiteY0" fmla="*/ 0 h 1964726"/>
              <a:gd name="connsiteX1" fmla="*/ 2541374 w 2541374"/>
              <a:gd name="connsiteY1" fmla="*/ 0 h 1964726"/>
              <a:gd name="connsiteX2" fmla="*/ 2541374 w 2541374"/>
              <a:gd name="connsiteY2" fmla="*/ 1787819 h 1964726"/>
              <a:gd name="connsiteX3" fmla="*/ 2463403 w 2541374"/>
              <a:gd name="connsiteY3" fmla="*/ 1825380 h 1964726"/>
              <a:gd name="connsiteX4" fmla="*/ 1773195 w 2541374"/>
              <a:gd name="connsiteY4" fmla="*/ 1964726 h 1964726"/>
              <a:gd name="connsiteX5" fmla="*/ 0 w 2541374"/>
              <a:gd name="connsiteY5" fmla="*/ 191531 h 1964726"/>
              <a:gd name="connsiteX6" fmla="*/ 9155 w 2541374"/>
              <a:gd name="connsiteY6" fmla="*/ 10232 h 19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1374" h="1964726">
                <a:moveTo>
                  <a:pt x="10716" y="0"/>
                </a:moveTo>
                <a:lnTo>
                  <a:pt x="2541374" y="0"/>
                </a:lnTo>
                <a:lnTo>
                  <a:pt x="2541374" y="1787819"/>
                </a:lnTo>
                <a:lnTo>
                  <a:pt x="2463403" y="1825380"/>
                </a:lnTo>
                <a:cubicBezTo>
                  <a:pt x="2251261" y="1915108"/>
                  <a:pt x="2018022" y="1964726"/>
                  <a:pt x="1773195" y="1964726"/>
                </a:cubicBezTo>
                <a:cubicBezTo>
                  <a:pt x="793886" y="1964726"/>
                  <a:pt x="0" y="1170840"/>
                  <a:pt x="0" y="191531"/>
                </a:cubicBezTo>
                <a:cubicBezTo>
                  <a:pt x="0" y="130324"/>
                  <a:pt x="3101" y="69842"/>
                  <a:pt x="9155" y="10232"/>
                </a:cubicBezTo>
                <a:close/>
              </a:path>
            </a:pathLst>
          </a:custGeom>
          <a:solidFill>
            <a:srgbClr val="E3D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五边形 76"/>
          <p:cNvSpPr/>
          <p:nvPr/>
        </p:nvSpPr>
        <p:spPr>
          <a:xfrm>
            <a:off x="4263368" y="2342245"/>
            <a:ext cx="273269" cy="283779"/>
          </a:xfrm>
          <a:prstGeom prst="homePlate">
            <a:avLst>
              <a:gd name="adj" fmla="val 2692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4007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五边形 77"/>
          <p:cNvSpPr/>
          <p:nvPr/>
        </p:nvSpPr>
        <p:spPr>
          <a:xfrm>
            <a:off x="4263368" y="2974180"/>
            <a:ext cx="273269" cy="283779"/>
          </a:xfrm>
          <a:prstGeom prst="homePlate">
            <a:avLst>
              <a:gd name="adj" fmla="val 26923"/>
            </a:avLst>
          </a:prstGeom>
          <a:solidFill>
            <a:srgbClr val="9EAD41"/>
          </a:solidFill>
          <a:ln>
            <a:solidFill>
              <a:srgbClr val="4007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五边形 78"/>
          <p:cNvSpPr/>
          <p:nvPr/>
        </p:nvSpPr>
        <p:spPr>
          <a:xfrm>
            <a:off x="4263368" y="3648156"/>
            <a:ext cx="273269" cy="283779"/>
          </a:xfrm>
          <a:prstGeom prst="homePlate">
            <a:avLst>
              <a:gd name="adj" fmla="val 26923"/>
            </a:avLst>
          </a:prstGeom>
          <a:solidFill>
            <a:srgbClr val="F68E86"/>
          </a:solidFill>
          <a:ln>
            <a:solidFill>
              <a:srgbClr val="4007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五边形 79"/>
          <p:cNvSpPr/>
          <p:nvPr/>
        </p:nvSpPr>
        <p:spPr>
          <a:xfrm>
            <a:off x="4263368" y="4322132"/>
            <a:ext cx="273269" cy="283779"/>
          </a:xfrm>
          <a:prstGeom prst="homePlate">
            <a:avLst>
              <a:gd name="adj" fmla="val 26923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4007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五边形 80"/>
          <p:cNvSpPr/>
          <p:nvPr/>
        </p:nvSpPr>
        <p:spPr>
          <a:xfrm>
            <a:off x="4263368" y="4996108"/>
            <a:ext cx="273269" cy="283779"/>
          </a:xfrm>
          <a:prstGeom prst="homePlate">
            <a:avLst>
              <a:gd name="adj" fmla="val 26923"/>
            </a:avLst>
          </a:prstGeom>
          <a:solidFill>
            <a:srgbClr val="B9A273"/>
          </a:solidFill>
          <a:ln>
            <a:solidFill>
              <a:srgbClr val="4007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5959366"/>
            <a:ext cx="12192000" cy="898634"/>
          </a:xfrm>
          <a:prstGeom prst="rect">
            <a:avLst/>
          </a:prstGeom>
          <a:solidFill>
            <a:srgbClr val="849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矩形 97"/>
          <p:cNvSpPr/>
          <p:nvPr/>
        </p:nvSpPr>
        <p:spPr>
          <a:xfrm>
            <a:off x="0" y="654009"/>
            <a:ext cx="960895" cy="942316"/>
          </a:xfrm>
          <a:prstGeom prst="rect">
            <a:avLst/>
          </a:prstGeom>
          <a:solidFill>
            <a:srgbClr val="9EA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7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7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7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9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39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9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9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89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30225" y="579120"/>
            <a:ext cx="9646920" cy="57543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solidFill>
                  <a:schemeClr val="accent6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一、调整作息时间</a:t>
            </a:r>
            <a:endParaRPr lang="zh-CN" altLang="en-US" sz="1600" b="1">
              <a:solidFill>
                <a:schemeClr val="accent6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1600"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1600">
                <a:latin typeface="华文楷体" panose="02010600040101010101" charset="-122"/>
                <a:ea typeface="华文楷体" panose="02010600040101010101" charset="-122"/>
              </a:rPr>
              <a:t>保持规律的作息时间，尽量每天都在相同的时间入睡和起床。这样可以帮助身体建立正常的生物钟，提高睡眠质量。</a:t>
            </a:r>
            <a:endParaRPr lang="zh-CN" altLang="en-US" sz="160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1600" b="1"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1600" b="1">
                <a:solidFill>
                  <a:schemeClr val="accent6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二、睡前放松身心</a:t>
            </a:r>
            <a:endParaRPr lang="zh-CN" altLang="en-US" sz="1600" b="1">
              <a:solidFill>
                <a:schemeClr val="accent6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1600"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1600">
                <a:latin typeface="华文楷体" panose="02010600040101010101" charset="-122"/>
                <a:ea typeface="华文楷体" panose="02010600040101010101" charset="-122"/>
              </a:rPr>
              <a:t>在睡前进行一些放松的活动，如泡热水澡、听轻音乐、读书等。避免在睡前进行刺激性的活动，如看恐怖电影、激烈运动等。</a:t>
            </a:r>
            <a:endParaRPr lang="zh-CN" altLang="en-US" sz="160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1600"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1600" b="1">
                <a:solidFill>
                  <a:schemeClr val="accent6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三、控制饮食</a:t>
            </a:r>
            <a:endParaRPr lang="zh-CN" altLang="en-US" sz="1600" b="1">
              <a:solidFill>
                <a:schemeClr val="accent6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1600"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1600">
                <a:latin typeface="华文楷体" panose="02010600040101010101" charset="-122"/>
                <a:ea typeface="华文楷体" panose="02010600040101010101" charset="-122"/>
              </a:rPr>
              <a:t>避免在睡前大量进食，特别是辛辣、油腻等刺激性食品。可以适当喝一杯热牛奶或蜂蜜水，有助于舒缓身心，促进睡眠。</a:t>
            </a:r>
            <a:endParaRPr lang="zh-CN" altLang="en-US" sz="160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1600">
              <a:solidFill>
                <a:schemeClr val="accent6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1600" b="1">
                <a:solidFill>
                  <a:schemeClr val="accent6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四、适当运动</a:t>
            </a:r>
            <a:endParaRPr lang="zh-CN" altLang="en-US" sz="1600" b="1">
              <a:solidFill>
                <a:schemeClr val="accent6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1600" b="1"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1600">
                <a:latin typeface="华文楷体" panose="02010600040101010101" charset="-122"/>
                <a:ea typeface="华文楷体" panose="02010600040101010101" charset="-122"/>
              </a:rPr>
              <a:t>适当进行运动，如散步、慢跑、瑜伽等，有助于消耗体力，促进睡眠。但注意不要在睡前进行剧烈运动。</a:t>
            </a:r>
            <a:endParaRPr lang="zh-CN" altLang="en-US" sz="160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1600" b="1"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1600" b="1">
                <a:solidFill>
                  <a:schemeClr val="accent6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五、保持安静的环境</a:t>
            </a:r>
            <a:endParaRPr lang="zh-CN" altLang="en-US" sz="1600" b="1">
              <a:solidFill>
                <a:schemeClr val="accent6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1600"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1600">
                <a:latin typeface="华文楷体" panose="02010600040101010101" charset="-122"/>
                <a:ea typeface="华文楷体" panose="02010600040101010101" charset="-122"/>
              </a:rPr>
              <a:t>尽量让睡眠环境保持安静，可以使用耳塞或白噪音机器来降低噪音。避免在睡前使用手机等电子设备，以免受到干扰。</a:t>
            </a:r>
            <a:endParaRPr lang="zh-CN" altLang="en-US" sz="1600">
              <a:latin typeface="华文楷体" panose="02010600040101010101" charset="-122"/>
              <a:ea typeface="华文楷体" panose="02010600040101010101" charset="-122"/>
            </a:endParaRPr>
          </a:p>
        </p:txBody>
      </p:sp>
      <p:grpSp>
        <p:nvGrpSpPr>
          <p:cNvPr id="147" name="Group 4"/>
          <p:cNvGrpSpPr>
            <a:grpSpLocks noChangeAspect="1"/>
          </p:cNvGrpSpPr>
          <p:nvPr/>
        </p:nvGrpSpPr>
        <p:grpSpPr bwMode="auto">
          <a:xfrm>
            <a:off x="10059289" y="197820"/>
            <a:ext cx="1889124" cy="1350213"/>
            <a:chOff x="3018" y="-1176"/>
            <a:chExt cx="1609" cy="1150"/>
          </a:xfrm>
        </p:grpSpPr>
        <p:sp>
          <p:nvSpPr>
            <p:cNvPr id="148" name="Freeform 5"/>
            <p:cNvSpPr/>
            <p:nvPr/>
          </p:nvSpPr>
          <p:spPr bwMode="auto">
            <a:xfrm>
              <a:off x="3742" y="-1176"/>
              <a:ext cx="147" cy="304"/>
            </a:xfrm>
            <a:custGeom>
              <a:avLst/>
              <a:gdLst>
                <a:gd name="T0" fmla="*/ 6 w 62"/>
                <a:gd name="T1" fmla="*/ 69 h 128"/>
                <a:gd name="T2" fmla="*/ 50 w 62"/>
                <a:gd name="T3" fmla="*/ 127 h 128"/>
                <a:gd name="T4" fmla="*/ 59 w 62"/>
                <a:gd name="T5" fmla="*/ 61 h 128"/>
                <a:gd name="T6" fmla="*/ 32 w 62"/>
                <a:gd name="T7" fmla="*/ 2 h 128"/>
                <a:gd name="T8" fmla="*/ 6 w 62"/>
                <a:gd name="T9" fmla="*/ 6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28">
                  <a:moveTo>
                    <a:pt x="6" y="69"/>
                  </a:moveTo>
                  <a:cubicBezTo>
                    <a:pt x="12" y="108"/>
                    <a:pt x="50" y="128"/>
                    <a:pt x="50" y="127"/>
                  </a:cubicBezTo>
                  <a:cubicBezTo>
                    <a:pt x="49" y="126"/>
                    <a:pt x="62" y="91"/>
                    <a:pt x="59" y="61"/>
                  </a:cubicBezTo>
                  <a:cubicBezTo>
                    <a:pt x="56" y="32"/>
                    <a:pt x="43" y="4"/>
                    <a:pt x="32" y="2"/>
                  </a:cubicBezTo>
                  <a:cubicBezTo>
                    <a:pt x="21" y="0"/>
                    <a:pt x="0" y="30"/>
                    <a:pt x="6" y="69"/>
                  </a:cubicBezTo>
                  <a:close/>
                </a:path>
              </a:pathLst>
            </a:custGeom>
            <a:solidFill>
              <a:srgbClr val="9DB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9" name="Freeform 6"/>
            <p:cNvSpPr/>
            <p:nvPr/>
          </p:nvSpPr>
          <p:spPr bwMode="auto">
            <a:xfrm>
              <a:off x="3811" y="-1133"/>
              <a:ext cx="140" cy="382"/>
            </a:xfrm>
            <a:custGeom>
              <a:avLst/>
              <a:gdLst>
                <a:gd name="T0" fmla="*/ 59 w 59"/>
                <a:gd name="T1" fmla="*/ 160 h 161"/>
                <a:gd name="T2" fmla="*/ 20 w 59"/>
                <a:gd name="T3" fmla="*/ 105 h 161"/>
                <a:gd name="T4" fmla="*/ 20 w 59"/>
                <a:gd name="T5" fmla="*/ 105 h 161"/>
                <a:gd name="T6" fmla="*/ 2 w 59"/>
                <a:gd name="T7" fmla="*/ 13 h 161"/>
                <a:gd name="T8" fmla="*/ 3 w 59"/>
                <a:gd name="T9" fmla="*/ 0 h 161"/>
                <a:gd name="T10" fmla="*/ 1 w 59"/>
                <a:gd name="T11" fmla="*/ 0 h 161"/>
                <a:gd name="T12" fmla="*/ 0 w 59"/>
                <a:gd name="T13" fmla="*/ 13 h 161"/>
                <a:gd name="T14" fmla="*/ 18 w 59"/>
                <a:gd name="T15" fmla="*/ 106 h 161"/>
                <a:gd name="T16" fmla="*/ 18 w 59"/>
                <a:gd name="T17" fmla="*/ 106 h 161"/>
                <a:gd name="T18" fmla="*/ 57 w 59"/>
                <a:gd name="T19" fmla="*/ 161 h 161"/>
                <a:gd name="T20" fmla="*/ 59 w 59"/>
                <a:gd name="T21" fmla="*/ 16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61">
                  <a:moveTo>
                    <a:pt x="59" y="160"/>
                  </a:moveTo>
                  <a:cubicBezTo>
                    <a:pt x="42" y="144"/>
                    <a:pt x="29" y="125"/>
                    <a:pt x="20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9" y="81"/>
                    <a:pt x="2" y="43"/>
                    <a:pt x="2" y="13"/>
                  </a:cubicBezTo>
                  <a:cubicBezTo>
                    <a:pt x="2" y="9"/>
                    <a:pt x="2" y="4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9"/>
                    <a:pt x="0" y="13"/>
                  </a:cubicBezTo>
                  <a:cubicBezTo>
                    <a:pt x="0" y="43"/>
                    <a:pt x="7" y="81"/>
                    <a:pt x="18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28" y="126"/>
                    <a:pt x="41" y="145"/>
                    <a:pt x="57" y="161"/>
                  </a:cubicBezTo>
                  <a:lnTo>
                    <a:pt x="59" y="160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0" name="Freeform 7"/>
            <p:cNvSpPr/>
            <p:nvPr/>
          </p:nvSpPr>
          <p:spPr bwMode="auto">
            <a:xfrm>
              <a:off x="3816" y="-1088"/>
              <a:ext cx="35" cy="47"/>
            </a:xfrm>
            <a:custGeom>
              <a:avLst/>
              <a:gdLst>
                <a:gd name="T0" fmla="*/ 13 w 15"/>
                <a:gd name="T1" fmla="*/ 0 h 20"/>
                <a:gd name="T2" fmla="*/ 5 w 15"/>
                <a:gd name="T3" fmla="*/ 10 h 20"/>
                <a:gd name="T4" fmla="*/ 2 w 15"/>
                <a:gd name="T5" fmla="*/ 16 h 20"/>
                <a:gd name="T6" fmla="*/ 0 w 15"/>
                <a:gd name="T7" fmla="*/ 18 h 20"/>
                <a:gd name="T8" fmla="*/ 0 w 15"/>
                <a:gd name="T9" fmla="*/ 19 h 20"/>
                <a:gd name="T10" fmla="*/ 1 w 15"/>
                <a:gd name="T11" fmla="*/ 20 h 20"/>
                <a:gd name="T12" fmla="*/ 2 w 15"/>
                <a:gd name="T13" fmla="*/ 19 h 20"/>
                <a:gd name="T14" fmla="*/ 15 w 15"/>
                <a:gd name="T15" fmla="*/ 1 h 20"/>
                <a:gd name="T16" fmla="*/ 13 w 15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0">
                  <a:moveTo>
                    <a:pt x="13" y="0"/>
                  </a:moveTo>
                  <a:cubicBezTo>
                    <a:pt x="11" y="2"/>
                    <a:pt x="8" y="6"/>
                    <a:pt x="5" y="10"/>
                  </a:cubicBezTo>
                  <a:cubicBezTo>
                    <a:pt x="4" y="12"/>
                    <a:pt x="3" y="14"/>
                    <a:pt x="2" y="16"/>
                  </a:cubicBezTo>
                  <a:cubicBezTo>
                    <a:pt x="1" y="17"/>
                    <a:pt x="1" y="17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2" y="20"/>
                    <a:pt x="2" y="19"/>
                  </a:cubicBezTo>
                  <a:cubicBezTo>
                    <a:pt x="4" y="15"/>
                    <a:pt x="12" y="5"/>
                    <a:pt x="15" y="1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1" name="Freeform 8"/>
            <p:cNvSpPr/>
            <p:nvPr/>
          </p:nvSpPr>
          <p:spPr bwMode="auto">
            <a:xfrm>
              <a:off x="3787" y="-1019"/>
              <a:ext cx="41" cy="40"/>
            </a:xfrm>
            <a:custGeom>
              <a:avLst/>
              <a:gdLst>
                <a:gd name="T0" fmla="*/ 17 w 17"/>
                <a:gd name="T1" fmla="*/ 15 h 17"/>
                <a:gd name="T2" fmla="*/ 1 w 17"/>
                <a:gd name="T3" fmla="*/ 0 h 17"/>
                <a:gd name="T4" fmla="*/ 0 w 17"/>
                <a:gd name="T5" fmla="*/ 1 h 17"/>
                <a:gd name="T6" fmla="*/ 16 w 17"/>
                <a:gd name="T7" fmla="*/ 17 h 17"/>
                <a:gd name="T8" fmla="*/ 17 w 17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7" y="15"/>
                  </a:moveTo>
                  <a:cubicBezTo>
                    <a:pt x="12" y="10"/>
                    <a:pt x="7" y="5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7"/>
                    <a:pt x="10" y="12"/>
                    <a:pt x="16" y="17"/>
                  </a:cubicBezTo>
                  <a:cubicBezTo>
                    <a:pt x="17" y="15"/>
                    <a:pt x="17" y="15"/>
                    <a:pt x="17" y="15"/>
                  </a:cubicBez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2" name="Freeform 9"/>
            <p:cNvSpPr/>
            <p:nvPr/>
          </p:nvSpPr>
          <p:spPr bwMode="auto">
            <a:xfrm>
              <a:off x="3877" y="-1086"/>
              <a:ext cx="193" cy="185"/>
            </a:xfrm>
            <a:custGeom>
              <a:avLst/>
              <a:gdLst>
                <a:gd name="T0" fmla="*/ 23 w 81"/>
                <a:gd name="T1" fmla="*/ 23 h 78"/>
                <a:gd name="T2" fmla="*/ 6 w 81"/>
                <a:gd name="T3" fmla="*/ 77 h 78"/>
                <a:gd name="T4" fmla="*/ 52 w 81"/>
                <a:gd name="T5" fmla="*/ 53 h 78"/>
                <a:gd name="T6" fmla="*/ 77 w 81"/>
                <a:gd name="T7" fmla="*/ 8 h 78"/>
                <a:gd name="T8" fmla="*/ 23 w 81"/>
                <a:gd name="T9" fmla="*/ 2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78">
                  <a:moveTo>
                    <a:pt x="23" y="23"/>
                  </a:moveTo>
                  <a:cubicBezTo>
                    <a:pt x="0" y="45"/>
                    <a:pt x="5" y="78"/>
                    <a:pt x="6" y="77"/>
                  </a:cubicBezTo>
                  <a:cubicBezTo>
                    <a:pt x="6" y="77"/>
                    <a:pt x="34" y="68"/>
                    <a:pt x="52" y="53"/>
                  </a:cubicBezTo>
                  <a:cubicBezTo>
                    <a:pt x="69" y="38"/>
                    <a:pt x="81" y="16"/>
                    <a:pt x="77" y="8"/>
                  </a:cubicBezTo>
                  <a:cubicBezTo>
                    <a:pt x="73" y="0"/>
                    <a:pt x="45" y="1"/>
                    <a:pt x="23" y="23"/>
                  </a:cubicBezTo>
                  <a:close/>
                </a:path>
              </a:pathLst>
            </a:custGeom>
            <a:solidFill>
              <a:srgbClr val="699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3" name="Freeform 10"/>
            <p:cNvSpPr/>
            <p:nvPr/>
          </p:nvSpPr>
          <p:spPr bwMode="auto">
            <a:xfrm>
              <a:off x="3868" y="-1053"/>
              <a:ext cx="168" cy="200"/>
            </a:xfrm>
            <a:custGeom>
              <a:avLst/>
              <a:gdLst>
                <a:gd name="T0" fmla="*/ 2 w 71"/>
                <a:gd name="T1" fmla="*/ 84 h 84"/>
                <a:gd name="T2" fmla="*/ 12 w 71"/>
                <a:gd name="T3" fmla="*/ 61 h 84"/>
                <a:gd name="T4" fmla="*/ 12 w 71"/>
                <a:gd name="T5" fmla="*/ 61 h 84"/>
                <a:gd name="T6" fmla="*/ 71 w 71"/>
                <a:gd name="T7" fmla="*/ 2 h 84"/>
                <a:gd name="T8" fmla="*/ 70 w 71"/>
                <a:gd name="T9" fmla="*/ 0 h 84"/>
                <a:gd name="T10" fmla="*/ 10 w 71"/>
                <a:gd name="T11" fmla="*/ 60 h 84"/>
                <a:gd name="T12" fmla="*/ 10 w 71"/>
                <a:gd name="T13" fmla="*/ 60 h 84"/>
                <a:gd name="T14" fmla="*/ 10 w 71"/>
                <a:gd name="T15" fmla="*/ 60 h 84"/>
                <a:gd name="T16" fmla="*/ 0 w 71"/>
                <a:gd name="T17" fmla="*/ 83 h 84"/>
                <a:gd name="T18" fmla="*/ 2 w 71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4">
                  <a:moveTo>
                    <a:pt x="2" y="84"/>
                  </a:moveTo>
                  <a:cubicBezTo>
                    <a:pt x="5" y="76"/>
                    <a:pt x="8" y="68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24" y="40"/>
                    <a:pt x="51" y="14"/>
                    <a:pt x="71" y="2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49" y="13"/>
                    <a:pt x="23" y="39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6" y="68"/>
                    <a:pt x="3" y="75"/>
                    <a:pt x="0" y="83"/>
                  </a:cubicBezTo>
                  <a:lnTo>
                    <a:pt x="2" y="84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4" name="Freeform 11"/>
            <p:cNvSpPr/>
            <p:nvPr/>
          </p:nvSpPr>
          <p:spPr bwMode="auto">
            <a:xfrm>
              <a:off x="3977" y="-1010"/>
              <a:ext cx="45" cy="5"/>
            </a:xfrm>
            <a:custGeom>
              <a:avLst/>
              <a:gdLst>
                <a:gd name="T0" fmla="*/ 19 w 19"/>
                <a:gd name="T1" fmla="*/ 0 h 2"/>
                <a:gd name="T2" fmla="*/ 15 w 19"/>
                <a:gd name="T3" fmla="*/ 0 h 2"/>
                <a:gd name="T4" fmla="*/ 6 w 19"/>
                <a:gd name="T5" fmla="*/ 0 h 2"/>
                <a:gd name="T6" fmla="*/ 2 w 19"/>
                <a:gd name="T7" fmla="*/ 0 h 2"/>
                <a:gd name="T8" fmla="*/ 0 w 19"/>
                <a:gd name="T9" fmla="*/ 0 h 2"/>
                <a:gd name="T10" fmla="*/ 0 w 19"/>
                <a:gd name="T11" fmla="*/ 2 h 2"/>
                <a:gd name="T12" fmla="*/ 2 w 19"/>
                <a:gd name="T13" fmla="*/ 2 h 2"/>
                <a:gd name="T14" fmla="*/ 15 w 19"/>
                <a:gd name="T15" fmla="*/ 2 h 2"/>
                <a:gd name="T16" fmla="*/ 19 w 19"/>
                <a:gd name="T17" fmla="*/ 2 h 2"/>
                <a:gd name="T18" fmla="*/ 19 w 19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">
                  <a:moveTo>
                    <a:pt x="19" y="0"/>
                  </a:moveTo>
                  <a:cubicBezTo>
                    <a:pt x="18" y="0"/>
                    <a:pt x="17" y="0"/>
                    <a:pt x="15" y="0"/>
                  </a:cubicBezTo>
                  <a:cubicBezTo>
                    <a:pt x="12" y="0"/>
                    <a:pt x="9" y="0"/>
                    <a:pt x="6" y="0"/>
                  </a:cubicBezTo>
                  <a:cubicBezTo>
                    <a:pt x="5" y="0"/>
                    <a:pt x="3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5" y="2"/>
                    <a:pt x="11" y="2"/>
                    <a:pt x="15" y="2"/>
                  </a:cubicBezTo>
                  <a:cubicBezTo>
                    <a:pt x="17" y="2"/>
                    <a:pt x="18" y="2"/>
                    <a:pt x="19" y="2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5" name="Freeform 12"/>
            <p:cNvSpPr/>
            <p:nvPr/>
          </p:nvSpPr>
          <p:spPr bwMode="auto">
            <a:xfrm>
              <a:off x="3941" y="-1015"/>
              <a:ext cx="10" cy="43"/>
            </a:xfrm>
            <a:custGeom>
              <a:avLst/>
              <a:gdLst>
                <a:gd name="T0" fmla="*/ 2 w 4"/>
                <a:gd name="T1" fmla="*/ 18 h 18"/>
                <a:gd name="T2" fmla="*/ 4 w 4"/>
                <a:gd name="T3" fmla="*/ 1 h 18"/>
                <a:gd name="T4" fmla="*/ 2 w 4"/>
                <a:gd name="T5" fmla="*/ 0 h 18"/>
                <a:gd name="T6" fmla="*/ 0 w 4"/>
                <a:gd name="T7" fmla="*/ 18 h 18"/>
                <a:gd name="T8" fmla="*/ 2 w 4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8">
                  <a:moveTo>
                    <a:pt x="2" y="18"/>
                  </a:moveTo>
                  <a:cubicBezTo>
                    <a:pt x="3" y="12"/>
                    <a:pt x="3" y="6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6"/>
                    <a:pt x="1" y="12"/>
                    <a:pt x="0" y="18"/>
                  </a:cubicBezTo>
                  <a:lnTo>
                    <a:pt x="2" y="18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6" name="Freeform 13"/>
            <p:cNvSpPr/>
            <p:nvPr/>
          </p:nvSpPr>
          <p:spPr bwMode="auto">
            <a:xfrm>
              <a:off x="3614" y="-1055"/>
              <a:ext cx="147" cy="304"/>
            </a:xfrm>
            <a:custGeom>
              <a:avLst/>
              <a:gdLst>
                <a:gd name="T0" fmla="*/ 56 w 62"/>
                <a:gd name="T1" fmla="*/ 69 h 128"/>
                <a:gd name="T2" fmla="*/ 12 w 62"/>
                <a:gd name="T3" fmla="*/ 127 h 128"/>
                <a:gd name="T4" fmla="*/ 2 w 62"/>
                <a:gd name="T5" fmla="*/ 62 h 128"/>
                <a:gd name="T6" fmla="*/ 30 w 62"/>
                <a:gd name="T7" fmla="*/ 2 h 128"/>
                <a:gd name="T8" fmla="*/ 56 w 62"/>
                <a:gd name="T9" fmla="*/ 6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28">
                  <a:moveTo>
                    <a:pt x="56" y="69"/>
                  </a:moveTo>
                  <a:cubicBezTo>
                    <a:pt x="49" y="108"/>
                    <a:pt x="12" y="128"/>
                    <a:pt x="12" y="127"/>
                  </a:cubicBezTo>
                  <a:cubicBezTo>
                    <a:pt x="12" y="126"/>
                    <a:pt x="0" y="91"/>
                    <a:pt x="2" y="62"/>
                  </a:cubicBezTo>
                  <a:cubicBezTo>
                    <a:pt x="5" y="32"/>
                    <a:pt x="19" y="4"/>
                    <a:pt x="30" y="2"/>
                  </a:cubicBezTo>
                  <a:cubicBezTo>
                    <a:pt x="41" y="0"/>
                    <a:pt x="62" y="30"/>
                    <a:pt x="56" y="69"/>
                  </a:cubicBezTo>
                  <a:close/>
                </a:path>
              </a:pathLst>
            </a:custGeom>
            <a:solidFill>
              <a:srgbClr val="9DB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7" name="Freeform 14"/>
            <p:cNvSpPr/>
            <p:nvPr/>
          </p:nvSpPr>
          <p:spPr bwMode="auto">
            <a:xfrm>
              <a:off x="3552" y="-1012"/>
              <a:ext cx="138" cy="385"/>
            </a:xfrm>
            <a:custGeom>
              <a:avLst/>
              <a:gdLst>
                <a:gd name="T0" fmla="*/ 1 w 58"/>
                <a:gd name="T1" fmla="*/ 162 h 162"/>
                <a:gd name="T2" fmla="*/ 40 w 58"/>
                <a:gd name="T3" fmla="*/ 106 h 162"/>
                <a:gd name="T4" fmla="*/ 40 w 58"/>
                <a:gd name="T5" fmla="*/ 106 h 162"/>
                <a:gd name="T6" fmla="*/ 58 w 58"/>
                <a:gd name="T7" fmla="*/ 14 h 162"/>
                <a:gd name="T8" fmla="*/ 58 w 58"/>
                <a:gd name="T9" fmla="*/ 0 h 162"/>
                <a:gd name="T10" fmla="*/ 56 w 58"/>
                <a:gd name="T11" fmla="*/ 0 h 162"/>
                <a:gd name="T12" fmla="*/ 56 w 58"/>
                <a:gd name="T13" fmla="*/ 14 h 162"/>
                <a:gd name="T14" fmla="*/ 39 w 58"/>
                <a:gd name="T15" fmla="*/ 105 h 162"/>
                <a:gd name="T16" fmla="*/ 39 w 58"/>
                <a:gd name="T17" fmla="*/ 105 h 162"/>
                <a:gd name="T18" fmla="*/ 0 w 58"/>
                <a:gd name="T19" fmla="*/ 160 h 162"/>
                <a:gd name="T20" fmla="*/ 1 w 58"/>
                <a:gd name="T21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62">
                  <a:moveTo>
                    <a:pt x="1" y="162"/>
                  </a:moveTo>
                  <a:cubicBezTo>
                    <a:pt x="18" y="145"/>
                    <a:pt x="31" y="126"/>
                    <a:pt x="40" y="106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52" y="81"/>
                    <a:pt x="58" y="43"/>
                    <a:pt x="58" y="14"/>
                  </a:cubicBezTo>
                  <a:cubicBezTo>
                    <a:pt x="58" y="9"/>
                    <a:pt x="58" y="4"/>
                    <a:pt x="58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5"/>
                    <a:pt x="56" y="9"/>
                    <a:pt x="56" y="14"/>
                  </a:cubicBezTo>
                  <a:cubicBezTo>
                    <a:pt x="56" y="43"/>
                    <a:pt x="50" y="81"/>
                    <a:pt x="39" y="105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29" y="125"/>
                    <a:pt x="16" y="144"/>
                    <a:pt x="0" y="160"/>
                  </a:cubicBezTo>
                  <a:lnTo>
                    <a:pt x="1" y="162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8" name="Freeform 15"/>
            <p:cNvSpPr/>
            <p:nvPr/>
          </p:nvSpPr>
          <p:spPr bwMode="auto">
            <a:xfrm>
              <a:off x="3652" y="-967"/>
              <a:ext cx="35" cy="47"/>
            </a:xfrm>
            <a:custGeom>
              <a:avLst/>
              <a:gdLst>
                <a:gd name="T0" fmla="*/ 0 w 15"/>
                <a:gd name="T1" fmla="*/ 1 h 20"/>
                <a:gd name="T2" fmla="*/ 8 w 15"/>
                <a:gd name="T3" fmla="*/ 12 h 20"/>
                <a:gd name="T4" fmla="*/ 11 w 15"/>
                <a:gd name="T5" fmla="*/ 17 h 20"/>
                <a:gd name="T6" fmla="*/ 13 w 15"/>
                <a:gd name="T7" fmla="*/ 19 h 20"/>
                <a:gd name="T8" fmla="*/ 13 w 15"/>
                <a:gd name="T9" fmla="*/ 20 h 20"/>
                <a:gd name="T10" fmla="*/ 15 w 15"/>
                <a:gd name="T11" fmla="*/ 20 h 20"/>
                <a:gd name="T12" fmla="*/ 14 w 15"/>
                <a:gd name="T13" fmla="*/ 18 h 20"/>
                <a:gd name="T14" fmla="*/ 2 w 15"/>
                <a:gd name="T15" fmla="*/ 0 h 20"/>
                <a:gd name="T16" fmla="*/ 0 w 15"/>
                <a:gd name="T1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0">
                  <a:moveTo>
                    <a:pt x="0" y="1"/>
                  </a:moveTo>
                  <a:cubicBezTo>
                    <a:pt x="2" y="3"/>
                    <a:pt x="5" y="8"/>
                    <a:pt x="8" y="12"/>
                  </a:cubicBezTo>
                  <a:cubicBezTo>
                    <a:pt x="9" y="14"/>
                    <a:pt x="10" y="16"/>
                    <a:pt x="11" y="17"/>
                  </a:cubicBezTo>
                  <a:cubicBezTo>
                    <a:pt x="12" y="18"/>
                    <a:pt x="12" y="19"/>
                    <a:pt x="13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4" y="18"/>
                  </a:cubicBezTo>
                  <a:cubicBezTo>
                    <a:pt x="12" y="14"/>
                    <a:pt x="5" y="4"/>
                    <a:pt x="2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9" name="Freeform 16"/>
            <p:cNvSpPr/>
            <p:nvPr/>
          </p:nvSpPr>
          <p:spPr bwMode="auto">
            <a:xfrm>
              <a:off x="3673" y="-898"/>
              <a:ext cx="43" cy="40"/>
            </a:xfrm>
            <a:custGeom>
              <a:avLst/>
              <a:gdLst>
                <a:gd name="T0" fmla="*/ 2 w 18"/>
                <a:gd name="T1" fmla="*/ 17 h 17"/>
                <a:gd name="T2" fmla="*/ 18 w 18"/>
                <a:gd name="T3" fmla="*/ 1 h 17"/>
                <a:gd name="T4" fmla="*/ 16 w 18"/>
                <a:gd name="T5" fmla="*/ 0 h 17"/>
                <a:gd name="T6" fmla="*/ 0 w 18"/>
                <a:gd name="T7" fmla="*/ 15 h 17"/>
                <a:gd name="T8" fmla="*/ 2 w 18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2" y="17"/>
                  </a:moveTo>
                  <a:cubicBezTo>
                    <a:pt x="7" y="12"/>
                    <a:pt x="12" y="7"/>
                    <a:pt x="18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5"/>
                    <a:pt x="6" y="10"/>
                    <a:pt x="0" y="15"/>
                  </a:cubicBezTo>
                  <a:lnTo>
                    <a:pt x="2" y="17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0" name="Freeform 17"/>
            <p:cNvSpPr/>
            <p:nvPr/>
          </p:nvSpPr>
          <p:spPr bwMode="auto">
            <a:xfrm>
              <a:off x="3434" y="-965"/>
              <a:ext cx="189" cy="186"/>
            </a:xfrm>
            <a:custGeom>
              <a:avLst/>
              <a:gdLst>
                <a:gd name="T0" fmla="*/ 58 w 80"/>
                <a:gd name="T1" fmla="*/ 23 h 78"/>
                <a:gd name="T2" fmla="*/ 75 w 80"/>
                <a:gd name="T3" fmla="*/ 78 h 78"/>
                <a:gd name="T4" fmla="*/ 29 w 80"/>
                <a:gd name="T5" fmla="*/ 54 h 78"/>
                <a:gd name="T6" fmla="*/ 4 w 80"/>
                <a:gd name="T7" fmla="*/ 9 h 78"/>
                <a:gd name="T8" fmla="*/ 58 w 80"/>
                <a:gd name="T9" fmla="*/ 2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8">
                  <a:moveTo>
                    <a:pt x="58" y="23"/>
                  </a:moveTo>
                  <a:cubicBezTo>
                    <a:pt x="80" y="45"/>
                    <a:pt x="75" y="78"/>
                    <a:pt x="75" y="78"/>
                  </a:cubicBezTo>
                  <a:cubicBezTo>
                    <a:pt x="75" y="77"/>
                    <a:pt x="46" y="69"/>
                    <a:pt x="29" y="54"/>
                  </a:cubicBezTo>
                  <a:cubicBezTo>
                    <a:pt x="11" y="38"/>
                    <a:pt x="0" y="17"/>
                    <a:pt x="4" y="9"/>
                  </a:cubicBezTo>
                  <a:cubicBezTo>
                    <a:pt x="7" y="0"/>
                    <a:pt x="36" y="1"/>
                    <a:pt x="58" y="23"/>
                  </a:cubicBezTo>
                  <a:close/>
                </a:path>
              </a:pathLst>
            </a:custGeom>
            <a:solidFill>
              <a:srgbClr val="9DB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1" name="Freeform 18"/>
            <p:cNvSpPr/>
            <p:nvPr/>
          </p:nvSpPr>
          <p:spPr bwMode="auto">
            <a:xfrm>
              <a:off x="3467" y="-931"/>
              <a:ext cx="166" cy="199"/>
            </a:xfrm>
            <a:custGeom>
              <a:avLst/>
              <a:gdLst>
                <a:gd name="T0" fmla="*/ 70 w 70"/>
                <a:gd name="T1" fmla="*/ 83 h 84"/>
                <a:gd name="T2" fmla="*/ 60 w 70"/>
                <a:gd name="T3" fmla="*/ 61 h 84"/>
                <a:gd name="T4" fmla="*/ 60 w 70"/>
                <a:gd name="T5" fmla="*/ 61 h 84"/>
                <a:gd name="T6" fmla="*/ 60 w 70"/>
                <a:gd name="T7" fmla="*/ 61 h 84"/>
                <a:gd name="T8" fmla="*/ 1 w 70"/>
                <a:gd name="T9" fmla="*/ 0 h 84"/>
                <a:gd name="T10" fmla="*/ 0 w 70"/>
                <a:gd name="T11" fmla="*/ 2 h 84"/>
                <a:gd name="T12" fmla="*/ 59 w 70"/>
                <a:gd name="T13" fmla="*/ 62 h 84"/>
                <a:gd name="T14" fmla="*/ 59 w 70"/>
                <a:gd name="T15" fmla="*/ 62 h 84"/>
                <a:gd name="T16" fmla="*/ 69 w 70"/>
                <a:gd name="T17" fmla="*/ 84 h 84"/>
                <a:gd name="T18" fmla="*/ 70 w 70"/>
                <a:gd name="T19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84">
                  <a:moveTo>
                    <a:pt x="70" y="83"/>
                  </a:moveTo>
                  <a:cubicBezTo>
                    <a:pt x="68" y="75"/>
                    <a:pt x="64" y="68"/>
                    <a:pt x="60" y="61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48" y="39"/>
                    <a:pt x="21" y="13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0" y="14"/>
                    <a:pt x="46" y="40"/>
                    <a:pt x="59" y="62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62" y="69"/>
                    <a:pt x="66" y="76"/>
                    <a:pt x="69" y="84"/>
                  </a:cubicBezTo>
                  <a:lnTo>
                    <a:pt x="70" y="83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2" name="Freeform 19"/>
            <p:cNvSpPr/>
            <p:nvPr/>
          </p:nvSpPr>
          <p:spPr bwMode="auto">
            <a:xfrm>
              <a:off x="3481" y="-889"/>
              <a:ext cx="45" cy="7"/>
            </a:xfrm>
            <a:custGeom>
              <a:avLst/>
              <a:gdLst>
                <a:gd name="T0" fmla="*/ 0 w 19"/>
                <a:gd name="T1" fmla="*/ 2 h 3"/>
                <a:gd name="T2" fmla="*/ 3 w 19"/>
                <a:gd name="T3" fmla="*/ 2 h 3"/>
                <a:gd name="T4" fmla="*/ 13 w 19"/>
                <a:gd name="T5" fmla="*/ 2 h 3"/>
                <a:gd name="T6" fmla="*/ 16 w 19"/>
                <a:gd name="T7" fmla="*/ 2 h 3"/>
                <a:gd name="T8" fmla="*/ 18 w 19"/>
                <a:gd name="T9" fmla="*/ 3 h 3"/>
                <a:gd name="T10" fmla="*/ 19 w 19"/>
                <a:gd name="T11" fmla="*/ 1 h 3"/>
                <a:gd name="T12" fmla="*/ 16 w 19"/>
                <a:gd name="T13" fmla="*/ 0 h 3"/>
                <a:gd name="T14" fmla="*/ 3 w 19"/>
                <a:gd name="T15" fmla="*/ 0 h 3"/>
                <a:gd name="T16" fmla="*/ 0 w 19"/>
                <a:gd name="T17" fmla="*/ 0 h 3"/>
                <a:gd name="T18" fmla="*/ 0 w 19"/>
                <a:gd name="T1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">
                  <a:moveTo>
                    <a:pt x="0" y="2"/>
                  </a:moveTo>
                  <a:cubicBezTo>
                    <a:pt x="1" y="2"/>
                    <a:pt x="2" y="2"/>
                    <a:pt x="3" y="2"/>
                  </a:cubicBezTo>
                  <a:cubicBezTo>
                    <a:pt x="6" y="2"/>
                    <a:pt x="10" y="2"/>
                    <a:pt x="13" y="2"/>
                  </a:cubicBezTo>
                  <a:cubicBezTo>
                    <a:pt x="14" y="2"/>
                    <a:pt x="15" y="2"/>
                    <a:pt x="16" y="2"/>
                  </a:cubicBezTo>
                  <a:cubicBezTo>
                    <a:pt x="17" y="2"/>
                    <a:pt x="18" y="3"/>
                    <a:pt x="18" y="3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8" y="0"/>
                    <a:pt x="16" y="0"/>
                  </a:cubicBezTo>
                  <a:cubicBezTo>
                    <a:pt x="13" y="0"/>
                    <a:pt x="8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3" name="Freeform 20"/>
            <p:cNvSpPr/>
            <p:nvPr/>
          </p:nvSpPr>
          <p:spPr bwMode="auto">
            <a:xfrm>
              <a:off x="3550" y="-891"/>
              <a:ext cx="12" cy="40"/>
            </a:xfrm>
            <a:custGeom>
              <a:avLst/>
              <a:gdLst>
                <a:gd name="T0" fmla="*/ 5 w 5"/>
                <a:gd name="T1" fmla="*/ 17 h 17"/>
                <a:gd name="T2" fmla="*/ 2 w 5"/>
                <a:gd name="T3" fmla="*/ 0 h 17"/>
                <a:gd name="T4" fmla="*/ 0 w 5"/>
                <a:gd name="T5" fmla="*/ 0 h 17"/>
                <a:gd name="T6" fmla="*/ 3 w 5"/>
                <a:gd name="T7" fmla="*/ 17 h 17"/>
                <a:gd name="T8" fmla="*/ 5 w 5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5" y="17"/>
                  </a:moveTo>
                  <a:cubicBezTo>
                    <a:pt x="4" y="11"/>
                    <a:pt x="3" y="5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2" y="11"/>
                    <a:pt x="3" y="17"/>
                  </a:cubicBezTo>
                  <a:cubicBezTo>
                    <a:pt x="5" y="17"/>
                    <a:pt x="5" y="17"/>
                    <a:pt x="5" y="17"/>
                  </a:cubicBez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4" name="Freeform 21"/>
            <p:cNvSpPr/>
            <p:nvPr/>
          </p:nvSpPr>
          <p:spPr bwMode="auto">
            <a:xfrm>
              <a:off x="4036" y="-1150"/>
              <a:ext cx="207" cy="380"/>
            </a:xfrm>
            <a:custGeom>
              <a:avLst/>
              <a:gdLst>
                <a:gd name="T0" fmla="*/ 12 w 87"/>
                <a:gd name="T1" fmla="*/ 71 h 160"/>
                <a:gd name="T2" fmla="*/ 33 w 87"/>
                <a:gd name="T3" fmla="*/ 158 h 160"/>
                <a:gd name="T4" fmla="*/ 76 w 87"/>
                <a:gd name="T5" fmla="*/ 89 h 160"/>
                <a:gd name="T6" fmla="*/ 74 w 87"/>
                <a:gd name="T7" fmla="*/ 8 h 160"/>
                <a:gd name="T8" fmla="*/ 12 w 87"/>
                <a:gd name="T9" fmla="*/ 7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0">
                  <a:moveTo>
                    <a:pt x="12" y="71"/>
                  </a:moveTo>
                  <a:cubicBezTo>
                    <a:pt x="0" y="119"/>
                    <a:pt x="33" y="160"/>
                    <a:pt x="33" y="158"/>
                  </a:cubicBezTo>
                  <a:cubicBezTo>
                    <a:pt x="33" y="157"/>
                    <a:pt x="65" y="123"/>
                    <a:pt x="76" y="89"/>
                  </a:cubicBezTo>
                  <a:cubicBezTo>
                    <a:pt x="87" y="53"/>
                    <a:pt x="86" y="15"/>
                    <a:pt x="74" y="8"/>
                  </a:cubicBezTo>
                  <a:cubicBezTo>
                    <a:pt x="62" y="0"/>
                    <a:pt x="24" y="23"/>
                    <a:pt x="12" y="71"/>
                  </a:cubicBezTo>
                  <a:close/>
                </a:path>
              </a:pathLst>
            </a:custGeom>
            <a:solidFill>
              <a:srgbClr val="9DB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5" name="Freeform 22"/>
            <p:cNvSpPr/>
            <p:nvPr/>
          </p:nvSpPr>
          <p:spPr bwMode="auto">
            <a:xfrm>
              <a:off x="4112" y="-1091"/>
              <a:ext cx="81" cy="502"/>
            </a:xfrm>
            <a:custGeom>
              <a:avLst/>
              <a:gdLst>
                <a:gd name="T0" fmla="*/ 19 w 34"/>
                <a:gd name="T1" fmla="*/ 210 h 211"/>
                <a:gd name="T2" fmla="*/ 2 w 34"/>
                <a:gd name="T3" fmla="*/ 129 h 211"/>
                <a:gd name="T4" fmla="*/ 2 w 34"/>
                <a:gd name="T5" fmla="*/ 129 h 211"/>
                <a:gd name="T6" fmla="*/ 2 w 34"/>
                <a:gd name="T7" fmla="*/ 126 h 211"/>
                <a:gd name="T8" fmla="*/ 34 w 34"/>
                <a:gd name="T9" fmla="*/ 1 h 211"/>
                <a:gd name="T10" fmla="*/ 32 w 34"/>
                <a:gd name="T11" fmla="*/ 0 h 211"/>
                <a:gd name="T12" fmla="*/ 0 w 34"/>
                <a:gd name="T13" fmla="*/ 126 h 211"/>
                <a:gd name="T14" fmla="*/ 0 w 34"/>
                <a:gd name="T15" fmla="*/ 129 h 211"/>
                <a:gd name="T16" fmla="*/ 0 w 34"/>
                <a:gd name="T17" fmla="*/ 129 h 211"/>
                <a:gd name="T18" fmla="*/ 17 w 34"/>
                <a:gd name="T19" fmla="*/ 211 h 211"/>
                <a:gd name="T20" fmla="*/ 19 w 34"/>
                <a:gd name="T21" fmla="*/ 21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211">
                  <a:moveTo>
                    <a:pt x="19" y="210"/>
                  </a:moveTo>
                  <a:cubicBezTo>
                    <a:pt x="8" y="184"/>
                    <a:pt x="3" y="156"/>
                    <a:pt x="2" y="129"/>
                  </a:cubicBezTo>
                  <a:cubicBezTo>
                    <a:pt x="2" y="129"/>
                    <a:pt x="2" y="129"/>
                    <a:pt x="2" y="129"/>
                  </a:cubicBezTo>
                  <a:cubicBezTo>
                    <a:pt x="2" y="128"/>
                    <a:pt x="2" y="127"/>
                    <a:pt x="2" y="126"/>
                  </a:cubicBezTo>
                  <a:cubicBezTo>
                    <a:pt x="2" y="88"/>
                    <a:pt x="17" y="33"/>
                    <a:pt x="34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5" y="32"/>
                    <a:pt x="0" y="87"/>
                    <a:pt x="0" y="126"/>
                  </a:cubicBezTo>
                  <a:cubicBezTo>
                    <a:pt x="0" y="127"/>
                    <a:pt x="0" y="128"/>
                    <a:pt x="0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" y="157"/>
                    <a:pt x="6" y="185"/>
                    <a:pt x="17" y="211"/>
                  </a:cubicBezTo>
                  <a:lnTo>
                    <a:pt x="19" y="210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6" name="Freeform 23"/>
            <p:cNvSpPr/>
            <p:nvPr/>
          </p:nvSpPr>
          <p:spPr bwMode="auto">
            <a:xfrm>
              <a:off x="4146" y="-1024"/>
              <a:ext cx="61" cy="40"/>
            </a:xfrm>
            <a:custGeom>
              <a:avLst/>
              <a:gdLst>
                <a:gd name="T0" fmla="*/ 25 w 26"/>
                <a:gd name="T1" fmla="*/ 0 h 17"/>
                <a:gd name="T2" fmla="*/ 11 w 26"/>
                <a:gd name="T3" fmla="*/ 9 h 17"/>
                <a:gd name="T4" fmla="*/ 4 w 26"/>
                <a:gd name="T5" fmla="*/ 13 h 17"/>
                <a:gd name="T6" fmla="*/ 2 w 26"/>
                <a:gd name="T7" fmla="*/ 15 h 17"/>
                <a:gd name="T8" fmla="*/ 0 w 26"/>
                <a:gd name="T9" fmla="*/ 16 h 17"/>
                <a:gd name="T10" fmla="*/ 2 w 26"/>
                <a:gd name="T11" fmla="*/ 17 h 17"/>
                <a:gd name="T12" fmla="*/ 3 w 26"/>
                <a:gd name="T13" fmla="*/ 16 h 17"/>
                <a:gd name="T14" fmla="*/ 26 w 26"/>
                <a:gd name="T15" fmla="*/ 2 h 17"/>
                <a:gd name="T16" fmla="*/ 25 w 26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7">
                  <a:moveTo>
                    <a:pt x="25" y="0"/>
                  </a:moveTo>
                  <a:cubicBezTo>
                    <a:pt x="22" y="2"/>
                    <a:pt x="16" y="5"/>
                    <a:pt x="11" y="9"/>
                  </a:cubicBezTo>
                  <a:cubicBezTo>
                    <a:pt x="8" y="10"/>
                    <a:pt x="6" y="12"/>
                    <a:pt x="4" y="13"/>
                  </a:cubicBezTo>
                  <a:cubicBezTo>
                    <a:pt x="3" y="14"/>
                    <a:pt x="2" y="14"/>
                    <a:pt x="2" y="15"/>
                  </a:cubicBezTo>
                  <a:cubicBezTo>
                    <a:pt x="1" y="15"/>
                    <a:pt x="1" y="16"/>
                    <a:pt x="0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3" y="16"/>
                  </a:cubicBezTo>
                  <a:cubicBezTo>
                    <a:pt x="7" y="13"/>
                    <a:pt x="21" y="5"/>
                    <a:pt x="26" y="2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7" name="Freeform 24"/>
            <p:cNvSpPr/>
            <p:nvPr/>
          </p:nvSpPr>
          <p:spPr bwMode="auto">
            <a:xfrm>
              <a:off x="4103" y="-972"/>
              <a:ext cx="28" cy="62"/>
            </a:xfrm>
            <a:custGeom>
              <a:avLst/>
              <a:gdLst>
                <a:gd name="T0" fmla="*/ 12 w 12"/>
                <a:gd name="T1" fmla="*/ 25 h 26"/>
                <a:gd name="T2" fmla="*/ 2 w 12"/>
                <a:gd name="T3" fmla="*/ 0 h 26"/>
                <a:gd name="T4" fmla="*/ 0 w 12"/>
                <a:gd name="T5" fmla="*/ 0 h 26"/>
                <a:gd name="T6" fmla="*/ 10 w 12"/>
                <a:gd name="T7" fmla="*/ 26 h 26"/>
                <a:gd name="T8" fmla="*/ 12 w 12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6">
                  <a:moveTo>
                    <a:pt x="12" y="25"/>
                  </a:moveTo>
                  <a:cubicBezTo>
                    <a:pt x="8" y="17"/>
                    <a:pt x="5" y="8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9"/>
                    <a:pt x="6" y="18"/>
                    <a:pt x="10" y="26"/>
                  </a:cubicBezTo>
                  <a:lnTo>
                    <a:pt x="12" y="25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8" name="Freeform 25"/>
            <p:cNvSpPr/>
            <p:nvPr/>
          </p:nvSpPr>
          <p:spPr bwMode="auto">
            <a:xfrm>
              <a:off x="4169" y="-599"/>
              <a:ext cx="323" cy="162"/>
            </a:xfrm>
            <a:custGeom>
              <a:avLst/>
              <a:gdLst>
                <a:gd name="T0" fmla="*/ 72 w 136"/>
                <a:gd name="T1" fmla="*/ 6 h 68"/>
                <a:gd name="T2" fmla="*/ 1 w 136"/>
                <a:gd name="T3" fmla="*/ 31 h 68"/>
                <a:gd name="T4" fmla="*/ 63 w 136"/>
                <a:gd name="T5" fmla="*/ 62 h 68"/>
                <a:gd name="T6" fmla="*/ 130 w 136"/>
                <a:gd name="T7" fmla="*/ 53 h 68"/>
                <a:gd name="T8" fmla="*/ 72 w 136"/>
                <a:gd name="T9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68">
                  <a:moveTo>
                    <a:pt x="72" y="6"/>
                  </a:moveTo>
                  <a:cubicBezTo>
                    <a:pt x="31" y="0"/>
                    <a:pt x="0" y="31"/>
                    <a:pt x="1" y="31"/>
                  </a:cubicBezTo>
                  <a:cubicBezTo>
                    <a:pt x="1" y="31"/>
                    <a:pt x="32" y="55"/>
                    <a:pt x="63" y="62"/>
                  </a:cubicBezTo>
                  <a:cubicBezTo>
                    <a:pt x="93" y="68"/>
                    <a:pt x="125" y="64"/>
                    <a:pt x="130" y="53"/>
                  </a:cubicBezTo>
                  <a:cubicBezTo>
                    <a:pt x="136" y="43"/>
                    <a:pt x="113" y="13"/>
                    <a:pt x="72" y="6"/>
                  </a:cubicBezTo>
                  <a:close/>
                </a:path>
              </a:pathLst>
            </a:custGeom>
            <a:solidFill>
              <a:srgbClr val="699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9" name="Freeform 26"/>
            <p:cNvSpPr/>
            <p:nvPr/>
          </p:nvSpPr>
          <p:spPr bwMode="auto">
            <a:xfrm>
              <a:off x="4017" y="-530"/>
              <a:ext cx="425" cy="57"/>
            </a:xfrm>
            <a:custGeom>
              <a:avLst/>
              <a:gdLst>
                <a:gd name="T0" fmla="*/ 1 w 179"/>
                <a:gd name="T1" fmla="*/ 24 h 24"/>
                <a:gd name="T2" fmla="*/ 68 w 179"/>
                <a:gd name="T3" fmla="*/ 3 h 24"/>
                <a:gd name="T4" fmla="*/ 68 w 179"/>
                <a:gd name="T5" fmla="*/ 3 h 24"/>
                <a:gd name="T6" fmla="*/ 86 w 179"/>
                <a:gd name="T7" fmla="*/ 2 h 24"/>
                <a:gd name="T8" fmla="*/ 178 w 179"/>
                <a:gd name="T9" fmla="*/ 19 h 24"/>
                <a:gd name="T10" fmla="*/ 179 w 179"/>
                <a:gd name="T11" fmla="*/ 17 h 24"/>
                <a:gd name="T12" fmla="*/ 86 w 179"/>
                <a:gd name="T13" fmla="*/ 0 h 24"/>
                <a:gd name="T14" fmla="*/ 68 w 179"/>
                <a:gd name="T15" fmla="*/ 1 h 24"/>
                <a:gd name="T16" fmla="*/ 68 w 179"/>
                <a:gd name="T17" fmla="*/ 1 h 24"/>
                <a:gd name="T18" fmla="*/ 68 w 179"/>
                <a:gd name="T19" fmla="*/ 1 h 24"/>
                <a:gd name="T20" fmla="*/ 0 w 179"/>
                <a:gd name="T21" fmla="*/ 22 h 24"/>
                <a:gd name="T22" fmla="*/ 1 w 179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24">
                  <a:moveTo>
                    <a:pt x="1" y="24"/>
                  </a:moveTo>
                  <a:cubicBezTo>
                    <a:pt x="23" y="13"/>
                    <a:pt x="45" y="6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74" y="2"/>
                    <a:pt x="80" y="2"/>
                    <a:pt x="86" y="2"/>
                  </a:cubicBezTo>
                  <a:cubicBezTo>
                    <a:pt x="117" y="2"/>
                    <a:pt x="154" y="9"/>
                    <a:pt x="178" y="19"/>
                  </a:cubicBezTo>
                  <a:cubicBezTo>
                    <a:pt x="179" y="17"/>
                    <a:pt x="179" y="17"/>
                    <a:pt x="179" y="17"/>
                  </a:cubicBezTo>
                  <a:cubicBezTo>
                    <a:pt x="155" y="7"/>
                    <a:pt x="117" y="0"/>
                    <a:pt x="86" y="0"/>
                  </a:cubicBezTo>
                  <a:cubicBezTo>
                    <a:pt x="80" y="0"/>
                    <a:pt x="74" y="0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45" y="4"/>
                    <a:pt x="22" y="11"/>
                    <a:pt x="0" y="22"/>
                  </a:cubicBezTo>
                  <a:lnTo>
                    <a:pt x="1" y="24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0" name="Freeform 27"/>
            <p:cNvSpPr/>
            <p:nvPr/>
          </p:nvSpPr>
          <p:spPr bwMode="auto">
            <a:xfrm>
              <a:off x="4350" y="-516"/>
              <a:ext cx="38" cy="50"/>
            </a:xfrm>
            <a:custGeom>
              <a:avLst/>
              <a:gdLst>
                <a:gd name="T0" fmla="*/ 16 w 16"/>
                <a:gd name="T1" fmla="*/ 19 h 21"/>
                <a:gd name="T2" fmla="*/ 8 w 16"/>
                <a:gd name="T3" fmla="*/ 8 h 21"/>
                <a:gd name="T4" fmla="*/ 4 w 16"/>
                <a:gd name="T5" fmla="*/ 3 h 21"/>
                <a:gd name="T6" fmla="*/ 2 w 16"/>
                <a:gd name="T7" fmla="*/ 1 h 21"/>
                <a:gd name="T8" fmla="*/ 1 w 16"/>
                <a:gd name="T9" fmla="*/ 0 h 21"/>
                <a:gd name="T10" fmla="*/ 0 w 16"/>
                <a:gd name="T11" fmla="*/ 1 h 21"/>
                <a:gd name="T12" fmla="*/ 0 w 16"/>
                <a:gd name="T13" fmla="*/ 2 h 21"/>
                <a:gd name="T14" fmla="*/ 14 w 16"/>
                <a:gd name="T15" fmla="*/ 21 h 21"/>
                <a:gd name="T16" fmla="*/ 16 w 16"/>
                <a:gd name="T17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1">
                  <a:moveTo>
                    <a:pt x="16" y="19"/>
                  </a:moveTo>
                  <a:cubicBezTo>
                    <a:pt x="14" y="17"/>
                    <a:pt x="11" y="13"/>
                    <a:pt x="8" y="8"/>
                  </a:cubicBezTo>
                  <a:cubicBezTo>
                    <a:pt x="6" y="6"/>
                    <a:pt x="5" y="4"/>
                    <a:pt x="4" y="3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6"/>
                    <a:pt x="12" y="17"/>
                    <a:pt x="14" y="21"/>
                  </a:cubicBezTo>
                  <a:lnTo>
                    <a:pt x="16" y="19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1" name="Freeform 28"/>
            <p:cNvSpPr/>
            <p:nvPr/>
          </p:nvSpPr>
          <p:spPr bwMode="auto">
            <a:xfrm>
              <a:off x="4286" y="-551"/>
              <a:ext cx="52" cy="28"/>
            </a:xfrm>
            <a:custGeom>
              <a:avLst/>
              <a:gdLst>
                <a:gd name="T0" fmla="*/ 1 w 22"/>
                <a:gd name="T1" fmla="*/ 12 h 12"/>
                <a:gd name="T2" fmla="*/ 22 w 22"/>
                <a:gd name="T3" fmla="*/ 2 h 12"/>
                <a:gd name="T4" fmla="*/ 21 w 22"/>
                <a:gd name="T5" fmla="*/ 0 h 12"/>
                <a:gd name="T6" fmla="*/ 0 w 22"/>
                <a:gd name="T7" fmla="*/ 11 h 12"/>
                <a:gd name="T8" fmla="*/ 1 w 2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2">
                  <a:moveTo>
                    <a:pt x="1" y="12"/>
                  </a:moveTo>
                  <a:cubicBezTo>
                    <a:pt x="8" y="9"/>
                    <a:pt x="15" y="5"/>
                    <a:pt x="22" y="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4" y="3"/>
                    <a:pt x="7" y="7"/>
                    <a:pt x="0" y="11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2" name="Freeform 29"/>
            <p:cNvSpPr/>
            <p:nvPr/>
          </p:nvSpPr>
          <p:spPr bwMode="auto">
            <a:xfrm>
              <a:off x="4162" y="-950"/>
              <a:ext cx="276" cy="171"/>
            </a:xfrm>
            <a:custGeom>
              <a:avLst/>
              <a:gdLst>
                <a:gd name="T0" fmla="*/ 47 w 116"/>
                <a:gd name="T1" fmla="*/ 14 h 72"/>
                <a:gd name="T2" fmla="*/ 1 w 116"/>
                <a:gd name="T3" fmla="*/ 68 h 72"/>
                <a:gd name="T4" fmla="*/ 65 w 116"/>
                <a:gd name="T5" fmla="*/ 63 h 72"/>
                <a:gd name="T6" fmla="*/ 116 w 116"/>
                <a:gd name="T7" fmla="*/ 24 h 72"/>
                <a:gd name="T8" fmla="*/ 47 w 116"/>
                <a:gd name="T9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72">
                  <a:moveTo>
                    <a:pt x="47" y="14"/>
                  </a:moveTo>
                  <a:cubicBezTo>
                    <a:pt x="11" y="28"/>
                    <a:pt x="0" y="68"/>
                    <a:pt x="1" y="68"/>
                  </a:cubicBezTo>
                  <a:cubicBezTo>
                    <a:pt x="1" y="67"/>
                    <a:pt x="38" y="72"/>
                    <a:pt x="65" y="63"/>
                  </a:cubicBezTo>
                  <a:cubicBezTo>
                    <a:pt x="93" y="54"/>
                    <a:pt x="116" y="35"/>
                    <a:pt x="116" y="24"/>
                  </a:cubicBezTo>
                  <a:cubicBezTo>
                    <a:pt x="115" y="13"/>
                    <a:pt x="83" y="0"/>
                    <a:pt x="47" y="14"/>
                  </a:cubicBezTo>
                  <a:close/>
                </a:path>
              </a:pathLst>
            </a:custGeom>
            <a:solidFill>
              <a:srgbClr val="699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3" name="Freeform 30"/>
            <p:cNvSpPr/>
            <p:nvPr/>
          </p:nvSpPr>
          <p:spPr bwMode="auto">
            <a:xfrm>
              <a:off x="4115" y="-889"/>
              <a:ext cx="285" cy="145"/>
            </a:xfrm>
            <a:custGeom>
              <a:avLst/>
              <a:gdLst>
                <a:gd name="T0" fmla="*/ 2 w 120"/>
                <a:gd name="T1" fmla="*/ 61 h 61"/>
                <a:gd name="T2" fmla="*/ 24 w 120"/>
                <a:gd name="T3" fmla="*/ 41 h 61"/>
                <a:gd name="T4" fmla="*/ 24 w 120"/>
                <a:gd name="T5" fmla="*/ 41 h 61"/>
                <a:gd name="T6" fmla="*/ 120 w 120"/>
                <a:gd name="T7" fmla="*/ 2 h 61"/>
                <a:gd name="T8" fmla="*/ 120 w 120"/>
                <a:gd name="T9" fmla="*/ 0 h 61"/>
                <a:gd name="T10" fmla="*/ 23 w 120"/>
                <a:gd name="T11" fmla="*/ 39 h 61"/>
                <a:gd name="T12" fmla="*/ 23 w 120"/>
                <a:gd name="T13" fmla="*/ 39 h 61"/>
                <a:gd name="T14" fmla="*/ 0 w 120"/>
                <a:gd name="T15" fmla="*/ 59 h 61"/>
                <a:gd name="T16" fmla="*/ 2 w 120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61">
                  <a:moveTo>
                    <a:pt x="2" y="61"/>
                  </a:moveTo>
                  <a:cubicBezTo>
                    <a:pt x="9" y="53"/>
                    <a:pt x="16" y="47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48" y="22"/>
                    <a:pt x="91" y="6"/>
                    <a:pt x="120" y="2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91" y="4"/>
                    <a:pt x="48" y="20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15" y="45"/>
                    <a:pt x="7" y="52"/>
                    <a:pt x="0" y="59"/>
                  </a:cubicBezTo>
                  <a:lnTo>
                    <a:pt x="2" y="61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4" name="Freeform 31"/>
            <p:cNvSpPr/>
            <p:nvPr/>
          </p:nvSpPr>
          <p:spPr bwMode="auto">
            <a:xfrm>
              <a:off x="4314" y="-867"/>
              <a:ext cx="50" cy="24"/>
            </a:xfrm>
            <a:custGeom>
              <a:avLst/>
              <a:gdLst>
                <a:gd name="T0" fmla="*/ 21 w 21"/>
                <a:gd name="T1" fmla="*/ 8 h 10"/>
                <a:gd name="T2" fmla="*/ 10 w 21"/>
                <a:gd name="T3" fmla="*/ 3 h 10"/>
                <a:gd name="T4" fmla="*/ 4 w 21"/>
                <a:gd name="T5" fmla="*/ 1 h 10"/>
                <a:gd name="T6" fmla="*/ 0 w 21"/>
                <a:gd name="T7" fmla="*/ 0 h 10"/>
                <a:gd name="T8" fmla="*/ 0 w 21"/>
                <a:gd name="T9" fmla="*/ 2 h 10"/>
                <a:gd name="T10" fmla="*/ 3 w 21"/>
                <a:gd name="T11" fmla="*/ 3 h 10"/>
                <a:gd name="T12" fmla="*/ 21 w 21"/>
                <a:gd name="T13" fmla="*/ 10 h 10"/>
                <a:gd name="T14" fmla="*/ 21 w 21"/>
                <a:gd name="T1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">
                  <a:moveTo>
                    <a:pt x="21" y="8"/>
                  </a:moveTo>
                  <a:cubicBezTo>
                    <a:pt x="19" y="7"/>
                    <a:pt x="14" y="5"/>
                    <a:pt x="10" y="3"/>
                  </a:cubicBezTo>
                  <a:cubicBezTo>
                    <a:pt x="7" y="2"/>
                    <a:pt x="5" y="1"/>
                    <a:pt x="4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3" y="3"/>
                  </a:cubicBezTo>
                  <a:cubicBezTo>
                    <a:pt x="8" y="5"/>
                    <a:pt x="17" y="8"/>
                    <a:pt x="21" y="10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5" name="Freeform 32"/>
            <p:cNvSpPr/>
            <p:nvPr/>
          </p:nvSpPr>
          <p:spPr bwMode="auto">
            <a:xfrm>
              <a:off x="4257" y="-889"/>
              <a:ext cx="31" cy="46"/>
            </a:xfrm>
            <a:custGeom>
              <a:avLst/>
              <a:gdLst>
                <a:gd name="T0" fmla="*/ 2 w 13"/>
                <a:gd name="T1" fmla="*/ 19 h 19"/>
                <a:gd name="T2" fmla="*/ 13 w 13"/>
                <a:gd name="T3" fmla="*/ 1 h 19"/>
                <a:gd name="T4" fmla="*/ 11 w 13"/>
                <a:gd name="T5" fmla="*/ 0 h 19"/>
                <a:gd name="T6" fmla="*/ 0 w 13"/>
                <a:gd name="T7" fmla="*/ 18 h 19"/>
                <a:gd name="T8" fmla="*/ 2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2" y="19"/>
                  </a:moveTo>
                  <a:cubicBezTo>
                    <a:pt x="5" y="13"/>
                    <a:pt x="9" y="7"/>
                    <a:pt x="13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6"/>
                    <a:pt x="3" y="12"/>
                    <a:pt x="0" y="18"/>
                  </a:cubicBezTo>
                  <a:lnTo>
                    <a:pt x="2" y="19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6" name="Freeform 33"/>
            <p:cNvSpPr/>
            <p:nvPr/>
          </p:nvSpPr>
          <p:spPr bwMode="auto">
            <a:xfrm>
              <a:off x="4331" y="-753"/>
              <a:ext cx="296" cy="168"/>
            </a:xfrm>
            <a:custGeom>
              <a:avLst/>
              <a:gdLst>
                <a:gd name="T0" fmla="*/ 70 w 125"/>
                <a:gd name="T1" fmla="*/ 11 h 71"/>
                <a:gd name="T2" fmla="*/ 0 w 125"/>
                <a:gd name="T3" fmla="*/ 26 h 71"/>
                <a:gd name="T4" fmla="*/ 55 w 125"/>
                <a:gd name="T5" fmla="*/ 61 h 71"/>
                <a:gd name="T6" fmla="*/ 119 w 125"/>
                <a:gd name="T7" fmla="*/ 61 h 71"/>
                <a:gd name="T8" fmla="*/ 70 w 125"/>
                <a:gd name="T9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71">
                  <a:moveTo>
                    <a:pt x="70" y="11"/>
                  </a:moveTo>
                  <a:cubicBezTo>
                    <a:pt x="32" y="0"/>
                    <a:pt x="0" y="26"/>
                    <a:pt x="0" y="26"/>
                  </a:cubicBezTo>
                  <a:cubicBezTo>
                    <a:pt x="1" y="26"/>
                    <a:pt x="28" y="51"/>
                    <a:pt x="55" y="61"/>
                  </a:cubicBezTo>
                  <a:cubicBezTo>
                    <a:pt x="82" y="71"/>
                    <a:pt x="112" y="70"/>
                    <a:pt x="119" y="61"/>
                  </a:cubicBezTo>
                  <a:cubicBezTo>
                    <a:pt x="125" y="52"/>
                    <a:pt x="107" y="22"/>
                    <a:pt x="70" y="11"/>
                  </a:cubicBezTo>
                  <a:close/>
                </a:path>
              </a:pathLst>
            </a:custGeom>
            <a:solidFill>
              <a:srgbClr val="9DB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7" name="Freeform 34"/>
            <p:cNvSpPr/>
            <p:nvPr/>
          </p:nvSpPr>
          <p:spPr bwMode="auto">
            <a:xfrm>
              <a:off x="4269" y="-694"/>
              <a:ext cx="311" cy="69"/>
            </a:xfrm>
            <a:custGeom>
              <a:avLst/>
              <a:gdLst>
                <a:gd name="T0" fmla="*/ 0 w 131"/>
                <a:gd name="T1" fmla="*/ 5 h 29"/>
                <a:gd name="T2" fmla="*/ 30 w 131"/>
                <a:gd name="T3" fmla="*/ 2 h 29"/>
                <a:gd name="T4" fmla="*/ 30 w 131"/>
                <a:gd name="T5" fmla="*/ 2 h 29"/>
                <a:gd name="T6" fmla="*/ 130 w 131"/>
                <a:gd name="T7" fmla="*/ 29 h 29"/>
                <a:gd name="T8" fmla="*/ 131 w 131"/>
                <a:gd name="T9" fmla="*/ 28 h 29"/>
                <a:gd name="T10" fmla="*/ 30 w 131"/>
                <a:gd name="T11" fmla="*/ 0 h 29"/>
                <a:gd name="T12" fmla="*/ 30 w 131"/>
                <a:gd name="T13" fmla="*/ 0 h 29"/>
                <a:gd name="T14" fmla="*/ 30 w 131"/>
                <a:gd name="T15" fmla="*/ 0 h 29"/>
                <a:gd name="T16" fmla="*/ 0 w 131"/>
                <a:gd name="T17" fmla="*/ 3 h 29"/>
                <a:gd name="T18" fmla="*/ 0 w 131"/>
                <a:gd name="T19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29">
                  <a:moveTo>
                    <a:pt x="0" y="5"/>
                  </a:moveTo>
                  <a:cubicBezTo>
                    <a:pt x="10" y="3"/>
                    <a:pt x="2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60" y="2"/>
                    <a:pt x="105" y="15"/>
                    <a:pt x="130" y="29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05" y="13"/>
                    <a:pt x="61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0" y="0"/>
                    <a:pt x="10" y="1"/>
                    <a:pt x="0" y="3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8" name="Freeform 35"/>
            <p:cNvSpPr/>
            <p:nvPr/>
          </p:nvSpPr>
          <p:spPr bwMode="auto">
            <a:xfrm>
              <a:off x="4495" y="-663"/>
              <a:ext cx="33" cy="50"/>
            </a:xfrm>
            <a:custGeom>
              <a:avLst/>
              <a:gdLst>
                <a:gd name="T0" fmla="*/ 14 w 14"/>
                <a:gd name="T1" fmla="*/ 20 h 21"/>
                <a:gd name="T2" fmla="*/ 7 w 14"/>
                <a:gd name="T3" fmla="*/ 9 h 21"/>
                <a:gd name="T4" fmla="*/ 4 w 14"/>
                <a:gd name="T5" fmla="*/ 3 h 21"/>
                <a:gd name="T6" fmla="*/ 3 w 14"/>
                <a:gd name="T7" fmla="*/ 1 h 21"/>
                <a:gd name="T8" fmla="*/ 2 w 14"/>
                <a:gd name="T9" fmla="*/ 0 h 21"/>
                <a:gd name="T10" fmla="*/ 0 w 14"/>
                <a:gd name="T11" fmla="*/ 1 h 21"/>
                <a:gd name="T12" fmla="*/ 1 w 14"/>
                <a:gd name="T13" fmla="*/ 2 h 21"/>
                <a:gd name="T14" fmla="*/ 12 w 14"/>
                <a:gd name="T15" fmla="*/ 21 h 21"/>
                <a:gd name="T16" fmla="*/ 14 w 14"/>
                <a:gd name="T1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1">
                  <a:moveTo>
                    <a:pt x="14" y="20"/>
                  </a:moveTo>
                  <a:cubicBezTo>
                    <a:pt x="13" y="17"/>
                    <a:pt x="10" y="13"/>
                    <a:pt x="7" y="9"/>
                  </a:cubicBezTo>
                  <a:cubicBezTo>
                    <a:pt x="6" y="6"/>
                    <a:pt x="5" y="5"/>
                    <a:pt x="4" y="3"/>
                  </a:cubicBezTo>
                  <a:cubicBezTo>
                    <a:pt x="4" y="2"/>
                    <a:pt x="3" y="2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4" y="6"/>
                    <a:pt x="10" y="17"/>
                    <a:pt x="12" y="21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9" name="Freeform 36"/>
            <p:cNvSpPr/>
            <p:nvPr/>
          </p:nvSpPr>
          <p:spPr bwMode="auto">
            <a:xfrm>
              <a:off x="4440" y="-699"/>
              <a:ext cx="47" cy="24"/>
            </a:xfrm>
            <a:custGeom>
              <a:avLst/>
              <a:gdLst>
                <a:gd name="T0" fmla="*/ 1 w 20"/>
                <a:gd name="T1" fmla="*/ 10 h 10"/>
                <a:gd name="T2" fmla="*/ 20 w 20"/>
                <a:gd name="T3" fmla="*/ 2 h 10"/>
                <a:gd name="T4" fmla="*/ 20 w 20"/>
                <a:gd name="T5" fmla="*/ 0 h 10"/>
                <a:gd name="T6" fmla="*/ 0 w 20"/>
                <a:gd name="T7" fmla="*/ 8 h 10"/>
                <a:gd name="T8" fmla="*/ 1 w 2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1" y="10"/>
                  </a:moveTo>
                  <a:cubicBezTo>
                    <a:pt x="7" y="7"/>
                    <a:pt x="14" y="4"/>
                    <a:pt x="20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3" y="2"/>
                    <a:pt x="6" y="5"/>
                    <a:pt x="0" y="8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0" name="Freeform 37"/>
            <p:cNvSpPr/>
            <p:nvPr/>
          </p:nvSpPr>
          <p:spPr bwMode="auto">
            <a:xfrm>
              <a:off x="4017" y="-789"/>
              <a:ext cx="304" cy="288"/>
            </a:xfrm>
            <a:custGeom>
              <a:avLst/>
              <a:gdLst>
                <a:gd name="T0" fmla="*/ 36 w 128"/>
                <a:gd name="T1" fmla="*/ 34 h 121"/>
                <a:gd name="T2" fmla="*/ 8 w 128"/>
                <a:gd name="T3" fmla="*/ 120 h 121"/>
                <a:gd name="T4" fmla="*/ 81 w 128"/>
                <a:gd name="T5" fmla="*/ 83 h 121"/>
                <a:gd name="T6" fmla="*/ 122 w 128"/>
                <a:gd name="T7" fmla="*/ 13 h 121"/>
                <a:gd name="T8" fmla="*/ 36 w 128"/>
                <a:gd name="T9" fmla="*/ 3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1">
                  <a:moveTo>
                    <a:pt x="36" y="34"/>
                  </a:moveTo>
                  <a:cubicBezTo>
                    <a:pt x="0" y="68"/>
                    <a:pt x="7" y="121"/>
                    <a:pt x="8" y="120"/>
                  </a:cubicBezTo>
                  <a:cubicBezTo>
                    <a:pt x="8" y="119"/>
                    <a:pt x="53" y="106"/>
                    <a:pt x="81" y="83"/>
                  </a:cubicBezTo>
                  <a:cubicBezTo>
                    <a:pt x="109" y="59"/>
                    <a:pt x="128" y="26"/>
                    <a:pt x="122" y="13"/>
                  </a:cubicBezTo>
                  <a:cubicBezTo>
                    <a:pt x="116" y="0"/>
                    <a:pt x="71" y="0"/>
                    <a:pt x="36" y="34"/>
                  </a:cubicBezTo>
                  <a:close/>
                </a:path>
              </a:pathLst>
            </a:custGeom>
            <a:solidFill>
              <a:srgbClr val="9DB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1" name="Freeform 38"/>
            <p:cNvSpPr/>
            <p:nvPr/>
          </p:nvSpPr>
          <p:spPr bwMode="auto">
            <a:xfrm>
              <a:off x="3970" y="-734"/>
              <a:ext cx="297" cy="406"/>
            </a:xfrm>
            <a:custGeom>
              <a:avLst/>
              <a:gdLst>
                <a:gd name="T0" fmla="*/ 2 w 125"/>
                <a:gd name="T1" fmla="*/ 171 h 171"/>
                <a:gd name="T2" fmla="*/ 31 w 125"/>
                <a:gd name="T3" fmla="*/ 93 h 171"/>
                <a:gd name="T4" fmla="*/ 31 w 125"/>
                <a:gd name="T5" fmla="*/ 93 h 171"/>
                <a:gd name="T6" fmla="*/ 125 w 125"/>
                <a:gd name="T7" fmla="*/ 1 h 171"/>
                <a:gd name="T8" fmla="*/ 124 w 125"/>
                <a:gd name="T9" fmla="*/ 0 h 171"/>
                <a:gd name="T10" fmla="*/ 29 w 125"/>
                <a:gd name="T11" fmla="*/ 92 h 171"/>
                <a:gd name="T12" fmla="*/ 29 w 125"/>
                <a:gd name="T13" fmla="*/ 92 h 171"/>
                <a:gd name="T14" fmla="*/ 29 w 125"/>
                <a:gd name="T15" fmla="*/ 92 h 171"/>
                <a:gd name="T16" fmla="*/ 0 w 125"/>
                <a:gd name="T17" fmla="*/ 171 h 171"/>
                <a:gd name="T18" fmla="*/ 2 w 125"/>
                <a:gd name="T19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71">
                  <a:moveTo>
                    <a:pt x="2" y="171"/>
                  </a:moveTo>
                  <a:cubicBezTo>
                    <a:pt x="7" y="144"/>
                    <a:pt x="17" y="117"/>
                    <a:pt x="31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50" y="60"/>
                    <a:pt x="93" y="20"/>
                    <a:pt x="125" y="1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92" y="18"/>
                    <a:pt x="49" y="59"/>
                    <a:pt x="29" y="92"/>
                  </a:cubicBezTo>
                  <a:cubicBezTo>
                    <a:pt x="29" y="92"/>
                    <a:pt x="29" y="92"/>
                    <a:pt x="29" y="92"/>
                  </a:cubicBezTo>
                  <a:cubicBezTo>
                    <a:pt x="29" y="92"/>
                    <a:pt x="29" y="92"/>
                    <a:pt x="29" y="92"/>
                  </a:cubicBezTo>
                  <a:cubicBezTo>
                    <a:pt x="15" y="116"/>
                    <a:pt x="5" y="143"/>
                    <a:pt x="0" y="171"/>
                  </a:cubicBezTo>
                  <a:lnTo>
                    <a:pt x="2" y="171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2" name="Freeform 39"/>
            <p:cNvSpPr/>
            <p:nvPr/>
          </p:nvSpPr>
          <p:spPr bwMode="auto">
            <a:xfrm>
              <a:off x="4174" y="-670"/>
              <a:ext cx="69" cy="5"/>
            </a:xfrm>
            <a:custGeom>
              <a:avLst/>
              <a:gdLst>
                <a:gd name="T0" fmla="*/ 29 w 29"/>
                <a:gd name="T1" fmla="*/ 0 h 2"/>
                <a:gd name="T2" fmla="*/ 15 w 29"/>
                <a:gd name="T3" fmla="*/ 0 h 2"/>
                <a:gd name="T4" fmla="*/ 5 w 29"/>
                <a:gd name="T5" fmla="*/ 0 h 2"/>
                <a:gd name="T6" fmla="*/ 2 w 29"/>
                <a:gd name="T7" fmla="*/ 0 h 2"/>
                <a:gd name="T8" fmla="*/ 0 w 29"/>
                <a:gd name="T9" fmla="*/ 1 h 2"/>
                <a:gd name="T10" fmla="*/ 0 w 29"/>
                <a:gd name="T11" fmla="*/ 2 h 2"/>
                <a:gd name="T12" fmla="*/ 2 w 29"/>
                <a:gd name="T13" fmla="*/ 2 h 2"/>
                <a:gd name="T14" fmla="*/ 15 w 29"/>
                <a:gd name="T15" fmla="*/ 2 h 2"/>
                <a:gd name="T16" fmla="*/ 29 w 29"/>
                <a:gd name="T17" fmla="*/ 2 h 2"/>
                <a:gd name="T18" fmla="*/ 29 w 29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">
                  <a:moveTo>
                    <a:pt x="29" y="0"/>
                  </a:moveTo>
                  <a:cubicBezTo>
                    <a:pt x="26" y="0"/>
                    <a:pt x="20" y="0"/>
                    <a:pt x="15" y="0"/>
                  </a:cubicBezTo>
                  <a:cubicBezTo>
                    <a:pt x="11" y="0"/>
                    <a:pt x="8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5" y="2"/>
                    <a:pt x="10" y="2"/>
                    <a:pt x="15" y="2"/>
                  </a:cubicBezTo>
                  <a:cubicBezTo>
                    <a:pt x="20" y="2"/>
                    <a:pt x="26" y="2"/>
                    <a:pt x="29" y="2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3" name="Freeform 40"/>
            <p:cNvSpPr/>
            <p:nvPr/>
          </p:nvSpPr>
          <p:spPr bwMode="auto">
            <a:xfrm>
              <a:off x="4117" y="-680"/>
              <a:ext cx="17" cy="67"/>
            </a:xfrm>
            <a:custGeom>
              <a:avLst/>
              <a:gdLst>
                <a:gd name="T0" fmla="*/ 2 w 7"/>
                <a:gd name="T1" fmla="*/ 28 h 28"/>
                <a:gd name="T2" fmla="*/ 7 w 7"/>
                <a:gd name="T3" fmla="*/ 1 h 28"/>
                <a:gd name="T4" fmla="*/ 5 w 7"/>
                <a:gd name="T5" fmla="*/ 0 h 28"/>
                <a:gd name="T6" fmla="*/ 0 w 7"/>
                <a:gd name="T7" fmla="*/ 27 h 28"/>
                <a:gd name="T8" fmla="*/ 2 w 7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8">
                  <a:moveTo>
                    <a:pt x="2" y="28"/>
                  </a:moveTo>
                  <a:cubicBezTo>
                    <a:pt x="3" y="19"/>
                    <a:pt x="5" y="10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9"/>
                    <a:pt x="2" y="18"/>
                    <a:pt x="0" y="27"/>
                  </a:cubicBezTo>
                  <a:lnTo>
                    <a:pt x="2" y="28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4" name="Freeform 41"/>
            <p:cNvSpPr/>
            <p:nvPr/>
          </p:nvSpPr>
          <p:spPr bwMode="auto">
            <a:xfrm>
              <a:off x="3400" y="-1119"/>
              <a:ext cx="209" cy="380"/>
            </a:xfrm>
            <a:custGeom>
              <a:avLst/>
              <a:gdLst>
                <a:gd name="T0" fmla="*/ 76 w 88"/>
                <a:gd name="T1" fmla="*/ 71 h 160"/>
                <a:gd name="T2" fmla="*/ 55 w 88"/>
                <a:gd name="T3" fmla="*/ 159 h 160"/>
                <a:gd name="T4" fmla="*/ 11 w 88"/>
                <a:gd name="T5" fmla="*/ 89 h 160"/>
                <a:gd name="T6" fmla="*/ 14 w 88"/>
                <a:gd name="T7" fmla="*/ 8 h 160"/>
                <a:gd name="T8" fmla="*/ 76 w 88"/>
                <a:gd name="T9" fmla="*/ 7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60">
                  <a:moveTo>
                    <a:pt x="76" y="71"/>
                  </a:moveTo>
                  <a:cubicBezTo>
                    <a:pt x="88" y="119"/>
                    <a:pt x="54" y="160"/>
                    <a:pt x="55" y="159"/>
                  </a:cubicBezTo>
                  <a:cubicBezTo>
                    <a:pt x="55" y="158"/>
                    <a:pt x="23" y="124"/>
                    <a:pt x="11" y="89"/>
                  </a:cubicBezTo>
                  <a:cubicBezTo>
                    <a:pt x="0" y="54"/>
                    <a:pt x="2" y="16"/>
                    <a:pt x="14" y="8"/>
                  </a:cubicBezTo>
                  <a:cubicBezTo>
                    <a:pt x="25" y="0"/>
                    <a:pt x="63" y="24"/>
                    <a:pt x="76" y="71"/>
                  </a:cubicBezTo>
                  <a:close/>
                </a:path>
              </a:pathLst>
            </a:custGeom>
            <a:solidFill>
              <a:srgbClr val="699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5" name="Freeform 42"/>
            <p:cNvSpPr/>
            <p:nvPr/>
          </p:nvSpPr>
          <p:spPr bwMode="auto">
            <a:xfrm>
              <a:off x="3452" y="-1057"/>
              <a:ext cx="81" cy="501"/>
            </a:xfrm>
            <a:custGeom>
              <a:avLst/>
              <a:gdLst>
                <a:gd name="T0" fmla="*/ 16 w 34"/>
                <a:gd name="T1" fmla="*/ 211 h 211"/>
                <a:gd name="T2" fmla="*/ 34 w 34"/>
                <a:gd name="T3" fmla="*/ 129 h 211"/>
                <a:gd name="T4" fmla="*/ 34 w 34"/>
                <a:gd name="T5" fmla="*/ 129 h 211"/>
                <a:gd name="T6" fmla="*/ 34 w 34"/>
                <a:gd name="T7" fmla="*/ 129 h 211"/>
                <a:gd name="T8" fmla="*/ 34 w 34"/>
                <a:gd name="T9" fmla="*/ 126 h 211"/>
                <a:gd name="T10" fmla="*/ 2 w 34"/>
                <a:gd name="T11" fmla="*/ 0 h 211"/>
                <a:gd name="T12" fmla="*/ 0 w 34"/>
                <a:gd name="T13" fmla="*/ 1 h 211"/>
                <a:gd name="T14" fmla="*/ 32 w 34"/>
                <a:gd name="T15" fmla="*/ 126 h 211"/>
                <a:gd name="T16" fmla="*/ 32 w 34"/>
                <a:gd name="T17" fmla="*/ 129 h 211"/>
                <a:gd name="T18" fmla="*/ 32 w 34"/>
                <a:gd name="T19" fmla="*/ 129 h 211"/>
                <a:gd name="T20" fmla="*/ 15 w 34"/>
                <a:gd name="T21" fmla="*/ 210 h 211"/>
                <a:gd name="T22" fmla="*/ 16 w 34"/>
                <a:gd name="T23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211">
                  <a:moveTo>
                    <a:pt x="16" y="211"/>
                  </a:moveTo>
                  <a:cubicBezTo>
                    <a:pt x="27" y="184"/>
                    <a:pt x="33" y="156"/>
                    <a:pt x="34" y="129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4" y="128"/>
                    <a:pt x="34" y="127"/>
                    <a:pt x="34" y="126"/>
                  </a:cubicBezTo>
                  <a:cubicBezTo>
                    <a:pt x="34" y="87"/>
                    <a:pt x="19" y="32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33"/>
                    <a:pt x="32" y="88"/>
                    <a:pt x="32" y="126"/>
                  </a:cubicBezTo>
                  <a:cubicBezTo>
                    <a:pt x="32" y="127"/>
                    <a:pt x="32" y="128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1" y="156"/>
                    <a:pt x="25" y="184"/>
                    <a:pt x="15" y="210"/>
                  </a:cubicBezTo>
                  <a:cubicBezTo>
                    <a:pt x="16" y="211"/>
                    <a:pt x="16" y="211"/>
                    <a:pt x="16" y="211"/>
                  </a:cubicBez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6" name="Freeform 43"/>
            <p:cNvSpPr/>
            <p:nvPr/>
          </p:nvSpPr>
          <p:spPr bwMode="auto">
            <a:xfrm>
              <a:off x="3438" y="-991"/>
              <a:ext cx="60" cy="41"/>
            </a:xfrm>
            <a:custGeom>
              <a:avLst/>
              <a:gdLst>
                <a:gd name="T0" fmla="*/ 0 w 25"/>
                <a:gd name="T1" fmla="*/ 2 h 17"/>
                <a:gd name="T2" fmla="*/ 13 w 25"/>
                <a:gd name="T3" fmla="*/ 10 h 17"/>
                <a:gd name="T4" fmla="*/ 20 w 25"/>
                <a:gd name="T5" fmla="*/ 14 h 17"/>
                <a:gd name="T6" fmla="*/ 23 w 25"/>
                <a:gd name="T7" fmla="*/ 16 h 17"/>
                <a:gd name="T8" fmla="*/ 24 w 25"/>
                <a:gd name="T9" fmla="*/ 17 h 17"/>
                <a:gd name="T10" fmla="*/ 25 w 25"/>
                <a:gd name="T11" fmla="*/ 16 h 17"/>
                <a:gd name="T12" fmla="*/ 24 w 25"/>
                <a:gd name="T13" fmla="*/ 14 h 17"/>
                <a:gd name="T14" fmla="*/ 1 w 25"/>
                <a:gd name="T15" fmla="*/ 0 h 17"/>
                <a:gd name="T16" fmla="*/ 0 w 2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7">
                  <a:moveTo>
                    <a:pt x="0" y="2"/>
                  </a:moveTo>
                  <a:cubicBezTo>
                    <a:pt x="3" y="3"/>
                    <a:pt x="8" y="7"/>
                    <a:pt x="13" y="10"/>
                  </a:cubicBezTo>
                  <a:cubicBezTo>
                    <a:pt x="16" y="12"/>
                    <a:pt x="19" y="13"/>
                    <a:pt x="20" y="14"/>
                  </a:cubicBezTo>
                  <a:cubicBezTo>
                    <a:pt x="21" y="15"/>
                    <a:pt x="22" y="16"/>
                    <a:pt x="23" y="16"/>
                  </a:cubicBezTo>
                  <a:cubicBezTo>
                    <a:pt x="23" y="16"/>
                    <a:pt x="24" y="17"/>
                    <a:pt x="24" y="17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5"/>
                    <a:pt x="25" y="15"/>
                    <a:pt x="24" y="14"/>
                  </a:cubicBezTo>
                  <a:cubicBezTo>
                    <a:pt x="19" y="11"/>
                    <a:pt x="6" y="3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7" name="Freeform 44"/>
            <p:cNvSpPr/>
            <p:nvPr/>
          </p:nvSpPr>
          <p:spPr bwMode="auto">
            <a:xfrm>
              <a:off x="3514" y="-941"/>
              <a:ext cx="29" cy="62"/>
            </a:xfrm>
            <a:custGeom>
              <a:avLst/>
              <a:gdLst>
                <a:gd name="T0" fmla="*/ 1 w 12"/>
                <a:gd name="T1" fmla="*/ 26 h 26"/>
                <a:gd name="T2" fmla="*/ 12 w 12"/>
                <a:gd name="T3" fmla="*/ 1 h 26"/>
                <a:gd name="T4" fmla="*/ 10 w 12"/>
                <a:gd name="T5" fmla="*/ 0 h 26"/>
                <a:gd name="T6" fmla="*/ 0 w 12"/>
                <a:gd name="T7" fmla="*/ 25 h 26"/>
                <a:gd name="T8" fmla="*/ 1 w 12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6">
                  <a:moveTo>
                    <a:pt x="1" y="26"/>
                  </a:moveTo>
                  <a:cubicBezTo>
                    <a:pt x="5" y="18"/>
                    <a:pt x="9" y="10"/>
                    <a:pt x="12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9"/>
                    <a:pt x="3" y="17"/>
                    <a:pt x="0" y="25"/>
                  </a:cubicBezTo>
                  <a:lnTo>
                    <a:pt x="1" y="26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8" name="Freeform 45"/>
            <p:cNvSpPr/>
            <p:nvPr/>
          </p:nvSpPr>
          <p:spPr bwMode="auto">
            <a:xfrm>
              <a:off x="3153" y="-565"/>
              <a:ext cx="323" cy="161"/>
            </a:xfrm>
            <a:custGeom>
              <a:avLst/>
              <a:gdLst>
                <a:gd name="T0" fmla="*/ 63 w 136"/>
                <a:gd name="T1" fmla="*/ 6 h 68"/>
                <a:gd name="T2" fmla="*/ 135 w 136"/>
                <a:gd name="T3" fmla="*/ 31 h 68"/>
                <a:gd name="T4" fmla="*/ 73 w 136"/>
                <a:gd name="T5" fmla="*/ 61 h 68"/>
                <a:gd name="T6" fmla="*/ 5 w 136"/>
                <a:gd name="T7" fmla="*/ 53 h 68"/>
                <a:gd name="T8" fmla="*/ 63 w 136"/>
                <a:gd name="T9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68">
                  <a:moveTo>
                    <a:pt x="63" y="6"/>
                  </a:moveTo>
                  <a:cubicBezTo>
                    <a:pt x="105" y="0"/>
                    <a:pt x="136" y="31"/>
                    <a:pt x="135" y="31"/>
                  </a:cubicBezTo>
                  <a:cubicBezTo>
                    <a:pt x="134" y="31"/>
                    <a:pt x="103" y="54"/>
                    <a:pt x="73" y="61"/>
                  </a:cubicBezTo>
                  <a:cubicBezTo>
                    <a:pt x="43" y="68"/>
                    <a:pt x="11" y="63"/>
                    <a:pt x="5" y="53"/>
                  </a:cubicBezTo>
                  <a:cubicBezTo>
                    <a:pt x="0" y="42"/>
                    <a:pt x="22" y="13"/>
                    <a:pt x="63" y="6"/>
                  </a:cubicBezTo>
                  <a:close/>
                </a:path>
              </a:pathLst>
            </a:custGeom>
            <a:solidFill>
              <a:srgbClr val="699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9" name="Freeform 46"/>
            <p:cNvSpPr/>
            <p:nvPr/>
          </p:nvSpPr>
          <p:spPr bwMode="auto">
            <a:xfrm>
              <a:off x="3201" y="-497"/>
              <a:ext cx="425" cy="55"/>
            </a:xfrm>
            <a:custGeom>
              <a:avLst/>
              <a:gdLst>
                <a:gd name="T0" fmla="*/ 179 w 179"/>
                <a:gd name="T1" fmla="*/ 22 h 23"/>
                <a:gd name="T2" fmla="*/ 112 w 179"/>
                <a:gd name="T3" fmla="*/ 1 h 23"/>
                <a:gd name="T4" fmla="*/ 111 w 179"/>
                <a:gd name="T5" fmla="*/ 1 h 23"/>
                <a:gd name="T6" fmla="*/ 111 w 179"/>
                <a:gd name="T7" fmla="*/ 1 h 23"/>
                <a:gd name="T8" fmla="*/ 93 w 179"/>
                <a:gd name="T9" fmla="*/ 0 h 23"/>
                <a:gd name="T10" fmla="*/ 0 w 179"/>
                <a:gd name="T11" fmla="*/ 17 h 23"/>
                <a:gd name="T12" fmla="*/ 1 w 179"/>
                <a:gd name="T13" fmla="*/ 19 h 23"/>
                <a:gd name="T14" fmla="*/ 93 w 179"/>
                <a:gd name="T15" fmla="*/ 2 h 23"/>
                <a:gd name="T16" fmla="*/ 111 w 179"/>
                <a:gd name="T17" fmla="*/ 3 h 23"/>
                <a:gd name="T18" fmla="*/ 111 w 179"/>
                <a:gd name="T19" fmla="*/ 3 h 23"/>
                <a:gd name="T20" fmla="*/ 178 w 179"/>
                <a:gd name="T21" fmla="*/ 23 h 23"/>
                <a:gd name="T22" fmla="*/ 179 w 179"/>
                <a:gd name="T23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23">
                  <a:moveTo>
                    <a:pt x="179" y="22"/>
                  </a:moveTo>
                  <a:cubicBezTo>
                    <a:pt x="158" y="11"/>
                    <a:pt x="135" y="3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06" y="0"/>
                    <a:pt x="100" y="0"/>
                    <a:pt x="93" y="0"/>
                  </a:cubicBezTo>
                  <a:cubicBezTo>
                    <a:pt x="63" y="0"/>
                    <a:pt x="25" y="7"/>
                    <a:pt x="0" y="17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5" y="9"/>
                    <a:pt x="63" y="2"/>
                    <a:pt x="93" y="2"/>
                  </a:cubicBezTo>
                  <a:cubicBezTo>
                    <a:pt x="100" y="2"/>
                    <a:pt x="106" y="2"/>
                    <a:pt x="111" y="3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34" y="5"/>
                    <a:pt x="157" y="12"/>
                    <a:pt x="178" y="23"/>
                  </a:cubicBezTo>
                  <a:lnTo>
                    <a:pt x="179" y="22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0" name="Freeform 47"/>
            <p:cNvSpPr/>
            <p:nvPr/>
          </p:nvSpPr>
          <p:spPr bwMode="auto">
            <a:xfrm>
              <a:off x="3258" y="-482"/>
              <a:ext cx="38" cy="47"/>
            </a:xfrm>
            <a:custGeom>
              <a:avLst/>
              <a:gdLst>
                <a:gd name="T0" fmla="*/ 1 w 16"/>
                <a:gd name="T1" fmla="*/ 20 h 20"/>
                <a:gd name="T2" fmla="*/ 9 w 16"/>
                <a:gd name="T3" fmla="*/ 9 h 20"/>
                <a:gd name="T4" fmla="*/ 14 w 16"/>
                <a:gd name="T5" fmla="*/ 4 h 20"/>
                <a:gd name="T6" fmla="*/ 15 w 16"/>
                <a:gd name="T7" fmla="*/ 2 h 20"/>
                <a:gd name="T8" fmla="*/ 16 w 16"/>
                <a:gd name="T9" fmla="*/ 1 h 20"/>
                <a:gd name="T10" fmla="*/ 15 w 16"/>
                <a:gd name="T11" fmla="*/ 0 h 20"/>
                <a:gd name="T12" fmla="*/ 14 w 16"/>
                <a:gd name="T13" fmla="*/ 1 h 20"/>
                <a:gd name="T14" fmla="*/ 0 w 16"/>
                <a:gd name="T15" fmla="*/ 19 h 20"/>
                <a:gd name="T16" fmla="*/ 1 w 16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0">
                  <a:moveTo>
                    <a:pt x="1" y="20"/>
                  </a:moveTo>
                  <a:cubicBezTo>
                    <a:pt x="3" y="18"/>
                    <a:pt x="6" y="13"/>
                    <a:pt x="9" y="9"/>
                  </a:cubicBezTo>
                  <a:cubicBezTo>
                    <a:pt x="11" y="7"/>
                    <a:pt x="12" y="5"/>
                    <a:pt x="14" y="4"/>
                  </a:cubicBezTo>
                  <a:cubicBezTo>
                    <a:pt x="14" y="3"/>
                    <a:pt x="15" y="2"/>
                    <a:pt x="15" y="2"/>
                  </a:cubicBezTo>
                  <a:cubicBezTo>
                    <a:pt x="16" y="2"/>
                    <a:pt x="16" y="1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4" y="0"/>
                    <a:pt x="14" y="1"/>
                  </a:cubicBezTo>
                  <a:cubicBezTo>
                    <a:pt x="11" y="4"/>
                    <a:pt x="2" y="15"/>
                    <a:pt x="0" y="19"/>
                  </a:cubicBezTo>
                  <a:lnTo>
                    <a:pt x="1" y="20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1" name="Freeform 48"/>
            <p:cNvSpPr/>
            <p:nvPr/>
          </p:nvSpPr>
          <p:spPr bwMode="auto">
            <a:xfrm>
              <a:off x="3308" y="-520"/>
              <a:ext cx="50" cy="31"/>
            </a:xfrm>
            <a:custGeom>
              <a:avLst/>
              <a:gdLst>
                <a:gd name="T0" fmla="*/ 21 w 21"/>
                <a:gd name="T1" fmla="*/ 11 h 13"/>
                <a:gd name="T2" fmla="*/ 1 w 21"/>
                <a:gd name="T3" fmla="*/ 0 h 13"/>
                <a:gd name="T4" fmla="*/ 0 w 21"/>
                <a:gd name="T5" fmla="*/ 2 h 13"/>
                <a:gd name="T6" fmla="*/ 20 w 21"/>
                <a:gd name="T7" fmla="*/ 13 h 13"/>
                <a:gd name="T8" fmla="*/ 21 w 21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3">
                  <a:moveTo>
                    <a:pt x="21" y="11"/>
                  </a:moveTo>
                  <a:cubicBezTo>
                    <a:pt x="15" y="8"/>
                    <a:pt x="8" y="4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6"/>
                    <a:pt x="14" y="9"/>
                    <a:pt x="20" y="13"/>
                  </a:cubicBezTo>
                  <a:lnTo>
                    <a:pt x="21" y="11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2" name="Freeform 49"/>
            <p:cNvSpPr/>
            <p:nvPr/>
          </p:nvSpPr>
          <p:spPr bwMode="auto">
            <a:xfrm>
              <a:off x="3206" y="-920"/>
              <a:ext cx="277" cy="172"/>
            </a:xfrm>
            <a:custGeom>
              <a:avLst/>
              <a:gdLst>
                <a:gd name="T0" fmla="*/ 70 w 117"/>
                <a:gd name="T1" fmla="*/ 14 h 72"/>
                <a:gd name="T2" fmla="*/ 116 w 117"/>
                <a:gd name="T3" fmla="*/ 68 h 72"/>
                <a:gd name="T4" fmla="*/ 52 w 117"/>
                <a:gd name="T5" fmla="*/ 64 h 72"/>
                <a:gd name="T6" fmla="*/ 1 w 117"/>
                <a:gd name="T7" fmla="*/ 25 h 72"/>
                <a:gd name="T8" fmla="*/ 70 w 117"/>
                <a:gd name="T9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72">
                  <a:moveTo>
                    <a:pt x="70" y="14"/>
                  </a:moveTo>
                  <a:cubicBezTo>
                    <a:pt x="106" y="29"/>
                    <a:pt x="117" y="69"/>
                    <a:pt x="116" y="68"/>
                  </a:cubicBezTo>
                  <a:cubicBezTo>
                    <a:pt x="115" y="68"/>
                    <a:pt x="79" y="72"/>
                    <a:pt x="52" y="64"/>
                  </a:cubicBezTo>
                  <a:cubicBezTo>
                    <a:pt x="24" y="54"/>
                    <a:pt x="0" y="36"/>
                    <a:pt x="1" y="25"/>
                  </a:cubicBezTo>
                  <a:cubicBezTo>
                    <a:pt x="1" y="14"/>
                    <a:pt x="34" y="0"/>
                    <a:pt x="70" y="14"/>
                  </a:cubicBezTo>
                  <a:close/>
                </a:path>
              </a:pathLst>
            </a:custGeom>
            <a:solidFill>
              <a:srgbClr val="9DB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3" name="Freeform 50"/>
            <p:cNvSpPr/>
            <p:nvPr/>
          </p:nvSpPr>
          <p:spPr bwMode="auto">
            <a:xfrm>
              <a:off x="3244" y="-858"/>
              <a:ext cx="284" cy="148"/>
            </a:xfrm>
            <a:custGeom>
              <a:avLst/>
              <a:gdLst>
                <a:gd name="T0" fmla="*/ 120 w 120"/>
                <a:gd name="T1" fmla="*/ 60 h 62"/>
                <a:gd name="T2" fmla="*/ 98 w 120"/>
                <a:gd name="T3" fmla="*/ 40 h 62"/>
                <a:gd name="T4" fmla="*/ 98 w 120"/>
                <a:gd name="T5" fmla="*/ 40 h 62"/>
                <a:gd name="T6" fmla="*/ 0 w 120"/>
                <a:gd name="T7" fmla="*/ 0 h 62"/>
                <a:gd name="T8" fmla="*/ 0 w 120"/>
                <a:gd name="T9" fmla="*/ 2 h 62"/>
                <a:gd name="T10" fmla="*/ 96 w 120"/>
                <a:gd name="T11" fmla="*/ 41 h 62"/>
                <a:gd name="T12" fmla="*/ 96 w 120"/>
                <a:gd name="T13" fmla="*/ 41 h 62"/>
                <a:gd name="T14" fmla="*/ 119 w 120"/>
                <a:gd name="T15" fmla="*/ 62 h 62"/>
                <a:gd name="T16" fmla="*/ 120 w 120"/>
                <a:gd name="T17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62">
                  <a:moveTo>
                    <a:pt x="120" y="60"/>
                  </a:moveTo>
                  <a:cubicBezTo>
                    <a:pt x="113" y="53"/>
                    <a:pt x="106" y="46"/>
                    <a:pt x="98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73" y="21"/>
                    <a:pt x="30" y="4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9" y="6"/>
                    <a:pt x="72" y="23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104" y="47"/>
                    <a:pt x="112" y="54"/>
                    <a:pt x="119" y="62"/>
                  </a:cubicBezTo>
                  <a:lnTo>
                    <a:pt x="120" y="60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4" name="Freeform 51"/>
            <p:cNvSpPr/>
            <p:nvPr/>
          </p:nvSpPr>
          <p:spPr bwMode="auto">
            <a:xfrm>
              <a:off x="3279" y="-836"/>
              <a:ext cx="52" cy="26"/>
            </a:xfrm>
            <a:custGeom>
              <a:avLst/>
              <a:gdLst>
                <a:gd name="T0" fmla="*/ 1 w 22"/>
                <a:gd name="T1" fmla="*/ 11 h 11"/>
                <a:gd name="T2" fmla="*/ 13 w 22"/>
                <a:gd name="T3" fmla="*/ 6 h 11"/>
                <a:gd name="T4" fmla="*/ 19 w 22"/>
                <a:gd name="T5" fmla="*/ 3 h 11"/>
                <a:gd name="T6" fmla="*/ 22 w 22"/>
                <a:gd name="T7" fmla="*/ 2 h 11"/>
                <a:gd name="T8" fmla="*/ 22 w 22"/>
                <a:gd name="T9" fmla="*/ 0 h 11"/>
                <a:gd name="T10" fmla="*/ 18 w 22"/>
                <a:gd name="T11" fmla="*/ 1 h 11"/>
                <a:gd name="T12" fmla="*/ 0 w 22"/>
                <a:gd name="T13" fmla="*/ 9 h 11"/>
                <a:gd name="T14" fmla="*/ 1 w 2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1">
                  <a:moveTo>
                    <a:pt x="1" y="11"/>
                  </a:moveTo>
                  <a:cubicBezTo>
                    <a:pt x="3" y="10"/>
                    <a:pt x="8" y="7"/>
                    <a:pt x="13" y="6"/>
                  </a:cubicBezTo>
                  <a:cubicBezTo>
                    <a:pt x="15" y="5"/>
                    <a:pt x="17" y="4"/>
                    <a:pt x="19" y="3"/>
                  </a:cubicBezTo>
                  <a:cubicBezTo>
                    <a:pt x="20" y="3"/>
                    <a:pt x="22" y="2"/>
                    <a:pt x="22" y="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1"/>
                    <a:pt x="18" y="1"/>
                  </a:cubicBezTo>
                  <a:cubicBezTo>
                    <a:pt x="13" y="3"/>
                    <a:pt x="4" y="7"/>
                    <a:pt x="0" y="9"/>
                  </a:cubicBezTo>
                  <a:cubicBezTo>
                    <a:pt x="1" y="11"/>
                    <a:pt x="1" y="11"/>
                    <a:pt x="1" y="11"/>
                  </a:cubicBez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5" name="Freeform 52"/>
            <p:cNvSpPr/>
            <p:nvPr/>
          </p:nvSpPr>
          <p:spPr bwMode="auto">
            <a:xfrm>
              <a:off x="3358" y="-855"/>
              <a:ext cx="30" cy="45"/>
            </a:xfrm>
            <a:custGeom>
              <a:avLst/>
              <a:gdLst>
                <a:gd name="T0" fmla="*/ 13 w 13"/>
                <a:gd name="T1" fmla="*/ 18 h 19"/>
                <a:gd name="T2" fmla="*/ 2 w 13"/>
                <a:gd name="T3" fmla="*/ 0 h 19"/>
                <a:gd name="T4" fmla="*/ 0 w 13"/>
                <a:gd name="T5" fmla="*/ 1 h 19"/>
                <a:gd name="T6" fmla="*/ 11 w 13"/>
                <a:gd name="T7" fmla="*/ 19 h 19"/>
                <a:gd name="T8" fmla="*/ 13 w 13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8"/>
                  </a:moveTo>
                  <a:cubicBezTo>
                    <a:pt x="9" y="12"/>
                    <a:pt x="6" y="6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7"/>
                    <a:pt x="8" y="13"/>
                    <a:pt x="11" y="19"/>
                  </a:cubicBezTo>
                  <a:lnTo>
                    <a:pt x="13" y="18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6" name="Freeform 53"/>
            <p:cNvSpPr/>
            <p:nvPr/>
          </p:nvSpPr>
          <p:spPr bwMode="auto">
            <a:xfrm>
              <a:off x="3018" y="-720"/>
              <a:ext cx="297" cy="166"/>
            </a:xfrm>
            <a:custGeom>
              <a:avLst/>
              <a:gdLst>
                <a:gd name="T0" fmla="*/ 55 w 125"/>
                <a:gd name="T1" fmla="*/ 11 h 70"/>
                <a:gd name="T2" fmla="*/ 124 w 125"/>
                <a:gd name="T3" fmla="*/ 26 h 70"/>
                <a:gd name="T4" fmla="*/ 70 w 125"/>
                <a:gd name="T5" fmla="*/ 61 h 70"/>
                <a:gd name="T6" fmla="*/ 6 w 125"/>
                <a:gd name="T7" fmla="*/ 61 h 70"/>
                <a:gd name="T8" fmla="*/ 55 w 125"/>
                <a:gd name="T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70">
                  <a:moveTo>
                    <a:pt x="55" y="11"/>
                  </a:moveTo>
                  <a:cubicBezTo>
                    <a:pt x="92" y="0"/>
                    <a:pt x="125" y="26"/>
                    <a:pt x="124" y="26"/>
                  </a:cubicBezTo>
                  <a:cubicBezTo>
                    <a:pt x="123" y="26"/>
                    <a:pt x="97" y="51"/>
                    <a:pt x="70" y="61"/>
                  </a:cubicBezTo>
                  <a:cubicBezTo>
                    <a:pt x="42" y="70"/>
                    <a:pt x="12" y="70"/>
                    <a:pt x="6" y="61"/>
                  </a:cubicBezTo>
                  <a:cubicBezTo>
                    <a:pt x="0" y="51"/>
                    <a:pt x="18" y="21"/>
                    <a:pt x="55" y="11"/>
                  </a:cubicBezTo>
                  <a:close/>
                </a:path>
              </a:pathLst>
            </a:custGeom>
            <a:solidFill>
              <a:srgbClr val="9DB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7" name="Freeform 54"/>
            <p:cNvSpPr/>
            <p:nvPr/>
          </p:nvSpPr>
          <p:spPr bwMode="auto">
            <a:xfrm>
              <a:off x="3063" y="-661"/>
              <a:ext cx="314" cy="69"/>
            </a:xfrm>
            <a:custGeom>
              <a:avLst/>
              <a:gdLst>
                <a:gd name="T0" fmla="*/ 132 w 132"/>
                <a:gd name="T1" fmla="*/ 3 h 29"/>
                <a:gd name="T2" fmla="*/ 102 w 132"/>
                <a:gd name="T3" fmla="*/ 0 h 29"/>
                <a:gd name="T4" fmla="*/ 102 w 132"/>
                <a:gd name="T5" fmla="*/ 0 h 29"/>
                <a:gd name="T6" fmla="*/ 102 w 132"/>
                <a:gd name="T7" fmla="*/ 0 h 29"/>
                <a:gd name="T8" fmla="*/ 0 w 132"/>
                <a:gd name="T9" fmla="*/ 27 h 29"/>
                <a:gd name="T10" fmla="*/ 1 w 132"/>
                <a:gd name="T11" fmla="*/ 29 h 29"/>
                <a:gd name="T12" fmla="*/ 102 w 132"/>
                <a:gd name="T13" fmla="*/ 2 h 29"/>
                <a:gd name="T14" fmla="*/ 102 w 132"/>
                <a:gd name="T15" fmla="*/ 2 h 29"/>
                <a:gd name="T16" fmla="*/ 132 w 132"/>
                <a:gd name="T17" fmla="*/ 5 h 29"/>
                <a:gd name="T18" fmla="*/ 132 w 132"/>
                <a:gd name="T1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29">
                  <a:moveTo>
                    <a:pt x="132" y="3"/>
                  </a:moveTo>
                  <a:cubicBezTo>
                    <a:pt x="122" y="1"/>
                    <a:pt x="112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71" y="0"/>
                    <a:pt x="26" y="13"/>
                    <a:pt x="0" y="27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7" y="15"/>
                    <a:pt x="71" y="2"/>
                    <a:pt x="102" y="2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12" y="2"/>
                    <a:pt x="122" y="3"/>
                    <a:pt x="132" y="5"/>
                  </a:cubicBezTo>
                  <a:lnTo>
                    <a:pt x="132" y="3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8" name="Freeform 55"/>
            <p:cNvSpPr/>
            <p:nvPr/>
          </p:nvSpPr>
          <p:spPr bwMode="auto">
            <a:xfrm>
              <a:off x="3118" y="-630"/>
              <a:ext cx="31" cy="48"/>
            </a:xfrm>
            <a:custGeom>
              <a:avLst/>
              <a:gdLst>
                <a:gd name="T0" fmla="*/ 2 w 13"/>
                <a:gd name="T1" fmla="*/ 20 h 20"/>
                <a:gd name="T2" fmla="*/ 8 w 13"/>
                <a:gd name="T3" fmla="*/ 9 h 20"/>
                <a:gd name="T4" fmla="*/ 11 w 13"/>
                <a:gd name="T5" fmla="*/ 4 h 20"/>
                <a:gd name="T6" fmla="*/ 13 w 13"/>
                <a:gd name="T7" fmla="*/ 2 h 20"/>
                <a:gd name="T8" fmla="*/ 13 w 13"/>
                <a:gd name="T9" fmla="*/ 1 h 20"/>
                <a:gd name="T10" fmla="*/ 12 w 13"/>
                <a:gd name="T11" fmla="*/ 0 h 20"/>
                <a:gd name="T12" fmla="*/ 11 w 13"/>
                <a:gd name="T13" fmla="*/ 1 h 20"/>
                <a:gd name="T14" fmla="*/ 0 w 13"/>
                <a:gd name="T15" fmla="*/ 19 h 20"/>
                <a:gd name="T16" fmla="*/ 2 w 13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0">
                  <a:moveTo>
                    <a:pt x="2" y="20"/>
                  </a:moveTo>
                  <a:cubicBezTo>
                    <a:pt x="3" y="18"/>
                    <a:pt x="5" y="13"/>
                    <a:pt x="8" y="9"/>
                  </a:cubicBezTo>
                  <a:cubicBezTo>
                    <a:pt x="9" y="7"/>
                    <a:pt x="10" y="5"/>
                    <a:pt x="11" y="4"/>
                  </a:cubicBezTo>
                  <a:cubicBezTo>
                    <a:pt x="12" y="3"/>
                    <a:pt x="12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1" y="0"/>
                    <a:pt x="11" y="1"/>
                  </a:cubicBezTo>
                  <a:cubicBezTo>
                    <a:pt x="8" y="4"/>
                    <a:pt x="2" y="15"/>
                    <a:pt x="0" y="19"/>
                  </a:cubicBezTo>
                  <a:lnTo>
                    <a:pt x="2" y="20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9" name="Freeform 56"/>
            <p:cNvSpPr/>
            <p:nvPr/>
          </p:nvSpPr>
          <p:spPr bwMode="auto">
            <a:xfrm>
              <a:off x="3156" y="-665"/>
              <a:ext cx="50" cy="21"/>
            </a:xfrm>
            <a:custGeom>
              <a:avLst/>
              <a:gdLst>
                <a:gd name="T0" fmla="*/ 21 w 21"/>
                <a:gd name="T1" fmla="*/ 8 h 9"/>
                <a:gd name="T2" fmla="*/ 1 w 21"/>
                <a:gd name="T3" fmla="*/ 0 h 9"/>
                <a:gd name="T4" fmla="*/ 0 w 21"/>
                <a:gd name="T5" fmla="*/ 2 h 9"/>
                <a:gd name="T6" fmla="*/ 20 w 21"/>
                <a:gd name="T7" fmla="*/ 9 h 9"/>
                <a:gd name="T8" fmla="*/ 21 w 21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21" y="8"/>
                  </a:moveTo>
                  <a:cubicBezTo>
                    <a:pt x="14" y="5"/>
                    <a:pt x="8" y="2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4"/>
                    <a:pt x="14" y="7"/>
                    <a:pt x="20" y="9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0" name="Freeform 57"/>
            <p:cNvSpPr/>
            <p:nvPr/>
          </p:nvSpPr>
          <p:spPr bwMode="auto">
            <a:xfrm>
              <a:off x="3324" y="-756"/>
              <a:ext cx="304" cy="286"/>
            </a:xfrm>
            <a:custGeom>
              <a:avLst/>
              <a:gdLst>
                <a:gd name="T0" fmla="*/ 92 w 128"/>
                <a:gd name="T1" fmla="*/ 34 h 120"/>
                <a:gd name="T2" fmla="*/ 120 w 128"/>
                <a:gd name="T3" fmla="*/ 119 h 120"/>
                <a:gd name="T4" fmla="*/ 47 w 128"/>
                <a:gd name="T5" fmla="*/ 83 h 120"/>
                <a:gd name="T6" fmla="*/ 6 w 128"/>
                <a:gd name="T7" fmla="*/ 13 h 120"/>
                <a:gd name="T8" fmla="*/ 92 w 128"/>
                <a:gd name="T9" fmla="*/ 3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0">
                  <a:moveTo>
                    <a:pt x="92" y="34"/>
                  </a:moveTo>
                  <a:cubicBezTo>
                    <a:pt x="128" y="68"/>
                    <a:pt x="121" y="120"/>
                    <a:pt x="120" y="119"/>
                  </a:cubicBezTo>
                  <a:cubicBezTo>
                    <a:pt x="120" y="118"/>
                    <a:pt x="75" y="106"/>
                    <a:pt x="47" y="83"/>
                  </a:cubicBezTo>
                  <a:cubicBezTo>
                    <a:pt x="19" y="59"/>
                    <a:pt x="0" y="26"/>
                    <a:pt x="6" y="13"/>
                  </a:cubicBezTo>
                  <a:cubicBezTo>
                    <a:pt x="12" y="0"/>
                    <a:pt x="56" y="0"/>
                    <a:pt x="92" y="34"/>
                  </a:cubicBezTo>
                  <a:close/>
                </a:path>
              </a:pathLst>
            </a:custGeom>
            <a:solidFill>
              <a:srgbClr val="699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1" name="Freeform 58"/>
            <p:cNvSpPr/>
            <p:nvPr/>
          </p:nvSpPr>
          <p:spPr bwMode="auto">
            <a:xfrm>
              <a:off x="3377" y="-703"/>
              <a:ext cx="296" cy="408"/>
            </a:xfrm>
            <a:custGeom>
              <a:avLst/>
              <a:gdLst>
                <a:gd name="T0" fmla="*/ 125 w 125"/>
                <a:gd name="T1" fmla="*/ 172 h 172"/>
                <a:gd name="T2" fmla="*/ 97 w 125"/>
                <a:gd name="T3" fmla="*/ 93 h 172"/>
                <a:gd name="T4" fmla="*/ 97 w 125"/>
                <a:gd name="T5" fmla="*/ 93 h 172"/>
                <a:gd name="T6" fmla="*/ 1 w 125"/>
                <a:gd name="T7" fmla="*/ 0 h 172"/>
                <a:gd name="T8" fmla="*/ 0 w 125"/>
                <a:gd name="T9" fmla="*/ 2 h 172"/>
                <a:gd name="T10" fmla="*/ 95 w 125"/>
                <a:gd name="T11" fmla="*/ 94 h 172"/>
                <a:gd name="T12" fmla="*/ 95 w 125"/>
                <a:gd name="T13" fmla="*/ 94 h 172"/>
                <a:gd name="T14" fmla="*/ 123 w 125"/>
                <a:gd name="T15" fmla="*/ 172 h 172"/>
                <a:gd name="T16" fmla="*/ 125 w 125"/>
                <a:gd name="T17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72">
                  <a:moveTo>
                    <a:pt x="125" y="172"/>
                  </a:moveTo>
                  <a:cubicBezTo>
                    <a:pt x="121" y="144"/>
                    <a:pt x="111" y="117"/>
                    <a:pt x="97" y="93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77" y="59"/>
                    <a:pt x="34" y="19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3" y="21"/>
                    <a:pt x="75" y="61"/>
                    <a:pt x="95" y="94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109" y="118"/>
                    <a:pt x="119" y="144"/>
                    <a:pt x="123" y="172"/>
                  </a:cubicBezTo>
                  <a:lnTo>
                    <a:pt x="125" y="172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2" name="Freeform 59"/>
            <p:cNvSpPr/>
            <p:nvPr/>
          </p:nvSpPr>
          <p:spPr bwMode="auto">
            <a:xfrm>
              <a:off x="3400" y="-637"/>
              <a:ext cx="71" cy="5"/>
            </a:xfrm>
            <a:custGeom>
              <a:avLst/>
              <a:gdLst>
                <a:gd name="T0" fmla="*/ 0 w 30"/>
                <a:gd name="T1" fmla="*/ 2 h 2"/>
                <a:gd name="T2" fmla="*/ 15 w 30"/>
                <a:gd name="T3" fmla="*/ 2 h 2"/>
                <a:gd name="T4" fmla="*/ 24 w 30"/>
                <a:gd name="T5" fmla="*/ 2 h 2"/>
                <a:gd name="T6" fmla="*/ 28 w 30"/>
                <a:gd name="T7" fmla="*/ 2 h 2"/>
                <a:gd name="T8" fmla="*/ 29 w 30"/>
                <a:gd name="T9" fmla="*/ 2 h 2"/>
                <a:gd name="T10" fmla="*/ 30 w 30"/>
                <a:gd name="T11" fmla="*/ 0 h 2"/>
                <a:gd name="T12" fmla="*/ 28 w 30"/>
                <a:gd name="T13" fmla="*/ 0 h 2"/>
                <a:gd name="T14" fmla="*/ 15 w 30"/>
                <a:gd name="T15" fmla="*/ 0 h 2"/>
                <a:gd name="T16" fmla="*/ 0 w 30"/>
                <a:gd name="T17" fmla="*/ 0 h 2"/>
                <a:gd name="T18" fmla="*/ 0 w 30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">
                  <a:moveTo>
                    <a:pt x="0" y="2"/>
                  </a:moveTo>
                  <a:cubicBezTo>
                    <a:pt x="3" y="2"/>
                    <a:pt x="9" y="2"/>
                    <a:pt x="15" y="2"/>
                  </a:cubicBezTo>
                  <a:cubicBezTo>
                    <a:pt x="18" y="2"/>
                    <a:pt x="22" y="2"/>
                    <a:pt x="24" y="2"/>
                  </a:cubicBezTo>
                  <a:cubicBezTo>
                    <a:pt x="26" y="2"/>
                    <a:pt x="27" y="2"/>
                    <a:pt x="28" y="2"/>
                  </a:cubicBezTo>
                  <a:cubicBezTo>
                    <a:pt x="28" y="2"/>
                    <a:pt x="29" y="2"/>
                    <a:pt x="29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8" y="0"/>
                  </a:cubicBezTo>
                  <a:cubicBezTo>
                    <a:pt x="25" y="0"/>
                    <a:pt x="20" y="0"/>
                    <a:pt x="15" y="0"/>
                  </a:cubicBezTo>
                  <a:cubicBezTo>
                    <a:pt x="9" y="0"/>
                    <a:pt x="3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3" name="Freeform 60"/>
            <p:cNvSpPr/>
            <p:nvPr/>
          </p:nvSpPr>
          <p:spPr bwMode="auto">
            <a:xfrm>
              <a:off x="3512" y="-646"/>
              <a:ext cx="14" cy="64"/>
            </a:xfrm>
            <a:custGeom>
              <a:avLst/>
              <a:gdLst>
                <a:gd name="T0" fmla="*/ 6 w 6"/>
                <a:gd name="T1" fmla="*/ 27 h 27"/>
                <a:gd name="T2" fmla="*/ 2 w 6"/>
                <a:gd name="T3" fmla="*/ 0 h 27"/>
                <a:gd name="T4" fmla="*/ 0 w 6"/>
                <a:gd name="T5" fmla="*/ 0 h 27"/>
                <a:gd name="T6" fmla="*/ 4 w 6"/>
                <a:gd name="T7" fmla="*/ 27 h 27"/>
                <a:gd name="T8" fmla="*/ 6 w 6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7">
                  <a:moveTo>
                    <a:pt x="6" y="27"/>
                  </a:moveTo>
                  <a:cubicBezTo>
                    <a:pt x="5" y="18"/>
                    <a:pt x="4" y="9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9"/>
                    <a:pt x="3" y="18"/>
                    <a:pt x="4" y="27"/>
                  </a:cubicBezTo>
                  <a:lnTo>
                    <a:pt x="6" y="27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4" name="Freeform 61"/>
            <p:cNvSpPr/>
            <p:nvPr/>
          </p:nvSpPr>
          <p:spPr bwMode="auto">
            <a:xfrm>
              <a:off x="3455" y="-796"/>
              <a:ext cx="268" cy="264"/>
            </a:xfrm>
            <a:custGeom>
              <a:avLst/>
              <a:gdLst>
                <a:gd name="T0" fmla="*/ 35 w 113"/>
                <a:gd name="T1" fmla="*/ 81 h 111"/>
                <a:gd name="T2" fmla="*/ 112 w 113"/>
                <a:gd name="T3" fmla="*/ 101 h 111"/>
                <a:gd name="T4" fmla="*/ 76 w 113"/>
                <a:gd name="T5" fmla="*/ 38 h 111"/>
                <a:gd name="T6" fmla="*/ 12 w 113"/>
                <a:gd name="T7" fmla="*/ 6 h 111"/>
                <a:gd name="T8" fmla="*/ 35 w 113"/>
                <a:gd name="T9" fmla="*/ 8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1">
                  <a:moveTo>
                    <a:pt x="35" y="81"/>
                  </a:moveTo>
                  <a:cubicBezTo>
                    <a:pt x="67" y="111"/>
                    <a:pt x="113" y="101"/>
                    <a:pt x="112" y="101"/>
                  </a:cubicBezTo>
                  <a:cubicBezTo>
                    <a:pt x="111" y="101"/>
                    <a:pt x="98" y="62"/>
                    <a:pt x="76" y="38"/>
                  </a:cubicBezTo>
                  <a:cubicBezTo>
                    <a:pt x="53" y="15"/>
                    <a:pt x="23" y="0"/>
                    <a:pt x="12" y="6"/>
                  </a:cubicBezTo>
                  <a:cubicBezTo>
                    <a:pt x="0" y="12"/>
                    <a:pt x="3" y="51"/>
                    <a:pt x="35" y="81"/>
                  </a:cubicBezTo>
                  <a:close/>
                </a:path>
              </a:pathLst>
            </a:custGeom>
            <a:solidFill>
              <a:srgbClr val="9DB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5" name="Freeform 62"/>
            <p:cNvSpPr/>
            <p:nvPr/>
          </p:nvSpPr>
          <p:spPr bwMode="auto">
            <a:xfrm>
              <a:off x="3505" y="-748"/>
              <a:ext cx="377" cy="240"/>
            </a:xfrm>
            <a:custGeom>
              <a:avLst/>
              <a:gdLst>
                <a:gd name="T0" fmla="*/ 159 w 159"/>
                <a:gd name="T1" fmla="*/ 99 h 101"/>
                <a:gd name="T2" fmla="*/ 88 w 159"/>
                <a:gd name="T3" fmla="*/ 78 h 101"/>
                <a:gd name="T4" fmla="*/ 88 w 159"/>
                <a:gd name="T5" fmla="*/ 78 h 101"/>
                <a:gd name="T6" fmla="*/ 1 w 159"/>
                <a:gd name="T7" fmla="*/ 0 h 101"/>
                <a:gd name="T8" fmla="*/ 0 w 159"/>
                <a:gd name="T9" fmla="*/ 1 h 101"/>
                <a:gd name="T10" fmla="*/ 87 w 159"/>
                <a:gd name="T11" fmla="*/ 80 h 101"/>
                <a:gd name="T12" fmla="*/ 87 w 159"/>
                <a:gd name="T13" fmla="*/ 80 h 101"/>
                <a:gd name="T14" fmla="*/ 87 w 159"/>
                <a:gd name="T15" fmla="*/ 80 h 101"/>
                <a:gd name="T16" fmla="*/ 158 w 159"/>
                <a:gd name="T17" fmla="*/ 101 h 101"/>
                <a:gd name="T18" fmla="*/ 159 w 159"/>
                <a:gd name="T19" fmla="*/ 9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9" h="101">
                  <a:moveTo>
                    <a:pt x="159" y="99"/>
                  </a:moveTo>
                  <a:cubicBezTo>
                    <a:pt x="134" y="96"/>
                    <a:pt x="110" y="89"/>
                    <a:pt x="88" y="78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58" y="63"/>
                    <a:pt x="20" y="27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29"/>
                    <a:pt x="56" y="64"/>
                    <a:pt x="87" y="80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109" y="91"/>
                    <a:pt x="133" y="98"/>
                    <a:pt x="158" y="101"/>
                  </a:cubicBezTo>
                  <a:lnTo>
                    <a:pt x="159" y="99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6" name="Freeform 63"/>
            <p:cNvSpPr/>
            <p:nvPr/>
          </p:nvSpPr>
          <p:spPr bwMode="auto">
            <a:xfrm>
              <a:off x="3564" y="-732"/>
              <a:ext cx="7" cy="62"/>
            </a:xfrm>
            <a:custGeom>
              <a:avLst/>
              <a:gdLst>
                <a:gd name="T0" fmla="*/ 0 w 3"/>
                <a:gd name="T1" fmla="*/ 0 h 26"/>
                <a:gd name="T2" fmla="*/ 0 w 3"/>
                <a:gd name="T3" fmla="*/ 15 h 26"/>
                <a:gd name="T4" fmla="*/ 1 w 3"/>
                <a:gd name="T5" fmla="*/ 22 h 26"/>
                <a:gd name="T6" fmla="*/ 1 w 3"/>
                <a:gd name="T7" fmla="*/ 25 h 26"/>
                <a:gd name="T8" fmla="*/ 2 w 3"/>
                <a:gd name="T9" fmla="*/ 26 h 26"/>
                <a:gd name="T10" fmla="*/ 3 w 3"/>
                <a:gd name="T11" fmla="*/ 26 h 26"/>
                <a:gd name="T12" fmla="*/ 3 w 3"/>
                <a:gd name="T13" fmla="*/ 25 h 26"/>
                <a:gd name="T14" fmla="*/ 2 w 3"/>
                <a:gd name="T15" fmla="*/ 0 h 26"/>
                <a:gd name="T16" fmla="*/ 0 w 3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26">
                  <a:moveTo>
                    <a:pt x="0" y="0"/>
                  </a:moveTo>
                  <a:cubicBezTo>
                    <a:pt x="0" y="3"/>
                    <a:pt x="0" y="9"/>
                    <a:pt x="0" y="15"/>
                  </a:cubicBezTo>
                  <a:cubicBezTo>
                    <a:pt x="1" y="18"/>
                    <a:pt x="1" y="20"/>
                    <a:pt x="1" y="22"/>
                  </a:cubicBezTo>
                  <a:cubicBezTo>
                    <a:pt x="1" y="23"/>
                    <a:pt x="1" y="24"/>
                    <a:pt x="1" y="25"/>
                  </a:cubicBezTo>
                  <a:cubicBezTo>
                    <a:pt x="1" y="25"/>
                    <a:pt x="1" y="26"/>
                    <a:pt x="2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5"/>
                    <a:pt x="3" y="25"/>
                  </a:cubicBezTo>
                  <a:cubicBezTo>
                    <a:pt x="3" y="20"/>
                    <a:pt x="2" y="6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7" name="Freeform 64"/>
            <p:cNvSpPr/>
            <p:nvPr/>
          </p:nvSpPr>
          <p:spPr bwMode="auto">
            <a:xfrm>
              <a:off x="3562" y="-632"/>
              <a:ext cx="57" cy="9"/>
            </a:xfrm>
            <a:custGeom>
              <a:avLst/>
              <a:gdLst>
                <a:gd name="T0" fmla="*/ 24 w 24"/>
                <a:gd name="T1" fmla="*/ 2 h 4"/>
                <a:gd name="T2" fmla="*/ 0 w 24"/>
                <a:gd name="T3" fmla="*/ 0 h 4"/>
                <a:gd name="T4" fmla="*/ 0 w 24"/>
                <a:gd name="T5" fmla="*/ 2 h 4"/>
                <a:gd name="T6" fmla="*/ 24 w 24"/>
                <a:gd name="T7" fmla="*/ 4 h 4"/>
                <a:gd name="T8" fmla="*/ 24 w 2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4" y="2"/>
                  </a:moveTo>
                  <a:cubicBezTo>
                    <a:pt x="16" y="2"/>
                    <a:pt x="8" y="1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3"/>
                    <a:pt x="16" y="4"/>
                    <a:pt x="24" y="4"/>
                  </a:cubicBezTo>
                  <a:cubicBezTo>
                    <a:pt x="24" y="2"/>
                    <a:pt x="24" y="2"/>
                    <a:pt x="24" y="2"/>
                  </a:cubicBez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8" name="Freeform 65"/>
            <p:cNvSpPr/>
            <p:nvPr/>
          </p:nvSpPr>
          <p:spPr bwMode="auto">
            <a:xfrm>
              <a:off x="3911" y="-734"/>
              <a:ext cx="211" cy="242"/>
            </a:xfrm>
            <a:custGeom>
              <a:avLst/>
              <a:gdLst>
                <a:gd name="T0" fmla="*/ 22 w 89"/>
                <a:gd name="T1" fmla="*/ 34 h 102"/>
                <a:gd name="T2" fmla="*/ 12 w 89"/>
                <a:gd name="T3" fmla="*/ 101 h 102"/>
                <a:gd name="T4" fmla="*/ 61 w 89"/>
                <a:gd name="T5" fmla="*/ 65 h 102"/>
                <a:gd name="T6" fmla="*/ 83 w 89"/>
                <a:gd name="T7" fmla="*/ 9 h 102"/>
                <a:gd name="T8" fmla="*/ 22 w 89"/>
                <a:gd name="T9" fmla="*/ 3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02">
                  <a:moveTo>
                    <a:pt x="22" y="34"/>
                  </a:moveTo>
                  <a:cubicBezTo>
                    <a:pt x="0" y="64"/>
                    <a:pt x="11" y="102"/>
                    <a:pt x="12" y="101"/>
                  </a:cubicBezTo>
                  <a:cubicBezTo>
                    <a:pt x="12" y="100"/>
                    <a:pt x="43" y="86"/>
                    <a:pt x="61" y="65"/>
                  </a:cubicBezTo>
                  <a:cubicBezTo>
                    <a:pt x="79" y="44"/>
                    <a:pt x="89" y="17"/>
                    <a:pt x="83" y="9"/>
                  </a:cubicBezTo>
                  <a:cubicBezTo>
                    <a:pt x="77" y="0"/>
                    <a:pt x="44" y="5"/>
                    <a:pt x="22" y="34"/>
                  </a:cubicBezTo>
                  <a:close/>
                </a:path>
              </a:pathLst>
            </a:custGeom>
            <a:solidFill>
              <a:srgbClr val="699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9" name="Freeform 66"/>
            <p:cNvSpPr/>
            <p:nvPr/>
          </p:nvSpPr>
          <p:spPr bwMode="auto">
            <a:xfrm>
              <a:off x="3911" y="-694"/>
              <a:ext cx="170" cy="338"/>
            </a:xfrm>
            <a:custGeom>
              <a:avLst/>
              <a:gdLst>
                <a:gd name="T0" fmla="*/ 2 w 72"/>
                <a:gd name="T1" fmla="*/ 142 h 142"/>
                <a:gd name="T2" fmla="*/ 14 w 72"/>
                <a:gd name="T3" fmla="*/ 81 h 142"/>
                <a:gd name="T4" fmla="*/ 14 w 72"/>
                <a:gd name="T5" fmla="*/ 81 h 142"/>
                <a:gd name="T6" fmla="*/ 72 w 72"/>
                <a:gd name="T7" fmla="*/ 2 h 142"/>
                <a:gd name="T8" fmla="*/ 71 w 72"/>
                <a:gd name="T9" fmla="*/ 0 h 142"/>
                <a:gd name="T10" fmla="*/ 12 w 72"/>
                <a:gd name="T11" fmla="*/ 80 h 142"/>
                <a:gd name="T12" fmla="*/ 12 w 72"/>
                <a:gd name="T13" fmla="*/ 80 h 142"/>
                <a:gd name="T14" fmla="*/ 0 w 72"/>
                <a:gd name="T15" fmla="*/ 142 h 142"/>
                <a:gd name="T16" fmla="*/ 2 w 72"/>
                <a:gd name="T1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42">
                  <a:moveTo>
                    <a:pt x="2" y="142"/>
                  </a:moveTo>
                  <a:cubicBezTo>
                    <a:pt x="2" y="121"/>
                    <a:pt x="6" y="100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24" y="54"/>
                    <a:pt x="51" y="20"/>
                    <a:pt x="72" y="2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49" y="18"/>
                    <a:pt x="23" y="53"/>
                    <a:pt x="12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4" y="100"/>
                    <a:pt x="0" y="121"/>
                    <a:pt x="0" y="142"/>
                  </a:cubicBezTo>
                  <a:lnTo>
                    <a:pt x="2" y="142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0" name="Freeform 67"/>
            <p:cNvSpPr/>
            <p:nvPr/>
          </p:nvSpPr>
          <p:spPr bwMode="auto">
            <a:xfrm>
              <a:off x="4020" y="-642"/>
              <a:ext cx="52" cy="12"/>
            </a:xfrm>
            <a:custGeom>
              <a:avLst/>
              <a:gdLst>
                <a:gd name="T0" fmla="*/ 22 w 22"/>
                <a:gd name="T1" fmla="*/ 0 h 5"/>
                <a:gd name="T2" fmla="*/ 10 w 22"/>
                <a:gd name="T3" fmla="*/ 2 h 5"/>
                <a:gd name="T4" fmla="*/ 4 w 22"/>
                <a:gd name="T5" fmla="*/ 3 h 5"/>
                <a:gd name="T6" fmla="*/ 2 w 22"/>
                <a:gd name="T7" fmla="*/ 3 h 5"/>
                <a:gd name="T8" fmla="*/ 0 w 22"/>
                <a:gd name="T9" fmla="*/ 4 h 5"/>
                <a:gd name="T10" fmla="*/ 1 w 22"/>
                <a:gd name="T11" fmla="*/ 5 h 5"/>
                <a:gd name="T12" fmla="*/ 2 w 22"/>
                <a:gd name="T13" fmla="*/ 5 h 5"/>
                <a:gd name="T14" fmla="*/ 22 w 22"/>
                <a:gd name="T15" fmla="*/ 2 h 5"/>
                <a:gd name="T16" fmla="*/ 22 w 22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">
                  <a:moveTo>
                    <a:pt x="22" y="0"/>
                  </a:moveTo>
                  <a:cubicBezTo>
                    <a:pt x="19" y="0"/>
                    <a:pt x="15" y="1"/>
                    <a:pt x="10" y="2"/>
                  </a:cubicBezTo>
                  <a:cubicBezTo>
                    <a:pt x="8" y="2"/>
                    <a:pt x="6" y="2"/>
                    <a:pt x="4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1" y="3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6" y="4"/>
                    <a:pt x="18" y="2"/>
                    <a:pt x="22" y="2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1" name="Freeform 68"/>
            <p:cNvSpPr/>
            <p:nvPr/>
          </p:nvSpPr>
          <p:spPr bwMode="auto">
            <a:xfrm>
              <a:off x="3984" y="-634"/>
              <a:ext cx="7" cy="47"/>
            </a:xfrm>
            <a:custGeom>
              <a:avLst/>
              <a:gdLst>
                <a:gd name="T0" fmla="*/ 3 w 3"/>
                <a:gd name="T1" fmla="*/ 20 h 20"/>
                <a:gd name="T2" fmla="*/ 2 w 3"/>
                <a:gd name="T3" fmla="*/ 10 h 20"/>
                <a:gd name="T4" fmla="*/ 3 w 3"/>
                <a:gd name="T5" fmla="*/ 0 h 20"/>
                <a:gd name="T6" fmla="*/ 1 w 3"/>
                <a:gd name="T7" fmla="*/ 0 h 20"/>
                <a:gd name="T8" fmla="*/ 0 w 3"/>
                <a:gd name="T9" fmla="*/ 10 h 20"/>
                <a:gd name="T10" fmla="*/ 1 w 3"/>
                <a:gd name="T11" fmla="*/ 20 h 20"/>
                <a:gd name="T12" fmla="*/ 3 w 3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0">
                  <a:moveTo>
                    <a:pt x="3" y="20"/>
                  </a:moveTo>
                  <a:cubicBezTo>
                    <a:pt x="2" y="17"/>
                    <a:pt x="2" y="13"/>
                    <a:pt x="2" y="10"/>
                  </a:cubicBezTo>
                  <a:cubicBezTo>
                    <a:pt x="2" y="7"/>
                    <a:pt x="2" y="3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0" y="13"/>
                    <a:pt x="0" y="17"/>
                    <a:pt x="1" y="20"/>
                  </a:cubicBezTo>
                  <a:lnTo>
                    <a:pt x="3" y="20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2" name="Freeform 69"/>
            <p:cNvSpPr/>
            <p:nvPr/>
          </p:nvSpPr>
          <p:spPr bwMode="auto">
            <a:xfrm>
              <a:off x="3666" y="-867"/>
              <a:ext cx="128" cy="268"/>
            </a:xfrm>
            <a:custGeom>
              <a:avLst/>
              <a:gdLst>
                <a:gd name="T0" fmla="*/ 4 w 54"/>
                <a:gd name="T1" fmla="*/ 54 h 113"/>
                <a:gd name="T2" fmla="*/ 27 w 54"/>
                <a:gd name="T3" fmla="*/ 112 h 113"/>
                <a:gd name="T4" fmla="*/ 50 w 54"/>
                <a:gd name="T5" fmla="*/ 60 h 113"/>
                <a:gd name="T6" fmla="*/ 41 w 54"/>
                <a:gd name="T7" fmla="*/ 4 h 113"/>
                <a:gd name="T8" fmla="*/ 4 w 54"/>
                <a:gd name="T9" fmla="*/ 5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13">
                  <a:moveTo>
                    <a:pt x="4" y="54"/>
                  </a:moveTo>
                  <a:cubicBezTo>
                    <a:pt x="0" y="88"/>
                    <a:pt x="27" y="113"/>
                    <a:pt x="27" y="112"/>
                  </a:cubicBezTo>
                  <a:cubicBezTo>
                    <a:pt x="26" y="112"/>
                    <a:pt x="45" y="85"/>
                    <a:pt x="50" y="60"/>
                  </a:cubicBezTo>
                  <a:cubicBezTo>
                    <a:pt x="54" y="35"/>
                    <a:pt x="49" y="9"/>
                    <a:pt x="41" y="4"/>
                  </a:cubicBezTo>
                  <a:cubicBezTo>
                    <a:pt x="32" y="0"/>
                    <a:pt x="8" y="20"/>
                    <a:pt x="4" y="54"/>
                  </a:cubicBezTo>
                  <a:close/>
                </a:path>
              </a:pathLst>
            </a:custGeom>
            <a:solidFill>
              <a:srgbClr val="699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3" name="Freeform 70"/>
            <p:cNvSpPr/>
            <p:nvPr/>
          </p:nvSpPr>
          <p:spPr bwMode="auto">
            <a:xfrm>
              <a:off x="3723" y="-827"/>
              <a:ext cx="31" cy="283"/>
            </a:xfrm>
            <a:custGeom>
              <a:avLst/>
              <a:gdLst>
                <a:gd name="T0" fmla="*/ 10 w 13"/>
                <a:gd name="T1" fmla="*/ 118 h 119"/>
                <a:gd name="T2" fmla="*/ 3 w 13"/>
                <a:gd name="T3" fmla="*/ 92 h 119"/>
                <a:gd name="T4" fmla="*/ 3 w 13"/>
                <a:gd name="T5" fmla="*/ 92 h 119"/>
                <a:gd name="T6" fmla="*/ 2 w 13"/>
                <a:gd name="T7" fmla="*/ 71 h 119"/>
                <a:gd name="T8" fmla="*/ 13 w 13"/>
                <a:gd name="T9" fmla="*/ 1 h 119"/>
                <a:gd name="T10" fmla="*/ 11 w 13"/>
                <a:gd name="T11" fmla="*/ 0 h 119"/>
                <a:gd name="T12" fmla="*/ 0 w 13"/>
                <a:gd name="T13" fmla="*/ 71 h 119"/>
                <a:gd name="T14" fmla="*/ 1 w 13"/>
                <a:gd name="T15" fmla="*/ 92 h 119"/>
                <a:gd name="T16" fmla="*/ 1 w 13"/>
                <a:gd name="T17" fmla="*/ 92 h 119"/>
                <a:gd name="T18" fmla="*/ 1 w 13"/>
                <a:gd name="T19" fmla="*/ 92 h 119"/>
                <a:gd name="T20" fmla="*/ 8 w 13"/>
                <a:gd name="T21" fmla="*/ 119 h 119"/>
                <a:gd name="T22" fmla="*/ 10 w 13"/>
                <a:gd name="T23" fmla="*/ 11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19">
                  <a:moveTo>
                    <a:pt x="10" y="118"/>
                  </a:moveTo>
                  <a:cubicBezTo>
                    <a:pt x="7" y="109"/>
                    <a:pt x="5" y="101"/>
                    <a:pt x="3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2" y="86"/>
                    <a:pt x="2" y="78"/>
                    <a:pt x="2" y="71"/>
                  </a:cubicBezTo>
                  <a:cubicBezTo>
                    <a:pt x="2" y="47"/>
                    <a:pt x="6" y="19"/>
                    <a:pt x="13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" y="19"/>
                    <a:pt x="0" y="47"/>
                    <a:pt x="0" y="71"/>
                  </a:cubicBezTo>
                  <a:cubicBezTo>
                    <a:pt x="0" y="78"/>
                    <a:pt x="0" y="86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3" y="101"/>
                    <a:pt x="5" y="110"/>
                    <a:pt x="8" y="119"/>
                  </a:cubicBezTo>
                  <a:lnTo>
                    <a:pt x="10" y="118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4" name="Freeform 71"/>
            <p:cNvSpPr/>
            <p:nvPr/>
          </p:nvSpPr>
          <p:spPr bwMode="auto">
            <a:xfrm>
              <a:off x="3730" y="-782"/>
              <a:ext cx="41" cy="34"/>
            </a:xfrm>
            <a:custGeom>
              <a:avLst/>
              <a:gdLst>
                <a:gd name="T0" fmla="*/ 16 w 17"/>
                <a:gd name="T1" fmla="*/ 0 h 14"/>
                <a:gd name="T2" fmla="*/ 7 w 17"/>
                <a:gd name="T3" fmla="*/ 7 h 14"/>
                <a:gd name="T4" fmla="*/ 2 w 17"/>
                <a:gd name="T5" fmla="*/ 11 h 14"/>
                <a:gd name="T6" fmla="*/ 1 w 17"/>
                <a:gd name="T7" fmla="*/ 12 h 14"/>
                <a:gd name="T8" fmla="*/ 0 w 17"/>
                <a:gd name="T9" fmla="*/ 13 h 14"/>
                <a:gd name="T10" fmla="*/ 2 w 17"/>
                <a:gd name="T11" fmla="*/ 14 h 14"/>
                <a:gd name="T12" fmla="*/ 2 w 17"/>
                <a:gd name="T13" fmla="*/ 13 h 14"/>
                <a:gd name="T14" fmla="*/ 17 w 17"/>
                <a:gd name="T15" fmla="*/ 1 h 14"/>
                <a:gd name="T16" fmla="*/ 16 w 17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4">
                  <a:moveTo>
                    <a:pt x="16" y="0"/>
                  </a:moveTo>
                  <a:cubicBezTo>
                    <a:pt x="14" y="1"/>
                    <a:pt x="10" y="4"/>
                    <a:pt x="7" y="7"/>
                  </a:cubicBezTo>
                  <a:cubicBezTo>
                    <a:pt x="5" y="8"/>
                    <a:pt x="4" y="10"/>
                    <a:pt x="2" y="11"/>
                  </a:cubicBezTo>
                  <a:cubicBezTo>
                    <a:pt x="2" y="11"/>
                    <a:pt x="1" y="12"/>
                    <a:pt x="1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3"/>
                  </a:cubicBezTo>
                  <a:cubicBezTo>
                    <a:pt x="5" y="11"/>
                    <a:pt x="14" y="4"/>
                    <a:pt x="17" y="1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5" name="Freeform 72"/>
            <p:cNvSpPr/>
            <p:nvPr/>
          </p:nvSpPr>
          <p:spPr bwMode="auto">
            <a:xfrm>
              <a:off x="3702" y="-737"/>
              <a:ext cx="26" cy="41"/>
            </a:xfrm>
            <a:custGeom>
              <a:avLst/>
              <a:gdLst>
                <a:gd name="T0" fmla="*/ 11 w 11"/>
                <a:gd name="T1" fmla="*/ 16 h 17"/>
                <a:gd name="T2" fmla="*/ 2 w 11"/>
                <a:gd name="T3" fmla="*/ 0 h 17"/>
                <a:gd name="T4" fmla="*/ 0 w 11"/>
                <a:gd name="T5" fmla="*/ 1 h 17"/>
                <a:gd name="T6" fmla="*/ 9 w 11"/>
                <a:gd name="T7" fmla="*/ 17 h 17"/>
                <a:gd name="T8" fmla="*/ 11 w 11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11" y="16"/>
                  </a:moveTo>
                  <a:cubicBezTo>
                    <a:pt x="8" y="11"/>
                    <a:pt x="5" y="5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6"/>
                    <a:pt x="6" y="12"/>
                    <a:pt x="9" y="17"/>
                  </a:cubicBezTo>
                  <a:cubicBezTo>
                    <a:pt x="11" y="16"/>
                    <a:pt x="11" y="16"/>
                    <a:pt x="11" y="16"/>
                  </a:cubicBez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6" name="Freeform 73"/>
            <p:cNvSpPr/>
            <p:nvPr/>
          </p:nvSpPr>
          <p:spPr bwMode="auto">
            <a:xfrm>
              <a:off x="3861" y="-896"/>
              <a:ext cx="206" cy="207"/>
            </a:xfrm>
            <a:custGeom>
              <a:avLst/>
              <a:gdLst>
                <a:gd name="T0" fmla="*/ 24 w 87"/>
                <a:gd name="T1" fmla="*/ 26 h 87"/>
                <a:gd name="T2" fmla="*/ 6 w 87"/>
                <a:gd name="T3" fmla="*/ 86 h 87"/>
                <a:gd name="T4" fmla="*/ 56 w 87"/>
                <a:gd name="T5" fmla="*/ 59 h 87"/>
                <a:gd name="T6" fmla="*/ 83 w 87"/>
                <a:gd name="T7" fmla="*/ 9 h 87"/>
                <a:gd name="T8" fmla="*/ 24 w 87"/>
                <a:gd name="T9" fmla="*/ 2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24" y="26"/>
                  </a:moveTo>
                  <a:cubicBezTo>
                    <a:pt x="0" y="51"/>
                    <a:pt x="6" y="87"/>
                    <a:pt x="6" y="86"/>
                  </a:cubicBezTo>
                  <a:cubicBezTo>
                    <a:pt x="7" y="86"/>
                    <a:pt x="37" y="76"/>
                    <a:pt x="56" y="59"/>
                  </a:cubicBezTo>
                  <a:cubicBezTo>
                    <a:pt x="75" y="41"/>
                    <a:pt x="87" y="18"/>
                    <a:pt x="83" y="9"/>
                  </a:cubicBezTo>
                  <a:cubicBezTo>
                    <a:pt x="79" y="0"/>
                    <a:pt x="47" y="1"/>
                    <a:pt x="24" y="26"/>
                  </a:cubicBezTo>
                  <a:close/>
                </a:path>
              </a:pathLst>
            </a:custGeom>
            <a:solidFill>
              <a:srgbClr val="9DB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7" name="Freeform 74"/>
            <p:cNvSpPr/>
            <p:nvPr/>
          </p:nvSpPr>
          <p:spPr bwMode="auto">
            <a:xfrm>
              <a:off x="3851" y="-858"/>
              <a:ext cx="181" cy="221"/>
            </a:xfrm>
            <a:custGeom>
              <a:avLst/>
              <a:gdLst>
                <a:gd name="T0" fmla="*/ 2 w 76"/>
                <a:gd name="T1" fmla="*/ 93 h 93"/>
                <a:gd name="T2" fmla="*/ 13 w 76"/>
                <a:gd name="T3" fmla="*/ 68 h 93"/>
                <a:gd name="T4" fmla="*/ 13 w 76"/>
                <a:gd name="T5" fmla="*/ 68 h 93"/>
                <a:gd name="T6" fmla="*/ 76 w 76"/>
                <a:gd name="T7" fmla="*/ 1 h 93"/>
                <a:gd name="T8" fmla="*/ 75 w 76"/>
                <a:gd name="T9" fmla="*/ 0 h 93"/>
                <a:gd name="T10" fmla="*/ 11 w 76"/>
                <a:gd name="T11" fmla="*/ 67 h 93"/>
                <a:gd name="T12" fmla="*/ 11 w 76"/>
                <a:gd name="T13" fmla="*/ 67 h 93"/>
                <a:gd name="T14" fmla="*/ 0 w 76"/>
                <a:gd name="T15" fmla="*/ 92 h 93"/>
                <a:gd name="T16" fmla="*/ 2 w 76"/>
                <a:gd name="T1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3">
                  <a:moveTo>
                    <a:pt x="2" y="93"/>
                  </a:moveTo>
                  <a:cubicBezTo>
                    <a:pt x="5" y="84"/>
                    <a:pt x="9" y="76"/>
                    <a:pt x="13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25" y="45"/>
                    <a:pt x="54" y="15"/>
                    <a:pt x="76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53" y="14"/>
                    <a:pt x="24" y="43"/>
                    <a:pt x="11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7" y="75"/>
                    <a:pt x="3" y="83"/>
                    <a:pt x="0" y="92"/>
                  </a:cubicBezTo>
                  <a:cubicBezTo>
                    <a:pt x="2" y="93"/>
                    <a:pt x="2" y="93"/>
                    <a:pt x="2" y="93"/>
                  </a:cubicBez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8" name="Freeform 75"/>
            <p:cNvSpPr/>
            <p:nvPr/>
          </p:nvSpPr>
          <p:spPr bwMode="auto">
            <a:xfrm>
              <a:off x="3968" y="-813"/>
              <a:ext cx="47" cy="8"/>
            </a:xfrm>
            <a:custGeom>
              <a:avLst/>
              <a:gdLst>
                <a:gd name="T0" fmla="*/ 20 w 20"/>
                <a:gd name="T1" fmla="*/ 0 h 3"/>
                <a:gd name="T2" fmla="*/ 20 w 20"/>
                <a:gd name="T3" fmla="*/ 0 h 3"/>
                <a:gd name="T4" fmla="*/ 9 w 20"/>
                <a:gd name="T5" fmla="*/ 1 h 3"/>
                <a:gd name="T6" fmla="*/ 3 w 20"/>
                <a:gd name="T7" fmla="*/ 1 h 3"/>
                <a:gd name="T8" fmla="*/ 1 w 20"/>
                <a:gd name="T9" fmla="*/ 1 h 3"/>
                <a:gd name="T10" fmla="*/ 0 w 20"/>
                <a:gd name="T11" fmla="*/ 1 h 3"/>
                <a:gd name="T12" fmla="*/ 1 w 20"/>
                <a:gd name="T13" fmla="*/ 3 h 3"/>
                <a:gd name="T14" fmla="*/ 1 w 20"/>
                <a:gd name="T15" fmla="*/ 3 h 3"/>
                <a:gd name="T16" fmla="*/ 20 w 20"/>
                <a:gd name="T17" fmla="*/ 2 h 3"/>
                <a:gd name="T18" fmla="*/ 20 w 20"/>
                <a:gd name="T19" fmla="*/ 2 h 3"/>
                <a:gd name="T20" fmla="*/ 20 w 20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3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13" y="0"/>
                    <a:pt x="9" y="1"/>
                  </a:cubicBezTo>
                  <a:cubicBezTo>
                    <a:pt x="7" y="1"/>
                    <a:pt x="5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3"/>
                    <a:pt x="15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9" name="Freeform 76"/>
            <p:cNvSpPr/>
            <p:nvPr/>
          </p:nvSpPr>
          <p:spPr bwMode="auto">
            <a:xfrm>
              <a:off x="3930" y="-815"/>
              <a:ext cx="9" cy="45"/>
            </a:xfrm>
            <a:custGeom>
              <a:avLst/>
              <a:gdLst>
                <a:gd name="T0" fmla="*/ 2 w 4"/>
                <a:gd name="T1" fmla="*/ 19 h 19"/>
                <a:gd name="T2" fmla="*/ 4 w 4"/>
                <a:gd name="T3" fmla="*/ 0 h 19"/>
                <a:gd name="T4" fmla="*/ 2 w 4"/>
                <a:gd name="T5" fmla="*/ 0 h 19"/>
                <a:gd name="T6" fmla="*/ 0 w 4"/>
                <a:gd name="T7" fmla="*/ 19 h 19"/>
                <a:gd name="T8" fmla="*/ 2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2" y="19"/>
                  </a:moveTo>
                  <a:cubicBezTo>
                    <a:pt x="2" y="13"/>
                    <a:pt x="3" y="7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6"/>
                    <a:pt x="0" y="13"/>
                    <a:pt x="0" y="19"/>
                  </a:cubicBezTo>
                  <a:lnTo>
                    <a:pt x="2" y="19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0" name="Freeform 77"/>
            <p:cNvSpPr/>
            <p:nvPr/>
          </p:nvSpPr>
          <p:spPr bwMode="auto">
            <a:xfrm>
              <a:off x="3740" y="-701"/>
              <a:ext cx="178" cy="321"/>
            </a:xfrm>
            <a:custGeom>
              <a:avLst/>
              <a:gdLst>
                <a:gd name="T0" fmla="*/ 11 w 75"/>
                <a:gd name="T1" fmla="*/ 77 h 135"/>
                <a:gd name="T2" fmla="*/ 66 w 75"/>
                <a:gd name="T3" fmla="*/ 135 h 135"/>
                <a:gd name="T4" fmla="*/ 69 w 75"/>
                <a:gd name="T5" fmla="*/ 62 h 135"/>
                <a:gd name="T6" fmla="*/ 31 w 75"/>
                <a:gd name="T7" fmla="*/ 1 h 135"/>
                <a:gd name="T8" fmla="*/ 11 w 75"/>
                <a:gd name="T9" fmla="*/ 7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35">
                  <a:moveTo>
                    <a:pt x="11" y="77"/>
                  </a:moveTo>
                  <a:cubicBezTo>
                    <a:pt x="23" y="119"/>
                    <a:pt x="67" y="135"/>
                    <a:pt x="66" y="135"/>
                  </a:cubicBezTo>
                  <a:cubicBezTo>
                    <a:pt x="66" y="134"/>
                    <a:pt x="75" y="94"/>
                    <a:pt x="69" y="62"/>
                  </a:cubicBezTo>
                  <a:cubicBezTo>
                    <a:pt x="61" y="30"/>
                    <a:pt x="44" y="2"/>
                    <a:pt x="31" y="1"/>
                  </a:cubicBezTo>
                  <a:cubicBezTo>
                    <a:pt x="19" y="0"/>
                    <a:pt x="0" y="35"/>
                    <a:pt x="11" y="77"/>
                  </a:cubicBezTo>
                  <a:close/>
                </a:path>
              </a:pathLst>
            </a:custGeom>
            <a:solidFill>
              <a:srgbClr val="9DB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1" name="Freeform 78"/>
            <p:cNvSpPr/>
            <p:nvPr/>
          </p:nvSpPr>
          <p:spPr bwMode="auto">
            <a:xfrm>
              <a:off x="3813" y="-658"/>
              <a:ext cx="197" cy="401"/>
            </a:xfrm>
            <a:custGeom>
              <a:avLst/>
              <a:gdLst>
                <a:gd name="T0" fmla="*/ 83 w 83"/>
                <a:gd name="T1" fmla="*/ 168 h 169"/>
                <a:gd name="T2" fmla="*/ 34 w 83"/>
                <a:gd name="T3" fmla="*/ 113 h 169"/>
                <a:gd name="T4" fmla="*/ 34 w 83"/>
                <a:gd name="T5" fmla="*/ 113 h 169"/>
                <a:gd name="T6" fmla="*/ 2 w 83"/>
                <a:gd name="T7" fmla="*/ 0 h 169"/>
                <a:gd name="T8" fmla="*/ 0 w 83"/>
                <a:gd name="T9" fmla="*/ 1 h 169"/>
                <a:gd name="T10" fmla="*/ 32 w 83"/>
                <a:gd name="T11" fmla="*/ 114 h 169"/>
                <a:gd name="T12" fmla="*/ 32 w 83"/>
                <a:gd name="T13" fmla="*/ 114 h 169"/>
                <a:gd name="T14" fmla="*/ 82 w 83"/>
                <a:gd name="T15" fmla="*/ 169 h 169"/>
                <a:gd name="T16" fmla="*/ 83 w 83"/>
                <a:gd name="T17" fmla="*/ 16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169">
                  <a:moveTo>
                    <a:pt x="83" y="168"/>
                  </a:moveTo>
                  <a:cubicBezTo>
                    <a:pt x="63" y="152"/>
                    <a:pt x="47" y="134"/>
                    <a:pt x="34" y="113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17" y="84"/>
                    <a:pt x="3" y="33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4"/>
                    <a:pt x="15" y="84"/>
                    <a:pt x="32" y="114"/>
                  </a:cubicBezTo>
                  <a:cubicBezTo>
                    <a:pt x="32" y="114"/>
                    <a:pt x="32" y="114"/>
                    <a:pt x="32" y="114"/>
                  </a:cubicBezTo>
                  <a:cubicBezTo>
                    <a:pt x="45" y="135"/>
                    <a:pt x="62" y="154"/>
                    <a:pt x="82" y="169"/>
                  </a:cubicBezTo>
                  <a:lnTo>
                    <a:pt x="83" y="168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2" name="Freeform 79"/>
            <p:cNvSpPr/>
            <p:nvPr/>
          </p:nvSpPr>
          <p:spPr bwMode="auto">
            <a:xfrm>
              <a:off x="3828" y="-613"/>
              <a:ext cx="33" cy="57"/>
            </a:xfrm>
            <a:custGeom>
              <a:avLst/>
              <a:gdLst>
                <a:gd name="T0" fmla="*/ 12 w 14"/>
                <a:gd name="T1" fmla="*/ 0 h 24"/>
                <a:gd name="T2" fmla="*/ 5 w 14"/>
                <a:gd name="T3" fmla="*/ 13 h 24"/>
                <a:gd name="T4" fmla="*/ 1 w 14"/>
                <a:gd name="T5" fmla="*/ 19 h 24"/>
                <a:gd name="T6" fmla="*/ 0 w 14"/>
                <a:gd name="T7" fmla="*/ 23 h 24"/>
                <a:gd name="T8" fmla="*/ 2 w 14"/>
                <a:gd name="T9" fmla="*/ 24 h 24"/>
                <a:gd name="T10" fmla="*/ 3 w 14"/>
                <a:gd name="T11" fmla="*/ 20 h 24"/>
                <a:gd name="T12" fmla="*/ 14 w 14"/>
                <a:gd name="T13" fmla="*/ 1 h 24"/>
                <a:gd name="T14" fmla="*/ 12 w 14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4">
                  <a:moveTo>
                    <a:pt x="12" y="0"/>
                  </a:moveTo>
                  <a:cubicBezTo>
                    <a:pt x="10" y="3"/>
                    <a:pt x="7" y="8"/>
                    <a:pt x="5" y="13"/>
                  </a:cubicBezTo>
                  <a:cubicBezTo>
                    <a:pt x="4" y="15"/>
                    <a:pt x="2" y="17"/>
                    <a:pt x="1" y="19"/>
                  </a:cubicBezTo>
                  <a:cubicBezTo>
                    <a:pt x="1" y="21"/>
                    <a:pt x="0" y="22"/>
                    <a:pt x="0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2" y="22"/>
                    <a:pt x="3" y="20"/>
                  </a:cubicBezTo>
                  <a:cubicBezTo>
                    <a:pt x="6" y="15"/>
                    <a:pt x="11" y="5"/>
                    <a:pt x="14" y="1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3" name="Freeform 80"/>
            <p:cNvSpPr/>
            <p:nvPr/>
          </p:nvSpPr>
          <p:spPr bwMode="auto">
            <a:xfrm>
              <a:off x="3799" y="-530"/>
              <a:ext cx="50" cy="38"/>
            </a:xfrm>
            <a:custGeom>
              <a:avLst/>
              <a:gdLst>
                <a:gd name="T0" fmla="*/ 21 w 21"/>
                <a:gd name="T1" fmla="*/ 14 h 16"/>
                <a:gd name="T2" fmla="*/ 2 w 21"/>
                <a:gd name="T3" fmla="*/ 0 h 16"/>
                <a:gd name="T4" fmla="*/ 0 w 21"/>
                <a:gd name="T5" fmla="*/ 1 h 16"/>
                <a:gd name="T6" fmla="*/ 20 w 21"/>
                <a:gd name="T7" fmla="*/ 16 h 16"/>
                <a:gd name="T8" fmla="*/ 21 w 21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21" y="14"/>
                  </a:moveTo>
                  <a:cubicBezTo>
                    <a:pt x="14" y="10"/>
                    <a:pt x="8" y="5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7"/>
                    <a:pt x="13" y="12"/>
                    <a:pt x="20" y="16"/>
                  </a:cubicBezTo>
                  <a:lnTo>
                    <a:pt x="21" y="14"/>
                  </a:lnTo>
                  <a:close/>
                </a:path>
              </a:pathLst>
            </a:custGeom>
            <a:solidFill>
              <a:srgbClr val="27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4" name="Freeform 82"/>
            <p:cNvSpPr/>
            <p:nvPr/>
          </p:nvSpPr>
          <p:spPr bwMode="auto">
            <a:xfrm>
              <a:off x="3486" y="-373"/>
              <a:ext cx="721" cy="347"/>
            </a:xfrm>
            <a:custGeom>
              <a:avLst/>
              <a:gdLst>
                <a:gd name="T0" fmla="*/ 0 w 304"/>
                <a:gd name="T1" fmla="*/ 66 h 146"/>
                <a:gd name="T2" fmla="*/ 40 w 304"/>
                <a:gd name="T3" fmla="*/ 146 h 146"/>
                <a:gd name="T4" fmla="*/ 264 w 304"/>
                <a:gd name="T5" fmla="*/ 146 h 146"/>
                <a:gd name="T6" fmla="*/ 304 w 304"/>
                <a:gd name="T7" fmla="*/ 66 h 146"/>
                <a:gd name="T8" fmla="*/ 279 w 304"/>
                <a:gd name="T9" fmla="*/ 0 h 146"/>
                <a:gd name="T10" fmla="*/ 25 w 304"/>
                <a:gd name="T11" fmla="*/ 0 h 146"/>
                <a:gd name="T12" fmla="*/ 0 w 304"/>
                <a:gd name="T13" fmla="*/ 6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146">
                  <a:moveTo>
                    <a:pt x="0" y="66"/>
                  </a:moveTo>
                  <a:cubicBezTo>
                    <a:pt x="0" y="97"/>
                    <a:pt x="15" y="125"/>
                    <a:pt x="40" y="146"/>
                  </a:cubicBezTo>
                  <a:cubicBezTo>
                    <a:pt x="264" y="146"/>
                    <a:pt x="264" y="146"/>
                    <a:pt x="264" y="146"/>
                  </a:cubicBezTo>
                  <a:cubicBezTo>
                    <a:pt x="289" y="125"/>
                    <a:pt x="304" y="97"/>
                    <a:pt x="304" y="66"/>
                  </a:cubicBezTo>
                  <a:cubicBezTo>
                    <a:pt x="304" y="42"/>
                    <a:pt x="295" y="19"/>
                    <a:pt x="279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9" y="19"/>
                    <a:pt x="0" y="42"/>
                    <a:pt x="0" y="66"/>
                  </a:cubicBezTo>
                </a:path>
              </a:pathLst>
            </a:custGeom>
            <a:solidFill>
              <a:srgbClr val="D17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5" name="Freeform 83"/>
            <p:cNvSpPr/>
            <p:nvPr/>
          </p:nvSpPr>
          <p:spPr bwMode="auto">
            <a:xfrm>
              <a:off x="4013" y="-373"/>
              <a:ext cx="197" cy="321"/>
            </a:xfrm>
            <a:custGeom>
              <a:avLst/>
              <a:gdLst>
                <a:gd name="T0" fmla="*/ 57 w 83"/>
                <a:gd name="T1" fmla="*/ 0 h 135"/>
                <a:gd name="T2" fmla="*/ 0 w 83"/>
                <a:gd name="T3" fmla="*/ 0 h 135"/>
                <a:gd name="T4" fmla="*/ 0 w 83"/>
                <a:gd name="T5" fmla="*/ 0 h 135"/>
                <a:gd name="T6" fmla="*/ 57 w 83"/>
                <a:gd name="T7" fmla="*/ 0 h 135"/>
                <a:gd name="T8" fmla="*/ 82 w 83"/>
                <a:gd name="T9" fmla="*/ 66 h 135"/>
                <a:gd name="T10" fmla="*/ 54 w 83"/>
                <a:gd name="T11" fmla="*/ 135 h 135"/>
                <a:gd name="T12" fmla="*/ 54 w 83"/>
                <a:gd name="T13" fmla="*/ 135 h 135"/>
                <a:gd name="T14" fmla="*/ 83 w 83"/>
                <a:gd name="T15" fmla="*/ 66 h 135"/>
                <a:gd name="T16" fmla="*/ 57 w 83"/>
                <a:gd name="T1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135">
                  <a:moveTo>
                    <a:pt x="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3" y="19"/>
                    <a:pt x="82" y="42"/>
                    <a:pt x="82" y="66"/>
                  </a:cubicBezTo>
                  <a:cubicBezTo>
                    <a:pt x="82" y="92"/>
                    <a:pt x="72" y="115"/>
                    <a:pt x="54" y="135"/>
                  </a:cubicBezTo>
                  <a:cubicBezTo>
                    <a:pt x="54" y="135"/>
                    <a:pt x="54" y="135"/>
                    <a:pt x="54" y="135"/>
                  </a:cubicBezTo>
                  <a:cubicBezTo>
                    <a:pt x="72" y="115"/>
                    <a:pt x="83" y="92"/>
                    <a:pt x="83" y="66"/>
                  </a:cubicBezTo>
                  <a:cubicBezTo>
                    <a:pt x="83" y="42"/>
                    <a:pt x="73" y="19"/>
                    <a:pt x="57" y="0"/>
                  </a:cubicBezTo>
                </a:path>
              </a:pathLst>
            </a:custGeom>
            <a:solidFill>
              <a:srgbClr val="E0A8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6" name="Freeform 84"/>
            <p:cNvSpPr/>
            <p:nvPr/>
          </p:nvSpPr>
          <p:spPr bwMode="auto">
            <a:xfrm>
              <a:off x="4112" y="-52"/>
              <a:ext cx="29" cy="26"/>
            </a:xfrm>
            <a:custGeom>
              <a:avLst/>
              <a:gdLst>
                <a:gd name="T0" fmla="*/ 12 w 12"/>
                <a:gd name="T1" fmla="*/ 0 h 11"/>
                <a:gd name="T2" fmla="*/ 0 w 12"/>
                <a:gd name="T3" fmla="*/ 11 h 11"/>
                <a:gd name="T4" fmla="*/ 0 w 12"/>
                <a:gd name="T5" fmla="*/ 11 h 11"/>
                <a:gd name="T6" fmla="*/ 12 w 12"/>
                <a:gd name="T7" fmla="*/ 0 h 11"/>
                <a:gd name="T8" fmla="*/ 12 w 1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2" y="0"/>
                  </a:moveTo>
                  <a:cubicBezTo>
                    <a:pt x="8" y="4"/>
                    <a:pt x="4" y="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7"/>
                    <a:pt x="9" y="4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C79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7" name="Freeform 85"/>
            <p:cNvSpPr/>
            <p:nvPr/>
          </p:nvSpPr>
          <p:spPr bwMode="auto">
            <a:xfrm>
              <a:off x="3562" y="-373"/>
              <a:ext cx="645" cy="347"/>
            </a:xfrm>
            <a:custGeom>
              <a:avLst/>
              <a:gdLst>
                <a:gd name="T0" fmla="*/ 247 w 272"/>
                <a:gd name="T1" fmla="*/ 0 h 146"/>
                <a:gd name="T2" fmla="*/ 190 w 272"/>
                <a:gd name="T3" fmla="*/ 0 h 146"/>
                <a:gd name="T4" fmla="*/ 209 w 272"/>
                <a:gd name="T5" fmla="*/ 58 h 146"/>
                <a:gd name="T6" fmla="*/ 169 w 272"/>
                <a:gd name="T7" fmla="*/ 138 h 146"/>
                <a:gd name="T8" fmla="*/ 0 w 272"/>
                <a:gd name="T9" fmla="*/ 138 h 146"/>
                <a:gd name="T10" fmla="*/ 8 w 272"/>
                <a:gd name="T11" fmla="*/ 146 h 146"/>
                <a:gd name="T12" fmla="*/ 232 w 272"/>
                <a:gd name="T13" fmla="*/ 146 h 146"/>
                <a:gd name="T14" fmla="*/ 244 w 272"/>
                <a:gd name="T15" fmla="*/ 135 h 146"/>
                <a:gd name="T16" fmla="*/ 272 w 272"/>
                <a:gd name="T17" fmla="*/ 66 h 146"/>
                <a:gd name="T18" fmla="*/ 247 w 272"/>
                <a:gd name="T1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2" h="146">
                  <a:moveTo>
                    <a:pt x="247" y="0"/>
                  </a:moveTo>
                  <a:cubicBezTo>
                    <a:pt x="190" y="0"/>
                    <a:pt x="190" y="0"/>
                    <a:pt x="190" y="0"/>
                  </a:cubicBezTo>
                  <a:cubicBezTo>
                    <a:pt x="202" y="17"/>
                    <a:pt x="209" y="37"/>
                    <a:pt x="209" y="58"/>
                  </a:cubicBezTo>
                  <a:cubicBezTo>
                    <a:pt x="209" y="89"/>
                    <a:pt x="194" y="117"/>
                    <a:pt x="169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" y="141"/>
                    <a:pt x="5" y="144"/>
                    <a:pt x="8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36" y="142"/>
                    <a:pt x="240" y="139"/>
                    <a:pt x="244" y="135"/>
                  </a:cubicBezTo>
                  <a:cubicBezTo>
                    <a:pt x="262" y="115"/>
                    <a:pt x="272" y="92"/>
                    <a:pt x="272" y="66"/>
                  </a:cubicBezTo>
                  <a:cubicBezTo>
                    <a:pt x="272" y="42"/>
                    <a:pt x="263" y="19"/>
                    <a:pt x="247" y="0"/>
                  </a:cubicBezTo>
                </a:path>
              </a:pathLst>
            </a:custGeom>
            <a:solidFill>
              <a:srgbClr val="B85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8" name="Freeform 86"/>
            <p:cNvSpPr/>
            <p:nvPr/>
          </p:nvSpPr>
          <p:spPr bwMode="auto">
            <a:xfrm>
              <a:off x="3490" y="-444"/>
              <a:ext cx="715" cy="107"/>
            </a:xfrm>
            <a:custGeom>
              <a:avLst/>
              <a:gdLst>
                <a:gd name="T0" fmla="*/ 301 w 301"/>
                <a:gd name="T1" fmla="*/ 45 h 45"/>
                <a:gd name="T2" fmla="*/ 0 w 301"/>
                <a:gd name="T3" fmla="*/ 45 h 45"/>
                <a:gd name="T4" fmla="*/ 0 w 301"/>
                <a:gd name="T5" fmla="*/ 22 h 45"/>
                <a:gd name="T6" fmla="*/ 22 w 301"/>
                <a:gd name="T7" fmla="*/ 0 h 45"/>
                <a:gd name="T8" fmla="*/ 278 w 301"/>
                <a:gd name="T9" fmla="*/ 0 h 45"/>
                <a:gd name="T10" fmla="*/ 301 w 301"/>
                <a:gd name="T11" fmla="*/ 22 h 45"/>
                <a:gd name="T12" fmla="*/ 301 w 301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" h="45">
                  <a:moveTo>
                    <a:pt x="301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9" y="0"/>
                    <a:pt x="22" y="0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291" y="0"/>
                    <a:pt x="301" y="10"/>
                    <a:pt x="301" y="22"/>
                  </a:cubicBezTo>
                  <a:lnTo>
                    <a:pt x="301" y="45"/>
                  </a:lnTo>
                  <a:close/>
                </a:path>
              </a:pathLst>
            </a:custGeom>
            <a:solidFill>
              <a:srgbClr val="D68D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3634740" y="1778635"/>
            <a:ext cx="53397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solidFill>
                  <a:srgbClr val="707B2D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健康管理实施</a:t>
            </a:r>
            <a:endParaRPr lang="zh-CN" altLang="en-US" sz="6000">
              <a:solidFill>
                <a:srgbClr val="707B2D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38015" y="3094990"/>
            <a:ext cx="3315970" cy="667385"/>
          </a:xfrm>
          <a:prstGeom prst="rect">
            <a:avLst/>
          </a:prstGeom>
          <a:solidFill>
            <a:srgbClr val="707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38015" y="3095625"/>
            <a:ext cx="3315970" cy="667385"/>
          </a:xfrm>
          <a:prstGeom prst="rect">
            <a:avLst/>
          </a:prstGeom>
          <a:solidFill>
            <a:srgbClr val="707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92700" y="3095625"/>
            <a:ext cx="20059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4000" smtClean="0">
                <a:solidFill>
                  <a:schemeClr val="bg1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笑得甜</a:t>
            </a:r>
            <a:endParaRPr lang="zh-CN" altLang="en-US" sz="4000" dirty="0">
              <a:solidFill>
                <a:schemeClr val="bg1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矩形 748"/>
          <p:cNvSpPr/>
          <p:nvPr/>
        </p:nvSpPr>
        <p:spPr>
          <a:xfrm>
            <a:off x="1841500" y="3060700"/>
            <a:ext cx="1079500" cy="546100"/>
          </a:xfrm>
          <a:prstGeom prst="rect">
            <a:avLst/>
          </a:prstGeom>
          <a:solidFill>
            <a:srgbClr val="9EA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5526260" y="2593562"/>
            <a:ext cx="6665741" cy="4264438"/>
          </a:xfrm>
          <a:custGeom>
            <a:avLst/>
            <a:gdLst>
              <a:gd name="connsiteX0" fmla="*/ 6665741 w 6665741"/>
              <a:gd name="connsiteY0" fmla="*/ 0 h 4264438"/>
              <a:gd name="connsiteX1" fmla="*/ 6665741 w 6665741"/>
              <a:gd name="connsiteY1" fmla="*/ 4264438 h 4264438"/>
              <a:gd name="connsiteX2" fmla="*/ 0 w 6665741"/>
              <a:gd name="connsiteY2" fmla="*/ 4264438 h 4264438"/>
              <a:gd name="connsiteX3" fmla="*/ 1515 w 6665741"/>
              <a:gd name="connsiteY3" fmla="*/ 4256896 h 4264438"/>
              <a:gd name="connsiteX4" fmla="*/ 607840 w 6665741"/>
              <a:gd name="connsiteY4" fmla="*/ 3667537 h 4264438"/>
              <a:gd name="connsiteX5" fmla="*/ 2462040 w 6665741"/>
              <a:gd name="connsiteY5" fmla="*/ 3515137 h 4264438"/>
              <a:gd name="connsiteX6" fmla="*/ 3719340 w 6665741"/>
              <a:gd name="connsiteY6" fmla="*/ 2702337 h 4264438"/>
              <a:gd name="connsiteX7" fmla="*/ 5522740 w 6665741"/>
              <a:gd name="connsiteY7" fmla="*/ 2130837 h 4264438"/>
              <a:gd name="connsiteX8" fmla="*/ 5954540 w 6665741"/>
              <a:gd name="connsiteY8" fmla="*/ 416337 h 4264438"/>
              <a:gd name="connsiteX9" fmla="*/ 6536359 w 6665741"/>
              <a:gd name="connsiteY9" fmla="*/ 32956 h 426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65741" h="4264438">
                <a:moveTo>
                  <a:pt x="6665741" y="0"/>
                </a:moveTo>
                <a:lnTo>
                  <a:pt x="6665741" y="4264438"/>
                </a:lnTo>
                <a:lnTo>
                  <a:pt x="0" y="4264438"/>
                </a:lnTo>
                <a:lnTo>
                  <a:pt x="1515" y="4256896"/>
                </a:lnTo>
                <a:cubicBezTo>
                  <a:pt x="72059" y="4033059"/>
                  <a:pt x="298278" y="3786600"/>
                  <a:pt x="607840" y="3667537"/>
                </a:cubicBezTo>
                <a:cubicBezTo>
                  <a:pt x="1020590" y="3508787"/>
                  <a:pt x="1943457" y="3676004"/>
                  <a:pt x="2462040" y="3515137"/>
                </a:cubicBezTo>
                <a:cubicBezTo>
                  <a:pt x="2980623" y="3354270"/>
                  <a:pt x="3209223" y="2933054"/>
                  <a:pt x="3719340" y="2702337"/>
                </a:cubicBezTo>
                <a:cubicBezTo>
                  <a:pt x="4229457" y="2471620"/>
                  <a:pt x="5150207" y="2511837"/>
                  <a:pt x="5522740" y="2130837"/>
                </a:cubicBezTo>
                <a:cubicBezTo>
                  <a:pt x="5895273" y="1749837"/>
                  <a:pt x="5696307" y="765587"/>
                  <a:pt x="5954540" y="416337"/>
                </a:cubicBezTo>
                <a:cubicBezTo>
                  <a:pt x="6083657" y="241712"/>
                  <a:pt x="6313844" y="105187"/>
                  <a:pt x="6536359" y="32956"/>
                </a:cubicBezTo>
                <a:close/>
              </a:path>
            </a:pathLst>
          </a:custGeom>
          <a:solidFill>
            <a:srgbClr val="9EA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861728" y="2795795"/>
            <a:ext cx="3240782" cy="2168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smtClean="0">
                <a:solidFill>
                  <a:schemeClr val="bg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健康</a:t>
            </a:r>
            <a:r>
              <a:rPr lang="zh-CN" altLang="en-US" sz="3600" smtClean="0">
                <a:solidFill>
                  <a:srgbClr val="828F3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 </a:t>
            </a:r>
            <a:r>
              <a:rPr lang="zh-CN" altLang="en-US" smtClean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就是</a:t>
            </a:r>
            <a:r>
              <a:rPr lang="zh-CN" altLang="en-US" dirty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指一个人在驱体、精神和社会行为方面都处于良好的状态。它包含了身体的健康和心理的健康！</a:t>
            </a:r>
            <a:endParaRPr lang="zh-CN" altLang="en-US" dirty="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</p:txBody>
      </p:sp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6427035" y="2158676"/>
            <a:ext cx="4556841" cy="5835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latin typeface="汉仪典雅体简" panose="00020600040101010101" pitchFamily="18" charset="-122"/>
                <a:ea typeface="汉仪典雅体简" panose="00020600040101010101" pitchFamily="18" charset="-122"/>
              </a:defRPr>
            </a:lvl1pPr>
          </a:lstStyle>
          <a:p>
            <a:r>
              <a:rPr lang="zh-CN" altLang="zh-CN" sz="1600" dirty="0">
                <a:latin typeface="华文楷体" panose="02010600040101010101" charset="-122"/>
                <a:ea typeface="华文楷体" panose="02010600040101010101" charset="-122"/>
              </a:rPr>
              <a:t>古人对健康的理解，常以是否有病作为分界线，有病为不健康，无病为健康。</a:t>
            </a:r>
            <a:endParaRPr lang="en-US" sz="1600" dirty="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6427035" y="3007567"/>
            <a:ext cx="4104991" cy="8299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latin typeface="汉仪典雅体简" panose="00020600040101010101" pitchFamily="18" charset="-122"/>
                <a:ea typeface="汉仪典雅体简" panose="00020600040101010101" pitchFamily="18" charset="-122"/>
              </a:defRPr>
            </a:lvl1pPr>
          </a:lstStyle>
          <a:p>
            <a:r>
              <a:rPr lang="zh-CN" altLang="en-US" sz="1600" dirty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世界卫生组织</a:t>
            </a:r>
            <a:r>
              <a:rPr lang="en-US" altLang="zh-CN" sz="1600" dirty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1984</a:t>
            </a:r>
            <a:r>
              <a:rPr lang="zh-CN" altLang="en-US" sz="1600" dirty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：健康不仅仅是没有疾病和不虚弱状态，而是身体、心理和社会适应能力上三方面的完美状态。</a:t>
            </a:r>
            <a:endParaRPr lang="en-US" sz="1600" dirty="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</p:txBody>
      </p:sp>
      <p:sp>
        <p:nvSpPr>
          <p:cNvPr id="7" name="Text Box 44"/>
          <p:cNvSpPr txBox="1">
            <a:spLocks noChangeArrowheads="1"/>
          </p:cNvSpPr>
          <p:nvPr/>
        </p:nvSpPr>
        <p:spPr bwMode="auto">
          <a:xfrm>
            <a:off x="6427035" y="4121639"/>
            <a:ext cx="4104991" cy="5835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latin typeface="汉仪典雅体简" panose="00020600040101010101" pitchFamily="18" charset="-122"/>
                <a:ea typeface="汉仪典雅体简" panose="00020600040101010101" pitchFamily="18" charset="-122"/>
              </a:defRPr>
            </a:lvl1pPr>
          </a:lstStyle>
          <a:p>
            <a:r>
              <a:rPr lang="en-US" altLang="zh-CN" sz="16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1990</a:t>
            </a:r>
            <a:r>
              <a:rPr lang="zh-CN" altLang="zh-CN" sz="16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年，世界卫生组织在</a:t>
            </a:r>
            <a:r>
              <a:rPr lang="en-US" altLang="zh-CN" sz="16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1984</a:t>
            </a:r>
            <a:r>
              <a:rPr lang="zh-CN" altLang="zh-CN" sz="16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年定义的基础上，加入了道德健康概念。</a:t>
            </a:r>
            <a:endParaRPr lang="en-US" sz="1600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6427035" y="4970531"/>
            <a:ext cx="3567865" cy="3371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latin typeface="汉仪典雅体简" panose="00020600040101010101" pitchFamily="18" charset="-122"/>
                <a:ea typeface="汉仪典雅体简" panose="00020600040101010101" pitchFamily="18" charset="-122"/>
              </a:defRPr>
            </a:lvl1pPr>
          </a:lstStyle>
          <a:p>
            <a:r>
              <a:rPr lang="en-US" altLang="zh-CN" sz="1600" dirty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2000</a:t>
            </a:r>
            <a:r>
              <a:rPr lang="zh-CN" altLang="en-US" sz="1600" dirty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年，又加上了生殖健康概念。</a:t>
            </a:r>
            <a:endParaRPr lang="en-US" sz="1600" dirty="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664200" y="2082800"/>
            <a:ext cx="0" cy="33528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任意多边形 8"/>
          <p:cNvSpPr/>
          <p:nvPr/>
        </p:nvSpPr>
        <p:spPr>
          <a:xfrm>
            <a:off x="5697415" y="2813538"/>
            <a:ext cx="6494585" cy="4079631"/>
          </a:xfrm>
          <a:custGeom>
            <a:avLst/>
            <a:gdLst>
              <a:gd name="connsiteX0" fmla="*/ 0 w 6494585"/>
              <a:gd name="connsiteY0" fmla="*/ 4079631 h 4079631"/>
              <a:gd name="connsiteX1" fmla="*/ 398585 w 6494585"/>
              <a:gd name="connsiteY1" fmla="*/ 3692770 h 4079631"/>
              <a:gd name="connsiteX2" fmla="*/ 1148862 w 6494585"/>
              <a:gd name="connsiteY2" fmla="*/ 3563816 h 4079631"/>
              <a:gd name="connsiteX3" fmla="*/ 2426677 w 6494585"/>
              <a:gd name="connsiteY3" fmla="*/ 3505200 h 4079631"/>
              <a:gd name="connsiteX4" fmla="*/ 3575539 w 6494585"/>
              <a:gd name="connsiteY4" fmla="*/ 2684585 h 4079631"/>
              <a:gd name="connsiteX5" fmla="*/ 5334000 w 6494585"/>
              <a:gd name="connsiteY5" fmla="*/ 2250831 h 4079631"/>
              <a:gd name="connsiteX6" fmla="*/ 5884985 w 6494585"/>
              <a:gd name="connsiteY6" fmla="*/ 445477 h 4079631"/>
              <a:gd name="connsiteX7" fmla="*/ 6494585 w 6494585"/>
              <a:gd name="connsiteY7" fmla="*/ 0 h 4079631"/>
              <a:gd name="connsiteX0-1" fmla="*/ 0 w 6494585"/>
              <a:gd name="connsiteY0-2" fmla="*/ 4079631 h 4079631"/>
              <a:gd name="connsiteX1-3" fmla="*/ 398585 w 6494585"/>
              <a:gd name="connsiteY1-4" fmla="*/ 3692770 h 4079631"/>
              <a:gd name="connsiteX2-5" fmla="*/ 1148862 w 6494585"/>
              <a:gd name="connsiteY2-6" fmla="*/ 3563816 h 4079631"/>
              <a:gd name="connsiteX3-7" fmla="*/ 2426677 w 6494585"/>
              <a:gd name="connsiteY3-8" fmla="*/ 3505200 h 4079631"/>
              <a:gd name="connsiteX4-9" fmla="*/ 3575539 w 6494585"/>
              <a:gd name="connsiteY4-10" fmla="*/ 2684585 h 4079631"/>
              <a:gd name="connsiteX5-11" fmla="*/ 5556738 w 6494585"/>
              <a:gd name="connsiteY5-12" fmla="*/ 2051539 h 4079631"/>
              <a:gd name="connsiteX6-13" fmla="*/ 5884985 w 6494585"/>
              <a:gd name="connsiteY6-14" fmla="*/ 445477 h 4079631"/>
              <a:gd name="connsiteX7-15" fmla="*/ 6494585 w 6494585"/>
              <a:gd name="connsiteY7-16" fmla="*/ 0 h 4079631"/>
              <a:gd name="connsiteX0-17" fmla="*/ 0 w 6494585"/>
              <a:gd name="connsiteY0-18" fmla="*/ 4079631 h 4079631"/>
              <a:gd name="connsiteX1-19" fmla="*/ 398585 w 6494585"/>
              <a:gd name="connsiteY1-20" fmla="*/ 3692770 h 4079631"/>
              <a:gd name="connsiteX2-21" fmla="*/ 1148862 w 6494585"/>
              <a:gd name="connsiteY2-22" fmla="*/ 3563816 h 4079631"/>
              <a:gd name="connsiteX3-23" fmla="*/ 2426677 w 6494585"/>
              <a:gd name="connsiteY3-24" fmla="*/ 3505200 h 4079631"/>
              <a:gd name="connsiteX4-25" fmla="*/ 3575539 w 6494585"/>
              <a:gd name="connsiteY4-26" fmla="*/ 2602523 h 4079631"/>
              <a:gd name="connsiteX5-27" fmla="*/ 5556738 w 6494585"/>
              <a:gd name="connsiteY5-28" fmla="*/ 2051539 h 4079631"/>
              <a:gd name="connsiteX6-29" fmla="*/ 5884985 w 6494585"/>
              <a:gd name="connsiteY6-30" fmla="*/ 445477 h 4079631"/>
              <a:gd name="connsiteX7-31" fmla="*/ 6494585 w 6494585"/>
              <a:gd name="connsiteY7-32" fmla="*/ 0 h 4079631"/>
              <a:gd name="connsiteX0-33" fmla="*/ 0 w 6494585"/>
              <a:gd name="connsiteY0-34" fmla="*/ 4079631 h 4079631"/>
              <a:gd name="connsiteX1-35" fmla="*/ 398585 w 6494585"/>
              <a:gd name="connsiteY1-36" fmla="*/ 3692770 h 4079631"/>
              <a:gd name="connsiteX2-37" fmla="*/ 1148862 w 6494585"/>
              <a:gd name="connsiteY2-38" fmla="*/ 3505200 h 4079631"/>
              <a:gd name="connsiteX3-39" fmla="*/ 2426677 w 6494585"/>
              <a:gd name="connsiteY3-40" fmla="*/ 3505200 h 4079631"/>
              <a:gd name="connsiteX4-41" fmla="*/ 3575539 w 6494585"/>
              <a:gd name="connsiteY4-42" fmla="*/ 2602523 h 4079631"/>
              <a:gd name="connsiteX5-43" fmla="*/ 5556738 w 6494585"/>
              <a:gd name="connsiteY5-44" fmla="*/ 2051539 h 4079631"/>
              <a:gd name="connsiteX6-45" fmla="*/ 5884985 w 6494585"/>
              <a:gd name="connsiteY6-46" fmla="*/ 445477 h 4079631"/>
              <a:gd name="connsiteX7-47" fmla="*/ 6494585 w 6494585"/>
              <a:gd name="connsiteY7-48" fmla="*/ 0 h 4079631"/>
              <a:gd name="connsiteX0-49" fmla="*/ 0 w 6494585"/>
              <a:gd name="connsiteY0-50" fmla="*/ 4079631 h 4079631"/>
              <a:gd name="connsiteX1-51" fmla="*/ 410308 w 6494585"/>
              <a:gd name="connsiteY1-52" fmla="*/ 3645877 h 4079631"/>
              <a:gd name="connsiteX2-53" fmla="*/ 1148862 w 6494585"/>
              <a:gd name="connsiteY2-54" fmla="*/ 3505200 h 4079631"/>
              <a:gd name="connsiteX3-55" fmla="*/ 2426677 w 6494585"/>
              <a:gd name="connsiteY3-56" fmla="*/ 3505200 h 4079631"/>
              <a:gd name="connsiteX4-57" fmla="*/ 3575539 w 6494585"/>
              <a:gd name="connsiteY4-58" fmla="*/ 2602523 h 4079631"/>
              <a:gd name="connsiteX5-59" fmla="*/ 5556738 w 6494585"/>
              <a:gd name="connsiteY5-60" fmla="*/ 2051539 h 4079631"/>
              <a:gd name="connsiteX6-61" fmla="*/ 5884985 w 6494585"/>
              <a:gd name="connsiteY6-62" fmla="*/ 445477 h 4079631"/>
              <a:gd name="connsiteX7-63" fmla="*/ 6494585 w 6494585"/>
              <a:gd name="connsiteY7-64" fmla="*/ 0 h 4079631"/>
              <a:gd name="connsiteX0-65" fmla="*/ 0 w 6494585"/>
              <a:gd name="connsiteY0-66" fmla="*/ 4079631 h 4079631"/>
              <a:gd name="connsiteX1-67" fmla="*/ 410308 w 6494585"/>
              <a:gd name="connsiteY1-68" fmla="*/ 3645877 h 4079631"/>
              <a:gd name="connsiteX2-69" fmla="*/ 1148862 w 6494585"/>
              <a:gd name="connsiteY2-70" fmla="*/ 3505200 h 4079631"/>
              <a:gd name="connsiteX3-71" fmla="*/ 2426677 w 6494585"/>
              <a:gd name="connsiteY3-72" fmla="*/ 3505200 h 4079631"/>
              <a:gd name="connsiteX4-73" fmla="*/ 3575539 w 6494585"/>
              <a:gd name="connsiteY4-74" fmla="*/ 2602523 h 4079631"/>
              <a:gd name="connsiteX5-75" fmla="*/ 5556738 w 6494585"/>
              <a:gd name="connsiteY5-76" fmla="*/ 2051539 h 4079631"/>
              <a:gd name="connsiteX6-77" fmla="*/ 5884985 w 6494585"/>
              <a:gd name="connsiteY6-78" fmla="*/ 445477 h 4079631"/>
              <a:gd name="connsiteX7-79" fmla="*/ 6494585 w 6494585"/>
              <a:gd name="connsiteY7-80" fmla="*/ 0 h 40796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6494585" h="4079631">
                <a:moveTo>
                  <a:pt x="0" y="4079631"/>
                </a:moveTo>
                <a:cubicBezTo>
                  <a:pt x="103554" y="3929185"/>
                  <a:pt x="218831" y="3741616"/>
                  <a:pt x="410308" y="3645877"/>
                </a:cubicBezTo>
                <a:cubicBezTo>
                  <a:pt x="601785" y="3550139"/>
                  <a:pt x="836247" y="3505199"/>
                  <a:pt x="1148862" y="3505200"/>
                </a:cubicBezTo>
                <a:cubicBezTo>
                  <a:pt x="1461477" y="3505201"/>
                  <a:pt x="2022231" y="3655646"/>
                  <a:pt x="2426677" y="3505200"/>
                </a:cubicBezTo>
                <a:cubicBezTo>
                  <a:pt x="2831123" y="3354754"/>
                  <a:pt x="3053862" y="2844800"/>
                  <a:pt x="3575539" y="2602523"/>
                </a:cubicBezTo>
                <a:cubicBezTo>
                  <a:pt x="4097216" y="2360246"/>
                  <a:pt x="5171830" y="2411047"/>
                  <a:pt x="5556738" y="2051539"/>
                </a:cubicBezTo>
                <a:cubicBezTo>
                  <a:pt x="5941646" y="1692031"/>
                  <a:pt x="5728677" y="787400"/>
                  <a:pt x="5884985" y="445477"/>
                </a:cubicBezTo>
                <a:cubicBezTo>
                  <a:pt x="6041293" y="103554"/>
                  <a:pt x="6286500" y="35169"/>
                  <a:pt x="6494585" y="0"/>
                </a:cubicBezTo>
              </a:path>
            </a:pathLst>
          </a:custGeom>
          <a:noFill/>
          <a:ln w="19050">
            <a:solidFill>
              <a:srgbClr val="828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8" name="任意多边形 767"/>
          <p:cNvSpPr/>
          <p:nvPr/>
        </p:nvSpPr>
        <p:spPr>
          <a:xfrm>
            <a:off x="9650626" y="0"/>
            <a:ext cx="2541374" cy="1964726"/>
          </a:xfrm>
          <a:custGeom>
            <a:avLst/>
            <a:gdLst>
              <a:gd name="connsiteX0" fmla="*/ 10716 w 2541374"/>
              <a:gd name="connsiteY0" fmla="*/ 0 h 1964726"/>
              <a:gd name="connsiteX1" fmla="*/ 2541374 w 2541374"/>
              <a:gd name="connsiteY1" fmla="*/ 0 h 1964726"/>
              <a:gd name="connsiteX2" fmla="*/ 2541374 w 2541374"/>
              <a:gd name="connsiteY2" fmla="*/ 1787819 h 1964726"/>
              <a:gd name="connsiteX3" fmla="*/ 2463403 w 2541374"/>
              <a:gd name="connsiteY3" fmla="*/ 1825380 h 1964726"/>
              <a:gd name="connsiteX4" fmla="*/ 1773195 w 2541374"/>
              <a:gd name="connsiteY4" fmla="*/ 1964726 h 1964726"/>
              <a:gd name="connsiteX5" fmla="*/ 0 w 2541374"/>
              <a:gd name="connsiteY5" fmla="*/ 191531 h 1964726"/>
              <a:gd name="connsiteX6" fmla="*/ 9155 w 2541374"/>
              <a:gd name="connsiteY6" fmla="*/ 10232 h 19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1374" h="1964726">
                <a:moveTo>
                  <a:pt x="10716" y="0"/>
                </a:moveTo>
                <a:lnTo>
                  <a:pt x="2541374" y="0"/>
                </a:lnTo>
                <a:lnTo>
                  <a:pt x="2541374" y="1787819"/>
                </a:lnTo>
                <a:lnTo>
                  <a:pt x="2463403" y="1825380"/>
                </a:lnTo>
                <a:cubicBezTo>
                  <a:pt x="2251261" y="1915108"/>
                  <a:pt x="2018022" y="1964726"/>
                  <a:pt x="1773195" y="1964726"/>
                </a:cubicBezTo>
                <a:cubicBezTo>
                  <a:pt x="793886" y="1964726"/>
                  <a:pt x="0" y="1170840"/>
                  <a:pt x="0" y="191531"/>
                </a:cubicBezTo>
                <a:cubicBezTo>
                  <a:pt x="0" y="130324"/>
                  <a:pt x="3101" y="69842"/>
                  <a:pt x="9155" y="10232"/>
                </a:cubicBezTo>
                <a:close/>
              </a:path>
            </a:pathLst>
          </a:custGeom>
          <a:solidFill>
            <a:srgbClr val="E3D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786317" y="595157"/>
            <a:ext cx="19982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0">
                <a:latin typeface="汉仪铸字黑魔法简" panose="00020600040101010101" pitchFamily="18" charset="-122"/>
                <a:ea typeface="汉仪铸字黑魔法简" panose="00020600040101010101" pitchFamily="18" charset="-122"/>
              </a:defRPr>
            </a:lvl1pPr>
          </a:lstStyle>
          <a:p>
            <a:pPr algn="dist"/>
            <a:r>
              <a:rPr lang="zh-CN" altLang="en-US" sz="6600">
                <a:latin typeface="汉仪星球体繁" panose="00020600040101010101" pitchFamily="18" charset="-122"/>
                <a:ea typeface="汉仪星球体繁" panose="00020600040101010101" pitchFamily="18" charset="-122"/>
              </a:rPr>
              <a:t>概述</a:t>
            </a:r>
            <a:endParaRPr lang="zh-CN" altLang="en-US" sz="6600">
              <a:latin typeface="汉仪星球体繁" panose="00020600040101010101" pitchFamily="18" charset="-122"/>
              <a:ea typeface="汉仪星球体繁" panose="00020600040101010101" pitchFamily="18" charset="-122"/>
            </a:endParaRPr>
          </a:p>
        </p:txBody>
      </p:sp>
      <p:grpSp>
        <p:nvGrpSpPr>
          <p:cNvPr id="767" name="组合 766"/>
          <p:cNvGrpSpPr/>
          <p:nvPr/>
        </p:nvGrpSpPr>
        <p:grpSpPr>
          <a:xfrm>
            <a:off x="8301933" y="-499235"/>
            <a:ext cx="1561110" cy="1465384"/>
            <a:chOff x="3608767" y="5146431"/>
            <a:chExt cx="1561110" cy="1465384"/>
          </a:xfrm>
        </p:grpSpPr>
        <p:sp>
          <p:nvSpPr>
            <p:cNvPr id="21" name="椭圆 20"/>
            <p:cNvSpPr/>
            <p:nvPr/>
          </p:nvSpPr>
          <p:spPr>
            <a:xfrm>
              <a:off x="3962400" y="5404338"/>
              <a:ext cx="1207477" cy="1207477"/>
            </a:xfrm>
            <a:prstGeom prst="ellipse">
              <a:avLst/>
            </a:prstGeom>
            <a:solidFill>
              <a:srgbClr val="9EAD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 bwMode="auto">
            <a:xfrm>
              <a:off x="3608767" y="5146431"/>
              <a:ext cx="918337" cy="918294"/>
            </a:xfrm>
            <a:custGeom>
              <a:avLst/>
              <a:gdLst>
                <a:gd name="connsiteX0" fmla="*/ 1383941 w 1428506"/>
                <a:gd name="connsiteY0" fmla="*/ 961272 h 1428438"/>
                <a:gd name="connsiteX1" fmla="*/ 1376527 w 1428506"/>
                <a:gd name="connsiteY1" fmla="*/ 985154 h 1428438"/>
                <a:gd name="connsiteX2" fmla="*/ 985879 w 1428506"/>
                <a:gd name="connsiteY2" fmla="*/ 1376287 h 1428438"/>
                <a:gd name="connsiteX3" fmla="*/ 961675 w 1428506"/>
                <a:gd name="connsiteY3" fmla="*/ 1383800 h 1428438"/>
                <a:gd name="connsiteX4" fmla="*/ 1428506 w 1428506"/>
                <a:gd name="connsiteY4" fmla="*/ 748847 h 1428438"/>
                <a:gd name="connsiteX5" fmla="*/ 1427518 w 1428506"/>
                <a:gd name="connsiteY5" fmla="*/ 768398 h 1428438"/>
                <a:gd name="connsiteX6" fmla="*/ 768850 w 1428506"/>
                <a:gd name="connsiteY6" fmla="*/ 1427474 h 1428438"/>
                <a:gd name="connsiteX7" fmla="*/ 749756 w 1428506"/>
                <a:gd name="connsiteY7" fmla="*/ 1428438 h 1428438"/>
                <a:gd name="connsiteX8" fmla="*/ 1419320 w 1428506"/>
                <a:gd name="connsiteY8" fmla="*/ 594429 h 1428438"/>
                <a:gd name="connsiteX9" fmla="*/ 1421303 w 1428506"/>
                <a:gd name="connsiteY9" fmla="*/ 607424 h 1428438"/>
                <a:gd name="connsiteX10" fmla="*/ 607447 w 1428506"/>
                <a:gd name="connsiteY10" fmla="*/ 1421280 h 1428438"/>
                <a:gd name="connsiteX11" fmla="*/ 595338 w 1428506"/>
                <a:gd name="connsiteY11" fmla="*/ 1419432 h 1428438"/>
                <a:gd name="connsiteX12" fmla="*/ 1382586 w 1428506"/>
                <a:gd name="connsiteY12" fmla="*/ 464000 h 1428438"/>
                <a:gd name="connsiteX13" fmla="*/ 1386723 w 1428506"/>
                <a:gd name="connsiteY13" fmla="*/ 477327 h 1428438"/>
                <a:gd name="connsiteX14" fmla="*/ 477779 w 1428506"/>
                <a:gd name="connsiteY14" fmla="*/ 1386833 h 1428438"/>
                <a:gd name="connsiteX15" fmla="*/ 464456 w 1428506"/>
                <a:gd name="connsiteY15" fmla="*/ 1382698 h 1428438"/>
                <a:gd name="connsiteX16" fmla="*/ 1328382 w 1428506"/>
                <a:gd name="connsiteY16" fmla="*/ 352303 h 1428438"/>
                <a:gd name="connsiteX17" fmla="*/ 1334659 w 1428506"/>
                <a:gd name="connsiteY17" fmla="*/ 363869 h 1428438"/>
                <a:gd name="connsiteX18" fmla="*/ 363891 w 1428506"/>
                <a:gd name="connsiteY18" fmla="*/ 1334636 h 1428438"/>
                <a:gd name="connsiteX19" fmla="*/ 353499 w 1428506"/>
                <a:gd name="connsiteY19" fmla="*/ 1328996 h 1428438"/>
                <a:gd name="connsiteX20" fmla="*/ 1259348 w 1428506"/>
                <a:gd name="connsiteY20" fmla="*/ 255816 h 1428438"/>
                <a:gd name="connsiteX21" fmla="*/ 1267783 w 1428506"/>
                <a:gd name="connsiteY21" fmla="*/ 266039 h 1428438"/>
                <a:gd name="connsiteX22" fmla="*/ 266401 w 1428506"/>
                <a:gd name="connsiteY22" fmla="*/ 1268040 h 1428438"/>
                <a:gd name="connsiteX23" fmla="*/ 256520 w 1428506"/>
                <a:gd name="connsiteY23" fmla="*/ 1259887 h 1428438"/>
                <a:gd name="connsiteX24" fmla="*/ 1176866 w 1428506"/>
                <a:gd name="connsiteY24" fmla="*/ 172806 h 1428438"/>
                <a:gd name="connsiteX25" fmla="*/ 1185564 w 1428506"/>
                <a:gd name="connsiteY25" fmla="*/ 179982 h 1428438"/>
                <a:gd name="connsiteX26" fmla="*/ 180286 w 1428506"/>
                <a:gd name="connsiteY26" fmla="*/ 1185882 h 1428438"/>
                <a:gd name="connsiteX27" fmla="*/ 173109 w 1428506"/>
                <a:gd name="connsiteY27" fmla="*/ 1177184 h 1428438"/>
                <a:gd name="connsiteX28" fmla="*/ 1081210 w 1428506"/>
                <a:gd name="connsiteY28" fmla="*/ 103369 h 1428438"/>
                <a:gd name="connsiteX29" fmla="*/ 1091759 w 1428506"/>
                <a:gd name="connsiteY29" fmla="*/ 109095 h 1428438"/>
                <a:gd name="connsiteX30" fmla="*/ 109546 w 1428506"/>
                <a:gd name="connsiteY30" fmla="*/ 1092524 h 1428438"/>
                <a:gd name="connsiteX31" fmla="*/ 103605 w 1428506"/>
                <a:gd name="connsiteY31" fmla="*/ 1081579 h 1428438"/>
                <a:gd name="connsiteX32" fmla="*/ 970822 w 1428506"/>
                <a:gd name="connsiteY32" fmla="*/ 48676 h 1428438"/>
                <a:gd name="connsiteX33" fmla="*/ 981722 w 1428506"/>
                <a:gd name="connsiteY33" fmla="*/ 52059 h 1428438"/>
                <a:gd name="connsiteX34" fmla="*/ 52219 w 1428506"/>
                <a:gd name="connsiteY34" fmla="*/ 982139 h 1428438"/>
                <a:gd name="connsiteX35" fmla="*/ 48834 w 1428506"/>
                <a:gd name="connsiteY35" fmla="*/ 971234 h 1428438"/>
                <a:gd name="connsiteX36" fmla="*/ 502454 w 1428506"/>
                <a:gd name="connsiteY36" fmla="*/ 35144 h 1428438"/>
                <a:gd name="connsiteX37" fmla="*/ 34906 w 1428506"/>
                <a:gd name="connsiteY37" fmla="*/ 503271 h 1428438"/>
                <a:gd name="connsiteX38" fmla="*/ 41724 w 1428506"/>
                <a:gd name="connsiteY38" fmla="*/ 481306 h 1428438"/>
                <a:gd name="connsiteX39" fmla="*/ 480934 w 1428506"/>
                <a:gd name="connsiteY39" fmla="*/ 41824 h 1428438"/>
                <a:gd name="connsiteX40" fmla="*/ 841536 w 1428506"/>
                <a:gd name="connsiteY40" fmla="*/ 11302 h 1428438"/>
                <a:gd name="connsiteX41" fmla="*/ 855692 w 1428506"/>
                <a:gd name="connsiteY41" fmla="*/ 13462 h 1428438"/>
                <a:gd name="connsiteX42" fmla="*/ 13623 w 1428506"/>
                <a:gd name="connsiteY42" fmla="*/ 856573 h 1428438"/>
                <a:gd name="connsiteX43" fmla="*/ 11392 w 1428506"/>
                <a:gd name="connsiteY43" fmla="*/ 841959 h 1428438"/>
                <a:gd name="connsiteX44" fmla="*/ 703652 w 1428506"/>
                <a:gd name="connsiteY44" fmla="*/ 0 h 1428438"/>
                <a:gd name="connsiteX45" fmla="*/ 0 w 1428506"/>
                <a:gd name="connsiteY45" fmla="*/ 704088 h 1428438"/>
                <a:gd name="connsiteX46" fmla="*/ 978 w 1428506"/>
                <a:gd name="connsiteY46" fmla="*/ 684726 h 1428438"/>
                <a:gd name="connsiteX47" fmla="*/ 684749 w 1428506"/>
                <a:gd name="connsiteY47" fmla="*/ 955 h 142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428506" h="1428438">
                  <a:moveTo>
                    <a:pt x="1383941" y="961272"/>
                  </a:moveTo>
                  <a:lnTo>
                    <a:pt x="1376527" y="985154"/>
                  </a:lnTo>
                  <a:lnTo>
                    <a:pt x="985879" y="1376287"/>
                  </a:lnTo>
                  <a:lnTo>
                    <a:pt x="961675" y="1383800"/>
                  </a:lnTo>
                  <a:close/>
                  <a:moveTo>
                    <a:pt x="1428506" y="748847"/>
                  </a:moveTo>
                  <a:lnTo>
                    <a:pt x="1427518" y="768398"/>
                  </a:lnTo>
                  <a:lnTo>
                    <a:pt x="768850" y="1427474"/>
                  </a:lnTo>
                  <a:lnTo>
                    <a:pt x="749756" y="1428438"/>
                  </a:lnTo>
                  <a:close/>
                  <a:moveTo>
                    <a:pt x="1419320" y="594429"/>
                  </a:moveTo>
                  <a:lnTo>
                    <a:pt x="1421303" y="607424"/>
                  </a:lnTo>
                  <a:lnTo>
                    <a:pt x="607447" y="1421280"/>
                  </a:lnTo>
                  <a:lnTo>
                    <a:pt x="595338" y="1419432"/>
                  </a:lnTo>
                  <a:close/>
                  <a:moveTo>
                    <a:pt x="1382586" y="464000"/>
                  </a:moveTo>
                  <a:lnTo>
                    <a:pt x="1386723" y="477327"/>
                  </a:lnTo>
                  <a:lnTo>
                    <a:pt x="477779" y="1386833"/>
                  </a:lnTo>
                  <a:lnTo>
                    <a:pt x="464456" y="1382698"/>
                  </a:lnTo>
                  <a:close/>
                  <a:moveTo>
                    <a:pt x="1328382" y="352303"/>
                  </a:moveTo>
                  <a:lnTo>
                    <a:pt x="1334659" y="363869"/>
                  </a:lnTo>
                  <a:lnTo>
                    <a:pt x="363891" y="1334636"/>
                  </a:lnTo>
                  <a:lnTo>
                    <a:pt x="353499" y="1328996"/>
                  </a:lnTo>
                  <a:close/>
                  <a:moveTo>
                    <a:pt x="1259348" y="255816"/>
                  </a:moveTo>
                  <a:lnTo>
                    <a:pt x="1267783" y="266039"/>
                  </a:lnTo>
                  <a:lnTo>
                    <a:pt x="266401" y="1268040"/>
                  </a:lnTo>
                  <a:lnTo>
                    <a:pt x="256520" y="1259887"/>
                  </a:lnTo>
                  <a:close/>
                  <a:moveTo>
                    <a:pt x="1176866" y="172806"/>
                  </a:moveTo>
                  <a:lnTo>
                    <a:pt x="1185564" y="179982"/>
                  </a:lnTo>
                  <a:lnTo>
                    <a:pt x="180286" y="1185882"/>
                  </a:lnTo>
                  <a:lnTo>
                    <a:pt x="173109" y="1177184"/>
                  </a:lnTo>
                  <a:close/>
                  <a:moveTo>
                    <a:pt x="1081210" y="103369"/>
                  </a:moveTo>
                  <a:lnTo>
                    <a:pt x="1091759" y="109095"/>
                  </a:lnTo>
                  <a:lnTo>
                    <a:pt x="109546" y="1092524"/>
                  </a:lnTo>
                  <a:lnTo>
                    <a:pt x="103605" y="1081579"/>
                  </a:lnTo>
                  <a:close/>
                  <a:moveTo>
                    <a:pt x="970822" y="48676"/>
                  </a:moveTo>
                  <a:lnTo>
                    <a:pt x="981722" y="52059"/>
                  </a:lnTo>
                  <a:lnTo>
                    <a:pt x="52219" y="982139"/>
                  </a:lnTo>
                  <a:lnTo>
                    <a:pt x="48834" y="971234"/>
                  </a:lnTo>
                  <a:close/>
                  <a:moveTo>
                    <a:pt x="502454" y="35144"/>
                  </a:moveTo>
                  <a:lnTo>
                    <a:pt x="34906" y="503271"/>
                  </a:lnTo>
                  <a:lnTo>
                    <a:pt x="41724" y="481306"/>
                  </a:lnTo>
                  <a:lnTo>
                    <a:pt x="480934" y="41824"/>
                  </a:lnTo>
                  <a:close/>
                  <a:moveTo>
                    <a:pt x="841536" y="11302"/>
                  </a:moveTo>
                  <a:lnTo>
                    <a:pt x="855692" y="13462"/>
                  </a:lnTo>
                  <a:lnTo>
                    <a:pt x="13623" y="856573"/>
                  </a:lnTo>
                  <a:lnTo>
                    <a:pt x="11392" y="841959"/>
                  </a:lnTo>
                  <a:close/>
                  <a:moveTo>
                    <a:pt x="703652" y="0"/>
                  </a:moveTo>
                  <a:lnTo>
                    <a:pt x="0" y="704088"/>
                  </a:lnTo>
                  <a:lnTo>
                    <a:pt x="978" y="684726"/>
                  </a:lnTo>
                  <a:lnTo>
                    <a:pt x="684749" y="95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7988300" y="-825500"/>
            <a:ext cx="2552700" cy="8255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8" name="矩形 747"/>
          <p:cNvSpPr/>
          <p:nvPr/>
        </p:nvSpPr>
        <p:spPr>
          <a:xfrm>
            <a:off x="0" y="1498600"/>
            <a:ext cx="4102100" cy="723900"/>
          </a:xfrm>
          <a:prstGeom prst="rect">
            <a:avLst/>
          </a:prstGeom>
          <a:solidFill>
            <a:srgbClr val="9EA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510218" y="1528849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>
                <a:solidFill>
                  <a:schemeClr val="bg1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何谓</a:t>
            </a:r>
            <a:r>
              <a:rPr lang="zh-CN" altLang="en-US" sz="4000" smtClean="0">
                <a:solidFill>
                  <a:schemeClr val="bg1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健康？</a:t>
            </a:r>
            <a:endParaRPr lang="zh-CN" altLang="en-US" sz="4000" dirty="0">
              <a:solidFill>
                <a:schemeClr val="bg1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sp>
        <p:nvSpPr>
          <p:cNvPr id="22" name="任意多边形 21"/>
          <p:cNvSpPr/>
          <p:nvPr/>
        </p:nvSpPr>
        <p:spPr>
          <a:xfrm rot="5400000">
            <a:off x="954180" y="1651000"/>
            <a:ext cx="389548" cy="389548"/>
          </a:xfrm>
          <a:custGeom>
            <a:avLst/>
            <a:gdLst>
              <a:gd name="connsiteX0" fmla="*/ 0 w 952500"/>
              <a:gd name="connsiteY0" fmla="*/ 607149 h 952500"/>
              <a:gd name="connsiteX1" fmla="*/ 0 w 952500"/>
              <a:gd name="connsiteY1" fmla="*/ 345351 h 952500"/>
              <a:gd name="connsiteX2" fmla="*/ 27851 w 952500"/>
              <a:gd name="connsiteY2" fmla="*/ 317500 h 952500"/>
              <a:gd name="connsiteX3" fmla="*/ 317500 w 952500"/>
              <a:gd name="connsiteY3" fmla="*/ 317500 h 952500"/>
              <a:gd name="connsiteX4" fmla="*/ 317500 w 952500"/>
              <a:gd name="connsiteY4" fmla="*/ 27851 h 952500"/>
              <a:gd name="connsiteX5" fmla="*/ 345351 w 952500"/>
              <a:gd name="connsiteY5" fmla="*/ 0 h 952500"/>
              <a:gd name="connsiteX6" fmla="*/ 607149 w 952500"/>
              <a:gd name="connsiteY6" fmla="*/ 0 h 952500"/>
              <a:gd name="connsiteX7" fmla="*/ 635000 w 952500"/>
              <a:gd name="connsiteY7" fmla="*/ 27851 h 952500"/>
              <a:gd name="connsiteX8" fmla="*/ 635000 w 952500"/>
              <a:gd name="connsiteY8" fmla="*/ 317500 h 952500"/>
              <a:gd name="connsiteX9" fmla="*/ 924649 w 952500"/>
              <a:gd name="connsiteY9" fmla="*/ 317500 h 952500"/>
              <a:gd name="connsiteX10" fmla="*/ 952500 w 952500"/>
              <a:gd name="connsiteY10" fmla="*/ 345351 h 952500"/>
              <a:gd name="connsiteX11" fmla="*/ 952500 w 952500"/>
              <a:gd name="connsiteY11" fmla="*/ 607149 h 952500"/>
              <a:gd name="connsiteX12" fmla="*/ 924649 w 952500"/>
              <a:gd name="connsiteY12" fmla="*/ 635000 h 952500"/>
              <a:gd name="connsiteX13" fmla="*/ 635000 w 952500"/>
              <a:gd name="connsiteY13" fmla="*/ 635000 h 952500"/>
              <a:gd name="connsiteX14" fmla="*/ 635000 w 952500"/>
              <a:gd name="connsiteY14" fmla="*/ 924649 h 952500"/>
              <a:gd name="connsiteX15" fmla="*/ 607149 w 952500"/>
              <a:gd name="connsiteY15" fmla="*/ 952500 h 952500"/>
              <a:gd name="connsiteX16" fmla="*/ 345351 w 952500"/>
              <a:gd name="connsiteY16" fmla="*/ 952500 h 952500"/>
              <a:gd name="connsiteX17" fmla="*/ 317500 w 952500"/>
              <a:gd name="connsiteY17" fmla="*/ 924649 h 952500"/>
              <a:gd name="connsiteX18" fmla="*/ 317500 w 952500"/>
              <a:gd name="connsiteY18" fmla="*/ 635000 h 952500"/>
              <a:gd name="connsiteX19" fmla="*/ 27851 w 952500"/>
              <a:gd name="connsiteY19" fmla="*/ 635000 h 952500"/>
              <a:gd name="connsiteX20" fmla="*/ 0 w 952500"/>
              <a:gd name="connsiteY20" fmla="*/ 607149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2500" h="952500">
                <a:moveTo>
                  <a:pt x="0" y="607149"/>
                </a:moveTo>
                <a:lnTo>
                  <a:pt x="0" y="345351"/>
                </a:lnTo>
                <a:cubicBezTo>
                  <a:pt x="0" y="329969"/>
                  <a:pt x="12469" y="317500"/>
                  <a:pt x="27851" y="317500"/>
                </a:cubicBezTo>
                <a:lnTo>
                  <a:pt x="317500" y="317500"/>
                </a:lnTo>
                <a:lnTo>
                  <a:pt x="317500" y="27851"/>
                </a:lnTo>
                <a:cubicBezTo>
                  <a:pt x="317500" y="12469"/>
                  <a:pt x="329969" y="0"/>
                  <a:pt x="345351" y="0"/>
                </a:cubicBezTo>
                <a:lnTo>
                  <a:pt x="607149" y="0"/>
                </a:lnTo>
                <a:cubicBezTo>
                  <a:pt x="622531" y="0"/>
                  <a:pt x="635000" y="12469"/>
                  <a:pt x="635000" y="27851"/>
                </a:cubicBezTo>
                <a:lnTo>
                  <a:pt x="635000" y="317500"/>
                </a:lnTo>
                <a:lnTo>
                  <a:pt x="924649" y="317500"/>
                </a:lnTo>
                <a:cubicBezTo>
                  <a:pt x="940031" y="317500"/>
                  <a:pt x="952500" y="329969"/>
                  <a:pt x="952500" y="345351"/>
                </a:cubicBezTo>
                <a:lnTo>
                  <a:pt x="952500" y="607149"/>
                </a:lnTo>
                <a:cubicBezTo>
                  <a:pt x="952500" y="622531"/>
                  <a:pt x="940031" y="635000"/>
                  <a:pt x="924649" y="635000"/>
                </a:cubicBezTo>
                <a:lnTo>
                  <a:pt x="635000" y="635000"/>
                </a:lnTo>
                <a:lnTo>
                  <a:pt x="635000" y="924649"/>
                </a:lnTo>
                <a:cubicBezTo>
                  <a:pt x="635000" y="940031"/>
                  <a:pt x="622531" y="952500"/>
                  <a:pt x="607149" y="952500"/>
                </a:cubicBezTo>
                <a:lnTo>
                  <a:pt x="345351" y="952500"/>
                </a:lnTo>
                <a:cubicBezTo>
                  <a:pt x="329969" y="952500"/>
                  <a:pt x="317500" y="940031"/>
                  <a:pt x="317500" y="924649"/>
                </a:cubicBezTo>
                <a:lnTo>
                  <a:pt x="317500" y="635000"/>
                </a:lnTo>
                <a:lnTo>
                  <a:pt x="27851" y="635000"/>
                </a:lnTo>
                <a:cubicBezTo>
                  <a:pt x="12469" y="635000"/>
                  <a:pt x="0" y="622531"/>
                  <a:pt x="0" y="60714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组合 153"/>
          <p:cNvGrpSpPr/>
          <p:nvPr/>
        </p:nvGrpSpPr>
        <p:grpSpPr>
          <a:xfrm>
            <a:off x="10217407" y="1543596"/>
            <a:ext cx="1561110" cy="1465384"/>
            <a:chOff x="3608767" y="5146431"/>
            <a:chExt cx="1561110" cy="1465384"/>
          </a:xfrm>
        </p:grpSpPr>
        <p:sp>
          <p:nvSpPr>
            <p:cNvPr id="155" name="椭圆 154"/>
            <p:cNvSpPr/>
            <p:nvPr/>
          </p:nvSpPr>
          <p:spPr>
            <a:xfrm>
              <a:off x="3962400" y="5404338"/>
              <a:ext cx="1207477" cy="1207477"/>
            </a:xfrm>
            <a:prstGeom prst="ellipse">
              <a:avLst/>
            </a:prstGeom>
            <a:solidFill>
              <a:srgbClr val="9EAD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任意多边形 155"/>
            <p:cNvSpPr/>
            <p:nvPr/>
          </p:nvSpPr>
          <p:spPr bwMode="auto">
            <a:xfrm>
              <a:off x="3608767" y="5146431"/>
              <a:ext cx="918337" cy="918294"/>
            </a:xfrm>
            <a:custGeom>
              <a:avLst/>
              <a:gdLst>
                <a:gd name="connsiteX0" fmla="*/ 1383941 w 1428506"/>
                <a:gd name="connsiteY0" fmla="*/ 961272 h 1428438"/>
                <a:gd name="connsiteX1" fmla="*/ 1376527 w 1428506"/>
                <a:gd name="connsiteY1" fmla="*/ 985154 h 1428438"/>
                <a:gd name="connsiteX2" fmla="*/ 985879 w 1428506"/>
                <a:gd name="connsiteY2" fmla="*/ 1376287 h 1428438"/>
                <a:gd name="connsiteX3" fmla="*/ 961675 w 1428506"/>
                <a:gd name="connsiteY3" fmla="*/ 1383800 h 1428438"/>
                <a:gd name="connsiteX4" fmla="*/ 1428506 w 1428506"/>
                <a:gd name="connsiteY4" fmla="*/ 748847 h 1428438"/>
                <a:gd name="connsiteX5" fmla="*/ 1427518 w 1428506"/>
                <a:gd name="connsiteY5" fmla="*/ 768398 h 1428438"/>
                <a:gd name="connsiteX6" fmla="*/ 768850 w 1428506"/>
                <a:gd name="connsiteY6" fmla="*/ 1427474 h 1428438"/>
                <a:gd name="connsiteX7" fmla="*/ 749756 w 1428506"/>
                <a:gd name="connsiteY7" fmla="*/ 1428438 h 1428438"/>
                <a:gd name="connsiteX8" fmla="*/ 1419320 w 1428506"/>
                <a:gd name="connsiteY8" fmla="*/ 594429 h 1428438"/>
                <a:gd name="connsiteX9" fmla="*/ 1421303 w 1428506"/>
                <a:gd name="connsiteY9" fmla="*/ 607424 h 1428438"/>
                <a:gd name="connsiteX10" fmla="*/ 607447 w 1428506"/>
                <a:gd name="connsiteY10" fmla="*/ 1421280 h 1428438"/>
                <a:gd name="connsiteX11" fmla="*/ 595338 w 1428506"/>
                <a:gd name="connsiteY11" fmla="*/ 1419432 h 1428438"/>
                <a:gd name="connsiteX12" fmla="*/ 1382586 w 1428506"/>
                <a:gd name="connsiteY12" fmla="*/ 464000 h 1428438"/>
                <a:gd name="connsiteX13" fmla="*/ 1386723 w 1428506"/>
                <a:gd name="connsiteY13" fmla="*/ 477327 h 1428438"/>
                <a:gd name="connsiteX14" fmla="*/ 477779 w 1428506"/>
                <a:gd name="connsiteY14" fmla="*/ 1386833 h 1428438"/>
                <a:gd name="connsiteX15" fmla="*/ 464456 w 1428506"/>
                <a:gd name="connsiteY15" fmla="*/ 1382698 h 1428438"/>
                <a:gd name="connsiteX16" fmla="*/ 1328382 w 1428506"/>
                <a:gd name="connsiteY16" fmla="*/ 352303 h 1428438"/>
                <a:gd name="connsiteX17" fmla="*/ 1334659 w 1428506"/>
                <a:gd name="connsiteY17" fmla="*/ 363869 h 1428438"/>
                <a:gd name="connsiteX18" fmla="*/ 363891 w 1428506"/>
                <a:gd name="connsiteY18" fmla="*/ 1334636 h 1428438"/>
                <a:gd name="connsiteX19" fmla="*/ 353499 w 1428506"/>
                <a:gd name="connsiteY19" fmla="*/ 1328996 h 1428438"/>
                <a:gd name="connsiteX20" fmla="*/ 1259348 w 1428506"/>
                <a:gd name="connsiteY20" fmla="*/ 255816 h 1428438"/>
                <a:gd name="connsiteX21" fmla="*/ 1267783 w 1428506"/>
                <a:gd name="connsiteY21" fmla="*/ 266039 h 1428438"/>
                <a:gd name="connsiteX22" fmla="*/ 266401 w 1428506"/>
                <a:gd name="connsiteY22" fmla="*/ 1268040 h 1428438"/>
                <a:gd name="connsiteX23" fmla="*/ 256520 w 1428506"/>
                <a:gd name="connsiteY23" fmla="*/ 1259887 h 1428438"/>
                <a:gd name="connsiteX24" fmla="*/ 1176866 w 1428506"/>
                <a:gd name="connsiteY24" fmla="*/ 172806 h 1428438"/>
                <a:gd name="connsiteX25" fmla="*/ 1185564 w 1428506"/>
                <a:gd name="connsiteY25" fmla="*/ 179982 h 1428438"/>
                <a:gd name="connsiteX26" fmla="*/ 180286 w 1428506"/>
                <a:gd name="connsiteY26" fmla="*/ 1185882 h 1428438"/>
                <a:gd name="connsiteX27" fmla="*/ 173109 w 1428506"/>
                <a:gd name="connsiteY27" fmla="*/ 1177184 h 1428438"/>
                <a:gd name="connsiteX28" fmla="*/ 1081210 w 1428506"/>
                <a:gd name="connsiteY28" fmla="*/ 103369 h 1428438"/>
                <a:gd name="connsiteX29" fmla="*/ 1091759 w 1428506"/>
                <a:gd name="connsiteY29" fmla="*/ 109095 h 1428438"/>
                <a:gd name="connsiteX30" fmla="*/ 109546 w 1428506"/>
                <a:gd name="connsiteY30" fmla="*/ 1092524 h 1428438"/>
                <a:gd name="connsiteX31" fmla="*/ 103605 w 1428506"/>
                <a:gd name="connsiteY31" fmla="*/ 1081579 h 1428438"/>
                <a:gd name="connsiteX32" fmla="*/ 970822 w 1428506"/>
                <a:gd name="connsiteY32" fmla="*/ 48676 h 1428438"/>
                <a:gd name="connsiteX33" fmla="*/ 981722 w 1428506"/>
                <a:gd name="connsiteY33" fmla="*/ 52059 h 1428438"/>
                <a:gd name="connsiteX34" fmla="*/ 52219 w 1428506"/>
                <a:gd name="connsiteY34" fmla="*/ 982139 h 1428438"/>
                <a:gd name="connsiteX35" fmla="*/ 48834 w 1428506"/>
                <a:gd name="connsiteY35" fmla="*/ 971234 h 1428438"/>
                <a:gd name="connsiteX36" fmla="*/ 502454 w 1428506"/>
                <a:gd name="connsiteY36" fmla="*/ 35144 h 1428438"/>
                <a:gd name="connsiteX37" fmla="*/ 34906 w 1428506"/>
                <a:gd name="connsiteY37" fmla="*/ 503271 h 1428438"/>
                <a:gd name="connsiteX38" fmla="*/ 41724 w 1428506"/>
                <a:gd name="connsiteY38" fmla="*/ 481306 h 1428438"/>
                <a:gd name="connsiteX39" fmla="*/ 480934 w 1428506"/>
                <a:gd name="connsiteY39" fmla="*/ 41824 h 1428438"/>
                <a:gd name="connsiteX40" fmla="*/ 841536 w 1428506"/>
                <a:gd name="connsiteY40" fmla="*/ 11302 h 1428438"/>
                <a:gd name="connsiteX41" fmla="*/ 855692 w 1428506"/>
                <a:gd name="connsiteY41" fmla="*/ 13462 h 1428438"/>
                <a:gd name="connsiteX42" fmla="*/ 13623 w 1428506"/>
                <a:gd name="connsiteY42" fmla="*/ 856573 h 1428438"/>
                <a:gd name="connsiteX43" fmla="*/ 11392 w 1428506"/>
                <a:gd name="connsiteY43" fmla="*/ 841959 h 1428438"/>
                <a:gd name="connsiteX44" fmla="*/ 703652 w 1428506"/>
                <a:gd name="connsiteY44" fmla="*/ 0 h 1428438"/>
                <a:gd name="connsiteX45" fmla="*/ 0 w 1428506"/>
                <a:gd name="connsiteY45" fmla="*/ 704088 h 1428438"/>
                <a:gd name="connsiteX46" fmla="*/ 978 w 1428506"/>
                <a:gd name="connsiteY46" fmla="*/ 684726 h 1428438"/>
                <a:gd name="connsiteX47" fmla="*/ 684749 w 1428506"/>
                <a:gd name="connsiteY47" fmla="*/ 955 h 142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428506" h="1428438">
                  <a:moveTo>
                    <a:pt x="1383941" y="961272"/>
                  </a:moveTo>
                  <a:lnTo>
                    <a:pt x="1376527" y="985154"/>
                  </a:lnTo>
                  <a:lnTo>
                    <a:pt x="985879" y="1376287"/>
                  </a:lnTo>
                  <a:lnTo>
                    <a:pt x="961675" y="1383800"/>
                  </a:lnTo>
                  <a:close/>
                  <a:moveTo>
                    <a:pt x="1428506" y="748847"/>
                  </a:moveTo>
                  <a:lnTo>
                    <a:pt x="1427518" y="768398"/>
                  </a:lnTo>
                  <a:lnTo>
                    <a:pt x="768850" y="1427474"/>
                  </a:lnTo>
                  <a:lnTo>
                    <a:pt x="749756" y="1428438"/>
                  </a:lnTo>
                  <a:close/>
                  <a:moveTo>
                    <a:pt x="1419320" y="594429"/>
                  </a:moveTo>
                  <a:lnTo>
                    <a:pt x="1421303" y="607424"/>
                  </a:lnTo>
                  <a:lnTo>
                    <a:pt x="607447" y="1421280"/>
                  </a:lnTo>
                  <a:lnTo>
                    <a:pt x="595338" y="1419432"/>
                  </a:lnTo>
                  <a:close/>
                  <a:moveTo>
                    <a:pt x="1382586" y="464000"/>
                  </a:moveTo>
                  <a:lnTo>
                    <a:pt x="1386723" y="477327"/>
                  </a:lnTo>
                  <a:lnTo>
                    <a:pt x="477779" y="1386833"/>
                  </a:lnTo>
                  <a:lnTo>
                    <a:pt x="464456" y="1382698"/>
                  </a:lnTo>
                  <a:close/>
                  <a:moveTo>
                    <a:pt x="1328382" y="352303"/>
                  </a:moveTo>
                  <a:lnTo>
                    <a:pt x="1334659" y="363869"/>
                  </a:lnTo>
                  <a:lnTo>
                    <a:pt x="363891" y="1334636"/>
                  </a:lnTo>
                  <a:lnTo>
                    <a:pt x="353499" y="1328996"/>
                  </a:lnTo>
                  <a:close/>
                  <a:moveTo>
                    <a:pt x="1259348" y="255816"/>
                  </a:moveTo>
                  <a:lnTo>
                    <a:pt x="1267783" y="266039"/>
                  </a:lnTo>
                  <a:lnTo>
                    <a:pt x="266401" y="1268040"/>
                  </a:lnTo>
                  <a:lnTo>
                    <a:pt x="256520" y="1259887"/>
                  </a:lnTo>
                  <a:close/>
                  <a:moveTo>
                    <a:pt x="1176866" y="172806"/>
                  </a:moveTo>
                  <a:lnTo>
                    <a:pt x="1185564" y="179982"/>
                  </a:lnTo>
                  <a:lnTo>
                    <a:pt x="180286" y="1185882"/>
                  </a:lnTo>
                  <a:lnTo>
                    <a:pt x="173109" y="1177184"/>
                  </a:lnTo>
                  <a:close/>
                  <a:moveTo>
                    <a:pt x="1081210" y="103369"/>
                  </a:moveTo>
                  <a:lnTo>
                    <a:pt x="1091759" y="109095"/>
                  </a:lnTo>
                  <a:lnTo>
                    <a:pt x="109546" y="1092524"/>
                  </a:lnTo>
                  <a:lnTo>
                    <a:pt x="103605" y="1081579"/>
                  </a:lnTo>
                  <a:close/>
                  <a:moveTo>
                    <a:pt x="970822" y="48676"/>
                  </a:moveTo>
                  <a:lnTo>
                    <a:pt x="981722" y="52059"/>
                  </a:lnTo>
                  <a:lnTo>
                    <a:pt x="52219" y="982139"/>
                  </a:lnTo>
                  <a:lnTo>
                    <a:pt x="48834" y="971234"/>
                  </a:lnTo>
                  <a:close/>
                  <a:moveTo>
                    <a:pt x="502454" y="35144"/>
                  </a:moveTo>
                  <a:lnTo>
                    <a:pt x="34906" y="503271"/>
                  </a:lnTo>
                  <a:lnTo>
                    <a:pt x="41724" y="481306"/>
                  </a:lnTo>
                  <a:lnTo>
                    <a:pt x="480934" y="41824"/>
                  </a:lnTo>
                  <a:close/>
                  <a:moveTo>
                    <a:pt x="841536" y="11302"/>
                  </a:moveTo>
                  <a:lnTo>
                    <a:pt x="855692" y="13462"/>
                  </a:lnTo>
                  <a:lnTo>
                    <a:pt x="13623" y="856573"/>
                  </a:lnTo>
                  <a:lnTo>
                    <a:pt x="11392" y="841959"/>
                  </a:lnTo>
                  <a:close/>
                  <a:moveTo>
                    <a:pt x="703652" y="0"/>
                  </a:moveTo>
                  <a:lnTo>
                    <a:pt x="0" y="704088"/>
                  </a:lnTo>
                  <a:lnTo>
                    <a:pt x="978" y="684726"/>
                  </a:lnTo>
                  <a:lnTo>
                    <a:pt x="684749" y="95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26" name="组合 125"/>
          <p:cNvGrpSpPr/>
          <p:nvPr/>
        </p:nvGrpSpPr>
        <p:grpSpPr>
          <a:xfrm flipH="1">
            <a:off x="160631" y="2093596"/>
            <a:ext cx="3398694" cy="3371696"/>
            <a:chOff x="1415684" y="2274277"/>
            <a:chExt cx="3256891" cy="3231019"/>
          </a:xfrm>
        </p:grpSpPr>
        <p:sp>
          <p:nvSpPr>
            <p:cNvPr id="9" name="Freeform 5"/>
            <p:cNvSpPr/>
            <p:nvPr/>
          </p:nvSpPr>
          <p:spPr bwMode="auto">
            <a:xfrm>
              <a:off x="2120913" y="3940571"/>
              <a:ext cx="2551662" cy="1561851"/>
            </a:xfrm>
            <a:custGeom>
              <a:avLst/>
              <a:gdLst>
                <a:gd name="T0" fmla="*/ 1099 w 1125"/>
                <a:gd name="T1" fmla="*/ 513 h 689"/>
                <a:gd name="T2" fmla="*/ 809 w 1125"/>
                <a:gd name="T3" fmla="*/ 106 h 689"/>
                <a:gd name="T4" fmla="*/ 798 w 1125"/>
                <a:gd name="T5" fmla="*/ 93 h 689"/>
                <a:gd name="T6" fmla="*/ 667 w 1125"/>
                <a:gd name="T7" fmla="*/ 16 h 689"/>
                <a:gd name="T8" fmla="*/ 620 w 1125"/>
                <a:gd name="T9" fmla="*/ 8 h 689"/>
                <a:gd name="T10" fmla="*/ 125 w 1125"/>
                <a:gd name="T11" fmla="*/ 19 h 689"/>
                <a:gd name="T12" fmla="*/ 11 w 1125"/>
                <a:gd name="T13" fmla="*/ 248 h 689"/>
                <a:gd name="T14" fmla="*/ 0 w 1125"/>
                <a:gd name="T15" fmla="*/ 689 h 689"/>
                <a:gd name="T16" fmla="*/ 733 w 1125"/>
                <a:gd name="T17" fmla="*/ 689 h 689"/>
                <a:gd name="T18" fmla="*/ 794 w 1125"/>
                <a:gd name="T19" fmla="*/ 689 h 689"/>
                <a:gd name="T20" fmla="*/ 1091 w 1125"/>
                <a:gd name="T21" fmla="*/ 689 h 689"/>
                <a:gd name="T22" fmla="*/ 1109 w 1125"/>
                <a:gd name="T23" fmla="*/ 649 h 689"/>
                <a:gd name="T24" fmla="*/ 1099 w 1125"/>
                <a:gd name="T25" fmla="*/ 513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5" h="689">
                  <a:moveTo>
                    <a:pt x="1099" y="513"/>
                  </a:moveTo>
                  <a:cubicBezTo>
                    <a:pt x="1072" y="473"/>
                    <a:pt x="843" y="146"/>
                    <a:pt x="809" y="106"/>
                  </a:cubicBezTo>
                  <a:cubicBezTo>
                    <a:pt x="805" y="101"/>
                    <a:pt x="801" y="97"/>
                    <a:pt x="798" y="93"/>
                  </a:cubicBezTo>
                  <a:cubicBezTo>
                    <a:pt x="763" y="55"/>
                    <a:pt x="717" y="28"/>
                    <a:pt x="667" y="16"/>
                  </a:cubicBezTo>
                  <a:cubicBezTo>
                    <a:pt x="653" y="13"/>
                    <a:pt x="637" y="10"/>
                    <a:pt x="620" y="8"/>
                  </a:cubicBezTo>
                  <a:cubicBezTo>
                    <a:pt x="547" y="0"/>
                    <a:pt x="125" y="19"/>
                    <a:pt x="125" y="19"/>
                  </a:cubicBezTo>
                  <a:cubicBezTo>
                    <a:pt x="11" y="248"/>
                    <a:pt x="11" y="248"/>
                    <a:pt x="11" y="248"/>
                  </a:cubicBezTo>
                  <a:cubicBezTo>
                    <a:pt x="11" y="252"/>
                    <a:pt x="0" y="689"/>
                    <a:pt x="0" y="689"/>
                  </a:cubicBezTo>
                  <a:cubicBezTo>
                    <a:pt x="733" y="689"/>
                    <a:pt x="733" y="689"/>
                    <a:pt x="733" y="689"/>
                  </a:cubicBezTo>
                  <a:cubicBezTo>
                    <a:pt x="794" y="689"/>
                    <a:pt x="794" y="689"/>
                    <a:pt x="794" y="689"/>
                  </a:cubicBezTo>
                  <a:cubicBezTo>
                    <a:pt x="1091" y="689"/>
                    <a:pt x="1091" y="689"/>
                    <a:pt x="1091" y="689"/>
                  </a:cubicBezTo>
                  <a:cubicBezTo>
                    <a:pt x="1109" y="649"/>
                    <a:pt x="1109" y="649"/>
                    <a:pt x="1109" y="649"/>
                  </a:cubicBezTo>
                  <a:cubicBezTo>
                    <a:pt x="1124" y="604"/>
                    <a:pt x="1125" y="552"/>
                    <a:pt x="1099" y="513"/>
                  </a:cubicBezTo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1415684" y="3976982"/>
              <a:ext cx="988853" cy="1525440"/>
            </a:xfrm>
            <a:custGeom>
              <a:avLst/>
              <a:gdLst>
                <a:gd name="T0" fmla="*/ 436 w 436"/>
                <a:gd name="T1" fmla="*/ 3 h 673"/>
                <a:gd name="T2" fmla="*/ 286 w 436"/>
                <a:gd name="T3" fmla="*/ 85 h 673"/>
                <a:gd name="T4" fmla="*/ 59 w 436"/>
                <a:gd name="T5" fmla="*/ 417 h 673"/>
                <a:gd name="T6" fmla="*/ 21 w 436"/>
                <a:gd name="T7" fmla="*/ 600 h 673"/>
                <a:gd name="T8" fmla="*/ 57 w 436"/>
                <a:gd name="T9" fmla="*/ 673 h 673"/>
                <a:gd name="T10" fmla="*/ 299 w 436"/>
                <a:gd name="T11" fmla="*/ 658 h 673"/>
                <a:gd name="T12" fmla="*/ 436 w 436"/>
                <a:gd name="T13" fmla="*/ 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6" h="673">
                  <a:moveTo>
                    <a:pt x="436" y="3"/>
                  </a:moveTo>
                  <a:cubicBezTo>
                    <a:pt x="429" y="0"/>
                    <a:pt x="340" y="3"/>
                    <a:pt x="286" y="85"/>
                  </a:cubicBezTo>
                  <a:cubicBezTo>
                    <a:pt x="262" y="121"/>
                    <a:pt x="62" y="413"/>
                    <a:pt x="59" y="417"/>
                  </a:cubicBezTo>
                  <a:cubicBezTo>
                    <a:pt x="57" y="421"/>
                    <a:pt x="0" y="541"/>
                    <a:pt x="21" y="600"/>
                  </a:cubicBezTo>
                  <a:cubicBezTo>
                    <a:pt x="42" y="659"/>
                    <a:pt x="57" y="673"/>
                    <a:pt x="57" y="673"/>
                  </a:cubicBezTo>
                  <a:cubicBezTo>
                    <a:pt x="299" y="658"/>
                    <a:pt x="299" y="658"/>
                    <a:pt x="299" y="658"/>
                  </a:cubicBezTo>
                  <a:lnTo>
                    <a:pt x="436" y="3"/>
                  </a:ln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2225355" y="4246233"/>
              <a:ext cx="31620" cy="1256188"/>
            </a:xfrm>
            <a:custGeom>
              <a:avLst/>
              <a:gdLst>
                <a:gd name="T0" fmla="*/ 13 w 14"/>
                <a:gd name="T1" fmla="*/ 0 h 554"/>
                <a:gd name="T2" fmla="*/ 13 w 14"/>
                <a:gd name="T3" fmla="*/ 2 h 554"/>
                <a:gd name="T4" fmla="*/ 13 w 14"/>
                <a:gd name="T5" fmla="*/ 6 h 554"/>
                <a:gd name="T6" fmla="*/ 14 w 14"/>
                <a:gd name="T7" fmla="*/ 22 h 554"/>
                <a:gd name="T8" fmla="*/ 14 w 14"/>
                <a:gd name="T9" fmla="*/ 81 h 554"/>
                <a:gd name="T10" fmla="*/ 10 w 14"/>
                <a:gd name="T11" fmla="*/ 277 h 554"/>
                <a:gd name="T12" fmla="*/ 4 w 14"/>
                <a:gd name="T13" fmla="*/ 473 h 554"/>
                <a:gd name="T14" fmla="*/ 1 w 14"/>
                <a:gd name="T15" fmla="*/ 532 h 554"/>
                <a:gd name="T16" fmla="*/ 0 w 14"/>
                <a:gd name="T17" fmla="*/ 548 h 554"/>
                <a:gd name="T18" fmla="*/ 0 w 14"/>
                <a:gd name="T19" fmla="*/ 552 h 554"/>
                <a:gd name="T20" fmla="*/ 0 w 14"/>
                <a:gd name="T21" fmla="*/ 554 h 554"/>
                <a:gd name="T22" fmla="*/ 0 w 14"/>
                <a:gd name="T23" fmla="*/ 552 h 554"/>
                <a:gd name="T24" fmla="*/ 0 w 14"/>
                <a:gd name="T25" fmla="*/ 548 h 554"/>
                <a:gd name="T26" fmla="*/ 0 w 14"/>
                <a:gd name="T27" fmla="*/ 532 h 554"/>
                <a:gd name="T28" fmla="*/ 2 w 14"/>
                <a:gd name="T29" fmla="*/ 473 h 554"/>
                <a:gd name="T30" fmla="*/ 8 w 14"/>
                <a:gd name="T31" fmla="*/ 277 h 554"/>
                <a:gd name="T32" fmla="*/ 12 w 14"/>
                <a:gd name="T33" fmla="*/ 81 h 554"/>
                <a:gd name="T34" fmla="*/ 13 w 14"/>
                <a:gd name="T35" fmla="*/ 22 h 554"/>
                <a:gd name="T36" fmla="*/ 13 w 14"/>
                <a:gd name="T37" fmla="*/ 6 h 554"/>
                <a:gd name="T38" fmla="*/ 13 w 14"/>
                <a:gd name="T39" fmla="*/ 2 h 554"/>
                <a:gd name="T40" fmla="*/ 13 w 14"/>
                <a:gd name="T41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" h="554">
                  <a:moveTo>
                    <a:pt x="13" y="0"/>
                  </a:moveTo>
                  <a:cubicBezTo>
                    <a:pt x="13" y="0"/>
                    <a:pt x="13" y="1"/>
                    <a:pt x="13" y="2"/>
                  </a:cubicBezTo>
                  <a:cubicBezTo>
                    <a:pt x="13" y="3"/>
                    <a:pt x="13" y="4"/>
                    <a:pt x="13" y="6"/>
                  </a:cubicBezTo>
                  <a:cubicBezTo>
                    <a:pt x="13" y="10"/>
                    <a:pt x="13" y="15"/>
                    <a:pt x="14" y="22"/>
                  </a:cubicBezTo>
                  <a:cubicBezTo>
                    <a:pt x="14" y="36"/>
                    <a:pt x="14" y="56"/>
                    <a:pt x="14" y="81"/>
                  </a:cubicBezTo>
                  <a:cubicBezTo>
                    <a:pt x="14" y="132"/>
                    <a:pt x="12" y="201"/>
                    <a:pt x="10" y="277"/>
                  </a:cubicBezTo>
                  <a:cubicBezTo>
                    <a:pt x="8" y="353"/>
                    <a:pt x="6" y="423"/>
                    <a:pt x="4" y="473"/>
                  </a:cubicBezTo>
                  <a:cubicBezTo>
                    <a:pt x="2" y="498"/>
                    <a:pt x="2" y="518"/>
                    <a:pt x="1" y="532"/>
                  </a:cubicBezTo>
                  <a:cubicBezTo>
                    <a:pt x="1" y="539"/>
                    <a:pt x="0" y="544"/>
                    <a:pt x="0" y="548"/>
                  </a:cubicBezTo>
                  <a:cubicBezTo>
                    <a:pt x="0" y="550"/>
                    <a:pt x="0" y="551"/>
                    <a:pt x="0" y="552"/>
                  </a:cubicBezTo>
                  <a:cubicBezTo>
                    <a:pt x="0" y="553"/>
                    <a:pt x="0" y="554"/>
                    <a:pt x="0" y="554"/>
                  </a:cubicBezTo>
                  <a:cubicBezTo>
                    <a:pt x="0" y="554"/>
                    <a:pt x="0" y="553"/>
                    <a:pt x="0" y="552"/>
                  </a:cubicBezTo>
                  <a:cubicBezTo>
                    <a:pt x="0" y="551"/>
                    <a:pt x="0" y="550"/>
                    <a:pt x="0" y="548"/>
                  </a:cubicBezTo>
                  <a:cubicBezTo>
                    <a:pt x="0" y="544"/>
                    <a:pt x="0" y="539"/>
                    <a:pt x="0" y="532"/>
                  </a:cubicBezTo>
                  <a:cubicBezTo>
                    <a:pt x="1" y="518"/>
                    <a:pt x="1" y="498"/>
                    <a:pt x="2" y="473"/>
                  </a:cubicBezTo>
                  <a:cubicBezTo>
                    <a:pt x="4" y="423"/>
                    <a:pt x="6" y="353"/>
                    <a:pt x="8" y="277"/>
                  </a:cubicBezTo>
                  <a:cubicBezTo>
                    <a:pt x="10" y="201"/>
                    <a:pt x="12" y="132"/>
                    <a:pt x="12" y="81"/>
                  </a:cubicBezTo>
                  <a:cubicBezTo>
                    <a:pt x="13" y="56"/>
                    <a:pt x="13" y="36"/>
                    <a:pt x="13" y="22"/>
                  </a:cubicBezTo>
                  <a:cubicBezTo>
                    <a:pt x="13" y="15"/>
                    <a:pt x="13" y="10"/>
                    <a:pt x="13" y="6"/>
                  </a:cubicBezTo>
                  <a:cubicBezTo>
                    <a:pt x="13" y="4"/>
                    <a:pt x="13" y="3"/>
                    <a:pt x="13" y="2"/>
                  </a:cubicBezTo>
                  <a:cubicBezTo>
                    <a:pt x="13" y="1"/>
                    <a:pt x="13" y="0"/>
                    <a:pt x="13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2157324" y="4482907"/>
              <a:ext cx="734932" cy="1019515"/>
            </a:xfrm>
            <a:custGeom>
              <a:avLst/>
              <a:gdLst>
                <a:gd name="T0" fmla="*/ 31 w 324"/>
                <a:gd name="T1" fmla="*/ 412 h 450"/>
                <a:gd name="T2" fmla="*/ 0 w 324"/>
                <a:gd name="T3" fmla="*/ 450 h 450"/>
                <a:gd name="T4" fmla="*/ 30 w 324"/>
                <a:gd name="T5" fmla="*/ 439 h 450"/>
                <a:gd name="T6" fmla="*/ 30 w 324"/>
                <a:gd name="T7" fmla="*/ 428 h 450"/>
                <a:gd name="T8" fmla="*/ 31 w 324"/>
                <a:gd name="T9" fmla="*/ 412 h 450"/>
                <a:gd name="T10" fmla="*/ 258 w 324"/>
                <a:gd name="T11" fmla="*/ 0 h 450"/>
                <a:gd name="T12" fmla="*/ 179 w 324"/>
                <a:gd name="T13" fmla="*/ 15 h 450"/>
                <a:gd name="T14" fmla="*/ 132 w 324"/>
                <a:gd name="T15" fmla="*/ 93 h 450"/>
                <a:gd name="T16" fmla="*/ 102 w 324"/>
                <a:gd name="T17" fmla="*/ 280 h 450"/>
                <a:gd name="T18" fmla="*/ 32 w 324"/>
                <a:gd name="T19" fmla="*/ 410 h 450"/>
                <a:gd name="T20" fmla="*/ 31 w 324"/>
                <a:gd name="T21" fmla="*/ 428 h 450"/>
                <a:gd name="T22" fmla="*/ 30 w 324"/>
                <a:gd name="T23" fmla="*/ 439 h 450"/>
                <a:gd name="T24" fmla="*/ 206 w 324"/>
                <a:gd name="T25" fmla="*/ 355 h 450"/>
                <a:gd name="T26" fmla="*/ 262 w 324"/>
                <a:gd name="T27" fmla="*/ 305 h 450"/>
                <a:gd name="T28" fmla="*/ 265 w 324"/>
                <a:gd name="T29" fmla="*/ 201 h 450"/>
                <a:gd name="T30" fmla="*/ 301 w 324"/>
                <a:gd name="T31" fmla="*/ 74 h 450"/>
                <a:gd name="T32" fmla="*/ 319 w 324"/>
                <a:gd name="T33" fmla="*/ 26 h 450"/>
                <a:gd name="T34" fmla="*/ 295 w 324"/>
                <a:gd name="T35" fmla="*/ 4 h 450"/>
                <a:gd name="T36" fmla="*/ 261 w 324"/>
                <a:gd name="T37" fmla="*/ 0 h 450"/>
                <a:gd name="T38" fmla="*/ 258 w 324"/>
                <a:gd name="T39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4" h="450">
                  <a:moveTo>
                    <a:pt x="31" y="412"/>
                  </a:moveTo>
                  <a:cubicBezTo>
                    <a:pt x="20" y="427"/>
                    <a:pt x="10" y="440"/>
                    <a:pt x="0" y="450"/>
                  </a:cubicBezTo>
                  <a:cubicBezTo>
                    <a:pt x="10" y="447"/>
                    <a:pt x="20" y="443"/>
                    <a:pt x="30" y="439"/>
                  </a:cubicBezTo>
                  <a:cubicBezTo>
                    <a:pt x="30" y="436"/>
                    <a:pt x="30" y="432"/>
                    <a:pt x="30" y="428"/>
                  </a:cubicBezTo>
                  <a:cubicBezTo>
                    <a:pt x="30" y="423"/>
                    <a:pt x="30" y="418"/>
                    <a:pt x="31" y="412"/>
                  </a:cubicBezTo>
                  <a:moveTo>
                    <a:pt x="258" y="0"/>
                  </a:moveTo>
                  <a:cubicBezTo>
                    <a:pt x="230" y="0"/>
                    <a:pt x="202" y="1"/>
                    <a:pt x="179" y="15"/>
                  </a:cubicBezTo>
                  <a:cubicBezTo>
                    <a:pt x="152" y="32"/>
                    <a:pt x="139" y="63"/>
                    <a:pt x="132" y="93"/>
                  </a:cubicBezTo>
                  <a:cubicBezTo>
                    <a:pt x="118" y="155"/>
                    <a:pt x="125" y="221"/>
                    <a:pt x="102" y="280"/>
                  </a:cubicBezTo>
                  <a:cubicBezTo>
                    <a:pt x="89" y="315"/>
                    <a:pt x="60" y="369"/>
                    <a:pt x="32" y="410"/>
                  </a:cubicBezTo>
                  <a:cubicBezTo>
                    <a:pt x="31" y="417"/>
                    <a:pt x="31" y="423"/>
                    <a:pt x="31" y="428"/>
                  </a:cubicBezTo>
                  <a:cubicBezTo>
                    <a:pt x="31" y="432"/>
                    <a:pt x="30" y="436"/>
                    <a:pt x="30" y="439"/>
                  </a:cubicBezTo>
                  <a:cubicBezTo>
                    <a:pt x="90" y="416"/>
                    <a:pt x="151" y="386"/>
                    <a:pt x="206" y="355"/>
                  </a:cubicBezTo>
                  <a:cubicBezTo>
                    <a:pt x="228" y="342"/>
                    <a:pt x="250" y="328"/>
                    <a:pt x="262" y="305"/>
                  </a:cubicBezTo>
                  <a:cubicBezTo>
                    <a:pt x="277" y="273"/>
                    <a:pt x="267" y="236"/>
                    <a:pt x="265" y="201"/>
                  </a:cubicBezTo>
                  <a:cubicBezTo>
                    <a:pt x="263" y="156"/>
                    <a:pt x="276" y="111"/>
                    <a:pt x="301" y="74"/>
                  </a:cubicBezTo>
                  <a:cubicBezTo>
                    <a:pt x="311" y="60"/>
                    <a:pt x="324" y="43"/>
                    <a:pt x="319" y="26"/>
                  </a:cubicBezTo>
                  <a:cubicBezTo>
                    <a:pt x="316" y="15"/>
                    <a:pt x="306" y="7"/>
                    <a:pt x="295" y="4"/>
                  </a:cubicBezTo>
                  <a:cubicBezTo>
                    <a:pt x="285" y="0"/>
                    <a:pt x="273" y="0"/>
                    <a:pt x="261" y="0"/>
                  </a:cubicBezTo>
                  <a:cubicBezTo>
                    <a:pt x="260" y="0"/>
                    <a:pt x="259" y="0"/>
                    <a:pt x="258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3862904" y="4736827"/>
              <a:ext cx="385193" cy="765594"/>
            </a:xfrm>
            <a:custGeom>
              <a:avLst/>
              <a:gdLst>
                <a:gd name="T0" fmla="*/ 6 w 170"/>
                <a:gd name="T1" fmla="*/ 0 h 338"/>
                <a:gd name="T2" fmla="*/ 20 w 170"/>
                <a:gd name="T3" fmla="*/ 54 h 338"/>
                <a:gd name="T4" fmla="*/ 29 w 170"/>
                <a:gd name="T5" fmla="*/ 71 h 338"/>
                <a:gd name="T6" fmla="*/ 20 w 170"/>
                <a:gd name="T7" fmla="*/ 94 h 338"/>
                <a:gd name="T8" fmla="*/ 18 w 170"/>
                <a:gd name="T9" fmla="*/ 203 h 338"/>
                <a:gd name="T10" fmla="*/ 56 w 170"/>
                <a:gd name="T11" fmla="*/ 257 h 338"/>
                <a:gd name="T12" fmla="*/ 81 w 170"/>
                <a:gd name="T13" fmla="*/ 294 h 338"/>
                <a:gd name="T14" fmla="*/ 134 w 170"/>
                <a:gd name="T15" fmla="*/ 334 h 338"/>
                <a:gd name="T16" fmla="*/ 144 w 170"/>
                <a:gd name="T17" fmla="*/ 338 h 338"/>
                <a:gd name="T18" fmla="*/ 158 w 170"/>
                <a:gd name="T19" fmla="*/ 338 h 338"/>
                <a:gd name="T20" fmla="*/ 168 w 170"/>
                <a:gd name="T21" fmla="*/ 317 h 338"/>
                <a:gd name="T22" fmla="*/ 144 w 170"/>
                <a:gd name="T23" fmla="*/ 219 h 338"/>
                <a:gd name="T24" fmla="*/ 99 w 170"/>
                <a:gd name="T25" fmla="*/ 127 h 338"/>
                <a:gd name="T26" fmla="*/ 68 w 170"/>
                <a:gd name="T27" fmla="*/ 39 h 338"/>
                <a:gd name="T28" fmla="*/ 6 w 170"/>
                <a:gd name="T29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338">
                  <a:moveTo>
                    <a:pt x="6" y="0"/>
                  </a:moveTo>
                  <a:cubicBezTo>
                    <a:pt x="4" y="19"/>
                    <a:pt x="9" y="38"/>
                    <a:pt x="20" y="54"/>
                  </a:cubicBezTo>
                  <a:cubicBezTo>
                    <a:pt x="23" y="59"/>
                    <a:pt x="28" y="65"/>
                    <a:pt x="29" y="71"/>
                  </a:cubicBezTo>
                  <a:cubicBezTo>
                    <a:pt x="30" y="79"/>
                    <a:pt x="25" y="87"/>
                    <a:pt x="20" y="94"/>
                  </a:cubicBezTo>
                  <a:cubicBezTo>
                    <a:pt x="1" y="127"/>
                    <a:pt x="0" y="170"/>
                    <a:pt x="18" y="203"/>
                  </a:cubicBezTo>
                  <a:cubicBezTo>
                    <a:pt x="29" y="223"/>
                    <a:pt x="44" y="239"/>
                    <a:pt x="56" y="257"/>
                  </a:cubicBezTo>
                  <a:cubicBezTo>
                    <a:pt x="65" y="269"/>
                    <a:pt x="71" y="283"/>
                    <a:pt x="81" y="294"/>
                  </a:cubicBezTo>
                  <a:cubicBezTo>
                    <a:pt x="95" y="311"/>
                    <a:pt x="115" y="323"/>
                    <a:pt x="134" y="334"/>
                  </a:cubicBezTo>
                  <a:cubicBezTo>
                    <a:pt x="137" y="336"/>
                    <a:pt x="140" y="337"/>
                    <a:pt x="144" y="338"/>
                  </a:cubicBezTo>
                  <a:cubicBezTo>
                    <a:pt x="158" y="338"/>
                    <a:pt x="158" y="338"/>
                    <a:pt x="158" y="338"/>
                  </a:cubicBezTo>
                  <a:cubicBezTo>
                    <a:pt x="165" y="335"/>
                    <a:pt x="167" y="325"/>
                    <a:pt x="168" y="317"/>
                  </a:cubicBezTo>
                  <a:cubicBezTo>
                    <a:pt x="170" y="283"/>
                    <a:pt x="158" y="250"/>
                    <a:pt x="144" y="219"/>
                  </a:cubicBezTo>
                  <a:cubicBezTo>
                    <a:pt x="129" y="188"/>
                    <a:pt x="111" y="158"/>
                    <a:pt x="99" y="127"/>
                  </a:cubicBezTo>
                  <a:cubicBezTo>
                    <a:pt x="87" y="98"/>
                    <a:pt x="81" y="67"/>
                    <a:pt x="68" y="39"/>
                  </a:cubicBezTo>
                  <a:cubicBezTo>
                    <a:pt x="55" y="10"/>
                    <a:pt x="35" y="10"/>
                    <a:pt x="6" y="0"/>
                  </a:cubicBezTo>
                </a:path>
              </a:pathLst>
            </a:custGeom>
            <a:solidFill>
              <a:srgbClr val="B2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3781457" y="4357384"/>
              <a:ext cx="33537" cy="1145038"/>
            </a:xfrm>
            <a:custGeom>
              <a:avLst/>
              <a:gdLst>
                <a:gd name="T0" fmla="*/ 14 w 15"/>
                <a:gd name="T1" fmla="*/ 0 h 505"/>
                <a:gd name="T2" fmla="*/ 9 w 15"/>
                <a:gd name="T3" fmla="*/ 253 h 505"/>
                <a:gd name="T4" fmla="*/ 1 w 15"/>
                <a:gd name="T5" fmla="*/ 505 h 505"/>
                <a:gd name="T6" fmla="*/ 7 w 15"/>
                <a:gd name="T7" fmla="*/ 253 h 505"/>
                <a:gd name="T8" fmla="*/ 14 w 15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05">
                  <a:moveTo>
                    <a:pt x="14" y="0"/>
                  </a:moveTo>
                  <a:cubicBezTo>
                    <a:pt x="15" y="0"/>
                    <a:pt x="12" y="113"/>
                    <a:pt x="9" y="253"/>
                  </a:cubicBezTo>
                  <a:cubicBezTo>
                    <a:pt x="5" y="392"/>
                    <a:pt x="2" y="505"/>
                    <a:pt x="1" y="505"/>
                  </a:cubicBezTo>
                  <a:cubicBezTo>
                    <a:pt x="0" y="505"/>
                    <a:pt x="3" y="392"/>
                    <a:pt x="7" y="253"/>
                  </a:cubicBezTo>
                  <a:cubicBezTo>
                    <a:pt x="10" y="113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1541207" y="5053988"/>
              <a:ext cx="459932" cy="185889"/>
            </a:xfrm>
            <a:custGeom>
              <a:avLst/>
              <a:gdLst>
                <a:gd name="T0" fmla="*/ 0 w 203"/>
                <a:gd name="T1" fmla="*/ 82 h 82"/>
                <a:gd name="T2" fmla="*/ 2 w 203"/>
                <a:gd name="T3" fmla="*/ 80 h 82"/>
                <a:gd name="T4" fmla="*/ 6 w 203"/>
                <a:gd name="T5" fmla="*/ 75 h 82"/>
                <a:gd name="T6" fmla="*/ 8 w 203"/>
                <a:gd name="T7" fmla="*/ 71 h 82"/>
                <a:gd name="T8" fmla="*/ 12 w 203"/>
                <a:gd name="T9" fmla="*/ 67 h 82"/>
                <a:gd name="T10" fmla="*/ 22 w 203"/>
                <a:gd name="T11" fmla="*/ 56 h 82"/>
                <a:gd name="T12" fmla="*/ 28 w 203"/>
                <a:gd name="T13" fmla="*/ 51 h 82"/>
                <a:gd name="T14" fmla="*/ 34 w 203"/>
                <a:gd name="T15" fmla="*/ 45 h 82"/>
                <a:gd name="T16" fmla="*/ 50 w 203"/>
                <a:gd name="T17" fmla="*/ 33 h 82"/>
                <a:gd name="T18" fmla="*/ 90 w 203"/>
                <a:gd name="T19" fmla="*/ 13 h 82"/>
                <a:gd name="T20" fmla="*/ 133 w 203"/>
                <a:gd name="T21" fmla="*/ 2 h 82"/>
                <a:gd name="T22" fmla="*/ 152 w 203"/>
                <a:gd name="T23" fmla="*/ 0 h 82"/>
                <a:gd name="T24" fmla="*/ 161 w 203"/>
                <a:gd name="T25" fmla="*/ 0 h 82"/>
                <a:gd name="T26" fmla="*/ 169 w 203"/>
                <a:gd name="T27" fmla="*/ 0 h 82"/>
                <a:gd name="T28" fmla="*/ 183 w 203"/>
                <a:gd name="T29" fmla="*/ 2 h 82"/>
                <a:gd name="T30" fmla="*/ 189 w 203"/>
                <a:gd name="T31" fmla="*/ 2 h 82"/>
                <a:gd name="T32" fmla="*/ 194 w 203"/>
                <a:gd name="T33" fmla="*/ 3 h 82"/>
                <a:gd name="T34" fmla="*/ 200 w 203"/>
                <a:gd name="T35" fmla="*/ 5 h 82"/>
                <a:gd name="T36" fmla="*/ 203 w 203"/>
                <a:gd name="T37" fmla="*/ 5 h 82"/>
                <a:gd name="T38" fmla="*/ 200 w 203"/>
                <a:gd name="T39" fmla="*/ 5 h 82"/>
                <a:gd name="T40" fmla="*/ 194 w 203"/>
                <a:gd name="T41" fmla="*/ 4 h 82"/>
                <a:gd name="T42" fmla="*/ 189 w 203"/>
                <a:gd name="T43" fmla="*/ 3 h 82"/>
                <a:gd name="T44" fmla="*/ 183 w 203"/>
                <a:gd name="T45" fmla="*/ 3 h 82"/>
                <a:gd name="T46" fmla="*/ 169 w 203"/>
                <a:gd name="T47" fmla="*/ 2 h 82"/>
                <a:gd name="T48" fmla="*/ 161 w 203"/>
                <a:gd name="T49" fmla="*/ 2 h 82"/>
                <a:gd name="T50" fmla="*/ 153 w 203"/>
                <a:gd name="T51" fmla="*/ 2 h 82"/>
                <a:gd name="T52" fmla="*/ 133 w 203"/>
                <a:gd name="T53" fmla="*/ 4 h 82"/>
                <a:gd name="T54" fmla="*/ 91 w 203"/>
                <a:gd name="T55" fmla="*/ 15 h 82"/>
                <a:gd name="T56" fmla="*/ 51 w 203"/>
                <a:gd name="T57" fmla="*/ 35 h 82"/>
                <a:gd name="T58" fmla="*/ 35 w 203"/>
                <a:gd name="T59" fmla="*/ 46 h 82"/>
                <a:gd name="T60" fmla="*/ 29 w 203"/>
                <a:gd name="T61" fmla="*/ 52 h 82"/>
                <a:gd name="T62" fmla="*/ 23 w 203"/>
                <a:gd name="T63" fmla="*/ 57 h 82"/>
                <a:gd name="T64" fmla="*/ 13 w 203"/>
                <a:gd name="T65" fmla="*/ 67 h 82"/>
                <a:gd name="T66" fmla="*/ 9 w 203"/>
                <a:gd name="T67" fmla="*/ 72 h 82"/>
                <a:gd name="T68" fmla="*/ 6 w 203"/>
                <a:gd name="T69" fmla="*/ 75 h 82"/>
                <a:gd name="T70" fmla="*/ 2 w 203"/>
                <a:gd name="T71" fmla="*/ 81 h 82"/>
                <a:gd name="T72" fmla="*/ 0 w 203"/>
                <a:gd name="T7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3" h="82">
                  <a:moveTo>
                    <a:pt x="0" y="82"/>
                  </a:moveTo>
                  <a:cubicBezTo>
                    <a:pt x="0" y="82"/>
                    <a:pt x="1" y="82"/>
                    <a:pt x="2" y="80"/>
                  </a:cubicBezTo>
                  <a:cubicBezTo>
                    <a:pt x="3" y="79"/>
                    <a:pt x="4" y="77"/>
                    <a:pt x="6" y="75"/>
                  </a:cubicBezTo>
                  <a:cubicBezTo>
                    <a:pt x="6" y="74"/>
                    <a:pt x="7" y="72"/>
                    <a:pt x="8" y="71"/>
                  </a:cubicBezTo>
                  <a:cubicBezTo>
                    <a:pt x="10" y="70"/>
                    <a:pt x="11" y="68"/>
                    <a:pt x="12" y="67"/>
                  </a:cubicBezTo>
                  <a:cubicBezTo>
                    <a:pt x="15" y="64"/>
                    <a:pt x="18" y="60"/>
                    <a:pt x="22" y="56"/>
                  </a:cubicBezTo>
                  <a:cubicBezTo>
                    <a:pt x="24" y="55"/>
                    <a:pt x="26" y="53"/>
                    <a:pt x="28" y="51"/>
                  </a:cubicBezTo>
                  <a:cubicBezTo>
                    <a:pt x="30" y="49"/>
                    <a:pt x="32" y="47"/>
                    <a:pt x="34" y="45"/>
                  </a:cubicBezTo>
                  <a:cubicBezTo>
                    <a:pt x="39" y="41"/>
                    <a:pt x="44" y="37"/>
                    <a:pt x="50" y="33"/>
                  </a:cubicBezTo>
                  <a:cubicBezTo>
                    <a:pt x="62" y="26"/>
                    <a:pt x="75" y="19"/>
                    <a:pt x="90" y="13"/>
                  </a:cubicBezTo>
                  <a:cubicBezTo>
                    <a:pt x="105" y="7"/>
                    <a:pt x="119" y="4"/>
                    <a:pt x="133" y="2"/>
                  </a:cubicBezTo>
                  <a:cubicBezTo>
                    <a:pt x="140" y="1"/>
                    <a:pt x="146" y="0"/>
                    <a:pt x="152" y="0"/>
                  </a:cubicBezTo>
                  <a:cubicBezTo>
                    <a:pt x="156" y="0"/>
                    <a:pt x="158" y="0"/>
                    <a:pt x="161" y="0"/>
                  </a:cubicBezTo>
                  <a:cubicBezTo>
                    <a:pt x="164" y="0"/>
                    <a:pt x="167" y="0"/>
                    <a:pt x="169" y="0"/>
                  </a:cubicBezTo>
                  <a:cubicBezTo>
                    <a:pt x="175" y="0"/>
                    <a:pt x="179" y="1"/>
                    <a:pt x="183" y="2"/>
                  </a:cubicBezTo>
                  <a:cubicBezTo>
                    <a:pt x="185" y="2"/>
                    <a:pt x="187" y="2"/>
                    <a:pt x="189" y="2"/>
                  </a:cubicBezTo>
                  <a:cubicBezTo>
                    <a:pt x="191" y="3"/>
                    <a:pt x="192" y="3"/>
                    <a:pt x="194" y="3"/>
                  </a:cubicBezTo>
                  <a:cubicBezTo>
                    <a:pt x="197" y="4"/>
                    <a:pt x="199" y="4"/>
                    <a:pt x="200" y="5"/>
                  </a:cubicBezTo>
                  <a:cubicBezTo>
                    <a:pt x="202" y="5"/>
                    <a:pt x="203" y="5"/>
                    <a:pt x="203" y="5"/>
                  </a:cubicBezTo>
                  <a:cubicBezTo>
                    <a:pt x="203" y="5"/>
                    <a:pt x="202" y="5"/>
                    <a:pt x="200" y="5"/>
                  </a:cubicBezTo>
                  <a:cubicBezTo>
                    <a:pt x="199" y="5"/>
                    <a:pt x="196" y="5"/>
                    <a:pt x="194" y="4"/>
                  </a:cubicBezTo>
                  <a:cubicBezTo>
                    <a:pt x="192" y="4"/>
                    <a:pt x="191" y="4"/>
                    <a:pt x="189" y="3"/>
                  </a:cubicBezTo>
                  <a:cubicBezTo>
                    <a:pt x="187" y="3"/>
                    <a:pt x="185" y="3"/>
                    <a:pt x="183" y="3"/>
                  </a:cubicBezTo>
                  <a:cubicBezTo>
                    <a:pt x="179" y="2"/>
                    <a:pt x="175" y="2"/>
                    <a:pt x="169" y="2"/>
                  </a:cubicBezTo>
                  <a:cubicBezTo>
                    <a:pt x="167" y="2"/>
                    <a:pt x="164" y="2"/>
                    <a:pt x="161" y="2"/>
                  </a:cubicBezTo>
                  <a:cubicBezTo>
                    <a:pt x="159" y="2"/>
                    <a:pt x="156" y="2"/>
                    <a:pt x="153" y="2"/>
                  </a:cubicBezTo>
                  <a:cubicBezTo>
                    <a:pt x="146" y="2"/>
                    <a:pt x="140" y="3"/>
                    <a:pt x="133" y="4"/>
                  </a:cubicBezTo>
                  <a:cubicBezTo>
                    <a:pt x="120" y="6"/>
                    <a:pt x="105" y="9"/>
                    <a:pt x="91" y="15"/>
                  </a:cubicBezTo>
                  <a:cubicBezTo>
                    <a:pt x="76" y="21"/>
                    <a:pt x="63" y="28"/>
                    <a:pt x="51" y="35"/>
                  </a:cubicBezTo>
                  <a:cubicBezTo>
                    <a:pt x="46" y="39"/>
                    <a:pt x="40" y="42"/>
                    <a:pt x="35" y="46"/>
                  </a:cubicBezTo>
                  <a:cubicBezTo>
                    <a:pt x="33" y="48"/>
                    <a:pt x="31" y="50"/>
                    <a:pt x="29" y="52"/>
                  </a:cubicBezTo>
                  <a:cubicBezTo>
                    <a:pt x="27" y="54"/>
                    <a:pt x="25" y="56"/>
                    <a:pt x="23" y="57"/>
                  </a:cubicBezTo>
                  <a:cubicBezTo>
                    <a:pt x="19" y="61"/>
                    <a:pt x="16" y="64"/>
                    <a:pt x="13" y="67"/>
                  </a:cubicBezTo>
                  <a:cubicBezTo>
                    <a:pt x="12" y="69"/>
                    <a:pt x="10" y="70"/>
                    <a:pt x="9" y="72"/>
                  </a:cubicBezTo>
                  <a:cubicBezTo>
                    <a:pt x="8" y="73"/>
                    <a:pt x="7" y="74"/>
                    <a:pt x="6" y="75"/>
                  </a:cubicBezTo>
                  <a:cubicBezTo>
                    <a:pt x="4" y="77"/>
                    <a:pt x="3" y="79"/>
                    <a:pt x="2" y="81"/>
                  </a:cubicBezTo>
                  <a:cubicBezTo>
                    <a:pt x="1" y="82"/>
                    <a:pt x="0" y="82"/>
                    <a:pt x="0" y="8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4430153" y="5078901"/>
              <a:ext cx="189722" cy="63241"/>
            </a:xfrm>
            <a:custGeom>
              <a:avLst/>
              <a:gdLst>
                <a:gd name="T0" fmla="*/ 84 w 84"/>
                <a:gd name="T1" fmla="*/ 28 h 28"/>
                <a:gd name="T2" fmla="*/ 73 w 84"/>
                <a:gd name="T3" fmla="*/ 21 h 28"/>
                <a:gd name="T4" fmla="*/ 45 w 84"/>
                <a:gd name="T5" fmla="*/ 7 h 28"/>
                <a:gd name="T6" fmla="*/ 14 w 84"/>
                <a:gd name="T7" fmla="*/ 2 h 28"/>
                <a:gd name="T8" fmla="*/ 0 w 84"/>
                <a:gd name="T9" fmla="*/ 2 h 28"/>
                <a:gd name="T10" fmla="*/ 4 w 84"/>
                <a:gd name="T11" fmla="*/ 1 h 28"/>
                <a:gd name="T12" fmla="*/ 14 w 84"/>
                <a:gd name="T13" fmla="*/ 1 h 28"/>
                <a:gd name="T14" fmla="*/ 45 w 84"/>
                <a:gd name="T15" fmla="*/ 5 h 28"/>
                <a:gd name="T16" fmla="*/ 74 w 84"/>
                <a:gd name="T17" fmla="*/ 19 h 28"/>
                <a:gd name="T18" fmla="*/ 82 w 84"/>
                <a:gd name="T19" fmla="*/ 26 h 28"/>
                <a:gd name="T20" fmla="*/ 84 w 84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28">
                  <a:moveTo>
                    <a:pt x="84" y="28"/>
                  </a:moveTo>
                  <a:cubicBezTo>
                    <a:pt x="84" y="28"/>
                    <a:pt x="80" y="25"/>
                    <a:pt x="73" y="21"/>
                  </a:cubicBezTo>
                  <a:cubicBezTo>
                    <a:pt x="67" y="16"/>
                    <a:pt x="57" y="11"/>
                    <a:pt x="45" y="7"/>
                  </a:cubicBezTo>
                  <a:cubicBezTo>
                    <a:pt x="33" y="4"/>
                    <a:pt x="22" y="2"/>
                    <a:pt x="14" y="2"/>
                  </a:cubicBezTo>
                  <a:cubicBezTo>
                    <a:pt x="6" y="2"/>
                    <a:pt x="0" y="3"/>
                    <a:pt x="0" y="2"/>
                  </a:cubicBezTo>
                  <a:cubicBezTo>
                    <a:pt x="0" y="2"/>
                    <a:pt x="2" y="2"/>
                    <a:pt x="4" y="1"/>
                  </a:cubicBezTo>
                  <a:cubicBezTo>
                    <a:pt x="6" y="1"/>
                    <a:pt x="10" y="1"/>
                    <a:pt x="14" y="1"/>
                  </a:cubicBezTo>
                  <a:cubicBezTo>
                    <a:pt x="22" y="0"/>
                    <a:pt x="33" y="2"/>
                    <a:pt x="45" y="5"/>
                  </a:cubicBezTo>
                  <a:cubicBezTo>
                    <a:pt x="57" y="9"/>
                    <a:pt x="68" y="15"/>
                    <a:pt x="74" y="19"/>
                  </a:cubicBezTo>
                  <a:cubicBezTo>
                    <a:pt x="78" y="22"/>
                    <a:pt x="80" y="24"/>
                    <a:pt x="82" y="26"/>
                  </a:cubicBezTo>
                  <a:cubicBezTo>
                    <a:pt x="83" y="27"/>
                    <a:pt x="84" y="28"/>
                    <a:pt x="84" y="2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2014553" y="2274277"/>
              <a:ext cx="1460283" cy="1455492"/>
            </a:xfrm>
            <a:custGeom>
              <a:avLst/>
              <a:gdLst>
                <a:gd name="T0" fmla="*/ 111 w 644"/>
                <a:gd name="T1" fmla="*/ 162 h 642"/>
                <a:gd name="T2" fmla="*/ 131 w 644"/>
                <a:gd name="T3" fmla="*/ 63 h 642"/>
                <a:gd name="T4" fmla="*/ 231 w 644"/>
                <a:gd name="T5" fmla="*/ 29 h 642"/>
                <a:gd name="T6" fmla="*/ 337 w 644"/>
                <a:gd name="T7" fmla="*/ 51 h 642"/>
                <a:gd name="T8" fmla="*/ 450 w 644"/>
                <a:gd name="T9" fmla="*/ 8 h 642"/>
                <a:gd name="T10" fmla="*/ 539 w 644"/>
                <a:gd name="T11" fmla="*/ 89 h 642"/>
                <a:gd name="T12" fmla="*/ 614 w 644"/>
                <a:gd name="T13" fmla="*/ 102 h 642"/>
                <a:gd name="T14" fmla="*/ 638 w 644"/>
                <a:gd name="T15" fmla="*/ 174 h 642"/>
                <a:gd name="T16" fmla="*/ 485 w 644"/>
                <a:gd name="T17" fmla="*/ 251 h 642"/>
                <a:gd name="T18" fmla="*/ 350 w 644"/>
                <a:gd name="T19" fmla="*/ 582 h 642"/>
                <a:gd name="T20" fmla="*/ 164 w 644"/>
                <a:gd name="T21" fmla="*/ 603 h 642"/>
                <a:gd name="T22" fmla="*/ 119 w 644"/>
                <a:gd name="T23" fmla="*/ 422 h 642"/>
                <a:gd name="T24" fmla="*/ 91 w 644"/>
                <a:gd name="T25" fmla="*/ 395 h 642"/>
                <a:gd name="T26" fmla="*/ 24 w 644"/>
                <a:gd name="T27" fmla="*/ 326 h 642"/>
                <a:gd name="T28" fmla="*/ 111 w 644"/>
                <a:gd name="T29" fmla="*/ 162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4" h="642">
                  <a:moveTo>
                    <a:pt x="111" y="162"/>
                  </a:moveTo>
                  <a:cubicBezTo>
                    <a:pt x="94" y="130"/>
                    <a:pt x="105" y="88"/>
                    <a:pt x="131" y="63"/>
                  </a:cubicBezTo>
                  <a:cubicBezTo>
                    <a:pt x="157" y="38"/>
                    <a:pt x="195" y="28"/>
                    <a:pt x="231" y="29"/>
                  </a:cubicBezTo>
                  <a:cubicBezTo>
                    <a:pt x="267" y="30"/>
                    <a:pt x="302" y="41"/>
                    <a:pt x="337" y="51"/>
                  </a:cubicBezTo>
                  <a:cubicBezTo>
                    <a:pt x="363" y="17"/>
                    <a:pt x="408" y="0"/>
                    <a:pt x="450" y="8"/>
                  </a:cubicBezTo>
                  <a:cubicBezTo>
                    <a:pt x="491" y="16"/>
                    <a:pt x="527" y="48"/>
                    <a:pt x="539" y="89"/>
                  </a:cubicBezTo>
                  <a:cubicBezTo>
                    <a:pt x="564" y="79"/>
                    <a:pt x="594" y="84"/>
                    <a:pt x="614" y="102"/>
                  </a:cubicBezTo>
                  <a:cubicBezTo>
                    <a:pt x="634" y="119"/>
                    <a:pt x="644" y="148"/>
                    <a:pt x="638" y="174"/>
                  </a:cubicBezTo>
                  <a:cubicBezTo>
                    <a:pt x="485" y="251"/>
                    <a:pt x="485" y="251"/>
                    <a:pt x="485" y="251"/>
                  </a:cubicBezTo>
                  <a:cubicBezTo>
                    <a:pt x="350" y="582"/>
                    <a:pt x="350" y="582"/>
                    <a:pt x="350" y="582"/>
                  </a:cubicBezTo>
                  <a:cubicBezTo>
                    <a:pt x="304" y="632"/>
                    <a:pt x="220" y="642"/>
                    <a:pt x="164" y="603"/>
                  </a:cubicBezTo>
                  <a:cubicBezTo>
                    <a:pt x="108" y="564"/>
                    <a:pt x="88" y="482"/>
                    <a:pt x="119" y="422"/>
                  </a:cubicBezTo>
                  <a:cubicBezTo>
                    <a:pt x="108" y="415"/>
                    <a:pt x="99" y="405"/>
                    <a:pt x="91" y="395"/>
                  </a:cubicBezTo>
                  <a:cubicBezTo>
                    <a:pt x="61" y="381"/>
                    <a:pt x="35" y="357"/>
                    <a:pt x="24" y="326"/>
                  </a:cubicBezTo>
                  <a:cubicBezTo>
                    <a:pt x="0" y="260"/>
                    <a:pt x="43" y="179"/>
                    <a:pt x="111" y="16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2447656" y="2534905"/>
              <a:ext cx="1007059" cy="1787026"/>
            </a:xfrm>
            <a:custGeom>
              <a:avLst/>
              <a:gdLst>
                <a:gd name="T0" fmla="*/ 111 w 444"/>
                <a:gd name="T1" fmla="*/ 644 h 788"/>
                <a:gd name="T2" fmla="*/ 116 w 444"/>
                <a:gd name="T3" fmla="*/ 589 h 788"/>
                <a:gd name="T4" fmla="*/ 6 w 444"/>
                <a:gd name="T5" fmla="*/ 431 h 788"/>
                <a:gd name="T6" fmla="*/ 24 w 444"/>
                <a:gd name="T7" fmla="*/ 171 h 788"/>
                <a:gd name="T8" fmla="*/ 173 w 444"/>
                <a:gd name="T9" fmla="*/ 15 h 788"/>
                <a:gd name="T10" fmla="*/ 413 w 444"/>
                <a:gd name="T11" fmla="*/ 96 h 788"/>
                <a:gd name="T12" fmla="*/ 441 w 444"/>
                <a:gd name="T13" fmla="*/ 145 h 788"/>
                <a:gd name="T14" fmla="*/ 443 w 444"/>
                <a:gd name="T15" fmla="*/ 156 h 788"/>
                <a:gd name="T16" fmla="*/ 402 w 444"/>
                <a:gd name="T17" fmla="*/ 532 h 788"/>
                <a:gd name="T18" fmla="*/ 389 w 444"/>
                <a:gd name="T19" fmla="*/ 644 h 788"/>
                <a:gd name="T20" fmla="*/ 246 w 444"/>
                <a:gd name="T21" fmla="*/ 787 h 788"/>
                <a:gd name="T22" fmla="*/ 111 w 444"/>
                <a:gd name="T23" fmla="*/ 644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4" h="788">
                  <a:moveTo>
                    <a:pt x="111" y="644"/>
                  </a:moveTo>
                  <a:cubicBezTo>
                    <a:pt x="114" y="592"/>
                    <a:pt x="116" y="589"/>
                    <a:pt x="116" y="589"/>
                  </a:cubicBezTo>
                  <a:cubicBezTo>
                    <a:pt x="116" y="589"/>
                    <a:pt x="16" y="564"/>
                    <a:pt x="6" y="431"/>
                  </a:cubicBezTo>
                  <a:cubicBezTo>
                    <a:pt x="0" y="365"/>
                    <a:pt x="12" y="259"/>
                    <a:pt x="24" y="171"/>
                  </a:cubicBezTo>
                  <a:cubicBezTo>
                    <a:pt x="36" y="93"/>
                    <a:pt x="95" y="0"/>
                    <a:pt x="173" y="15"/>
                  </a:cubicBezTo>
                  <a:cubicBezTo>
                    <a:pt x="413" y="96"/>
                    <a:pt x="413" y="96"/>
                    <a:pt x="413" y="96"/>
                  </a:cubicBezTo>
                  <a:cubicBezTo>
                    <a:pt x="437" y="100"/>
                    <a:pt x="444" y="121"/>
                    <a:pt x="441" y="145"/>
                  </a:cubicBezTo>
                  <a:cubicBezTo>
                    <a:pt x="443" y="156"/>
                    <a:pt x="443" y="156"/>
                    <a:pt x="443" y="156"/>
                  </a:cubicBezTo>
                  <a:cubicBezTo>
                    <a:pt x="402" y="532"/>
                    <a:pt x="402" y="532"/>
                    <a:pt x="402" y="532"/>
                  </a:cubicBezTo>
                  <a:cubicBezTo>
                    <a:pt x="389" y="644"/>
                    <a:pt x="389" y="644"/>
                    <a:pt x="389" y="644"/>
                  </a:cubicBezTo>
                  <a:cubicBezTo>
                    <a:pt x="382" y="716"/>
                    <a:pt x="318" y="788"/>
                    <a:pt x="246" y="787"/>
                  </a:cubicBezTo>
                  <a:cubicBezTo>
                    <a:pt x="167" y="786"/>
                    <a:pt x="106" y="723"/>
                    <a:pt x="111" y="644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2533893" y="3174018"/>
              <a:ext cx="81446" cy="77613"/>
            </a:xfrm>
            <a:custGeom>
              <a:avLst/>
              <a:gdLst>
                <a:gd name="T0" fmla="*/ 1 w 36"/>
                <a:gd name="T1" fmla="*/ 15 h 34"/>
                <a:gd name="T2" fmla="*/ 16 w 36"/>
                <a:gd name="T3" fmla="*/ 33 h 34"/>
                <a:gd name="T4" fmla="*/ 35 w 36"/>
                <a:gd name="T5" fmla="*/ 19 h 34"/>
                <a:gd name="T6" fmla="*/ 20 w 36"/>
                <a:gd name="T7" fmla="*/ 1 h 34"/>
                <a:gd name="T8" fmla="*/ 1 w 36"/>
                <a:gd name="T9" fmla="*/ 1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4">
                  <a:moveTo>
                    <a:pt x="1" y="15"/>
                  </a:moveTo>
                  <a:cubicBezTo>
                    <a:pt x="0" y="24"/>
                    <a:pt x="7" y="32"/>
                    <a:pt x="16" y="33"/>
                  </a:cubicBezTo>
                  <a:cubicBezTo>
                    <a:pt x="26" y="34"/>
                    <a:pt x="34" y="28"/>
                    <a:pt x="35" y="19"/>
                  </a:cubicBezTo>
                  <a:cubicBezTo>
                    <a:pt x="36" y="10"/>
                    <a:pt x="29" y="2"/>
                    <a:pt x="20" y="1"/>
                  </a:cubicBezTo>
                  <a:cubicBezTo>
                    <a:pt x="11" y="0"/>
                    <a:pt x="2" y="6"/>
                    <a:pt x="1" y="1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2552098" y="3047537"/>
              <a:ext cx="154269" cy="51742"/>
            </a:xfrm>
            <a:custGeom>
              <a:avLst/>
              <a:gdLst>
                <a:gd name="T0" fmla="*/ 0 w 68"/>
                <a:gd name="T1" fmla="*/ 16 h 23"/>
                <a:gd name="T2" fmla="*/ 34 w 68"/>
                <a:gd name="T3" fmla="*/ 12 h 23"/>
                <a:gd name="T4" fmla="*/ 67 w 68"/>
                <a:gd name="T5" fmla="*/ 21 h 23"/>
                <a:gd name="T6" fmla="*/ 61 w 68"/>
                <a:gd name="T7" fmla="*/ 11 h 23"/>
                <a:gd name="T8" fmla="*/ 35 w 68"/>
                <a:gd name="T9" fmla="*/ 1 h 23"/>
                <a:gd name="T10" fmla="*/ 8 w 68"/>
                <a:gd name="T11" fmla="*/ 8 h 23"/>
                <a:gd name="T12" fmla="*/ 0 w 68"/>
                <a:gd name="T13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3">
                  <a:moveTo>
                    <a:pt x="0" y="16"/>
                  </a:moveTo>
                  <a:cubicBezTo>
                    <a:pt x="2" y="19"/>
                    <a:pt x="16" y="10"/>
                    <a:pt x="34" y="12"/>
                  </a:cubicBezTo>
                  <a:cubicBezTo>
                    <a:pt x="52" y="13"/>
                    <a:pt x="65" y="23"/>
                    <a:pt x="67" y="21"/>
                  </a:cubicBezTo>
                  <a:cubicBezTo>
                    <a:pt x="68" y="20"/>
                    <a:pt x="66" y="16"/>
                    <a:pt x="61" y="11"/>
                  </a:cubicBezTo>
                  <a:cubicBezTo>
                    <a:pt x="55" y="7"/>
                    <a:pt x="46" y="2"/>
                    <a:pt x="35" y="1"/>
                  </a:cubicBezTo>
                  <a:cubicBezTo>
                    <a:pt x="23" y="0"/>
                    <a:pt x="13" y="4"/>
                    <a:pt x="8" y="8"/>
                  </a:cubicBezTo>
                  <a:cubicBezTo>
                    <a:pt x="2" y="11"/>
                    <a:pt x="0" y="15"/>
                    <a:pt x="0" y="1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2912378" y="3180725"/>
              <a:ext cx="79530" cy="79530"/>
            </a:xfrm>
            <a:custGeom>
              <a:avLst/>
              <a:gdLst>
                <a:gd name="T0" fmla="*/ 1 w 35"/>
                <a:gd name="T1" fmla="*/ 16 h 35"/>
                <a:gd name="T2" fmla="*/ 16 w 35"/>
                <a:gd name="T3" fmla="*/ 34 h 35"/>
                <a:gd name="T4" fmla="*/ 34 w 35"/>
                <a:gd name="T5" fmla="*/ 20 h 35"/>
                <a:gd name="T6" fmla="*/ 19 w 35"/>
                <a:gd name="T7" fmla="*/ 2 h 35"/>
                <a:gd name="T8" fmla="*/ 1 w 35"/>
                <a:gd name="T9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1" y="16"/>
                  </a:moveTo>
                  <a:cubicBezTo>
                    <a:pt x="0" y="24"/>
                    <a:pt x="6" y="33"/>
                    <a:pt x="16" y="34"/>
                  </a:cubicBezTo>
                  <a:cubicBezTo>
                    <a:pt x="25" y="35"/>
                    <a:pt x="33" y="29"/>
                    <a:pt x="34" y="20"/>
                  </a:cubicBezTo>
                  <a:cubicBezTo>
                    <a:pt x="35" y="11"/>
                    <a:pt x="28" y="3"/>
                    <a:pt x="19" y="2"/>
                  </a:cubicBezTo>
                  <a:cubicBezTo>
                    <a:pt x="10" y="0"/>
                    <a:pt x="2" y="7"/>
                    <a:pt x="1" y="1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2944957" y="3069575"/>
              <a:ext cx="153311" cy="52700"/>
            </a:xfrm>
            <a:custGeom>
              <a:avLst/>
              <a:gdLst>
                <a:gd name="T0" fmla="*/ 1 w 68"/>
                <a:gd name="T1" fmla="*/ 16 h 23"/>
                <a:gd name="T2" fmla="*/ 34 w 68"/>
                <a:gd name="T3" fmla="*/ 12 h 23"/>
                <a:gd name="T4" fmla="*/ 67 w 68"/>
                <a:gd name="T5" fmla="*/ 21 h 23"/>
                <a:gd name="T6" fmla="*/ 61 w 68"/>
                <a:gd name="T7" fmla="*/ 11 h 23"/>
                <a:gd name="T8" fmla="*/ 35 w 68"/>
                <a:gd name="T9" fmla="*/ 1 h 23"/>
                <a:gd name="T10" fmla="*/ 8 w 68"/>
                <a:gd name="T11" fmla="*/ 8 h 23"/>
                <a:gd name="T12" fmla="*/ 1 w 68"/>
                <a:gd name="T13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3">
                  <a:moveTo>
                    <a:pt x="1" y="16"/>
                  </a:moveTo>
                  <a:cubicBezTo>
                    <a:pt x="3" y="19"/>
                    <a:pt x="16" y="10"/>
                    <a:pt x="34" y="12"/>
                  </a:cubicBezTo>
                  <a:cubicBezTo>
                    <a:pt x="52" y="13"/>
                    <a:pt x="65" y="23"/>
                    <a:pt x="67" y="21"/>
                  </a:cubicBezTo>
                  <a:cubicBezTo>
                    <a:pt x="68" y="20"/>
                    <a:pt x="66" y="16"/>
                    <a:pt x="61" y="11"/>
                  </a:cubicBezTo>
                  <a:cubicBezTo>
                    <a:pt x="56" y="7"/>
                    <a:pt x="46" y="2"/>
                    <a:pt x="35" y="1"/>
                  </a:cubicBezTo>
                  <a:cubicBezTo>
                    <a:pt x="24" y="0"/>
                    <a:pt x="14" y="4"/>
                    <a:pt x="8" y="8"/>
                  </a:cubicBezTo>
                  <a:cubicBezTo>
                    <a:pt x="2" y="11"/>
                    <a:pt x="0" y="15"/>
                    <a:pt x="1" y="1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2669956" y="3042746"/>
              <a:ext cx="156185" cy="344949"/>
            </a:xfrm>
            <a:custGeom>
              <a:avLst/>
              <a:gdLst>
                <a:gd name="T0" fmla="*/ 47 w 69"/>
                <a:gd name="T1" fmla="*/ 151 h 152"/>
                <a:gd name="T2" fmla="*/ 18 w 69"/>
                <a:gd name="T3" fmla="*/ 144 h 152"/>
                <a:gd name="T4" fmla="*/ 8 w 69"/>
                <a:gd name="T5" fmla="*/ 139 h 152"/>
                <a:gd name="T6" fmla="*/ 13 w 69"/>
                <a:gd name="T7" fmla="*/ 125 h 152"/>
                <a:gd name="T8" fmla="*/ 29 w 69"/>
                <a:gd name="T9" fmla="*/ 91 h 152"/>
                <a:gd name="T10" fmla="*/ 67 w 69"/>
                <a:gd name="T11" fmla="*/ 1 h 152"/>
                <a:gd name="T12" fmla="*/ 22 w 69"/>
                <a:gd name="T13" fmla="*/ 88 h 152"/>
                <a:gd name="T14" fmla="*/ 6 w 69"/>
                <a:gd name="T15" fmla="*/ 122 h 152"/>
                <a:gd name="T16" fmla="*/ 2 w 69"/>
                <a:gd name="T17" fmla="*/ 140 h 152"/>
                <a:gd name="T18" fmla="*/ 9 w 69"/>
                <a:gd name="T19" fmla="*/ 147 h 152"/>
                <a:gd name="T20" fmla="*/ 17 w 69"/>
                <a:gd name="T21" fmla="*/ 149 h 152"/>
                <a:gd name="T22" fmla="*/ 47 w 69"/>
                <a:gd name="T23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152">
                  <a:moveTo>
                    <a:pt x="47" y="151"/>
                  </a:moveTo>
                  <a:cubicBezTo>
                    <a:pt x="47" y="150"/>
                    <a:pt x="36" y="148"/>
                    <a:pt x="18" y="144"/>
                  </a:cubicBezTo>
                  <a:cubicBezTo>
                    <a:pt x="13" y="143"/>
                    <a:pt x="9" y="142"/>
                    <a:pt x="8" y="139"/>
                  </a:cubicBezTo>
                  <a:cubicBezTo>
                    <a:pt x="8" y="135"/>
                    <a:pt x="10" y="130"/>
                    <a:pt x="13" y="125"/>
                  </a:cubicBezTo>
                  <a:cubicBezTo>
                    <a:pt x="18" y="114"/>
                    <a:pt x="23" y="103"/>
                    <a:pt x="29" y="91"/>
                  </a:cubicBezTo>
                  <a:cubicBezTo>
                    <a:pt x="52" y="42"/>
                    <a:pt x="69" y="2"/>
                    <a:pt x="67" y="1"/>
                  </a:cubicBezTo>
                  <a:cubicBezTo>
                    <a:pt x="65" y="0"/>
                    <a:pt x="45" y="39"/>
                    <a:pt x="22" y="88"/>
                  </a:cubicBezTo>
                  <a:cubicBezTo>
                    <a:pt x="16" y="100"/>
                    <a:pt x="11" y="111"/>
                    <a:pt x="6" y="122"/>
                  </a:cubicBezTo>
                  <a:cubicBezTo>
                    <a:pt x="4" y="127"/>
                    <a:pt x="0" y="133"/>
                    <a:pt x="2" y="140"/>
                  </a:cubicBezTo>
                  <a:cubicBezTo>
                    <a:pt x="3" y="144"/>
                    <a:pt x="6" y="146"/>
                    <a:pt x="9" y="147"/>
                  </a:cubicBezTo>
                  <a:cubicBezTo>
                    <a:pt x="12" y="149"/>
                    <a:pt x="15" y="149"/>
                    <a:pt x="17" y="149"/>
                  </a:cubicBezTo>
                  <a:cubicBezTo>
                    <a:pt x="35" y="152"/>
                    <a:pt x="47" y="152"/>
                    <a:pt x="47" y="15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2704451" y="3795884"/>
              <a:ext cx="412022" cy="201220"/>
            </a:xfrm>
            <a:custGeom>
              <a:avLst/>
              <a:gdLst>
                <a:gd name="T0" fmla="*/ 3 w 182"/>
                <a:gd name="T1" fmla="*/ 33 h 89"/>
                <a:gd name="T2" fmla="*/ 182 w 182"/>
                <a:gd name="T3" fmla="*/ 0 h 89"/>
                <a:gd name="T4" fmla="*/ 0 w 182"/>
                <a:gd name="T5" fmla="*/ 66 h 89"/>
                <a:gd name="T6" fmla="*/ 3 w 182"/>
                <a:gd name="T7" fmla="*/ 3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" h="89">
                  <a:moveTo>
                    <a:pt x="3" y="33"/>
                  </a:moveTo>
                  <a:cubicBezTo>
                    <a:pt x="3" y="33"/>
                    <a:pt x="91" y="46"/>
                    <a:pt x="182" y="0"/>
                  </a:cubicBezTo>
                  <a:cubicBezTo>
                    <a:pt x="182" y="0"/>
                    <a:pt x="131" y="89"/>
                    <a:pt x="0" y="66"/>
                  </a:cubicBezTo>
                  <a:lnTo>
                    <a:pt x="3" y="33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2953580" y="2961300"/>
              <a:ext cx="190680" cy="63241"/>
            </a:xfrm>
            <a:custGeom>
              <a:avLst/>
              <a:gdLst>
                <a:gd name="T0" fmla="*/ 1 w 84"/>
                <a:gd name="T1" fmla="*/ 15 h 28"/>
                <a:gd name="T2" fmla="*/ 42 w 84"/>
                <a:gd name="T3" fmla="*/ 20 h 28"/>
                <a:gd name="T4" fmla="*/ 83 w 84"/>
                <a:gd name="T5" fmla="*/ 24 h 28"/>
                <a:gd name="T6" fmla="*/ 74 w 84"/>
                <a:gd name="T7" fmla="*/ 12 h 28"/>
                <a:gd name="T8" fmla="*/ 44 w 84"/>
                <a:gd name="T9" fmla="*/ 2 h 28"/>
                <a:gd name="T10" fmla="*/ 11 w 84"/>
                <a:gd name="T11" fmla="*/ 6 h 28"/>
                <a:gd name="T12" fmla="*/ 1 w 84"/>
                <a:gd name="T13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28">
                  <a:moveTo>
                    <a:pt x="1" y="15"/>
                  </a:moveTo>
                  <a:cubicBezTo>
                    <a:pt x="2" y="20"/>
                    <a:pt x="20" y="18"/>
                    <a:pt x="42" y="20"/>
                  </a:cubicBezTo>
                  <a:cubicBezTo>
                    <a:pt x="63" y="22"/>
                    <a:pt x="80" y="28"/>
                    <a:pt x="83" y="24"/>
                  </a:cubicBezTo>
                  <a:cubicBezTo>
                    <a:pt x="84" y="21"/>
                    <a:pt x="81" y="17"/>
                    <a:pt x="74" y="12"/>
                  </a:cubicBezTo>
                  <a:cubicBezTo>
                    <a:pt x="68" y="7"/>
                    <a:pt x="57" y="3"/>
                    <a:pt x="44" y="2"/>
                  </a:cubicBezTo>
                  <a:cubicBezTo>
                    <a:pt x="31" y="0"/>
                    <a:pt x="19" y="2"/>
                    <a:pt x="11" y="6"/>
                  </a:cubicBezTo>
                  <a:cubicBezTo>
                    <a:pt x="4" y="9"/>
                    <a:pt x="0" y="13"/>
                    <a:pt x="1" y="1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2558806" y="2926805"/>
              <a:ext cx="170558" cy="54617"/>
            </a:xfrm>
            <a:custGeom>
              <a:avLst/>
              <a:gdLst>
                <a:gd name="T0" fmla="*/ 1 w 75"/>
                <a:gd name="T1" fmla="*/ 16 h 24"/>
                <a:gd name="T2" fmla="*/ 37 w 75"/>
                <a:gd name="T3" fmla="*/ 19 h 24"/>
                <a:gd name="T4" fmla="*/ 74 w 75"/>
                <a:gd name="T5" fmla="*/ 20 h 24"/>
                <a:gd name="T6" fmla="*/ 67 w 75"/>
                <a:gd name="T7" fmla="*/ 9 h 24"/>
                <a:gd name="T8" fmla="*/ 38 w 75"/>
                <a:gd name="T9" fmla="*/ 0 h 24"/>
                <a:gd name="T10" fmla="*/ 9 w 75"/>
                <a:gd name="T11" fmla="*/ 6 h 24"/>
                <a:gd name="T12" fmla="*/ 1 w 75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24">
                  <a:moveTo>
                    <a:pt x="1" y="16"/>
                  </a:moveTo>
                  <a:cubicBezTo>
                    <a:pt x="5" y="21"/>
                    <a:pt x="20" y="18"/>
                    <a:pt x="37" y="19"/>
                  </a:cubicBezTo>
                  <a:cubicBezTo>
                    <a:pt x="55" y="19"/>
                    <a:pt x="70" y="24"/>
                    <a:pt x="74" y="20"/>
                  </a:cubicBezTo>
                  <a:cubicBezTo>
                    <a:pt x="75" y="18"/>
                    <a:pt x="73" y="14"/>
                    <a:pt x="67" y="9"/>
                  </a:cubicBezTo>
                  <a:cubicBezTo>
                    <a:pt x="61" y="5"/>
                    <a:pt x="50" y="1"/>
                    <a:pt x="38" y="0"/>
                  </a:cubicBezTo>
                  <a:cubicBezTo>
                    <a:pt x="26" y="0"/>
                    <a:pt x="15" y="3"/>
                    <a:pt x="9" y="6"/>
                  </a:cubicBezTo>
                  <a:cubicBezTo>
                    <a:pt x="2" y="10"/>
                    <a:pt x="0" y="14"/>
                    <a:pt x="1" y="1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2281889" y="2466873"/>
              <a:ext cx="970647" cy="567249"/>
            </a:xfrm>
            <a:custGeom>
              <a:avLst/>
              <a:gdLst>
                <a:gd name="T0" fmla="*/ 420 w 428"/>
                <a:gd name="T1" fmla="*/ 48 h 250"/>
                <a:gd name="T2" fmla="*/ 382 w 428"/>
                <a:gd name="T3" fmla="*/ 115 h 250"/>
                <a:gd name="T4" fmla="*/ 307 w 428"/>
                <a:gd name="T5" fmla="*/ 129 h 250"/>
                <a:gd name="T6" fmla="*/ 248 w 428"/>
                <a:gd name="T7" fmla="*/ 121 h 250"/>
                <a:gd name="T8" fmla="*/ 209 w 428"/>
                <a:gd name="T9" fmla="*/ 171 h 250"/>
                <a:gd name="T10" fmla="*/ 119 w 428"/>
                <a:gd name="T11" fmla="*/ 175 h 250"/>
                <a:gd name="T12" fmla="*/ 63 w 428"/>
                <a:gd name="T13" fmla="*/ 217 h 250"/>
                <a:gd name="T14" fmla="*/ 0 w 428"/>
                <a:gd name="T15" fmla="*/ 242 h 250"/>
                <a:gd name="T16" fmla="*/ 14 w 428"/>
                <a:gd name="T17" fmla="*/ 182 h 250"/>
                <a:gd name="T18" fmla="*/ 52 w 428"/>
                <a:gd name="T19" fmla="*/ 135 h 250"/>
                <a:gd name="T20" fmla="*/ 82 w 428"/>
                <a:gd name="T21" fmla="*/ 120 h 250"/>
                <a:gd name="T22" fmla="*/ 122 w 428"/>
                <a:gd name="T23" fmla="*/ 60 h 250"/>
                <a:gd name="T24" fmla="*/ 201 w 428"/>
                <a:gd name="T25" fmla="*/ 16 h 250"/>
                <a:gd name="T26" fmla="*/ 279 w 428"/>
                <a:gd name="T27" fmla="*/ 21 h 250"/>
                <a:gd name="T28" fmla="*/ 334 w 428"/>
                <a:gd name="T29" fmla="*/ 4 h 250"/>
                <a:gd name="T30" fmla="*/ 428 w 428"/>
                <a:gd name="T31" fmla="*/ 5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8" h="250">
                  <a:moveTo>
                    <a:pt x="420" y="48"/>
                  </a:moveTo>
                  <a:cubicBezTo>
                    <a:pt x="418" y="74"/>
                    <a:pt x="404" y="100"/>
                    <a:pt x="382" y="115"/>
                  </a:cubicBezTo>
                  <a:cubicBezTo>
                    <a:pt x="361" y="130"/>
                    <a:pt x="333" y="136"/>
                    <a:pt x="307" y="129"/>
                  </a:cubicBezTo>
                  <a:cubicBezTo>
                    <a:pt x="287" y="124"/>
                    <a:pt x="266" y="112"/>
                    <a:pt x="248" y="121"/>
                  </a:cubicBezTo>
                  <a:cubicBezTo>
                    <a:pt x="229" y="131"/>
                    <a:pt x="226" y="159"/>
                    <a:pt x="209" y="171"/>
                  </a:cubicBezTo>
                  <a:cubicBezTo>
                    <a:pt x="184" y="190"/>
                    <a:pt x="149" y="168"/>
                    <a:pt x="119" y="175"/>
                  </a:cubicBezTo>
                  <a:cubicBezTo>
                    <a:pt x="95" y="180"/>
                    <a:pt x="79" y="200"/>
                    <a:pt x="63" y="217"/>
                  </a:cubicBezTo>
                  <a:cubicBezTo>
                    <a:pt x="47" y="234"/>
                    <a:pt x="23" y="250"/>
                    <a:pt x="0" y="242"/>
                  </a:cubicBezTo>
                  <a:cubicBezTo>
                    <a:pt x="3" y="221"/>
                    <a:pt x="6" y="201"/>
                    <a:pt x="14" y="182"/>
                  </a:cubicBezTo>
                  <a:cubicBezTo>
                    <a:pt x="22" y="163"/>
                    <a:pt x="34" y="145"/>
                    <a:pt x="52" y="135"/>
                  </a:cubicBezTo>
                  <a:cubicBezTo>
                    <a:pt x="62" y="130"/>
                    <a:pt x="73" y="127"/>
                    <a:pt x="82" y="120"/>
                  </a:cubicBezTo>
                  <a:cubicBezTo>
                    <a:pt x="102" y="107"/>
                    <a:pt x="109" y="80"/>
                    <a:pt x="122" y="60"/>
                  </a:cubicBezTo>
                  <a:cubicBezTo>
                    <a:pt x="139" y="34"/>
                    <a:pt x="170" y="17"/>
                    <a:pt x="201" y="16"/>
                  </a:cubicBezTo>
                  <a:cubicBezTo>
                    <a:pt x="227" y="15"/>
                    <a:pt x="253" y="25"/>
                    <a:pt x="279" y="21"/>
                  </a:cubicBezTo>
                  <a:cubicBezTo>
                    <a:pt x="298" y="17"/>
                    <a:pt x="315" y="6"/>
                    <a:pt x="334" y="4"/>
                  </a:cubicBezTo>
                  <a:cubicBezTo>
                    <a:pt x="371" y="0"/>
                    <a:pt x="403" y="29"/>
                    <a:pt x="428" y="57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2942082" y="2508076"/>
              <a:ext cx="811588" cy="1233191"/>
            </a:xfrm>
            <a:custGeom>
              <a:avLst/>
              <a:gdLst>
                <a:gd name="T0" fmla="*/ 7 w 358"/>
                <a:gd name="T1" fmla="*/ 73 h 544"/>
                <a:gd name="T2" fmla="*/ 68 w 358"/>
                <a:gd name="T3" fmla="*/ 48 h 544"/>
                <a:gd name="T4" fmla="*/ 160 w 358"/>
                <a:gd name="T5" fmla="*/ 5 h 544"/>
                <a:gd name="T6" fmla="*/ 230 w 358"/>
                <a:gd name="T7" fmla="*/ 76 h 544"/>
                <a:gd name="T8" fmla="*/ 327 w 358"/>
                <a:gd name="T9" fmla="*/ 150 h 544"/>
                <a:gd name="T10" fmla="*/ 314 w 358"/>
                <a:gd name="T11" fmla="*/ 278 h 544"/>
                <a:gd name="T12" fmla="*/ 298 w 358"/>
                <a:gd name="T13" fmla="*/ 309 h 544"/>
                <a:gd name="T14" fmla="*/ 323 w 358"/>
                <a:gd name="T15" fmla="*/ 338 h 544"/>
                <a:gd name="T16" fmla="*/ 288 w 358"/>
                <a:gd name="T17" fmla="*/ 427 h 544"/>
                <a:gd name="T18" fmla="*/ 232 w 358"/>
                <a:gd name="T19" fmla="*/ 475 h 544"/>
                <a:gd name="T20" fmla="*/ 184 w 358"/>
                <a:gd name="T21" fmla="*/ 544 h 544"/>
                <a:gd name="T22" fmla="*/ 177 w 358"/>
                <a:gd name="T23" fmla="*/ 345 h 544"/>
                <a:gd name="T24" fmla="*/ 169 w 358"/>
                <a:gd name="T25" fmla="*/ 347 h 544"/>
                <a:gd name="T26" fmla="*/ 136 w 358"/>
                <a:gd name="T27" fmla="*/ 243 h 544"/>
                <a:gd name="T28" fmla="*/ 95 w 358"/>
                <a:gd name="T29" fmla="*/ 194 h 544"/>
                <a:gd name="T30" fmla="*/ 82 w 358"/>
                <a:gd name="T31" fmla="*/ 103 h 544"/>
                <a:gd name="T32" fmla="*/ 7 w 358"/>
                <a:gd name="T33" fmla="*/ 73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8" h="544">
                  <a:moveTo>
                    <a:pt x="7" y="73"/>
                  </a:moveTo>
                  <a:cubicBezTo>
                    <a:pt x="24" y="70"/>
                    <a:pt x="59" y="62"/>
                    <a:pt x="68" y="48"/>
                  </a:cubicBezTo>
                  <a:cubicBezTo>
                    <a:pt x="90" y="19"/>
                    <a:pt x="125" y="0"/>
                    <a:pt x="160" y="5"/>
                  </a:cubicBezTo>
                  <a:cubicBezTo>
                    <a:pt x="194" y="9"/>
                    <a:pt x="225" y="39"/>
                    <a:pt x="230" y="76"/>
                  </a:cubicBezTo>
                  <a:cubicBezTo>
                    <a:pt x="271" y="79"/>
                    <a:pt x="310" y="109"/>
                    <a:pt x="327" y="150"/>
                  </a:cubicBezTo>
                  <a:cubicBezTo>
                    <a:pt x="344" y="191"/>
                    <a:pt x="339" y="242"/>
                    <a:pt x="314" y="278"/>
                  </a:cubicBezTo>
                  <a:cubicBezTo>
                    <a:pt x="307" y="288"/>
                    <a:pt x="298" y="309"/>
                    <a:pt x="298" y="309"/>
                  </a:cubicBezTo>
                  <a:cubicBezTo>
                    <a:pt x="298" y="309"/>
                    <a:pt x="316" y="326"/>
                    <a:pt x="323" y="338"/>
                  </a:cubicBezTo>
                  <a:cubicBezTo>
                    <a:pt x="358" y="395"/>
                    <a:pt x="288" y="427"/>
                    <a:pt x="288" y="427"/>
                  </a:cubicBezTo>
                  <a:cubicBezTo>
                    <a:pt x="293" y="468"/>
                    <a:pt x="255" y="472"/>
                    <a:pt x="232" y="475"/>
                  </a:cubicBezTo>
                  <a:cubicBezTo>
                    <a:pt x="209" y="478"/>
                    <a:pt x="203" y="544"/>
                    <a:pt x="184" y="544"/>
                  </a:cubicBezTo>
                  <a:cubicBezTo>
                    <a:pt x="177" y="345"/>
                    <a:pt x="177" y="345"/>
                    <a:pt x="177" y="345"/>
                  </a:cubicBezTo>
                  <a:cubicBezTo>
                    <a:pt x="175" y="346"/>
                    <a:pt x="172" y="347"/>
                    <a:pt x="169" y="347"/>
                  </a:cubicBezTo>
                  <a:cubicBezTo>
                    <a:pt x="124" y="354"/>
                    <a:pt x="125" y="267"/>
                    <a:pt x="136" y="243"/>
                  </a:cubicBezTo>
                  <a:cubicBezTo>
                    <a:pt x="121" y="228"/>
                    <a:pt x="106" y="212"/>
                    <a:pt x="95" y="194"/>
                  </a:cubicBezTo>
                  <a:cubicBezTo>
                    <a:pt x="85" y="175"/>
                    <a:pt x="78" y="125"/>
                    <a:pt x="82" y="103"/>
                  </a:cubicBezTo>
                  <a:cubicBezTo>
                    <a:pt x="66" y="103"/>
                    <a:pt x="0" y="75"/>
                    <a:pt x="7" y="7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3310027" y="3215220"/>
              <a:ext cx="204095" cy="337283"/>
            </a:xfrm>
            <a:custGeom>
              <a:avLst/>
              <a:gdLst>
                <a:gd name="T0" fmla="*/ 10 w 90"/>
                <a:gd name="T1" fmla="*/ 44 h 149"/>
                <a:gd name="T2" fmla="*/ 68 w 90"/>
                <a:gd name="T3" fmla="*/ 16 h 149"/>
                <a:gd name="T4" fmla="*/ 87 w 90"/>
                <a:gd name="T5" fmla="*/ 70 h 149"/>
                <a:gd name="T6" fmla="*/ 0 w 90"/>
                <a:gd name="T7" fmla="*/ 121 h 149"/>
                <a:gd name="T8" fmla="*/ 10 w 90"/>
                <a:gd name="T9" fmla="*/ 4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49">
                  <a:moveTo>
                    <a:pt x="10" y="44"/>
                  </a:moveTo>
                  <a:cubicBezTo>
                    <a:pt x="13" y="16"/>
                    <a:pt x="45" y="0"/>
                    <a:pt x="68" y="16"/>
                  </a:cubicBezTo>
                  <a:cubicBezTo>
                    <a:pt x="81" y="24"/>
                    <a:pt x="90" y="40"/>
                    <a:pt x="87" y="70"/>
                  </a:cubicBezTo>
                  <a:cubicBezTo>
                    <a:pt x="77" y="149"/>
                    <a:pt x="0" y="123"/>
                    <a:pt x="0" y="121"/>
                  </a:cubicBezTo>
                  <a:cubicBezTo>
                    <a:pt x="0" y="120"/>
                    <a:pt x="6" y="77"/>
                    <a:pt x="10" y="44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3373268" y="3289959"/>
              <a:ext cx="88154" cy="159060"/>
            </a:xfrm>
            <a:custGeom>
              <a:avLst/>
              <a:gdLst>
                <a:gd name="T0" fmla="*/ 0 w 39"/>
                <a:gd name="T1" fmla="*/ 61 h 70"/>
                <a:gd name="T2" fmla="*/ 3 w 39"/>
                <a:gd name="T3" fmla="*/ 63 h 70"/>
                <a:gd name="T4" fmla="*/ 14 w 39"/>
                <a:gd name="T5" fmla="*/ 65 h 70"/>
                <a:gd name="T6" fmla="*/ 33 w 39"/>
                <a:gd name="T7" fmla="*/ 36 h 70"/>
                <a:gd name="T8" fmla="*/ 31 w 39"/>
                <a:gd name="T9" fmla="*/ 16 h 70"/>
                <a:gd name="T10" fmla="*/ 22 w 39"/>
                <a:gd name="T11" fmla="*/ 4 h 70"/>
                <a:gd name="T12" fmla="*/ 14 w 39"/>
                <a:gd name="T13" fmla="*/ 7 h 70"/>
                <a:gd name="T14" fmla="*/ 12 w 39"/>
                <a:gd name="T15" fmla="*/ 11 h 70"/>
                <a:gd name="T16" fmla="*/ 12 w 39"/>
                <a:gd name="T17" fmla="*/ 6 h 70"/>
                <a:gd name="T18" fmla="*/ 15 w 39"/>
                <a:gd name="T19" fmla="*/ 2 h 70"/>
                <a:gd name="T20" fmla="*/ 23 w 39"/>
                <a:gd name="T21" fmla="*/ 1 h 70"/>
                <a:gd name="T22" fmla="*/ 36 w 39"/>
                <a:gd name="T23" fmla="*/ 14 h 70"/>
                <a:gd name="T24" fmla="*/ 38 w 39"/>
                <a:gd name="T25" fmla="*/ 37 h 70"/>
                <a:gd name="T26" fmla="*/ 14 w 39"/>
                <a:gd name="T27" fmla="*/ 69 h 70"/>
                <a:gd name="T28" fmla="*/ 2 w 39"/>
                <a:gd name="T29" fmla="*/ 65 h 70"/>
                <a:gd name="T30" fmla="*/ 0 w 39"/>
                <a:gd name="T31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70">
                  <a:moveTo>
                    <a:pt x="0" y="61"/>
                  </a:moveTo>
                  <a:cubicBezTo>
                    <a:pt x="0" y="61"/>
                    <a:pt x="1" y="62"/>
                    <a:pt x="3" y="63"/>
                  </a:cubicBezTo>
                  <a:cubicBezTo>
                    <a:pt x="5" y="65"/>
                    <a:pt x="9" y="66"/>
                    <a:pt x="14" y="65"/>
                  </a:cubicBezTo>
                  <a:cubicBezTo>
                    <a:pt x="22" y="63"/>
                    <a:pt x="31" y="50"/>
                    <a:pt x="33" y="36"/>
                  </a:cubicBezTo>
                  <a:cubicBezTo>
                    <a:pt x="34" y="29"/>
                    <a:pt x="33" y="22"/>
                    <a:pt x="31" y="16"/>
                  </a:cubicBezTo>
                  <a:cubicBezTo>
                    <a:pt x="30" y="10"/>
                    <a:pt x="26" y="6"/>
                    <a:pt x="22" y="4"/>
                  </a:cubicBezTo>
                  <a:cubicBezTo>
                    <a:pt x="18" y="3"/>
                    <a:pt x="15" y="5"/>
                    <a:pt x="14" y="7"/>
                  </a:cubicBezTo>
                  <a:cubicBezTo>
                    <a:pt x="12" y="9"/>
                    <a:pt x="13" y="11"/>
                    <a:pt x="12" y="11"/>
                  </a:cubicBezTo>
                  <a:cubicBezTo>
                    <a:pt x="12" y="11"/>
                    <a:pt x="11" y="9"/>
                    <a:pt x="12" y="6"/>
                  </a:cubicBezTo>
                  <a:cubicBezTo>
                    <a:pt x="12" y="5"/>
                    <a:pt x="13" y="3"/>
                    <a:pt x="15" y="2"/>
                  </a:cubicBezTo>
                  <a:cubicBezTo>
                    <a:pt x="17" y="0"/>
                    <a:pt x="20" y="0"/>
                    <a:pt x="23" y="1"/>
                  </a:cubicBezTo>
                  <a:cubicBezTo>
                    <a:pt x="29" y="2"/>
                    <a:pt x="34" y="8"/>
                    <a:pt x="36" y="14"/>
                  </a:cubicBezTo>
                  <a:cubicBezTo>
                    <a:pt x="39" y="21"/>
                    <a:pt x="39" y="29"/>
                    <a:pt x="38" y="37"/>
                  </a:cubicBezTo>
                  <a:cubicBezTo>
                    <a:pt x="36" y="53"/>
                    <a:pt x="26" y="67"/>
                    <a:pt x="14" y="69"/>
                  </a:cubicBezTo>
                  <a:cubicBezTo>
                    <a:pt x="9" y="70"/>
                    <a:pt x="4" y="67"/>
                    <a:pt x="2" y="65"/>
                  </a:cubicBezTo>
                  <a:cubicBezTo>
                    <a:pt x="0" y="63"/>
                    <a:pt x="0" y="61"/>
                    <a:pt x="0" y="6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2234937" y="2576107"/>
              <a:ext cx="902616" cy="618991"/>
            </a:xfrm>
            <a:custGeom>
              <a:avLst/>
              <a:gdLst>
                <a:gd name="T0" fmla="*/ 60 w 398"/>
                <a:gd name="T1" fmla="*/ 272 h 273"/>
                <a:gd name="T2" fmla="*/ 41 w 398"/>
                <a:gd name="T3" fmla="*/ 257 h 273"/>
                <a:gd name="T4" fmla="*/ 10 w 398"/>
                <a:gd name="T5" fmla="*/ 201 h 273"/>
                <a:gd name="T6" fmla="*/ 8 w 398"/>
                <a:gd name="T7" fmla="*/ 156 h 273"/>
                <a:gd name="T8" fmla="*/ 30 w 398"/>
                <a:gd name="T9" fmla="*/ 111 h 273"/>
                <a:gd name="T10" fmla="*/ 136 w 398"/>
                <a:gd name="T11" fmla="*/ 75 h 273"/>
                <a:gd name="T12" fmla="*/ 147 w 398"/>
                <a:gd name="T13" fmla="*/ 78 h 273"/>
                <a:gd name="T14" fmla="*/ 157 w 398"/>
                <a:gd name="T15" fmla="*/ 83 h 273"/>
                <a:gd name="T16" fmla="*/ 162 w 398"/>
                <a:gd name="T17" fmla="*/ 85 h 273"/>
                <a:gd name="T18" fmla="*/ 162 w 398"/>
                <a:gd name="T19" fmla="*/ 79 h 273"/>
                <a:gd name="T20" fmla="*/ 168 w 398"/>
                <a:gd name="T21" fmla="*/ 53 h 273"/>
                <a:gd name="T22" fmla="*/ 188 w 398"/>
                <a:gd name="T23" fmla="*/ 35 h 273"/>
                <a:gd name="T24" fmla="*/ 238 w 398"/>
                <a:gd name="T25" fmla="*/ 24 h 273"/>
                <a:gd name="T26" fmla="*/ 328 w 398"/>
                <a:gd name="T27" fmla="*/ 38 h 273"/>
                <a:gd name="T28" fmla="*/ 386 w 398"/>
                <a:gd name="T29" fmla="*/ 19 h 273"/>
                <a:gd name="T30" fmla="*/ 396 w 398"/>
                <a:gd name="T31" fmla="*/ 5 h 273"/>
                <a:gd name="T32" fmla="*/ 398 w 398"/>
                <a:gd name="T33" fmla="*/ 0 h 273"/>
                <a:gd name="T34" fmla="*/ 384 w 398"/>
                <a:gd name="T35" fmla="*/ 17 h 273"/>
                <a:gd name="T36" fmla="*/ 328 w 398"/>
                <a:gd name="T37" fmla="*/ 34 h 273"/>
                <a:gd name="T38" fmla="*/ 287 w 398"/>
                <a:gd name="T39" fmla="*/ 28 h 273"/>
                <a:gd name="T40" fmla="*/ 239 w 398"/>
                <a:gd name="T41" fmla="*/ 19 h 273"/>
                <a:gd name="T42" fmla="*/ 212 w 398"/>
                <a:gd name="T43" fmla="*/ 19 h 273"/>
                <a:gd name="T44" fmla="*/ 185 w 398"/>
                <a:gd name="T45" fmla="*/ 29 h 273"/>
                <a:gd name="T46" fmla="*/ 163 w 398"/>
                <a:gd name="T47" fmla="*/ 50 h 273"/>
                <a:gd name="T48" fmla="*/ 155 w 398"/>
                <a:gd name="T49" fmla="*/ 80 h 273"/>
                <a:gd name="T50" fmla="*/ 160 w 398"/>
                <a:gd name="T51" fmla="*/ 77 h 273"/>
                <a:gd name="T52" fmla="*/ 149 w 398"/>
                <a:gd name="T53" fmla="*/ 73 h 273"/>
                <a:gd name="T54" fmla="*/ 138 w 398"/>
                <a:gd name="T55" fmla="*/ 69 h 273"/>
                <a:gd name="T56" fmla="*/ 26 w 398"/>
                <a:gd name="T57" fmla="*/ 107 h 273"/>
                <a:gd name="T58" fmla="*/ 3 w 398"/>
                <a:gd name="T59" fmla="*/ 156 h 273"/>
                <a:gd name="T60" fmla="*/ 6 w 398"/>
                <a:gd name="T61" fmla="*/ 202 h 273"/>
                <a:gd name="T62" fmla="*/ 40 w 398"/>
                <a:gd name="T63" fmla="*/ 259 h 273"/>
                <a:gd name="T64" fmla="*/ 55 w 398"/>
                <a:gd name="T65" fmla="*/ 270 h 273"/>
                <a:gd name="T66" fmla="*/ 60 w 398"/>
                <a:gd name="T67" fmla="*/ 27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8" h="273">
                  <a:moveTo>
                    <a:pt x="60" y="272"/>
                  </a:moveTo>
                  <a:cubicBezTo>
                    <a:pt x="61" y="272"/>
                    <a:pt x="53" y="268"/>
                    <a:pt x="41" y="257"/>
                  </a:cubicBezTo>
                  <a:cubicBezTo>
                    <a:pt x="30" y="247"/>
                    <a:pt x="16" y="228"/>
                    <a:pt x="10" y="201"/>
                  </a:cubicBezTo>
                  <a:cubicBezTo>
                    <a:pt x="7" y="188"/>
                    <a:pt x="5" y="172"/>
                    <a:pt x="8" y="156"/>
                  </a:cubicBezTo>
                  <a:cubicBezTo>
                    <a:pt x="11" y="141"/>
                    <a:pt x="18" y="124"/>
                    <a:pt x="30" y="111"/>
                  </a:cubicBezTo>
                  <a:cubicBezTo>
                    <a:pt x="53" y="83"/>
                    <a:pt x="95" y="67"/>
                    <a:pt x="136" y="75"/>
                  </a:cubicBezTo>
                  <a:cubicBezTo>
                    <a:pt x="140" y="76"/>
                    <a:pt x="144" y="77"/>
                    <a:pt x="147" y="78"/>
                  </a:cubicBezTo>
                  <a:cubicBezTo>
                    <a:pt x="151" y="80"/>
                    <a:pt x="154" y="81"/>
                    <a:pt x="157" y="83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62" y="79"/>
                    <a:pt x="162" y="79"/>
                    <a:pt x="162" y="79"/>
                  </a:cubicBezTo>
                  <a:cubicBezTo>
                    <a:pt x="161" y="70"/>
                    <a:pt x="163" y="61"/>
                    <a:pt x="168" y="53"/>
                  </a:cubicBezTo>
                  <a:cubicBezTo>
                    <a:pt x="173" y="45"/>
                    <a:pt x="180" y="39"/>
                    <a:pt x="188" y="35"/>
                  </a:cubicBezTo>
                  <a:cubicBezTo>
                    <a:pt x="204" y="25"/>
                    <a:pt x="221" y="23"/>
                    <a:pt x="238" y="24"/>
                  </a:cubicBezTo>
                  <a:cubicBezTo>
                    <a:pt x="272" y="27"/>
                    <a:pt x="302" y="39"/>
                    <a:pt x="328" y="38"/>
                  </a:cubicBezTo>
                  <a:cubicBezTo>
                    <a:pt x="355" y="38"/>
                    <a:pt x="376" y="29"/>
                    <a:pt x="386" y="19"/>
                  </a:cubicBezTo>
                  <a:cubicBezTo>
                    <a:pt x="391" y="14"/>
                    <a:pt x="394" y="9"/>
                    <a:pt x="396" y="5"/>
                  </a:cubicBezTo>
                  <a:cubicBezTo>
                    <a:pt x="398" y="2"/>
                    <a:pt x="398" y="0"/>
                    <a:pt x="398" y="0"/>
                  </a:cubicBezTo>
                  <a:cubicBezTo>
                    <a:pt x="397" y="0"/>
                    <a:pt x="395" y="8"/>
                    <a:pt x="384" y="17"/>
                  </a:cubicBezTo>
                  <a:cubicBezTo>
                    <a:pt x="374" y="26"/>
                    <a:pt x="354" y="35"/>
                    <a:pt x="328" y="34"/>
                  </a:cubicBezTo>
                  <a:cubicBezTo>
                    <a:pt x="316" y="34"/>
                    <a:pt x="302" y="31"/>
                    <a:pt x="287" y="28"/>
                  </a:cubicBezTo>
                  <a:cubicBezTo>
                    <a:pt x="272" y="25"/>
                    <a:pt x="256" y="20"/>
                    <a:pt x="239" y="19"/>
                  </a:cubicBezTo>
                  <a:cubicBezTo>
                    <a:pt x="230" y="18"/>
                    <a:pt x="221" y="18"/>
                    <a:pt x="212" y="19"/>
                  </a:cubicBezTo>
                  <a:cubicBezTo>
                    <a:pt x="202" y="21"/>
                    <a:pt x="193" y="25"/>
                    <a:pt x="185" y="29"/>
                  </a:cubicBezTo>
                  <a:cubicBezTo>
                    <a:pt x="176" y="34"/>
                    <a:pt x="169" y="41"/>
                    <a:pt x="163" y="50"/>
                  </a:cubicBezTo>
                  <a:cubicBezTo>
                    <a:pt x="157" y="58"/>
                    <a:pt x="154" y="69"/>
                    <a:pt x="155" y="80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56" y="75"/>
                    <a:pt x="153" y="74"/>
                    <a:pt x="149" y="73"/>
                  </a:cubicBezTo>
                  <a:cubicBezTo>
                    <a:pt x="145" y="71"/>
                    <a:pt x="142" y="70"/>
                    <a:pt x="138" y="69"/>
                  </a:cubicBezTo>
                  <a:cubicBezTo>
                    <a:pt x="94" y="60"/>
                    <a:pt x="50" y="78"/>
                    <a:pt x="26" y="107"/>
                  </a:cubicBezTo>
                  <a:cubicBezTo>
                    <a:pt x="13" y="122"/>
                    <a:pt x="6" y="139"/>
                    <a:pt x="3" y="156"/>
                  </a:cubicBezTo>
                  <a:cubicBezTo>
                    <a:pt x="0" y="172"/>
                    <a:pt x="2" y="188"/>
                    <a:pt x="6" y="202"/>
                  </a:cubicBezTo>
                  <a:cubicBezTo>
                    <a:pt x="13" y="230"/>
                    <a:pt x="28" y="249"/>
                    <a:pt x="40" y="259"/>
                  </a:cubicBezTo>
                  <a:cubicBezTo>
                    <a:pt x="46" y="264"/>
                    <a:pt x="51" y="268"/>
                    <a:pt x="55" y="270"/>
                  </a:cubicBezTo>
                  <a:cubicBezTo>
                    <a:pt x="58" y="272"/>
                    <a:pt x="60" y="273"/>
                    <a:pt x="60" y="2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2327882" y="2425671"/>
              <a:ext cx="778051" cy="175349"/>
            </a:xfrm>
            <a:custGeom>
              <a:avLst/>
              <a:gdLst>
                <a:gd name="T0" fmla="*/ 0 w 343"/>
                <a:gd name="T1" fmla="*/ 68 h 77"/>
                <a:gd name="T2" fmla="*/ 23 w 343"/>
                <a:gd name="T3" fmla="*/ 56 h 77"/>
                <a:gd name="T4" fmla="*/ 53 w 343"/>
                <a:gd name="T5" fmla="*/ 55 h 77"/>
                <a:gd name="T6" fmla="*/ 86 w 343"/>
                <a:gd name="T7" fmla="*/ 73 h 77"/>
                <a:gd name="T8" fmla="*/ 89 w 343"/>
                <a:gd name="T9" fmla="*/ 77 h 77"/>
                <a:gd name="T10" fmla="*/ 91 w 343"/>
                <a:gd name="T11" fmla="*/ 72 h 77"/>
                <a:gd name="T12" fmla="*/ 156 w 343"/>
                <a:gd name="T13" fmla="*/ 9 h 77"/>
                <a:gd name="T14" fmla="*/ 228 w 343"/>
                <a:gd name="T15" fmla="*/ 20 h 77"/>
                <a:gd name="T16" fmla="*/ 287 w 343"/>
                <a:gd name="T17" fmla="*/ 41 h 77"/>
                <a:gd name="T18" fmla="*/ 329 w 343"/>
                <a:gd name="T19" fmla="*/ 41 h 77"/>
                <a:gd name="T20" fmla="*/ 340 w 343"/>
                <a:gd name="T21" fmla="*/ 36 h 77"/>
                <a:gd name="T22" fmla="*/ 343 w 343"/>
                <a:gd name="T23" fmla="*/ 34 h 77"/>
                <a:gd name="T24" fmla="*/ 329 w 343"/>
                <a:gd name="T25" fmla="*/ 39 h 77"/>
                <a:gd name="T26" fmla="*/ 288 w 343"/>
                <a:gd name="T27" fmla="*/ 37 h 77"/>
                <a:gd name="T28" fmla="*/ 230 w 343"/>
                <a:gd name="T29" fmla="*/ 15 h 77"/>
                <a:gd name="T30" fmla="*/ 195 w 343"/>
                <a:gd name="T31" fmla="*/ 3 h 77"/>
                <a:gd name="T32" fmla="*/ 154 w 343"/>
                <a:gd name="T33" fmla="*/ 3 h 77"/>
                <a:gd name="T34" fmla="*/ 85 w 343"/>
                <a:gd name="T35" fmla="*/ 71 h 77"/>
                <a:gd name="T36" fmla="*/ 90 w 343"/>
                <a:gd name="T37" fmla="*/ 70 h 77"/>
                <a:gd name="T38" fmla="*/ 54 w 343"/>
                <a:gd name="T39" fmla="*/ 51 h 77"/>
                <a:gd name="T40" fmla="*/ 23 w 343"/>
                <a:gd name="T41" fmla="*/ 53 h 77"/>
                <a:gd name="T42" fmla="*/ 5 w 343"/>
                <a:gd name="T43" fmla="*/ 63 h 77"/>
                <a:gd name="T44" fmla="*/ 0 w 343"/>
                <a:gd name="T45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3" h="77">
                  <a:moveTo>
                    <a:pt x="0" y="68"/>
                  </a:moveTo>
                  <a:cubicBezTo>
                    <a:pt x="1" y="69"/>
                    <a:pt x="7" y="61"/>
                    <a:pt x="23" y="56"/>
                  </a:cubicBezTo>
                  <a:cubicBezTo>
                    <a:pt x="31" y="54"/>
                    <a:pt x="42" y="53"/>
                    <a:pt x="53" y="55"/>
                  </a:cubicBezTo>
                  <a:cubicBezTo>
                    <a:pt x="64" y="57"/>
                    <a:pt x="77" y="63"/>
                    <a:pt x="86" y="73"/>
                  </a:cubicBezTo>
                  <a:cubicBezTo>
                    <a:pt x="89" y="77"/>
                    <a:pt x="89" y="77"/>
                    <a:pt x="89" y="77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7" y="45"/>
                    <a:pt x="122" y="17"/>
                    <a:pt x="156" y="9"/>
                  </a:cubicBezTo>
                  <a:cubicBezTo>
                    <a:pt x="182" y="3"/>
                    <a:pt x="207" y="11"/>
                    <a:pt x="228" y="20"/>
                  </a:cubicBezTo>
                  <a:cubicBezTo>
                    <a:pt x="250" y="29"/>
                    <a:pt x="269" y="38"/>
                    <a:pt x="287" y="41"/>
                  </a:cubicBezTo>
                  <a:cubicBezTo>
                    <a:pt x="305" y="45"/>
                    <a:pt x="320" y="44"/>
                    <a:pt x="329" y="41"/>
                  </a:cubicBezTo>
                  <a:cubicBezTo>
                    <a:pt x="334" y="39"/>
                    <a:pt x="338" y="38"/>
                    <a:pt x="340" y="36"/>
                  </a:cubicBezTo>
                  <a:cubicBezTo>
                    <a:pt x="342" y="35"/>
                    <a:pt x="343" y="34"/>
                    <a:pt x="343" y="34"/>
                  </a:cubicBezTo>
                  <a:cubicBezTo>
                    <a:pt x="343" y="34"/>
                    <a:pt x="338" y="36"/>
                    <a:pt x="329" y="39"/>
                  </a:cubicBezTo>
                  <a:cubicBezTo>
                    <a:pt x="319" y="41"/>
                    <a:pt x="305" y="41"/>
                    <a:pt x="288" y="37"/>
                  </a:cubicBezTo>
                  <a:cubicBezTo>
                    <a:pt x="271" y="33"/>
                    <a:pt x="252" y="24"/>
                    <a:pt x="230" y="15"/>
                  </a:cubicBezTo>
                  <a:cubicBezTo>
                    <a:pt x="220" y="10"/>
                    <a:pt x="208" y="6"/>
                    <a:pt x="195" y="3"/>
                  </a:cubicBezTo>
                  <a:cubicBezTo>
                    <a:pt x="182" y="0"/>
                    <a:pt x="168" y="0"/>
                    <a:pt x="154" y="3"/>
                  </a:cubicBezTo>
                  <a:cubicBezTo>
                    <a:pt x="118" y="12"/>
                    <a:pt x="92" y="42"/>
                    <a:pt x="85" y="71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79" y="58"/>
                    <a:pt x="66" y="53"/>
                    <a:pt x="54" y="51"/>
                  </a:cubicBezTo>
                  <a:cubicBezTo>
                    <a:pt x="42" y="49"/>
                    <a:pt x="31" y="51"/>
                    <a:pt x="23" y="53"/>
                  </a:cubicBezTo>
                  <a:cubicBezTo>
                    <a:pt x="14" y="56"/>
                    <a:pt x="8" y="60"/>
                    <a:pt x="5" y="63"/>
                  </a:cubicBezTo>
                  <a:cubicBezTo>
                    <a:pt x="1" y="66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2785897" y="3452852"/>
              <a:ext cx="122648" cy="104443"/>
            </a:xfrm>
            <a:custGeom>
              <a:avLst/>
              <a:gdLst>
                <a:gd name="T0" fmla="*/ 7 w 54"/>
                <a:gd name="T1" fmla="*/ 9 h 46"/>
                <a:gd name="T2" fmla="*/ 27 w 54"/>
                <a:gd name="T3" fmla="*/ 0 h 46"/>
                <a:gd name="T4" fmla="*/ 49 w 54"/>
                <a:gd name="T5" fmla="*/ 12 h 46"/>
                <a:gd name="T6" fmla="*/ 50 w 54"/>
                <a:gd name="T7" fmla="*/ 12 h 46"/>
                <a:gd name="T8" fmla="*/ 50 w 54"/>
                <a:gd name="T9" fmla="*/ 13 h 46"/>
                <a:gd name="T10" fmla="*/ 50 w 54"/>
                <a:gd name="T11" fmla="*/ 13 h 46"/>
                <a:gd name="T12" fmla="*/ 54 w 54"/>
                <a:gd name="T13" fmla="*/ 22 h 46"/>
                <a:gd name="T14" fmla="*/ 43 w 54"/>
                <a:gd name="T15" fmla="*/ 39 h 46"/>
                <a:gd name="T16" fmla="*/ 12 w 54"/>
                <a:gd name="T17" fmla="*/ 39 h 46"/>
                <a:gd name="T18" fmla="*/ 7 w 54"/>
                <a:gd name="T19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6">
                  <a:moveTo>
                    <a:pt x="7" y="9"/>
                  </a:moveTo>
                  <a:cubicBezTo>
                    <a:pt x="12" y="3"/>
                    <a:pt x="20" y="0"/>
                    <a:pt x="27" y="0"/>
                  </a:cubicBezTo>
                  <a:cubicBezTo>
                    <a:pt x="34" y="0"/>
                    <a:pt x="44" y="5"/>
                    <a:pt x="49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2" y="16"/>
                    <a:pt x="53" y="19"/>
                    <a:pt x="54" y="22"/>
                  </a:cubicBezTo>
                  <a:cubicBezTo>
                    <a:pt x="54" y="29"/>
                    <a:pt x="49" y="35"/>
                    <a:pt x="43" y="39"/>
                  </a:cubicBezTo>
                  <a:cubicBezTo>
                    <a:pt x="34" y="46"/>
                    <a:pt x="20" y="46"/>
                    <a:pt x="12" y="39"/>
                  </a:cubicBezTo>
                  <a:cubicBezTo>
                    <a:pt x="3" y="32"/>
                    <a:pt x="0" y="18"/>
                    <a:pt x="7" y="9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2765775" y="3439437"/>
              <a:ext cx="144687" cy="81446"/>
            </a:xfrm>
            <a:custGeom>
              <a:avLst/>
              <a:gdLst>
                <a:gd name="T0" fmla="*/ 63 w 64"/>
                <a:gd name="T1" fmla="*/ 0 h 36"/>
                <a:gd name="T2" fmla="*/ 57 w 64"/>
                <a:gd name="T3" fmla="*/ 9 h 36"/>
                <a:gd name="T4" fmla="*/ 37 w 64"/>
                <a:gd name="T5" fmla="*/ 25 h 36"/>
                <a:gd name="T6" fmla="*/ 11 w 64"/>
                <a:gd name="T7" fmla="*/ 27 h 36"/>
                <a:gd name="T8" fmla="*/ 0 w 64"/>
                <a:gd name="T9" fmla="*/ 24 h 36"/>
                <a:gd name="T10" fmla="*/ 10 w 64"/>
                <a:gd name="T11" fmla="*/ 32 h 36"/>
                <a:gd name="T12" fmla="*/ 39 w 64"/>
                <a:gd name="T13" fmla="*/ 32 h 36"/>
                <a:gd name="T14" fmla="*/ 61 w 64"/>
                <a:gd name="T15" fmla="*/ 12 h 36"/>
                <a:gd name="T16" fmla="*/ 63 w 64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36">
                  <a:moveTo>
                    <a:pt x="63" y="0"/>
                  </a:moveTo>
                  <a:cubicBezTo>
                    <a:pt x="62" y="0"/>
                    <a:pt x="61" y="4"/>
                    <a:pt x="57" y="9"/>
                  </a:cubicBezTo>
                  <a:cubicBezTo>
                    <a:pt x="53" y="15"/>
                    <a:pt x="46" y="21"/>
                    <a:pt x="37" y="25"/>
                  </a:cubicBezTo>
                  <a:cubicBezTo>
                    <a:pt x="28" y="29"/>
                    <a:pt x="18" y="28"/>
                    <a:pt x="11" y="27"/>
                  </a:cubicBezTo>
                  <a:cubicBezTo>
                    <a:pt x="5" y="25"/>
                    <a:pt x="1" y="23"/>
                    <a:pt x="0" y="24"/>
                  </a:cubicBezTo>
                  <a:cubicBezTo>
                    <a:pt x="0" y="25"/>
                    <a:pt x="3" y="29"/>
                    <a:pt x="10" y="32"/>
                  </a:cubicBezTo>
                  <a:cubicBezTo>
                    <a:pt x="17" y="35"/>
                    <a:pt x="28" y="36"/>
                    <a:pt x="39" y="32"/>
                  </a:cubicBezTo>
                  <a:cubicBezTo>
                    <a:pt x="51" y="27"/>
                    <a:pt x="58" y="19"/>
                    <a:pt x="61" y="12"/>
                  </a:cubicBezTo>
                  <a:cubicBezTo>
                    <a:pt x="64" y="5"/>
                    <a:pt x="64" y="0"/>
                    <a:pt x="6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3048441" y="3198931"/>
              <a:ext cx="92945" cy="18206"/>
            </a:xfrm>
            <a:custGeom>
              <a:avLst/>
              <a:gdLst>
                <a:gd name="T0" fmla="*/ 41 w 41"/>
                <a:gd name="T1" fmla="*/ 1 h 8"/>
                <a:gd name="T2" fmla="*/ 21 w 41"/>
                <a:gd name="T3" fmla="*/ 5 h 8"/>
                <a:gd name="T4" fmla="*/ 1 w 41"/>
                <a:gd name="T5" fmla="*/ 8 h 8"/>
                <a:gd name="T6" fmla="*/ 20 w 41"/>
                <a:gd name="T7" fmla="*/ 3 h 8"/>
                <a:gd name="T8" fmla="*/ 41 w 41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">
                  <a:moveTo>
                    <a:pt x="41" y="1"/>
                  </a:moveTo>
                  <a:cubicBezTo>
                    <a:pt x="41" y="2"/>
                    <a:pt x="32" y="3"/>
                    <a:pt x="21" y="5"/>
                  </a:cubicBezTo>
                  <a:cubicBezTo>
                    <a:pt x="10" y="7"/>
                    <a:pt x="1" y="8"/>
                    <a:pt x="1" y="8"/>
                  </a:cubicBezTo>
                  <a:cubicBezTo>
                    <a:pt x="0" y="7"/>
                    <a:pt x="9" y="5"/>
                    <a:pt x="20" y="3"/>
                  </a:cubicBezTo>
                  <a:cubicBezTo>
                    <a:pt x="31" y="1"/>
                    <a:pt x="41" y="0"/>
                    <a:pt x="4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3069522" y="3217137"/>
              <a:ext cx="74739" cy="20122"/>
            </a:xfrm>
            <a:custGeom>
              <a:avLst/>
              <a:gdLst>
                <a:gd name="T0" fmla="*/ 33 w 33"/>
                <a:gd name="T1" fmla="*/ 9 h 9"/>
                <a:gd name="T2" fmla="*/ 17 w 33"/>
                <a:gd name="T3" fmla="*/ 4 h 9"/>
                <a:gd name="T4" fmla="*/ 0 w 33"/>
                <a:gd name="T5" fmla="*/ 2 h 9"/>
                <a:gd name="T6" fmla="*/ 17 w 33"/>
                <a:gd name="T7" fmla="*/ 2 h 9"/>
                <a:gd name="T8" fmla="*/ 33 w 3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9">
                  <a:moveTo>
                    <a:pt x="33" y="9"/>
                  </a:moveTo>
                  <a:cubicBezTo>
                    <a:pt x="33" y="9"/>
                    <a:pt x="26" y="6"/>
                    <a:pt x="17" y="4"/>
                  </a:cubicBezTo>
                  <a:cubicBezTo>
                    <a:pt x="7" y="3"/>
                    <a:pt x="0" y="3"/>
                    <a:pt x="0" y="2"/>
                  </a:cubicBezTo>
                  <a:cubicBezTo>
                    <a:pt x="0" y="2"/>
                    <a:pt x="7" y="0"/>
                    <a:pt x="17" y="2"/>
                  </a:cubicBezTo>
                  <a:cubicBezTo>
                    <a:pt x="27" y="4"/>
                    <a:pt x="33" y="8"/>
                    <a:pt x="33" y="9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2942082" y="3036039"/>
              <a:ext cx="149478" cy="40244"/>
            </a:xfrm>
            <a:custGeom>
              <a:avLst/>
              <a:gdLst>
                <a:gd name="T0" fmla="*/ 66 w 66"/>
                <a:gd name="T1" fmla="*/ 16 h 18"/>
                <a:gd name="T2" fmla="*/ 57 w 66"/>
                <a:gd name="T3" fmla="*/ 9 h 18"/>
                <a:gd name="T4" fmla="*/ 33 w 66"/>
                <a:gd name="T5" fmla="*/ 2 h 18"/>
                <a:gd name="T6" fmla="*/ 9 w 66"/>
                <a:gd name="T7" fmla="*/ 11 h 18"/>
                <a:gd name="T8" fmla="*/ 1 w 66"/>
                <a:gd name="T9" fmla="*/ 18 h 18"/>
                <a:gd name="T10" fmla="*/ 2 w 66"/>
                <a:gd name="T11" fmla="*/ 15 h 18"/>
                <a:gd name="T12" fmla="*/ 8 w 66"/>
                <a:gd name="T13" fmla="*/ 9 h 18"/>
                <a:gd name="T14" fmla="*/ 33 w 66"/>
                <a:gd name="T15" fmla="*/ 0 h 18"/>
                <a:gd name="T16" fmla="*/ 58 w 66"/>
                <a:gd name="T17" fmla="*/ 8 h 18"/>
                <a:gd name="T18" fmla="*/ 64 w 66"/>
                <a:gd name="T19" fmla="*/ 13 h 18"/>
                <a:gd name="T20" fmla="*/ 66 w 66"/>
                <a:gd name="T21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8">
                  <a:moveTo>
                    <a:pt x="66" y="16"/>
                  </a:moveTo>
                  <a:cubicBezTo>
                    <a:pt x="65" y="16"/>
                    <a:pt x="63" y="13"/>
                    <a:pt x="57" y="9"/>
                  </a:cubicBezTo>
                  <a:cubicBezTo>
                    <a:pt x="52" y="5"/>
                    <a:pt x="43" y="2"/>
                    <a:pt x="33" y="2"/>
                  </a:cubicBezTo>
                  <a:cubicBezTo>
                    <a:pt x="23" y="3"/>
                    <a:pt x="14" y="7"/>
                    <a:pt x="9" y="11"/>
                  </a:cubicBezTo>
                  <a:cubicBezTo>
                    <a:pt x="3" y="15"/>
                    <a:pt x="1" y="18"/>
                    <a:pt x="1" y="18"/>
                  </a:cubicBezTo>
                  <a:cubicBezTo>
                    <a:pt x="0" y="18"/>
                    <a:pt x="1" y="17"/>
                    <a:pt x="2" y="15"/>
                  </a:cubicBezTo>
                  <a:cubicBezTo>
                    <a:pt x="3" y="14"/>
                    <a:pt x="5" y="12"/>
                    <a:pt x="8" y="9"/>
                  </a:cubicBezTo>
                  <a:cubicBezTo>
                    <a:pt x="13" y="5"/>
                    <a:pt x="22" y="0"/>
                    <a:pt x="33" y="0"/>
                  </a:cubicBezTo>
                  <a:cubicBezTo>
                    <a:pt x="43" y="0"/>
                    <a:pt x="52" y="4"/>
                    <a:pt x="58" y="8"/>
                  </a:cubicBezTo>
                  <a:cubicBezTo>
                    <a:pt x="61" y="10"/>
                    <a:pt x="63" y="12"/>
                    <a:pt x="64" y="13"/>
                  </a:cubicBezTo>
                  <a:cubicBezTo>
                    <a:pt x="65" y="15"/>
                    <a:pt x="66" y="16"/>
                    <a:pt x="66" y="16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2536767" y="3031248"/>
              <a:ext cx="146603" cy="41202"/>
            </a:xfrm>
            <a:custGeom>
              <a:avLst/>
              <a:gdLst>
                <a:gd name="T0" fmla="*/ 65 w 65"/>
                <a:gd name="T1" fmla="*/ 18 h 18"/>
                <a:gd name="T2" fmla="*/ 57 w 65"/>
                <a:gd name="T3" fmla="*/ 11 h 18"/>
                <a:gd name="T4" fmla="*/ 32 w 65"/>
                <a:gd name="T5" fmla="*/ 2 h 18"/>
                <a:gd name="T6" fmla="*/ 8 w 65"/>
                <a:gd name="T7" fmla="*/ 9 h 18"/>
                <a:gd name="T8" fmla="*/ 0 w 65"/>
                <a:gd name="T9" fmla="*/ 17 h 18"/>
                <a:gd name="T10" fmla="*/ 7 w 65"/>
                <a:gd name="T11" fmla="*/ 8 h 18"/>
                <a:gd name="T12" fmla="*/ 32 w 65"/>
                <a:gd name="T13" fmla="*/ 0 h 18"/>
                <a:gd name="T14" fmla="*/ 58 w 65"/>
                <a:gd name="T15" fmla="*/ 10 h 18"/>
                <a:gd name="T16" fmla="*/ 63 w 65"/>
                <a:gd name="T17" fmla="*/ 15 h 18"/>
                <a:gd name="T18" fmla="*/ 65 w 65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18">
                  <a:moveTo>
                    <a:pt x="65" y="18"/>
                  </a:moveTo>
                  <a:cubicBezTo>
                    <a:pt x="65" y="18"/>
                    <a:pt x="62" y="15"/>
                    <a:pt x="57" y="11"/>
                  </a:cubicBezTo>
                  <a:cubicBezTo>
                    <a:pt x="51" y="7"/>
                    <a:pt x="42" y="3"/>
                    <a:pt x="32" y="2"/>
                  </a:cubicBezTo>
                  <a:cubicBezTo>
                    <a:pt x="22" y="2"/>
                    <a:pt x="13" y="5"/>
                    <a:pt x="8" y="9"/>
                  </a:cubicBezTo>
                  <a:cubicBezTo>
                    <a:pt x="2" y="13"/>
                    <a:pt x="1" y="17"/>
                    <a:pt x="0" y="17"/>
                  </a:cubicBezTo>
                  <a:cubicBezTo>
                    <a:pt x="0" y="17"/>
                    <a:pt x="1" y="12"/>
                    <a:pt x="7" y="8"/>
                  </a:cubicBezTo>
                  <a:cubicBezTo>
                    <a:pt x="12" y="3"/>
                    <a:pt x="22" y="0"/>
                    <a:pt x="32" y="0"/>
                  </a:cubicBezTo>
                  <a:cubicBezTo>
                    <a:pt x="43" y="1"/>
                    <a:pt x="52" y="5"/>
                    <a:pt x="58" y="10"/>
                  </a:cubicBezTo>
                  <a:cubicBezTo>
                    <a:pt x="60" y="12"/>
                    <a:pt x="62" y="14"/>
                    <a:pt x="63" y="15"/>
                  </a:cubicBezTo>
                  <a:cubicBezTo>
                    <a:pt x="64" y="17"/>
                    <a:pt x="65" y="18"/>
                    <a:pt x="65" y="18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/>
            <p:cNvSpPr/>
            <p:nvPr/>
          </p:nvSpPr>
          <p:spPr bwMode="auto">
            <a:xfrm>
              <a:off x="2527185" y="3263130"/>
              <a:ext cx="47910" cy="8624"/>
            </a:xfrm>
            <a:custGeom>
              <a:avLst/>
              <a:gdLst>
                <a:gd name="T0" fmla="*/ 21 w 21"/>
                <a:gd name="T1" fmla="*/ 1 h 4"/>
                <a:gd name="T2" fmla="*/ 11 w 21"/>
                <a:gd name="T3" fmla="*/ 4 h 4"/>
                <a:gd name="T4" fmla="*/ 0 w 21"/>
                <a:gd name="T5" fmla="*/ 2 h 4"/>
                <a:gd name="T6" fmla="*/ 11 w 21"/>
                <a:gd name="T7" fmla="*/ 1 h 4"/>
                <a:gd name="T8" fmla="*/ 21 w 21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1"/>
                  </a:moveTo>
                  <a:cubicBezTo>
                    <a:pt x="21" y="2"/>
                    <a:pt x="17" y="3"/>
                    <a:pt x="11" y="4"/>
                  </a:cubicBezTo>
                  <a:cubicBezTo>
                    <a:pt x="5" y="4"/>
                    <a:pt x="0" y="2"/>
                    <a:pt x="0" y="2"/>
                  </a:cubicBezTo>
                  <a:cubicBezTo>
                    <a:pt x="0" y="1"/>
                    <a:pt x="5" y="2"/>
                    <a:pt x="11" y="1"/>
                  </a:cubicBezTo>
                  <a:cubicBezTo>
                    <a:pt x="16" y="1"/>
                    <a:pt x="21" y="0"/>
                    <a:pt x="2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8"/>
            <p:cNvSpPr/>
            <p:nvPr/>
          </p:nvSpPr>
          <p:spPr bwMode="auto">
            <a:xfrm>
              <a:off x="2915253" y="3401109"/>
              <a:ext cx="51742" cy="33537"/>
            </a:xfrm>
            <a:custGeom>
              <a:avLst/>
              <a:gdLst>
                <a:gd name="T0" fmla="*/ 23 w 23"/>
                <a:gd name="T1" fmla="*/ 15 h 15"/>
                <a:gd name="T2" fmla="*/ 14 w 23"/>
                <a:gd name="T3" fmla="*/ 5 h 15"/>
                <a:gd name="T4" fmla="*/ 0 w 23"/>
                <a:gd name="T5" fmla="*/ 1 h 15"/>
                <a:gd name="T6" fmla="*/ 4 w 23"/>
                <a:gd name="T7" fmla="*/ 0 h 15"/>
                <a:gd name="T8" fmla="*/ 15 w 23"/>
                <a:gd name="T9" fmla="*/ 3 h 15"/>
                <a:gd name="T10" fmla="*/ 22 w 23"/>
                <a:gd name="T11" fmla="*/ 11 h 15"/>
                <a:gd name="T12" fmla="*/ 23 w 23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5">
                  <a:moveTo>
                    <a:pt x="23" y="15"/>
                  </a:moveTo>
                  <a:cubicBezTo>
                    <a:pt x="23" y="15"/>
                    <a:pt x="20" y="9"/>
                    <a:pt x="14" y="5"/>
                  </a:cubicBezTo>
                  <a:cubicBezTo>
                    <a:pt x="7" y="1"/>
                    <a:pt x="0" y="2"/>
                    <a:pt x="0" y="1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11" y="1"/>
                    <a:pt x="15" y="3"/>
                  </a:cubicBezTo>
                  <a:cubicBezTo>
                    <a:pt x="18" y="5"/>
                    <a:pt x="21" y="8"/>
                    <a:pt x="22" y="11"/>
                  </a:cubicBezTo>
                  <a:cubicBezTo>
                    <a:pt x="23" y="13"/>
                    <a:pt x="23" y="15"/>
                    <a:pt x="23" y="15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9"/>
            <p:cNvSpPr/>
            <p:nvPr/>
          </p:nvSpPr>
          <p:spPr bwMode="auto">
            <a:xfrm>
              <a:off x="2930584" y="3366614"/>
              <a:ext cx="82404" cy="74739"/>
            </a:xfrm>
            <a:custGeom>
              <a:avLst/>
              <a:gdLst>
                <a:gd name="T0" fmla="*/ 35 w 36"/>
                <a:gd name="T1" fmla="*/ 33 h 33"/>
                <a:gd name="T2" fmla="*/ 33 w 36"/>
                <a:gd name="T3" fmla="*/ 26 h 33"/>
                <a:gd name="T4" fmla="*/ 24 w 36"/>
                <a:gd name="T5" fmla="*/ 11 h 33"/>
                <a:gd name="T6" fmla="*/ 8 w 36"/>
                <a:gd name="T7" fmla="*/ 3 h 33"/>
                <a:gd name="T8" fmla="*/ 0 w 36"/>
                <a:gd name="T9" fmla="*/ 1 h 33"/>
                <a:gd name="T10" fmla="*/ 8 w 36"/>
                <a:gd name="T11" fmla="*/ 1 h 33"/>
                <a:gd name="T12" fmla="*/ 25 w 36"/>
                <a:gd name="T13" fmla="*/ 9 h 33"/>
                <a:gd name="T14" fmla="*/ 35 w 36"/>
                <a:gd name="T15" fmla="*/ 25 h 33"/>
                <a:gd name="T16" fmla="*/ 35 w 36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3">
                  <a:moveTo>
                    <a:pt x="35" y="33"/>
                  </a:moveTo>
                  <a:cubicBezTo>
                    <a:pt x="35" y="33"/>
                    <a:pt x="35" y="30"/>
                    <a:pt x="33" y="26"/>
                  </a:cubicBezTo>
                  <a:cubicBezTo>
                    <a:pt x="32" y="21"/>
                    <a:pt x="29" y="16"/>
                    <a:pt x="24" y="11"/>
                  </a:cubicBezTo>
                  <a:cubicBezTo>
                    <a:pt x="18" y="6"/>
                    <a:pt x="12" y="4"/>
                    <a:pt x="8" y="3"/>
                  </a:cubicBezTo>
                  <a:cubicBezTo>
                    <a:pt x="3" y="1"/>
                    <a:pt x="0" y="2"/>
                    <a:pt x="0" y="1"/>
                  </a:cubicBezTo>
                  <a:cubicBezTo>
                    <a:pt x="0" y="1"/>
                    <a:pt x="3" y="0"/>
                    <a:pt x="8" y="1"/>
                  </a:cubicBezTo>
                  <a:cubicBezTo>
                    <a:pt x="13" y="2"/>
                    <a:pt x="19" y="4"/>
                    <a:pt x="25" y="9"/>
                  </a:cubicBezTo>
                  <a:cubicBezTo>
                    <a:pt x="30" y="14"/>
                    <a:pt x="33" y="21"/>
                    <a:pt x="35" y="25"/>
                  </a:cubicBezTo>
                  <a:cubicBezTo>
                    <a:pt x="36" y="30"/>
                    <a:pt x="36" y="33"/>
                    <a:pt x="35" y="33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0"/>
            <p:cNvSpPr/>
            <p:nvPr/>
          </p:nvSpPr>
          <p:spPr bwMode="auto">
            <a:xfrm>
              <a:off x="3212292" y="3791093"/>
              <a:ext cx="36411" cy="172474"/>
            </a:xfrm>
            <a:custGeom>
              <a:avLst/>
              <a:gdLst>
                <a:gd name="T0" fmla="*/ 8 w 16"/>
                <a:gd name="T1" fmla="*/ 76 h 76"/>
                <a:gd name="T2" fmla="*/ 11 w 16"/>
                <a:gd name="T3" fmla="*/ 73 h 76"/>
                <a:gd name="T4" fmla="*/ 11 w 16"/>
                <a:gd name="T5" fmla="*/ 69 h 76"/>
                <a:gd name="T6" fmla="*/ 9 w 16"/>
                <a:gd name="T7" fmla="*/ 65 h 76"/>
                <a:gd name="T8" fmla="*/ 8 w 16"/>
                <a:gd name="T9" fmla="*/ 58 h 76"/>
                <a:gd name="T10" fmla="*/ 12 w 16"/>
                <a:gd name="T11" fmla="*/ 51 h 76"/>
                <a:gd name="T12" fmla="*/ 13 w 16"/>
                <a:gd name="T13" fmla="*/ 44 h 76"/>
                <a:gd name="T14" fmla="*/ 7 w 16"/>
                <a:gd name="T15" fmla="*/ 38 h 76"/>
                <a:gd name="T16" fmla="*/ 4 w 16"/>
                <a:gd name="T17" fmla="*/ 34 h 76"/>
                <a:gd name="T18" fmla="*/ 3 w 16"/>
                <a:gd name="T19" fmla="*/ 29 h 76"/>
                <a:gd name="T20" fmla="*/ 8 w 16"/>
                <a:gd name="T21" fmla="*/ 22 h 76"/>
                <a:gd name="T22" fmla="*/ 7 w 16"/>
                <a:gd name="T23" fmla="*/ 17 h 76"/>
                <a:gd name="T24" fmla="*/ 2 w 16"/>
                <a:gd name="T25" fmla="*/ 12 h 76"/>
                <a:gd name="T26" fmla="*/ 3 w 16"/>
                <a:gd name="T27" fmla="*/ 2 h 76"/>
                <a:gd name="T28" fmla="*/ 6 w 16"/>
                <a:gd name="T29" fmla="*/ 0 h 76"/>
                <a:gd name="T30" fmla="*/ 4 w 16"/>
                <a:gd name="T31" fmla="*/ 3 h 76"/>
                <a:gd name="T32" fmla="*/ 4 w 16"/>
                <a:gd name="T33" fmla="*/ 11 h 76"/>
                <a:gd name="T34" fmla="*/ 8 w 16"/>
                <a:gd name="T35" fmla="*/ 16 h 76"/>
                <a:gd name="T36" fmla="*/ 11 w 16"/>
                <a:gd name="T37" fmla="*/ 19 h 76"/>
                <a:gd name="T38" fmla="*/ 10 w 16"/>
                <a:gd name="T39" fmla="*/ 23 h 76"/>
                <a:gd name="T40" fmla="*/ 5 w 16"/>
                <a:gd name="T41" fmla="*/ 30 h 76"/>
                <a:gd name="T42" fmla="*/ 8 w 16"/>
                <a:gd name="T43" fmla="*/ 37 h 76"/>
                <a:gd name="T44" fmla="*/ 15 w 16"/>
                <a:gd name="T45" fmla="*/ 43 h 76"/>
                <a:gd name="T46" fmla="*/ 16 w 16"/>
                <a:gd name="T47" fmla="*/ 48 h 76"/>
                <a:gd name="T48" fmla="*/ 14 w 16"/>
                <a:gd name="T49" fmla="*/ 52 h 76"/>
                <a:gd name="T50" fmla="*/ 9 w 16"/>
                <a:gd name="T51" fmla="*/ 58 h 76"/>
                <a:gd name="T52" fmla="*/ 10 w 16"/>
                <a:gd name="T53" fmla="*/ 64 h 76"/>
                <a:gd name="T54" fmla="*/ 12 w 16"/>
                <a:gd name="T55" fmla="*/ 69 h 76"/>
                <a:gd name="T56" fmla="*/ 11 w 16"/>
                <a:gd name="T57" fmla="*/ 74 h 76"/>
                <a:gd name="T58" fmla="*/ 8 w 16"/>
                <a:gd name="T5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76">
                  <a:moveTo>
                    <a:pt x="8" y="76"/>
                  </a:moveTo>
                  <a:cubicBezTo>
                    <a:pt x="8" y="75"/>
                    <a:pt x="10" y="75"/>
                    <a:pt x="11" y="73"/>
                  </a:cubicBezTo>
                  <a:cubicBezTo>
                    <a:pt x="11" y="72"/>
                    <a:pt x="11" y="71"/>
                    <a:pt x="11" y="69"/>
                  </a:cubicBezTo>
                  <a:cubicBezTo>
                    <a:pt x="11" y="68"/>
                    <a:pt x="10" y="66"/>
                    <a:pt x="9" y="65"/>
                  </a:cubicBezTo>
                  <a:cubicBezTo>
                    <a:pt x="8" y="63"/>
                    <a:pt x="7" y="60"/>
                    <a:pt x="8" y="58"/>
                  </a:cubicBezTo>
                  <a:cubicBezTo>
                    <a:pt x="8" y="55"/>
                    <a:pt x="10" y="53"/>
                    <a:pt x="12" y="51"/>
                  </a:cubicBezTo>
                  <a:cubicBezTo>
                    <a:pt x="14" y="49"/>
                    <a:pt x="14" y="47"/>
                    <a:pt x="13" y="44"/>
                  </a:cubicBezTo>
                  <a:cubicBezTo>
                    <a:pt x="12" y="42"/>
                    <a:pt x="9" y="40"/>
                    <a:pt x="7" y="38"/>
                  </a:cubicBezTo>
                  <a:cubicBezTo>
                    <a:pt x="6" y="37"/>
                    <a:pt x="4" y="36"/>
                    <a:pt x="4" y="34"/>
                  </a:cubicBezTo>
                  <a:cubicBezTo>
                    <a:pt x="3" y="33"/>
                    <a:pt x="2" y="31"/>
                    <a:pt x="3" y="29"/>
                  </a:cubicBezTo>
                  <a:cubicBezTo>
                    <a:pt x="4" y="26"/>
                    <a:pt x="7" y="24"/>
                    <a:pt x="8" y="22"/>
                  </a:cubicBezTo>
                  <a:cubicBezTo>
                    <a:pt x="10" y="20"/>
                    <a:pt x="9" y="18"/>
                    <a:pt x="7" y="17"/>
                  </a:cubicBezTo>
                  <a:cubicBezTo>
                    <a:pt x="5" y="15"/>
                    <a:pt x="3" y="14"/>
                    <a:pt x="2" y="12"/>
                  </a:cubicBezTo>
                  <a:cubicBezTo>
                    <a:pt x="0" y="8"/>
                    <a:pt x="2" y="4"/>
                    <a:pt x="3" y="2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5" y="1"/>
                    <a:pt x="4" y="3"/>
                  </a:cubicBezTo>
                  <a:cubicBezTo>
                    <a:pt x="3" y="4"/>
                    <a:pt x="2" y="8"/>
                    <a:pt x="4" y="11"/>
                  </a:cubicBezTo>
                  <a:cubicBezTo>
                    <a:pt x="4" y="13"/>
                    <a:pt x="6" y="14"/>
                    <a:pt x="8" y="16"/>
                  </a:cubicBezTo>
                  <a:cubicBezTo>
                    <a:pt x="9" y="16"/>
                    <a:pt x="10" y="17"/>
                    <a:pt x="11" y="19"/>
                  </a:cubicBezTo>
                  <a:cubicBezTo>
                    <a:pt x="11" y="21"/>
                    <a:pt x="11" y="22"/>
                    <a:pt x="10" y="23"/>
                  </a:cubicBezTo>
                  <a:cubicBezTo>
                    <a:pt x="8" y="26"/>
                    <a:pt x="5" y="28"/>
                    <a:pt x="5" y="30"/>
                  </a:cubicBezTo>
                  <a:cubicBezTo>
                    <a:pt x="4" y="32"/>
                    <a:pt x="6" y="35"/>
                    <a:pt x="8" y="37"/>
                  </a:cubicBezTo>
                  <a:cubicBezTo>
                    <a:pt x="10" y="39"/>
                    <a:pt x="13" y="40"/>
                    <a:pt x="15" y="43"/>
                  </a:cubicBezTo>
                  <a:cubicBezTo>
                    <a:pt x="16" y="45"/>
                    <a:pt x="16" y="46"/>
                    <a:pt x="16" y="48"/>
                  </a:cubicBezTo>
                  <a:cubicBezTo>
                    <a:pt x="15" y="50"/>
                    <a:pt x="14" y="51"/>
                    <a:pt x="14" y="52"/>
                  </a:cubicBezTo>
                  <a:cubicBezTo>
                    <a:pt x="12" y="54"/>
                    <a:pt x="10" y="56"/>
                    <a:pt x="9" y="58"/>
                  </a:cubicBezTo>
                  <a:cubicBezTo>
                    <a:pt x="9" y="60"/>
                    <a:pt x="10" y="62"/>
                    <a:pt x="10" y="64"/>
                  </a:cubicBezTo>
                  <a:cubicBezTo>
                    <a:pt x="11" y="66"/>
                    <a:pt x="12" y="68"/>
                    <a:pt x="12" y="69"/>
                  </a:cubicBezTo>
                  <a:cubicBezTo>
                    <a:pt x="12" y="71"/>
                    <a:pt x="12" y="73"/>
                    <a:pt x="11" y="74"/>
                  </a:cubicBezTo>
                  <a:cubicBezTo>
                    <a:pt x="10" y="76"/>
                    <a:pt x="8" y="76"/>
                    <a:pt x="8" y="76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1"/>
            <p:cNvSpPr/>
            <p:nvPr/>
          </p:nvSpPr>
          <p:spPr bwMode="auto">
            <a:xfrm>
              <a:off x="3255411" y="3779595"/>
              <a:ext cx="38328" cy="165767"/>
            </a:xfrm>
            <a:custGeom>
              <a:avLst/>
              <a:gdLst>
                <a:gd name="T0" fmla="*/ 13 w 17"/>
                <a:gd name="T1" fmla="*/ 73 h 73"/>
                <a:gd name="T2" fmla="*/ 15 w 17"/>
                <a:gd name="T3" fmla="*/ 70 h 73"/>
                <a:gd name="T4" fmla="*/ 13 w 17"/>
                <a:gd name="T5" fmla="*/ 62 h 73"/>
                <a:gd name="T6" fmla="*/ 11 w 17"/>
                <a:gd name="T7" fmla="*/ 55 h 73"/>
                <a:gd name="T8" fmla="*/ 12 w 17"/>
                <a:gd name="T9" fmla="*/ 51 h 73"/>
                <a:gd name="T10" fmla="*/ 14 w 17"/>
                <a:gd name="T11" fmla="*/ 48 h 73"/>
                <a:gd name="T12" fmla="*/ 14 w 17"/>
                <a:gd name="T13" fmla="*/ 45 h 73"/>
                <a:gd name="T14" fmla="*/ 11 w 17"/>
                <a:gd name="T15" fmla="*/ 43 h 73"/>
                <a:gd name="T16" fmla="*/ 7 w 17"/>
                <a:gd name="T17" fmla="*/ 40 h 73"/>
                <a:gd name="T18" fmla="*/ 8 w 17"/>
                <a:gd name="T19" fmla="*/ 35 h 73"/>
                <a:gd name="T20" fmla="*/ 13 w 17"/>
                <a:gd name="T21" fmla="*/ 27 h 73"/>
                <a:gd name="T22" fmla="*/ 12 w 17"/>
                <a:gd name="T23" fmla="*/ 21 h 73"/>
                <a:gd name="T24" fmla="*/ 6 w 17"/>
                <a:gd name="T25" fmla="*/ 17 h 73"/>
                <a:gd name="T26" fmla="*/ 1 w 17"/>
                <a:gd name="T27" fmla="*/ 12 h 73"/>
                <a:gd name="T28" fmla="*/ 2 w 17"/>
                <a:gd name="T29" fmla="*/ 6 h 73"/>
                <a:gd name="T30" fmla="*/ 4 w 17"/>
                <a:gd name="T31" fmla="*/ 3 h 73"/>
                <a:gd name="T32" fmla="*/ 6 w 17"/>
                <a:gd name="T33" fmla="*/ 0 h 73"/>
                <a:gd name="T34" fmla="*/ 5 w 17"/>
                <a:gd name="T35" fmla="*/ 3 h 73"/>
                <a:gd name="T36" fmla="*/ 3 w 17"/>
                <a:gd name="T37" fmla="*/ 7 h 73"/>
                <a:gd name="T38" fmla="*/ 2 w 17"/>
                <a:gd name="T39" fmla="*/ 11 h 73"/>
                <a:gd name="T40" fmla="*/ 6 w 17"/>
                <a:gd name="T41" fmla="*/ 16 h 73"/>
                <a:gd name="T42" fmla="*/ 13 w 17"/>
                <a:gd name="T43" fmla="*/ 20 h 73"/>
                <a:gd name="T44" fmla="*/ 16 w 17"/>
                <a:gd name="T45" fmla="*/ 23 h 73"/>
                <a:gd name="T46" fmla="*/ 15 w 17"/>
                <a:gd name="T47" fmla="*/ 28 h 73"/>
                <a:gd name="T48" fmla="*/ 10 w 17"/>
                <a:gd name="T49" fmla="*/ 35 h 73"/>
                <a:gd name="T50" fmla="*/ 9 w 17"/>
                <a:gd name="T51" fmla="*/ 39 h 73"/>
                <a:gd name="T52" fmla="*/ 12 w 17"/>
                <a:gd name="T53" fmla="*/ 41 h 73"/>
                <a:gd name="T54" fmla="*/ 16 w 17"/>
                <a:gd name="T55" fmla="*/ 44 h 73"/>
                <a:gd name="T56" fmla="*/ 16 w 17"/>
                <a:gd name="T57" fmla="*/ 49 h 73"/>
                <a:gd name="T58" fmla="*/ 13 w 17"/>
                <a:gd name="T59" fmla="*/ 52 h 73"/>
                <a:gd name="T60" fmla="*/ 13 w 17"/>
                <a:gd name="T61" fmla="*/ 55 h 73"/>
                <a:gd name="T62" fmla="*/ 15 w 17"/>
                <a:gd name="T63" fmla="*/ 61 h 73"/>
                <a:gd name="T64" fmla="*/ 16 w 17"/>
                <a:gd name="T65" fmla="*/ 70 h 73"/>
                <a:gd name="T66" fmla="*/ 13 w 17"/>
                <a:gd name="T6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" h="73">
                  <a:moveTo>
                    <a:pt x="13" y="73"/>
                  </a:moveTo>
                  <a:cubicBezTo>
                    <a:pt x="13" y="72"/>
                    <a:pt x="15" y="72"/>
                    <a:pt x="15" y="70"/>
                  </a:cubicBezTo>
                  <a:cubicBezTo>
                    <a:pt x="16" y="68"/>
                    <a:pt x="15" y="65"/>
                    <a:pt x="13" y="62"/>
                  </a:cubicBezTo>
                  <a:cubicBezTo>
                    <a:pt x="12" y="60"/>
                    <a:pt x="11" y="58"/>
                    <a:pt x="11" y="55"/>
                  </a:cubicBezTo>
                  <a:cubicBezTo>
                    <a:pt x="11" y="54"/>
                    <a:pt x="11" y="52"/>
                    <a:pt x="12" y="51"/>
                  </a:cubicBezTo>
                  <a:cubicBezTo>
                    <a:pt x="13" y="50"/>
                    <a:pt x="13" y="49"/>
                    <a:pt x="14" y="48"/>
                  </a:cubicBezTo>
                  <a:cubicBezTo>
                    <a:pt x="15" y="47"/>
                    <a:pt x="15" y="46"/>
                    <a:pt x="14" y="45"/>
                  </a:cubicBezTo>
                  <a:cubicBezTo>
                    <a:pt x="14" y="44"/>
                    <a:pt x="12" y="44"/>
                    <a:pt x="11" y="43"/>
                  </a:cubicBezTo>
                  <a:cubicBezTo>
                    <a:pt x="10" y="43"/>
                    <a:pt x="8" y="42"/>
                    <a:pt x="7" y="40"/>
                  </a:cubicBezTo>
                  <a:cubicBezTo>
                    <a:pt x="7" y="38"/>
                    <a:pt x="7" y="36"/>
                    <a:pt x="8" y="35"/>
                  </a:cubicBezTo>
                  <a:cubicBezTo>
                    <a:pt x="9" y="31"/>
                    <a:pt x="12" y="30"/>
                    <a:pt x="13" y="27"/>
                  </a:cubicBezTo>
                  <a:cubicBezTo>
                    <a:pt x="14" y="25"/>
                    <a:pt x="14" y="23"/>
                    <a:pt x="12" y="21"/>
                  </a:cubicBezTo>
                  <a:cubicBezTo>
                    <a:pt x="10" y="19"/>
                    <a:pt x="8" y="18"/>
                    <a:pt x="6" y="17"/>
                  </a:cubicBezTo>
                  <a:cubicBezTo>
                    <a:pt x="4" y="16"/>
                    <a:pt x="2" y="14"/>
                    <a:pt x="1" y="12"/>
                  </a:cubicBezTo>
                  <a:cubicBezTo>
                    <a:pt x="0" y="10"/>
                    <a:pt x="1" y="8"/>
                    <a:pt x="2" y="6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5" y="1"/>
                    <a:pt x="6" y="0"/>
                    <a:pt x="6" y="0"/>
                  </a:cubicBezTo>
                  <a:cubicBezTo>
                    <a:pt x="7" y="0"/>
                    <a:pt x="6" y="1"/>
                    <a:pt x="5" y="3"/>
                  </a:cubicBezTo>
                  <a:cubicBezTo>
                    <a:pt x="4" y="4"/>
                    <a:pt x="3" y="5"/>
                    <a:pt x="3" y="7"/>
                  </a:cubicBezTo>
                  <a:cubicBezTo>
                    <a:pt x="2" y="8"/>
                    <a:pt x="2" y="10"/>
                    <a:pt x="2" y="11"/>
                  </a:cubicBezTo>
                  <a:cubicBezTo>
                    <a:pt x="3" y="13"/>
                    <a:pt x="5" y="15"/>
                    <a:pt x="6" y="16"/>
                  </a:cubicBezTo>
                  <a:cubicBezTo>
                    <a:pt x="8" y="17"/>
                    <a:pt x="11" y="18"/>
                    <a:pt x="13" y="20"/>
                  </a:cubicBezTo>
                  <a:cubicBezTo>
                    <a:pt x="14" y="20"/>
                    <a:pt x="15" y="22"/>
                    <a:pt x="16" y="23"/>
                  </a:cubicBezTo>
                  <a:cubicBezTo>
                    <a:pt x="16" y="25"/>
                    <a:pt x="16" y="27"/>
                    <a:pt x="15" y="28"/>
                  </a:cubicBezTo>
                  <a:cubicBezTo>
                    <a:pt x="13" y="31"/>
                    <a:pt x="11" y="33"/>
                    <a:pt x="10" y="35"/>
                  </a:cubicBezTo>
                  <a:cubicBezTo>
                    <a:pt x="9" y="37"/>
                    <a:pt x="9" y="38"/>
                    <a:pt x="9" y="39"/>
                  </a:cubicBezTo>
                  <a:cubicBezTo>
                    <a:pt x="10" y="40"/>
                    <a:pt x="11" y="41"/>
                    <a:pt x="12" y="41"/>
                  </a:cubicBezTo>
                  <a:cubicBezTo>
                    <a:pt x="13" y="42"/>
                    <a:pt x="15" y="43"/>
                    <a:pt x="16" y="44"/>
                  </a:cubicBezTo>
                  <a:cubicBezTo>
                    <a:pt x="17" y="46"/>
                    <a:pt x="17" y="48"/>
                    <a:pt x="16" y="49"/>
                  </a:cubicBezTo>
                  <a:cubicBezTo>
                    <a:pt x="15" y="50"/>
                    <a:pt x="14" y="51"/>
                    <a:pt x="13" y="52"/>
                  </a:cubicBezTo>
                  <a:cubicBezTo>
                    <a:pt x="13" y="53"/>
                    <a:pt x="13" y="54"/>
                    <a:pt x="13" y="55"/>
                  </a:cubicBezTo>
                  <a:cubicBezTo>
                    <a:pt x="13" y="57"/>
                    <a:pt x="14" y="59"/>
                    <a:pt x="15" y="61"/>
                  </a:cubicBezTo>
                  <a:cubicBezTo>
                    <a:pt x="17" y="64"/>
                    <a:pt x="17" y="68"/>
                    <a:pt x="16" y="70"/>
                  </a:cubicBezTo>
                  <a:cubicBezTo>
                    <a:pt x="15" y="73"/>
                    <a:pt x="13" y="73"/>
                    <a:pt x="13" y="73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2"/>
            <p:cNvSpPr/>
            <p:nvPr/>
          </p:nvSpPr>
          <p:spPr bwMode="auto">
            <a:xfrm>
              <a:off x="2420826" y="3117485"/>
              <a:ext cx="280750" cy="285541"/>
            </a:xfrm>
            <a:custGeom>
              <a:avLst/>
              <a:gdLst>
                <a:gd name="T0" fmla="*/ 124 w 124"/>
                <a:gd name="T1" fmla="*/ 63 h 126"/>
                <a:gd name="T2" fmla="*/ 122 w 124"/>
                <a:gd name="T3" fmla="*/ 48 h 126"/>
                <a:gd name="T4" fmla="*/ 115 w 124"/>
                <a:gd name="T5" fmla="*/ 32 h 126"/>
                <a:gd name="T6" fmla="*/ 100 w 124"/>
                <a:gd name="T7" fmla="*/ 14 h 126"/>
                <a:gd name="T8" fmla="*/ 74 w 124"/>
                <a:gd name="T9" fmla="*/ 3 h 126"/>
                <a:gd name="T10" fmla="*/ 42 w 124"/>
                <a:gd name="T11" fmla="*/ 6 h 126"/>
                <a:gd name="T12" fmla="*/ 27 w 124"/>
                <a:gd name="T13" fmla="*/ 14 h 126"/>
                <a:gd name="T14" fmla="*/ 14 w 124"/>
                <a:gd name="T15" fmla="*/ 27 h 126"/>
                <a:gd name="T16" fmla="*/ 2 w 124"/>
                <a:gd name="T17" fmla="*/ 63 h 126"/>
                <a:gd name="T18" fmla="*/ 14 w 124"/>
                <a:gd name="T19" fmla="*/ 98 h 126"/>
                <a:gd name="T20" fmla="*/ 27 w 124"/>
                <a:gd name="T21" fmla="*/ 111 h 126"/>
                <a:gd name="T22" fmla="*/ 42 w 124"/>
                <a:gd name="T23" fmla="*/ 119 h 126"/>
                <a:gd name="T24" fmla="*/ 74 w 124"/>
                <a:gd name="T25" fmla="*/ 122 h 126"/>
                <a:gd name="T26" fmla="*/ 100 w 124"/>
                <a:gd name="T27" fmla="*/ 111 h 126"/>
                <a:gd name="T28" fmla="*/ 115 w 124"/>
                <a:gd name="T29" fmla="*/ 94 h 126"/>
                <a:gd name="T30" fmla="*/ 122 w 124"/>
                <a:gd name="T31" fmla="*/ 77 h 126"/>
                <a:gd name="T32" fmla="*/ 124 w 124"/>
                <a:gd name="T33" fmla="*/ 63 h 126"/>
                <a:gd name="T34" fmla="*/ 124 w 124"/>
                <a:gd name="T35" fmla="*/ 64 h 126"/>
                <a:gd name="T36" fmla="*/ 124 w 124"/>
                <a:gd name="T37" fmla="*/ 66 h 126"/>
                <a:gd name="T38" fmla="*/ 124 w 124"/>
                <a:gd name="T39" fmla="*/ 71 h 126"/>
                <a:gd name="T40" fmla="*/ 123 w 124"/>
                <a:gd name="T41" fmla="*/ 78 h 126"/>
                <a:gd name="T42" fmla="*/ 116 w 124"/>
                <a:gd name="T43" fmla="*/ 94 h 126"/>
                <a:gd name="T44" fmla="*/ 100 w 124"/>
                <a:gd name="T45" fmla="*/ 112 h 126"/>
                <a:gd name="T46" fmla="*/ 74 w 124"/>
                <a:gd name="T47" fmla="*/ 124 h 126"/>
                <a:gd name="T48" fmla="*/ 42 w 124"/>
                <a:gd name="T49" fmla="*/ 121 h 126"/>
                <a:gd name="T50" fmla="*/ 26 w 124"/>
                <a:gd name="T51" fmla="*/ 113 h 126"/>
                <a:gd name="T52" fmla="*/ 13 w 124"/>
                <a:gd name="T53" fmla="*/ 99 h 126"/>
                <a:gd name="T54" fmla="*/ 0 w 124"/>
                <a:gd name="T55" fmla="*/ 63 h 126"/>
                <a:gd name="T56" fmla="*/ 13 w 124"/>
                <a:gd name="T57" fmla="*/ 26 h 126"/>
                <a:gd name="T58" fmla="*/ 26 w 124"/>
                <a:gd name="T59" fmla="*/ 12 h 126"/>
                <a:gd name="T60" fmla="*/ 42 w 124"/>
                <a:gd name="T61" fmla="*/ 4 h 126"/>
                <a:gd name="T62" fmla="*/ 74 w 124"/>
                <a:gd name="T63" fmla="*/ 1 h 126"/>
                <a:gd name="T64" fmla="*/ 100 w 124"/>
                <a:gd name="T65" fmla="*/ 13 h 126"/>
                <a:gd name="T66" fmla="*/ 116 w 124"/>
                <a:gd name="T67" fmla="*/ 31 h 126"/>
                <a:gd name="T68" fmla="*/ 123 w 124"/>
                <a:gd name="T69" fmla="*/ 47 h 126"/>
                <a:gd name="T70" fmla="*/ 124 w 124"/>
                <a:gd name="T71" fmla="*/ 54 h 126"/>
                <a:gd name="T72" fmla="*/ 124 w 124"/>
                <a:gd name="T73" fmla="*/ 59 h 126"/>
                <a:gd name="T74" fmla="*/ 124 w 124"/>
                <a:gd name="T75" fmla="*/ 62 h 126"/>
                <a:gd name="T76" fmla="*/ 124 w 124"/>
                <a:gd name="T77" fmla="*/ 6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4" h="126">
                  <a:moveTo>
                    <a:pt x="124" y="63"/>
                  </a:moveTo>
                  <a:cubicBezTo>
                    <a:pt x="124" y="63"/>
                    <a:pt x="124" y="57"/>
                    <a:pt x="122" y="48"/>
                  </a:cubicBezTo>
                  <a:cubicBezTo>
                    <a:pt x="121" y="43"/>
                    <a:pt x="119" y="37"/>
                    <a:pt x="115" y="32"/>
                  </a:cubicBezTo>
                  <a:cubicBezTo>
                    <a:pt x="111" y="26"/>
                    <a:pt x="106" y="20"/>
                    <a:pt x="100" y="14"/>
                  </a:cubicBezTo>
                  <a:cubicBezTo>
                    <a:pt x="93" y="9"/>
                    <a:pt x="84" y="5"/>
                    <a:pt x="74" y="3"/>
                  </a:cubicBezTo>
                  <a:cubicBezTo>
                    <a:pt x="64" y="1"/>
                    <a:pt x="53" y="2"/>
                    <a:pt x="42" y="6"/>
                  </a:cubicBezTo>
                  <a:cubicBezTo>
                    <a:pt x="37" y="8"/>
                    <a:pt x="32" y="11"/>
                    <a:pt x="27" y="14"/>
                  </a:cubicBezTo>
                  <a:cubicBezTo>
                    <a:pt x="22" y="18"/>
                    <a:pt x="18" y="22"/>
                    <a:pt x="14" y="27"/>
                  </a:cubicBezTo>
                  <a:cubicBezTo>
                    <a:pt x="7" y="37"/>
                    <a:pt x="3" y="49"/>
                    <a:pt x="2" y="63"/>
                  </a:cubicBezTo>
                  <a:cubicBezTo>
                    <a:pt x="3" y="76"/>
                    <a:pt x="7" y="88"/>
                    <a:pt x="14" y="98"/>
                  </a:cubicBezTo>
                  <a:cubicBezTo>
                    <a:pt x="18" y="103"/>
                    <a:pt x="22" y="108"/>
                    <a:pt x="27" y="111"/>
                  </a:cubicBezTo>
                  <a:cubicBezTo>
                    <a:pt x="32" y="115"/>
                    <a:pt x="37" y="117"/>
                    <a:pt x="42" y="119"/>
                  </a:cubicBezTo>
                  <a:cubicBezTo>
                    <a:pt x="53" y="123"/>
                    <a:pt x="64" y="124"/>
                    <a:pt x="74" y="122"/>
                  </a:cubicBezTo>
                  <a:cubicBezTo>
                    <a:pt x="84" y="120"/>
                    <a:pt x="93" y="116"/>
                    <a:pt x="100" y="111"/>
                  </a:cubicBezTo>
                  <a:cubicBezTo>
                    <a:pt x="106" y="106"/>
                    <a:pt x="111" y="99"/>
                    <a:pt x="115" y="94"/>
                  </a:cubicBezTo>
                  <a:cubicBezTo>
                    <a:pt x="119" y="88"/>
                    <a:pt x="121" y="82"/>
                    <a:pt x="122" y="77"/>
                  </a:cubicBezTo>
                  <a:cubicBezTo>
                    <a:pt x="124" y="68"/>
                    <a:pt x="124" y="63"/>
                    <a:pt x="124" y="63"/>
                  </a:cubicBezTo>
                  <a:cubicBezTo>
                    <a:pt x="124" y="63"/>
                    <a:pt x="124" y="63"/>
                    <a:pt x="124" y="64"/>
                  </a:cubicBezTo>
                  <a:cubicBezTo>
                    <a:pt x="124" y="64"/>
                    <a:pt x="124" y="65"/>
                    <a:pt x="124" y="66"/>
                  </a:cubicBezTo>
                  <a:cubicBezTo>
                    <a:pt x="124" y="68"/>
                    <a:pt x="124" y="69"/>
                    <a:pt x="124" y="71"/>
                  </a:cubicBezTo>
                  <a:cubicBezTo>
                    <a:pt x="124" y="73"/>
                    <a:pt x="123" y="75"/>
                    <a:pt x="123" y="78"/>
                  </a:cubicBezTo>
                  <a:cubicBezTo>
                    <a:pt x="122" y="82"/>
                    <a:pt x="119" y="88"/>
                    <a:pt x="116" y="94"/>
                  </a:cubicBezTo>
                  <a:cubicBezTo>
                    <a:pt x="113" y="100"/>
                    <a:pt x="107" y="107"/>
                    <a:pt x="100" y="112"/>
                  </a:cubicBezTo>
                  <a:cubicBezTo>
                    <a:pt x="93" y="117"/>
                    <a:pt x="85" y="122"/>
                    <a:pt x="74" y="124"/>
                  </a:cubicBezTo>
                  <a:cubicBezTo>
                    <a:pt x="64" y="126"/>
                    <a:pt x="53" y="125"/>
                    <a:pt x="42" y="121"/>
                  </a:cubicBezTo>
                  <a:cubicBezTo>
                    <a:pt x="36" y="119"/>
                    <a:pt x="31" y="116"/>
                    <a:pt x="26" y="113"/>
                  </a:cubicBezTo>
                  <a:cubicBezTo>
                    <a:pt x="21" y="109"/>
                    <a:pt x="16" y="105"/>
                    <a:pt x="13" y="99"/>
                  </a:cubicBezTo>
                  <a:cubicBezTo>
                    <a:pt x="5" y="89"/>
                    <a:pt x="1" y="76"/>
                    <a:pt x="0" y="63"/>
                  </a:cubicBezTo>
                  <a:cubicBezTo>
                    <a:pt x="1" y="49"/>
                    <a:pt x="5" y="36"/>
                    <a:pt x="13" y="26"/>
                  </a:cubicBezTo>
                  <a:cubicBezTo>
                    <a:pt x="16" y="21"/>
                    <a:pt x="21" y="16"/>
                    <a:pt x="26" y="12"/>
                  </a:cubicBezTo>
                  <a:cubicBezTo>
                    <a:pt x="31" y="9"/>
                    <a:pt x="36" y="6"/>
                    <a:pt x="42" y="4"/>
                  </a:cubicBezTo>
                  <a:cubicBezTo>
                    <a:pt x="53" y="0"/>
                    <a:pt x="64" y="0"/>
                    <a:pt x="74" y="1"/>
                  </a:cubicBezTo>
                  <a:cubicBezTo>
                    <a:pt x="85" y="3"/>
                    <a:pt x="93" y="8"/>
                    <a:pt x="100" y="13"/>
                  </a:cubicBezTo>
                  <a:cubicBezTo>
                    <a:pt x="107" y="19"/>
                    <a:pt x="113" y="25"/>
                    <a:pt x="116" y="31"/>
                  </a:cubicBezTo>
                  <a:cubicBezTo>
                    <a:pt x="119" y="37"/>
                    <a:pt x="122" y="43"/>
                    <a:pt x="123" y="47"/>
                  </a:cubicBezTo>
                  <a:cubicBezTo>
                    <a:pt x="123" y="50"/>
                    <a:pt x="124" y="52"/>
                    <a:pt x="124" y="54"/>
                  </a:cubicBezTo>
                  <a:cubicBezTo>
                    <a:pt x="124" y="56"/>
                    <a:pt x="124" y="57"/>
                    <a:pt x="124" y="59"/>
                  </a:cubicBezTo>
                  <a:cubicBezTo>
                    <a:pt x="124" y="60"/>
                    <a:pt x="124" y="61"/>
                    <a:pt x="124" y="62"/>
                  </a:cubicBezTo>
                  <a:cubicBezTo>
                    <a:pt x="124" y="62"/>
                    <a:pt x="124" y="63"/>
                    <a:pt x="124" y="6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3"/>
            <p:cNvSpPr/>
            <p:nvPr/>
          </p:nvSpPr>
          <p:spPr bwMode="auto">
            <a:xfrm>
              <a:off x="2762900" y="3117485"/>
              <a:ext cx="281708" cy="285541"/>
            </a:xfrm>
            <a:custGeom>
              <a:avLst/>
              <a:gdLst>
                <a:gd name="T0" fmla="*/ 124 w 124"/>
                <a:gd name="T1" fmla="*/ 63 h 126"/>
                <a:gd name="T2" fmla="*/ 122 w 124"/>
                <a:gd name="T3" fmla="*/ 48 h 126"/>
                <a:gd name="T4" fmla="*/ 115 w 124"/>
                <a:gd name="T5" fmla="*/ 32 h 126"/>
                <a:gd name="T6" fmla="*/ 100 w 124"/>
                <a:gd name="T7" fmla="*/ 14 h 126"/>
                <a:gd name="T8" fmla="*/ 74 w 124"/>
                <a:gd name="T9" fmla="*/ 3 h 126"/>
                <a:gd name="T10" fmla="*/ 42 w 124"/>
                <a:gd name="T11" fmla="*/ 6 h 126"/>
                <a:gd name="T12" fmla="*/ 27 w 124"/>
                <a:gd name="T13" fmla="*/ 14 h 126"/>
                <a:gd name="T14" fmla="*/ 14 w 124"/>
                <a:gd name="T15" fmla="*/ 27 h 126"/>
                <a:gd name="T16" fmla="*/ 3 w 124"/>
                <a:gd name="T17" fmla="*/ 63 h 126"/>
                <a:gd name="T18" fmla="*/ 14 w 124"/>
                <a:gd name="T19" fmla="*/ 98 h 126"/>
                <a:gd name="T20" fmla="*/ 27 w 124"/>
                <a:gd name="T21" fmla="*/ 111 h 126"/>
                <a:gd name="T22" fmla="*/ 42 w 124"/>
                <a:gd name="T23" fmla="*/ 119 h 126"/>
                <a:gd name="T24" fmla="*/ 74 w 124"/>
                <a:gd name="T25" fmla="*/ 122 h 126"/>
                <a:gd name="T26" fmla="*/ 100 w 124"/>
                <a:gd name="T27" fmla="*/ 111 h 126"/>
                <a:gd name="T28" fmla="*/ 115 w 124"/>
                <a:gd name="T29" fmla="*/ 94 h 126"/>
                <a:gd name="T30" fmla="*/ 122 w 124"/>
                <a:gd name="T31" fmla="*/ 77 h 126"/>
                <a:gd name="T32" fmla="*/ 124 w 124"/>
                <a:gd name="T33" fmla="*/ 63 h 126"/>
                <a:gd name="T34" fmla="*/ 124 w 124"/>
                <a:gd name="T35" fmla="*/ 64 h 126"/>
                <a:gd name="T36" fmla="*/ 124 w 124"/>
                <a:gd name="T37" fmla="*/ 66 h 126"/>
                <a:gd name="T38" fmla="*/ 124 w 124"/>
                <a:gd name="T39" fmla="*/ 71 h 126"/>
                <a:gd name="T40" fmla="*/ 123 w 124"/>
                <a:gd name="T41" fmla="*/ 78 h 126"/>
                <a:gd name="T42" fmla="*/ 116 w 124"/>
                <a:gd name="T43" fmla="*/ 94 h 126"/>
                <a:gd name="T44" fmla="*/ 100 w 124"/>
                <a:gd name="T45" fmla="*/ 112 h 126"/>
                <a:gd name="T46" fmla="*/ 74 w 124"/>
                <a:gd name="T47" fmla="*/ 124 h 126"/>
                <a:gd name="T48" fmla="*/ 42 w 124"/>
                <a:gd name="T49" fmla="*/ 121 h 126"/>
                <a:gd name="T50" fmla="*/ 26 w 124"/>
                <a:gd name="T51" fmla="*/ 113 h 126"/>
                <a:gd name="T52" fmla="*/ 13 w 124"/>
                <a:gd name="T53" fmla="*/ 99 h 126"/>
                <a:gd name="T54" fmla="*/ 0 w 124"/>
                <a:gd name="T55" fmla="*/ 63 h 126"/>
                <a:gd name="T56" fmla="*/ 13 w 124"/>
                <a:gd name="T57" fmla="*/ 26 h 126"/>
                <a:gd name="T58" fmla="*/ 26 w 124"/>
                <a:gd name="T59" fmla="*/ 12 h 126"/>
                <a:gd name="T60" fmla="*/ 42 w 124"/>
                <a:gd name="T61" fmla="*/ 4 h 126"/>
                <a:gd name="T62" fmla="*/ 74 w 124"/>
                <a:gd name="T63" fmla="*/ 1 h 126"/>
                <a:gd name="T64" fmla="*/ 100 w 124"/>
                <a:gd name="T65" fmla="*/ 13 h 126"/>
                <a:gd name="T66" fmla="*/ 116 w 124"/>
                <a:gd name="T67" fmla="*/ 31 h 126"/>
                <a:gd name="T68" fmla="*/ 123 w 124"/>
                <a:gd name="T69" fmla="*/ 47 h 126"/>
                <a:gd name="T70" fmla="*/ 124 w 124"/>
                <a:gd name="T71" fmla="*/ 54 h 126"/>
                <a:gd name="T72" fmla="*/ 124 w 124"/>
                <a:gd name="T73" fmla="*/ 59 h 126"/>
                <a:gd name="T74" fmla="*/ 124 w 124"/>
                <a:gd name="T75" fmla="*/ 62 h 126"/>
                <a:gd name="T76" fmla="*/ 124 w 124"/>
                <a:gd name="T77" fmla="*/ 6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4" h="126">
                  <a:moveTo>
                    <a:pt x="124" y="63"/>
                  </a:moveTo>
                  <a:cubicBezTo>
                    <a:pt x="124" y="63"/>
                    <a:pt x="124" y="57"/>
                    <a:pt x="122" y="48"/>
                  </a:cubicBezTo>
                  <a:cubicBezTo>
                    <a:pt x="121" y="43"/>
                    <a:pt x="119" y="37"/>
                    <a:pt x="115" y="32"/>
                  </a:cubicBezTo>
                  <a:cubicBezTo>
                    <a:pt x="112" y="26"/>
                    <a:pt x="106" y="20"/>
                    <a:pt x="100" y="14"/>
                  </a:cubicBezTo>
                  <a:cubicBezTo>
                    <a:pt x="93" y="9"/>
                    <a:pt x="84" y="5"/>
                    <a:pt x="74" y="3"/>
                  </a:cubicBezTo>
                  <a:cubicBezTo>
                    <a:pt x="64" y="1"/>
                    <a:pt x="53" y="2"/>
                    <a:pt x="42" y="6"/>
                  </a:cubicBezTo>
                  <a:cubicBezTo>
                    <a:pt x="37" y="8"/>
                    <a:pt x="32" y="11"/>
                    <a:pt x="27" y="14"/>
                  </a:cubicBezTo>
                  <a:cubicBezTo>
                    <a:pt x="22" y="18"/>
                    <a:pt x="18" y="22"/>
                    <a:pt x="14" y="27"/>
                  </a:cubicBezTo>
                  <a:cubicBezTo>
                    <a:pt x="7" y="37"/>
                    <a:pt x="3" y="49"/>
                    <a:pt x="3" y="63"/>
                  </a:cubicBezTo>
                  <a:cubicBezTo>
                    <a:pt x="3" y="76"/>
                    <a:pt x="7" y="88"/>
                    <a:pt x="14" y="98"/>
                  </a:cubicBezTo>
                  <a:cubicBezTo>
                    <a:pt x="18" y="103"/>
                    <a:pt x="22" y="108"/>
                    <a:pt x="27" y="111"/>
                  </a:cubicBezTo>
                  <a:cubicBezTo>
                    <a:pt x="32" y="115"/>
                    <a:pt x="37" y="117"/>
                    <a:pt x="42" y="119"/>
                  </a:cubicBezTo>
                  <a:cubicBezTo>
                    <a:pt x="53" y="123"/>
                    <a:pt x="64" y="124"/>
                    <a:pt x="74" y="122"/>
                  </a:cubicBezTo>
                  <a:cubicBezTo>
                    <a:pt x="84" y="120"/>
                    <a:pt x="93" y="116"/>
                    <a:pt x="100" y="111"/>
                  </a:cubicBezTo>
                  <a:cubicBezTo>
                    <a:pt x="106" y="106"/>
                    <a:pt x="112" y="99"/>
                    <a:pt x="115" y="94"/>
                  </a:cubicBezTo>
                  <a:cubicBezTo>
                    <a:pt x="119" y="88"/>
                    <a:pt x="121" y="82"/>
                    <a:pt x="122" y="77"/>
                  </a:cubicBezTo>
                  <a:cubicBezTo>
                    <a:pt x="124" y="68"/>
                    <a:pt x="124" y="63"/>
                    <a:pt x="124" y="63"/>
                  </a:cubicBezTo>
                  <a:cubicBezTo>
                    <a:pt x="124" y="63"/>
                    <a:pt x="124" y="63"/>
                    <a:pt x="124" y="64"/>
                  </a:cubicBezTo>
                  <a:cubicBezTo>
                    <a:pt x="124" y="64"/>
                    <a:pt x="124" y="65"/>
                    <a:pt x="124" y="66"/>
                  </a:cubicBezTo>
                  <a:cubicBezTo>
                    <a:pt x="124" y="68"/>
                    <a:pt x="124" y="69"/>
                    <a:pt x="124" y="71"/>
                  </a:cubicBezTo>
                  <a:cubicBezTo>
                    <a:pt x="124" y="73"/>
                    <a:pt x="123" y="75"/>
                    <a:pt x="123" y="78"/>
                  </a:cubicBezTo>
                  <a:cubicBezTo>
                    <a:pt x="122" y="82"/>
                    <a:pt x="120" y="88"/>
                    <a:pt x="116" y="94"/>
                  </a:cubicBezTo>
                  <a:cubicBezTo>
                    <a:pt x="113" y="100"/>
                    <a:pt x="107" y="107"/>
                    <a:pt x="100" y="112"/>
                  </a:cubicBezTo>
                  <a:cubicBezTo>
                    <a:pt x="93" y="117"/>
                    <a:pt x="85" y="122"/>
                    <a:pt x="74" y="124"/>
                  </a:cubicBezTo>
                  <a:cubicBezTo>
                    <a:pt x="64" y="126"/>
                    <a:pt x="53" y="125"/>
                    <a:pt x="42" y="121"/>
                  </a:cubicBezTo>
                  <a:cubicBezTo>
                    <a:pt x="36" y="119"/>
                    <a:pt x="31" y="116"/>
                    <a:pt x="26" y="113"/>
                  </a:cubicBezTo>
                  <a:cubicBezTo>
                    <a:pt x="21" y="109"/>
                    <a:pt x="16" y="105"/>
                    <a:pt x="13" y="99"/>
                  </a:cubicBezTo>
                  <a:cubicBezTo>
                    <a:pt x="5" y="89"/>
                    <a:pt x="1" y="76"/>
                    <a:pt x="0" y="63"/>
                  </a:cubicBezTo>
                  <a:cubicBezTo>
                    <a:pt x="1" y="49"/>
                    <a:pt x="5" y="36"/>
                    <a:pt x="13" y="26"/>
                  </a:cubicBezTo>
                  <a:cubicBezTo>
                    <a:pt x="16" y="21"/>
                    <a:pt x="21" y="16"/>
                    <a:pt x="26" y="12"/>
                  </a:cubicBezTo>
                  <a:cubicBezTo>
                    <a:pt x="31" y="9"/>
                    <a:pt x="36" y="6"/>
                    <a:pt x="42" y="4"/>
                  </a:cubicBezTo>
                  <a:cubicBezTo>
                    <a:pt x="53" y="0"/>
                    <a:pt x="64" y="0"/>
                    <a:pt x="74" y="1"/>
                  </a:cubicBezTo>
                  <a:cubicBezTo>
                    <a:pt x="85" y="3"/>
                    <a:pt x="93" y="8"/>
                    <a:pt x="100" y="13"/>
                  </a:cubicBezTo>
                  <a:cubicBezTo>
                    <a:pt x="107" y="19"/>
                    <a:pt x="113" y="25"/>
                    <a:pt x="116" y="31"/>
                  </a:cubicBezTo>
                  <a:cubicBezTo>
                    <a:pt x="120" y="37"/>
                    <a:pt x="122" y="43"/>
                    <a:pt x="123" y="47"/>
                  </a:cubicBezTo>
                  <a:cubicBezTo>
                    <a:pt x="123" y="50"/>
                    <a:pt x="124" y="52"/>
                    <a:pt x="124" y="54"/>
                  </a:cubicBezTo>
                  <a:cubicBezTo>
                    <a:pt x="124" y="56"/>
                    <a:pt x="124" y="57"/>
                    <a:pt x="124" y="59"/>
                  </a:cubicBezTo>
                  <a:cubicBezTo>
                    <a:pt x="124" y="60"/>
                    <a:pt x="124" y="61"/>
                    <a:pt x="124" y="62"/>
                  </a:cubicBezTo>
                  <a:cubicBezTo>
                    <a:pt x="124" y="62"/>
                    <a:pt x="124" y="63"/>
                    <a:pt x="124" y="6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4"/>
            <p:cNvSpPr/>
            <p:nvPr/>
          </p:nvSpPr>
          <p:spPr bwMode="auto">
            <a:xfrm>
              <a:off x="2694869" y="3201806"/>
              <a:ext cx="79530" cy="24913"/>
            </a:xfrm>
            <a:custGeom>
              <a:avLst/>
              <a:gdLst>
                <a:gd name="T0" fmla="*/ 35 w 35"/>
                <a:gd name="T1" fmla="*/ 5 h 11"/>
                <a:gd name="T2" fmla="*/ 29 w 35"/>
                <a:gd name="T3" fmla="*/ 3 h 11"/>
                <a:gd name="T4" fmla="*/ 17 w 35"/>
                <a:gd name="T5" fmla="*/ 2 h 11"/>
                <a:gd name="T6" fmla="*/ 5 w 35"/>
                <a:gd name="T7" fmla="*/ 7 h 11"/>
                <a:gd name="T8" fmla="*/ 1 w 35"/>
                <a:gd name="T9" fmla="*/ 10 h 11"/>
                <a:gd name="T10" fmla="*/ 4 w 35"/>
                <a:gd name="T11" fmla="*/ 6 h 11"/>
                <a:gd name="T12" fmla="*/ 16 w 35"/>
                <a:gd name="T13" fmla="*/ 0 h 11"/>
                <a:gd name="T14" fmla="*/ 30 w 35"/>
                <a:gd name="T15" fmla="*/ 2 h 11"/>
                <a:gd name="T16" fmla="*/ 35 w 35"/>
                <a:gd name="T1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1">
                  <a:moveTo>
                    <a:pt x="35" y="5"/>
                  </a:moveTo>
                  <a:cubicBezTo>
                    <a:pt x="34" y="6"/>
                    <a:pt x="33" y="4"/>
                    <a:pt x="29" y="3"/>
                  </a:cubicBezTo>
                  <a:cubicBezTo>
                    <a:pt x="26" y="2"/>
                    <a:pt x="22" y="2"/>
                    <a:pt x="17" y="2"/>
                  </a:cubicBezTo>
                  <a:cubicBezTo>
                    <a:pt x="12" y="3"/>
                    <a:pt x="8" y="5"/>
                    <a:pt x="5" y="7"/>
                  </a:cubicBezTo>
                  <a:cubicBezTo>
                    <a:pt x="2" y="9"/>
                    <a:pt x="1" y="11"/>
                    <a:pt x="1" y="10"/>
                  </a:cubicBezTo>
                  <a:cubicBezTo>
                    <a:pt x="0" y="10"/>
                    <a:pt x="1" y="8"/>
                    <a:pt x="4" y="6"/>
                  </a:cubicBezTo>
                  <a:cubicBezTo>
                    <a:pt x="7" y="4"/>
                    <a:pt x="11" y="1"/>
                    <a:pt x="16" y="0"/>
                  </a:cubicBezTo>
                  <a:cubicBezTo>
                    <a:pt x="22" y="0"/>
                    <a:pt x="27" y="1"/>
                    <a:pt x="30" y="2"/>
                  </a:cubicBezTo>
                  <a:cubicBezTo>
                    <a:pt x="33" y="4"/>
                    <a:pt x="35" y="5"/>
                    <a:pt x="35" y="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5"/>
            <p:cNvSpPr/>
            <p:nvPr/>
          </p:nvSpPr>
          <p:spPr bwMode="auto">
            <a:xfrm>
              <a:off x="3044609" y="3265046"/>
              <a:ext cx="310454" cy="4791"/>
            </a:xfrm>
            <a:custGeom>
              <a:avLst/>
              <a:gdLst>
                <a:gd name="T0" fmla="*/ 137 w 137"/>
                <a:gd name="T1" fmla="*/ 0 h 2"/>
                <a:gd name="T2" fmla="*/ 132 w 137"/>
                <a:gd name="T3" fmla="*/ 1 h 2"/>
                <a:gd name="T4" fmla="*/ 117 w 137"/>
                <a:gd name="T5" fmla="*/ 1 h 2"/>
                <a:gd name="T6" fmla="*/ 69 w 137"/>
                <a:gd name="T7" fmla="*/ 2 h 2"/>
                <a:gd name="T8" fmla="*/ 20 w 137"/>
                <a:gd name="T9" fmla="*/ 1 h 2"/>
                <a:gd name="T10" fmla="*/ 6 w 137"/>
                <a:gd name="T11" fmla="*/ 1 h 2"/>
                <a:gd name="T12" fmla="*/ 0 w 137"/>
                <a:gd name="T13" fmla="*/ 1 h 2"/>
                <a:gd name="T14" fmla="*/ 6 w 137"/>
                <a:gd name="T15" fmla="*/ 0 h 2"/>
                <a:gd name="T16" fmla="*/ 20 w 137"/>
                <a:gd name="T17" fmla="*/ 0 h 2"/>
                <a:gd name="T18" fmla="*/ 69 w 137"/>
                <a:gd name="T19" fmla="*/ 0 h 2"/>
                <a:gd name="T20" fmla="*/ 117 w 137"/>
                <a:gd name="T21" fmla="*/ 0 h 2"/>
                <a:gd name="T22" fmla="*/ 132 w 137"/>
                <a:gd name="T23" fmla="*/ 0 h 2"/>
                <a:gd name="T24" fmla="*/ 137 w 137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2">
                  <a:moveTo>
                    <a:pt x="137" y="0"/>
                  </a:moveTo>
                  <a:cubicBezTo>
                    <a:pt x="137" y="1"/>
                    <a:pt x="135" y="1"/>
                    <a:pt x="132" y="1"/>
                  </a:cubicBezTo>
                  <a:cubicBezTo>
                    <a:pt x="128" y="1"/>
                    <a:pt x="123" y="1"/>
                    <a:pt x="117" y="1"/>
                  </a:cubicBezTo>
                  <a:cubicBezTo>
                    <a:pt x="105" y="1"/>
                    <a:pt x="88" y="2"/>
                    <a:pt x="69" y="2"/>
                  </a:cubicBezTo>
                  <a:cubicBezTo>
                    <a:pt x="50" y="2"/>
                    <a:pt x="33" y="2"/>
                    <a:pt x="20" y="1"/>
                  </a:cubicBezTo>
                  <a:cubicBezTo>
                    <a:pt x="15" y="1"/>
                    <a:pt x="10" y="1"/>
                    <a:pt x="6" y="1"/>
                  </a:cubicBezTo>
                  <a:cubicBezTo>
                    <a:pt x="2" y="1"/>
                    <a:pt x="0" y="1"/>
                    <a:pt x="0" y="1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10" y="0"/>
                    <a:pt x="15" y="0"/>
                    <a:pt x="20" y="0"/>
                  </a:cubicBezTo>
                  <a:cubicBezTo>
                    <a:pt x="33" y="0"/>
                    <a:pt x="50" y="0"/>
                    <a:pt x="69" y="0"/>
                  </a:cubicBezTo>
                  <a:cubicBezTo>
                    <a:pt x="88" y="0"/>
                    <a:pt x="105" y="0"/>
                    <a:pt x="117" y="0"/>
                  </a:cubicBezTo>
                  <a:cubicBezTo>
                    <a:pt x="123" y="0"/>
                    <a:pt x="128" y="0"/>
                    <a:pt x="132" y="0"/>
                  </a:cubicBezTo>
                  <a:cubicBezTo>
                    <a:pt x="135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6"/>
            <p:cNvSpPr/>
            <p:nvPr/>
          </p:nvSpPr>
          <p:spPr bwMode="auto">
            <a:xfrm>
              <a:off x="2434241" y="3212346"/>
              <a:ext cx="45035" cy="129356"/>
            </a:xfrm>
            <a:custGeom>
              <a:avLst/>
              <a:gdLst>
                <a:gd name="T0" fmla="*/ 20 w 20"/>
                <a:gd name="T1" fmla="*/ 56 h 57"/>
                <a:gd name="T2" fmla="*/ 13 w 20"/>
                <a:gd name="T3" fmla="*/ 51 h 57"/>
                <a:gd name="T4" fmla="*/ 2 w 20"/>
                <a:gd name="T5" fmla="*/ 31 h 57"/>
                <a:gd name="T6" fmla="*/ 2 w 20"/>
                <a:gd name="T7" fmla="*/ 8 h 57"/>
                <a:gd name="T8" fmla="*/ 5 w 20"/>
                <a:gd name="T9" fmla="*/ 0 h 57"/>
                <a:gd name="T10" fmla="*/ 3 w 20"/>
                <a:gd name="T11" fmla="*/ 9 h 57"/>
                <a:gd name="T12" fmla="*/ 4 w 20"/>
                <a:gd name="T13" fmla="*/ 30 h 57"/>
                <a:gd name="T14" fmla="*/ 14 w 20"/>
                <a:gd name="T15" fmla="*/ 50 h 57"/>
                <a:gd name="T16" fmla="*/ 20 w 20"/>
                <a:gd name="T17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57">
                  <a:moveTo>
                    <a:pt x="20" y="56"/>
                  </a:moveTo>
                  <a:cubicBezTo>
                    <a:pt x="20" y="57"/>
                    <a:pt x="17" y="55"/>
                    <a:pt x="13" y="51"/>
                  </a:cubicBezTo>
                  <a:cubicBezTo>
                    <a:pt x="9" y="46"/>
                    <a:pt x="4" y="39"/>
                    <a:pt x="2" y="31"/>
                  </a:cubicBezTo>
                  <a:cubicBezTo>
                    <a:pt x="0" y="22"/>
                    <a:pt x="0" y="14"/>
                    <a:pt x="2" y="8"/>
                  </a:cubicBezTo>
                  <a:cubicBezTo>
                    <a:pt x="3" y="3"/>
                    <a:pt x="5" y="0"/>
                    <a:pt x="5" y="0"/>
                  </a:cubicBezTo>
                  <a:cubicBezTo>
                    <a:pt x="5" y="0"/>
                    <a:pt x="4" y="3"/>
                    <a:pt x="3" y="9"/>
                  </a:cubicBezTo>
                  <a:cubicBezTo>
                    <a:pt x="2" y="14"/>
                    <a:pt x="2" y="22"/>
                    <a:pt x="4" y="30"/>
                  </a:cubicBezTo>
                  <a:cubicBezTo>
                    <a:pt x="6" y="39"/>
                    <a:pt x="10" y="45"/>
                    <a:pt x="14" y="50"/>
                  </a:cubicBezTo>
                  <a:cubicBezTo>
                    <a:pt x="17" y="54"/>
                    <a:pt x="20" y="56"/>
                    <a:pt x="20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7"/>
            <p:cNvSpPr/>
            <p:nvPr/>
          </p:nvSpPr>
          <p:spPr bwMode="auto">
            <a:xfrm>
              <a:off x="2459154" y="3147189"/>
              <a:ext cx="52701" cy="36411"/>
            </a:xfrm>
            <a:custGeom>
              <a:avLst/>
              <a:gdLst>
                <a:gd name="T0" fmla="*/ 23 w 23"/>
                <a:gd name="T1" fmla="*/ 0 h 16"/>
                <a:gd name="T2" fmla="*/ 11 w 23"/>
                <a:gd name="T3" fmla="*/ 7 h 16"/>
                <a:gd name="T4" fmla="*/ 0 w 23"/>
                <a:gd name="T5" fmla="*/ 16 h 16"/>
                <a:gd name="T6" fmla="*/ 10 w 23"/>
                <a:gd name="T7" fmla="*/ 5 h 16"/>
                <a:gd name="T8" fmla="*/ 23 w 2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6">
                  <a:moveTo>
                    <a:pt x="23" y="0"/>
                  </a:moveTo>
                  <a:cubicBezTo>
                    <a:pt x="23" y="1"/>
                    <a:pt x="17" y="3"/>
                    <a:pt x="11" y="7"/>
                  </a:cubicBezTo>
                  <a:cubicBezTo>
                    <a:pt x="5" y="11"/>
                    <a:pt x="1" y="16"/>
                    <a:pt x="0" y="16"/>
                  </a:cubicBezTo>
                  <a:cubicBezTo>
                    <a:pt x="0" y="16"/>
                    <a:pt x="3" y="10"/>
                    <a:pt x="10" y="5"/>
                  </a:cubicBezTo>
                  <a:cubicBezTo>
                    <a:pt x="17" y="1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8"/>
            <p:cNvSpPr/>
            <p:nvPr/>
          </p:nvSpPr>
          <p:spPr bwMode="auto">
            <a:xfrm>
              <a:off x="2785897" y="3151980"/>
              <a:ext cx="56533" cy="183014"/>
            </a:xfrm>
            <a:custGeom>
              <a:avLst/>
              <a:gdLst>
                <a:gd name="T0" fmla="*/ 16 w 25"/>
                <a:gd name="T1" fmla="*/ 81 h 81"/>
                <a:gd name="T2" fmla="*/ 13 w 25"/>
                <a:gd name="T3" fmla="*/ 79 h 81"/>
                <a:gd name="T4" fmla="*/ 8 w 25"/>
                <a:gd name="T5" fmla="*/ 71 h 81"/>
                <a:gd name="T6" fmla="*/ 2 w 25"/>
                <a:gd name="T7" fmla="*/ 39 h 81"/>
                <a:gd name="T8" fmla="*/ 14 w 25"/>
                <a:gd name="T9" fmla="*/ 9 h 81"/>
                <a:gd name="T10" fmla="*/ 21 w 25"/>
                <a:gd name="T11" fmla="*/ 2 h 81"/>
                <a:gd name="T12" fmla="*/ 24 w 25"/>
                <a:gd name="T13" fmla="*/ 0 h 81"/>
                <a:gd name="T14" fmla="*/ 15 w 25"/>
                <a:gd name="T15" fmla="*/ 10 h 81"/>
                <a:gd name="T16" fmla="*/ 4 w 25"/>
                <a:gd name="T17" fmla="*/ 39 h 81"/>
                <a:gd name="T18" fmla="*/ 9 w 25"/>
                <a:gd name="T19" fmla="*/ 70 h 81"/>
                <a:gd name="T20" fmla="*/ 16 w 25"/>
                <a:gd name="T2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81">
                  <a:moveTo>
                    <a:pt x="16" y="81"/>
                  </a:moveTo>
                  <a:cubicBezTo>
                    <a:pt x="16" y="81"/>
                    <a:pt x="15" y="81"/>
                    <a:pt x="13" y="79"/>
                  </a:cubicBezTo>
                  <a:cubicBezTo>
                    <a:pt x="12" y="77"/>
                    <a:pt x="10" y="74"/>
                    <a:pt x="8" y="71"/>
                  </a:cubicBezTo>
                  <a:cubicBezTo>
                    <a:pt x="4" y="63"/>
                    <a:pt x="0" y="52"/>
                    <a:pt x="2" y="39"/>
                  </a:cubicBezTo>
                  <a:cubicBezTo>
                    <a:pt x="3" y="26"/>
                    <a:pt x="9" y="15"/>
                    <a:pt x="14" y="9"/>
                  </a:cubicBezTo>
                  <a:cubicBezTo>
                    <a:pt x="17" y="6"/>
                    <a:pt x="19" y="4"/>
                    <a:pt x="21" y="2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5" y="0"/>
                    <a:pt x="20" y="3"/>
                    <a:pt x="15" y="10"/>
                  </a:cubicBezTo>
                  <a:cubicBezTo>
                    <a:pt x="10" y="16"/>
                    <a:pt x="5" y="27"/>
                    <a:pt x="4" y="39"/>
                  </a:cubicBezTo>
                  <a:cubicBezTo>
                    <a:pt x="2" y="51"/>
                    <a:pt x="6" y="63"/>
                    <a:pt x="9" y="70"/>
                  </a:cubicBezTo>
                  <a:cubicBezTo>
                    <a:pt x="13" y="77"/>
                    <a:pt x="16" y="81"/>
                    <a:pt x="16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9"/>
            <p:cNvSpPr/>
            <p:nvPr/>
          </p:nvSpPr>
          <p:spPr bwMode="auto">
            <a:xfrm>
              <a:off x="2844347" y="3357991"/>
              <a:ext cx="49826" cy="20122"/>
            </a:xfrm>
            <a:custGeom>
              <a:avLst/>
              <a:gdLst>
                <a:gd name="T0" fmla="*/ 22 w 22"/>
                <a:gd name="T1" fmla="*/ 6 h 9"/>
                <a:gd name="T2" fmla="*/ 10 w 22"/>
                <a:gd name="T3" fmla="*/ 7 h 9"/>
                <a:gd name="T4" fmla="*/ 1 w 22"/>
                <a:gd name="T5" fmla="*/ 1 h 9"/>
                <a:gd name="T6" fmla="*/ 11 w 22"/>
                <a:gd name="T7" fmla="*/ 5 h 9"/>
                <a:gd name="T8" fmla="*/ 22 w 22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9">
                  <a:moveTo>
                    <a:pt x="22" y="6"/>
                  </a:moveTo>
                  <a:cubicBezTo>
                    <a:pt x="22" y="7"/>
                    <a:pt x="17" y="9"/>
                    <a:pt x="10" y="7"/>
                  </a:cubicBezTo>
                  <a:cubicBezTo>
                    <a:pt x="4" y="6"/>
                    <a:pt x="0" y="1"/>
                    <a:pt x="1" y="1"/>
                  </a:cubicBezTo>
                  <a:cubicBezTo>
                    <a:pt x="1" y="0"/>
                    <a:pt x="5" y="4"/>
                    <a:pt x="11" y="5"/>
                  </a:cubicBezTo>
                  <a:cubicBezTo>
                    <a:pt x="17" y="7"/>
                    <a:pt x="22" y="6"/>
                    <a:pt x="2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0"/>
            <p:cNvSpPr/>
            <p:nvPr/>
          </p:nvSpPr>
          <p:spPr bwMode="auto">
            <a:xfrm>
              <a:off x="2024135" y="4375589"/>
              <a:ext cx="1360631" cy="109234"/>
            </a:xfrm>
            <a:custGeom>
              <a:avLst/>
              <a:gdLst>
                <a:gd name="T0" fmla="*/ 0 w 600"/>
                <a:gd name="T1" fmla="*/ 36 h 48"/>
                <a:gd name="T2" fmla="*/ 0 w 600"/>
                <a:gd name="T3" fmla="*/ 48 h 48"/>
                <a:gd name="T4" fmla="*/ 600 w 600"/>
                <a:gd name="T5" fmla="*/ 23 h 48"/>
                <a:gd name="T6" fmla="*/ 600 w 600"/>
                <a:gd name="T7" fmla="*/ 0 h 48"/>
                <a:gd name="T8" fmla="*/ 0 w 600"/>
                <a:gd name="T9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" h="48">
                  <a:moveTo>
                    <a:pt x="0" y="36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600" y="23"/>
                    <a:pt x="600" y="23"/>
                    <a:pt x="600" y="23"/>
                  </a:cubicBezTo>
                  <a:cubicBezTo>
                    <a:pt x="600" y="0"/>
                    <a:pt x="600" y="0"/>
                    <a:pt x="600" y="0"/>
                  </a:cubicBezTo>
                  <a:cubicBezTo>
                    <a:pt x="600" y="0"/>
                    <a:pt x="35" y="25"/>
                    <a:pt x="0" y="36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1"/>
            <p:cNvSpPr/>
            <p:nvPr/>
          </p:nvSpPr>
          <p:spPr bwMode="auto">
            <a:xfrm>
              <a:off x="3613774" y="4357384"/>
              <a:ext cx="144687" cy="64199"/>
            </a:xfrm>
            <a:custGeom>
              <a:avLst/>
              <a:gdLst>
                <a:gd name="T0" fmla="*/ 0 w 151"/>
                <a:gd name="T1" fmla="*/ 31 h 67"/>
                <a:gd name="T2" fmla="*/ 151 w 151"/>
                <a:gd name="T3" fmla="*/ 0 h 67"/>
                <a:gd name="T4" fmla="*/ 151 w 151"/>
                <a:gd name="T5" fmla="*/ 67 h 67"/>
                <a:gd name="T6" fmla="*/ 0 w 151"/>
                <a:gd name="T7" fmla="*/ 55 h 67"/>
                <a:gd name="T8" fmla="*/ 0 w 151"/>
                <a:gd name="T9" fmla="*/ 3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67">
                  <a:moveTo>
                    <a:pt x="0" y="31"/>
                  </a:moveTo>
                  <a:lnTo>
                    <a:pt x="151" y="0"/>
                  </a:lnTo>
                  <a:lnTo>
                    <a:pt x="151" y="67"/>
                  </a:lnTo>
                  <a:lnTo>
                    <a:pt x="0" y="55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2"/>
            <p:cNvSpPr/>
            <p:nvPr/>
          </p:nvSpPr>
          <p:spPr bwMode="auto">
            <a:xfrm>
              <a:off x="3330149" y="4368882"/>
              <a:ext cx="283625" cy="61324"/>
            </a:xfrm>
            <a:custGeom>
              <a:avLst/>
              <a:gdLst>
                <a:gd name="T0" fmla="*/ 0 w 125"/>
                <a:gd name="T1" fmla="*/ 3 h 27"/>
                <a:gd name="T2" fmla="*/ 2 w 125"/>
                <a:gd name="T3" fmla="*/ 27 h 27"/>
                <a:gd name="T4" fmla="*/ 125 w 125"/>
                <a:gd name="T5" fmla="*/ 18 h 27"/>
                <a:gd name="T6" fmla="*/ 125 w 125"/>
                <a:gd name="T7" fmla="*/ 8 h 27"/>
                <a:gd name="T8" fmla="*/ 0 w 125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27">
                  <a:moveTo>
                    <a:pt x="0" y="3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5" y="8"/>
                    <a:pt x="30" y="0"/>
                    <a:pt x="0" y="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3"/>
            <p:cNvSpPr/>
            <p:nvPr/>
          </p:nvSpPr>
          <p:spPr bwMode="auto">
            <a:xfrm>
              <a:off x="2248352" y="4346843"/>
              <a:ext cx="575873" cy="793382"/>
            </a:xfrm>
            <a:custGeom>
              <a:avLst/>
              <a:gdLst>
                <a:gd name="T0" fmla="*/ 38 w 254"/>
                <a:gd name="T1" fmla="*/ 32 h 350"/>
                <a:gd name="T2" fmla="*/ 2 w 254"/>
                <a:gd name="T3" fmla="*/ 114 h 350"/>
                <a:gd name="T4" fmla="*/ 5 w 254"/>
                <a:gd name="T5" fmla="*/ 143 h 350"/>
                <a:gd name="T6" fmla="*/ 14 w 254"/>
                <a:gd name="T7" fmla="*/ 181 h 350"/>
                <a:gd name="T8" fmla="*/ 28 w 254"/>
                <a:gd name="T9" fmla="*/ 194 h 350"/>
                <a:gd name="T10" fmla="*/ 52 w 254"/>
                <a:gd name="T11" fmla="*/ 231 h 350"/>
                <a:gd name="T12" fmla="*/ 62 w 254"/>
                <a:gd name="T13" fmla="*/ 279 h 350"/>
                <a:gd name="T14" fmla="*/ 169 w 254"/>
                <a:gd name="T15" fmla="*/ 338 h 350"/>
                <a:gd name="T16" fmla="*/ 196 w 254"/>
                <a:gd name="T17" fmla="*/ 258 h 350"/>
                <a:gd name="T18" fmla="*/ 192 w 254"/>
                <a:gd name="T19" fmla="*/ 182 h 350"/>
                <a:gd name="T20" fmla="*/ 219 w 254"/>
                <a:gd name="T21" fmla="*/ 165 h 350"/>
                <a:gd name="T22" fmla="*/ 207 w 254"/>
                <a:gd name="T23" fmla="*/ 130 h 350"/>
                <a:gd name="T24" fmla="*/ 252 w 254"/>
                <a:gd name="T25" fmla="*/ 109 h 350"/>
                <a:gd name="T26" fmla="*/ 242 w 254"/>
                <a:gd name="T27" fmla="*/ 81 h 350"/>
                <a:gd name="T28" fmla="*/ 235 w 254"/>
                <a:gd name="T29" fmla="*/ 51 h 350"/>
                <a:gd name="T30" fmla="*/ 172 w 254"/>
                <a:gd name="T31" fmla="*/ 46 h 350"/>
                <a:gd name="T32" fmla="*/ 167 w 254"/>
                <a:gd name="T33" fmla="*/ 8 h 350"/>
                <a:gd name="T34" fmla="*/ 94 w 254"/>
                <a:gd name="T35" fmla="*/ 13 h 350"/>
                <a:gd name="T36" fmla="*/ 38 w 254"/>
                <a:gd name="T37" fmla="*/ 3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350">
                  <a:moveTo>
                    <a:pt x="38" y="32"/>
                  </a:moveTo>
                  <a:cubicBezTo>
                    <a:pt x="38" y="32"/>
                    <a:pt x="5" y="99"/>
                    <a:pt x="2" y="114"/>
                  </a:cubicBezTo>
                  <a:cubicBezTo>
                    <a:pt x="0" y="129"/>
                    <a:pt x="5" y="143"/>
                    <a:pt x="5" y="143"/>
                  </a:cubicBezTo>
                  <a:cubicBezTo>
                    <a:pt x="5" y="143"/>
                    <a:pt x="8" y="174"/>
                    <a:pt x="14" y="181"/>
                  </a:cubicBezTo>
                  <a:cubicBezTo>
                    <a:pt x="19" y="189"/>
                    <a:pt x="28" y="194"/>
                    <a:pt x="28" y="194"/>
                  </a:cubicBezTo>
                  <a:cubicBezTo>
                    <a:pt x="28" y="194"/>
                    <a:pt x="30" y="217"/>
                    <a:pt x="52" y="231"/>
                  </a:cubicBezTo>
                  <a:cubicBezTo>
                    <a:pt x="62" y="279"/>
                    <a:pt x="62" y="279"/>
                    <a:pt x="62" y="279"/>
                  </a:cubicBezTo>
                  <a:cubicBezTo>
                    <a:pt x="62" y="279"/>
                    <a:pt x="147" y="350"/>
                    <a:pt x="169" y="338"/>
                  </a:cubicBezTo>
                  <a:cubicBezTo>
                    <a:pt x="192" y="326"/>
                    <a:pt x="196" y="298"/>
                    <a:pt x="196" y="258"/>
                  </a:cubicBezTo>
                  <a:cubicBezTo>
                    <a:pt x="196" y="219"/>
                    <a:pt x="192" y="182"/>
                    <a:pt x="192" y="182"/>
                  </a:cubicBezTo>
                  <a:cubicBezTo>
                    <a:pt x="192" y="182"/>
                    <a:pt x="215" y="169"/>
                    <a:pt x="219" y="165"/>
                  </a:cubicBezTo>
                  <a:cubicBezTo>
                    <a:pt x="223" y="160"/>
                    <a:pt x="220" y="133"/>
                    <a:pt x="207" y="130"/>
                  </a:cubicBezTo>
                  <a:cubicBezTo>
                    <a:pt x="207" y="130"/>
                    <a:pt x="250" y="118"/>
                    <a:pt x="252" y="109"/>
                  </a:cubicBezTo>
                  <a:cubicBezTo>
                    <a:pt x="253" y="99"/>
                    <a:pt x="242" y="81"/>
                    <a:pt x="242" y="81"/>
                  </a:cubicBezTo>
                  <a:cubicBezTo>
                    <a:pt x="242" y="81"/>
                    <a:pt x="254" y="61"/>
                    <a:pt x="235" y="51"/>
                  </a:cubicBezTo>
                  <a:cubicBezTo>
                    <a:pt x="230" y="48"/>
                    <a:pt x="172" y="46"/>
                    <a:pt x="172" y="46"/>
                  </a:cubicBezTo>
                  <a:cubicBezTo>
                    <a:pt x="172" y="46"/>
                    <a:pt x="190" y="15"/>
                    <a:pt x="167" y="8"/>
                  </a:cubicBezTo>
                  <a:cubicBezTo>
                    <a:pt x="145" y="0"/>
                    <a:pt x="94" y="13"/>
                    <a:pt x="94" y="13"/>
                  </a:cubicBezTo>
                  <a:lnTo>
                    <a:pt x="38" y="32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4"/>
            <p:cNvSpPr/>
            <p:nvPr/>
          </p:nvSpPr>
          <p:spPr bwMode="auto">
            <a:xfrm>
              <a:off x="2354711" y="4450328"/>
              <a:ext cx="290332" cy="154269"/>
            </a:xfrm>
            <a:custGeom>
              <a:avLst/>
              <a:gdLst>
                <a:gd name="T0" fmla="*/ 128 w 128"/>
                <a:gd name="T1" fmla="*/ 0 h 68"/>
                <a:gd name="T2" fmla="*/ 123 w 128"/>
                <a:gd name="T3" fmla="*/ 1 h 68"/>
                <a:gd name="T4" fmla="*/ 106 w 128"/>
                <a:gd name="T5" fmla="*/ 4 h 68"/>
                <a:gd name="T6" fmla="*/ 83 w 128"/>
                <a:gd name="T7" fmla="*/ 7 h 68"/>
                <a:gd name="T8" fmla="*/ 55 w 128"/>
                <a:gd name="T9" fmla="*/ 16 h 68"/>
                <a:gd name="T10" fmla="*/ 43 w 128"/>
                <a:gd name="T11" fmla="*/ 25 h 68"/>
                <a:gd name="T12" fmla="*/ 33 w 128"/>
                <a:gd name="T13" fmla="*/ 36 h 68"/>
                <a:gd name="T14" fmla="*/ 16 w 128"/>
                <a:gd name="T15" fmla="*/ 53 h 68"/>
                <a:gd name="T16" fmla="*/ 5 w 128"/>
                <a:gd name="T17" fmla="*/ 64 h 68"/>
                <a:gd name="T18" fmla="*/ 0 w 128"/>
                <a:gd name="T19" fmla="*/ 68 h 68"/>
                <a:gd name="T20" fmla="*/ 4 w 128"/>
                <a:gd name="T21" fmla="*/ 63 h 68"/>
                <a:gd name="T22" fmla="*/ 15 w 128"/>
                <a:gd name="T23" fmla="*/ 52 h 68"/>
                <a:gd name="T24" fmla="*/ 32 w 128"/>
                <a:gd name="T25" fmla="*/ 34 h 68"/>
                <a:gd name="T26" fmla="*/ 42 w 128"/>
                <a:gd name="T27" fmla="*/ 24 h 68"/>
                <a:gd name="T28" fmla="*/ 54 w 128"/>
                <a:gd name="T29" fmla="*/ 14 h 68"/>
                <a:gd name="T30" fmla="*/ 82 w 128"/>
                <a:gd name="T31" fmla="*/ 5 h 68"/>
                <a:gd name="T32" fmla="*/ 106 w 128"/>
                <a:gd name="T33" fmla="*/ 2 h 68"/>
                <a:gd name="T34" fmla="*/ 123 w 128"/>
                <a:gd name="T35" fmla="*/ 0 h 68"/>
                <a:gd name="T36" fmla="*/ 128 w 128"/>
                <a:gd name="T3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8" h="68">
                  <a:moveTo>
                    <a:pt x="128" y="0"/>
                  </a:moveTo>
                  <a:cubicBezTo>
                    <a:pt x="128" y="0"/>
                    <a:pt x="126" y="1"/>
                    <a:pt x="123" y="1"/>
                  </a:cubicBezTo>
                  <a:cubicBezTo>
                    <a:pt x="119" y="2"/>
                    <a:pt x="113" y="3"/>
                    <a:pt x="106" y="4"/>
                  </a:cubicBezTo>
                  <a:cubicBezTo>
                    <a:pt x="100" y="4"/>
                    <a:pt x="91" y="5"/>
                    <a:pt x="83" y="7"/>
                  </a:cubicBezTo>
                  <a:cubicBezTo>
                    <a:pt x="74" y="8"/>
                    <a:pt x="64" y="11"/>
                    <a:pt x="55" y="16"/>
                  </a:cubicBezTo>
                  <a:cubicBezTo>
                    <a:pt x="51" y="18"/>
                    <a:pt x="47" y="22"/>
                    <a:pt x="43" y="25"/>
                  </a:cubicBezTo>
                  <a:cubicBezTo>
                    <a:pt x="40" y="29"/>
                    <a:pt x="37" y="32"/>
                    <a:pt x="33" y="36"/>
                  </a:cubicBezTo>
                  <a:cubicBezTo>
                    <a:pt x="27" y="42"/>
                    <a:pt x="21" y="48"/>
                    <a:pt x="16" y="53"/>
                  </a:cubicBezTo>
                  <a:cubicBezTo>
                    <a:pt x="12" y="57"/>
                    <a:pt x="8" y="61"/>
                    <a:pt x="5" y="64"/>
                  </a:cubicBezTo>
                  <a:cubicBezTo>
                    <a:pt x="2" y="67"/>
                    <a:pt x="0" y="68"/>
                    <a:pt x="0" y="68"/>
                  </a:cubicBezTo>
                  <a:cubicBezTo>
                    <a:pt x="0" y="68"/>
                    <a:pt x="1" y="66"/>
                    <a:pt x="4" y="63"/>
                  </a:cubicBezTo>
                  <a:cubicBezTo>
                    <a:pt x="7" y="60"/>
                    <a:pt x="11" y="56"/>
                    <a:pt x="15" y="52"/>
                  </a:cubicBezTo>
                  <a:cubicBezTo>
                    <a:pt x="20" y="46"/>
                    <a:pt x="26" y="41"/>
                    <a:pt x="32" y="34"/>
                  </a:cubicBezTo>
                  <a:cubicBezTo>
                    <a:pt x="35" y="31"/>
                    <a:pt x="39" y="27"/>
                    <a:pt x="42" y="24"/>
                  </a:cubicBezTo>
                  <a:cubicBezTo>
                    <a:pt x="45" y="20"/>
                    <a:pt x="49" y="17"/>
                    <a:pt x="54" y="14"/>
                  </a:cubicBezTo>
                  <a:cubicBezTo>
                    <a:pt x="63" y="9"/>
                    <a:pt x="73" y="6"/>
                    <a:pt x="82" y="5"/>
                  </a:cubicBezTo>
                  <a:cubicBezTo>
                    <a:pt x="91" y="3"/>
                    <a:pt x="99" y="3"/>
                    <a:pt x="106" y="2"/>
                  </a:cubicBezTo>
                  <a:cubicBezTo>
                    <a:pt x="113" y="1"/>
                    <a:pt x="119" y="1"/>
                    <a:pt x="123" y="0"/>
                  </a:cubicBezTo>
                  <a:cubicBezTo>
                    <a:pt x="126" y="0"/>
                    <a:pt x="128" y="0"/>
                    <a:pt x="128" y="0"/>
                  </a:cubicBezTo>
                  <a:close/>
                </a:path>
              </a:pathLst>
            </a:custGeom>
            <a:solidFill>
              <a:srgbClr val="E27F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5"/>
            <p:cNvSpPr/>
            <p:nvPr/>
          </p:nvSpPr>
          <p:spPr bwMode="auto">
            <a:xfrm>
              <a:off x="1536416" y="4891096"/>
              <a:ext cx="1095212" cy="611326"/>
            </a:xfrm>
            <a:custGeom>
              <a:avLst/>
              <a:gdLst>
                <a:gd name="T0" fmla="*/ 383 w 483"/>
                <a:gd name="T1" fmla="*/ 0 h 270"/>
                <a:gd name="T2" fmla="*/ 84 w 483"/>
                <a:gd name="T3" fmla="*/ 131 h 270"/>
                <a:gd name="T4" fmla="*/ 4 w 483"/>
                <a:gd name="T5" fmla="*/ 270 h 270"/>
                <a:gd name="T6" fmla="*/ 274 w 483"/>
                <a:gd name="T7" fmla="*/ 270 h 270"/>
                <a:gd name="T8" fmla="*/ 483 w 483"/>
                <a:gd name="T9" fmla="*/ 98 h 270"/>
                <a:gd name="T10" fmla="*/ 383 w 483"/>
                <a:gd name="T11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3" h="270">
                  <a:moveTo>
                    <a:pt x="383" y="0"/>
                  </a:moveTo>
                  <a:cubicBezTo>
                    <a:pt x="379" y="1"/>
                    <a:pt x="84" y="131"/>
                    <a:pt x="84" y="131"/>
                  </a:cubicBezTo>
                  <a:cubicBezTo>
                    <a:pt x="84" y="131"/>
                    <a:pt x="0" y="232"/>
                    <a:pt x="4" y="270"/>
                  </a:cubicBezTo>
                  <a:cubicBezTo>
                    <a:pt x="274" y="270"/>
                    <a:pt x="274" y="270"/>
                    <a:pt x="274" y="270"/>
                  </a:cubicBezTo>
                  <a:cubicBezTo>
                    <a:pt x="483" y="98"/>
                    <a:pt x="483" y="98"/>
                    <a:pt x="483" y="98"/>
                  </a:cubicBezTo>
                  <a:lnTo>
                    <a:pt x="383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6"/>
            <p:cNvSpPr/>
            <p:nvPr/>
          </p:nvSpPr>
          <p:spPr bwMode="auto">
            <a:xfrm>
              <a:off x="2422743" y="4529858"/>
              <a:ext cx="374653" cy="157143"/>
            </a:xfrm>
            <a:custGeom>
              <a:avLst/>
              <a:gdLst>
                <a:gd name="T0" fmla="*/ 0 w 165"/>
                <a:gd name="T1" fmla="*/ 69 h 69"/>
                <a:gd name="T2" fmla="*/ 1 w 165"/>
                <a:gd name="T3" fmla="*/ 68 h 69"/>
                <a:gd name="T4" fmla="*/ 5 w 165"/>
                <a:gd name="T5" fmla="*/ 64 h 69"/>
                <a:gd name="T6" fmla="*/ 19 w 165"/>
                <a:gd name="T7" fmla="*/ 50 h 69"/>
                <a:gd name="T8" fmla="*/ 40 w 165"/>
                <a:gd name="T9" fmla="*/ 29 h 69"/>
                <a:gd name="T10" fmla="*/ 54 w 165"/>
                <a:gd name="T11" fmla="*/ 17 h 69"/>
                <a:gd name="T12" fmla="*/ 72 w 165"/>
                <a:gd name="T13" fmla="*/ 11 h 69"/>
                <a:gd name="T14" fmla="*/ 138 w 165"/>
                <a:gd name="T15" fmla="*/ 3 h 69"/>
                <a:gd name="T16" fmla="*/ 158 w 165"/>
                <a:gd name="T17" fmla="*/ 1 h 69"/>
                <a:gd name="T18" fmla="*/ 163 w 165"/>
                <a:gd name="T19" fmla="*/ 0 h 69"/>
                <a:gd name="T20" fmla="*/ 165 w 165"/>
                <a:gd name="T21" fmla="*/ 0 h 69"/>
                <a:gd name="T22" fmla="*/ 163 w 165"/>
                <a:gd name="T23" fmla="*/ 1 h 69"/>
                <a:gd name="T24" fmla="*/ 158 w 165"/>
                <a:gd name="T25" fmla="*/ 2 h 69"/>
                <a:gd name="T26" fmla="*/ 138 w 165"/>
                <a:gd name="T27" fmla="*/ 4 h 69"/>
                <a:gd name="T28" fmla="*/ 72 w 165"/>
                <a:gd name="T29" fmla="*/ 13 h 69"/>
                <a:gd name="T30" fmla="*/ 55 w 165"/>
                <a:gd name="T31" fmla="*/ 19 h 69"/>
                <a:gd name="T32" fmla="*/ 42 w 165"/>
                <a:gd name="T33" fmla="*/ 30 h 69"/>
                <a:gd name="T34" fmla="*/ 20 w 165"/>
                <a:gd name="T35" fmla="*/ 51 h 69"/>
                <a:gd name="T36" fmla="*/ 6 w 165"/>
                <a:gd name="T37" fmla="*/ 64 h 69"/>
                <a:gd name="T38" fmla="*/ 1 w 165"/>
                <a:gd name="T39" fmla="*/ 68 h 69"/>
                <a:gd name="T40" fmla="*/ 0 w 165"/>
                <a:gd name="T4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5" h="69">
                  <a:moveTo>
                    <a:pt x="0" y="69"/>
                  </a:moveTo>
                  <a:cubicBezTo>
                    <a:pt x="0" y="69"/>
                    <a:pt x="0" y="69"/>
                    <a:pt x="1" y="68"/>
                  </a:cubicBezTo>
                  <a:cubicBezTo>
                    <a:pt x="2" y="67"/>
                    <a:pt x="3" y="65"/>
                    <a:pt x="5" y="64"/>
                  </a:cubicBezTo>
                  <a:cubicBezTo>
                    <a:pt x="9" y="60"/>
                    <a:pt x="13" y="56"/>
                    <a:pt x="19" y="50"/>
                  </a:cubicBezTo>
                  <a:cubicBezTo>
                    <a:pt x="25" y="44"/>
                    <a:pt x="32" y="37"/>
                    <a:pt x="40" y="29"/>
                  </a:cubicBezTo>
                  <a:cubicBezTo>
                    <a:pt x="45" y="25"/>
                    <a:pt x="48" y="21"/>
                    <a:pt x="54" y="17"/>
                  </a:cubicBezTo>
                  <a:cubicBezTo>
                    <a:pt x="59" y="14"/>
                    <a:pt x="65" y="11"/>
                    <a:pt x="72" y="11"/>
                  </a:cubicBezTo>
                  <a:cubicBezTo>
                    <a:pt x="97" y="8"/>
                    <a:pt x="121" y="5"/>
                    <a:pt x="138" y="3"/>
                  </a:cubicBezTo>
                  <a:cubicBezTo>
                    <a:pt x="146" y="2"/>
                    <a:pt x="152" y="1"/>
                    <a:pt x="158" y="1"/>
                  </a:cubicBezTo>
                  <a:cubicBezTo>
                    <a:pt x="160" y="1"/>
                    <a:pt x="161" y="1"/>
                    <a:pt x="163" y="0"/>
                  </a:cubicBezTo>
                  <a:cubicBezTo>
                    <a:pt x="164" y="0"/>
                    <a:pt x="165" y="0"/>
                    <a:pt x="165" y="0"/>
                  </a:cubicBezTo>
                  <a:cubicBezTo>
                    <a:pt x="165" y="0"/>
                    <a:pt x="164" y="1"/>
                    <a:pt x="163" y="1"/>
                  </a:cubicBezTo>
                  <a:cubicBezTo>
                    <a:pt x="162" y="1"/>
                    <a:pt x="160" y="1"/>
                    <a:pt x="158" y="2"/>
                  </a:cubicBezTo>
                  <a:cubicBezTo>
                    <a:pt x="153" y="2"/>
                    <a:pt x="146" y="3"/>
                    <a:pt x="138" y="4"/>
                  </a:cubicBezTo>
                  <a:cubicBezTo>
                    <a:pt x="121" y="7"/>
                    <a:pt x="98" y="10"/>
                    <a:pt x="72" y="13"/>
                  </a:cubicBezTo>
                  <a:cubicBezTo>
                    <a:pt x="66" y="14"/>
                    <a:pt x="60" y="16"/>
                    <a:pt x="55" y="19"/>
                  </a:cubicBezTo>
                  <a:cubicBezTo>
                    <a:pt x="50" y="22"/>
                    <a:pt x="46" y="26"/>
                    <a:pt x="42" y="30"/>
                  </a:cubicBezTo>
                  <a:cubicBezTo>
                    <a:pt x="34" y="38"/>
                    <a:pt x="26" y="45"/>
                    <a:pt x="20" y="51"/>
                  </a:cubicBezTo>
                  <a:cubicBezTo>
                    <a:pt x="14" y="56"/>
                    <a:pt x="9" y="61"/>
                    <a:pt x="6" y="64"/>
                  </a:cubicBezTo>
                  <a:cubicBezTo>
                    <a:pt x="4" y="66"/>
                    <a:pt x="3" y="67"/>
                    <a:pt x="1" y="68"/>
                  </a:cubicBezTo>
                  <a:cubicBezTo>
                    <a:pt x="0" y="69"/>
                    <a:pt x="0" y="69"/>
                    <a:pt x="0" y="69"/>
                  </a:cubicBezTo>
                  <a:close/>
                </a:path>
              </a:pathLst>
            </a:custGeom>
            <a:solidFill>
              <a:srgbClr val="E27F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7"/>
            <p:cNvSpPr/>
            <p:nvPr/>
          </p:nvSpPr>
          <p:spPr bwMode="auto">
            <a:xfrm>
              <a:off x="2485983" y="4643883"/>
              <a:ext cx="236673" cy="121690"/>
            </a:xfrm>
            <a:custGeom>
              <a:avLst/>
              <a:gdLst>
                <a:gd name="T0" fmla="*/ 104 w 104"/>
                <a:gd name="T1" fmla="*/ 0 h 54"/>
                <a:gd name="T2" fmla="*/ 100 w 104"/>
                <a:gd name="T3" fmla="*/ 1 h 54"/>
                <a:gd name="T4" fmla="*/ 87 w 104"/>
                <a:gd name="T5" fmla="*/ 3 h 54"/>
                <a:gd name="T6" fmla="*/ 48 w 104"/>
                <a:gd name="T7" fmla="*/ 18 h 54"/>
                <a:gd name="T8" fmla="*/ 29 w 104"/>
                <a:gd name="T9" fmla="*/ 32 h 54"/>
                <a:gd name="T10" fmla="*/ 14 w 104"/>
                <a:gd name="T11" fmla="*/ 44 h 54"/>
                <a:gd name="T12" fmla="*/ 4 w 104"/>
                <a:gd name="T13" fmla="*/ 51 h 54"/>
                <a:gd name="T14" fmla="*/ 0 w 104"/>
                <a:gd name="T15" fmla="*/ 54 h 54"/>
                <a:gd name="T16" fmla="*/ 3 w 104"/>
                <a:gd name="T17" fmla="*/ 51 h 54"/>
                <a:gd name="T18" fmla="*/ 13 w 104"/>
                <a:gd name="T19" fmla="*/ 43 h 54"/>
                <a:gd name="T20" fmla="*/ 28 w 104"/>
                <a:gd name="T21" fmla="*/ 31 h 54"/>
                <a:gd name="T22" fmla="*/ 47 w 104"/>
                <a:gd name="T23" fmla="*/ 17 h 54"/>
                <a:gd name="T24" fmla="*/ 87 w 104"/>
                <a:gd name="T25" fmla="*/ 1 h 54"/>
                <a:gd name="T26" fmla="*/ 100 w 104"/>
                <a:gd name="T27" fmla="*/ 0 h 54"/>
                <a:gd name="T28" fmla="*/ 104 w 104"/>
                <a:gd name="T2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54">
                  <a:moveTo>
                    <a:pt x="104" y="0"/>
                  </a:moveTo>
                  <a:cubicBezTo>
                    <a:pt x="104" y="0"/>
                    <a:pt x="103" y="0"/>
                    <a:pt x="100" y="1"/>
                  </a:cubicBezTo>
                  <a:cubicBezTo>
                    <a:pt x="97" y="1"/>
                    <a:pt x="92" y="2"/>
                    <a:pt x="87" y="3"/>
                  </a:cubicBezTo>
                  <a:cubicBezTo>
                    <a:pt x="76" y="5"/>
                    <a:pt x="62" y="9"/>
                    <a:pt x="48" y="18"/>
                  </a:cubicBezTo>
                  <a:cubicBezTo>
                    <a:pt x="41" y="23"/>
                    <a:pt x="35" y="28"/>
                    <a:pt x="29" y="32"/>
                  </a:cubicBezTo>
                  <a:cubicBezTo>
                    <a:pt x="24" y="37"/>
                    <a:pt x="19" y="40"/>
                    <a:pt x="14" y="44"/>
                  </a:cubicBezTo>
                  <a:cubicBezTo>
                    <a:pt x="10" y="47"/>
                    <a:pt x="7" y="49"/>
                    <a:pt x="4" y="51"/>
                  </a:cubicBezTo>
                  <a:cubicBezTo>
                    <a:pt x="1" y="53"/>
                    <a:pt x="0" y="54"/>
                    <a:pt x="0" y="54"/>
                  </a:cubicBezTo>
                  <a:cubicBezTo>
                    <a:pt x="0" y="54"/>
                    <a:pt x="1" y="53"/>
                    <a:pt x="3" y="51"/>
                  </a:cubicBezTo>
                  <a:cubicBezTo>
                    <a:pt x="6" y="49"/>
                    <a:pt x="9" y="46"/>
                    <a:pt x="13" y="43"/>
                  </a:cubicBezTo>
                  <a:cubicBezTo>
                    <a:pt x="18" y="39"/>
                    <a:pt x="23" y="35"/>
                    <a:pt x="28" y="31"/>
                  </a:cubicBezTo>
                  <a:cubicBezTo>
                    <a:pt x="34" y="26"/>
                    <a:pt x="40" y="21"/>
                    <a:pt x="47" y="17"/>
                  </a:cubicBezTo>
                  <a:cubicBezTo>
                    <a:pt x="61" y="7"/>
                    <a:pt x="76" y="3"/>
                    <a:pt x="87" y="1"/>
                  </a:cubicBezTo>
                  <a:cubicBezTo>
                    <a:pt x="92" y="1"/>
                    <a:pt x="97" y="0"/>
                    <a:pt x="100" y="0"/>
                  </a:cubicBezTo>
                  <a:cubicBezTo>
                    <a:pt x="103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E27F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8"/>
            <p:cNvSpPr/>
            <p:nvPr/>
          </p:nvSpPr>
          <p:spPr bwMode="auto">
            <a:xfrm>
              <a:off x="2368126" y="4870016"/>
              <a:ext cx="27788" cy="160976"/>
            </a:xfrm>
            <a:custGeom>
              <a:avLst/>
              <a:gdLst>
                <a:gd name="T0" fmla="*/ 11 w 12"/>
                <a:gd name="T1" fmla="*/ 71 h 71"/>
                <a:gd name="T2" fmla="*/ 9 w 12"/>
                <a:gd name="T3" fmla="*/ 60 h 71"/>
                <a:gd name="T4" fmla="*/ 5 w 12"/>
                <a:gd name="T5" fmla="*/ 36 h 71"/>
                <a:gd name="T6" fmla="*/ 1 w 12"/>
                <a:gd name="T7" fmla="*/ 11 h 71"/>
                <a:gd name="T8" fmla="*/ 0 w 12"/>
                <a:gd name="T9" fmla="*/ 0 h 71"/>
                <a:gd name="T10" fmla="*/ 2 w 12"/>
                <a:gd name="T11" fmla="*/ 10 h 71"/>
                <a:gd name="T12" fmla="*/ 7 w 12"/>
                <a:gd name="T13" fmla="*/ 35 h 71"/>
                <a:gd name="T14" fmla="*/ 11 w 12"/>
                <a:gd name="T15" fmla="*/ 60 h 71"/>
                <a:gd name="T16" fmla="*/ 11 w 12"/>
                <a:gd name="T1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1">
                  <a:moveTo>
                    <a:pt x="11" y="71"/>
                  </a:moveTo>
                  <a:cubicBezTo>
                    <a:pt x="11" y="71"/>
                    <a:pt x="10" y="67"/>
                    <a:pt x="9" y="60"/>
                  </a:cubicBezTo>
                  <a:cubicBezTo>
                    <a:pt x="8" y="53"/>
                    <a:pt x="7" y="45"/>
                    <a:pt x="5" y="36"/>
                  </a:cubicBezTo>
                  <a:cubicBezTo>
                    <a:pt x="3" y="26"/>
                    <a:pt x="2" y="17"/>
                    <a:pt x="1" y="11"/>
                  </a:cubicBezTo>
                  <a:cubicBezTo>
                    <a:pt x="0" y="4"/>
                    <a:pt x="0" y="0"/>
                    <a:pt x="0" y="0"/>
                  </a:cubicBezTo>
                  <a:cubicBezTo>
                    <a:pt x="0" y="0"/>
                    <a:pt x="1" y="4"/>
                    <a:pt x="2" y="10"/>
                  </a:cubicBezTo>
                  <a:cubicBezTo>
                    <a:pt x="4" y="17"/>
                    <a:pt x="5" y="25"/>
                    <a:pt x="7" y="35"/>
                  </a:cubicBezTo>
                  <a:cubicBezTo>
                    <a:pt x="9" y="45"/>
                    <a:pt x="10" y="54"/>
                    <a:pt x="11" y="60"/>
                  </a:cubicBezTo>
                  <a:cubicBezTo>
                    <a:pt x="12" y="67"/>
                    <a:pt x="12" y="71"/>
                    <a:pt x="11" y="71"/>
                  </a:cubicBezTo>
                  <a:close/>
                </a:path>
              </a:pathLst>
            </a:custGeom>
            <a:solidFill>
              <a:srgbClr val="E27F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9"/>
            <p:cNvSpPr/>
            <p:nvPr/>
          </p:nvSpPr>
          <p:spPr bwMode="auto">
            <a:xfrm>
              <a:off x="2615339" y="4756949"/>
              <a:ext cx="74739" cy="54617"/>
            </a:xfrm>
            <a:custGeom>
              <a:avLst/>
              <a:gdLst>
                <a:gd name="T0" fmla="*/ 33 w 33"/>
                <a:gd name="T1" fmla="*/ 1 h 24"/>
                <a:gd name="T2" fmla="*/ 16 w 33"/>
                <a:gd name="T3" fmla="*/ 10 h 24"/>
                <a:gd name="T4" fmla="*/ 0 w 33"/>
                <a:gd name="T5" fmla="*/ 23 h 24"/>
                <a:gd name="T6" fmla="*/ 14 w 33"/>
                <a:gd name="T7" fmla="*/ 9 h 24"/>
                <a:gd name="T8" fmla="*/ 33 w 33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4">
                  <a:moveTo>
                    <a:pt x="33" y="1"/>
                  </a:moveTo>
                  <a:cubicBezTo>
                    <a:pt x="33" y="1"/>
                    <a:pt x="25" y="4"/>
                    <a:pt x="16" y="10"/>
                  </a:cubicBezTo>
                  <a:cubicBezTo>
                    <a:pt x="6" y="17"/>
                    <a:pt x="1" y="24"/>
                    <a:pt x="0" y="23"/>
                  </a:cubicBezTo>
                  <a:cubicBezTo>
                    <a:pt x="0" y="23"/>
                    <a:pt x="5" y="15"/>
                    <a:pt x="14" y="9"/>
                  </a:cubicBezTo>
                  <a:cubicBezTo>
                    <a:pt x="24" y="2"/>
                    <a:pt x="33" y="0"/>
                    <a:pt x="33" y="1"/>
                  </a:cubicBezTo>
                  <a:close/>
                </a:path>
              </a:pathLst>
            </a:custGeom>
            <a:solidFill>
              <a:srgbClr val="E27F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0"/>
            <p:cNvSpPr/>
            <p:nvPr/>
          </p:nvSpPr>
          <p:spPr bwMode="auto">
            <a:xfrm>
              <a:off x="3874402" y="4385171"/>
              <a:ext cx="430228" cy="559583"/>
            </a:xfrm>
            <a:custGeom>
              <a:avLst/>
              <a:gdLst>
                <a:gd name="T0" fmla="*/ 114 w 190"/>
                <a:gd name="T1" fmla="*/ 7 h 247"/>
                <a:gd name="T2" fmla="*/ 64 w 190"/>
                <a:gd name="T3" fmla="*/ 8 h 247"/>
                <a:gd name="T4" fmla="*/ 0 w 190"/>
                <a:gd name="T5" fmla="*/ 128 h 247"/>
                <a:gd name="T6" fmla="*/ 89 w 190"/>
                <a:gd name="T7" fmla="*/ 241 h 247"/>
                <a:gd name="T8" fmla="*/ 180 w 190"/>
                <a:gd name="T9" fmla="*/ 114 h 247"/>
                <a:gd name="T10" fmla="*/ 114 w 190"/>
                <a:gd name="T11" fmla="*/ 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247">
                  <a:moveTo>
                    <a:pt x="114" y="7"/>
                  </a:moveTo>
                  <a:cubicBezTo>
                    <a:pt x="98" y="0"/>
                    <a:pt x="80" y="0"/>
                    <a:pt x="64" y="8"/>
                  </a:cubicBezTo>
                  <a:cubicBezTo>
                    <a:pt x="38" y="21"/>
                    <a:pt x="0" y="53"/>
                    <a:pt x="0" y="128"/>
                  </a:cubicBezTo>
                  <a:cubicBezTo>
                    <a:pt x="0" y="241"/>
                    <a:pt x="89" y="241"/>
                    <a:pt x="89" y="241"/>
                  </a:cubicBezTo>
                  <a:cubicBezTo>
                    <a:pt x="89" y="241"/>
                    <a:pt x="190" y="247"/>
                    <a:pt x="180" y="114"/>
                  </a:cubicBezTo>
                  <a:cubicBezTo>
                    <a:pt x="174" y="46"/>
                    <a:pt x="139" y="18"/>
                    <a:pt x="114" y="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1"/>
            <p:cNvSpPr/>
            <p:nvPr/>
          </p:nvSpPr>
          <p:spPr bwMode="auto">
            <a:xfrm>
              <a:off x="3874402" y="4385171"/>
              <a:ext cx="408189" cy="358363"/>
            </a:xfrm>
            <a:custGeom>
              <a:avLst/>
              <a:gdLst>
                <a:gd name="T0" fmla="*/ 180 w 180"/>
                <a:gd name="T1" fmla="*/ 114 h 158"/>
                <a:gd name="T2" fmla="*/ 114 w 180"/>
                <a:gd name="T3" fmla="*/ 7 h 158"/>
                <a:gd name="T4" fmla="*/ 64 w 180"/>
                <a:gd name="T5" fmla="*/ 8 h 158"/>
                <a:gd name="T6" fmla="*/ 0 w 180"/>
                <a:gd name="T7" fmla="*/ 128 h 158"/>
                <a:gd name="T8" fmla="*/ 21 w 180"/>
                <a:gd name="T9" fmla="*/ 156 h 158"/>
                <a:gd name="T10" fmla="*/ 43 w 180"/>
                <a:gd name="T11" fmla="*/ 94 h 158"/>
                <a:gd name="T12" fmla="*/ 55 w 180"/>
                <a:gd name="T13" fmla="*/ 113 h 158"/>
                <a:gd name="T14" fmla="*/ 83 w 180"/>
                <a:gd name="T15" fmla="*/ 79 h 158"/>
                <a:gd name="T16" fmla="*/ 105 w 180"/>
                <a:gd name="T17" fmla="*/ 116 h 158"/>
                <a:gd name="T18" fmla="*/ 131 w 180"/>
                <a:gd name="T19" fmla="*/ 72 h 158"/>
                <a:gd name="T20" fmla="*/ 153 w 180"/>
                <a:gd name="T21" fmla="*/ 122 h 158"/>
                <a:gd name="T22" fmla="*/ 180 w 180"/>
                <a:gd name="T23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0" h="158">
                  <a:moveTo>
                    <a:pt x="180" y="114"/>
                  </a:moveTo>
                  <a:cubicBezTo>
                    <a:pt x="174" y="46"/>
                    <a:pt x="139" y="18"/>
                    <a:pt x="114" y="7"/>
                  </a:cubicBezTo>
                  <a:cubicBezTo>
                    <a:pt x="98" y="0"/>
                    <a:pt x="80" y="0"/>
                    <a:pt x="64" y="8"/>
                  </a:cubicBezTo>
                  <a:cubicBezTo>
                    <a:pt x="38" y="21"/>
                    <a:pt x="0" y="53"/>
                    <a:pt x="0" y="128"/>
                  </a:cubicBezTo>
                  <a:cubicBezTo>
                    <a:pt x="0" y="128"/>
                    <a:pt x="3" y="158"/>
                    <a:pt x="21" y="156"/>
                  </a:cubicBezTo>
                  <a:cubicBezTo>
                    <a:pt x="41" y="153"/>
                    <a:pt x="43" y="94"/>
                    <a:pt x="43" y="94"/>
                  </a:cubicBezTo>
                  <a:cubicBezTo>
                    <a:pt x="43" y="94"/>
                    <a:pt x="42" y="115"/>
                    <a:pt x="55" y="113"/>
                  </a:cubicBezTo>
                  <a:cubicBezTo>
                    <a:pt x="68" y="112"/>
                    <a:pt x="71" y="83"/>
                    <a:pt x="83" y="79"/>
                  </a:cubicBezTo>
                  <a:cubicBezTo>
                    <a:pt x="94" y="75"/>
                    <a:pt x="86" y="113"/>
                    <a:pt x="105" y="116"/>
                  </a:cubicBezTo>
                  <a:cubicBezTo>
                    <a:pt x="124" y="120"/>
                    <a:pt x="120" y="70"/>
                    <a:pt x="131" y="72"/>
                  </a:cubicBezTo>
                  <a:cubicBezTo>
                    <a:pt x="143" y="74"/>
                    <a:pt x="133" y="113"/>
                    <a:pt x="153" y="122"/>
                  </a:cubicBezTo>
                  <a:cubicBezTo>
                    <a:pt x="174" y="130"/>
                    <a:pt x="180" y="114"/>
                    <a:pt x="180" y="114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2"/>
            <p:cNvSpPr/>
            <p:nvPr/>
          </p:nvSpPr>
          <p:spPr bwMode="auto">
            <a:xfrm>
              <a:off x="3982678" y="4664005"/>
              <a:ext cx="41202" cy="49826"/>
            </a:xfrm>
            <a:custGeom>
              <a:avLst/>
              <a:gdLst>
                <a:gd name="T0" fmla="*/ 17 w 18"/>
                <a:gd name="T1" fmla="*/ 8 h 22"/>
                <a:gd name="T2" fmla="*/ 17 w 18"/>
                <a:gd name="T3" fmla="*/ 7 h 22"/>
                <a:gd name="T4" fmla="*/ 1 w 18"/>
                <a:gd name="T5" fmla="*/ 7 h 22"/>
                <a:gd name="T6" fmla="*/ 1 w 18"/>
                <a:gd name="T7" fmla="*/ 15 h 22"/>
                <a:gd name="T8" fmla="*/ 6 w 18"/>
                <a:gd name="T9" fmla="*/ 21 h 22"/>
                <a:gd name="T10" fmla="*/ 14 w 18"/>
                <a:gd name="T11" fmla="*/ 18 h 22"/>
                <a:gd name="T12" fmla="*/ 17 w 18"/>
                <a:gd name="T13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2">
                  <a:moveTo>
                    <a:pt x="17" y="8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14" y="0"/>
                    <a:pt x="4" y="1"/>
                    <a:pt x="1" y="7"/>
                  </a:cubicBezTo>
                  <a:cubicBezTo>
                    <a:pt x="0" y="10"/>
                    <a:pt x="0" y="13"/>
                    <a:pt x="1" y="15"/>
                  </a:cubicBezTo>
                  <a:cubicBezTo>
                    <a:pt x="1" y="18"/>
                    <a:pt x="3" y="20"/>
                    <a:pt x="6" y="21"/>
                  </a:cubicBezTo>
                  <a:cubicBezTo>
                    <a:pt x="9" y="22"/>
                    <a:pt x="12" y="21"/>
                    <a:pt x="14" y="18"/>
                  </a:cubicBezTo>
                  <a:cubicBezTo>
                    <a:pt x="17" y="15"/>
                    <a:pt x="18" y="11"/>
                    <a:pt x="17" y="8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3"/>
            <p:cNvSpPr/>
            <p:nvPr/>
          </p:nvSpPr>
          <p:spPr bwMode="auto">
            <a:xfrm>
              <a:off x="3894524" y="4407209"/>
              <a:ext cx="154269" cy="206969"/>
            </a:xfrm>
            <a:custGeom>
              <a:avLst/>
              <a:gdLst>
                <a:gd name="T0" fmla="*/ 68 w 68"/>
                <a:gd name="T1" fmla="*/ 0 h 91"/>
                <a:gd name="T2" fmla="*/ 53 w 68"/>
                <a:gd name="T3" fmla="*/ 9 h 91"/>
                <a:gd name="T4" fmla="*/ 38 w 68"/>
                <a:gd name="T5" fmla="*/ 20 h 91"/>
                <a:gd name="T6" fmla="*/ 23 w 68"/>
                <a:gd name="T7" fmla="*/ 37 h 91"/>
                <a:gd name="T8" fmla="*/ 11 w 68"/>
                <a:gd name="T9" fmla="*/ 57 h 91"/>
                <a:gd name="T10" fmla="*/ 4 w 68"/>
                <a:gd name="T11" fmla="*/ 74 h 91"/>
                <a:gd name="T12" fmla="*/ 0 w 68"/>
                <a:gd name="T13" fmla="*/ 91 h 91"/>
                <a:gd name="T14" fmla="*/ 1 w 68"/>
                <a:gd name="T15" fmla="*/ 87 h 91"/>
                <a:gd name="T16" fmla="*/ 1 w 68"/>
                <a:gd name="T17" fmla="*/ 81 h 91"/>
                <a:gd name="T18" fmla="*/ 3 w 68"/>
                <a:gd name="T19" fmla="*/ 74 h 91"/>
                <a:gd name="T20" fmla="*/ 9 w 68"/>
                <a:gd name="T21" fmla="*/ 56 h 91"/>
                <a:gd name="T22" fmla="*/ 21 w 68"/>
                <a:gd name="T23" fmla="*/ 36 h 91"/>
                <a:gd name="T24" fmla="*/ 37 w 68"/>
                <a:gd name="T25" fmla="*/ 19 h 91"/>
                <a:gd name="T26" fmla="*/ 52 w 68"/>
                <a:gd name="T27" fmla="*/ 8 h 91"/>
                <a:gd name="T28" fmla="*/ 58 w 68"/>
                <a:gd name="T29" fmla="*/ 4 h 91"/>
                <a:gd name="T30" fmla="*/ 63 w 68"/>
                <a:gd name="T31" fmla="*/ 2 h 91"/>
                <a:gd name="T32" fmla="*/ 68 w 68"/>
                <a:gd name="T3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91">
                  <a:moveTo>
                    <a:pt x="68" y="0"/>
                  </a:moveTo>
                  <a:cubicBezTo>
                    <a:pt x="68" y="1"/>
                    <a:pt x="62" y="3"/>
                    <a:pt x="53" y="9"/>
                  </a:cubicBezTo>
                  <a:cubicBezTo>
                    <a:pt x="48" y="12"/>
                    <a:pt x="43" y="16"/>
                    <a:pt x="38" y="20"/>
                  </a:cubicBezTo>
                  <a:cubicBezTo>
                    <a:pt x="33" y="25"/>
                    <a:pt x="27" y="31"/>
                    <a:pt x="23" y="37"/>
                  </a:cubicBezTo>
                  <a:cubicBezTo>
                    <a:pt x="18" y="44"/>
                    <a:pt x="14" y="51"/>
                    <a:pt x="11" y="57"/>
                  </a:cubicBezTo>
                  <a:cubicBezTo>
                    <a:pt x="8" y="63"/>
                    <a:pt x="6" y="69"/>
                    <a:pt x="4" y="74"/>
                  </a:cubicBezTo>
                  <a:cubicBezTo>
                    <a:pt x="1" y="85"/>
                    <a:pt x="1" y="91"/>
                    <a:pt x="0" y="91"/>
                  </a:cubicBezTo>
                  <a:cubicBezTo>
                    <a:pt x="0" y="91"/>
                    <a:pt x="0" y="90"/>
                    <a:pt x="1" y="87"/>
                  </a:cubicBezTo>
                  <a:cubicBezTo>
                    <a:pt x="1" y="85"/>
                    <a:pt x="1" y="83"/>
                    <a:pt x="1" y="81"/>
                  </a:cubicBezTo>
                  <a:cubicBezTo>
                    <a:pt x="2" y="79"/>
                    <a:pt x="2" y="77"/>
                    <a:pt x="3" y="74"/>
                  </a:cubicBezTo>
                  <a:cubicBezTo>
                    <a:pt x="4" y="69"/>
                    <a:pt x="6" y="63"/>
                    <a:pt x="9" y="56"/>
                  </a:cubicBezTo>
                  <a:cubicBezTo>
                    <a:pt x="12" y="50"/>
                    <a:pt x="16" y="43"/>
                    <a:pt x="21" y="36"/>
                  </a:cubicBezTo>
                  <a:cubicBezTo>
                    <a:pt x="26" y="30"/>
                    <a:pt x="31" y="24"/>
                    <a:pt x="37" y="19"/>
                  </a:cubicBezTo>
                  <a:cubicBezTo>
                    <a:pt x="42" y="14"/>
                    <a:pt x="47" y="10"/>
                    <a:pt x="52" y="8"/>
                  </a:cubicBezTo>
                  <a:cubicBezTo>
                    <a:pt x="54" y="6"/>
                    <a:pt x="56" y="5"/>
                    <a:pt x="58" y="4"/>
                  </a:cubicBezTo>
                  <a:cubicBezTo>
                    <a:pt x="60" y="3"/>
                    <a:pt x="62" y="2"/>
                    <a:pt x="63" y="2"/>
                  </a:cubicBezTo>
                  <a:cubicBezTo>
                    <a:pt x="66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4"/>
            <p:cNvSpPr/>
            <p:nvPr/>
          </p:nvSpPr>
          <p:spPr bwMode="auto">
            <a:xfrm>
              <a:off x="3889733" y="4664005"/>
              <a:ext cx="11498" cy="31620"/>
            </a:xfrm>
            <a:custGeom>
              <a:avLst/>
              <a:gdLst>
                <a:gd name="T0" fmla="*/ 5 w 5"/>
                <a:gd name="T1" fmla="*/ 13 h 14"/>
                <a:gd name="T2" fmla="*/ 1 w 5"/>
                <a:gd name="T3" fmla="*/ 7 h 14"/>
                <a:gd name="T4" fmla="*/ 2 w 5"/>
                <a:gd name="T5" fmla="*/ 0 h 14"/>
                <a:gd name="T6" fmla="*/ 3 w 5"/>
                <a:gd name="T7" fmla="*/ 7 h 14"/>
                <a:gd name="T8" fmla="*/ 5 w 5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4">
                  <a:moveTo>
                    <a:pt x="5" y="13"/>
                  </a:moveTo>
                  <a:cubicBezTo>
                    <a:pt x="5" y="14"/>
                    <a:pt x="2" y="12"/>
                    <a:pt x="1" y="7"/>
                  </a:cubicBezTo>
                  <a:cubicBezTo>
                    <a:pt x="0" y="3"/>
                    <a:pt x="1" y="0"/>
                    <a:pt x="2" y="0"/>
                  </a:cubicBezTo>
                  <a:cubicBezTo>
                    <a:pt x="2" y="1"/>
                    <a:pt x="2" y="4"/>
                    <a:pt x="3" y="7"/>
                  </a:cubicBezTo>
                  <a:cubicBezTo>
                    <a:pt x="3" y="10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5"/>
            <p:cNvSpPr/>
            <p:nvPr/>
          </p:nvSpPr>
          <p:spPr bwMode="auto">
            <a:xfrm>
              <a:off x="3901231" y="4665921"/>
              <a:ext cx="590246" cy="635280"/>
            </a:xfrm>
            <a:custGeom>
              <a:avLst/>
              <a:gdLst>
                <a:gd name="T0" fmla="*/ 101 w 260"/>
                <a:gd name="T1" fmla="*/ 31 h 280"/>
                <a:gd name="T2" fmla="*/ 150 w 260"/>
                <a:gd name="T3" fmla="*/ 24 h 280"/>
                <a:gd name="T4" fmla="*/ 223 w 260"/>
                <a:gd name="T5" fmla="*/ 82 h 280"/>
                <a:gd name="T6" fmla="*/ 255 w 260"/>
                <a:gd name="T7" fmla="*/ 134 h 280"/>
                <a:gd name="T8" fmla="*/ 205 w 260"/>
                <a:gd name="T9" fmla="*/ 206 h 280"/>
                <a:gd name="T10" fmla="*/ 78 w 260"/>
                <a:gd name="T11" fmla="*/ 280 h 280"/>
                <a:gd name="T12" fmla="*/ 15 w 260"/>
                <a:gd name="T13" fmla="*/ 198 h 280"/>
                <a:gd name="T14" fmla="*/ 0 w 260"/>
                <a:gd name="T15" fmla="*/ 147 h 280"/>
                <a:gd name="T16" fmla="*/ 35 w 260"/>
                <a:gd name="T17" fmla="*/ 99 h 280"/>
                <a:gd name="T18" fmla="*/ 58 w 260"/>
                <a:gd name="T19" fmla="*/ 57 h 280"/>
                <a:gd name="T20" fmla="*/ 69 w 260"/>
                <a:gd name="T21" fmla="*/ 15 h 280"/>
                <a:gd name="T22" fmla="*/ 101 w 260"/>
                <a:gd name="T23" fmla="*/ 31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0" h="280">
                  <a:moveTo>
                    <a:pt x="101" y="31"/>
                  </a:moveTo>
                  <a:cubicBezTo>
                    <a:pt x="101" y="31"/>
                    <a:pt x="114" y="0"/>
                    <a:pt x="150" y="24"/>
                  </a:cubicBezTo>
                  <a:cubicBezTo>
                    <a:pt x="177" y="44"/>
                    <a:pt x="223" y="82"/>
                    <a:pt x="223" y="82"/>
                  </a:cubicBezTo>
                  <a:cubicBezTo>
                    <a:pt x="223" y="82"/>
                    <a:pt x="260" y="101"/>
                    <a:pt x="255" y="134"/>
                  </a:cubicBezTo>
                  <a:cubicBezTo>
                    <a:pt x="250" y="167"/>
                    <a:pt x="205" y="206"/>
                    <a:pt x="205" y="206"/>
                  </a:cubicBezTo>
                  <a:cubicBezTo>
                    <a:pt x="78" y="280"/>
                    <a:pt x="78" y="280"/>
                    <a:pt x="78" y="280"/>
                  </a:cubicBezTo>
                  <a:cubicBezTo>
                    <a:pt x="78" y="280"/>
                    <a:pt x="19" y="222"/>
                    <a:pt x="15" y="198"/>
                  </a:cubicBezTo>
                  <a:cubicBezTo>
                    <a:pt x="11" y="175"/>
                    <a:pt x="0" y="147"/>
                    <a:pt x="0" y="147"/>
                  </a:cubicBezTo>
                  <a:cubicBezTo>
                    <a:pt x="0" y="147"/>
                    <a:pt x="0" y="95"/>
                    <a:pt x="35" y="99"/>
                  </a:cubicBezTo>
                  <a:cubicBezTo>
                    <a:pt x="35" y="99"/>
                    <a:pt x="33" y="68"/>
                    <a:pt x="58" y="57"/>
                  </a:cubicBezTo>
                  <a:cubicBezTo>
                    <a:pt x="58" y="57"/>
                    <a:pt x="48" y="26"/>
                    <a:pt x="69" y="15"/>
                  </a:cubicBezTo>
                  <a:cubicBezTo>
                    <a:pt x="88" y="4"/>
                    <a:pt x="101" y="31"/>
                    <a:pt x="101" y="3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6"/>
            <p:cNvSpPr/>
            <p:nvPr/>
          </p:nvSpPr>
          <p:spPr bwMode="auto">
            <a:xfrm>
              <a:off x="4078497" y="5085608"/>
              <a:ext cx="482928" cy="419688"/>
            </a:xfrm>
            <a:custGeom>
              <a:avLst/>
              <a:gdLst>
                <a:gd name="T0" fmla="*/ 133 w 213"/>
                <a:gd name="T1" fmla="*/ 0 h 185"/>
                <a:gd name="T2" fmla="*/ 123 w 213"/>
                <a:gd name="T3" fmla="*/ 0 h 185"/>
                <a:gd name="T4" fmla="*/ 0 w 213"/>
                <a:gd name="T5" fmla="*/ 95 h 185"/>
                <a:gd name="T6" fmla="*/ 50 w 213"/>
                <a:gd name="T7" fmla="*/ 184 h 185"/>
                <a:gd name="T8" fmla="*/ 119 w 213"/>
                <a:gd name="T9" fmla="*/ 184 h 185"/>
                <a:gd name="T10" fmla="*/ 202 w 213"/>
                <a:gd name="T11" fmla="*/ 84 h 185"/>
                <a:gd name="T12" fmla="*/ 133 w 213"/>
                <a:gd name="T1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185">
                  <a:moveTo>
                    <a:pt x="133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50" y="184"/>
                    <a:pt x="50" y="184"/>
                    <a:pt x="50" y="184"/>
                  </a:cubicBezTo>
                  <a:cubicBezTo>
                    <a:pt x="50" y="184"/>
                    <a:pt x="49" y="184"/>
                    <a:pt x="119" y="184"/>
                  </a:cubicBezTo>
                  <a:cubicBezTo>
                    <a:pt x="188" y="185"/>
                    <a:pt x="202" y="84"/>
                    <a:pt x="202" y="84"/>
                  </a:cubicBezTo>
                  <a:cubicBezTo>
                    <a:pt x="213" y="15"/>
                    <a:pt x="167" y="0"/>
                    <a:pt x="133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7"/>
            <p:cNvSpPr/>
            <p:nvPr/>
          </p:nvSpPr>
          <p:spPr bwMode="auto">
            <a:xfrm>
              <a:off x="4128323" y="4732036"/>
              <a:ext cx="247213" cy="252004"/>
            </a:xfrm>
            <a:custGeom>
              <a:avLst/>
              <a:gdLst>
                <a:gd name="T0" fmla="*/ 109 w 109"/>
                <a:gd name="T1" fmla="*/ 111 h 111"/>
                <a:gd name="T2" fmla="*/ 102 w 109"/>
                <a:gd name="T3" fmla="*/ 110 h 111"/>
                <a:gd name="T4" fmla="*/ 85 w 109"/>
                <a:gd name="T5" fmla="*/ 107 h 111"/>
                <a:gd name="T6" fmla="*/ 74 w 109"/>
                <a:gd name="T7" fmla="*/ 102 h 111"/>
                <a:gd name="T8" fmla="*/ 63 w 109"/>
                <a:gd name="T9" fmla="*/ 93 h 111"/>
                <a:gd name="T10" fmla="*/ 45 w 109"/>
                <a:gd name="T11" fmla="*/ 66 h 111"/>
                <a:gd name="T12" fmla="*/ 25 w 109"/>
                <a:gd name="T13" fmla="*/ 42 h 111"/>
                <a:gd name="T14" fmla="*/ 16 w 109"/>
                <a:gd name="T15" fmla="*/ 31 h 111"/>
                <a:gd name="T16" fmla="*/ 8 w 109"/>
                <a:gd name="T17" fmla="*/ 22 h 111"/>
                <a:gd name="T18" fmla="*/ 0 w 109"/>
                <a:gd name="T19" fmla="*/ 6 h 111"/>
                <a:gd name="T20" fmla="*/ 1 w 109"/>
                <a:gd name="T21" fmla="*/ 2 h 111"/>
                <a:gd name="T22" fmla="*/ 2 w 109"/>
                <a:gd name="T23" fmla="*/ 0 h 111"/>
                <a:gd name="T24" fmla="*/ 1 w 109"/>
                <a:gd name="T25" fmla="*/ 6 h 111"/>
                <a:gd name="T26" fmla="*/ 10 w 109"/>
                <a:gd name="T27" fmla="*/ 21 h 111"/>
                <a:gd name="T28" fmla="*/ 17 w 109"/>
                <a:gd name="T29" fmla="*/ 30 h 111"/>
                <a:gd name="T30" fmla="*/ 26 w 109"/>
                <a:gd name="T31" fmla="*/ 41 h 111"/>
                <a:gd name="T32" fmla="*/ 47 w 109"/>
                <a:gd name="T33" fmla="*/ 65 h 111"/>
                <a:gd name="T34" fmla="*/ 65 w 109"/>
                <a:gd name="T35" fmla="*/ 91 h 111"/>
                <a:gd name="T36" fmla="*/ 75 w 109"/>
                <a:gd name="T37" fmla="*/ 101 h 111"/>
                <a:gd name="T38" fmla="*/ 85 w 109"/>
                <a:gd name="T39" fmla="*/ 106 h 111"/>
                <a:gd name="T40" fmla="*/ 102 w 109"/>
                <a:gd name="T41" fmla="*/ 110 h 111"/>
                <a:gd name="T42" fmla="*/ 109 w 109"/>
                <a:gd name="T4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" h="111">
                  <a:moveTo>
                    <a:pt x="109" y="111"/>
                  </a:moveTo>
                  <a:cubicBezTo>
                    <a:pt x="109" y="111"/>
                    <a:pt x="106" y="111"/>
                    <a:pt x="102" y="110"/>
                  </a:cubicBezTo>
                  <a:cubicBezTo>
                    <a:pt x="98" y="110"/>
                    <a:pt x="92" y="109"/>
                    <a:pt x="85" y="107"/>
                  </a:cubicBezTo>
                  <a:cubicBezTo>
                    <a:pt x="81" y="106"/>
                    <a:pt x="77" y="104"/>
                    <a:pt x="74" y="102"/>
                  </a:cubicBezTo>
                  <a:cubicBezTo>
                    <a:pt x="70" y="100"/>
                    <a:pt x="66" y="96"/>
                    <a:pt x="63" y="93"/>
                  </a:cubicBezTo>
                  <a:cubicBezTo>
                    <a:pt x="57" y="85"/>
                    <a:pt x="52" y="75"/>
                    <a:pt x="45" y="66"/>
                  </a:cubicBezTo>
                  <a:cubicBezTo>
                    <a:pt x="38" y="57"/>
                    <a:pt x="31" y="50"/>
                    <a:pt x="25" y="42"/>
                  </a:cubicBezTo>
                  <a:cubicBezTo>
                    <a:pt x="21" y="39"/>
                    <a:pt x="18" y="35"/>
                    <a:pt x="16" y="31"/>
                  </a:cubicBezTo>
                  <a:cubicBezTo>
                    <a:pt x="13" y="28"/>
                    <a:pt x="11" y="25"/>
                    <a:pt x="8" y="22"/>
                  </a:cubicBezTo>
                  <a:cubicBezTo>
                    <a:pt x="4" y="16"/>
                    <a:pt x="0" y="11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0" y="2"/>
                    <a:pt x="1" y="6"/>
                  </a:cubicBezTo>
                  <a:cubicBezTo>
                    <a:pt x="1" y="10"/>
                    <a:pt x="5" y="15"/>
                    <a:pt x="10" y="21"/>
                  </a:cubicBezTo>
                  <a:cubicBezTo>
                    <a:pt x="12" y="24"/>
                    <a:pt x="14" y="27"/>
                    <a:pt x="17" y="30"/>
                  </a:cubicBezTo>
                  <a:cubicBezTo>
                    <a:pt x="20" y="34"/>
                    <a:pt x="23" y="37"/>
                    <a:pt x="26" y="41"/>
                  </a:cubicBezTo>
                  <a:cubicBezTo>
                    <a:pt x="32" y="48"/>
                    <a:pt x="40" y="56"/>
                    <a:pt x="47" y="65"/>
                  </a:cubicBezTo>
                  <a:cubicBezTo>
                    <a:pt x="54" y="74"/>
                    <a:pt x="59" y="84"/>
                    <a:pt x="65" y="91"/>
                  </a:cubicBezTo>
                  <a:cubicBezTo>
                    <a:pt x="68" y="95"/>
                    <a:pt x="71" y="98"/>
                    <a:pt x="75" y="101"/>
                  </a:cubicBezTo>
                  <a:cubicBezTo>
                    <a:pt x="78" y="103"/>
                    <a:pt x="82" y="105"/>
                    <a:pt x="85" y="106"/>
                  </a:cubicBezTo>
                  <a:cubicBezTo>
                    <a:pt x="92" y="108"/>
                    <a:pt x="98" y="109"/>
                    <a:pt x="102" y="110"/>
                  </a:cubicBezTo>
                  <a:cubicBezTo>
                    <a:pt x="106" y="110"/>
                    <a:pt x="109" y="111"/>
                    <a:pt x="109" y="111"/>
                  </a:cubicBezTo>
                  <a:close/>
                </a:path>
              </a:pathLst>
            </a:custGeom>
            <a:solidFill>
              <a:srgbClr val="E27F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8"/>
            <p:cNvSpPr/>
            <p:nvPr/>
          </p:nvSpPr>
          <p:spPr bwMode="auto">
            <a:xfrm>
              <a:off x="4028671" y="4738743"/>
              <a:ext cx="249130" cy="373694"/>
            </a:xfrm>
            <a:custGeom>
              <a:avLst/>
              <a:gdLst>
                <a:gd name="T0" fmla="*/ 110 w 110"/>
                <a:gd name="T1" fmla="*/ 165 h 165"/>
                <a:gd name="T2" fmla="*/ 108 w 110"/>
                <a:gd name="T3" fmla="*/ 165 h 165"/>
                <a:gd name="T4" fmla="*/ 102 w 110"/>
                <a:gd name="T5" fmla="*/ 164 h 165"/>
                <a:gd name="T6" fmla="*/ 79 w 110"/>
                <a:gd name="T7" fmla="*/ 158 h 165"/>
                <a:gd name="T8" fmla="*/ 51 w 110"/>
                <a:gd name="T9" fmla="*/ 139 h 165"/>
                <a:gd name="T10" fmla="*/ 31 w 110"/>
                <a:gd name="T11" fmla="*/ 102 h 165"/>
                <a:gd name="T12" fmla="*/ 16 w 110"/>
                <a:gd name="T13" fmla="*/ 63 h 165"/>
                <a:gd name="T14" fmla="*/ 8 w 110"/>
                <a:gd name="T15" fmla="*/ 46 h 165"/>
                <a:gd name="T16" fmla="*/ 6 w 110"/>
                <a:gd name="T17" fmla="*/ 38 h 165"/>
                <a:gd name="T18" fmla="*/ 4 w 110"/>
                <a:gd name="T19" fmla="*/ 31 h 165"/>
                <a:gd name="T20" fmla="*/ 0 w 110"/>
                <a:gd name="T21" fmla="*/ 8 h 165"/>
                <a:gd name="T22" fmla="*/ 1 w 110"/>
                <a:gd name="T23" fmla="*/ 2 h 165"/>
                <a:gd name="T24" fmla="*/ 2 w 110"/>
                <a:gd name="T25" fmla="*/ 0 h 165"/>
                <a:gd name="T26" fmla="*/ 1 w 110"/>
                <a:gd name="T27" fmla="*/ 8 h 165"/>
                <a:gd name="T28" fmla="*/ 5 w 110"/>
                <a:gd name="T29" fmla="*/ 30 h 165"/>
                <a:gd name="T30" fmla="*/ 8 w 110"/>
                <a:gd name="T31" fmla="*/ 38 h 165"/>
                <a:gd name="T32" fmla="*/ 10 w 110"/>
                <a:gd name="T33" fmla="*/ 46 h 165"/>
                <a:gd name="T34" fmla="*/ 18 w 110"/>
                <a:gd name="T35" fmla="*/ 62 h 165"/>
                <a:gd name="T36" fmla="*/ 33 w 110"/>
                <a:gd name="T37" fmla="*/ 101 h 165"/>
                <a:gd name="T38" fmla="*/ 53 w 110"/>
                <a:gd name="T39" fmla="*/ 137 h 165"/>
                <a:gd name="T40" fmla="*/ 80 w 110"/>
                <a:gd name="T41" fmla="*/ 157 h 165"/>
                <a:gd name="T42" fmla="*/ 102 w 110"/>
                <a:gd name="T43" fmla="*/ 164 h 165"/>
                <a:gd name="T44" fmla="*/ 110 w 110"/>
                <a:gd name="T45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65">
                  <a:moveTo>
                    <a:pt x="110" y="165"/>
                  </a:moveTo>
                  <a:cubicBezTo>
                    <a:pt x="110" y="165"/>
                    <a:pt x="109" y="165"/>
                    <a:pt x="108" y="165"/>
                  </a:cubicBezTo>
                  <a:cubicBezTo>
                    <a:pt x="107" y="165"/>
                    <a:pt x="104" y="165"/>
                    <a:pt x="102" y="164"/>
                  </a:cubicBezTo>
                  <a:cubicBezTo>
                    <a:pt x="96" y="164"/>
                    <a:pt x="88" y="162"/>
                    <a:pt x="79" y="158"/>
                  </a:cubicBezTo>
                  <a:cubicBezTo>
                    <a:pt x="70" y="155"/>
                    <a:pt x="60" y="148"/>
                    <a:pt x="51" y="139"/>
                  </a:cubicBezTo>
                  <a:cubicBezTo>
                    <a:pt x="42" y="129"/>
                    <a:pt x="36" y="116"/>
                    <a:pt x="31" y="102"/>
                  </a:cubicBezTo>
                  <a:cubicBezTo>
                    <a:pt x="26" y="88"/>
                    <a:pt x="22" y="74"/>
                    <a:pt x="16" y="63"/>
                  </a:cubicBezTo>
                  <a:cubicBezTo>
                    <a:pt x="13" y="57"/>
                    <a:pt x="10" y="52"/>
                    <a:pt x="8" y="46"/>
                  </a:cubicBezTo>
                  <a:cubicBezTo>
                    <a:pt x="7" y="43"/>
                    <a:pt x="7" y="41"/>
                    <a:pt x="6" y="38"/>
                  </a:cubicBezTo>
                  <a:cubicBezTo>
                    <a:pt x="5" y="36"/>
                    <a:pt x="5" y="33"/>
                    <a:pt x="4" y="31"/>
                  </a:cubicBezTo>
                  <a:cubicBezTo>
                    <a:pt x="1" y="21"/>
                    <a:pt x="0" y="13"/>
                    <a:pt x="0" y="8"/>
                  </a:cubicBezTo>
                  <a:cubicBezTo>
                    <a:pt x="0" y="5"/>
                    <a:pt x="1" y="3"/>
                    <a:pt x="1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2"/>
                    <a:pt x="1" y="8"/>
                  </a:cubicBezTo>
                  <a:cubicBezTo>
                    <a:pt x="1" y="13"/>
                    <a:pt x="3" y="21"/>
                    <a:pt x="5" y="30"/>
                  </a:cubicBezTo>
                  <a:cubicBezTo>
                    <a:pt x="6" y="33"/>
                    <a:pt x="7" y="35"/>
                    <a:pt x="8" y="38"/>
                  </a:cubicBezTo>
                  <a:cubicBezTo>
                    <a:pt x="8" y="40"/>
                    <a:pt x="9" y="43"/>
                    <a:pt x="10" y="46"/>
                  </a:cubicBezTo>
                  <a:cubicBezTo>
                    <a:pt x="12" y="51"/>
                    <a:pt x="15" y="56"/>
                    <a:pt x="18" y="62"/>
                  </a:cubicBezTo>
                  <a:cubicBezTo>
                    <a:pt x="24" y="73"/>
                    <a:pt x="28" y="87"/>
                    <a:pt x="33" y="101"/>
                  </a:cubicBezTo>
                  <a:cubicBezTo>
                    <a:pt x="38" y="115"/>
                    <a:pt x="44" y="128"/>
                    <a:pt x="53" y="137"/>
                  </a:cubicBezTo>
                  <a:cubicBezTo>
                    <a:pt x="61" y="147"/>
                    <a:pt x="71" y="153"/>
                    <a:pt x="80" y="157"/>
                  </a:cubicBezTo>
                  <a:cubicBezTo>
                    <a:pt x="89" y="161"/>
                    <a:pt x="96" y="163"/>
                    <a:pt x="102" y="164"/>
                  </a:cubicBezTo>
                  <a:cubicBezTo>
                    <a:pt x="107" y="165"/>
                    <a:pt x="110" y="164"/>
                    <a:pt x="110" y="165"/>
                  </a:cubicBezTo>
                  <a:close/>
                </a:path>
              </a:pathLst>
            </a:custGeom>
            <a:solidFill>
              <a:srgbClr val="E27F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9"/>
            <p:cNvSpPr/>
            <p:nvPr/>
          </p:nvSpPr>
          <p:spPr bwMode="auto">
            <a:xfrm>
              <a:off x="3982678" y="4886305"/>
              <a:ext cx="79530" cy="226133"/>
            </a:xfrm>
            <a:custGeom>
              <a:avLst/>
              <a:gdLst>
                <a:gd name="T0" fmla="*/ 35 w 35"/>
                <a:gd name="T1" fmla="*/ 100 h 100"/>
                <a:gd name="T2" fmla="*/ 32 w 35"/>
                <a:gd name="T3" fmla="*/ 96 h 100"/>
                <a:gd name="T4" fmla="*/ 27 w 35"/>
                <a:gd name="T5" fmla="*/ 86 h 100"/>
                <a:gd name="T6" fmla="*/ 14 w 35"/>
                <a:gd name="T7" fmla="*/ 51 h 100"/>
                <a:gd name="T8" fmla="*/ 3 w 35"/>
                <a:gd name="T9" fmla="*/ 15 h 100"/>
                <a:gd name="T10" fmla="*/ 1 w 35"/>
                <a:gd name="T11" fmla="*/ 4 h 100"/>
                <a:gd name="T12" fmla="*/ 0 w 35"/>
                <a:gd name="T13" fmla="*/ 0 h 100"/>
                <a:gd name="T14" fmla="*/ 1 w 35"/>
                <a:gd name="T15" fmla="*/ 4 h 100"/>
                <a:gd name="T16" fmla="*/ 5 w 35"/>
                <a:gd name="T17" fmla="*/ 15 h 100"/>
                <a:gd name="T18" fmla="*/ 16 w 35"/>
                <a:gd name="T19" fmla="*/ 51 h 100"/>
                <a:gd name="T20" fmla="*/ 28 w 35"/>
                <a:gd name="T21" fmla="*/ 86 h 100"/>
                <a:gd name="T22" fmla="*/ 35 w 35"/>
                <a:gd name="T2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00">
                  <a:moveTo>
                    <a:pt x="35" y="100"/>
                  </a:moveTo>
                  <a:cubicBezTo>
                    <a:pt x="34" y="100"/>
                    <a:pt x="34" y="99"/>
                    <a:pt x="32" y="96"/>
                  </a:cubicBezTo>
                  <a:cubicBezTo>
                    <a:pt x="31" y="94"/>
                    <a:pt x="29" y="91"/>
                    <a:pt x="27" y="86"/>
                  </a:cubicBezTo>
                  <a:cubicBezTo>
                    <a:pt x="23" y="78"/>
                    <a:pt x="18" y="65"/>
                    <a:pt x="14" y="51"/>
                  </a:cubicBezTo>
                  <a:cubicBezTo>
                    <a:pt x="9" y="37"/>
                    <a:pt x="6" y="25"/>
                    <a:pt x="3" y="15"/>
                  </a:cubicBezTo>
                  <a:cubicBezTo>
                    <a:pt x="2" y="11"/>
                    <a:pt x="1" y="7"/>
                    <a:pt x="1" y="4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0"/>
                    <a:pt x="1" y="2"/>
                    <a:pt x="1" y="4"/>
                  </a:cubicBezTo>
                  <a:cubicBezTo>
                    <a:pt x="2" y="7"/>
                    <a:pt x="3" y="11"/>
                    <a:pt x="5" y="15"/>
                  </a:cubicBezTo>
                  <a:cubicBezTo>
                    <a:pt x="7" y="24"/>
                    <a:pt x="11" y="37"/>
                    <a:pt x="16" y="51"/>
                  </a:cubicBezTo>
                  <a:cubicBezTo>
                    <a:pt x="20" y="65"/>
                    <a:pt x="25" y="77"/>
                    <a:pt x="28" y="86"/>
                  </a:cubicBezTo>
                  <a:cubicBezTo>
                    <a:pt x="32" y="94"/>
                    <a:pt x="35" y="100"/>
                    <a:pt x="35" y="100"/>
                  </a:cubicBezTo>
                  <a:close/>
                </a:path>
              </a:pathLst>
            </a:custGeom>
            <a:solidFill>
              <a:srgbClr val="E27F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0"/>
            <p:cNvSpPr/>
            <p:nvPr/>
          </p:nvSpPr>
          <p:spPr bwMode="auto">
            <a:xfrm>
              <a:off x="4269177" y="4969667"/>
              <a:ext cx="210802" cy="263502"/>
            </a:xfrm>
            <a:custGeom>
              <a:avLst/>
              <a:gdLst>
                <a:gd name="T0" fmla="*/ 93 w 93"/>
                <a:gd name="T1" fmla="*/ 0 h 116"/>
                <a:gd name="T2" fmla="*/ 93 w 93"/>
                <a:gd name="T3" fmla="*/ 2 h 116"/>
                <a:gd name="T4" fmla="*/ 92 w 93"/>
                <a:gd name="T5" fmla="*/ 6 h 116"/>
                <a:gd name="T6" fmla="*/ 86 w 93"/>
                <a:gd name="T7" fmla="*/ 21 h 116"/>
                <a:gd name="T8" fmla="*/ 74 w 93"/>
                <a:gd name="T9" fmla="*/ 42 h 116"/>
                <a:gd name="T10" fmla="*/ 65 w 93"/>
                <a:gd name="T11" fmla="*/ 53 h 116"/>
                <a:gd name="T12" fmla="*/ 54 w 93"/>
                <a:gd name="T13" fmla="*/ 64 h 116"/>
                <a:gd name="T14" fmla="*/ 16 w 93"/>
                <a:gd name="T15" fmla="*/ 101 h 116"/>
                <a:gd name="T16" fmla="*/ 4 w 93"/>
                <a:gd name="T17" fmla="*/ 112 h 116"/>
                <a:gd name="T18" fmla="*/ 0 w 93"/>
                <a:gd name="T19" fmla="*/ 116 h 116"/>
                <a:gd name="T20" fmla="*/ 4 w 93"/>
                <a:gd name="T21" fmla="*/ 112 h 116"/>
                <a:gd name="T22" fmla="*/ 15 w 93"/>
                <a:gd name="T23" fmla="*/ 100 h 116"/>
                <a:gd name="T24" fmla="*/ 53 w 93"/>
                <a:gd name="T25" fmla="*/ 62 h 116"/>
                <a:gd name="T26" fmla="*/ 63 w 93"/>
                <a:gd name="T27" fmla="*/ 51 h 116"/>
                <a:gd name="T28" fmla="*/ 73 w 93"/>
                <a:gd name="T29" fmla="*/ 41 h 116"/>
                <a:gd name="T30" fmla="*/ 85 w 93"/>
                <a:gd name="T31" fmla="*/ 20 h 116"/>
                <a:gd name="T32" fmla="*/ 91 w 93"/>
                <a:gd name="T33" fmla="*/ 6 h 116"/>
                <a:gd name="T34" fmla="*/ 93 w 93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16">
                  <a:moveTo>
                    <a:pt x="93" y="0"/>
                  </a:moveTo>
                  <a:cubicBezTo>
                    <a:pt x="93" y="0"/>
                    <a:pt x="93" y="1"/>
                    <a:pt x="93" y="2"/>
                  </a:cubicBezTo>
                  <a:cubicBezTo>
                    <a:pt x="93" y="3"/>
                    <a:pt x="92" y="4"/>
                    <a:pt x="92" y="6"/>
                  </a:cubicBezTo>
                  <a:cubicBezTo>
                    <a:pt x="91" y="10"/>
                    <a:pt x="89" y="15"/>
                    <a:pt x="86" y="21"/>
                  </a:cubicBezTo>
                  <a:cubicBezTo>
                    <a:pt x="83" y="27"/>
                    <a:pt x="80" y="35"/>
                    <a:pt x="74" y="42"/>
                  </a:cubicBezTo>
                  <a:cubicBezTo>
                    <a:pt x="72" y="46"/>
                    <a:pt x="68" y="50"/>
                    <a:pt x="65" y="53"/>
                  </a:cubicBezTo>
                  <a:cubicBezTo>
                    <a:pt x="61" y="56"/>
                    <a:pt x="58" y="60"/>
                    <a:pt x="54" y="64"/>
                  </a:cubicBezTo>
                  <a:cubicBezTo>
                    <a:pt x="39" y="78"/>
                    <a:pt x="26" y="92"/>
                    <a:pt x="16" y="101"/>
                  </a:cubicBezTo>
                  <a:cubicBezTo>
                    <a:pt x="11" y="106"/>
                    <a:pt x="7" y="109"/>
                    <a:pt x="4" y="112"/>
                  </a:cubicBezTo>
                  <a:cubicBezTo>
                    <a:pt x="1" y="115"/>
                    <a:pt x="0" y="116"/>
                    <a:pt x="0" y="116"/>
                  </a:cubicBezTo>
                  <a:cubicBezTo>
                    <a:pt x="0" y="116"/>
                    <a:pt x="1" y="115"/>
                    <a:pt x="4" y="112"/>
                  </a:cubicBezTo>
                  <a:cubicBezTo>
                    <a:pt x="7" y="109"/>
                    <a:pt x="10" y="105"/>
                    <a:pt x="15" y="100"/>
                  </a:cubicBezTo>
                  <a:cubicBezTo>
                    <a:pt x="24" y="90"/>
                    <a:pt x="38" y="77"/>
                    <a:pt x="53" y="62"/>
                  </a:cubicBezTo>
                  <a:cubicBezTo>
                    <a:pt x="56" y="59"/>
                    <a:pt x="60" y="55"/>
                    <a:pt x="63" y="51"/>
                  </a:cubicBezTo>
                  <a:cubicBezTo>
                    <a:pt x="67" y="48"/>
                    <a:pt x="70" y="45"/>
                    <a:pt x="73" y="41"/>
                  </a:cubicBezTo>
                  <a:cubicBezTo>
                    <a:pt x="78" y="34"/>
                    <a:pt x="82" y="27"/>
                    <a:pt x="85" y="20"/>
                  </a:cubicBezTo>
                  <a:cubicBezTo>
                    <a:pt x="88" y="14"/>
                    <a:pt x="90" y="9"/>
                    <a:pt x="91" y="6"/>
                  </a:cubicBezTo>
                  <a:cubicBezTo>
                    <a:pt x="92" y="2"/>
                    <a:pt x="93" y="0"/>
                    <a:pt x="93" y="0"/>
                  </a:cubicBezTo>
                  <a:close/>
                </a:path>
              </a:pathLst>
            </a:custGeom>
            <a:solidFill>
              <a:srgbClr val="E27F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4" name="矩形 123"/>
          <p:cNvSpPr/>
          <p:nvPr/>
        </p:nvSpPr>
        <p:spPr>
          <a:xfrm>
            <a:off x="0" y="5474677"/>
            <a:ext cx="12192000" cy="1383323"/>
          </a:xfrm>
          <a:prstGeom prst="rect">
            <a:avLst/>
          </a:prstGeom>
          <a:solidFill>
            <a:srgbClr val="849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3559175" y="2294890"/>
            <a:ext cx="6965950" cy="28613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600">
                <a:latin typeface="汉仪典雅体简" panose="00020600040101010101" pitchFamily="18" charset="-122"/>
                <a:ea typeface="汉仪典雅体简" panose="00020600040101010101" pitchFamily="18" charset="-122"/>
              </a:defRPr>
            </a:lvl1pPr>
          </a:lstStyle>
          <a:p>
            <a:r>
              <a:rPr lang="en-US" altLang="zh-CN" sz="1800" dirty="0">
                <a:latin typeface="方正楷体_GBK" panose="02000000000000000000" charset="-122"/>
                <a:ea typeface="方正楷体_GBK" panose="02000000000000000000" charset="-122"/>
              </a:rPr>
              <a:t>       </a:t>
            </a:r>
            <a:r>
              <a:rPr lang="zh-CN" altLang="en-US" sz="1800" dirty="0">
                <a:latin typeface="方正楷体_GBK" panose="02000000000000000000" charset="-122"/>
                <a:ea typeface="方正楷体_GBK" panose="02000000000000000000" charset="-122"/>
              </a:rPr>
              <a:t>乐观平和的心态是健康的良药，好心态是健康的保鲜素。凡是情绪乐观、心情舒畅的人，能增强抵抗力，有益于健康长寿。我国自古就有喜伤心、怒伤肝、思伤脾、忧伤肺、恐伤肾之说，可见祖国医学非常重视人的情绪与健康的关系。</a:t>
            </a:r>
            <a:endParaRPr lang="zh-CN" altLang="en-US" sz="1800" dirty="0">
              <a:latin typeface="方正楷体_GBK" panose="02000000000000000000" charset="-122"/>
              <a:ea typeface="方正楷体_GBK" panose="02000000000000000000" charset="-122"/>
            </a:endParaRPr>
          </a:p>
          <a:p>
            <a:endParaRPr lang="zh-CN" altLang="en-US" sz="1800" dirty="0">
              <a:latin typeface="方正楷体_GBK" panose="02000000000000000000" charset="-122"/>
              <a:ea typeface="方正楷体_GBK" panose="02000000000000000000" charset="-122"/>
              <a:cs typeface="华文楷体" panose="02010600040101010101" charset="-122"/>
              <a:sym typeface="+mn-ea"/>
            </a:endParaRPr>
          </a:p>
          <a:p>
            <a:r>
              <a:rPr lang="en-US" altLang="zh-CN" sz="18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 </a:t>
            </a:r>
            <a:r>
              <a:rPr lang="zh-CN" altLang="en-US" sz="18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若经常接触一些长寿老人就不难发现，他们大多生活节奏慢中有序，神态从容，与世无争。想要拥有健康的身体，愉悦的心情必不可少。俗语说：“日出东海落西山，愁也一天，喜也一天；遇事不钻牛角尖，人也舒坦，心也舒坦”。</a:t>
            </a:r>
            <a:endParaRPr lang="en-US" sz="1800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en-US" sz="1800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grpSp>
        <p:nvGrpSpPr>
          <p:cNvPr id="125" name="组合 124"/>
          <p:cNvGrpSpPr/>
          <p:nvPr/>
        </p:nvGrpSpPr>
        <p:grpSpPr>
          <a:xfrm>
            <a:off x="1164436" y="5226237"/>
            <a:ext cx="2646523" cy="840333"/>
            <a:chOff x="1574744" y="5237961"/>
            <a:chExt cx="2646523" cy="840333"/>
          </a:xfrm>
        </p:grpSpPr>
        <p:sp>
          <p:nvSpPr>
            <p:cNvPr id="13" name="Freeform 9"/>
            <p:cNvSpPr/>
            <p:nvPr/>
          </p:nvSpPr>
          <p:spPr bwMode="auto">
            <a:xfrm>
              <a:off x="2225355" y="5412351"/>
              <a:ext cx="4791" cy="65157"/>
            </a:xfrm>
            <a:custGeom>
              <a:avLst/>
              <a:gdLst>
                <a:gd name="T0" fmla="*/ 2 w 2"/>
                <a:gd name="T1" fmla="*/ 0 h 29"/>
                <a:gd name="T2" fmla="*/ 1 w 2"/>
                <a:gd name="T3" fmla="*/ 2 h 29"/>
                <a:gd name="T4" fmla="*/ 0 w 2"/>
                <a:gd name="T5" fmla="*/ 18 h 29"/>
                <a:gd name="T6" fmla="*/ 0 w 2"/>
                <a:gd name="T7" fmla="*/ 29 h 29"/>
                <a:gd name="T8" fmla="*/ 0 w 2"/>
                <a:gd name="T9" fmla="*/ 29 h 29"/>
                <a:gd name="T10" fmla="*/ 1 w 2"/>
                <a:gd name="T11" fmla="*/ 18 h 29"/>
                <a:gd name="T12" fmla="*/ 2 w 2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9">
                  <a:moveTo>
                    <a:pt x="2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2"/>
                    <a:pt x="0" y="26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6"/>
                    <a:pt x="1" y="22"/>
                    <a:pt x="1" y="18"/>
                  </a:cubicBezTo>
                  <a:cubicBezTo>
                    <a:pt x="1" y="13"/>
                    <a:pt x="1" y="7"/>
                    <a:pt x="2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4189647" y="5502421"/>
              <a:ext cx="31620" cy="4791"/>
            </a:xfrm>
            <a:custGeom>
              <a:avLst/>
              <a:gdLst>
                <a:gd name="T0" fmla="*/ 14 w 14"/>
                <a:gd name="T1" fmla="*/ 0 h 2"/>
                <a:gd name="T2" fmla="*/ 0 w 14"/>
                <a:gd name="T3" fmla="*/ 0 h 2"/>
                <a:gd name="T4" fmla="*/ 7 w 14"/>
                <a:gd name="T5" fmla="*/ 2 h 2"/>
                <a:gd name="T6" fmla="*/ 13 w 14"/>
                <a:gd name="T7" fmla="*/ 1 h 2"/>
                <a:gd name="T8" fmla="*/ 14 w 1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5" y="2"/>
                    <a:pt x="7" y="2"/>
                  </a:cubicBezTo>
                  <a:cubicBezTo>
                    <a:pt x="9" y="2"/>
                    <a:pt x="12" y="2"/>
                    <a:pt x="13" y="1"/>
                  </a:cubicBezTo>
                  <a:cubicBezTo>
                    <a:pt x="14" y="1"/>
                    <a:pt x="14" y="1"/>
                    <a:pt x="1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1"/>
            <p:cNvSpPr/>
            <p:nvPr/>
          </p:nvSpPr>
          <p:spPr bwMode="auto">
            <a:xfrm>
              <a:off x="3062814" y="5237961"/>
              <a:ext cx="389984" cy="455141"/>
            </a:xfrm>
            <a:custGeom>
              <a:avLst/>
              <a:gdLst>
                <a:gd name="T0" fmla="*/ 120 w 172"/>
                <a:gd name="T1" fmla="*/ 15 h 201"/>
                <a:gd name="T2" fmla="*/ 42 w 172"/>
                <a:gd name="T3" fmla="*/ 49 h 201"/>
                <a:gd name="T4" fmla="*/ 64 w 172"/>
                <a:gd name="T5" fmla="*/ 184 h 201"/>
                <a:gd name="T6" fmla="*/ 163 w 172"/>
                <a:gd name="T7" fmla="*/ 97 h 201"/>
                <a:gd name="T8" fmla="*/ 120 w 172"/>
                <a:gd name="T9" fmla="*/ 1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01">
                  <a:moveTo>
                    <a:pt x="120" y="15"/>
                  </a:moveTo>
                  <a:cubicBezTo>
                    <a:pt x="120" y="15"/>
                    <a:pt x="72" y="0"/>
                    <a:pt x="42" y="49"/>
                  </a:cubicBezTo>
                  <a:cubicBezTo>
                    <a:pt x="15" y="91"/>
                    <a:pt x="0" y="168"/>
                    <a:pt x="64" y="184"/>
                  </a:cubicBezTo>
                  <a:cubicBezTo>
                    <a:pt x="128" y="201"/>
                    <a:pt x="158" y="117"/>
                    <a:pt x="163" y="97"/>
                  </a:cubicBezTo>
                  <a:cubicBezTo>
                    <a:pt x="172" y="66"/>
                    <a:pt x="151" y="25"/>
                    <a:pt x="120" y="15"/>
                  </a:cubicBezTo>
                  <a:close/>
                </a:path>
              </a:pathLst>
            </a:custGeom>
            <a:solidFill>
              <a:srgbClr val="9EA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2"/>
            <p:cNvSpPr/>
            <p:nvPr/>
          </p:nvSpPr>
          <p:spPr bwMode="auto">
            <a:xfrm>
              <a:off x="3103058" y="5266706"/>
              <a:ext cx="335367" cy="396691"/>
            </a:xfrm>
            <a:custGeom>
              <a:avLst/>
              <a:gdLst>
                <a:gd name="T0" fmla="*/ 102 w 148"/>
                <a:gd name="T1" fmla="*/ 2 h 175"/>
                <a:gd name="T2" fmla="*/ 103 w 148"/>
                <a:gd name="T3" fmla="*/ 3 h 175"/>
                <a:gd name="T4" fmla="*/ 107 w 148"/>
                <a:gd name="T5" fmla="*/ 4 h 175"/>
                <a:gd name="T6" fmla="*/ 119 w 148"/>
                <a:gd name="T7" fmla="*/ 11 h 175"/>
                <a:gd name="T8" fmla="*/ 135 w 148"/>
                <a:gd name="T9" fmla="*/ 28 h 175"/>
                <a:gd name="T10" fmla="*/ 147 w 148"/>
                <a:gd name="T11" fmla="*/ 56 h 175"/>
                <a:gd name="T12" fmla="*/ 148 w 148"/>
                <a:gd name="T13" fmla="*/ 74 h 175"/>
                <a:gd name="T14" fmla="*/ 143 w 148"/>
                <a:gd name="T15" fmla="*/ 93 h 175"/>
                <a:gd name="T16" fmla="*/ 125 w 148"/>
                <a:gd name="T17" fmla="*/ 132 h 175"/>
                <a:gd name="T18" fmla="*/ 93 w 148"/>
                <a:gd name="T19" fmla="*/ 166 h 175"/>
                <a:gd name="T20" fmla="*/ 69 w 148"/>
                <a:gd name="T21" fmla="*/ 174 h 175"/>
                <a:gd name="T22" fmla="*/ 44 w 148"/>
                <a:gd name="T23" fmla="*/ 172 h 175"/>
                <a:gd name="T24" fmla="*/ 21 w 148"/>
                <a:gd name="T25" fmla="*/ 160 h 175"/>
                <a:gd name="T26" fmla="*/ 6 w 148"/>
                <a:gd name="T27" fmla="*/ 140 h 175"/>
                <a:gd name="T28" fmla="*/ 0 w 148"/>
                <a:gd name="T29" fmla="*/ 116 h 175"/>
                <a:gd name="T30" fmla="*/ 1 w 148"/>
                <a:gd name="T31" fmla="*/ 93 h 175"/>
                <a:gd name="T32" fmla="*/ 14 w 148"/>
                <a:gd name="T33" fmla="*/ 52 h 175"/>
                <a:gd name="T34" fmla="*/ 34 w 148"/>
                <a:gd name="T35" fmla="*/ 21 h 175"/>
                <a:gd name="T36" fmla="*/ 60 w 148"/>
                <a:gd name="T37" fmla="*/ 4 h 175"/>
                <a:gd name="T38" fmla="*/ 82 w 148"/>
                <a:gd name="T39" fmla="*/ 0 h 175"/>
                <a:gd name="T40" fmla="*/ 97 w 148"/>
                <a:gd name="T41" fmla="*/ 1 h 175"/>
                <a:gd name="T42" fmla="*/ 101 w 148"/>
                <a:gd name="T43" fmla="*/ 2 h 175"/>
                <a:gd name="T44" fmla="*/ 102 w 148"/>
                <a:gd name="T45" fmla="*/ 2 h 175"/>
                <a:gd name="T46" fmla="*/ 101 w 148"/>
                <a:gd name="T47" fmla="*/ 2 h 175"/>
                <a:gd name="T48" fmla="*/ 97 w 148"/>
                <a:gd name="T49" fmla="*/ 1 h 175"/>
                <a:gd name="T50" fmla="*/ 82 w 148"/>
                <a:gd name="T51" fmla="*/ 1 h 175"/>
                <a:gd name="T52" fmla="*/ 60 w 148"/>
                <a:gd name="T53" fmla="*/ 5 h 175"/>
                <a:gd name="T54" fmla="*/ 35 w 148"/>
                <a:gd name="T55" fmla="*/ 22 h 175"/>
                <a:gd name="T56" fmla="*/ 16 w 148"/>
                <a:gd name="T57" fmla="*/ 53 h 175"/>
                <a:gd name="T58" fmla="*/ 3 w 148"/>
                <a:gd name="T59" fmla="*/ 93 h 175"/>
                <a:gd name="T60" fmla="*/ 2 w 148"/>
                <a:gd name="T61" fmla="*/ 116 h 175"/>
                <a:gd name="T62" fmla="*/ 8 w 148"/>
                <a:gd name="T63" fmla="*/ 139 h 175"/>
                <a:gd name="T64" fmla="*/ 22 w 148"/>
                <a:gd name="T65" fmla="*/ 158 h 175"/>
                <a:gd name="T66" fmla="*/ 44 w 148"/>
                <a:gd name="T67" fmla="*/ 170 h 175"/>
                <a:gd name="T68" fmla="*/ 69 w 148"/>
                <a:gd name="T69" fmla="*/ 172 h 175"/>
                <a:gd name="T70" fmla="*/ 92 w 148"/>
                <a:gd name="T71" fmla="*/ 164 h 175"/>
                <a:gd name="T72" fmla="*/ 124 w 148"/>
                <a:gd name="T73" fmla="*/ 131 h 175"/>
                <a:gd name="T74" fmla="*/ 142 w 148"/>
                <a:gd name="T75" fmla="*/ 93 h 175"/>
                <a:gd name="T76" fmla="*/ 145 w 148"/>
                <a:gd name="T77" fmla="*/ 57 h 175"/>
                <a:gd name="T78" fmla="*/ 134 w 148"/>
                <a:gd name="T79" fmla="*/ 29 h 175"/>
                <a:gd name="T80" fmla="*/ 119 w 148"/>
                <a:gd name="T81" fmla="*/ 12 h 175"/>
                <a:gd name="T82" fmla="*/ 102 w 148"/>
                <a:gd name="T83" fmla="*/ 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8" h="175">
                  <a:moveTo>
                    <a:pt x="102" y="2"/>
                  </a:moveTo>
                  <a:cubicBezTo>
                    <a:pt x="102" y="2"/>
                    <a:pt x="102" y="2"/>
                    <a:pt x="103" y="3"/>
                  </a:cubicBezTo>
                  <a:cubicBezTo>
                    <a:pt x="104" y="3"/>
                    <a:pt x="105" y="3"/>
                    <a:pt x="107" y="4"/>
                  </a:cubicBezTo>
                  <a:cubicBezTo>
                    <a:pt x="110" y="5"/>
                    <a:pt x="114" y="7"/>
                    <a:pt x="119" y="11"/>
                  </a:cubicBezTo>
                  <a:cubicBezTo>
                    <a:pt x="124" y="15"/>
                    <a:pt x="130" y="21"/>
                    <a:pt x="135" y="28"/>
                  </a:cubicBezTo>
                  <a:cubicBezTo>
                    <a:pt x="140" y="36"/>
                    <a:pt x="145" y="45"/>
                    <a:pt x="147" y="56"/>
                  </a:cubicBezTo>
                  <a:cubicBezTo>
                    <a:pt x="148" y="62"/>
                    <a:pt x="148" y="68"/>
                    <a:pt x="148" y="74"/>
                  </a:cubicBezTo>
                  <a:cubicBezTo>
                    <a:pt x="147" y="81"/>
                    <a:pt x="145" y="87"/>
                    <a:pt x="143" y="93"/>
                  </a:cubicBezTo>
                  <a:cubicBezTo>
                    <a:pt x="139" y="106"/>
                    <a:pt x="133" y="119"/>
                    <a:pt x="125" y="132"/>
                  </a:cubicBezTo>
                  <a:cubicBezTo>
                    <a:pt x="117" y="144"/>
                    <a:pt x="107" y="157"/>
                    <a:pt x="93" y="166"/>
                  </a:cubicBezTo>
                  <a:cubicBezTo>
                    <a:pt x="86" y="170"/>
                    <a:pt x="78" y="173"/>
                    <a:pt x="69" y="174"/>
                  </a:cubicBezTo>
                  <a:cubicBezTo>
                    <a:pt x="61" y="175"/>
                    <a:pt x="52" y="174"/>
                    <a:pt x="44" y="172"/>
                  </a:cubicBezTo>
                  <a:cubicBezTo>
                    <a:pt x="35" y="169"/>
                    <a:pt x="27" y="165"/>
                    <a:pt x="21" y="160"/>
                  </a:cubicBezTo>
                  <a:cubicBezTo>
                    <a:pt x="14" y="154"/>
                    <a:pt x="9" y="147"/>
                    <a:pt x="6" y="140"/>
                  </a:cubicBezTo>
                  <a:cubicBezTo>
                    <a:pt x="2" y="132"/>
                    <a:pt x="1" y="124"/>
                    <a:pt x="0" y="116"/>
                  </a:cubicBezTo>
                  <a:cubicBezTo>
                    <a:pt x="0" y="108"/>
                    <a:pt x="0" y="100"/>
                    <a:pt x="1" y="93"/>
                  </a:cubicBezTo>
                  <a:cubicBezTo>
                    <a:pt x="4" y="78"/>
                    <a:pt x="8" y="64"/>
                    <a:pt x="14" y="52"/>
                  </a:cubicBezTo>
                  <a:cubicBezTo>
                    <a:pt x="20" y="40"/>
                    <a:pt x="26" y="29"/>
                    <a:pt x="34" y="21"/>
                  </a:cubicBezTo>
                  <a:cubicBezTo>
                    <a:pt x="42" y="13"/>
                    <a:pt x="51" y="7"/>
                    <a:pt x="60" y="4"/>
                  </a:cubicBezTo>
                  <a:cubicBezTo>
                    <a:pt x="68" y="1"/>
                    <a:pt x="76" y="0"/>
                    <a:pt x="82" y="0"/>
                  </a:cubicBezTo>
                  <a:cubicBezTo>
                    <a:pt x="89" y="0"/>
                    <a:pt x="94" y="0"/>
                    <a:pt x="97" y="1"/>
                  </a:cubicBezTo>
                  <a:cubicBezTo>
                    <a:pt x="99" y="1"/>
                    <a:pt x="100" y="2"/>
                    <a:pt x="101" y="2"/>
                  </a:cubicBezTo>
                  <a:cubicBezTo>
                    <a:pt x="101" y="2"/>
                    <a:pt x="102" y="2"/>
                    <a:pt x="102" y="2"/>
                  </a:cubicBezTo>
                  <a:cubicBezTo>
                    <a:pt x="102" y="2"/>
                    <a:pt x="101" y="2"/>
                    <a:pt x="101" y="2"/>
                  </a:cubicBezTo>
                  <a:cubicBezTo>
                    <a:pt x="100" y="2"/>
                    <a:pt x="98" y="2"/>
                    <a:pt x="97" y="1"/>
                  </a:cubicBezTo>
                  <a:cubicBezTo>
                    <a:pt x="94" y="1"/>
                    <a:pt x="89" y="0"/>
                    <a:pt x="82" y="1"/>
                  </a:cubicBezTo>
                  <a:cubicBezTo>
                    <a:pt x="76" y="1"/>
                    <a:pt x="68" y="2"/>
                    <a:pt x="60" y="5"/>
                  </a:cubicBezTo>
                  <a:cubicBezTo>
                    <a:pt x="52" y="8"/>
                    <a:pt x="43" y="14"/>
                    <a:pt x="35" y="22"/>
                  </a:cubicBezTo>
                  <a:cubicBezTo>
                    <a:pt x="28" y="30"/>
                    <a:pt x="21" y="41"/>
                    <a:pt x="16" y="53"/>
                  </a:cubicBezTo>
                  <a:cubicBezTo>
                    <a:pt x="10" y="65"/>
                    <a:pt x="6" y="79"/>
                    <a:pt x="3" y="93"/>
                  </a:cubicBezTo>
                  <a:cubicBezTo>
                    <a:pt x="2" y="101"/>
                    <a:pt x="2" y="108"/>
                    <a:pt x="2" y="116"/>
                  </a:cubicBezTo>
                  <a:cubicBezTo>
                    <a:pt x="3" y="124"/>
                    <a:pt x="4" y="132"/>
                    <a:pt x="8" y="139"/>
                  </a:cubicBezTo>
                  <a:cubicBezTo>
                    <a:pt x="11" y="146"/>
                    <a:pt x="16" y="153"/>
                    <a:pt x="22" y="158"/>
                  </a:cubicBezTo>
                  <a:cubicBezTo>
                    <a:pt x="28" y="164"/>
                    <a:pt x="36" y="167"/>
                    <a:pt x="44" y="170"/>
                  </a:cubicBezTo>
                  <a:cubicBezTo>
                    <a:pt x="52" y="172"/>
                    <a:pt x="61" y="173"/>
                    <a:pt x="69" y="172"/>
                  </a:cubicBezTo>
                  <a:cubicBezTo>
                    <a:pt x="77" y="171"/>
                    <a:pt x="85" y="168"/>
                    <a:pt x="92" y="164"/>
                  </a:cubicBezTo>
                  <a:cubicBezTo>
                    <a:pt x="106" y="156"/>
                    <a:pt x="116" y="143"/>
                    <a:pt x="124" y="131"/>
                  </a:cubicBezTo>
                  <a:cubicBezTo>
                    <a:pt x="131" y="118"/>
                    <a:pt x="137" y="105"/>
                    <a:pt x="142" y="93"/>
                  </a:cubicBezTo>
                  <a:cubicBezTo>
                    <a:pt x="146" y="80"/>
                    <a:pt x="148" y="68"/>
                    <a:pt x="145" y="57"/>
                  </a:cubicBezTo>
                  <a:cubicBezTo>
                    <a:pt x="143" y="46"/>
                    <a:pt x="139" y="36"/>
                    <a:pt x="134" y="29"/>
                  </a:cubicBezTo>
                  <a:cubicBezTo>
                    <a:pt x="129" y="21"/>
                    <a:pt x="124" y="16"/>
                    <a:pt x="119" y="12"/>
                  </a:cubicBezTo>
                  <a:cubicBezTo>
                    <a:pt x="109" y="4"/>
                    <a:pt x="102" y="3"/>
                    <a:pt x="102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3"/>
            <p:cNvSpPr/>
            <p:nvPr/>
          </p:nvSpPr>
          <p:spPr bwMode="auto">
            <a:xfrm>
              <a:off x="2987117" y="5430557"/>
              <a:ext cx="469514" cy="423520"/>
            </a:xfrm>
            <a:custGeom>
              <a:avLst/>
              <a:gdLst>
                <a:gd name="T0" fmla="*/ 190 w 207"/>
                <a:gd name="T1" fmla="*/ 42 h 187"/>
                <a:gd name="T2" fmla="*/ 110 w 207"/>
                <a:gd name="T3" fmla="*/ 16 h 187"/>
                <a:gd name="T4" fmla="*/ 37 w 207"/>
                <a:gd name="T5" fmla="*/ 133 h 187"/>
                <a:gd name="T6" fmla="*/ 169 w 207"/>
                <a:gd name="T7" fmla="*/ 133 h 187"/>
                <a:gd name="T8" fmla="*/ 190 w 207"/>
                <a:gd name="T9" fmla="*/ 42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87">
                  <a:moveTo>
                    <a:pt x="190" y="42"/>
                  </a:moveTo>
                  <a:cubicBezTo>
                    <a:pt x="190" y="42"/>
                    <a:pt x="164" y="0"/>
                    <a:pt x="110" y="16"/>
                  </a:cubicBezTo>
                  <a:cubicBezTo>
                    <a:pt x="61" y="30"/>
                    <a:pt x="0" y="78"/>
                    <a:pt x="37" y="133"/>
                  </a:cubicBezTo>
                  <a:cubicBezTo>
                    <a:pt x="74" y="187"/>
                    <a:pt x="151" y="144"/>
                    <a:pt x="169" y="133"/>
                  </a:cubicBezTo>
                  <a:cubicBezTo>
                    <a:pt x="196" y="115"/>
                    <a:pt x="207" y="71"/>
                    <a:pt x="190" y="4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4"/>
            <p:cNvSpPr/>
            <p:nvPr/>
          </p:nvSpPr>
          <p:spPr bwMode="auto">
            <a:xfrm>
              <a:off x="3041734" y="5455470"/>
              <a:ext cx="396691" cy="342074"/>
            </a:xfrm>
            <a:custGeom>
              <a:avLst/>
              <a:gdLst>
                <a:gd name="T0" fmla="*/ 166 w 175"/>
                <a:gd name="T1" fmla="*/ 31 h 151"/>
                <a:gd name="T2" fmla="*/ 167 w 175"/>
                <a:gd name="T3" fmla="*/ 33 h 151"/>
                <a:gd name="T4" fmla="*/ 169 w 175"/>
                <a:gd name="T5" fmla="*/ 36 h 151"/>
                <a:gd name="T6" fmla="*/ 173 w 175"/>
                <a:gd name="T7" fmla="*/ 50 h 151"/>
                <a:gd name="T8" fmla="*/ 174 w 175"/>
                <a:gd name="T9" fmla="*/ 73 h 151"/>
                <a:gd name="T10" fmla="*/ 164 w 175"/>
                <a:gd name="T11" fmla="*/ 102 h 151"/>
                <a:gd name="T12" fmla="*/ 153 w 175"/>
                <a:gd name="T13" fmla="*/ 116 h 151"/>
                <a:gd name="T14" fmla="*/ 137 w 175"/>
                <a:gd name="T15" fmla="*/ 127 h 151"/>
                <a:gd name="T16" fmla="*/ 98 w 175"/>
                <a:gd name="T17" fmla="*/ 144 h 151"/>
                <a:gd name="T18" fmla="*/ 51 w 175"/>
                <a:gd name="T19" fmla="*/ 148 h 151"/>
                <a:gd name="T20" fmla="*/ 28 w 175"/>
                <a:gd name="T21" fmla="*/ 139 h 151"/>
                <a:gd name="T22" fmla="*/ 11 w 175"/>
                <a:gd name="T23" fmla="*/ 120 h 151"/>
                <a:gd name="T24" fmla="*/ 1 w 175"/>
                <a:gd name="T25" fmla="*/ 96 h 151"/>
                <a:gd name="T26" fmla="*/ 3 w 175"/>
                <a:gd name="T27" fmla="*/ 71 h 151"/>
                <a:gd name="T28" fmla="*/ 15 w 175"/>
                <a:gd name="T29" fmla="*/ 50 h 151"/>
                <a:gd name="T30" fmla="*/ 31 w 175"/>
                <a:gd name="T31" fmla="*/ 33 h 151"/>
                <a:gd name="T32" fmla="*/ 67 w 175"/>
                <a:gd name="T33" fmla="*/ 11 h 151"/>
                <a:gd name="T34" fmla="*/ 103 w 175"/>
                <a:gd name="T35" fmla="*/ 1 h 151"/>
                <a:gd name="T36" fmla="*/ 133 w 175"/>
                <a:gd name="T37" fmla="*/ 5 h 151"/>
                <a:gd name="T38" fmla="*/ 153 w 175"/>
                <a:gd name="T39" fmla="*/ 17 h 151"/>
                <a:gd name="T40" fmla="*/ 163 w 175"/>
                <a:gd name="T41" fmla="*/ 27 h 151"/>
                <a:gd name="T42" fmla="*/ 166 w 175"/>
                <a:gd name="T43" fmla="*/ 30 h 151"/>
                <a:gd name="T44" fmla="*/ 166 w 175"/>
                <a:gd name="T45" fmla="*/ 31 h 151"/>
                <a:gd name="T46" fmla="*/ 165 w 175"/>
                <a:gd name="T47" fmla="*/ 30 h 151"/>
                <a:gd name="T48" fmla="*/ 163 w 175"/>
                <a:gd name="T49" fmla="*/ 28 h 151"/>
                <a:gd name="T50" fmla="*/ 153 w 175"/>
                <a:gd name="T51" fmla="*/ 17 h 151"/>
                <a:gd name="T52" fmla="*/ 133 w 175"/>
                <a:gd name="T53" fmla="*/ 6 h 151"/>
                <a:gd name="T54" fmla="*/ 103 w 175"/>
                <a:gd name="T55" fmla="*/ 2 h 151"/>
                <a:gd name="T56" fmla="*/ 68 w 175"/>
                <a:gd name="T57" fmla="*/ 12 h 151"/>
                <a:gd name="T58" fmla="*/ 32 w 175"/>
                <a:gd name="T59" fmla="*/ 35 h 151"/>
                <a:gd name="T60" fmla="*/ 16 w 175"/>
                <a:gd name="T61" fmla="*/ 51 h 151"/>
                <a:gd name="T62" fmla="*/ 5 w 175"/>
                <a:gd name="T63" fmla="*/ 72 h 151"/>
                <a:gd name="T64" fmla="*/ 3 w 175"/>
                <a:gd name="T65" fmla="*/ 96 h 151"/>
                <a:gd name="T66" fmla="*/ 12 w 175"/>
                <a:gd name="T67" fmla="*/ 119 h 151"/>
                <a:gd name="T68" fmla="*/ 29 w 175"/>
                <a:gd name="T69" fmla="*/ 137 h 151"/>
                <a:gd name="T70" fmla="*/ 52 w 175"/>
                <a:gd name="T71" fmla="*/ 146 h 151"/>
                <a:gd name="T72" fmla="*/ 98 w 175"/>
                <a:gd name="T73" fmla="*/ 142 h 151"/>
                <a:gd name="T74" fmla="*/ 136 w 175"/>
                <a:gd name="T75" fmla="*/ 126 h 151"/>
                <a:gd name="T76" fmla="*/ 163 w 175"/>
                <a:gd name="T77" fmla="*/ 101 h 151"/>
                <a:gd name="T78" fmla="*/ 173 w 175"/>
                <a:gd name="T79" fmla="*/ 73 h 151"/>
                <a:gd name="T80" fmla="*/ 173 w 175"/>
                <a:gd name="T81" fmla="*/ 50 h 151"/>
                <a:gd name="T82" fmla="*/ 166 w 175"/>
                <a:gd name="T83" fmla="*/ 3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5" h="151">
                  <a:moveTo>
                    <a:pt x="166" y="31"/>
                  </a:moveTo>
                  <a:cubicBezTo>
                    <a:pt x="166" y="31"/>
                    <a:pt x="166" y="32"/>
                    <a:pt x="167" y="33"/>
                  </a:cubicBezTo>
                  <a:cubicBezTo>
                    <a:pt x="167" y="33"/>
                    <a:pt x="168" y="35"/>
                    <a:pt x="169" y="36"/>
                  </a:cubicBezTo>
                  <a:cubicBezTo>
                    <a:pt x="170" y="39"/>
                    <a:pt x="172" y="43"/>
                    <a:pt x="173" y="50"/>
                  </a:cubicBezTo>
                  <a:cubicBezTo>
                    <a:pt x="175" y="56"/>
                    <a:pt x="175" y="64"/>
                    <a:pt x="174" y="73"/>
                  </a:cubicBezTo>
                  <a:cubicBezTo>
                    <a:pt x="173" y="82"/>
                    <a:pt x="170" y="92"/>
                    <a:pt x="164" y="102"/>
                  </a:cubicBezTo>
                  <a:cubicBezTo>
                    <a:pt x="161" y="107"/>
                    <a:pt x="158" y="112"/>
                    <a:pt x="153" y="116"/>
                  </a:cubicBezTo>
                  <a:cubicBezTo>
                    <a:pt x="149" y="120"/>
                    <a:pt x="143" y="124"/>
                    <a:pt x="137" y="127"/>
                  </a:cubicBezTo>
                  <a:cubicBezTo>
                    <a:pt x="126" y="134"/>
                    <a:pt x="113" y="140"/>
                    <a:pt x="98" y="144"/>
                  </a:cubicBezTo>
                  <a:cubicBezTo>
                    <a:pt x="84" y="148"/>
                    <a:pt x="68" y="151"/>
                    <a:pt x="51" y="148"/>
                  </a:cubicBezTo>
                  <a:cubicBezTo>
                    <a:pt x="43" y="147"/>
                    <a:pt x="35" y="144"/>
                    <a:pt x="28" y="139"/>
                  </a:cubicBezTo>
                  <a:cubicBezTo>
                    <a:pt x="21" y="134"/>
                    <a:pt x="15" y="127"/>
                    <a:pt x="11" y="120"/>
                  </a:cubicBezTo>
                  <a:cubicBezTo>
                    <a:pt x="6" y="113"/>
                    <a:pt x="2" y="104"/>
                    <a:pt x="1" y="96"/>
                  </a:cubicBezTo>
                  <a:cubicBezTo>
                    <a:pt x="0" y="87"/>
                    <a:pt x="1" y="79"/>
                    <a:pt x="3" y="71"/>
                  </a:cubicBezTo>
                  <a:cubicBezTo>
                    <a:pt x="6" y="63"/>
                    <a:pt x="10" y="56"/>
                    <a:pt x="15" y="50"/>
                  </a:cubicBezTo>
                  <a:cubicBezTo>
                    <a:pt x="20" y="43"/>
                    <a:pt x="25" y="38"/>
                    <a:pt x="31" y="33"/>
                  </a:cubicBezTo>
                  <a:cubicBezTo>
                    <a:pt x="43" y="23"/>
                    <a:pt x="55" y="16"/>
                    <a:pt x="67" y="11"/>
                  </a:cubicBezTo>
                  <a:cubicBezTo>
                    <a:pt x="80" y="6"/>
                    <a:pt x="92" y="2"/>
                    <a:pt x="103" y="1"/>
                  </a:cubicBezTo>
                  <a:cubicBezTo>
                    <a:pt x="114" y="0"/>
                    <a:pt x="125" y="2"/>
                    <a:pt x="133" y="5"/>
                  </a:cubicBezTo>
                  <a:cubicBezTo>
                    <a:pt x="142" y="8"/>
                    <a:pt x="148" y="13"/>
                    <a:pt x="153" y="17"/>
                  </a:cubicBezTo>
                  <a:cubicBezTo>
                    <a:pt x="158" y="21"/>
                    <a:pt x="161" y="25"/>
                    <a:pt x="163" y="27"/>
                  </a:cubicBezTo>
                  <a:cubicBezTo>
                    <a:pt x="164" y="29"/>
                    <a:pt x="165" y="30"/>
                    <a:pt x="166" y="30"/>
                  </a:cubicBezTo>
                  <a:cubicBezTo>
                    <a:pt x="166" y="31"/>
                    <a:pt x="166" y="31"/>
                    <a:pt x="166" y="31"/>
                  </a:cubicBezTo>
                  <a:cubicBezTo>
                    <a:pt x="166" y="32"/>
                    <a:pt x="166" y="31"/>
                    <a:pt x="165" y="30"/>
                  </a:cubicBezTo>
                  <a:cubicBezTo>
                    <a:pt x="165" y="30"/>
                    <a:pt x="164" y="29"/>
                    <a:pt x="163" y="28"/>
                  </a:cubicBezTo>
                  <a:cubicBezTo>
                    <a:pt x="161" y="25"/>
                    <a:pt x="158" y="21"/>
                    <a:pt x="153" y="17"/>
                  </a:cubicBezTo>
                  <a:cubicBezTo>
                    <a:pt x="148" y="13"/>
                    <a:pt x="141" y="9"/>
                    <a:pt x="133" y="6"/>
                  </a:cubicBezTo>
                  <a:cubicBezTo>
                    <a:pt x="125" y="3"/>
                    <a:pt x="114" y="1"/>
                    <a:pt x="103" y="2"/>
                  </a:cubicBezTo>
                  <a:cubicBezTo>
                    <a:pt x="92" y="3"/>
                    <a:pt x="80" y="7"/>
                    <a:pt x="68" y="12"/>
                  </a:cubicBezTo>
                  <a:cubicBezTo>
                    <a:pt x="56" y="18"/>
                    <a:pt x="44" y="25"/>
                    <a:pt x="32" y="35"/>
                  </a:cubicBezTo>
                  <a:cubicBezTo>
                    <a:pt x="27" y="39"/>
                    <a:pt x="21" y="45"/>
                    <a:pt x="16" y="51"/>
                  </a:cubicBezTo>
                  <a:cubicBezTo>
                    <a:pt x="12" y="57"/>
                    <a:pt x="8" y="64"/>
                    <a:pt x="5" y="72"/>
                  </a:cubicBezTo>
                  <a:cubicBezTo>
                    <a:pt x="3" y="79"/>
                    <a:pt x="2" y="87"/>
                    <a:pt x="3" y="96"/>
                  </a:cubicBezTo>
                  <a:cubicBezTo>
                    <a:pt x="4" y="104"/>
                    <a:pt x="8" y="112"/>
                    <a:pt x="12" y="119"/>
                  </a:cubicBezTo>
                  <a:cubicBezTo>
                    <a:pt x="17" y="126"/>
                    <a:pt x="23" y="132"/>
                    <a:pt x="29" y="137"/>
                  </a:cubicBezTo>
                  <a:cubicBezTo>
                    <a:pt x="36" y="142"/>
                    <a:pt x="44" y="145"/>
                    <a:pt x="52" y="146"/>
                  </a:cubicBezTo>
                  <a:cubicBezTo>
                    <a:pt x="68" y="149"/>
                    <a:pt x="84" y="146"/>
                    <a:pt x="98" y="142"/>
                  </a:cubicBezTo>
                  <a:cubicBezTo>
                    <a:pt x="112" y="138"/>
                    <a:pt x="125" y="132"/>
                    <a:pt x="136" y="126"/>
                  </a:cubicBezTo>
                  <a:cubicBezTo>
                    <a:pt x="148" y="119"/>
                    <a:pt x="157" y="111"/>
                    <a:pt x="163" y="101"/>
                  </a:cubicBezTo>
                  <a:cubicBezTo>
                    <a:pt x="169" y="91"/>
                    <a:pt x="172" y="82"/>
                    <a:pt x="173" y="73"/>
                  </a:cubicBezTo>
                  <a:cubicBezTo>
                    <a:pt x="174" y="64"/>
                    <a:pt x="174" y="56"/>
                    <a:pt x="173" y="50"/>
                  </a:cubicBezTo>
                  <a:cubicBezTo>
                    <a:pt x="170" y="37"/>
                    <a:pt x="166" y="32"/>
                    <a:pt x="166" y="3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5"/>
            <p:cNvSpPr/>
            <p:nvPr/>
          </p:nvSpPr>
          <p:spPr bwMode="auto">
            <a:xfrm>
              <a:off x="3545742" y="5437264"/>
              <a:ext cx="389984" cy="455141"/>
            </a:xfrm>
            <a:custGeom>
              <a:avLst/>
              <a:gdLst>
                <a:gd name="T0" fmla="*/ 120 w 172"/>
                <a:gd name="T1" fmla="*/ 15 h 201"/>
                <a:gd name="T2" fmla="*/ 42 w 172"/>
                <a:gd name="T3" fmla="*/ 48 h 201"/>
                <a:gd name="T4" fmla="*/ 64 w 172"/>
                <a:gd name="T5" fmla="*/ 184 h 201"/>
                <a:gd name="T6" fmla="*/ 163 w 172"/>
                <a:gd name="T7" fmla="*/ 97 h 201"/>
                <a:gd name="T8" fmla="*/ 120 w 172"/>
                <a:gd name="T9" fmla="*/ 1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01">
                  <a:moveTo>
                    <a:pt x="120" y="15"/>
                  </a:moveTo>
                  <a:cubicBezTo>
                    <a:pt x="120" y="15"/>
                    <a:pt x="72" y="0"/>
                    <a:pt x="42" y="48"/>
                  </a:cubicBezTo>
                  <a:cubicBezTo>
                    <a:pt x="15" y="91"/>
                    <a:pt x="0" y="167"/>
                    <a:pt x="64" y="184"/>
                  </a:cubicBezTo>
                  <a:cubicBezTo>
                    <a:pt x="128" y="201"/>
                    <a:pt x="157" y="117"/>
                    <a:pt x="163" y="97"/>
                  </a:cubicBezTo>
                  <a:cubicBezTo>
                    <a:pt x="172" y="65"/>
                    <a:pt x="151" y="25"/>
                    <a:pt x="120" y="1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6"/>
            <p:cNvSpPr/>
            <p:nvPr/>
          </p:nvSpPr>
          <p:spPr bwMode="auto">
            <a:xfrm>
              <a:off x="3584070" y="5464094"/>
              <a:ext cx="338241" cy="399566"/>
            </a:xfrm>
            <a:custGeom>
              <a:avLst/>
              <a:gdLst>
                <a:gd name="T0" fmla="*/ 103 w 149"/>
                <a:gd name="T1" fmla="*/ 3 h 176"/>
                <a:gd name="T2" fmla="*/ 104 w 149"/>
                <a:gd name="T3" fmla="*/ 3 h 176"/>
                <a:gd name="T4" fmla="*/ 107 w 149"/>
                <a:gd name="T5" fmla="*/ 5 h 176"/>
                <a:gd name="T6" fmla="*/ 120 w 149"/>
                <a:gd name="T7" fmla="*/ 12 h 176"/>
                <a:gd name="T8" fmla="*/ 136 w 149"/>
                <a:gd name="T9" fmla="*/ 29 h 176"/>
                <a:gd name="T10" fmla="*/ 148 w 149"/>
                <a:gd name="T11" fmla="*/ 57 h 176"/>
                <a:gd name="T12" fmla="*/ 149 w 149"/>
                <a:gd name="T13" fmla="*/ 75 h 176"/>
                <a:gd name="T14" fmla="*/ 144 w 149"/>
                <a:gd name="T15" fmla="*/ 94 h 176"/>
                <a:gd name="T16" fmla="*/ 126 w 149"/>
                <a:gd name="T17" fmla="*/ 132 h 176"/>
                <a:gd name="T18" fmla="*/ 94 w 149"/>
                <a:gd name="T19" fmla="*/ 166 h 176"/>
                <a:gd name="T20" fmla="*/ 70 w 149"/>
                <a:gd name="T21" fmla="*/ 175 h 176"/>
                <a:gd name="T22" fmla="*/ 44 w 149"/>
                <a:gd name="T23" fmla="*/ 172 h 176"/>
                <a:gd name="T24" fmla="*/ 21 w 149"/>
                <a:gd name="T25" fmla="*/ 160 h 176"/>
                <a:gd name="T26" fmla="*/ 6 w 149"/>
                <a:gd name="T27" fmla="*/ 140 h 176"/>
                <a:gd name="T28" fmla="*/ 1 w 149"/>
                <a:gd name="T29" fmla="*/ 117 h 176"/>
                <a:gd name="T30" fmla="*/ 2 w 149"/>
                <a:gd name="T31" fmla="*/ 94 h 176"/>
                <a:gd name="T32" fmla="*/ 15 w 149"/>
                <a:gd name="T33" fmla="*/ 53 h 176"/>
                <a:gd name="T34" fmla="*/ 35 w 149"/>
                <a:gd name="T35" fmla="*/ 22 h 176"/>
                <a:gd name="T36" fmla="*/ 60 w 149"/>
                <a:gd name="T37" fmla="*/ 5 h 176"/>
                <a:gd name="T38" fmla="*/ 83 w 149"/>
                <a:gd name="T39" fmla="*/ 0 h 176"/>
                <a:gd name="T40" fmla="*/ 98 w 149"/>
                <a:gd name="T41" fmla="*/ 2 h 176"/>
                <a:gd name="T42" fmla="*/ 101 w 149"/>
                <a:gd name="T43" fmla="*/ 3 h 176"/>
                <a:gd name="T44" fmla="*/ 103 w 149"/>
                <a:gd name="T45" fmla="*/ 3 h 176"/>
                <a:gd name="T46" fmla="*/ 101 w 149"/>
                <a:gd name="T47" fmla="*/ 3 h 176"/>
                <a:gd name="T48" fmla="*/ 98 w 149"/>
                <a:gd name="T49" fmla="*/ 2 h 176"/>
                <a:gd name="T50" fmla="*/ 83 w 149"/>
                <a:gd name="T51" fmla="*/ 1 h 176"/>
                <a:gd name="T52" fmla="*/ 61 w 149"/>
                <a:gd name="T53" fmla="*/ 6 h 176"/>
                <a:gd name="T54" fmla="*/ 36 w 149"/>
                <a:gd name="T55" fmla="*/ 23 h 176"/>
                <a:gd name="T56" fmla="*/ 16 w 149"/>
                <a:gd name="T57" fmla="*/ 54 h 176"/>
                <a:gd name="T58" fmla="*/ 4 w 149"/>
                <a:gd name="T59" fmla="*/ 94 h 176"/>
                <a:gd name="T60" fmla="*/ 3 w 149"/>
                <a:gd name="T61" fmla="*/ 117 h 176"/>
                <a:gd name="T62" fmla="*/ 8 w 149"/>
                <a:gd name="T63" fmla="*/ 140 h 176"/>
                <a:gd name="T64" fmla="*/ 23 w 149"/>
                <a:gd name="T65" fmla="*/ 159 h 176"/>
                <a:gd name="T66" fmla="*/ 45 w 149"/>
                <a:gd name="T67" fmla="*/ 170 h 176"/>
                <a:gd name="T68" fmla="*/ 70 w 149"/>
                <a:gd name="T69" fmla="*/ 173 h 176"/>
                <a:gd name="T70" fmla="*/ 93 w 149"/>
                <a:gd name="T71" fmla="*/ 165 h 176"/>
                <a:gd name="T72" fmla="*/ 124 w 149"/>
                <a:gd name="T73" fmla="*/ 131 h 176"/>
                <a:gd name="T74" fmla="*/ 142 w 149"/>
                <a:gd name="T75" fmla="*/ 93 h 176"/>
                <a:gd name="T76" fmla="*/ 146 w 149"/>
                <a:gd name="T77" fmla="*/ 57 h 176"/>
                <a:gd name="T78" fmla="*/ 135 w 149"/>
                <a:gd name="T79" fmla="*/ 29 h 176"/>
                <a:gd name="T80" fmla="*/ 120 w 149"/>
                <a:gd name="T81" fmla="*/ 12 h 176"/>
                <a:gd name="T82" fmla="*/ 103 w 149"/>
                <a:gd name="T83" fmla="*/ 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176">
                  <a:moveTo>
                    <a:pt x="103" y="3"/>
                  </a:moveTo>
                  <a:cubicBezTo>
                    <a:pt x="103" y="3"/>
                    <a:pt x="103" y="3"/>
                    <a:pt x="104" y="3"/>
                  </a:cubicBezTo>
                  <a:cubicBezTo>
                    <a:pt x="105" y="4"/>
                    <a:pt x="106" y="4"/>
                    <a:pt x="107" y="5"/>
                  </a:cubicBezTo>
                  <a:cubicBezTo>
                    <a:pt x="110" y="6"/>
                    <a:pt x="115" y="8"/>
                    <a:pt x="120" y="12"/>
                  </a:cubicBezTo>
                  <a:cubicBezTo>
                    <a:pt x="125" y="16"/>
                    <a:pt x="131" y="21"/>
                    <a:pt x="136" y="29"/>
                  </a:cubicBezTo>
                  <a:cubicBezTo>
                    <a:pt x="141" y="36"/>
                    <a:pt x="145" y="46"/>
                    <a:pt x="148" y="57"/>
                  </a:cubicBezTo>
                  <a:cubicBezTo>
                    <a:pt x="149" y="63"/>
                    <a:pt x="149" y="69"/>
                    <a:pt x="149" y="75"/>
                  </a:cubicBezTo>
                  <a:cubicBezTo>
                    <a:pt x="148" y="81"/>
                    <a:pt x="146" y="87"/>
                    <a:pt x="144" y="94"/>
                  </a:cubicBezTo>
                  <a:cubicBezTo>
                    <a:pt x="140" y="106"/>
                    <a:pt x="134" y="120"/>
                    <a:pt x="126" y="132"/>
                  </a:cubicBezTo>
                  <a:cubicBezTo>
                    <a:pt x="118" y="145"/>
                    <a:pt x="108" y="158"/>
                    <a:pt x="94" y="166"/>
                  </a:cubicBezTo>
                  <a:cubicBezTo>
                    <a:pt x="87" y="171"/>
                    <a:pt x="78" y="174"/>
                    <a:pt x="70" y="175"/>
                  </a:cubicBezTo>
                  <a:cubicBezTo>
                    <a:pt x="61" y="176"/>
                    <a:pt x="53" y="175"/>
                    <a:pt x="44" y="172"/>
                  </a:cubicBezTo>
                  <a:cubicBezTo>
                    <a:pt x="36" y="170"/>
                    <a:pt x="28" y="166"/>
                    <a:pt x="21" y="160"/>
                  </a:cubicBezTo>
                  <a:cubicBezTo>
                    <a:pt x="15" y="155"/>
                    <a:pt x="10" y="148"/>
                    <a:pt x="6" y="140"/>
                  </a:cubicBezTo>
                  <a:cubicBezTo>
                    <a:pt x="3" y="133"/>
                    <a:pt x="1" y="125"/>
                    <a:pt x="1" y="117"/>
                  </a:cubicBezTo>
                  <a:cubicBezTo>
                    <a:pt x="0" y="109"/>
                    <a:pt x="1" y="101"/>
                    <a:pt x="2" y="94"/>
                  </a:cubicBezTo>
                  <a:cubicBezTo>
                    <a:pt x="4" y="79"/>
                    <a:pt x="9" y="65"/>
                    <a:pt x="15" y="53"/>
                  </a:cubicBezTo>
                  <a:cubicBezTo>
                    <a:pt x="20" y="41"/>
                    <a:pt x="27" y="30"/>
                    <a:pt x="35" y="22"/>
                  </a:cubicBezTo>
                  <a:cubicBezTo>
                    <a:pt x="43" y="13"/>
                    <a:pt x="52" y="8"/>
                    <a:pt x="60" y="5"/>
                  </a:cubicBezTo>
                  <a:cubicBezTo>
                    <a:pt x="69" y="2"/>
                    <a:pt x="77" y="1"/>
                    <a:pt x="83" y="0"/>
                  </a:cubicBezTo>
                  <a:cubicBezTo>
                    <a:pt x="89" y="0"/>
                    <a:pt x="94" y="1"/>
                    <a:pt x="98" y="2"/>
                  </a:cubicBezTo>
                  <a:cubicBezTo>
                    <a:pt x="99" y="2"/>
                    <a:pt x="100" y="2"/>
                    <a:pt x="101" y="3"/>
                  </a:cubicBezTo>
                  <a:cubicBezTo>
                    <a:pt x="102" y="3"/>
                    <a:pt x="103" y="3"/>
                    <a:pt x="103" y="3"/>
                  </a:cubicBezTo>
                  <a:cubicBezTo>
                    <a:pt x="103" y="3"/>
                    <a:pt x="102" y="3"/>
                    <a:pt x="101" y="3"/>
                  </a:cubicBezTo>
                  <a:cubicBezTo>
                    <a:pt x="100" y="3"/>
                    <a:pt x="99" y="2"/>
                    <a:pt x="98" y="2"/>
                  </a:cubicBezTo>
                  <a:cubicBezTo>
                    <a:pt x="94" y="2"/>
                    <a:pt x="89" y="1"/>
                    <a:pt x="83" y="1"/>
                  </a:cubicBezTo>
                  <a:cubicBezTo>
                    <a:pt x="77" y="1"/>
                    <a:pt x="69" y="3"/>
                    <a:pt x="61" y="6"/>
                  </a:cubicBezTo>
                  <a:cubicBezTo>
                    <a:pt x="52" y="9"/>
                    <a:pt x="44" y="15"/>
                    <a:pt x="36" y="23"/>
                  </a:cubicBezTo>
                  <a:cubicBezTo>
                    <a:pt x="28" y="31"/>
                    <a:pt x="22" y="42"/>
                    <a:pt x="16" y="54"/>
                  </a:cubicBezTo>
                  <a:cubicBezTo>
                    <a:pt x="11" y="66"/>
                    <a:pt x="6" y="79"/>
                    <a:pt x="4" y="94"/>
                  </a:cubicBezTo>
                  <a:cubicBezTo>
                    <a:pt x="3" y="101"/>
                    <a:pt x="2" y="109"/>
                    <a:pt x="3" y="117"/>
                  </a:cubicBezTo>
                  <a:cubicBezTo>
                    <a:pt x="3" y="124"/>
                    <a:pt x="5" y="132"/>
                    <a:pt x="8" y="140"/>
                  </a:cubicBezTo>
                  <a:cubicBezTo>
                    <a:pt x="11" y="147"/>
                    <a:pt x="16" y="154"/>
                    <a:pt x="23" y="159"/>
                  </a:cubicBezTo>
                  <a:cubicBezTo>
                    <a:pt x="29" y="164"/>
                    <a:pt x="37" y="168"/>
                    <a:pt x="45" y="170"/>
                  </a:cubicBezTo>
                  <a:cubicBezTo>
                    <a:pt x="53" y="173"/>
                    <a:pt x="62" y="174"/>
                    <a:pt x="70" y="173"/>
                  </a:cubicBezTo>
                  <a:cubicBezTo>
                    <a:pt x="78" y="172"/>
                    <a:pt x="86" y="169"/>
                    <a:pt x="93" y="165"/>
                  </a:cubicBezTo>
                  <a:cubicBezTo>
                    <a:pt x="106" y="156"/>
                    <a:pt x="116" y="144"/>
                    <a:pt x="124" y="131"/>
                  </a:cubicBezTo>
                  <a:cubicBezTo>
                    <a:pt x="132" y="119"/>
                    <a:pt x="138" y="106"/>
                    <a:pt x="142" y="93"/>
                  </a:cubicBezTo>
                  <a:cubicBezTo>
                    <a:pt x="147" y="81"/>
                    <a:pt x="148" y="68"/>
                    <a:pt x="146" y="57"/>
                  </a:cubicBezTo>
                  <a:cubicBezTo>
                    <a:pt x="144" y="46"/>
                    <a:pt x="140" y="37"/>
                    <a:pt x="135" y="29"/>
                  </a:cubicBezTo>
                  <a:cubicBezTo>
                    <a:pt x="130" y="22"/>
                    <a:pt x="125" y="16"/>
                    <a:pt x="120" y="12"/>
                  </a:cubicBezTo>
                  <a:cubicBezTo>
                    <a:pt x="110" y="5"/>
                    <a:pt x="102" y="3"/>
                    <a:pt x="103" y="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7"/>
            <p:cNvSpPr/>
            <p:nvPr/>
          </p:nvSpPr>
          <p:spPr bwMode="auto">
            <a:xfrm>
              <a:off x="2862552" y="5348153"/>
              <a:ext cx="344949" cy="447475"/>
            </a:xfrm>
            <a:custGeom>
              <a:avLst/>
              <a:gdLst>
                <a:gd name="T0" fmla="*/ 96 w 152"/>
                <a:gd name="T1" fmla="*/ 191 h 197"/>
                <a:gd name="T2" fmla="*/ 148 w 152"/>
                <a:gd name="T3" fmla="*/ 125 h 197"/>
                <a:gd name="T4" fmla="*/ 64 w 152"/>
                <a:gd name="T5" fmla="*/ 16 h 197"/>
                <a:gd name="T6" fmla="*/ 19 w 152"/>
                <a:gd name="T7" fmla="*/ 140 h 197"/>
                <a:gd name="T8" fmla="*/ 96 w 152"/>
                <a:gd name="T9" fmla="*/ 19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97">
                  <a:moveTo>
                    <a:pt x="96" y="191"/>
                  </a:moveTo>
                  <a:cubicBezTo>
                    <a:pt x="96" y="191"/>
                    <a:pt x="145" y="182"/>
                    <a:pt x="148" y="125"/>
                  </a:cubicBezTo>
                  <a:cubicBezTo>
                    <a:pt x="152" y="74"/>
                    <a:pt x="128" y="0"/>
                    <a:pt x="64" y="16"/>
                  </a:cubicBezTo>
                  <a:cubicBezTo>
                    <a:pt x="0" y="32"/>
                    <a:pt x="14" y="120"/>
                    <a:pt x="19" y="140"/>
                  </a:cubicBezTo>
                  <a:cubicBezTo>
                    <a:pt x="26" y="172"/>
                    <a:pt x="64" y="197"/>
                    <a:pt x="96" y="19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8"/>
            <p:cNvSpPr/>
            <p:nvPr/>
          </p:nvSpPr>
          <p:spPr bwMode="auto">
            <a:xfrm>
              <a:off x="2892256" y="5375940"/>
              <a:ext cx="310454" cy="410106"/>
            </a:xfrm>
            <a:custGeom>
              <a:avLst/>
              <a:gdLst>
                <a:gd name="T0" fmla="*/ 83 w 137"/>
                <a:gd name="T1" fmla="*/ 179 h 181"/>
                <a:gd name="T2" fmla="*/ 82 w 137"/>
                <a:gd name="T3" fmla="*/ 179 h 181"/>
                <a:gd name="T4" fmla="*/ 78 w 137"/>
                <a:gd name="T5" fmla="*/ 180 h 181"/>
                <a:gd name="T6" fmla="*/ 63 w 137"/>
                <a:gd name="T7" fmla="*/ 180 h 181"/>
                <a:gd name="T8" fmla="*/ 41 w 137"/>
                <a:gd name="T9" fmla="*/ 172 h 181"/>
                <a:gd name="T10" fmla="*/ 18 w 137"/>
                <a:gd name="T11" fmla="*/ 153 h 181"/>
                <a:gd name="T12" fmla="*/ 8 w 137"/>
                <a:gd name="T13" fmla="*/ 138 h 181"/>
                <a:gd name="T14" fmla="*/ 3 w 137"/>
                <a:gd name="T15" fmla="*/ 119 h 181"/>
                <a:gd name="T16" fmla="*/ 1 w 137"/>
                <a:gd name="T17" fmla="*/ 77 h 181"/>
                <a:gd name="T18" fmla="*/ 13 w 137"/>
                <a:gd name="T19" fmla="*/ 31 h 181"/>
                <a:gd name="T20" fmla="*/ 29 w 137"/>
                <a:gd name="T21" fmla="*/ 13 h 181"/>
                <a:gd name="T22" fmla="*/ 53 w 137"/>
                <a:gd name="T23" fmla="*/ 3 h 181"/>
                <a:gd name="T24" fmla="*/ 79 w 137"/>
                <a:gd name="T25" fmla="*/ 2 h 181"/>
                <a:gd name="T26" fmla="*/ 102 w 137"/>
                <a:gd name="T27" fmla="*/ 12 h 181"/>
                <a:gd name="T28" fmla="*/ 118 w 137"/>
                <a:gd name="T29" fmla="*/ 31 h 181"/>
                <a:gd name="T30" fmla="*/ 128 w 137"/>
                <a:gd name="T31" fmla="*/ 51 h 181"/>
                <a:gd name="T32" fmla="*/ 136 w 137"/>
                <a:gd name="T33" fmla="*/ 93 h 181"/>
                <a:gd name="T34" fmla="*/ 133 w 137"/>
                <a:gd name="T35" fmla="*/ 130 h 181"/>
                <a:gd name="T36" fmla="*/ 119 w 137"/>
                <a:gd name="T37" fmla="*/ 157 h 181"/>
                <a:gd name="T38" fmla="*/ 101 w 137"/>
                <a:gd name="T39" fmla="*/ 172 h 181"/>
                <a:gd name="T40" fmla="*/ 88 w 137"/>
                <a:gd name="T41" fmla="*/ 178 h 181"/>
                <a:gd name="T42" fmla="*/ 84 w 137"/>
                <a:gd name="T43" fmla="*/ 179 h 181"/>
                <a:gd name="T44" fmla="*/ 83 w 137"/>
                <a:gd name="T45" fmla="*/ 179 h 181"/>
                <a:gd name="T46" fmla="*/ 84 w 137"/>
                <a:gd name="T47" fmla="*/ 179 h 181"/>
                <a:gd name="T48" fmla="*/ 88 w 137"/>
                <a:gd name="T49" fmla="*/ 177 h 181"/>
                <a:gd name="T50" fmla="*/ 101 w 137"/>
                <a:gd name="T51" fmla="*/ 171 h 181"/>
                <a:gd name="T52" fmla="*/ 118 w 137"/>
                <a:gd name="T53" fmla="*/ 157 h 181"/>
                <a:gd name="T54" fmla="*/ 132 w 137"/>
                <a:gd name="T55" fmla="*/ 130 h 181"/>
                <a:gd name="T56" fmla="*/ 135 w 137"/>
                <a:gd name="T57" fmla="*/ 93 h 181"/>
                <a:gd name="T58" fmla="*/ 126 w 137"/>
                <a:gd name="T59" fmla="*/ 52 h 181"/>
                <a:gd name="T60" fmla="*/ 116 w 137"/>
                <a:gd name="T61" fmla="*/ 32 h 181"/>
                <a:gd name="T62" fmla="*/ 101 w 137"/>
                <a:gd name="T63" fmla="*/ 14 h 181"/>
                <a:gd name="T64" fmla="*/ 79 w 137"/>
                <a:gd name="T65" fmla="*/ 4 h 181"/>
                <a:gd name="T66" fmla="*/ 54 w 137"/>
                <a:gd name="T67" fmla="*/ 5 h 181"/>
                <a:gd name="T68" fmla="*/ 31 w 137"/>
                <a:gd name="T69" fmla="*/ 14 h 181"/>
                <a:gd name="T70" fmla="*/ 14 w 137"/>
                <a:gd name="T71" fmla="*/ 32 h 181"/>
                <a:gd name="T72" fmla="*/ 2 w 137"/>
                <a:gd name="T73" fmla="*/ 77 h 181"/>
                <a:gd name="T74" fmla="*/ 5 w 137"/>
                <a:gd name="T75" fmla="*/ 119 h 181"/>
                <a:gd name="T76" fmla="*/ 19 w 137"/>
                <a:gd name="T77" fmla="*/ 152 h 181"/>
                <a:gd name="T78" fmla="*/ 42 w 137"/>
                <a:gd name="T79" fmla="*/ 171 h 181"/>
                <a:gd name="T80" fmla="*/ 63 w 137"/>
                <a:gd name="T81" fmla="*/ 179 h 181"/>
                <a:gd name="T82" fmla="*/ 83 w 137"/>
                <a:gd name="T83" fmla="*/ 17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7" h="181">
                  <a:moveTo>
                    <a:pt x="83" y="179"/>
                  </a:moveTo>
                  <a:cubicBezTo>
                    <a:pt x="83" y="179"/>
                    <a:pt x="83" y="179"/>
                    <a:pt x="82" y="179"/>
                  </a:cubicBezTo>
                  <a:cubicBezTo>
                    <a:pt x="81" y="179"/>
                    <a:pt x="79" y="180"/>
                    <a:pt x="78" y="180"/>
                  </a:cubicBezTo>
                  <a:cubicBezTo>
                    <a:pt x="75" y="180"/>
                    <a:pt x="70" y="181"/>
                    <a:pt x="63" y="180"/>
                  </a:cubicBezTo>
                  <a:cubicBezTo>
                    <a:pt x="57" y="179"/>
                    <a:pt x="49" y="177"/>
                    <a:pt x="41" y="172"/>
                  </a:cubicBezTo>
                  <a:cubicBezTo>
                    <a:pt x="33" y="168"/>
                    <a:pt x="25" y="162"/>
                    <a:pt x="18" y="153"/>
                  </a:cubicBezTo>
                  <a:cubicBezTo>
                    <a:pt x="14" y="149"/>
                    <a:pt x="11" y="144"/>
                    <a:pt x="8" y="138"/>
                  </a:cubicBezTo>
                  <a:cubicBezTo>
                    <a:pt x="6" y="132"/>
                    <a:pt x="4" y="126"/>
                    <a:pt x="3" y="119"/>
                  </a:cubicBezTo>
                  <a:cubicBezTo>
                    <a:pt x="1" y="106"/>
                    <a:pt x="0" y="92"/>
                    <a:pt x="1" y="77"/>
                  </a:cubicBezTo>
                  <a:cubicBezTo>
                    <a:pt x="1" y="62"/>
                    <a:pt x="4" y="46"/>
                    <a:pt x="13" y="31"/>
                  </a:cubicBezTo>
                  <a:cubicBezTo>
                    <a:pt x="17" y="24"/>
                    <a:pt x="23" y="18"/>
                    <a:pt x="29" y="13"/>
                  </a:cubicBezTo>
                  <a:cubicBezTo>
                    <a:pt x="36" y="8"/>
                    <a:pt x="45" y="4"/>
                    <a:pt x="53" y="3"/>
                  </a:cubicBezTo>
                  <a:cubicBezTo>
                    <a:pt x="62" y="1"/>
                    <a:pt x="71" y="0"/>
                    <a:pt x="79" y="2"/>
                  </a:cubicBezTo>
                  <a:cubicBezTo>
                    <a:pt x="87" y="4"/>
                    <a:pt x="95" y="7"/>
                    <a:pt x="102" y="12"/>
                  </a:cubicBezTo>
                  <a:cubicBezTo>
                    <a:pt x="108" y="18"/>
                    <a:pt x="114" y="24"/>
                    <a:pt x="118" y="31"/>
                  </a:cubicBezTo>
                  <a:cubicBezTo>
                    <a:pt x="122" y="37"/>
                    <a:pt x="125" y="44"/>
                    <a:pt x="128" y="51"/>
                  </a:cubicBezTo>
                  <a:cubicBezTo>
                    <a:pt x="133" y="66"/>
                    <a:pt x="135" y="80"/>
                    <a:pt x="136" y="93"/>
                  </a:cubicBezTo>
                  <a:cubicBezTo>
                    <a:pt x="137" y="107"/>
                    <a:pt x="136" y="119"/>
                    <a:pt x="133" y="130"/>
                  </a:cubicBezTo>
                  <a:cubicBezTo>
                    <a:pt x="130" y="141"/>
                    <a:pt x="125" y="151"/>
                    <a:pt x="119" y="157"/>
                  </a:cubicBezTo>
                  <a:cubicBezTo>
                    <a:pt x="113" y="164"/>
                    <a:pt x="107" y="169"/>
                    <a:pt x="101" y="172"/>
                  </a:cubicBezTo>
                  <a:cubicBezTo>
                    <a:pt x="96" y="175"/>
                    <a:pt x="91" y="177"/>
                    <a:pt x="88" y="178"/>
                  </a:cubicBezTo>
                  <a:cubicBezTo>
                    <a:pt x="86" y="178"/>
                    <a:pt x="85" y="179"/>
                    <a:pt x="84" y="179"/>
                  </a:cubicBezTo>
                  <a:cubicBezTo>
                    <a:pt x="83" y="179"/>
                    <a:pt x="83" y="179"/>
                    <a:pt x="83" y="179"/>
                  </a:cubicBezTo>
                  <a:cubicBezTo>
                    <a:pt x="83" y="179"/>
                    <a:pt x="83" y="179"/>
                    <a:pt x="84" y="179"/>
                  </a:cubicBezTo>
                  <a:cubicBezTo>
                    <a:pt x="85" y="178"/>
                    <a:pt x="86" y="178"/>
                    <a:pt x="88" y="177"/>
                  </a:cubicBezTo>
                  <a:cubicBezTo>
                    <a:pt x="91" y="176"/>
                    <a:pt x="95" y="175"/>
                    <a:pt x="101" y="171"/>
                  </a:cubicBezTo>
                  <a:cubicBezTo>
                    <a:pt x="106" y="168"/>
                    <a:pt x="113" y="163"/>
                    <a:pt x="118" y="157"/>
                  </a:cubicBezTo>
                  <a:cubicBezTo>
                    <a:pt x="124" y="150"/>
                    <a:pt x="129" y="141"/>
                    <a:pt x="132" y="130"/>
                  </a:cubicBezTo>
                  <a:cubicBezTo>
                    <a:pt x="135" y="119"/>
                    <a:pt x="135" y="107"/>
                    <a:pt x="135" y="93"/>
                  </a:cubicBezTo>
                  <a:cubicBezTo>
                    <a:pt x="134" y="80"/>
                    <a:pt x="131" y="66"/>
                    <a:pt x="126" y="52"/>
                  </a:cubicBezTo>
                  <a:cubicBezTo>
                    <a:pt x="123" y="45"/>
                    <a:pt x="120" y="38"/>
                    <a:pt x="116" y="32"/>
                  </a:cubicBezTo>
                  <a:cubicBezTo>
                    <a:pt x="112" y="25"/>
                    <a:pt x="107" y="19"/>
                    <a:pt x="101" y="14"/>
                  </a:cubicBezTo>
                  <a:cubicBezTo>
                    <a:pt x="94" y="9"/>
                    <a:pt x="87" y="6"/>
                    <a:pt x="79" y="4"/>
                  </a:cubicBezTo>
                  <a:cubicBezTo>
                    <a:pt x="71" y="2"/>
                    <a:pt x="62" y="3"/>
                    <a:pt x="54" y="5"/>
                  </a:cubicBezTo>
                  <a:cubicBezTo>
                    <a:pt x="45" y="6"/>
                    <a:pt x="37" y="9"/>
                    <a:pt x="31" y="14"/>
                  </a:cubicBezTo>
                  <a:cubicBezTo>
                    <a:pt x="24" y="19"/>
                    <a:pt x="18" y="25"/>
                    <a:pt x="14" y="32"/>
                  </a:cubicBezTo>
                  <a:cubicBezTo>
                    <a:pt x="6" y="46"/>
                    <a:pt x="3" y="62"/>
                    <a:pt x="2" y="77"/>
                  </a:cubicBezTo>
                  <a:cubicBezTo>
                    <a:pt x="2" y="92"/>
                    <a:pt x="3" y="106"/>
                    <a:pt x="5" y="119"/>
                  </a:cubicBezTo>
                  <a:cubicBezTo>
                    <a:pt x="7" y="132"/>
                    <a:pt x="11" y="144"/>
                    <a:pt x="19" y="152"/>
                  </a:cubicBezTo>
                  <a:cubicBezTo>
                    <a:pt x="26" y="161"/>
                    <a:pt x="34" y="167"/>
                    <a:pt x="42" y="171"/>
                  </a:cubicBezTo>
                  <a:cubicBezTo>
                    <a:pt x="50" y="176"/>
                    <a:pt x="57" y="178"/>
                    <a:pt x="63" y="179"/>
                  </a:cubicBezTo>
                  <a:cubicBezTo>
                    <a:pt x="76" y="181"/>
                    <a:pt x="83" y="179"/>
                    <a:pt x="83" y="17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9"/>
            <p:cNvSpPr/>
            <p:nvPr/>
          </p:nvSpPr>
          <p:spPr bwMode="auto">
            <a:xfrm>
              <a:off x="3348355" y="5355818"/>
              <a:ext cx="323869" cy="410106"/>
            </a:xfrm>
            <a:custGeom>
              <a:avLst/>
              <a:gdLst>
                <a:gd name="T0" fmla="*/ 66 w 143"/>
                <a:gd name="T1" fmla="*/ 181 h 181"/>
                <a:gd name="T2" fmla="*/ 130 w 143"/>
                <a:gd name="T3" fmla="*/ 126 h 181"/>
                <a:gd name="T4" fmla="*/ 69 w 143"/>
                <a:gd name="T5" fmla="*/ 3 h 181"/>
                <a:gd name="T6" fmla="*/ 0 w 143"/>
                <a:gd name="T7" fmla="*/ 116 h 181"/>
                <a:gd name="T8" fmla="*/ 66 w 143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81">
                  <a:moveTo>
                    <a:pt x="66" y="181"/>
                  </a:moveTo>
                  <a:cubicBezTo>
                    <a:pt x="66" y="181"/>
                    <a:pt x="116" y="181"/>
                    <a:pt x="130" y="126"/>
                  </a:cubicBezTo>
                  <a:cubicBezTo>
                    <a:pt x="143" y="77"/>
                    <a:pt x="135" y="0"/>
                    <a:pt x="69" y="3"/>
                  </a:cubicBezTo>
                  <a:cubicBezTo>
                    <a:pt x="3" y="6"/>
                    <a:pt x="0" y="95"/>
                    <a:pt x="0" y="116"/>
                  </a:cubicBezTo>
                  <a:cubicBezTo>
                    <a:pt x="1" y="149"/>
                    <a:pt x="33" y="181"/>
                    <a:pt x="66" y="18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0"/>
            <p:cNvSpPr/>
            <p:nvPr/>
          </p:nvSpPr>
          <p:spPr bwMode="auto">
            <a:xfrm>
              <a:off x="3345481" y="5359651"/>
              <a:ext cx="313328" cy="406273"/>
            </a:xfrm>
            <a:custGeom>
              <a:avLst/>
              <a:gdLst>
                <a:gd name="T0" fmla="*/ 67 w 138"/>
                <a:gd name="T1" fmla="*/ 179 h 179"/>
                <a:gd name="T2" fmla="*/ 66 w 138"/>
                <a:gd name="T3" fmla="*/ 179 h 179"/>
                <a:gd name="T4" fmla="*/ 62 w 138"/>
                <a:gd name="T5" fmla="*/ 179 h 179"/>
                <a:gd name="T6" fmla="*/ 48 w 138"/>
                <a:gd name="T7" fmla="*/ 176 h 179"/>
                <a:gd name="T8" fmla="*/ 27 w 138"/>
                <a:gd name="T9" fmla="*/ 164 h 179"/>
                <a:gd name="T10" fmla="*/ 8 w 138"/>
                <a:gd name="T11" fmla="*/ 141 h 179"/>
                <a:gd name="T12" fmla="*/ 2 w 138"/>
                <a:gd name="T13" fmla="*/ 124 h 179"/>
                <a:gd name="T14" fmla="*/ 0 w 138"/>
                <a:gd name="T15" fmla="*/ 104 h 179"/>
                <a:gd name="T16" fmla="*/ 6 w 138"/>
                <a:gd name="T17" fmla="*/ 62 h 179"/>
                <a:gd name="T18" fmla="*/ 27 w 138"/>
                <a:gd name="T19" fmla="*/ 20 h 179"/>
                <a:gd name="T20" fmla="*/ 47 w 138"/>
                <a:gd name="T21" fmla="*/ 5 h 179"/>
                <a:gd name="T22" fmla="*/ 72 w 138"/>
                <a:gd name="T23" fmla="*/ 0 h 179"/>
                <a:gd name="T24" fmla="*/ 98 w 138"/>
                <a:gd name="T25" fmla="*/ 4 h 179"/>
                <a:gd name="T26" fmla="*/ 118 w 138"/>
                <a:gd name="T27" fmla="*/ 19 h 179"/>
                <a:gd name="T28" fmla="*/ 130 w 138"/>
                <a:gd name="T29" fmla="*/ 40 h 179"/>
                <a:gd name="T30" fmla="*/ 136 w 138"/>
                <a:gd name="T31" fmla="*/ 62 h 179"/>
                <a:gd name="T32" fmla="*/ 136 w 138"/>
                <a:gd name="T33" fmla="*/ 105 h 179"/>
                <a:gd name="T34" fmla="*/ 126 w 138"/>
                <a:gd name="T35" fmla="*/ 141 h 179"/>
                <a:gd name="T36" fmla="*/ 107 w 138"/>
                <a:gd name="T37" fmla="*/ 165 h 179"/>
                <a:gd name="T38" fmla="*/ 86 w 138"/>
                <a:gd name="T39" fmla="*/ 175 h 179"/>
                <a:gd name="T40" fmla="*/ 72 w 138"/>
                <a:gd name="T41" fmla="*/ 179 h 179"/>
                <a:gd name="T42" fmla="*/ 68 w 138"/>
                <a:gd name="T43" fmla="*/ 179 h 179"/>
                <a:gd name="T44" fmla="*/ 67 w 138"/>
                <a:gd name="T45" fmla="*/ 179 h 179"/>
                <a:gd name="T46" fmla="*/ 68 w 138"/>
                <a:gd name="T47" fmla="*/ 179 h 179"/>
                <a:gd name="T48" fmla="*/ 72 w 138"/>
                <a:gd name="T49" fmla="*/ 178 h 179"/>
                <a:gd name="T50" fmla="*/ 86 w 138"/>
                <a:gd name="T51" fmla="*/ 175 h 179"/>
                <a:gd name="T52" fmla="*/ 106 w 138"/>
                <a:gd name="T53" fmla="*/ 164 h 179"/>
                <a:gd name="T54" fmla="*/ 125 w 138"/>
                <a:gd name="T55" fmla="*/ 140 h 179"/>
                <a:gd name="T56" fmla="*/ 134 w 138"/>
                <a:gd name="T57" fmla="*/ 105 h 179"/>
                <a:gd name="T58" fmla="*/ 134 w 138"/>
                <a:gd name="T59" fmla="*/ 63 h 179"/>
                <a:gd name="T60" fmla="*/ 128 w 138"/>
                <a:gd name="T61" fmla="*/ 41 h 179"/>
                <a:gd name="T62" fmla="*/ 116 w 138"/>
                <a:gd name="T63" fmla="*/ 20 h 179"/>
                <a:gd name="T64" fmla="*/ 97 w 138"/>
                <a:gd name="T65" fmla="*/ 6 h 179"/>
                <a:gd name="T66" fmla="*/ 72 w 138"/>
                <a:gd name="T67" fmla="*/ 2 h 179"/>
                <a:gd name="T68" fmla="*/ 48 w 138"/>
                <a:gd name="T69" fmla="*/ 7 h 179"/>
                <a:gd name="T70" fmla="*/ 28 w 138"/>
                <a:gd name="T71" fmla="*/ 21 h 179"/>
                <a:gd name="T72" fmla="*/ 8 w 138"/>
                <a:gd name="T73" fmla="*/ 63 h 179"/>
                <a:gd name="T74" fmla="*/ 2 w 138"/>
                <a:gd name="T75" fmla="*/ 105 h 179"/>
                <a:gd name="T76" fmla="*/ 9 w 138"/>
                <a:gd name="T77" fmla="*/ 140 h 179"/>
                <a:gd name="T78" fmla="*/ 28 w 138"/>
                <a:gd name="T79" fmla="*/ 163 h 179"/>
                <a:gd name="T80" fmla="*/ 48 w 138"/>
                <a:gd name="T81" fmla="*/ 175 h 179"/>
                <a:gd name="T82" fmla="*/ 67 w 138"/>
                <a:gd name="T83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8" h="179">
                  <a:moveTo>
                    <a:pt x="67" y="179"/>
                  </a:moveTo>
                  <a:cubicBezTo>
                    <a:pt x="67" y="179"/>
                    <a:pt x="67" y="179"/>
                    <a:pt x="66" y="179"/>
                  </a:cubicBezTo>
                  <a:cubicBezTo>
                    <a:pt x="65" y="179"/>
                    <a:pt x="63" y="179"/>
                    <a:pt x="62" y="179"/>
                  </a:cubicBezTo>
                  <a:cubicBezTo>
                    <a:pt x="59" y="178"/>
                    <a:pt x="54" y="178"/>
                    <a:pt x="48" y="176"/>
                  </a:cubicBezTo>
                  <a:cubicBezTo>
                    <a:pt x="42" y="173"/>
                    <a:pt x="35" y="170"/>
                    <a:pt x="27" y="164"/>
                  </a:cubicBezTo>
                  <a:cubicBezTo>
                    <a:pt x="20" y="159"/>
                    <a:pt x="13" y="151"/>
                    <a:pt x="8" y="141"/>
                  </a:cubicBezTo>
                  <a:cubicBezTo>
                    <a:pt x="5" y="136"/>
                    <a:pt x="3" y="130"/>
                    <a:pt x="2" y="124"/>
                  </a:cubicBezTo>
                  <a:cubicBezTo>
                    <a:pt x="0" y="118"/>
                    <a:pt x="0" y="111"/>
                    <a:pt x="0" y="104"/>
                  </a:cubicBezTo>
                  <a:cubicBezTo>
                    <a:pt x="1" y="91"/>
                    <a:pt x="2" y="77"/>
                    <a:pt x="6" y="62"/>
                  </a:cubicBezTo>
                  <a:cubicBezTo>
                    <a:pt x="10" y="48"/>
                    <a:pt x="16" y="33"/>
                    <a:pt x="27" y="20"/>
                  </a:cubicBezTo>
                  <a:cubicBezTo>
                    <a:pt x="32" y="14"/>
                    <a:pt x="39" y="9"/>
                    <a:pt x="47" y="5"/>
                  </a:cubicBezTo>
                  <a:cubicBezTo>
                    <a:pt x="55" y="2"/>
                    <a:pt x="63" y="0"/>
                    <a:pt x="72" y="0"/>
                  </a:cubicBezTo>
                  <a:cubicBezTo>
                    <a:pt x="81" y="0"/>
                    <a:pt x="90" y="1"/>
                    <a:pt x="98" y="4"/>
                  </a:cubicBezTo>
                  <a:cubicBezTo>
                    <a:pt x="106" y="8"/>
                    <a:pt x="113" y="13"/>
                    <a:pt x="118" y="19"/>
                  </a:cubicBezTo>
                  <a:cubicBezTo>
                    <a:pt x="123" y="25"/>
                    <a:pt x="127" y="33"/>
                    <a:pt x="130" y="40"/>
                  </a:cubicBezTo>
                  <a:cubicBezTo>
                    <a:pt x="133" y="47"/>
                    <a:pt x="135" y="55"/>
                    <a:pt x="136" y="62"/>
                  </a:cubicBezTo>
                  <a:cubicBezTo>
                    <a:pt x="138" y="77"/>
                    <a:pt x="138" y="92"/>
                    <a:pt x="136" y="105"/>
                  </a:cubicBezTo>
                  <a:cubicBezTo>
                    <a:pt x="134" y="118"/>
                    <a:pt x="131" y="131"/>
                    <a:pt x="126" y="141"/>
                  </a:cubicBezTo>
                  <a:cubicBezTo>
                    <a:pt x="121" y="151"/>
                    <a:pt x="114" y="159"/>
                    <a:pt x="107" y="165"/>
                  </a:cubicBezTo>
                  <a:cubicBezTo>
                    <a:pt x="100" y="170"/>
                    <a:pt x="92" y="173"/>
                    <a:pt x="86" y="175"/>
                  </a:cubicBezTo>
                  <a:cubicBezTo>
                    <a:pt x="80" y="177"/>
                    <a:pt x="75" y="178"/>
                    <a:pt x="72" y="179"/>
                  </a:cubicBezTo>
                  <a:cubicBezTo>
                    <a:pt x="70" y="179"/>
                    <a:pt x="69" y="179"/>
                    <a:pt x="68" y="179"/>
                  </a:cubicBezTo>
                  <a:cubicBezTo>
                    <a:pt x="67" y="179"/>
                    <a:pt x="67" y="179"/>
                    <a:pt x="67" y="179"/>
                  </a:cubicBezTo>
                  <a:cubicBezTo>
                    <a:pt x="67" y="179"/>
                    <a:pt x="67" y="179"/>
                    <a:pt x="68" y="179"/>
                  </a:cubicBezTo>
                  <a:cubicBezTo>
                    <a:pt x="69" y="179"/>
                    <a:pt x="70" y="178"/>
                    <a:pt x="72" y="178"/>
                  </a:cubicBezTo>
                  <a:cubicBezTo>
                    <a:pt x="75" y="178"/>
                    <a:pt x="80" y="177"/>
                    <a:pt x="86" y="175"/>
                  </a:cubicBezTo>
                  <a:cubicBezTo>
                    <a:pt x="92" y="173"/>
                    <a:pt x="99" y="169"/>
                    <a:pt x="106" y="164"/>
                  </a:cubicBezTo>
                  <a:cubicBezTo>
                    <a:pt x="113" y="158"/>
                    <a:pt x="120" y="150"/>
                    <a:pt x="125" y="140"/>
                  </a:cubicBezTo>
                  <a:cubicBezTo>
                    <a:pt x="130" y="130"/>
                    <a:pt x="133" y="118"/>
                    <a:pt x="134" y="105"/>
                  </a:cubicBezTo>
                  <a:cubicBezTo>
                    <a:pt x="136" y="92"/>
                    <a:pt x="136" y="77"/>
                    <a:pt x="134" y="63"/>
                  </a:cubicBezTo>
                  <a:cubicBezTo>
                    <a:pt x="133" y="55"/>
                    <a:pt x="131" y="48"/>
                    <a:pt x="128" y="41"/>
                  </a:cubicBezTo>
                  <a:cubicBezTo>
                    <a:pt x="125" y="33"/>
                    <a:pt x="122" y="26"/>
                    <a:pt x="116" y="20"/>
                  </a:cubicBezTo>
                  <a:cubicBezTo>
                    <a:pt x="111" y="14"/>
                    <a:pt x="104" y="9"/>
                    <a:pt x="97" y="6"/>
                  </a:cubicBezTo>
                  <a:cubicBezTo>
                    <a:pt x="89" y="3"/>
                    <a:pt x="81" y="2"/>
                    <a:pt x="72" y="2"/>
                  </a:cubicBezTo>
                  <a:cubicBezTo>
                    <a:pt x="64" y="2"/>
                    <a:pt x="55" y="4"/>
                    <a:pt x="48" y="7"/>
                  </a:cubicBezTo>
                  <a:cubicBezTo>
                    <a:pt x="40" y="10"/>
                    <a:pt x="34" y="15"/>
                    <a:pt x="28" y="21"/>
                  </a:cubicBezTo>
                  <a:cubicBezTo>
                    <a:pt x="18" y="34"/>
                    <a:pt x="12" y="48"/>
                    <a:pt x="8" y="63"/>
                  </a:cubicBezTo>
                  <a:cubicBezTo>
                    <a:pt x="4" y="77"/>
                    <a:pt x="3" y="91"/>
                    <a:pt x="2" y="105"/>
                  </a:cubicBezTo>
                  <a:cubicBezTo>
                    <a:pt x="1" y="118"/>
                    <a:pt x="4" y="130"/>
                    <a:pt x="9" y="140"/>
                  </a:cubicBezTo>
                  <a:cubicBezTo>
                    <a:pt x="14" y="150"/>
                    <a:pt x="21" y="158"/>
                    <a:pt x="28" y="163"/>
                  </a:cubicBezTo>
                  <a:cubicBezTo>
                    <a:pt x="35" y="169"/>
                    <a:pt x="42" y="173"/>
                    <a:pt x="48" y="175"/>
                  </a:cubicBezTo>
                  <a:cubicBezTo>
                    <a:pt x="60" y="179"/>
                    <a:pt x="67" y="178"/>
                    <a:pt x="67" y="17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1"/>
            <p:cNvSpPr/>
            <p:nvPr/>
          </p:nvSpPr>
          <p:spPr bwMode="auto">
            <a:xfrm>
              <a:off x="2874051" y="5611655"/>
              <a:ext cx="1070299" cy="466639"/>
            </a:xfrm>
            <a:custGeom>
              <a:avLst/>
              <a:gdLst>
                <a:gd name="T0" fmla="*/ 7 w 472"/>
                <a:gd name="T1" fmla="*/ 0 h 206"/>
                <a:gd name="T2" fmla="*/ 250 w 472"/>
                <a:gd name="T3" fmla="*/ 206 h 206"/>
                <a:gd name="T4" fmla="*/ 472 w 472"/>
                <a:gd name="T5" fmla="*/ 3 h 206"/>
                <a:gd name="T6" fmla="*/ 7 w 472"/>
                <a:gd name="T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2" h="206">
                  <a:moveTo>
                    <a:pt x="7" y="0"/>
                  </a:moveTo>
                  <a:cubicBezTo>
                    <a:pt x="7" y="0"/>
                    <a:pt x="0" y="206"/>
                    <a:pt x="250" y="206"/>
                  </a:cubicBezTo>
                  <a:cubicBezTo>
                    <a:pt x="472" y="206"/>
                    <a:pt x="472" y="3"/>
                    <a:pt x="472" y="3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2"/>
            <p:cNvSpPr/>
            <p:nvPr/>
          </p:nvSpPr>
          <p:spPr bwMode="auto">
            <a:xfrm>
              <a:off x="2089292" y="5239877"/>
              <a:ext cx="107317" cy="249130"/>
            </a:xfrm>
            <a:custGeom>
              <a:avLst/>
              <a:gdLst>
                <a:gd name="T0" fmla="*/ 37 w 47"/>
                <a:gd name="T1" fmla="*/ 13 h 110"/>
                <a:gd name="T2" fmla="*/ 30 w 47"/>
                <a:gd name="T3" fmla="*/ 2 h 110"/>
                <a:gd name="T4" fmla="*/ 19 w 47"/>
                <a:gd name="T5" fmla="*/ 4 h 110"/>
                <a:gd name="T6" fmla="*/ 13 w 47"/>
                <a:gd name="T7" fmla="*/ 14 h 110"/>
                <a:gd name="T8" fmla="*/ 32 w 47"/>
                <a:gd name="T9" fmla="*/ 110 h 110"/>
                <a:gd name="T10" fmla="*/ 42 w 47"/>
                <a:gd name="T11" fmla="*/ 110 h 110"/>
                <a:gd name="T12" fmla="*/ 37 w 47"/>
                <a:gd name="T13" fmla="*/ 1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10">
                  <a:moveTo>
                    <a:pt x="37" y="13"/>
                  </a:moveTo>
                  <a:cubicBezTo>
                    <a:pt x="36" y="9"/>
                    <a:pt x="34" y="4"/>
                    <a:pt x="30" y="2"/>
                  </a:cubicBezTo>
                  <a:cubicBezTo>
                    <a:pt x="27" y="0"/>
                    <a:pt x="22" y="2"/>
                    <a:pt x="19" y="4"/>
                  </a:cubicBezTo>
                  <a:cubicBezTo>
                    <a:pt x="16" y="7"/>
                    <a:pt x="14" y="11"/>
                    <a:pt x="13" y="14"/>
                  </a:cubicBezTo>
                  <a:cubicBezTo>
                    <a:pt x="0" y="46"/>
                    <a:pt x="8" y="85"/>
                    <a:pt x="32" y="110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47" y="81"/>
                    <a:pt x="43" y="41"/>
                    <a:pt x="37" y="13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3"/>
            <p:cNvSpPr/>
            <p:nvPr/>
          </p:nvSpPr>
          <p:spPr bwMode="auto">
            <a:xfrm>
              <a:off x="2032759" y="5455470"/>
              <a:ext cx="408189" cy="534670"/>
            </a:xfrm>
            <a:custGeom>
              <a:avLst/>
              <a:gdLst>
                <a:gd name="T0" fmla="*/ 108 w 180"/>
                <a:gd name="T1" fmla="*/ 7 h 236"/>
                <a:gd name="T2" fmla="*/ 61 w 180"/>
                <a:gd name="T3" fmla="*/ 8 h 236"/>
                <a:gd name="T4" fmla="*/ 0 w 180"/>
                <a:gd name="T5" fmla="*/ 122 h 236"/>
                <a:gd name="T6" fmla="*/ 84 w 180"/>
                <a:gd name="T7" fmla="*/ 230 h 236"/>
                <a:gd name="T8" fmla="*/ 171 w 180"/>
                <a:gd name="T9" fmla="*/ 109 h 236"/>
                <a:gd name="T10" fmla="*/ 108 w 180"/>
                <a:gd name="T11" fmla="*/ 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236">
                  <a:moveTo>
                    <a:pt x="108" y="7"/>
                  </a:moveTo>
                  <a:cubicBezTo>
                    <a:pt x="93" y="0"/>
                    <a:pt x="75" y="1"/>
                    <a:pt x="61" y="8"/>
                  </a:cubicBezTo>
                  <a:cubicBezTo>
                    <a:pt x="36" y="21"/>
                    <a:pt x="0" y="51"/>
                    <a:pt x="0" y="122"/>
                  </a:cubicBezTo>
                  <a:cubicBezTo>
                    <a:pt x="0" y="230"/>
                    <a:pt x="84" y="230"/>
                    <a:pt x="84" y="230"/>
                  </a:cubicBezTo>
                  <a:cubicBezTo>
                    <a:pt x="84" y="230"/>
                    <a:pt x="180" y="236"/>
                    <a:pt x="171" y="109"/>
                  </a:cubicBezTo>
                  <a:cubicBezTo>
                    <a:pt x="166" y="44"/>
                    <a:pt x="132" y="17"/>
                    <a:pt x="108" y="7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4"/>
            <p:cNvSpPr/>
            <p:nvPr/>
          </p:nvSpPr>
          <p:spPr bwMode="auto">
            <a:xfrm>
              <a:off x="2032759" y="5917318"/>
              <a:ext cx="388067" cy="79530"/>
            </a:xfrm>
            <a:custGeom>
              <a:avLst/>
              <a:gdLst>
                <a:gd name="T0" fmla="*/ 154 w 171"/>
                <a:gd name="T1" fmla="*/ 35 h 35"/>
                <a:gd name="T2" fmla="*/ 17 w 171"/>
                <a:gd name="T3" fmla="*/ 35 h 35"/>
                <a:gd name="T4" fmla="*/ 0 w 171"/>
                <a:gd name="T5" fmla="*/ 17 h 35"/>
                <a:gd name="T6" fmla="*/ 17 w 171"/>
                <a:gd name="T7" fmla="*/ 0 h 35"/>
                <a:gd name="T8" fmla="*/ 154 w 171"/>
                <a:gd name="T9" fmla="*/ 0 h 35"/>
                <a:gd name="T10" fmla="*/ 171 w 171"/>
                <a:gd name="T11" fmla="*/ 17 h 35"/>
                <a:gd name="T12" fmla="*/ 154 w 171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35">
                  <a:moveTo>
                    <a:pt x="154" y="35"/>
                  </a:moveTo>
                  <a:cubicBezTo>
                    <a:pt x="17" y="35"/>
                    <a:pt x="17" y="35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63" y="0"/>
                    <a:pt x="171" y="8"/>
                    <a:pt x="171" y="17"/>
                  </a:cubicBezTo>
                  <a:cubicBezTo>
                    <a:pt x="171" y="27"/>
                    <a:pt x="163" y="35"/>
                    <a:pt x="154" y="3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5"/>
            <p:cNvSpPr/>
            <p:nvPr/>
          </p:nvSpPr>
          <p:spPr bwMode="auto">
            <a:xfrm>
              <a:off x="2150616" y="5591533"/>
              <a:ext cx="43119" cy="43119"/>
            </a:xfrm>
            <a:custGeom>
              <a:avLst/>
              <a:gdLst>
                <a:gd name="T0" fmla="*/ 7 w 19"/>
                <a:gd name="T1" fmla="*/ 1 h 19"/>
                <a:gd name="T2" fmla="*/ 18 w 19"/>
                <a:gd name="T3" fmla="*/ 11 h 19"/>
                <a:gd name="T4" fmla="*/ 4 w 19"/>
                <a:gd name="T5" fmla="*/ 15 h 19"/>
                <a:gd name="T6" fmla="*/ 7 w 19"/>
                <a:gd name="T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7" y="1"/>
                  </a:moveTo>
                  <a:cubicBezTo>
                    <a:pt x="13" y="0"/>
                    <a:pt x="19" y="5"/>
                    <a:pt x="18" y="11"/>
                  </a:cubicBezTo>
                  <a:cubicBezTo>
                    <a:pt x="17" y="16"/>
                    <a:pt x="9" y="19"/>
                    <a:pt x="4" y="15"/>
                  </a:cubicBezTo>
                  <a:cubicBezTo>
                    <a:pt x="0" y="12"/>
                    <a:pt x="1" y="3"/>
                    <a:pt x="7" y="1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6"/>
            <p:cNvSpPr/>
            <p:nvPr/>
          </p:nvSpPr>
          <p:spPr bwMode="auto">
            <a:xfrm>
              <a:off x="2264641" y="5591533"/>
              <a:ext cx="43119" cy="43119"/>
            </a:xfrm>
            <a:custGeom>
              <a:avLst/>
              <a:gdLst>
                <a:gd name="T0" fmla="*/ 8 w 19"/>
                <a:gd name="T1" fmla="*/ 1 h 19"/>
                <a:gd name="T2" fmla="*/ 18 w 19"/>
                <a:gd name="T3" fmla="*/ 11 h 19"/>
                <a:gd name="T4" fmla="*/ 5 w 19"/>
                <a:gd name="T5" fmla="*/ 15 h 19"/>
                <a:gd name="T6" fmla="*/ 7 w 19"/>
                <a:gd name="T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8" y="1"/>
                  </a:moveTo>
                  <a:cubicBezTo>
                    <a:pt x="13" y="0"/>
                    <a:pt x="19" y="5"/>
                    <a:pt x="18" y="11"/>
                  </a:cubicBezTo>
                  <a:cubicBezTo>
                    <a:pt x="17" y="16"/>
                    <a:pt x="9" y="19"/>
                    <a:pt x="5" y="15"/>
                  </a:cubicBezTo>
                  <a:cubicBezTo>
                    <a:pt x="0" y="12"/>
                    <a:pt x="2" y="3"/>
                    <a:pt x="7" y="1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7"/>
            <p:cNvSpPr/>
            <p:nvPr/>
          </p:nvSpPr>
          <p:spPr bwMode="auto">
            <a:xfrm>
              <a:off x="2218648" y="5627944"/>
              <a:ext cx="29704" cy="10540"/>
            </a:xfrm>
            <a:custGeom>
              <a:avLst/>
              <a:gdLst>
                <a:gd name="T0" fmla="*/ 6 w 13"/>
                <a:gd name="T1" fmla="*/ 0 h 5"/>
                <a:gd name="T2" fmla="*/ 6 w 13"/>
                <a:gd name="T3" fmla="*/ 0 h 5"/>
                <a:gd name="T4" fmla="*/ 0 w 13"/>
                <a:gd name="T5" fmla="*/ 0 h 5"/>
                <a:gd name="T6" fmla="*/ 7 w 13"/>
                <a:gd name="T7" fmla="*/ 5 h 5"/>
                <a:gd name="T8" fmla="*/ 13 w 13"/>
                <a:gd name="T9" fmla="*/ 0 h 5"/>
                <a:gd name="T10" fmla="*/ 6 w 1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1" y="0"/>
                    <a:pt x="0" y="0"/>
                  </a:cubicBezTo>
                  <a:cubicBezTo>
                    <a:pt x="1" y="3"/>
                    <a:pt x="4" y="5"/>
                    <a:pt x="7" y="5"/>
                  </a:cubicBezTo>
                  <a:cubicBezTo>
                    <a:pt x="10" y="5"/>
                    <a:pt x="13" y="3"/>
                    <a:pt x="13" y="0"/>
                  </a:cubicBezTo>
                  <a:cubicBezTo>
                    <a:pt x="11" y="0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8"/>
            <p:cNvSpPr/>
            <p:nvPr/>
          </p:nvSpPr>
          <p:spPr bwMode="auto">
            <a:xfrm>
              <a:off x="2232063" y="5627944"/>
              <a:ext cx="16289" cy="0"/>
            </a:xfrm>
            <a:custGeom>
              <a:avLst/>
              <a:gdLst>
                <a:gd name="T0" fmla="*/ 7 w 7"/>
                <a:gd name="T1" fmla="*/ 0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9"/>
            <p:cNvSpPr/>
            <p:nvPr/>
          </p:nvSpPr>
          <p:spPr bwMode="auto">
            <a:xfrm>
              <a:off x="2105581" y="5654774"/>
              <a:ext cx="97735" cy="4791"/>
            </a:xfrm>
            <a:custGeom>
              <a:avLst/>
              <a:gdLst>
                <a:gd name="T0" fmla="*/ 0 w 43"/>
                <a:gd name="T1" fmla="*/ 1 h 2"/>
                <a:gd name="T2" fmla="*/ 22 w 43"/>
                <a:gd name="T3" fmla="*/ 0 h 2"/>
                <a:gd name="T4" fmla="*/ 43 w 43"/>
                <a:gd name="T5" fmla="*/ 0 h 2"/>
                <a:gd name="T6" fmla="*/ 22 w 43"/>
                <a:gd name="T7" fmla="*/ 2 h 2"/>
                <a:gd name="T8" fmla="*/ 0 w 4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">
                  <a:moveTo>
                    <a:pt x="0" y="1"/>
                  </a:moveTo>
                  <a:cubicBezTo>
                    <a:pt x="0" y="0"/>
                    <a:pt x="10" y="0"/>
                    <a:pt x="22" y="0"/>
                  </a:cubicBezTo>
                  <a:cubicBezTo>
                    <a:pt x="33" y="0"/>
                    <a:pt x="43" y="0"/>
                    <a:pt x="43" y="0"/>
                  </a:cubicBezTo>
                  <a:cubicBezTo>
                    <a:pt x="43" y="1"/>
                    <a:pt x="34" y="2"/>
                    <a:pt x="22" y="2"/>
                  </a:cubicBezTo>
                  <a:cubicBezTo>
                    <a:pt x="1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0"/>
            <p:cNvSpPr/>
            <p:nvPr/>
          </p:nvSpPr>
          <p:spPr bwMode="auto">
            <a:xfrm>
              <a:off x="2094083" y="5629861"/>
              <a:ext cx="99652" cy="15331"/>
            </a:xfrm>
            <a:custGeom>
              <a:avLst/>
              <a:gdLst>
                <a:gd name="T0" fmla="*/ 44 w 44"/>
                <a:gd name="T1" fmla="*/ 6 h 7"/>
                <a:gd name="T2" fmla="*/ 22 w 44"/>
                <a:gd name="T3" fmla="*/ 4 h 7"/>
                <a:gd name="T4" fmla="*/ 0 w 44"/>
                <a:gd name="T5" fmla="*/ 0 h 7"/>
                <a:gd name="T6" fmla="*/ 22 w 44"/>
                <a:gd name="T7" fmla="*/ 2 h 7"/>
                <a:gd name="T8" fmla="*/ 44 w 44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7">
                  <a:moveTo>
                    <a:pt x="44" y="6"/>
                  </a:moveTo>
                  <a:cubicBezTo>
                    <a:pt x="44" y="7"/>
                    <a:pt x="34" y="6"/>
                    <a:pt x="22" y="4"/>
                  </a:cubicBezTo>
                  <a:cubicBezTo>
                    <a:pt x="10" y="3"/>
                    <a:pt x="0" y="1"/>
                    <a:pt x="0" y="0"/>
                  </a:cubicBezTo>
                  <a:cubicBezTo>
                    <a:pt x="0" y="0"/>
                    <a:pt x="10" y="1"/>
                    <a:pt x="22" y="2"/>
                  </a:cubicBezTo>
                  <a:cubicBezTo>
                    <a:pt x="34" y="4"/>
                    <a:pt x="44" y="6"/>
                    <a:pt x="44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1"/>
            <p:cNvSpPr/>
            <p:nvPr/>
          </p:nvSpPr>
          <p:spPr bwMode="auto">
            <a:xfrm>
              <a:off x="2278056" y="5618362"/>
              <a:ext cx="106359" cy="20122"/>
            </a:xfrm>
            <a:custGeom>
              <a:avLst/>
              <a:gdLst>
                <a:gd name="T0" fmla="*/ 47 w 47"/>
                <a:gd name="T1" fmla="*/ 1 h 9"/>
                <a:gd name="T2" fmla="*/ 24 w 47"/>
                <a:gd name="T3" fmla="*/ 6 h 9"/>
                <a:gd name="T4" fmla="*/ 0 w 47"/>
                <a:gd name="T5" fmla="*/ 9 h 9"/>
                <a:gd name="T6" fmla="*/ 24 w 47"/>
                <a:gd name="T7" fmla="*/ 4 h 9"/>
                <a:gd name="T8" fmla="*/ 47 w 4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9">
                  <a:moveTo>
                    <a:pt x="47" y="1"/>
                  </a:moveTo>
                  <a:cubicBezTo>
                    <a:pt x="47" y="2"/>
                    <a:pt x="37" y="4"/>
                    <a:pt x="24" y="6"/>
                  </a:cubicBezTo>
                  <a:cubicBezTo>
                    <a:pt x="11" y="8"/>
                    <a:pt x="0" y="9"/>
                    <a:pt x="0" y="9"/>
                  </a:cubicBezTo>
                  <a:cubicBezTo>
                    <a:pt x="0" y="8"/>
                    <a:pt x="11" y="6"/>
                    <a:pt x="24" y="4"/>
                  </a:cubicBezTo>
                  <a:cubicBezTo>
                    <a:pt x="37" y="2"/>
                    <a:pt x="47" y="0"/>
                    <a:pt x="4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2"/>
            <p:cNvSpPr/>
            <p:nvPr/>
          </p:nvSpPr>
          <p:spPr bwMode="auto">
            <a:xfrm>
              <a:off x="2286680" y="5648066"/>
              <a:ext cx="106359" cy="6707"/>
            </a:xfrm>
            <a:custGeom>
              <a:avLst/>
              <a:gdLst>
                <a:gd name="T0" fmla="*/ 47 w 47"/>
                <a:gd name="T1" fmla="*/ 2 h 3"/>
                <a:gd name="T2" fmla="*/ 24 w 47"/>
                <a:gd name="T3" fmla="*/ 2 h 3"/>
                <a:gd name="T4" fmla="*/ 0 w 47"/>
                <a:gd name="T5" fmla="*/ 1 h 3"/>
                <a:gd name="T6" fmla="*/ 24 w 47"/>
                <a:gd name="T7" fmla="*/ 0 h 3"/>
                <a:gd name="T8" fmla="*/ 47 w 47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">
                  <a:moveTo>
                    <a:pt x="47" y="2"/>
                  </a:moveTo>
                  <a:cubicBezTo>
                    <a:pt x="47" y="2"/>
                    <a:pt x="37" y="3"/>
                    <a:pt x="24" y="2"/>
                  </a:cubicBezTo>
                  <a:cubicBezTo>
                    <a:pt x="11" y="2"/>
                    <a:pt x="0" y="2"/>
                    <a:pt x="0" y="1"/>
                  </a:cubicBezTo>
                  <a:cubicBezTo>
                    <a:pt x="0" y="0"/>
                    <a:pt x="11" y="0"/>
                    <a:pt x="24" y="0"/>
                  </a:cubicBezTo>
                  <a:cubicBezTo>
                    <a:pt x="37" y="0"/>
                    <a:pt x="47" y="1"/>
                    <a:pt x="47" y="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3"/>
            <p:cNvSpPr/>
            <p:nvPr/>
          </p:nvSpPr>
          <p:spPr bwMode="auto">
            <a:xfrm>
              <a:off x="2096000" y="5684478"/>
              <a:ext cx="102526" cy="79530"/>
            </a:xfrm>
            <a:custGeom>
              <a:avLst/>
              <a:gdLst>
                <a:gd name="T0" fmla="*/ 36 w 45"/>
                <a:gd name="T1" fmla="*/ 0 h 35"/>
                <a:gd name="T2" fmla="*/ 38 w 45"/>
                <a:gd name="T3" fmla="*/ 3 h 35"/>
                <a:gd name="T4" fmla="*/ 42 w 45"/>
                <a:gd name="T5" fmla="*/ 11 h 35"/>
                <a:gd name="T6" fmla="*/ 43 w 45"/>
                <a:gd name="T7" fmla="*/ 24 h 35"/>
                <a:gd name="T8" fmla="*/ 31 w 45"/>
                <a:gd name="T9" fmla="*/ 35 h 35"/>
                <a:gd name="T10" fmla="*/ 23 w 45"/>
                <a:gd name="T11" fmla="*/ 32 h 35"/>
                <a:gd name="T12" fmla="*/ 16 w 45"/>
                <a:gd name="T13" fmla="*/ 28 h 35"/>
                <a:gd name="T14" fmla="*/ 7 w 45"/>
                <a:gd name="T15" fmla="*/ 18 h 35"/>
                <a:gd name="T16" fmla="*/ 2 w 45"/>
                <a:gd name="T17" fmla="*/ 11 h 35"/>
                <a:gd name="T18" fmla="*/ 0 w 45"/>
                <a:gd name="T19" fmla="*/ 8 h 35"/>
                <a:gd name="T20" fmla="*/ 8 w 45"/>
                <a:gd name="T21" fmla="*/ 17 h 35"/>
                <a:gd name="T22" fmla="*/ 18 w 45"/>
                <a:gd name="T23" fmla="*/ 26 h 35"/>
                <a:gd name="T24" fmla="*/ 31 w 45"/>
                <a:gd name="T25" fmla="*/ 33 h 35"/>
                <a:gd name="T26" fmla="*/ 41 w 45"/>
                <a:gd name="T27" fmla="*/ 24 h 35"/>
                <a:gd name="T28" fmla="*/ 41 w 45"/>
                <a:gd name="T29" fmla="*/ 11 h 35"/>
                <a:gd name="T30" fmla="*/ 36 w 45"/>
                <a:gd name="T3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35">
                  <a:moveTo>
                    <a:pt x="36" y="0"/>
                  </a:moveTo>
                  <a:cubicBezTo>
                    <a:pt x="36" y="0"/>
                    <a:pt x="37" y="1"/>
                    <a:pt x="38" y="3"/>
                  </a:cubicBezTo>
                  <a:cubicBezTo>
                    <a:pt x="39" y="4"/>
                    <a:pt x="41" y="7"/>
                    <a:pt x="42" y="11"/>
                  </a:cubicBezTo>
                  <a:cubicBezTo>
                    <a:pt x="43" y="14"/>
                    <a:pt x="45" y="19"/>
                    <a:pt x="43" y="24"/>
                  </a:cubicBezTo>
                  <a:cubicBezTo>
                    <a:pt x="42" y="29"/>
                    <a:pt x="38" y="34"/>
                    <a:pt x="31" y="35"/>
                  </a:cubicBezTo>
                  <a:cubicBezTo>
                    <a:pt x="28" y="35"/>
                    <a:pt x="25" y="34"/>
                    <a:pt x="23" y="32"/>
                  </a:cubicBezTo>
                  <a:cubicBezTo>
                    <a:pt x="20" y="31"/>
                    <a:pt x="18" y="29"/>
                    <a:pt x="16" y="28"/>
                  </a:cubicBezTo>
                  <a:cubicBezTo>
                    <a:pt x="13" y="24"/>
                    <a:pt x="10" y="21"/>
                    <a:pt x="7" y="18"/>
                  </a:cubicBezTo>
                  <a:cubicBezTo>
                    <a:pt x="5" y="15"/>
                    <a:pt x="3" y="13"/>
                    <a:pt x="2" y="11"/>
                  </a:cubicBezTo>
                  <a:cubicBezTo>
                    <a:pt x="1" y="9"/>
                    <a:pt x="0" y="8"/>
                    <a:pt x="0" y="8"/>
                  </a:cubicBezTo>
                  <a:cubicBezTo>
                    <a:pt x="1" y="8"/>
                    <a:pt x="3" y="12"/>
                    <a:pt x="8" y="17"/>
                  </a:cubicBezTo>
                  <a:cubicBezTo>
                    <a:pt x="11" y="20"/>
                    <a:pt x="14" y="23"/>
                    <a:pt x="18" y="26"/>
                  </a:cubicBezTo>
                  <a:cubicBezTo>
                    <a:pt x="21" y="29"/>
                    <a:pt x="26" y="33"/>
                    <a:pt x="31" y="33"/>
                  </a:cubicBezTo>
                  <a:cubicBezTo>
                    <a:pt x="36" y="33"/>
                    <a:pt x="40" y="28"/>
                    <a:pt x="41" y="24"/>
                  </a:cubicBezTo>
                  <a:cubicBezTo>
                    <a:pt x="43" y="19"/>
                    <a:pt x="42" y="15"/>
                    <a:pt x="41" y="11"/>
                  </a:cubicBezTo>
                  <a:cubicBezTo>
                    <a:pt x="38" y="4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4"/>
            <p:cNvSpPr/>
            <p:nvPr/>
          </p:nvSpPr>
          <p:spPr bwMode="auto">
            <a:xfrm>
              <a:off x="2153491" y="5736220"/>
              <a:ext cx="18206" cy="24913"/>
            </a:xfrm>
            <a:custGeom>
              <a:avLst/>
              <a:gdLst>
                <a:gd name="T0" fmla="*/ 7 w 8"/>
                <a:gd name="T1" fmla="*/ 10 h 11"/>
                <a:gd name="T2" fmla="*/ 3 w 8"/>
                <a:gd name="T3" fmla="*/ 6 h 11"/>
                <a:gd name="T4" fmla="*/ 1 w 8"/>
                <a:gd name="T5" fmla="*/ 0 h 11"/>
                <a:gd name="T6" fmla="*/ 5 w 8"/>
                <a:gd name="T7" fmla="*/ 5 h 11"/>
                <a:gd name="T8" fmla="*/ 7 w 8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7" y="10"/>
                  </a:moveTo>
                  <a:cubicBezTo>
                    <a:pt x="7" y="11"/>
                    <a:pt x="5" y="9"/>
                    <a:pt x="3" y="6"/>
                  </a:cubicBezTo>
                  <a:cubicBezTo>
                    <a:pt x="1" y="3"/>
                    <a:pt x="0" y="1"/>
                    <a:pt x="1" y="0"/>
                  </a:cubicBezTo>
                  <a:cubicBezTo>
                    <a:pt x="1" y="0"/>
                    <a:pt x="3" y="2"/>
                    <a:pt x="5" y="5"/>
                  </a:cubicBezTo>
                  <a:cubicBezTo>
                    <a:pt x="7" y="7"/>
                    <a:pt x="8" y="10"/>
                    <a:pt x="7" y="1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5"/>
            <p:cNvSpPr/>
            <p:nvPr/>
          </p:nvSpPr>
          <p:spPr bwMode="auto">
            <a:xfrm>
              <a:off x="2171697" y="5729513"/>
              <a:ext cx="13415" cy="20122"/>
            </a:xfrm>
            <a:custGeom>
              <a:avLst/>
              <a:gdLst>
                <a:gd name="T0" fmla="*/ 5 w 6"/>
                <a:gd name="T1" fmla="*/ 9 h 9"/>
                <a:gd name="T2" fmla="*/ 2 w 6"/>
                <a:gd name="T3" fmla="*/ 5 h 9"/>
                <a:gd name="T4" fmla="*/ 0 w 6"/>
                <a:gd name="T5" fmla="*/ 0 h 9"/>
                <a:gd name="T6" fmla="*/ 4 w 6"/>
                <a:gd name="T7" fmla="*/ 4 h 9"/>
                <a:gd name="T8" fmla="*/ 5 w 6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5" y="9"/>
                  </a:moveTo>
                  <a:cubicBezTo>
                    <a:pt x="5" y="9"/>
                    <a:pt x="3" y="7"/>
                    <a:pt x="2" y="5"/>
                  </a:cubicBezTo>
                  <a:cubicBezTo>
                    <a:pt x="1" y="3"/>
                    <a:pt x="0" y="1"/>
                    <a:pt x="0" y="0"/>
                  </a:cubicBezTo>
                  <a:cubicBezTo>
                    <a:pt x="1" y="0"/>
                    <a:pt x="2" y="2"/>
                    <a:pt x="4" y="4"/>
                  </a:cubicBezTo>
                  <a:cubicBezTo>
                    <a:pt x="5" y="6"/>
                    <a:pt x="6" y="9"/>
                    <a:pt x="5" y="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6"/>
            <p:cNvSpPr/>
            <p:nvPr/>
          </p:nvSpPr>
          <p:spPr bwMode="auto">
            <a:xfrm>
              <a:off x="2275181" y="5672979"/>
              <a:ext cx="100610" cy="94861"/>
            </a:xfrm>
            <a:custGeom>
              <a:avLst/>
              <a:gdLst>
                <a:gd name="T0" fmla="*/ 44 w 44"/>
                <a:gd name="T1" fmla="*/ 0 h 42"/>
                <a:gd name="T2" fmla="*/ 43 w 44"/>
                <a:gd name="T3" fmla="*/ 4 h 42"/>
                <a:gd name="T4" fmla="*/ 40 w 44"/>
                <a:gd name="T5" fmla="*/ 14 h 42"/>
                <a:gd name="T6" fmla="*/ 33 w 44"/>
                <a:gd name="T7" fmla="*/ 28 h 42"/>
                <a:gd name="T8" fmla="*/ 27 w 44"/>
                <a:gd name="T9" fmla="*/ 36 h 42"/>
                <a:gd name="T10" fmla="*/ 18 w 44"/>
                <a:gd name="T11" fmla="*/ 41 h 42"/>
                <a:gd name="T12" fmla="*/ 7 w 44"/>
                <a:gd name="T13" fmla="*/ 39 h 42"/>
                <a:gd name="T14" fmla="*/ 2 w 44"/>
                <a:gd name="T15" fmla="*/ 31 h 42"/>
                <a:gd name="T16" fmla="*/ 1 w 44"/>
                <a:gd name="T17" fmla="*/ 15 h 42"/>
                <a:gd name="T18" fmla="*/ 3 w 44"/>
                <a:gd name="T19" fmla="*/ 4 h 42"/>
                <a:gd name="T20" fmla="*/ 4 w 44"/>
                <a:gd name="T21" fmla="*/ 1 h 42"/>
                <a:gd name="T22" fmla="*/ 4 w 44"/>
                <a:gd name="T23" fmla="*/ 5 h 42"/>
                <a:gd name="T24" fmla="*/ 3 w 44"/>
                <a:gd name="T25" fmla="*/ 15 h 42"/>
                <a:gd name="T26" fmla="*/ 3 w 44"/>
                <a:gd name="T27" fmla="*/ 30 h 42"/>
                <a:gd name="T28" fmla="*/ 8 w 44"/>
                <a:gd name="T29" fmla="*/ 37 h 42"/>
                <a:gd name="T30" fmla="*/ 17 w 44"/>
                <a:gd name="T31" fmla="*/ 39 h 42"/>
                <a:gd name="T32" fmla="*/ 31 w 44"/>
                <a:gd name="T33" fmla="*/ 27 h 42"/>
                <a:gd name="T34" fmla="*/ 38 w 44"/>
                <a:gd name="T35" fmla="*/ 14 h 42"/>
                <a:gd name="T36" fmla="*/ 44 w 44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42">
                  <a:moveTo>
                    <a:pt x="44" y="0"/>
                  </a:moveTo>
                  <a:cubicBezTo>
                    <a:pt x="44" y="0"/>
                    <a:pt x="44" y="2"/>
                    <a:pt x="43" y="4"/>
                  </a:cubicBezTo>
                  <a:cubicBezTo>
                    <a:pt x="42" y="6"/>
                    <a:pt x="41" y="10"/>
                    <a:pt x="40" y="14"/>
                  </a:cubicBezTo>
                  <a:cubicBezTo>
                    <a:pt x="38" y="18"/>
                    <a:pt x="36" y="23"/>
                    <a:pt x="33" y="28"/>
                  </a:cubicBezTo>
                  <a:cubicBezTo>
                    <a:pt x="31" y="31"/>
                    <a:pt x="29" y="34"/>
                    <a:pt x="27" y="36"/>
                  </a:cubicBezTo>
                  <a:cubicBezTo>
                    <a:pt x="24" y="38"/>
                    <a:pt x="21" y="40"/>
                    <a:pt x="18" y="41"/>
                  </a:cubicBezTo>
                  <a:cubicBezTo>
                    <a:pt x="14" y="42"/>
                    <a:pt x="10" y="41"/>
                    <a:pt x="7" y="39"/>
                  </a:cubicBezTo>
                  <a:cubicBezTo>
                    <a:pt x="4" y="37"/>
                    <a:pt x="3" y="34"/>
                    <a:pt x="2" y="31"/>
                  </a:cubicBezTo>
                  <a:cubicBezTo>
                    <a:pt x="0" y="25"/>
                    <a:pt x="1" y="19"/>
                    <a:pt x="1" y="15"/>
                  </a:cubicBezTo>
                  <a:cubicBezTo>
                    <a:pt x="2" y="10"/>
                    <a:pt x="3" y="7"/>
                    <a:pt x="3" y="4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4" y="2"/>
                    <a:pt x="4" y="5"/>
                  </a:cubicBezTo>
                  <a:cubicBezTo>
                    <a:pt x="4" y="7"/>
                    <a:pt x="4" y="11"/>
                    <a:pt x="3" y="15"/>
                  </a:cubicBezTo>
                  <a:cubicBezTo>
                    <a:pt x="2" y="19"/>
                    <a:pt x="2" y="25"/>
                    <a:pt x="3" y="30"/>
                  </a:cubicBezTo>
                  <a:cubicBezTo>
                    <a:pt x="4" y="33"/>
                    <a:pt x="6" y="35"/>
                    <a:pt x="8" y="37"/>
                  </a:cubicBezTo>
                  <a:cubicBezTo>
                    <a:pt x="11" y="39"/>
                    <a:pt x="14" y="39"/>
                    <a:pt x="17" y="39"/>
                  </a:cubicBezTo>
                  <a:cubicBezTo>
                    <a:pt x="24" y="37"/>
                    <a:pt x="28" y="32"/>
                    <a:pt x="31" y="27"/>
                  </a:cubicBezTo>
                  <a:cubicBezTo>
                    <a:pt x="34" y="22"/>
                    <a:pt x="36" y="18"/>
                    <a:pt x="38" y="14"/>
                  </a:cubicBezTo>
                  <a:cubicBezTo>
                    <a:pt x="42" y="5"/>
                    <a:pt x="44" y="0"/>
                    <a:pt x="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7"/>
            <p:cNvSpPr/>
            <p:nvPr/>
          </p:nvSpPr>
          <p:spPr bwMode="auto">
            <a:xfrm>
              <a:off x="2225355" y="5645192"/>
              <a:ext cx="27788" cy="32578"/>
            </a:xfrm>
            <a:custGeom>
              <a:avLst/>
              <a:gdLst>
                <a:gd name="T0" fmla="*/ 0 w 12"/>
                <a:gd name="T1" fmla="*/ 5 h 14"/>
                <a:gd name="T2" fmla="*/ 2 w 12"/>
                <a:gd name="T3" fmla="*/ 14 h 14"/>
                <a:gd name="T4" fmla="*/ 10 w 12"/>
                <a:gd name="T5" fmla="*/ 14 h 14"/>
                <a:gd name="T6" fmla="*/ 12 w 12"/>
                <a:gd name="T7" fmla="*/ 5 h 14"/>
                <a:gd name="T8" fmla="*/ 5 w 12"/>
                <a:gd name="T9" fmla="*/ 0 h 14"/>
                <a:gd name="T10" fmla="*/ 0 w 12"/>
                <a:gd name="T1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0" y="5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8" y="5"/>
                    <a:pt x="5" y="0"/>
                  </a:cubicBezTo>
                  <a:cubicBezTo>
                    <a:pt x="5" y="0"/>
                    <a:pt x="4" y="5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8"/>
            <p:cNvSpPr/>
            <p:nvPr/>
          </p:nvSpPr>
          <p:spPr bwMode="auto">
            <a:xfrm>
              <a:off x="2211941" y="5638484"/>
              <a:ext cx="27788" cy="22997"/>
            </a:xfrm>
            <a:custGeom>
              <a:avLst/>
              <a:gdLst>
                <a:gd name="T0" fmla="*/ 11 w 12"/>
                <a:gd name="T1" fmla="*/ 0 h 10"/>
                <a:gd name="T2" fmla="*/ 12 w 12"/>
                <a:gd name="T3" fmla="*/ 3 h 10"/>
                <a:gd name="T4" fmla="*/ 9 w 12"/>
                <a:gd name="T5" fmla="*/ 8 h 10"/>
                <a:gd name="T6" fmla="*/ 2 w 12"/>
                <a:gd name="T7" fmla="*/ 9 h 10"/>
                <a:gd name="T8" fmla="*/ 0 w 12"/>
                <a:gd name="T9" fmla="*/ 7 h 10"/>
                <a:gd name="T10" fmla="*/ 2 w 12"/>
                <a:gd name="T11" fmla="*/ 7 h 10"/>
                <a:gd name="T12" fmla="*/ 8 w 12"/>
                <a:gd name="T13" fmla="*/ 6 h 10"/>
                <a:gd name="T14" fmla="*/ 11 w 12"/>
                <a:gd name="T15" fmla="*/ 2 h 10"/>
                <a:gd name="T16" fmla="*/ 11 w 12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0">
                  <a:moveTo>
                    <a:pt x="11" y="0"/>
                  </a:moveTo>
                  <a:cubicBezTo>
                    <a:pt x="12" y="0"/>
                    <a:pt x="12" y="1"/>
                    <a:pt x="12" y="3"/>
                  </a:cubicBezTo>
                  <a:cubicBezTo>
                    <a:pt x="12" y="4"/>
                    <a:pt x="11" y="7"/>
                    <a:pt x="9" y="8"/>
                  </a:cubicBezTo>
                  <a:cubicBezTo>
                    <a:pt x="6" y="10"/>
                    <a:pt x="4" y="9"/>
                    <a:pt x="2" y="9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4" y="7"/>
                    <a:pt x="6" y="7"/>
                    <a:pt x="8" y="6"/>
                  </a:cubicBezTo>
                  <a:cubicBezTo>
                    <a:pt x="9" y="5"/>
                    <a:pt x="10" y="4"/>
                    <a:pt x="11" y="2"/>
                  </a:cubicBezTo>
                  <a:cubicBezTo>
                    <a:pt x="11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99"/>
            <p:cNvSpPr/>
            <p:nvPr/>
          </p:nvSpPr>
          <p:spPr bwMode="auto">
            <a:xfrm>
              <a:off x="2236854" y="5641359"/>
              <a:ext cx="29704" cy="20122"/>
            </a:xfrm>
            <a:custGeom>
              <a:avLst/>
              <a:gdLst>
                <a:gd name="T0" fmla="*/ 13 w 13"/>
                <a:gd name="T1" fmla="*/ 4 h 9"/>
                <a:gd name="T2" fmla="*/ 12 w 13"/>
                <a:gd name="T3" fmla="*/ 6 h 9"/>
                <a:gd name="T4" fmla="*/ 5 w 13"/>
                <a:gd name="T5" fmla="*/ 8 h 9"/>
                <a:gd name="T6" fmla="*/ 0 w 13"/>
                <a:gd name="T7" fmla="*/ 3 h 9"/>
                <a:gd name="T8" fmla="*/ 0 w 13"/>
                <a:gd name="T9" fmla="*/ 0 h 9"/>
                <a:gd name="T10" fmla="*/ 2 w 13"/>
                <a:gd name="T11" fmla="*/ 2 h 9"/>
                <a:gd name="T12" fmla="*/ 5 w 13"/>
                <a:gd name="T13" fmla="*/ 6 h 9"/>
                <a:gd name="T14" fmla="*/ 11 w 13"/>
                <a:gd name="T15" fmla="*/ 5 h 9"/>
                <a:gd name="T16" fmla="*/ 13 w 13"/>
                <a:gd name="T1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9">
                  <a:moveTo>
                    <a:pt x="13" y="4"/>
                  </a:moveTo>
                  <a:cubicBezTo>
                    <a:pt x="13" y="4"/>
                    <a:pt x="13" y="5"/>
                    <a:pt x="12" y="6"/>
                  </a:cubicBezTo>
                  <a:cubicBezTo>
                    <a:pt x="10" y="7"/>
                    <a:pt x="8" y="9"/>
                    <a:pt x="5" y="8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4"/>
                    <a:pt x="3" y="5"/>
                    <a:pt x="5" y="6"/>
                  </a:cubicBezTo>
                  <a:cubicBezTo>
                    <a:pt x="7" y="6"/>
                    <a:pt x="9" y="6"/>
                    <a:pt x="11" y="5"/>
                  </a:cubicBezTo>
                  <a:cubicBezTo>
                    <a:pt x="12" y="4"/>
                    <a:pt x="12" y="3"/>
                    <a:pt x="13" y="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0"/>
            <p:cNvSpPr/>
            <p:nvPr/>
          </p:nvSpPr>
          <p:spPr bwMode="auto">
            <a:xfrm>
              <a:off x="2291471" y="5731429"/>
              <a:ext cx="18206" cy="24913"/>
            </a:xfrm>
            <a:custGeom>
              <a:avLst/>
              <a:gdLst>
                <a:gd name="T0" fmla="*/ 7 w 8"/>
                <a:gd name="T1" fmla="*/ 0 h 11"/>
                <a:gd name="T2" fmla="*/ 5 w 8"/>
                <a:gd name="T3" fmla="*/ 6 h 11"/>
                <a:gd name="T4" fmla="*/ 0 w 8"/>
                <a:gd name="T5" fmla="*/ 11 h 11"/>
                <a:gd name="T6" fmla="*/ 3 w 8"/>
                <a:gd name="T7" fmla="*/ 5 h 11"/>
                <a:gd name="T8" fmla="*/ 7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7" y="0"/>
                  </a:moveTo>
                  <a:cubicBezTo>
                    <a:pt x="8" y="0"/>
                    <a:pt x="7" y="3"/>
                    <a:pt x="5" y="6"/>
                  </a:cubicBezTo>
                  <a:cubicBezTo>
                    <a:pt x="3" y="9"/>
                    <a:pt x="0" y="11"/>
                    <a:pt x="0" y="11"/>
                  </a:cubicBezTo>
                  <a:cubicBezTo>
                    <a:pt x="0" y="11"/>
                    <a:pt x="1" y="8"/>
                    <a:pt x="3" y="5"/>
                  </a:cubicBezTo>
                  <a:cubicBezTo>
                    <a:pt x="5" y="2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1"/>
            <p:cNvSpPr/>
            <p:nvPr/>
          </p:nvSpPr>
          <p:spPr bwMode="auto">
            <a:xfrm>
              <a:off x="2304885" y="5736220"/>
              <a:ext cx="20122" cy="27788"/>
            </a:xfrm>
            <a:custGeom>
              <a:avLst/>
              <a:gdLst>
                <a:gd name="T0" fmla="*/ 9 w 9"/>
                <a:gd name="T1" fmla="*/ 0 h 12"/>
                <a:gd name="T2" fmla="*/ 6 w 9"/>
                <a:gd name="T3" fmla="*/ 8 h 12"/>
                <a:gd name="T4" fmla="*/ 0 w 9"/>
                <a:gd name="T5" fmla="*/ 12 h 12"/>
                <a:gd name="T6" fmla="*/ 5 w 9"/>
                <a:gd name="T7" fmla="*/ 7 h 12"/>
                <a:gd name="T8" fmla="*/ 9 w 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cubicBezTo>
                    <a:pt x="9" y="0"/>
                    <a:pt x="9" y="4"/>
                    <a:pt x="6" y="8"/>
                  </a:cubicBezTo>
                  <a:cubicBezTo>
                    <a:pt x="4" y="11"/>
                    <a:pt x="0" y="12"/>
                    <a:pt x="0" y="12"/>
                  </a:cubicBezTo>
                  <a:cubicBezTo>
                    <a:pt x="0" y="11"/>
                    <a:pt x="2" y="10"/>
                    <a:pt x="5" y="7"/>
                  </a:cubicBezTo>
                  <a:cubicBezTo>
                    <a:pt x="7" y="4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2"/>
            <p:cNvSpPr/>
            <p:nvPr/>
          </p:nvSpPr>
          <p:spPr bwMode="auto">
            <a:xfrm>
              <a:off x="2125703" y="5792753"/>
              <a:ext cx="66115" cy="122648"/>
            </a:xfrm>
            <a:custGeom>
              <a:avLst/>
              <a:gdLst>
                <a:gd name="T0" fmla="*/ 26 w 29"/>
                <a:gd name="T1" fmla="*/ 54 h 54"/>
                <a:gd name="T2" fmla="*/ 27 w 29"/>
                <a:gd name="T3" fmla="*/ 44 h 54"/>
                <a:gd name="T4" fmla="*/ 24 w 29"/>
                <a:gd name="T5" fmla="*/ 21 h 54"/>
                <a:gd name="T6" fmla="*/ 18 w 29"/>
                <a:gd name="T7" fmla="*/ 10 h 54"/>
                <a:gd name="T8" fmla="*/ 10 w 29"/>
                <a:gd name="T9" fmla="*/ 3 h 54"/>
                <a:gd name="T10" fmla="*/ 0 w 29"/>
                <a:gd name="T11" fmla="*/ 0 h 54"/>
                <a:gd name="T12" fmla="*/ 3 w 29"/>
                <a:gd name="T13" fmla="*/ 0 h 54"/>
                <a:gd name="T14" fmla="*/ 10 w 29"/>
                <a:gd name="T15" fmla="*/ 2 h 54"/>
                <a:gd name="T16" fmla="*/ 19 w 29"/>
                <a:gd name="T17" fmla="*/ 8 h 54"/>
                <a:gd name="T18" fmla="*/ 26 w 29"/>
                <a:gd name="T19" fmla="*/ 20 h 54"/>
                <a:gd name="T20" fmla="*/ 28 w 29"/>
                <a:gd name="T21" fmla="*/ 45 h 54"/>
                <a:gd name="T22" fmla="*/ 26 w 29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54">
                  <a:moveTo>
                    <a:pt x="26" y="54"/>
                  </a:moveTo>
                  <a:cubicBezTo>
                    <a:pt x="26" y="54"/>
                    <a:pt x="26" y="51"/>
                    <a:pt x="27" y="44"/>
                  </a:cubicBezTo>
                  <a:cubicBezTo>
                    <a:pt x="27" y="38"/>
                    <a:pt x="27" y="30"/>
                    <a:pt x="24" y="21"/>
                  </a:cubicBezTo>
                  <a:cubicBezTo>
                    <a:pt x="23" y="17"/>
                    <a:pt x="20" y="13"/>
                    <a:pt x="18" y="10"/>
                  </a:cubicBezTo>
                  <a:cubicBezTo>
                    <a:pt x="15" y="7"/>
                    <a:pt x="12" y="5"/>
                    <a:pt x="10" y="3"/>
                  </a:cubicBezTo>
                  <a:cubicBezTo>
                    <a:pt x="4" y="1"/>
                    <a:pt x="0" y="1"/>
                    <a:pt x="0" y="0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5" y="0"/>
                    <a:pt x="7" y="1"/>
                    <a:pt x="10" y="2"/>
                  </a:cubicBezTo>
                  <a:cubicBezTo>
                    <a:pt x="13" y="3"/>
                    <a:pt x="16" y="5"/>
                    <a:pt x="19" y="8"/>
                  </a:cubicBezTo>
                  <a:cubicBezTo>
                    <a:pt x="22" y="12"/>
                    <a:pt x="25" y="16"/>
                    <a:pt x="26" y="20"/>
                  </a:cubicBezTo>
                  <a:cubicBezTo>
                    <a:pt x="29" y="29"/>
                    <a:pt x="29" y="38"/>
                    <a:pt x="28" y="45"/>
                  </a:cubicBezTo>
                  <a:cubicBezTo>
                    <a:pt x="27" y="51"/>
                    <a:pt x="27" y="54"/>
                    <a:pt x="26" y="5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3"/>
            <p:cNvSpPr/>
            <p:nvPr/>
          </p:nvSpPr>
          <p:spPr bwMode="auto">
            <a:xfrm>
              <a:off x="2246436" y="5790837"/>
              <a:ext cx="49826" cy="122648"/>
            </a:xfrm>
            <a:custGeom>
              <a:avLst/>
              <a:gdLst>
                <a:gd name="T0" fmla="*/ 5 w 22"/>
                <a:gd name="T1" fmla="*/ 54 h 54"/>
                <a:gd name="T2" fmla="*/ 2 w 22"/>
                <a:gd name="T3" fmla="*/ 45 h 54"/>
                <a:gd name="T4" fmla="*/ 3 w 22"/>
                <a:gd name="T5" fmla="*/ 24 h 54"/>
                <a:gd name="T6" fmla="*/ 14 w 22"/>
                <a:gd name="T7" fmla="*/ 5 h 54"/>
                <a:gd name="T8" fmla="*/ 22 w 22"/>
                <a:gd name="T9" fmla="*/ 0 h 54"/>
                <a:gd name="T10" fmla="*/ 15 w 22"/>
                <a:gd name="T11" fmla="*/ 6 h 54"/>
                <a:gd name="T12" fmla="*/ 5 w 22"/>
                <a:gd name="T13" fmla="*/ 24 h 54"/>
                <a:gd name="T14" fmla="*/ 3 w 22"/>
                <a:gd name="T15" fmla="*/ 45 h 54"/>
                <a:gd name="T16" fmla="*/ 5 w 22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4">
                  <a:moveTo>
                    <a:pt x="5" y="54"/>
                  </a:moveTo>
                  <a:cubicBezTo>
                    <a:pt x="4" y="54"/>
                    <a:pt x="3" y="51"/>
                    <a:pt x="2" y="45"/>
                  </a:cubicBezTo>
                  <a:cubicBezTo>
                    <a:pt x="0" y="40"/>
                    <a:pt x="0" y="32"/>
                    <a:pt x="3" y="24"/>
                  </a:cubicBezTo>
                  <a:cubicBezTo>
                    <a:pt x="5" y="15"/>
                    <a:pt x="10" y="9"/>
                    <a:pt x="14" y="5"/>
                  </a:cubicBezTo>
                  <a:cubicBezTo>
                    <a:pt x="18" y="1"/>
                    <a:pt x="22" y="0"/>
                    <a:pt x="22" y="0"/>
                  </a:cubicBezTo>
                  <a:cubicBezTo>
                    <a:pt x="22" y="0"/>
                    <a:pt x="19" y="2"/>
                    <a:pt x="15" y="6"/>
                  </a:cubicBezTo>
                  <a:cubicBezTo>
                    <a:pt x="12" y="10"/>
                    <a:pt x="7" y="16"/>
                    <a:pt x="5" y="24"/>
                  </a:cubicBezTo>
                  <a:cubicBezTo>
                    <a:pt x="2" y="32"/>
                    <a:pt x="2" y="40"/>
                    <a:pt x="3" y="45"/>
                  </a:cubicBezTo>
                  <a:cubicBezTo>
                    <a:pt x="4" y="51"/>
                    <a:pt x="5" y="54"/>
                    <a:pt x="5" y="5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4"/>
            <p:cNvSpPr/>
            <p:nvPr/>
          </p:nvSpPr>
          <p:spPr bwMode="auto">
            <a:xfrm>
              <a:off x="2128578" y="5289703"/>
              <a:ext cx="45035" cy="172474"/>
            </a:xfrm>
            <a:custGeom>
              <a:avLst/>
              <a:gdLst>
                <a:gd name="T0" fmla="*/ 17 w 20"/>
                <a:gd name="T1" fmla="*/ 75 h 76"/>
                <a:gd name="T2" fmla="*/ 13 w 20"/>
                <a:gd name="T3" fmla="*/ 8 h 76"/>
                <a:gd name="T4" fmla="*/ 7 w 20"/>
                <a:gd name="T5" fmla="*/ 1 h 76"/>
                <a:gd name="T6" fmla="*/ 1 w 20"/>
                <a:gd name="T7" fmla="*/ 5 h 76"/>
                <a:gd name="T8" fmla="*/ 0 w 20"/>
                <a:gd name="T9" fmla="*/ 12 h 76"/>
                <a:gd name="T10" fmla="*/ 17 w 20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76">
                  <a:moveTo>
                    <a:pt x="17" y="75"/>
                  </a:moveTo>
                  <a:cubicBezTo>
                    <a:pt x="20" y="53"/>
                    <a:pt x="19" y="30"/>
                    <a:pt x="13" y="8"/>
                  </a:cubicBezTo>
                  <a:cubicBezTo>
                    <a:pt x="12" y="5"/>
                    <a:pt x="10" y="1"/>
                    <a:pt x="7" y="1"/>
                  </a:cubicBezTo>
                  <a:cubicBezTo>
                    <a:pt x="4" y="0"/>
                    <a:pt x="2" y="2"/>
                    <a:pt x="1" y="5"/>
                  </a:cubicBezTo>
                  <a:cubicBezTo>
                    <a:pt x="0" y="7"/>
                    <a:pt x="0" y="10"/>
                    <a:pt x="0" y="12"/>
                  </a:cubicBezTo>
                  <a:cubicBezTo>
                    <a:pt x="2" y="34"/>
                    <a:pt x="8" y="56"/>
                    <a:pt x="17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5"/>
            <p:cNvSpPr/>
            <p:nvPr/>
          </p:nvSpPr>
          <p:spPr bwMode="auto">
            <a:xfrm>
              <a:off x="2216732" y="5237961"/>
              <a:ext cx="106359" cy="249130"/>
            </a:xfrm>
            <a:custGeom>
              <a:avLst/>
              <a:gdLst>
                <a:gd name="T0" fmla="*/ 35 w 47"/>
                <a:gd name="T1" fmla="*/ 14 h 110"/>
                <a:gd name="T2" fmla="*/ 28 w 47"/>
                <a:gd name="T3" fmla="*/ 4 h 110"/>
                <a:gd name="T4" fmla="*/ 17 w 47"/>
                <a:gd name="T5" fmla="*/ 2 h 110"/>
                <a:gd name="T6" fmla="*/ 11 w 47"/>
                <a:gd name="T7" fmla="*/ 13 h 110"/>
                <a:gd name="T8" fmla="*/ 5 w 47"/>
                <a:gd name="T9" fmla="*/ 110 h 110"/>
                <a:gd name="T10" fmla="*/ 16 w 47"/>
                <a:gd name="T11" fmla="*/ 110 h 110"/>
                <a:gd name="T12" fmla="*/ 35 w 47"/>
                <a:gd name="T13" fmla="*/ 1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10">
                  <a:moveTo>
                    <a:pt x="35" y="14"/>
                  </a:moveTo>
                  <a:cubicBezTo>
                    <a:pt x="33" y="10"/>
                    <a:pt x="31" y="7"/>
                    <a:pt x="28" y="4"/>
                  </a:cubicBezTo>
                  <a:cubicBezTo>
                    <a:pt x="25" y="1"/>
                    <a:pt x="20" y="0"/>
                    <a:pt x="17" y="2"/>
                  </a:cubicBezTo>
                  <a:cubicBezTo>
                    <a:pt x="13" y="4"/>
                    <a:pt x="12" y="9"/>
                    <a:pt x="11" y="13"/>
                  </a:cubicBezTo>
                  <a:cubicBezTo>
                    <a:pt x="4" y="41"/>
                    <a:pt x="0" y="81"/>
                    <a:pt x="5" y="110"/>
                  </a:cubicBezTo>
                  <a:cubicBezTo>
                    <a:pt x="16" y="110"/>
                    <a:pt x="16" y="110"/>
                    <a:pt x="16" y="110"/>
                  </a:cubicBezTo>
                  <a:cubicBezTo>
                    <a:pt x="39" y="85"/>
                    <a:pt x="47" y="46"/>
                    <a:pt x="35" y="14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6"/>
            <p:cNvSpPr/>
            <p:nvPr/>
          </p:nvSpPr>
          <p:spPr bwMode="auto">
            <a:xfrm>
              <a:off x="2239728" y="5287787"/>
              <a:ext cx="46951" cy="169600"/>
            </a:xfrm>
            <a:custGeom>
              <a:avLst/>
              <a:gdLst>
                <a:gd name="T0" fmla="*/ 3 w 21"/>
                <a:gd name="T1" fmla="*/ 75 h 75"/>
                <a:gd name="T2" fmla="*/ 8 w 21"/>
                <a:gd name="T3" fmla="*/ 8 h 75"/>
                <a:gd name="T4" fmla="*/ 14 w 21"/>
                <a:gd name="T5" fmla="*/ 0 h 75"/>
                <a:gd name="T6" fmla="*/ 20 w 21"/>
                <a:gd name="T7" fmla="*/ 5 h 75"/>
                <a:gd name="T8" fmla="*/ 20 w 21"/>
                <a:gd name="T9" fmla="*/ 12 h 75"/>
                <a:gd name="T10" fmla="*/ 4 w 21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75">
                  <a:moveTo>
                    <a:pt x="3" y="75"/>
                  </a:moveTo>
                  <a:cubicBezTo>
                    <a:pt x="0" y="53"/>
                    <a:pt x="2" y="30"/>
                    <a:pt x="8" y="8"/>
                  </a:cubicBezTo>
                  <a:cubicBezTo>
                    <a:pt x="9" y="5"/>
                    <a:pt x="10" y="1"/>
                    <a:pt x="14" y="0"/>
                  </a:cubicBezTo>
                  <a:cubicBezTo>
                    <a:pt x="16" y="0"/>
                    <a:pt x="19" y="2"/>
                    <a:pt x="20" y="5"/>
                  </a:cubicBezTo>
                  <a:cubicBezTo>
                    <a:pt x="21" y="7"/>
                    <a:pt x="20" y="10"/>
                    <a:pt x="20" y="12"/>
                  </a:cubicBezTo>
                  <a:cubicBezTo>
                    <a:pt x="18" y="34"/>
                    <a:pt x="13" y="55"/>
                    <a:pt x="4" y="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7"/>
            <p:cNvSpPr/>
            <p:nvPr/>
          </p:nvSpPr>
          <p:spPr bwMode="auto">
            <a:xfrm>
              <a:off x="2042341" y="5489007"/>
              <a:ext cx="126481" cy="256795"/>
            </a:xfrm>
            <a:custGeom>
              <a:avLst/>
              <a:gdLst>
                <a:gd name="T0" fmla="*/ 56 w 56"/>
                <a:gd name="T1" fmla="*/ 0 h 113"/>
                <a:gd name="T2" fmla="*/ 40 w 56"/>
                <a:gd name="T3" fmla="*/ 10 h 113"/>
                <a:gd name="T4" fmla="*/ 12 w 56"/>
                <a:gd name="T5" fmla="*/ 48 h 113"/>
                <a:gd name="T6" fmla="*/ 2 w 56"/>
                <a:gd name="T7" fmla="*/ 93 h 113"/>
                <a:gd name="T8" fmla="*/ 1 w 56"/>
                <a:gd name="T9" fmla="*/ 107 h 113"/>
                <a:gd name="T10" fmla="*/ 0 w 56"/>
                <a:gd name="T11" fmla="*/ 113 h 113"/>
                <a:gd name="T12" fmla="*/ 0 w 56"/>
                <a:gd name="T13" fmla="*/ 107 h 113"/>
                <a:gd name="T14" fmla="*/ 0 w 56"/>
                <a:gd name="T15" fmla="*/ 93 h 113"/>
                <a:gd name="T16" fmla="*/ 10 w 56"/>
                <a:gd name="T17" fmla="*/ 47 h 113"/>
                <a:gd name="T18" fmla="*/ 39 w 56"/>
                <a:gd name="T19" fmla="*/ 9 h 113"/>
                <a:gd name="T20" fmla="*/ 51 w 56"/>
                <a:gd name="T21" fmla="*/ 2 h 113"/>
                <a:gd name="T22" fmla="*/ 56 w 56"/>
                <a:gd name="T2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13">
                  <a:moveTo>
                    <a:pt x="56" y="0"/>
                  </a:moveTo>
                  <a:cubicBezTo>
                    <a:pt x="56" y="1"/>
                    <a:pt x="49" y="3"/>
                    <a:pt x="40" y="10"/>
                  </a:cubicBezTo>
                  <a:cubicBezTo>
                    <a:pt x="30" y="18"/>
                    <a:pt x="19" y="31"/>
                    <a:pt x="12" y="48"/>
                  </a:cubicBezTo>
                  <a:cubicBezTo>
                    <a:pt x="5" y="65"/>
                    <a:pt x="3" y="81"/>
                    <a:pt x="2" y="93"/>
                  </a:cubicBezTo>
                  <a:cubicBezTo>
                    <a:pt x="1" y="99"/>
                    <a:pt x="1" y="104"/>
                    <a:pt x="1" y="107"/>
                  </a:cubicBezTo>
                  <a:cubicBezTo>
                    <a:pt x="1" y="111"/>
                    <a:pt x="0" y="113"/>
                    <a:pt x="0" y="113"/>
                  </a:cubicBezTo>
                  <a:cubicBezTo>
                    <a:pt x="0" y="112"/>
                    <a:pt x="0" y="111"/>
                    <a:pt x="0" y="107"/>
                  </a:cubicBezTo>
                  <a:cubicBezTo>
                    <a:pt x="0" y="104"/>
                    <a:pt x="0" y="99"/>
                    <a:pt x="0" y="93"/>
                  </a:cubicBezTo>
                  <a:cubicBezTo>
                    <a:pt x="1" y="81"/>
                    <a:pt x="3" y="64"/>
                    <a:pt x="10" y="47"/>
                  </a:cubicBezTo>
                  <a:cubicBezTo>
                    <a:pt x="18" y="30"/>
                    <a:pt x="29" y="16"/>
                    <a:pt x="39" y="9"/>
                  </a:cubicBezTo>
                  <a:cubicBezTo>
                    <a:pt x="44" y="6"/>
                    <a:pt x="48" y="3"/>
                    <a:pt x="51" y="2"/>
                  </a:cubicBezTo>
                  <a:cubicBezTo>
                    <a:pt x="54" y="1"/>
                    <a:pt x="56" y="0"/>
                    <a:pt x="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8"/>
            <p:cNvSpPr/>
            <p:nvPr/>
          </p:nvSpPr>
          <p:spPr bwMode="auto">
            <a:xfrm>
              <a:off x="2198526" y="5470801"/>
              <a:ext cx="18206" cy="6707"/>
            </a:xfrm>
            <a:custGeom>
              <a:avLst/>
              <a:gdLst>
                <a:gd name="T0" fmla="*/ 8 w 8"/>
                <a:gd name="T1" fmla="*/ 1 h 3"/>
                <a:gd name="T2" fmla="*/ 4 w 8"/>
                <a:gd name="T3" fmla="*/ 3 h 3"/>
                <a:gd name="T4" fmla="*/ 0 w 8"/>
                <a:gd name="T5" fmla="*/ 2 h 3"/>
                <a:gd name="T6" fmla="*/ 4 w 8"/>
                <a:gd name="T7" fmla="*/ 0 h 3"/>
                <a:gd name="T8" fmla="*/ 8 w 8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8" y="1"/>
                  </a:moveTo>
                  <a:cubicBezTo>
                    <a:pt x="8" y="2"/>
                    <a:pt x="6" y="2"/>
                    <a:pt x="4" y="3"/>
                  </a:cubicBezTo>
                  <a:cubicBezTo>
                    <a:pt x="2" y="3"/>
                    <a:pt x="0" y="2"/>
                    <a:pt x="0" y="2"/>
                  </a:cubicBezTo>
                  <a:cubicBezTo>
                    <a:pt x="0" y="1"/>
                    <a:pt x="1" y="1"/>
                    <a:pt x="4" y="0"/>
                  </a:cubicBezTo>
                  <a:cubicBezTo>
                    <a:pt x="6" y="0"/>
                    <a:pt x="8" y="1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09"/>
            <p:cNvSpPr/>
            <p:nvPr/>
          </p:nvSpPr>
          <p:spPr bwMode="auto">
            <a:xfrm>
              <a:off x="2055756" y="5765924"/>
              <a:ext cx="20122" cy="63241"/>
            </a:xfrm>
            <a:custGeom>
              <a:avLst/>
              <a:gdLst>
                <a:gd name="T0" fmla="*/ 8 w 9"/>
                <a:gd name="T1" fmla="*/ 28 h 28"/>
                <a:gd name="T2" fmla="*/ 2 w 9"/>
                <a:gd name="T3" fmla="*/ 15 h 28"/>
                <a:gd name="T4" fmla="*/ 1 w 9"/>
                <a:gd name="T5" fmla="*/ 0 h 28"/>
                <a:gd name="T6" fmla="*/ 4 w 9"/>
                <a:gd name="T7" fmla="*/ 14 h 28"/>
                <a:gd name="T8" fmla="*/ 8 w 9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8">
                  <a:moveTo>
                    <a:pt x="8" y="28"/>
                  </a:moveTo>
                  <a:cubicBezTo>
                    <a:pt x="8" y="28"/>
                    <a:pt x="4" y="23"/>
                    <a:pt x="2" y="15"/>
                  </a:cubicBezTo>
                  <a:cubicBezTo>
                    <a:pt x="0" y="7"/>
                    <a:pt x="1" y="0"/>
                    <a:pt x="1" y="0"/>
                  </a:cubicBezTo>
                  <a:cubicBezTo>
                    <a:pt x="2" y="0"/>
                    <a:pt x="2" y="7"/>
                    <a:pt x="4" y="14"/>
                  </a:cubicBezTo>
                  <a:cubicBezTo>
                    <a:pt x="6" y="22"/>
                    <a:pt x="9" y="28"/>
                    <a:pt x="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0"/>
            <p:cNvSpPr/>
            <p:nvPr/>
          </p:nvSpPr>
          <p:spPr bwMode="auto">
            <a:xfrm>
              <a:off x="1576660" y="5525418"/>
              <a:ext cx="356447" cy="464722"/>
            </a:xfrm>
            <a:custGeom>
              <a:avLst/>
              <a:gdLst>
                <a:gd name="T0" fmla="*/ 94 w 157"/>
                <a:gd name="T1" fmla="*/ 6 h 205"/>
                <a:gd name="T2" fmla="*/ 53 w 157"/>
                <a:gd name="T3" fmla="*/ 7 h 205"/>
                <a:gd name="T4" fmla="*/ 0 w 157"/>
                <a:gd name="T5" fmla="*/ 106 h 205"/>
                <a:gd name="T6" fmla="*/ 73 w 157"/>
                <a:gd name="T7" fmla="*/ 200 h 205"/>
                <a:gd name="T8" fmla="*/ 149 w 157"/>
                <a:gd name="T9" fmla="*/ 95 h 205"/>
                <a:gd name="T10" fmla="*/ 94 w 157"/>
                <a:gd name="T11" fmla="*/ 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205">
                  <a:moveTo>
                    <a:pt x="94" y="6"/>
                  </a:moveTo>
                  <a:cubicBezTo>
                    <a:pt x="81" y="0"/>
                    <a:pt x="66" y="1"/>
                    <a:pt x="53" y="7"/>
                  </a:cubicBezTo>
                  <a:cubicBezTo>
                    <a:pt x="31" y="18"/>
                    <a:pt x="0" y="45"/>
                    <a:pt x="0" y="106"/>
                  </a:cubicBezTo>
                  <a:cubicBezTo>
                    <a:pt x="0" y="200"/>
                    <a:pt x="73" y="200"/>
                    <a:pt x="73" y="200"/>
                  </a:cubicBezTo>
                  <a:cubicBezTo>
                    <a:pt x="73" y="200"/>
                    <a:pt x="157" y="205"/>
                    <a:pt x="149" y="95"/>
                  </a:cubicBezTo>
                  <a:cubicBezTo>
                    <a:pt x="144" y="38"/>
                    <a:pt x="115" y="15"/>
                    <a:pt x="94" y="6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1"/>
            <p:cNvSpPr/>
            <p:nvPr/>
          </p:nvSpPr>
          <p:spPr bwMode="auto">
            <a:xfrm>
              <a:off x="1574744" y="5566620"/>
              <a:ext cx="320036" cy="260628"/>
            </a:xfrm>
            <a:custGeom>
              <a:avLst/>
              <a:gdLst>
                <a:gd name="T0" fmla="*/ 115 w 141"/>
                <a:gd name="T1" fmla="*/ 0 h 115"/>
                <a:gd name="T2" fmla="*/ 5 w 141"/>
                <a:gd name="T3" fmla="*/ 52 h 115"/>
                <a:gd name="T4" fmla="*/ 2 w 141"/>
                <a:gd name="T5" fmla="*/ 105 h 115"/>
                <a:gd name="T6" fmla="*/ 3 w 141"/>
                <a:gd name="T7" fmla="*/ 115 h 115"/>
                <a:gd name="T8" fmla="*/ 141 w 141"/>
                <a:gd name="T9" fmla="*/ 37 h 115"/>
                <a:gd name="T10" fmla="*/ 115 w 141"/>
                <a:gd name="T1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115">
                  <a:moveTo>
                    <a:pt x="115" y="0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1" y="68"/>
                    <a:pt x="0" y="86"/>
                    <a:pt x="2" y="10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41" y="37"/>
                    <a:pt x="132" y="13"/>
                    <a:pt x="115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2"/>
            <p:cNvSpPr/>
            <p:nvPr/>
          </p:nvSpPr>
          <p:spPr bwMode="auto">
            <a:xfrm>
              <a:off x="1586242" y="5661481"/>
              <a:ext cx="313328" cy="181098"/>
            </a:xfrm>
            <a:custGeom>
              <a:avLst/>
              <a:gdLst>
                <a:gd name="T0" fmla="*/ 138 w 138"/>
                <a:gd name="T1" fmla="*/ 1 h 80"/>
                <a:gd name="T2" fmla="*/ 69 w 138"/>
                <a:gd name="T3" fmla="*/ 41 h 80"/>
                <a:gd name="T4" fmla="*/ 0 w 138"/>
                <a:gd name="T5" fmla="*/ 79 h 80"/>
                <a:gd name="T6" fmla="*/ 68 w 138"/>
                <a:gd name="T7" fmla="*/ 39 h 80"/>
                <a:gd name="T8" fmla="*/ 138 w 138"/>
                <a:gd name="T9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80">
                  <a:moveTo>
                    <a:pt x="138" y="1"/>
                  </a:moveTo>
                  <a:cubicBezTo>
                    <a:pt x="138" y="1"/>
                    <a:pt x="108" y="19"/>
                    <a:pt x="69" y="41"/>
                  </a:cubicBezTo>
                  <a:cubicBezTo>
                    <a:pt x="31" y="63"/>
                    <a:pt x="0" y="80"/>
                    <a:pt x="0" y="79"/>
                  </a:cubicBezTo>
                  <a:cubicBezTo>
                    <a:pt x="0" y="79"/>
                    <a:pt x="30" y="61"/>
                    <a:pt x="68" y="39"/>
                  </a:cubicBezTo>
                  <a:cubicBezTo>
                    <a:pt x="107" y="17"/>
                    <a:pt x="138" y="0"/>
                    <a:pt x="1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3"/>
            <p:cNvSpPr/>
            <p:nvPr/>
          </p:nvSpPr>
          <p:spPr bwMode="auto">
            <a:xfrm>
              <a:off x="1588158" y="5677770"/>
              <a:ext cx="311412" cy="176307"/>
            </a:xfrm>
            <a:custGeom>
              <a:avLst/>
              <a:gdLst>
                <a:gd name="T0" fmla="*/ 137 w 137"/>
                <a:gd name="T1" fmla="*/ 0 h 78"/>
                <a:gd name="T2" fmla="*/ 132 w 137"/>
                <a:gd name="T3" fmla="*/ 4 h 78"/>
                <a:gd name="T4" fmla="*/ 118 w 137"/>
                <a:gd name="T5" fmla="*/ 12 h 78"/>
                <a:gd name="T6" fmla="*/ 69 w 137"/>
                <a:gd name="T7" fmla="*/ 41 h 78"/>
                <a:gd name="T8" fmla="*/ 21 w 137"/>
                <a:gd name="T9" fmla="*/ 67 h 78"/>
                <a:gd name="T10" fmla="*/ 6 w 137"/>
                <a:gd name="T11" fmla="*/ 75 h 78"/>
                <a:gd name="T12" fmla="*/ 0 w 137"/>
                <a:gd name="T13" fmla="*/ 78 h 78"/>
                <a:gd name="T14" fmla="*/ 5 w 137"/>
                <a:gd name="T15" fmla="*/ 75 h 78"/>
                <a:gd name="T16" fmla="*/ 20 w 137"/>
                <a:gd name="T17" fmla="*/ 66 h 78"/>
                <a:gd name="T18" fmla="*/ 68 w 137"/>
                <a:gd name="T19" fmla="*/ 39 h 78"/>
                <a:gd name="T20" fmla="*/ 117 w 137"/>
                <a:gd name="T21" fmla="*/ 11 h 78"/>
                <a:gd name="T22" fmla="*/ 132 w 137"/>
                <a:gd name="T23" fmla="*/ 3 h 78"/>
                <a:gd name="T24" fmla="*/ 137 w 137"/>
                <a:gd name="T2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78">
                  <a:moveTo>
                    <a:pt x="137" y="0"/>
                  </a:moveTo>
                  <a:cubicBezTo>
                    <a:pt x="137" y="0"/>
                    <a:pt x="135" y="1"/>
                    <a:pt x="132" y="4"/>
                  </a:cubicBezTo>
                  <a:cubicBezTo>
                    <a:pt x="129" y="6"/>
                    <a:pt x="124" y="9"/>
                    <a:pt x="118" y="12"/>
                  </a:cubicBezTo>
                  <a:cubicBezTo>
                    <a:pt x="105" y="20"/>
                    <a:pt x="88" y="30"/>
                    <a:pt x="69" y="41"/>
                  </a:cubicBezTo>
                  <a:cubicBezTo>
                    <a:pt x="51" y="51"/>
                    <a:pt x="33" y="61"/>
                    <a:pt x="21" y="67"/>
                  </a:cubicBezTo>
                  <a:cubicBezTo>
                    <a:pt x="14" y="71"/>
                    <a:pt x="9" y="73"/>
                    <a:pt x="6" y="75"/>
                  </a:cubicBezTo>
                  <a:cubicBezTo>
                    <a:pt x="2" y="77"/>
                    <a:pt x="0" y="78"/>
                    <a:pt x="0" y="78"/>
                  </a:cubicBezTo>
                  <a:cubicBezTo>
                    <a:pt x="0" y="78"/>
                    <a:pt x="2" y="77"/>
                    <a:pt x="5" y="75"/>
                  </a:cubicBezTo>
                  <a:cubicBezTo>
                    <a:pt x="9" y="72"/>
                    <a:pt x="14" y="70"/>
                    <a:pt x="20" y="66"/>
                  </a:cubicBezTo>
                  <a:cubicBezTo>
                    <a:pt x="33" y="59"/>
                    <a:pt x="50" y="49"/>
                    <a:pt x="68" y="39"/>
                  </a:cubicBezTo>
                  <a:cubicBezTo>
                    <a:pt x="87" y="28"/>
                    <a:pt x="104" y="18"/>
                    <a:pt x="117" y="11"/>
                  </a:cubicBezTo>
                  <a:cubicBezTo>
                    <a:pt x="123" y="8"/>
                    <a:pt x="128" y="5"/>
                    <a:pt x="132" y="3"/>
                  </a:cubicBezTo>
                  <a:cubicBezTo>
                    <a:pt x="135" y="1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4"/>
            <p:cNvSpPr/>
            <p:nvPr/>
          </p:nvSpPr>
          <p:spPr bwMode="auto">
            <a:xfrm>
              <a:off x="1594866" y="5693101"/>
              <a:ext cx="320036" cy="217509"/>
            </a:xfrm>
            <a:custGeom>
              <a:avLst/>
              <a:gdLst>
                <a:gd name="T0" fmla="*/ 0 w 141"/>
                <a:gd name="T1" fmla="*/ 80 h 96"/>
                <a:gd name="T2" fmla="*/ 138 w 141"/>
                <a:gd name="T3" fmla="*/ 0 h 96"/>
                <a:gd name="T4" fmla="*/ 141 w 141"/>
                <a:gd name="T5" fmla="*/ 21 h 96"/>
                <a:gd name="T6" fmla="*/ 9 w 141"/>
                <a:gd name="T7" fmla="*/ 95 h 96"/>
                <a:gd name="T8" fmla="*/ 0 w 141"/>
                <a:gd name="T9" fmla="*/ 8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96">
                  <a:moveTo>
                    <a:pt x="0" y="80"/>
                  </a:move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40" y="14"/>
                    <a:pt x="141" y="21"/>
                  </a:cubicBezTo>
                  <a:cubicBezTo>
                    <a:pt x="9" y="95"/>
                    <a:pt x="9" y="95"/>
                    <a:pt x="9" y="95"/>
                  </a:cubicBezTo>
                  <a:cubicBezTo>
                    <a:pt x="8" y="96"/>
                    <a:pt x="1" y="84"/>
                    <a:pt x="0" y="8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5"/>
            <p:cNvSpPr/>
            <p:nvPr/>
          </p:nvSpPr>
          <p:spPr bwMode="auto">
            <a:xfrm>
              <a:off x="1592949" y="5536916"/>
              <a:ext cx="222300" cy="117857"/>
            </a:xfrm>
            <a:custGeom>
              <a:avLst/>
              <a:gdLst>
                <a:gd name="T0" fmla="*/ 98 w 98"/>
                <a:gd name="T1" fmla="*/ 5 h 52"/>
                <a:gd name="T2" fmla="*/ 96 w 98"/>
                <a:gd name="T3" fmla="*/ 7 h 52"/>
                <a:gd name="T4" fmla="*/ 91 w 98"/>
                <a:gd name="T5" fmla="*/ 11 h 52"/>
                <a:gd name="T6" fmla="*/ 81 w 98"/>
                <a:gd name="T7" fmla="*/ 16 h 52"/>
                <a:gd name="T8" fmla="*/ 66 w 98"/>
                <a:gd name="T9" fmla="*/ 14 h 52"/>
                <a:gd name="T10" fmla="*/ 61 w 98"/>
                <a:gd name="T11" fmla="*/ 7 h 52"/>
                <a:gd name="T12" fmla="*/ 62 w 98"/>
                <a:gd name="T13" fmla="*/ 2 h 52"/>
                <a:gd name="T14" fmla="*/ 67 w 98"/>
                <a:gd name="T15" fmla="*/ 0 h 52"/>
                <a:gd name="T16" fmla="*/ 71 w 98"/>
                <a:gd name="T17" fmla="*/ 3 h 52"/>
                <a:gd name="T18" fmla="*/ 73 w 98"/>
                <a:gd name="T19" fmla="*/ 8 h 52"/>
                <a:gd name="T20" fmla="*/ 69 w 98"/>
                <a:gd name="T21" fmla="*/ 19 h 52"/>
                <a:gd name="T22" fmla="*/ 60 w 98"/>
                <a:gd name="T23" fmla="*/ 25 h 52"/>
                <a:gd name="T24" fmla="*/ 47 w 98"/>
                <a:gd name="T25" fmla="*/ 24 h 52"/>
                <a:gd name="T26" fmla="*/ 42 w 98"/>
                <a:gd name="T27" fmla="*/ 20 h 52"/>
                <a:gd name="T28" fmla="*/ 40 w 98"/>
                <a:gd name="T29" fmla="*/ 14 h 52"/>
                <a:gd name="T30" fmla="*/ 44 w 98"/>
                <a:gd name="T31" fmla="*/ 8 h 52"/>
                <a:gd name="T32" fmla="*/ 51 w 98"/>
                <a:gd name="T33" fmla="*/ 10 h 52"/>
                <a:gd name="T34" fmla="*/ 53 w 98"/>
                <a:gd name="T35" fmla="*/ 16 h 52"/>
                <a:gd name="T36" fmla="*/ 52 w 98"/>
                <a:gd name="T37" fmla="*/ 22 h 52"/>
                <a:gd name="T38" fmla="*/ 45 w 98"/>
                <a:gd name="T39" fmla="*/ 33 h 52"/>
                <a:gd name="T40" fmla="*/ 23 w 98"/>
                <a:gd name="T41" fmla="*/ 36 h 52"/>
                <a:gd name="T42" fmla="*/ 17 w 98"/>
                <a:gd name="T43" fmla="*/ 27 h 52"/>
                <a:gd name="T44" fmla="*/ 19 w 98"/>
                <a:gd name="T45" fmla="*/ 22 h 52"/>
                <a:gd name="T46" fmla="*/ 24 w 98"/>
                <a:gd name="T47" fmla="*/ 20 h 52"/>
                <a:gd name="T48" fmla="*/ 31 w 98"/>
                <a:gd name="T49" fmla="*/ 26 h 52"/>
                <a:gd name="T50" fmla="*/ 30 w 98"/>
                <a:gd name="T51" fmla="*/ 35 h 52"/>
                <a:gd name="T52" fmla="*/ 20 w 98"/>
                <a:gd name="T53" fmla="*/ 46 h 52"/>
                <a:gd name="T54" fmla="*/ 10 w 98"/>
                <a:gd name="T55" fmla="*/ 51 h 52"/>
                <a:gd name="T56" fmla="*/ 3 w 98"/>
                <a:gd name="T57" fmla="*/ 52 h 52"/>
                <a:gd name="T58" fmla="*/ 0 w 98"/>
                <a:gd name="T59" fmla="*/ 52 h 52"/>
                <a:gd name="T60" fmla="*/ 10 w 98"/>
                <a:gd name="T61" fmla="*/ 50 h 52"/>
                <a:gd name="T62" fmla="*/ 19 w 98"/>
                <a:gd name="T63" fmla="*/ 45 h 52"/>
                <a:gd name="T64" fmla="*/ 29 w 98"/>
                <a:gd name="T65" fmla="*/ 34 h 52"/>
                <a:gd name="T66" fmla="*/ 29 w 98"/>
                <a:gd name="T67" fmla="*/ 26 h 52"/>
                <a:gd name="T68" fmla="*/ 24 w 98"/>
                <a:gd name="T69" fmla="*/ 21 h 52"/>
                <a:gd name="T70" fmla="*/ 18 w 98"/>
                <a:gd name="T71" fmla="*/ 27 h 52"/>
                <a:gd name="T72" fmla="*/ 23 w 98"/>
                <a:gd name="T73" fmla="*/ 34 h 52"/>
                <a:gd name="T74" fmla="*/ 44 w 98"/>
                <a:gd name="T75" fmla="*/ 31 h 52"/>
                <a:gd name="T76" fmla="*/ 50 w 98"/>
                <a:gd name="T77" fmla="*/ 22 h 52"/>
                <a:gd name="T78" fmla="*/ 49 w 98"/>
                <a:gd name="T79" fmla="*/ 11 h 52"/>
                <a:gd name="T80" fmla="*/ 45 w 98"/>
                <a:gd name="T81" fmla="*/ 10 h 52"/>
                <a:gd name="T82" fmla="*/ 42 w 98"/>
                <a:gd name="T83" fmla="*/ 14 h 52"/>
                <a:gd name="T84" fmla="*/ 48 w 98"/>
                <a:gd name="T85" fmla="*/ 22 h 52"/>
                <a:gd name="T86" fmla="*/ 59 w 98"/>
                <a:gd name="T87" fmla="*/ 23 h 52"/>
                <a:gd name="T88" fmla="*/ 68 w 98"/>
                <a:gd name="T89" fmla="*/ 17 h 52"/>
                <a:gd name="T90" fmla="*/ 71 w 98"/>
                <a:gd name="T91" fmla="*/ 8 h 52"/>
                <a:gd name="T92" fmla="*/ 70 w 98"/>
                <a:gd name="T93" fmla="*/ 4 h 52"/>
                <a:gd name="T94" fmla="*/ 66 w 98"/>
                <a:gd name="T95" fmla="*/ 2 h 52"/>
                <a:gd name="T96" fmla="*/ 62 w 98"/>
                <a:gd name="T97" fmla="*/ 7 h 52"/>
                <a:gd name="T98" fmla="*/ 67 w 98"/>
                <a:gd name="T99" fmla="*/ 13 h 52"/>
                <a:gd name="T100" fmla="*/ 81 w 98"/>
                <a:gd name="T101" fmla="*/ 15 h 52"/>
                <a:gd name="T102" fmla="*/ 91 w 98"/>
                <a:gd name="T103" fmla="*/ 11 h 52"/>
                <a:gd name="T104" fmla="*/ 98 w 98"/>
                <a:gd name="T105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" h="52">
                  <a:moveTo>
                    <a:pt x="98" y="5"/>
                  </a:moveTo>
                  <a:cubicBezTo>
                    <a:pt x="98" y="5"/>
                    <a:pt x="98" y="5"/>
                    <a:pt x="96" y="7"/>
                  </a:cubicBezTo>
                  <a:cubicBezTo>
                    <a:pt x="95" y="8"/>
                    <a:pt x="94" y="9"/>
                    <a:pt x="91" y="11"/>
                  </a:cubicBezTo>
                  <a:cubicBezTo>
                    <a:pt x="89" y="13"/>
                    <a:pt x="85" y="15"/>
                    <a:pt x="81" y="16"/>
                  </a:cubicBezTo>
                  <a:cubicBezTo>
                    <a:pt x="77" y="17"/>
                    <a:pt x="71" y="17"/>
                    <a:pt x="66" y="14"/>
                  </a:cubicBezTo>
                  <a:cubicBezTo>
                    <a:pt x="64" y="13"/>
                    <a:pt x="61" y="11"/>
                    <a:pt x="61" y="7"/>
                  </a:cubicBezTo>
                  <a:cubicBezTo>
                    <a:pt x="60" y="6"/>
                    <a:pt x="61" y="4"/>
                    <a:pt x="62" y="2"/>
                  </a:cubicBezTo>
                  <a:cubicBezTo>
                    <a:pt x="63" y="1"/>
                    <a:pt x="65" y="0"/>
                    <a:pt x="67" y="0"/>
                  </a:cubicBezTo>
                  <a:cubicBezTo>
                    <a:pt x="69" y="0"/>
                    <a:pt x="70" y="1"/>
                    <a:pt x="71" y="3"/>
                  </a:cubicBezTo>
                  <a:cubicBezTo>
                    <a:pt x="73" y="5"/>
                    <a:pt x="73" y="6"/>
                    <a:pt x="73" y="8"/>
                  </a:cubicBezTo>
                  <a:cubicBezTo>
                    <a:pt x="73" y="12"/>
                    <a:pt x="72" y="16"/>
                    <a:pt x="69" y="19"/>
                  </a:cubicBezTo>
                  <a:cubicBezTo>
                    <a:pt x="67" y="22"/>
                    <a:pt x="63" y="24"/>
                    <a:pt x="60" y="25"/>
                  </a:cubicBezTo>
                  <a:cubicBezTo>
                    <a:pt x="56" y="26"/>
                    <a:pt x="51" y="26"/>
                    <a:pt x="47" y="24"/>
                  </a:cubicBezTo>
                  <a:cubicBezTo>
                    <a:pt x="46" y="23"/>
                    <a:pt x="44" y="22"/>
                    <a:pt x="42" y="20"/>
                  </a:cubicBezTo>
                  <a:cubicBezTo>
                    <a:pt x="41" y="18"/>
                    <a:pt x="40" y="16"/>
                    <a:pt x="40" y="14"/>
                  </a:cubicBezTo>
                  <a:cubicBezTo>
                    <a:pt x="40" y="11"/>
                    <a:pt x="42" y="9"/>
                    <a:pt x="44" y="8"/>
                  </a:cubicBezTo>
                  <a:cubicBezTo>
                    <a:pt x="46" y="7"/>
                    <a:pt x="49" y="8"/>
                    <a:pt x="51" y="10"/>
                  </a:cubicBezTo>
                  <a:cubicBezTo>
                    <a:pt x="53" y="11"/>
                    <a:pt x="53" y="14"/>
                    <a:pt x="53" y="16"/>
                  </a:cubicBezTo>
                  <a:cubicBezTo>
                    <a:pt x="53" y="18"/>
                    <a:pt x="53" y="20"/>
                    <a:pt x="52" y="22"/>
                  </a:cubicBezTo>
                  <a:cubicBezTo>
                    <a:pt x="51" y="26"/>
                    <a:pt x="48" y="30"/>
                    <a:pt x="45" y="33"/>
                  </a:cubicBezTo>
                  <a:cubicBezTo>
                    <a:pt x="39" y="38"/>
                    <a:pt x="30" y="40"/>
                    <a:pt x="23" y="36"/>
                  </a:cubicBezTo>
                  <a:cubicBezTo>
                    <a:pt x="19" y="35"/>
                    <a:pt x="16" y="31"/>
                    <a:pt x="17" y="27"/>
                  </a:cubicBezTo>
                  <a:cubicBezTo>
                    <a:pt x="17" y="25"/>
                    <a:pt x="17" y="23"/>
                    <a:pt x="19" y="22"/>
                  </a:cubicBezTo>
                  <a:cubicBezTo>
                    <a:pt x="20" y="20"/>
                    <a:pt x="22" y="19"/>
                    <a:pt x="24" y="20"/>
                  </a:cubicBezTo>
                  <a:cubicBezTo>
                    <a:pt x="27" y="20"/>
                    <a:pt x="30" y="23"/>
                    <a:pt x="31" y="26"/>
                  </a:cubicBezTo>
                  <a:cubicBezTo>
                    <a:pt x="32" y="29"/>
                    <a:pt x="31" y="32"/>
                    <a:pt x="30" y="35"/>
                  </a:cubicBezTo>
                  <a:cubicBezTo>
                    <a:pt x="27" y="40"/>
                    <a:pt x="24" y="44"/>
                    <a:pt x="20" y="46"/>
                  </a:cubicBezTo>
                  <a:cubicBezTo>
                    <a:pt x="16" y="49"/>
                    <a:pt x="13" y="50"/>
                    <a:pt x="10" y="51"/>
                  </a:cubicBezTo>
                  <a:cubicBezTo>
                    <a:pt x="7" y="52"/>
                    <a:pt x="4" y="52"/>
                    <a:pt x="3" y="52"/>
                  </a:cubicBezTo>
                  <a:cubicBezTo>
                    <a:pt x="1" y="52"/>
                    <a:pt x="0" y="52"/>
                    <a:pt x="0" y="52"/>
                  </a:cubicBezTo>
                  <a:cubicBezTo>
                    <a:pt x="0" y="52"/>
                    <a:pt x="4" y="52"/>
                    <a:pt x="10" y="50"/>
                  </a:cubicBezTo>
                  <a:cubicBezTo>
                    <a:pt x="13" y="49"/>
                    <a:pt x="16" y="48"/>
                    <a:pt x="19" y="45"/>
                  </a:cubicBezTo>
                  <a:cubicBezTo>
                    <a:pt x="23" y="43"/>
                    <a:pt x="26" y="39"/>
                    <a:pt x="29" y="34"/>
                  </a:cubicBezTo>
                  <a:cubicBezTo>
                    <a:pt x="30" y="32"/>
                    <a:pt x="30" y="29"/>
                    <a:pt x="29" y="26"/>
                  </a:cubicBezTo>
                  <a:cubicBezTo>
                    <a:pt x="29" y="24"/>
                    <a:pt x="26" y="21"/>
                    <a:pt x="24" y="21"/>
                  </a:cubicBezTo>
                  <a:cubicBezTo>
                    <a:pt x="21" y="21"/>
                    <a:pt x="18" y="24"/>
                    <a:pt x="18" y="27"/>
                  </a:cubicBezTo>
                  <a:cubicBezTo>
                    <a:pt x="18" y="30"/>
                    <a:pt x="20" y="33"/>
                    <a:pt x="23" y="34"/>
                  </a:cubicBezTo>
                  <a:cubicBezTo>
                    <a:pt x="30" y="37"/>
                    <a:pt x="38" y="36"/>
                    <a:pt x="44" y="31"/>
                  </a:cubicBezTo>
                  <a:cubicBezTo>
                    <a:pt x="47" y="29"/>
                    <a:pt x="49" y="25"/>
                    <a:pt x="50" y="22"/>
                  </a:cubicBezTo>
                  <a:cubicBezTo>
                    <a:pt x="51" y="18"/>
                    <a:pt x="52" y="14"/>
                    <a:pt x="49" y="11"/>
                  </a:cubicBezTo>
                  <a:cubicBezTo>
                    <a:pt x="48" y="10"/>
                    <a:pt x="46" y="9"/>
                    <a:pt x="45" y="10"/>
                  </a:cubicBezTo>
                  <a:cubicBezTo>
                    <a:pt x="43" y="10"/>
                    <a:pt x="42" y="12"/>
                    <a:pt x="42" y="14"/>
                  </a:cubicBezTo>
                  <a:cubicBezTo>
                    <a:pt x="42" y="17"/>
                    <a:pt x="45" y="20"/>
                    <a:pt x="48" y="22"/>
                  </a:cubicBezTo>
                  <a:cubicBezTo>
                    <a:pt x="52" y="24"/>
                    <a:pt x="56" y="24"/>
                    <a:pt x="59" y="23"/>
                  </a:cubicBezTo>
                  <a:cubicBezTo>
                    <a:pt x="63" y="22"/>
                    <a:pt x="66" y="20"/>
                    <a:pt x="68" y="17"/>
                  </a:cubicBezTo>
                  <a:cubicBezTo>
                    <a:pt x="70" y="15"/>
                    <a:pt x="71" y="11"/>
                    <a:pt x="71" y="8"/>
                  </a:cubicBezTo>
                  <a:cubicBezTo>
                    <a:pt x="71" y="7"/>
                    <a:pt x="71" y="5"/>
                    <a:pt x="70" y="4"/>
                  </a:cubicBezTo>
                  <a:cubicBezTo>
                    <a:pt x="69" y="3"/>
                    <a:pt x="68" y="2"/>
                    <a:pt x="66" y="2"/>
                  </a:cubicBezTo>
                  <a:cubicBezTo>
                    <a:pt x="64" y="1"/>
                    <a:pt x="62" y="5"/>
                    <a:pt x="62" y="7"/>
                  </a:cubicBezTo>
                  <a:cubicBezTo>
                    <a:pt x="63" y="10"/>
                    <a:pt x="65" y="12"/>
                    <a:pt x="67" y="13"/>
                  </a:cubicBezTo>
                  <a:cubicBezTo>
                    <a:pt x="72" y="16"/>
                    <a:pt x="77" y="16"/>
                    <a:pt x="81" y="15"/>
                  </a:cubicBezTo>
                  <a:cubicBezTo>
                    <a:pt x="85" y="14"/>
                    <a:pt x="88" y="12"/>
                    <a:pt x="91" y="11"/>
                  </a:cubicBezTo>
                  <a:cubicBezTo>
                    <a:pt x="96" y="7"/>
                    <a:pt x="98" y="4"/>
                    <a:pt x="98" y="5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6"/>
            <p:cNvSpPr/>
            <p:nvPr/>
          </p:nvSpPr>
          <p:spPr bwMode="auto">
            <a:xfrm>
              <a:off x="1627444" y="5756342"/>
              <a:ext cx="294165" cy="179182"/>
            </a:xfrm>
            <a:custGeom>
              <a:avLst/>
              <a:gdLst>
                <a:gd name="T0" fmla="*/ 126 w 130"/>
                <a:gd name="T1" fmla="*/ 2 h 79"/>
                <a:gd name="T2" fmla="*/ 113 w 130"/>
                <a:gd name="T3" fmla="*/ 16 h 79"/>
                <a:gd name="T4" fmla="*/ 117 w 130"/>
                <a:gd name="T5" fmla="*/ 26 h 79"/>
                <a:gd name="T6" fmla="*/ 116 w 130"/>
                <a:gd name="T7" fmla="*/ 13 h 79"/>
                <a:gd name="T8" fmla="*/ 97 w 130"/>
                <a:gd name="T9" fmla="*/ 27 h 79"/>
                <a:gd name="T10" fmla="*/ 102 w 130"/>
                <a:gd name="T11" fmla="*/ 39 h 79"/>
                <a:gd name="T12" fmla="*/ 105 w 130"/>
                <a:gd name="T13" fmla="*/ 27 h 79"/>
                <a:gd name="T14" fmla="*/ 76 w 130"/>
                <a:gd name="T15" fmla="*/ 36 h 79"/>
                <a:gd name="T16" fmla="*/ 76 w 130"/>
                <a:gd name="T17" fmla="*/ 52 h 79"/>
                <a:gd name="T18" fmla="*/ 80 w 130"/>
                <a:gd name="T19" fmla="*/ 42 h 79"/>
                <a:gd name="T20" fmla="*/ 62 w 130"/>
                <a:gd name="T21" fmla="*/ 42 h 79"/>
                <a:gd name="T22" fmla="*/ 45 w 130"/>
                <a:gd name="T23" fmla="*/ 62 h 79"/>
                <a:gd name="T24" fmla="*/ 57 w 130"/>
                <a:gd name="T25" fmla="*/ 65 h 79"/>
                <a:gd name="T26" fmla="*/ 43 w 130"/>
                <a:gd name="T27" fmla="*/ 52 h 79"/>
                <a:gd name="T28" fmla="*/ 22 w 130"/>
                <a:gd name="T29" fmla="*/ 70 h 79"/>
                <a:gd name="T30" fmla="*/ 30 w 130"/>
                <a:gd name="T31" fmla="*/ 76 h 79"/>
                <a:gd name="T32" fmla="*/ 35 w 130"/>
                <a:gd name="T33" fmla="*/ 67 h 79"/>
                <a:gd name="T34" fmla="*/ 19 w 130"/>
                <a:gd name="T35" fmla="*/ 59 h 79"/>
                <a:gd name="T36" fmla="*/ 3 w 130"/>
                <a:gd name="T37" fmla="*/ 69 h 79"/>
                <a:gd name="T38" fmla="*/ 0 w 130"/>
                <a:gd name="T39" fmla="*/ 72 h 79"/>
                <a:gd name="T40" fmla="*/ 3 w 130"/>
                <a:gd name="T41" fmla="*/ 69 h 79"/>
                <a:gd name="T42" fmla="*/ 19 w 130"/>
                <a:gd name="T43" fmla="*/ 58 h 79"/>
                <a:gd name="T44" fmla="*/ 37 w 130"/>
                <a:gd name="T45" fmla="*/ 67 h 79"/>
                <a:gd name="T46" fmla="*/ 31 w 130"/>
                <a:gd name="T47" fmla="*/ 78 h 79"/>
                <a:gd name="T48" fmla="*/ 20 w 130"/>
                <a:gd name="T49" fmla="*/ 70 h 79"/>
                <a:gd name="T50" fmla="*/ 27 w 130"/>
                <a:gd name="T51" fmla="*/ 57 h 79"/>
                <a:gd name="T52" fmla="*/ 51 w 130"/>
                <a:gd name="T53" fmla="*/ 51 h 79"/>
                <a:gd name="T54" fmla="*/ 58 w 130"/>
                <a:gd name="T55" fmla="*/ 66 h 79"/>
                <a:gd name="T56" fmla="*/ 43 w 130"/>
                <a:gd name="T57" fmla="*/ 62 h 79"/>
                <a:gd name="T58" fmla="*/ 61 w 130"/>
                <a:gd name="T59" fmla="*/ 40 h 79"/>
                <a:gd name="T60" fmla="*/ 82 w 130"/>
                <a:gd name="T61" fmla="*/ 41 h 79"/>
                <a:gd name="T62" fmla="*/ 84 w 130"/>
                <a:gd name="T63" fmla="*/ 51 h 79"/>
                <a:gd name="T64" fmla="*/ 75 w 130"/>
                <a:gd name="T65" fmla="*/ 54 h 79"/>
                <a:gd name="T66" fmla="*/ 74 w 130"/>
                <a:gd name="T67" fmla="*/ 34 h 79"/>
                <a:gd name="T68" fmla="*/ 98 w 130"/>
                <a:gd name="T69" fmla="*/ 22 h 79"/>
                <a:gd name="T70" fmla="*/ 109 w 130"/>
                <a:gd name="T71" fmla="*/ 35 h 79"/>
                <a:gd name="T72" fmla="*/ 98 w 130"/>
                <a:gd name="T73" fmla="*/ 39 h 79"/>
                <a:gd name="T74" fmla="*/ 95 w 130"/>
                <a:gd name="T75" fmla="*/ 26 h 79"/>
                <a:gd name="T76" fmla="*/ 117 w 130"/>
                <a:gd name="T77" fmla="*/ 12 h 79"/>
                <a:gd name="T78" fmla="*/ 117 w 130"/>
                <a:gd name="T79" fmla="*/ 28 h 79"/>
                <a:gd name="T80" fmla="*/ 111 w 130"/>
                <a:gd name="T81" fmla="*/ 20 h 79"/>
                <a:gd name="T82" fmla="*/ 117 w 130"/>
                <a:gd name="T83" fmla="*/ 8 h 79"/>
                <a:gd name="T84" fmla="*/ 129 w 130"/>
                <a:gd name="T8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" h="79">
                  <a:moveTo>
                    <a:pt x="130" y="0"/>
                  </a:moveTo>
                  <a:cubicBezTo>
                    <a:pt x="130" y="0"/>
                    <a:pt x="129" y="0"/>
                    <a:pt x="126" y="2"/>
                  </a:cubicBezTo>
                  <a:cubicBezTo>
                    <a:pt x="124" y="3"/>
                    <a:pt x="121" y="5"/>
                    <a:pt x="118" y="9"/>
                  </a:cubicBezTo>
                  <a:cubicBezTo>
                    <a:pt x="116" y="11"/>
                    <a:pt x="115" y="13"/>
                    <a:pt x="113" y="16"/>
                  </a:cubicBezTo>
                  <a:cubicBezTo>
                    <a:pt x="112" y="18"/>
                    <a:pt x="111" y="22"/>
                    <a:pt x="113" y="24"/>
                  </a:cubicBezTo>
                  <a:cubicBezTo>
                    <a:pt x="114" y="26"/>
                    <a:pt x="115" y="27"/>
                    <a:pt x="117" y="26"/>
                  </a:cubicBezTo>
                  <a:cubicBezTo>
                    <a:pt x="119" y="26"/>
                    <a:pt x="120" y="25"/>
                    <a:pt x="121" y="23"/>
                  </a:cubicBezTo>
                  <a:cubicBezTo>
                    <a:pt x="122" y="20"/>
                    <a:pt x="120" y="15"/>
                    <a:pt x="116" y="13"/>
                  </a:cubicBezTo>
                  <a:cubicBezTo>
                    <a:pt x="113" y="11"/>
                    <a:pt x="108" y="12"/>
                    <a:pt x="104" y="14"/>
                  </a:cubicBezTo>
                  <a:cubicBezTo>
                    <a:pt x="100" y="17"/>
                    <a:pt x="98" y="22"/>
                    <a:pt x="97" y="27"/>
                  </a:cubicBezTo>
                  <a:cubicBezTo>
                    <a:pt x="97" y="29"/>
                    <a:pt x="96" y="32"/>
                    <a:pt x="97" y="34"/>
                  </a:cubicBezTo>
                  <a:cubicBezTo>
                    <a:pt x="98" y="37"/>
                    <a:pt x="100" y="39"/>
                    <a:pt x="102" y="39"/>
                  </a:cubicBezTo>
                  <a:cubicBezTo>
                    <a:pt x="104" y="39"/>
                    <a:pt x="107" y="37"/>
                    <a:pt x="107" y="34"/>
                  </a:cubicBezTo>
                  <a:cubicBezTo>
                    <a:pt x="108" y="32"/>
                    <a:pt x="107" y="29"/>
                    <a:pt x="105" y="27"/>
                  </a:cubicBezTo>
                  <a:cubicBezTo>
                    <a:pt x="102" y="23"/>
                    <a:pt x="95" y="23"/>
                    <a:pt x="89" y="25"/>
                  </a:cubicBezTo>
                  <a:cubicBezTo>
                    <a:pt x="84" y="26"/>
                    <a:pt x="79" y="30"/>
                    <a:pt x="76" y="36"/>
                  </a:cubicBezTo>
                  <a:cubicBezTo>
                    <a:pt x="74" y="38"/>
                    <a:pt x="73" y="41"/>
                    <a:pt x="73" y="44"/>
                  </a:cubicBezTo>
                  <a:cubicBezTo>
                    <a:pt x="73" y="47"/>
                    <a:pt x="73" y="50"/>
                    <a:pt x="76" y="52"/>
                  </a:cubicBezTo>
                  <a:cubicBezTo>
                    <a:pt x="78" y="54"/>
                    <a:pt x="82" y="53"/>
                    <a:pt x="83" y="50"/>
                  </a:cubicBezTo>
                  <a:cubicBezTo>
                    <a:pt x="84" y="47"/>
                    <a:pt x="83" y="44"/>
                    <a:pt x="80" y="42"/>
                  </a:cubicBezTo>
                  <a:cubicBezTo>
                    <a:pt x="78" y="40"/>
                    <a:pt x="74" y="40"/>
                    <a:pt x="71" y="40"/>
                  </a:cubicBezTo>
                  <a:cubicBezTo>
                    <a:pt x="68" y="40"/>
                    <a:pt x="65" y="41"/>
                    <a:pt x="62" y="42"/>
                  </a:cubicBezTo>
                  <a:cubicBezTo>
                    <a:pt x="56" y="45"/>
                    <a:pt x="51" y="49"/>
                    <a:pt x="48" y="54"/>
                  </a:cubicBezTo>
                  <a:cubicBezTo>
                    <a:pt x="46" y="56"/>
                    <a:pt x="45" y="59"/>
                    <a:pt x="45" y="62"/>
                  </a:cubicBezTo>
                  <a:cubicBezTo>
                    <a:pt x="46" y="65"/>
                    <a:pt x="48" y="68"/>
                    <a:pt x="50" y="68"/>
                  </a:cubicBezTo>
                  <a:cubicBezTo>
                    <a:pt x="53" y="69"/>
                    <a:pt x="55" y="67"/>
                    <a:pt x="57" y="65"/>
                  </a:cubicBezTo>
                  <a:cubicBezTo>
                    <a:pt x="58" y="63"/>
                    <a:pt x="58" y="60"/>
                    <a:pt x="56" y="57"/>
                  </a:cubicBezTo>
                  <a:cubicBezTo>
                    <a:pt x="54" y="52"/>
                    <a:pt x="48" y="51"/>
                    <a:pt x="43" y="52"/>
                  </a:cubicBezTo>
                  <a:cubicBezTo>
                    <a:pt x="37" y="52"/>
                    <a:pt x="32" y="55"/>
                    <a:pt x="29" y="58"/>
                  </a:cubicBezTo>
                  <a:cubicBezTo>
                    <a:pt x="25" y="62"/>
                    <a:pt x="22" y="66"/>
                    <a:pt x="22" y="70"/>
                  </a:cubicBezTo>
                  <a:cubicBezTo>
                    <a:pt x="22" y="73"/>
                    <a:pt x="23" y="75"/>
                    <a:pt x="24" y="76"/>
                  </a:cubicBezTo>
                  <a:cubicBezTo>
                    <a:pt x="26" y="77"/>
                    <a:pt x="28" y="77"/>
                    <a:pt x="30" y="76"/>
                  </a:cubicBezTo>
                  <a:cubicBezTo>
                    <a:pt x="32" y="76"/>
                    <a:pt x="34" y="75"/>
                    <a:pt x="35" y="73"/>
                  </a:cubicBezTo>
                  <a:cubicBezTo>
                    <a:pt x="36" y="71"/>
                    <a:pt x="36" y="69"/>
                    <a:pt x="35" y="67"/>
                  </a:cubicBezTo>
                  <a:cubicBezTo>
                    <a:pt x="35" y="64"/>
                    <a:pt x="32" y="61"/>
                    <a:pt x="29" y="59"/>
                  </a:cubicBezTo>
                  <a:cubicBezTo>
                    <a:pt x="26" y="58"/>
                    <a:pt x="22" y="58"/>
                    <a:pt x="19" y="59"/>
                  </a:cubicBezTo>
                  <a:cubicBezTo>
                    <a:pt x="17" y="59"/>
                    <a:pt x="14" y="60"/>
                    <a:pt x="12" y="62"/>
                  </a:cubicBezTo>
                  <a:cubicBezTo>
                    <a:pt x="8" y="64"/>
                    <a:pt x="5" y="67"/>
                    <a:pt x="3" y="69"/>
                  </a:cubicBezTo>
                  <a:cubicBezTo>
                    <a:pt x="2" y="70"/>
                    <a:pt x="2" y="71"/>
                    <a:pt x="1" y="71"/>
                  </a:cubicBezTo>
                  <a:cubicBezTo>
                    <a:pt x="1" y="72"/>
                    <a:pt x="0" y="72"/>
                    <a:pt x="0" y="72"/>
                  </a:cubicBezTo>
                  <a:cubicBezTo>
                    <a:pt x="0" y="72"/>
                    <a:pt x="1" y="72"/>
                    <a:pt x="1" y="71"/>
                  </a:cubicBezTo>
                  <a:cubicBezTo>
                    <a:pt x="2" y="70"/>
                    <a:pt x="2" y="70"/>
                    <a:pt x="3" y="69"/>
                  </a:cubicBezTo>
                  <a:cubicBezTo>
                    <a:pt x="5" y="67"/>
                    <a:pt x="7" y="64"/>
                    <a:pt x="12" y="61"/>
                  </a:cubicBezTo>
                  <a:cubicBezTo>
                    <a:pt x="14" y="60"/>
                    <a:pt x="16" y="58"/>
                    <a:pt x="19" y="58"/>
                  </a:cubicBezTo>
                  <a:cubicBezTo>
                    <a:pt x="22" y="57"/>
                    <a:pt x="26" y="57"/>
                    <a:pt x="29" y="58"/>
                  </a:cubicBezTo>
                  <a:cubicBezTo>
                    <a:pt x="33" y="60"/>
                    <a:pt x="36" y="63"/>
                    <a:pt x="37" y="67"/>
                  </a:cubicBezTo>
                  <a:cubicBezTo>
                    <a:pt x="37" y="69"/>
                    <a:pt x="37" y="71"/>
                    <a:pt x="36" y="73"/>
                  </a:cubicBezTo>
                  <a:cubicBezTo>
                    <a:pt x="35" y="76"/>
                    <a:pt x="33" y="77"/>
                    <a:pt x="31" y="78"/>
                  </a:cubicBezTo>
                  <a:cubicBezTo>
                    <a:pt x="29" y="79"/>
                    <a:pt x="26" y="79"/>
                    <a:pt x="24" y="77"/>
                  </a:cubicBezTo>
                  <a:cubicBezTo>
                    <a:pt x="21" y="76"/>
                    <a:pt x="20" y="73"/>
                    <a:pt x="20" y="70"/>
                  </a:cubicBezTo>
                  <a:cubicBezTo>
                    <a:pt x="20" y="68"/>
                    <a:pt x="21" y="65"/>
                    <a:pt x="22" y="63"/>
                  </a:cubicBezTo>
                  <a:cubicBezTo>
                    <a:pt x="24" y="61"/>
                    <a:pt x="25" y="59"/>
                    <a:pt x="27" y="57"/>
                  </a:cubicBezTo>
                  <a:cubicBezTo>
                    <a:pt x="31" y="53"/>
                    <a:pt x="37" y="51"/>
                    <a:pt x="42" y="50"/>
                  </a:cubicBezTo>
                  <a:cubicBezTo>
                    <a:pt x="45" y="49"/>
                    <a:pt x="48" y="49"/>
                    <a:pt x="51" y="51"/>
                  </a:cubicBezTo>
                  <a:cubicBezTo>
                    <a:pt x="54" y="51"/>
                    <a:pt x="57" y="54"/>
                    <a:pt x="58" y="56"/>
                  </a:cubicBezTo>
                  <a:cubicBezTo>
                    <a:pt x="60" y="59"/>
                    <a:pt x="60" y="63"/>
                    <a:pt x="58" y="66"/>
                  </a:cubicBezTo>
                  <a:cubicBezTo>
                    <a:pt x="57" y="69"/>
                    <a:pt x="53" y="71"/>
                    <a:pt x="50" y="70"/>
                  </a:cubicBezTo>
                  <a:cubicBezTo>
                    <a:pt x="46" y="69"/>
                    <a:pt x="44" y="66"/>
                    <a:pt x="43" y="62"/>
                  </a:cubicBezTo>
                  <a:cubicBezTo>
                    <a:pt x="43" y="59"/>
                    <a:pt x="44" y="56"/>
                    <a:pt x="46" y="53"/>
                  </a:cubicBezTo>
                  <a:cubicBezTo>
                    <a:pt x="49" y="47"/>
                    <a:pt x="55" y="43"/>
                    <a:pt x="61" y="40"/>
                  </a:cubicBezTo>
                  <a:cubicBezTo>
                    <a:pt x="64" y="39"/>
                    <a:pt x="68" y="38"/>
                    <a:pt x="71" y="38"/>
                  </a:cubicBezTo>
                  <a:cubicBezTo>
                    <a:pt x="75" y="38"/>
                    <a:pt x="78" y="38"/>
                    <a:pt x="82" y="41"/>
                  </a:cubicBezTo>
                  <a:cubicBezTo>
                    <a:pt x="83" y="42"/>
                    <a:pt x="84" y="43"/>
                    <a:pt x="85" y="45"/>
                  </a:cubicBezTo>
                  <a:cubicBezTo>
                    <a:pt x="85" y="47"/>
                    <a:pt x="85" y="49"/>
                    <a:pt x="84" y="51"/>
                  </a:cubicBezTo>
                  <a:cubicBezTo>
                    <a:pt x="84" y="52"/>
                    <a:pt x="82" y="54"/>
                    <a:pt x="80" y="55"/>
                  </a:cubicBezTo>
                  <a:cubicBezTo>
                    <a:pt x="78" y="55"/>
                    <a:pt x="76" y="55"/>
                    <a:pt x="75" y="54"/>
                  </a:cubicBezTo>
                  <a:cubicBezTo>
                    <a:pt x="72" y="52"/>
                    <a:pt x="71" y="47"/>
                    <a:pt x="71" y="44"/>
                  </a:cubicBezTo>
                  <a:cubicBezTo>
                    <a:pt x="71" y="41"/>
                    <a:pt x="72" y="37"/>
                    <a:pt x="74" y="34"/>
                  </a:cubicBezTo>
                  <a:cubicBezTo>
                    <a:pt x="77" y="29"/>
                    <a:pt x="83" y="24"/>
                    <a:pt x="89" y="23"/>
                  </a:cubicBezTo>
                  <a:cubicBezTo>
                    <a:pt x="92" y="22"/>
                    <a:pt x="95" y="21"/>
                    <a:pt x="98" y="22"/>
                  </a:cubicBezTo>
                  <a:cubicBezTo>
                    <a:pt x="101" y="22"/>
                    <a:pt x="105" y="24"/>
                    <a:pt x="107" y="26"/>
                  </a:cubicBezTo>
                  <a:cubicBezTo>
                    <a:pt x="109" y="28"/>
                    <a:pt x="110" y="32"/>
                    <a:pt x="109" y="35"/>
                  </a:cubicBezTo>
                  <a:cubicBezTo>
                    <a:pt x="108" y="38"/>
                    <a:pt x="105" y="40"/>
                    <a:pt x="102" y="40"/>
                  </a:cubicBezTo>
                  <a:cubicBezTo>
                    <a:pt x="100" y="40"/>
                    <a:pt x="99" y="40"/>
                    <a:pt x="98" y="39"/>
                  </a:cubicBezTo>
                  <a:cubicBezTo>
                    <a:pt x="96" y="37"/>
                    <a:pt x="96" y="36"/>
                    <a:pt x="95" y="35"/>
                  </a:cubicBezTo>
                  <a:cubicBezTo>
                    <a:pt x="95" y="32"/>
                    <a:pt x="95" y="29"/>
                    <a:pt x="95" y="26"/>
                  </a:cubicBezTo>
                  <a:cubicBezTo>
                    <a:pt x="96" y="21"/>
                    <a:pt x="99" y="16"/>
                    <a:pt x="103" y="13"/>
                  </a:cubicBezTo>
                  <a:cubicBezTo>
                    <a:pt x="107" y="10"/>
                    <a:pt x="113" y="9"/>
                    <a:pt x="117" y="12"/>
                  </a:cubicBezTo>
                  <a:cubicBezTo>
                    <a:pt x="121" y="14"/>
                    <a:pt x="124" y="19"/>
                    <a:pt x="122" y="23"/>
                  </a:cubicBezTo>
                  <a:cubicBezTo>
                    <a:pt x="121" y="25"/>
                    <a:pt x="119" y="27"/>
                    <a:pt x="117" y="28"/>
                  </a:cubicBezTo>
                  <a:cubicBezTo>
                    <a:pt x="115" y="28"/>
                    <a:pt x="113" y="27"/>
                    <a:pt x="112" y="25"/>
                  </a:cubicBezTo>
                  <a:cubicBezTo>
                    <a:pt x="111" y="23"/>
                    <a:pt x="111" y="21"/>
                    <a:pt x="111" y="20"/>
                  </a:cubicBezTo>
                  <a:cubicBezTo>
                    <a:pt x="111" y="18"/>
                    <a:pt x="112" y="16"/>
                    <a:pt x="112" y="15"/>
                  </a:cubicBezTo>
                  <a:cubicBezTo>
                    <a:pt x="114" y="12"/>
                    <a:pt x="115" y="10"/>
                    <a:pt x="117" y="8"/>
                  </a:cubicBezTo>
                  <a:cubicBezTo>
                    <a:pt x="121" y="4"/>
                    <a:pt x="124" y="2"/>
                    <a:pt x="126" y="1"/>
                  </a:cubicBezTo>
                  <a:cubicBezTo>
                    <a:pt x="127" y="1"/>
                    <a:pt x="128" y="0"/>
                    <a:pt x="129" y="0"/>
                  </a:cubicBezTo>
                  <a:cubicBezTo>
                    <a:pt x="130" y="0"/>
                    <a:pt x="130" y="0"/>
                    <a:pt x="130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7"/>
            <p:cNvSpPr/>
            <p:nvPr/>
          </p:nvSpPr>
          <p:spPr bwMode="auto">
            <a:xfrm>
              <a:off x="1755842" y="5852161"/>
              <a:ext cx="150436" cy="81446"/>
            </a:xfrm>
            <a:custGeom>
              <a:avLst/>
              <a:gdLst>
                <a:gd name="T0" fmla="*/ 66 w 66"/>
                <a:gd name="T1" fmla="*/ 0 h 36"/>
                <a:gd name="T2" fmla="*/ 0 w 66"/>
                <a:gd name="T3" fmla="*/ 36 h 36"/>
                <a:gd name="T4" fmla="*/ 47 w 66"/>
                <a:gd name="T5" fmla="*/ 36 h 36"/>
                <a:gd name="T6" fmla="*/ 66 w 66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6">
                  <a:moveTo>
                    <a:pt x="66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62" y="27"/>
                    <a:pt x="66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18"/>
            <p:cNvSpPr/>
            <p:nvPr/>
          </p:nvSpPr>
          <p:spPr bwMode="auto">
            <a:xfrm>
              <a:off x="1576660" y="5926900"/>
              <a:ext cx="338241" cy="69948"/>
            </a:xfrm>
            <a:custGeom>
              <a:avLst/>
              <a:gdLst>
                <a:gd name="T0" fmla="*/ 134 w 149"/>
                <a:gd name="T1" fmla="*/ 31 h 31"/>
                <a:gd name="T2" fmla="*/ 15 w 149"/>
                <a:gd name="T3" fmla="*/ 31 h 31"/>
                <a:gd name="T4" fmla="*/ 0 w 149"/>
                <a:gd name="T5" fmla="*/ 16 h 31"/>
                <a:gd name="T6" fmla="*/ 15 w 149"/>
                <a:gd name="T7" fmla="*/ 0 h 31"/>
                <a:gd name="T8" fmla="*/ 134 w 149"/>
                <a:gd name="T9" fmla="*/ 0 h 31"/>
                <a:gd name="T10" fmla="*/ 149 w 149"/>
                <a:gd name="T11" fmla="*/ 16 h 31"/>
                <a:gd name="T12" fmla="*/ 134 w 149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31">
                  <a:moveTo>
                    <a:pt x="134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42" y="0"/>
                    <a:pt x="149" y="7"/>
                    <a:pt x="149" y="16"/>
                  </a:cubicBezTo>
                  <a:cubicBezTo>
                    <a:pt x="149" y="24"/>
                    <a:pt x="142" y="31"/>
                    <a:pt x="134" y="3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19"/>
            <p:cNvSpPr/>
            <p:nvPr/>
          </p:nvSpPr>
          <p:spPr bwMode="auto">
            <a:xfrm>
              <a:off x="1586242" y="5706516"/>
              <a:ext cx="13415" cy="95819"/>
            </a:xfrm>
            <a:custGeom>
              <a:avLst/>
              <a:gdLst>
                <a:gd name="T0" fmla="*/ 4 w 6"/>
                <a:gd name="T1" fmla="*/ 41 h 42"/>
                <a:gd name="T2" fmla="*/ 1 w 6"/>
                <a:gd name="T3" fmla="*/ 21 h 42"/>
                <a:gd name="T4" fmla="*/ 5 w 6"/>
                <a:gd name="T5" fmla="*/ 0 h 42"/>
                <a:gd name="T6" fmla="*/ 3 w 6"/>
                <a:gd name="T7" fmla="*/ 21 h 42"/>
                <a:gd name="T8" fmla="*/ 4 w 6"/>
                <a:gd name="T9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2">
                  <a:moveTo>
                    <a:pt x="4" y="41"/>
                  </a:moveTo>
                  <a:cubicBezTo>
                    <a:pt x="3" y="42"/>
                    <a:pt x="0" y="32"/>
                    <a:pt x="1" y="21"/>
                  </a:cubicBezTo>
                  <a:cubicBezTo>
                    <a:pt x="1" y="9"/>
                    <a:pt x="4" y="0"/>
                    <a:pt x="5" y="0"/>
                  </a:cubicBezTo>
                  <a:cubicBezTo>
                    <a:pt x="6" y="0"/>
                    <a:pt x="3" y="9"/>
                    <a:pt x="3" y="21"/>
                  </a:cubicBezTo>
                  <a:cubicBezTo>
                    <a:pt x="2" y="32"/>
                    <a:pt x="5" y="41"/>
                    <a:pt x="4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3" name="任意多边形 152"/>
          <p:cNvSpPr/>
          <p:nvPr/>
        </p:nvSpPr>
        <p:spPr>
          <a:xfrm>
            <a:off x="9650626" y="0"/>
            <a:ext cx="2541374" cy="1964726"/>
          </a:xfrm>
          <a:custGeom>
            <a:avLst/>
            <a:gdLst>
              <a:gd name="connsiteX0" fmla="*/ 10716 w 2541374"/>
              <a:gd name="connsiteY0" fmla="*/ 0 h 1964726"/>
              <a:gd name="connsiteX1" fmla="*/ 2541374 w 2541374"/>
              <a:gd name="connsiteY1" fmla="*/ 0 h 1964726"/>
              <a:gd name="connsiteX2" fmla="*/ 2541374 w 2541374"/>
              <a:gd name="connsiteY2" fmla="*/ 1787819 h 1964726"/>
              <a:gd name="connsiteX3" fmla="*/ 2463403 w 2541374"/>
              <a:gd name="connsiteY3" fmla="*/ 1825380 h 1964726"/>
              <a:gd name="connsiteX4" fmla="*/ 1773195 w 2541374"/>
              <a:gd name="connsiteY4" fmla="*/ 1964726 h 1964726"/>
              <a:gd name="connsiteX5" fmla="*/ 0 w 2541374"/>
              <a:gd name="connsiteY5" fmla="*/ 191531 h 1964726"/>
              <a:gd name="connsiteX6" fmla="*/ 9155 w 2541374"/>
              <a:gd name="connsiteY6" fmla="*/ 10232 h 19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1374" h="1964726">
                <a:moveTo>
                  <a:pt x="10716" y="0"/>
                </a:moveTo>
                <a:lnTo>
                  <a:pt x="2541374" y="0"/>
                </a:lnTo>
                <a:lnTo>
                  <a:pt x="2541374" y="1787819"/>
                </a:lnTo>
                <a:lnTo>
                  <a:pt x="2463403" y="1825380"/>
                </a:lnTo>
                <a:cubicBezTo>
                  <a:pt x="2251261" y="1915108"/>
                  <a:pt x="2018022" y="1964726"/>
                  <a:pt x="1773195" y="1964726"/>
                </a:cubicBezTo>
                <a:cubicBezTo>
                  <a:pt x="793886" y="1964726"/>
                  <a:pt x="0" y="1170840"/>
                  <a:pt x="0" y="191531"/>
                </a:cubicBezTo>
                <a:cubicBezTo>
                  <a:pt x="0" y="130324"/>
                  <a:pt x="3101" y="69842"/>
                  <a:pt x="9155" y="10232"/>
                </a:cubicBezTo>
                <a:close/>
              </a:path>
            </a:pathLst>
          </a:custGeom>
          <a:solidFill>
            <a:srgbClr val="E3D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矩形 149"/>
          <p:cNvSpPr/>
          <p:nvPr/>
        </p:nvSpPr>
        <p:spPr>
          <a:xfrm>
            <a:off x="1816445" y="1309817"/>
            <a:ext cx="3921164" cy="667265"/>
          </a:xfrm>
          <a:prstGeom prst="rect">
            <a:avLst/>
          </a:prstGeom>
          <a:solidFill>
            <a:srgbClr val="707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矩形 151"/>
          <p:cNvSpPr/>
          <p:nvPr/>
        </p:nvSpPr>
        <p:spPr>
          <a:xfrm>
            <a:off x="1954101" y="1310880"/>
            <a:ext cx="1714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smtClean="0">
                <a:solidFill>
                  <a:schemeClr val="bg1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心情好</a:t>
            </a:r>
            <a:endParaRPr lang="zh-CN" altLang="en-US" sz="4000" dirty="0">
              <a:solidFill>
                <a:schemeClr val="bg1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sp>
        <p:nvSpPr>
          <p:cNvPr id="157" name="矩形 156"/>
          <p:cNvSpPr/>
          <p:nvPr/>
        </p:nvSpPr>
        <p:spPr>
          <a:xfrm>
            <a:off x="1797237" y="434659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>
                <a:solidFill>
                  <a:srgbClr val="707B2D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健康管理实施</a:t>
            </a:r>
            <a:endParaRPr lang="zh-CN" altLang="en-US" sz="4400">
              <a:solidFill>
                <a:srgbClr val="707B2D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sp>
        <p:nvSpPr>
          <p:cNvPr id="240" name="矩形 239"/>
          <p:cNvSpPr/>
          <p:nvPr/>
        </p:nvSpPr>
        <p:spPr>
          <a:xfrm>
            <a:off x="3591479" y="1547737"/>
            <a:ext cx="2015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汉仪旗黑Y3-85W" panose="00020600040101010101" pitchFamily="18" charset="-122"/>
                <a:ea typeface="汉仪旗黑Y3-85W" panose="00020600040101010101" pitchFamily="18" charset="-122"/>
              </a:rPr>
              <a:t>（</a:t>
            </a:r>
            <a:r>
              <a:rPr lang="en-US" altLang="zh-CN">
                <a:solidFill>
                  <a:schemeClr val="bg1"/>
                </a:solidFill>
                <a:latin typeface="汉仪旗黑Y3-85W" panose="00020600040101010101" pitchFamily="18" charset="-122"/>
                <a:ea typeface="汉仪旗黑Y3-85W" panose="00020600040101010101" pitchFamily="18" charset="-122"/>
              </a:rPr>
              <a:t> </a:t>
            </a:r>
            <a:r>
              <a:rPr lang="en-US" altLang="zh-CN">
                <a:solidFill>
                  <a:schemeClr val="bg1"/>
                </a:solidFill>
                <a:latin typeface="汉仪旗黑Y3-85W" panose="00020600040101010101" pitchFamily="18" charset="-122"/>
                <a:ea typeface="汉仪旗黑Y3-85W" panose="00020600040101010101" pitchFamily="18" charset="-122"/>
              </a:rPr>
              <a:t>Be Happy </a:t>
            </a:r>
            <a:r>
              <a:rPr lang="zh-CN" altLang="en-US" smtClean="0">
                <a:solidFill>
                  <a:schemeClr val="bg1"/>
                </a:solidFill>
                <a:latin typeface="汉仪旗黑Y3-85W" panose="00020600040101010101" pitchFamily="18" charset="-122"/>
                <a:ea typeface="汉仪旗黑Y3-85W" panose="00020600040101010101" pitchFamily="18" charset="-122"/>
              </a:rPr>
              <a:t>）</a:t>
            </a:r>
            <a:endParaRPr lang="zh-CN" altLang="en-US" dirty="0">
              <a:solidFill>
                <a:schemeClr val="bg1"/>
              </a:solidFill>
              <a:latin typeface="汉仪旗黑Y3-85W" panose="00020600040101010101" pitchFamily="18" charset="-122"/>
              <a:ea typeface="汉仪旗黑Y3-85W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任意多边形 287"/>
          <p:cNvSpPr/>
          <p:nvPr/>
        </p:nvSpPr>
        <p:spPr>
          <a:xfrm rot="2129233">
            <a:off x="3240264" y="2008095"/>
            <a:ext cx="2518917" cy="1016084"/>
          </a:xfrm>
          <a:custGeom>
            <a:avLst/>
            <a:gdLst>
              <a:gd name="connsiteX0" fmla="*/ 763120 w 915038"/>
              <a:gd name="connsiteY0" fmla="*/ 55652 h 374396"/>
              <a:gd name="connsiteX1" fmla="*/ 446067 w 915038"/>
              <a:gd name="connsiteY1" fmla="*/ 32677 h 374396"/>
              <a:gd name="connsiteX2" fmla="*/ 253078 w 915038"/>
              <a:gd name="connsiteY2" fmla="*/ 512 h 374396"/>
              <a:gd name="connsiteX3" fmla="*/ 41709 w 915038"/>
              <a:gd name="connsiteY3" fmla="*/ 60247 h 374396"/>
              <a:gd name="connsiteX4" fmla="*/ 9545 w 915038"/>
              <a:gd name="connsiteY4" fmla="*/ 216476 h 374396"/>
              <a:gd name="connsiteX5" fmla="*/ 161179 w 915038"/>
              <a:gd name="connsiteY5" fmla="*/ 349730 h 374396"/>
              <a:gd name="connsiteX6" fmla="*/ 427687 w 915038"/>
              <a:gd name="connsiteY6" fmla="*/ 372705 h 374396"/>
              <a:gd name="connsiteX7" fmla="*/ 735551 w 915038"/>
              <a:gd name="connsiteY7" fmla="*/ 326755 h 374396"/>
              <a:gd name="connsiteX8" fmla="*/ 905565 w 915038"/>
              <a:gd name="connsiteY8" fmla="*/ 257831 h 374396"/>
              <a:gd name="connsiteX9" fmla="*/ 877995 w 915038"/>
              <a:gd name="connsiteY9" fmla="*/ 138361 h 374396"/>
              <a:gd name="connsiteX10" fmla="*/ 763120 w 915038"/>
              <a:gd name="connsiteY10" fmla="*/ 55652 h 374396"/>
              <a:gd name="connsiteX0-1" fmla="*/ 763120 w 915038"/>
              <a:gd name="connsiteY0-2" fmla="*/ 56290 h 375034"/>
              <a:gd name="connsiteX1-3" fmla="*/ 473637 w 915038"/>
              <a:gd name="connsiteY1-4" fmla="*/ 24125 h 375034"/>
              <a:gd name="connsiteX2-5" fmla="*/ 253078 w 915038"/>
              <a:gd name="connsiteY2-6" fmla="*/ 1150 h 375034"/>
              <a:gd name="connsiteX3-7" fmla="*/ 41709 w 915038"/>
              <a:gd name="connsiteY3-8" fmla="*/ 60885 h 375034"/>
              <a:gd name="connsiteX4-9" fmla="*/ 9545 w 915038"/>
              <a:gd name="connsiteY4-10" fmla="*/ 217114 h 375034"/>
              <a:gd name="connsiteX5-11" fmla="*/ 161179 w 915038"/>
              <a:gd name="connsiteY5-12" fmla="*/ 350368 h 375034"/>
              <a:gd name="connsiteX6-13" fmla="*/ 427687 w 915038"/>
              <a:gd name="connsiteY6-14" fmla="*/ 373343 h 375034"/>
              <a:gd name="connsiteX7-15" fmla="*/ 735551 w 915038"/>
              <a:gd name="connsiteY7-16" fmla="*/ 327393 h 375034"/>
              <a:gd name="connsiteX8-17" fmla="*/ 905565 w 915038"/>
              <a:gd name="connsiteY8-18" fmla="*/ 258469 h 375034"/>
              <a:gd name="connsiteX9-19" fmla="*/ 877995 w 915038"/>
              <a:gd name="connsiteY9-20" fmla="*/ 138999 h 375034"/>
              <a:gd name="connsiteX10-21" fmla="*/ 763120 w 915038"/>
              <a:gd name="connsiteY10-22" fmla="*/ 56290 h 375034"/>
              <a:gd name="connsiteX0-23" fmla="*/ 763120 w 915038"/>
              <a:gd name="connsiteY0-24" fmla="*/ 56290 h 375034"/>
              <a:gd name="connsiteX1-25" fmla="*/ 473637 w 915038"/>
              <a:gd name="connsiteY1-26" fmla="*/ 24125 h 375034"/>
              <a:gd name="connsiteX2-27" fmla="*/ 253078 w 915038"/>
              <a:gd name="connsiteY2-28" fmla="*/ 1150 h 375034"/>
              <a:gd name="connsiteX3-29" fmla="*/ 41709 w 915038"/>
              <a:gd name="connsiteY3-30" fmla="*/ 60885 h 375034"/>
              <a:gd name="connsiteX4-31" fmla="*/ 9545 w 915038"/>
              <a:gd name="connsiteY4-32" fmla="*/ 217114 h 375034"/>
              <a:gd name="connsiteX5-33" fmla="*/ 161179 w 915038"/>
              <a:gd name="connsiteY5-34" fmla="*/ 350368 h 375034"/>
              <a:gd name="connsiteX6-35" fmla="*/ 427687 w 915038"/>
              <a:gd name="connsiteY6-36" fmla="*/ 373343 h 375034"/>
              <a:gd name="connsiteX7-37" fmla="*/ 735551 w 915038"/>
              <a:gd name="connsiteY7-38" fmla="*/ 327393 h 375034"/>
              <a:gd name="connsiteX8-39" fmla="*/ 905565 w 915038"/>
              <a:gd name="connsiteY8-40" fmla="*/ 258469 h 375034"/>
              <a:gd name="connsiteX9-41" fmla="*/ 877995 w 915038"/>
              <a:gd name="connsiteY9-42" fmla="*/ 138999 h 375034"/>
              <a:gd name="connsiteX10-43" fmla="*/ 763120 w 915038"/>
              <a:gd name="connsiteY10-44" fmla="*/ 56290 h 375034"/>
              <a:gd name="connsiteX0-45" fmla="*/ 763120 w 915038"/>
              <a:gd name="connsiteY0-46" fmla="*/ 56290 h 377057"/>
              <a:gd name="connsiteX1-47" fmla="*/ 473637 w 915038"/>
              <a:gd name="connsiteY1-48" fmla="*/ 24125 h 377057"/>
              <a:gd name="connsiteX2-49" fmla="*/ 253078 w 915038"/>
              <a:gd name="connsiteY2-50" fmla="*/ 1150 h 377057"/>
              <a:gd name="connsiteX3-51" fmla="*/ 41709 w 915038"/>
              <a:gd name="connsiteY3-52" fmla="*/ 60885 h 377057"/>
              <a:gd name="connsiteX4-53" fmla="*/ 9545 w 915038"/>
              <a:gd name="connsiteY4-54" fmla="*/ 217114 h 377057"/>
              <a:gd name="connsiteX5-55" fmla="*/ 161179 w 915038"/>
              <a:gd name="connsiteY5-56" fmla="*/ 350368 h 377057"/>
              <a:gd name="connsiteX6-57" fmla="*/ 427687 w 915038"/>
              <a:gd name="connsiteY6-58" fmla="*/ 373343 h 377057"/>
              <a:gd name="connsiteX7-59" fmla="*/ 735551 w 915038"/>
              <a:gd name="connsiteY7-60" fmla="*/ 327393 h 377057"/>
              <a:gd name="connsiteX8-61" fmla="*/ 905565 w 915038"/>
              <a:gd name="connsiteY8-62" fmla="*/ 258469 h 377057"/>
              <a:gd name="connsiteX9-63" fmla="*/ 877995 w 915038"/>
              <a:gd name="connsiteY9-64" fmla="*/ 138999 h 377057"/>
              <a:gd name="connsiteX10-65" fmla="*/ 763120 w 915038"/>
              <a:gd name="connsiteY10-66" fmla="*/ 56290 h 377057"/>
              <a:gd name="connsiteX0-67" fmla="*/ 763120 w 915038"/>
              <a:gd name="connsiteY0-68" fmla="*/ 56290 h 377057"/>
              <a:gd name="connsiteX1-69" fmla="*/ 473637 w 915038"/>
              <a:gd name="connsiteY1-70" fmla="*/ 24125 h 377057"/>
              <a:gd name="connsiteX2-71" fmla="*/ 253078 w 915038"/>
              <a:gd name="connsiteY2-72" fmla="*/ 1150 h 377057"/>
              <a:gd name="connsiteX3-73" fmla="*/ 41709 w 915038"/>
              <a:gd name="connsiteY3-74" fmla="*/ 60885 h 377057"/>
              <a:gd name="connsiteX4-75" fmla="*/ 9545 w 915038"/>
              <a:gd name="connsiteY4-76" fmla="*/ 217114 h 377057"/>
              <a:gd name="connsiteX5-77" fmla="*/ 161179 w 915038"/>
              <a:gd name="connsiteY5-78" fmla="*/ 350368 h 377057"/>
              <a:gd name="connsiteX6-79" fmla="*/ 427687 w 915038"/>
              <a:gd name="connsiteY6-80" fmla="*/ 373343 h 377057"/>
              <a:gd name="connsiteX7-81" fmla="*/ 735551 w 915038"/>
              <a:gd name="connsiteY7-82" fmla="*/ 327393 h 377057"/>
              <a:gd name="connsiteX8-83" fmla="*/ 905565 w 915038"/>
              <a:gd name="connsiteY8-84" fmla="*/ 258469 h 377057"/>
              <a:gd name="connsiteX9-85" fmla="*/ 877995 w 915038"/>
              <a:gd name="connsiteY9-86" fmla="*/ 138999 h 377057"/>
              <a:gd name="connsiteX10-87" fmla="*/ 763120 w 915038"/>
              <a:gd name="connsiteY10-88" fmla="*/ 56290 h 377057"/>
              <a:gd name="connsiteX0-89" fmla="*/ 763120 w 936028"/>
              <a:gd name="connsiteY0-90" fmla="*/ 56290 h 377057"/>
              <a:gd name="connsiteX1-91" fmla="*/ 473637 w 936028"/>
              <a:gd name="connsiteY1-92" fmla="*/ 24125 h 377057"/>
              <a:gd name="connsiteX2-93" fmla="*/ 253078 w 936028"/>
              <a:gd name="connsiteY2-94" fmla="*/ 1150 h 377057"/>
              <a:gd name="connsiteX3-95" fmla="*/ 41709 w 936028"/>
              <a:gd name="connsiteY3-96" fmla="*/ 60885 h 377057"/>
              <a:gd name="connsiteX4-97" fmla="*/ 9545 w 936028"/>
              <a:gd name="connsiteY4-98" fmla="*/ 217114 h 377057"/>
              <a:gd name="connsiteX5-99" fmla="*/ 161179 w 936028"/>
              <a:gd name="connsiteY5-100" fmla="*/ 350368 h 377057"/>
              <a:gd name="connsiteX6-101" fmla="*/ 427687 w 936028"/>
              <a:gd name="connsiteY6-102" fmla="*/ 373343 h 377057"/>
              <a:gd name="connsiteX7-103" fmla="*/ 735551 w 936028"/>
              <a:gd name="connsiteY7-104" fmla="*/ 327393 h 377057"/>
              <a:gd name="connsiteX8-105" fmla="*/ 905565 w 936028"/>
              <a:gd name="connsiteY8-106" fmla="*/ 258469 h 377057"/>
              <a:gd name="connsiteX9-107" fmla="*/ 923944 w 936028"/>
              <a:gd name="connsiteY9-108" fmla="*/ 143594 h 377057"/>
              <a:gd name="connsiteX10-109" fmla="*/ 763120 w 936028"/>
              <a:gd name="connsiteY10-110" fmla="*/ 56290 h 377057"/>
              <a:gd name="connsiteX0-111" fmla="*/ 763120 w 936028"/>
              <a:gd name="connsiteY0-112" fmla="*/ 56810 h 377577"/>
              <a:gd name="connsiteX1-113" fmla="*/ 496612 w 936028"/>
              <a:gd name="connsiteY1-114" fmla="*/ 20050 h 377577"/>
              <a:gd name="connsiteX2-115" fmla="*/ 253078 w 936028"/>
              <a:gd name="connsiteY2-116" fmla="*/ 1670 h 377577"/>
              <a:gd name="connsiteX3-117" fmla="*/ 41709 w 936028"/>
              <a:gd name="connsiteY3-118" fmla="*/ 61405 h 377577"/>
              <a:gd name="connsiteX4-119" fmla="*/ 9545 w 936028"/>
              <a:gd name="connsiteY4-120" fmla="*/ 217634 h 377577"/>
              <a:gd name="connsiteX5-121" fmla="*/ 161179 w 936028"/>
              <a:gd name="connsiteY5-122" fmla="*/ 350888 h 377577"/>
              <a:gd name="connsiteX6-123" fmla="*/ 427687 w 936028"/>
              <a:gd name="connsiteY6-124" fmla="*/ 373863 h 377577"/>
              <a:gd name="connsiteX7-125" fmla="*/ 735551 w 936028"/>
              <a:gd name="connsiteY7-126" fmla="*/ 327913 h 377577"/>
              <a:gd name="connsiteX8-127" fmla="*/ 905565 w 936028"/>
              <a:gd name="connsiteY8-128" fmla="*/ 258989 h 377577"/>
              <a:gd name="connsiteX9-129" fmla="*/ 923944 w 936028"/>
              <a:gd name="connsiteY9-130" fmla="*/ 144114 h 377577"/>
              <a:gd name="connsiteX10-131" fmla="*/ 763120 w 936028"/>
              <a:gd name="connsiteY10-132" fmla="*/ 56810 h 377577"/>
              <a:gd name="connsiteX0-133" fmla="*/ 763120 w 936028"/>
              <a:gd name="connsiteY0-134" fmla="*/ 56810 h 377577"/>
              <a:gd name="connsiteX1-135" fmla="*/ 496612 w 936028"/>
              <a:gd name="connsiteY1-136" fmla="*/ 20050 h 377577"/>
              <a:gd name="connsiteX2-137" fmla="*/ 253078 w 936028"/>
              <a:gd name="connsiteY2-138" fmla="*/ 1670 h 377577"/>
              <a:gd name="connsiteX3-139" fmla="*/ 41709 w 936028"/>
              <a:gd name="connsiteY3-140" fmla="*/ 61405 h 377577"/>
              <a:gd name="connsiteX4-141" fmla="*/ 9545 w 936028"/>
              <a:gd name="connsiteY4-142" fmla="*/ 217634 h 377577"/>
              <a:gd name="connsiteX5-143" fmla="*/ 161179 w 936028"/>
              <a:gd name="connsiteY5-144" fmla="*/ 350888 h 377577"/>
              <a:gd name="connsiteX6-145" fmla="*/ 427687 w 936028"/>
              <a:gd name="connsiteY6-146" fmla="*/ 373863 h 377577"/>
              <a:gd name="connsiteX7-147" fmla="*/ 735551 w 936028"/>
              <a:gd name="connsiteY7-148" fmla="*/ 327913 h 377577"/>
              <a:gd name="connsiteX8-149" fmla="*/ 905565 w 936028"/>
              <a:gd name="connsiteY8-150" fmla="*/ 258989 h 377577"/>
              <a:gd name="connsiteX9-151" fmla="*/ 923944 w 936028"/>
              <a:gd name="connsiteY9-152" fmla="*/ 144114 h 377577"/>
              <a:gd name="connsiteX10-153" fmla="*/ 763120 w 936028"/>
              <a:gd name="connsiteY10-154" fmla="*/ 56810 h 3775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936028" h="377577">
                <a:moveTo>
                  <a:pt x="763120" y="56810"/>
                </a:moveTo>
                <a:cubicBezTo>
                  <a:pt x="691898" y="36133"/>
                  <a:pt x="581619" y="29240"/>
                  <a:pt x="496612" y="20050"/>
                </a:cubicBezTo>
                <a:cubicBezTo>
                  <a:pt x="411605" y="10860"/>
                  <a:pt x="356465" y="-5223"/>
                  <a:pt x="253078" y="1670"/>
                </a:cubicBezTo>
                <a:cubicBezTo>
                  <a:pt x="149691" y="8563"/>
                  <a:pt x="82298" y="25411"/>
                  <a:pt x="41709" y="61405"/>
                </a:cubicBezTo>
                <a:cubicBezTo>
                  <a:pt x="1120" y="97399"/>
                  <a:pt x="-10367" y="169387"/>
                  <a:pt x="9545" y="217634"/>
                </a:cubicBezTo>
                <a:cubicBezTo>
                  <a:pt x="29457" y="265881"/>
                  <a:pt x="68514" y="315660"/>
                  <a:pt x="161179" y="350888"/>
                </a:cubicBezTo>
                <a:cubicBezTo>
                  <a:pt x="253844" y="386116"/>
                  <a:pt x="331958" y="377692"/>
                  <a:pt x="427687" y="373863"/>
                </a:cubicBezTo>
                <a:cubicBezTo>
                  <a:pt x="523416" y="370034"/>
                  <a:pt x="655905" y="347059"/>
                  <a:pt x="735551" y="327913"/>
                </a:cubicBezTo>
                <a:cubicBezTo>
                  <a:pt x="815197" y="308767"/>
                  <a:pt x="881824" y="290388"/>
                  <a:pt x="905565" y="258989"/>
                </a:cubicBezTo>
                <a:cubicBezTo>
                  <a:pt x="929306" y="227590"/>
                  <a:pt x="949982" y="176279"/>
                  <a:pt x="923944" y="144114"/>
                </a:cubicBezTo>
                <a:cubicBezTo>
                  <a:pt x="897906" y="111949"/>
                  <a:pt x="834342" y="77487"/>
                  <a:pt x="763120" y="56810"/>
                </a:cubicBezTo>
                <a:close/>
              </a:path>
            </a:pathLst>
          </a:custGeom>
          <a:solidFill>
            <a:srgbClr val="9EA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9" name="组合 288"/>
          <p:cNvGrpSpPr/>
          <p:nvPr/>
        </p:nvGrpSpPr>
        <p:grpSpPr>
          <a:xfrm rot="2129233">
            <a:off x="3268774" y="2035545"/>
            <a:ext cx="2485442" cy="1001596"/>
            <a:chOff x="3014304" y="2724820"/>
            <a:chExt cx="923589" cy="372193"/>
          </a:xfrm>
        </p:grpSpPr>
        <p:sp>
          <p:nvSpPr>
            <p:cNvPr id="290" name="任意多边形 289"/>
            <p:cNvSpPr/>
            <p:nvPr/>
          </p:nvSpPr>
          <p:spPr>
            <a:xfrm>
              <a:off x="3014304" y="2867264"/>
              <a:ext cx="923589" cy="51878"/>
            </a:xfrm>
            <a:custGeom>
              <a:avLst/>
              <a:gdLst>
                <a:gd name="connsiteX0" fmla="*/ 923589 w 923589"/>
                <a:gd name="connsiteY0" fmla="*/ 36760 h 36760"/>
                <a:gd name="connsiteX1" fmla="*/ 0 w 923589"/>
                <a:gd name="connsiteY1" fmla="*/ 0 h 36760"/>
                <a:gd name="connsiteX0-1" fmla="*/ 923589 w 923589"/>
                <a:gd name="connsiteY0-2" fmla="*/ 36760 h 39118"/>
                <a:gd name="connsiteX1-3" fmla="*/ 0 w 923589"/>
                <a:gd name="connsiteY1-4" fmla="*/ 0 h 39118"/>
                <a:gd name="connsiteX0-5" fmla="*/ 923589 w 923589"/>
                <a:gd name="connsiteY0-6" fmla="*/ 36760 h 51878"/>
                <a:gd name="connsiteX1-7" fmla="*/ 0 w 923589"/>
                <a:gd name="connsiteY1-8" fmla="*/ 0 h 5187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923589" h="51878">
                  <a:moveTo>
                    <a:pt x="923589" y="36760"/>
                  </a:moveTo>
                  <a:cubicBezTo>
                    <a:pt x="643296" y="56672"/>
                    <a:pt x="335433" y="67393"/>
                    <a:pt x="0" y="0"/>
                  </a:cubicBezTo>
                </a:path>
              </a:pathLst>
            </a:custGeom>
            <a:noFill/>
            <a:ln>
              <a:solidFill>
                <a:srgbClr val="5760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1" name="任意多边形 290"/>
            <p:cNvSpPr/>
            <p:nvPr/>
          </p:nvSpPr>
          <p:spPr>
            <a:xfrm>
              <a:off x="3023493" y="2885644"/>
              <a:ext cx="119470" cy="68925"/>
            </a:xfrm>
            <a:custGeom>
              <a:avLst/>
              <a:gdLst>
                <a:gd name="connsiteX0" fmla="*/ 119470 w 119470"/>
                <a:gd name="connsiteY0" fmla="*/ 0 h 68925"/>
                <a:gd name="connsiteX1" fmla="*/ 0 w 119470"/>
                <a:gd name="connsiteY1" fmla="*/ 68925 h 6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470" h="68925">
                  <a:moveTo>
                    <a:pt x="119470" y="0"/>
                  </a:moveTo>
                  <a:lnTo>
                    <a:pt x="0" y="68925"/>
                  </a:lnTo>
                </a:path>
              </a:pathLst>
            </a:custGeom>
            <a:noFill/>
            <a:ln>
              <a:solidFill>
                <a:srgbClr val="5760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2" name="任意多边形 291"/>
            <p:cNvSpPr/>
            <p:nvPr/>
          </p:nvSpPr>
          <p:spPr>
            <a:xfrm>
              <a:off x="3064848" y="2775365"/>
              <a:ext cx="13785" cy="101089"/>
            </a:xfrm>
            <a:custGeom>
              <a:avLst/>
              <a:gdLst>
                <a:gd name="connsiteX0" fmla="*/ 13785 w 13785"/>
                <a:gd name="connsiteY0" fmla="*/ 101089 h 101089"/>
                <a:gd name="connsiteX1" fmla="*/ 0 w 13785"/>
                <a:gd name="connsiteY1" fmla="*/ 0 h 10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85" h="101089">
                  <a:moveTo>
                    <a:pt x="13785" y="101089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5760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3" name="任意多边形 292"/>
            <p:cNvSpPr/>
            <p:nvPr/>
          </p:nvSpPr>
          <p:spPr>
            <a:xfrm>
              <a:off x="3097013" y="2913214"/>
              <a:ext cx="206774" cy="114874"/>
            </a:xfrm>
            <a:custGeom>
              <a:avLst/>
              <a:gdLst>
                <a:gd name="connsiteX0" fmla="*/ 206774 w 206774"/>
                <a:gd name="connsiteY0" fmla="*/ 0 h 114874"/>
                <a:gd name="connsiteX1" fmla="*/ 0 w 206774"/>
                <a:gd name="connsiteY1" fmla="*/ 114874 h 11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6774" h="114874">
                  <a:moveTo>
                    <a:pt x="206774" y="0"/>
                  </a:moveTo>
                  <a:lnTo>
                    <a:pt x="0" y="114874"/>
                  </a:lnTo>
                </a:path>
              </a:pathLst>
            </a:custGeom>
            <a:noFill/>
            <a:ln>
              <a:solidFill>
                <a:srgbClr val="5760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4" name="任意多边形 293"/>
            <p:cNvSpPr/>
            <p:nvPr/>
          </p:nvSpPr>
          <p:spPr>
            <a:xfrm>
              <a:off x="3161343" y="2734010"/>
              <a:ext cx="91899" cy="165419"/>
            </a:xfrm>
            <a:custGeom>
              <a:avLst/>
              <a:gdLst>
                <a:gd name="connsiteX0" fmla="*/ 91899 w 91899"/>
                <a:gd name="connsiteY0" fmla="*/ 165419 h 165419"/>
                <a:gd name="connsiteX1" fmla="*/ 0 w 91899"/>
                <a:gd name="connsiteY1" fmla="*/ 0 h 16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899" h="165419">
                  <a:moveTo>
                    <a:pt x="91899" y="165419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5760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5" name="任意多边形 294"/>
            <p:cNvSpPr/>
            <p:nvPr/>
          </p:nvSpPr>
          <p:spPr>
            <a:xfrm>
              <a:off x="3271622" y="2922404"/>
              <a:ext cx="188394" cy="174609"/>
            </a:xfrm>
            <a:custGeom>
              <a:avLst/>
              <a:gdLst>
                <a:gd name="connsiteX0" fmla="*/ 188394 w 188394"/>
                <a:gd name="connsiteY0" fmla="*/ 0 h 174609"/>
                <a:gd name="connsiteX1" fmla="*/ 0 w 188394"/>
                <a:gd name="connsiteY1" fmla="*/ 174609 h 174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8394" h="174609">
                  <a:moveTo>
                    <a:pt x="188394" y="0"/>
                  </a:moveTo>
                  <a:lnTo>
                    <a:pt x="0" y="174609"/>
                  </a:lnTo>
                </a:path>
              </a:pathLst>
            </a:custGeom>
            <a:noFill/>
            <a:ln>
              <a:solidFill>
                <a:srgbClr val="5760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6" name="任意多边形 295"/>
            <p:cNvSpPr/>
            <p:nvPr/>
          </p:nvSpPr>
          <p:spPr>
            <a:xfrm>
              <a:off x="3312977" y="2724820"/>
              <a:ext cx="119469" cy="192989"/>
            </a:xfrm>
            <a:custGeom>
              <a:avLst/>
              <a:gdLst>
                <a:gd name="connsiteX0" fmla="*/ 119469 w 119469"/>
                <a:gd name="connsiteY0" fmla="*/ 192989 h 192989"/>
                <a:gd name="connsiteX1" fmla="*/ 0 w 119469"/>
                <a:gd name="connsiteY1" fmla="*/ 0 h 19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469" h="192989">
                  <a:moveTo>
                    <a:pt x="119469" y="192989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5760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7" name="任意多边形 296"/>
            <p:cNvSpPr/>
            <p:nvPr/>
          </p:nvSpPr>
          <p:spPr>
            <a:xfrm>
              <a:off x="3464611" y="2922404"/>
              <a:ext cx="142444" cy="165419"/>
            </a:xfrm>
            <a:custGeom>
              <a:avLst/>
              <a:gdLst>
                <a:gd name="connsiteX0" fmla="*/ 142444 w 142444"/>
                <a:gd name="connsiteY0" fmla="*/ 0 h 165419"/>
                <a:gd name="connsiteX1" fmla="*/ 0 w 142444"/>
                <a:gd name="connsiteY1" fmla="*/ 165419 h 16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444" h="165419">
                  <a:moveTo>
                    <a:pt x="142444" y="0"/>
                  </a:moveTo>
                  <a:lnTo>
                    <a:pt x="0" y="165419"/>
                  </a:lnTo>
                </a:path>
              </a:pathLst>
            </a:custGeom>
            <a:noFill/>
            <a:ln>
              <a:solidFill>
                <a:srgbClr val="5760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8" name="任意多边形 297"/>
            <p:cNvSpPr/>
            <p:nvPr/>
          </p:nvSpPr>
          <p:spPr>
            <a:xfrm>
              <a:off x="3473801" y="2743200"/>
              <a:ext cx="101089" cy="179204"/>
            </a:xfrm>
            <a:custGeom>
              <a:avLst/>
              <a:gdLst>
                <a:gd name="connsiteX0" fmla="*/ 101089 w 101089"/>
                <a:gd name="connsiteY0" fmla="*/ 179204 h 179204"/>
                <a:gd name="connsiteX1" fmla="*/ 0 w 101089"/>
                <a:gd name="connsiteY1" fmla="*/ 0 h 17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089" h="179204">
                  <a:moveTo>
                    <a:pt x="101089" y="179204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5760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9" name="任意多边形 298"/>
            <p:cNvSpPr/>
            <p:nvPr/>
          </p:nvSpPr>
          <p:spPr>
            <a:xfrm>
              <a:off x="3625435" y="2926999"/>
              <a:ext cx="110280" cy="142444"/>
            </a:xfrm>
            <a:custGeom>
              <a:avLst/>
              <a:gdLst>
                <a:gd name="connsiteX0" fmla="*/ 110280 w 110280"/>
                <a:gd name="connsiteY0" fmla="*/ 0 h 142444"/>
                <a:gd name="connsiteX1" fmla="*/ 0 w 110280"/>
                <a:gd name="connsiteY1" fmla="*/ 142444 h 14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280" h="142444">
                  <a:moveTo>
                    <a:pt x="110280" y="0"/>
                  </a:moveTo>
                  <a:lnTo>
                    <a:pt x="0" y="142444"/>
                  </a:lnTo>
                </a:path>
              </a:pathLst>
            </a:custGeom>
            <a:noFill/>
            <a:ln>
              <a:solidFill>
                <a:srgbClr val="5760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0" name="任意多边形 299"/>
            <p:cNvSpPr/>
            <p:nvPr/>
          </p:nvSpPr>
          <p:spPr>
            <a:xfrm>
              <a:off x="3616245" y="2756985"/>
              <a:ext cx="101090" cy="156229"/>
            </a:xfrm>
            <a:custGeom>
              <a:avLst/>
              <a:gdLst>
                <a:gd name="connsiteX0" fmla="*/ 101090 w 101090"/>
                <a:gd name="connsiteY0" fmla="*/ 156229 h 156229"/>
                <a:gd name="connsiteX1" fmla="*/ 0 w 101090"/>
                <a:gd name="connsiteY1" fmla="*/ 0 h 15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090" h="156229">
                  <a:moveTo>
                    <a:pt x="101090" y="156229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5760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1" name="任意多边形 300"/>
            <p:cNvSpPr/>
            <p:nvPr/>
          </p:nvSpPr>
          <p:spPr>
            <a:xfrm>
              <a:off x="3767879" y="2904024"/>
              <a:ext cx="96495" cy="128659"/>
            </a:xfrm>
            <a:custGeom>
              <a:avLst/>
              <a:gdLst>
                <a:gd name="connsiteX0" fmla="*/ 96495 w 96495"/>
                <a:gd name="connsiteY0" fmla="*/ 0 h 128659"/>
                <a:gd name="connsiteX1" fmla="*/ 0 w 96495"/>
                <a:gd name="connsiteY1" fmla="*/ 128659 h 12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495" h="128659">
                  <a:moveTo>
                    <a:pt x="96495" y="0"/>
                  </a:moveTo>
                  <a:lnTo>
                    <a:pt x="0" y="128659"/>
                  </a:lnTo>
                </a:path>
              </a:pathLst>
            </a:custGeom>
            <a:noFill/>
            <a:ln>
              <a:solidFill>
                <a:srgbClr val="5760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2" name="任意多边形 301"/>
            <p:cNvSpPr/>
            <p:nvPr/>
          </p:nvSpPr>
          <p:spPr>
            <a:xfrm>
              <a:off x="3749499" y="2775365"/>
              <a:ext cx="87305" cy="137849"/>
            </a:xfrm>
            <a:custGeom>
              <a:avLst/>
              <a:gdLst>
                <a:gd name="connsiteX0" fmla="*/ 87305 w 87305"/>
                <a:gd name="connsiteY0" fmla="*/ 137849 h 137849"/>
                <a:gd name="connsiteX1" fmla="*/ 0 w 87305"/>
                <a:gd name="connsiteY1" fmla="*/ 0 h 13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305" h="137849">
                  <a:moveTo>
                    <a:pt x="87305" y="137849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5760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3956118" y="1018829"/>
            <a:ext cx="4539657" cy="4266336"/>
            <a:chOff x="3956118" y="1018829"/>
            <a:chExt cx="4539657" cy="4266336"/>
          </a:xfrm>
        </p:grpSpPr>
        <p:grpSp>
          <p:nvGrpSpPr>
            <p:cNvPr id="319" name="组合 318"/>
            <p:cNvGrpSpPr/>
            <p:nvPr/>
          </p:nvGrpSpPr>
          <p:grpSpPr>
            <a:xfrm rot="20984302" flipH="1">
              <a:off x="6901215" y="1371610"/>
              <a:ext cx="951808" cy="1472237"/>
              <a:chOff x="9914323" y="2368102"/>
              <a:chExt cx="2322380" cy="3592210"/>
            </a:xfrm>
          </p:grpSpPr>
          <p:sp>
            <p:nvSpPr>
              <p:cNvPr id="320" name="任意多边形 319"/>
              <p:cNvSpPr/>
              <p:nvPr/>
            </p:nvSpPr>
            <p:spPr>
              <a:xfrm>
                <a:off x="9914323" y="2368102"/>
                <a:ext cx="2322380" cy="3592210"/>
              </a:xfrm>
              <a:custGeom>
                <a:avLst/>
                <a:gdLst>
                  <a:gd name="connsiteX0" fmla="*/ 833093 w 1063180"/>
                  <a:gd name="connsiteY0" fmla="*/ 1501789 h 1620610"/>
                  <a:gd name="connsiteX1" fmla="*/ 244936 w 1063180"/>
                  <a:gd name="connsiteY1" fmla="*/ 858492 h 1620610"/>
                  <a:gd name="connsiteX2" fmla="*/ 1402 w 1063180"/>
                  <a:gd name="connsiteY2" fmla="*/ 325475 h 1620610"/>
                  <a:gd name="connsiteX3" fmla="*/ 162227 w 1063180"/>
                  <a:gd name="connsiteY3" fmla="*/ 17612 h 1620610"/>
                  <a:gd name="connsiteX4" fmla="*/ 506850 w 1063180"/>
                  <a:gd name="connsiteY4" fmla="*/ 81941 h 1620610"/>
                  <a:gd name="connsiteX5" fmla="*/ 819308 w 1063180"/>
                  <a:gd name="connsiteY5" fmla="*/ 449539 h 1620610"/>
                  <a:gd name="connsiteX6" fmla="*/ 947967 w 1063180"/>
                  <a:gd name="connsiteY6" fmla="*/ 853897 h 1620610"/>
                  <a:gd name="connsiteX7" fmla="*/ 1058247 w 1063180"/>
                  <a:gd name="connsiteY7" fmla="*/ 1377724 h 1620610"/>
                  <a:gd name="connsiteX8" fmla="*/ 1021487 w 1063180"/>
                  <a:gd name="connsiteY8" fmla="*/ 1612068 h 1620610"/>
                  <a:gd name="connsiteX9" fmla="*/ 833093 w 1063180"/>
                  <a:gd name="connsiteY9" fmla="*/ 1501789 h 1620610"/>
                  <a:gd name="connsiteX0-1" fmla="*/ 833093 w 1063180"/>
                  <a:gd name="connsiteY0-2" fmla="*/ 1501789 h 1620610"/>
                  <a:gd name="connsiteX1-3" fmla="*/ 244936 w 1063180"/>
                  <a:gd name="connsiteY1-4" fmla="*/ 858492 h 1620610"/>
                  <a:gd name="connsiteX2-5" fmla="*/ 1402 w 1063180"/>
                  <a:gd name="connsiteY2-6" fmla="*/ 325475 h 1620610"/>
                  <a:gd name="connsiteX3-7" fmla="*/ 162227 w 1063180"/>
                  <a:gd name="connsiteY3-8" fmla="*/ 17612 h 1620610"/>
                  <a:gd name="connsiteX4-9" fmla="*/ 506850 w 1063180"/>
                  <a:gd name="connsiteY4-10" fmla="*/ 81941 h 1620610"/>
                  <a:gd name="connsiteX5-11" fmla="*/ 819308 w 1063180"/>
                  <a:gd name="connsiteY5-12" fmla="*/ 449539 h 1620610"/>
                  <a:gd name="connsiteX6-13" fmla="*/ 970942 w 1063180"/>
                  <a:gd name="connsiteY6-14" fmla="*/ 853897 h 1620610"/>
                  <a:gd name="connsiteX7-15" fmla="*/ 1058247 w 1063180"/>
                  <a:gd name="connsiteY7-16" fmla="*/ 1377724 h 1620610"/>
                  <a:gd name="connsiteX8-17" fmla="*/ 1021487 w 1063180"/>
                  <a:gd name="connsiteY8-18" fmla="*/ 1612068 h 1620610"/>
                  <a:gd name="connsiteX9-19" fmla="*/ 833093 w 1063180"/>
                  <a:gd name="connsiteY9-20" fmla="*/ 1501789 h 1620610"/>
                  <a:gd name="connsiteX0-21" fmla="*/ 805922 w 1036009"/>
                  <a:gd name="connsiteY0-22" fmla="*/ 1501116 h 1619937"/>
                  <a:gd name="connsiteX1-23" fmla="*/ 217765 w 1036009"/>
                  <a:gd name="connsiteY1-24" fmla="*/ 857819 h 1619937"/>
                  <a:gd name="connsiteX2-25" fmla="*/ 1801 w 1036009"/>
                  <a:gd name="connsiteY2-26" fmla="*/ 315612 h 1619937"/>
                  <a:gd name="connsiteX3-27" fmla="*/ 135056 w 1036009"/>
                  <a:gd name="connsiteY3-28" fmla="*/ 16939 h 1619937"/>
                  <a:gd name="connsiteX4-29" fmla="*/ 479679 w 1036009"/>
                  <a:gd name="connsiteY4-30" fmla="*/ 81268 h 1619937"/>
                  <a:gd name="connsiteX5-31" fmla="*/ 792137 w 1036009"/>
                  <a:gd name="connsiteY5-32" fmla="*/ 448866 h 1619937"/>
                  <a:gd name="connsiteX6-33" fmla="*/ 943771 w 1036009"/>
                  <a:gd name="connsiteY6-34" fmla="*/ 853224 h 1619937"/>
                  <a:gd name="connsiteX7-35" fmla="*/ 1031076 w 1036009"/>
                  <a:gd name="connsiteY7-36" fmla="*/ 1377051 h 1619937"/>
                  <a:gd name="connsiteX8-37" fmla="*/ 994316 w 1036009"/>
                  <a:gd name="connsiteY8-38" fmla="*/ 1611395 h 1619937"/>
                  <a:gd name="connsiteX9-39" fmla="*/ 805922 w 1036009"/>
                  <a:gd name="connsiteY9-40" fmla="*/ 1501116 h 1619937"/>
                  <a:gd name="connsiteX0-41" fmla="*/ 806266 w 1036353"/>
                  <a:gd name="connsiteY0-42" fmla="*/ 1501116 h 1619937"/>
                  <a:gd name="connsiteX1-43" fmla="*/ 218109 w 1036353"/>
                  <a:gd name="connsiteY1-44" fmla="*/ 857819 h 1619937"/>
                  <a:gd name="connsiteX2-45" fmla="*/ 2145 w 1036353"/>
                  <a:gd name="connsiteY2-46" fmla="*/ 315612 h 1619937"/>
                  <a:gd name="connsiteX3-47" fmla="*/ 135400 w 1036353"/>
                  <a:gd name="connsiteY3-48" fmla="*/ 16939 h 1619937"/>
                  <a:gd name="connsiteX4-49" fmla="*/ 480023 w 1036353"/>
                  <a:gd name="connsiteY4-50" fmla="*/ 81268 h 1619937"/>
                  <a:gd name="connsiteX5-51" fmla="*/ 792481 w 1036353"/>
                  <a:gd name="connsiteY5-52" fmla="*/ 448866 h 1619937"/>
                  <a:gd name="connsiteX6-53" fmla="*/ 944115 w 1036353"/>
                  <a:gd name="connsiteY6-54" fmla="*/ 853224 h 1619937"/>
                  <a:gd name="connsiteX7-55" fmla="*/ 1031420 w 1036353"/>
                  <a:gd name="connsiteY7-56" fmla="*/ 1377051 h 1619937"/>
                  <a:gd name="connsiteX8-57" fmla="*/ 994660 w 1036353"/>
                  <a:gd name="connsiteY8-58" fmla="*/ 1611395 h 1619937"/>
                  <a:gd name="connsiteX9-59" fmla="*/ 806266 w 1036353"/>
                  <a:gd name="connsiteY9-60" fmla="*/ 1501116 h 1619937"/>
                  <a:gd name="connsiteX0-61" fmla="*/ 805217 w 1035304"/>
                  <a:gd name="connsiteY0-62" fmla="*/ 1501116 h 1619937"/>
                  <a:gd name="connsiteX1-63" fmla="*/ 217060 w 1035304"/>
                  <a:gd name="connsiteY1-64" fmla="*/ 857819 h 1619937"/>
                  <a:gd name="connsiteX2-65" fmla="*/ 1096 w 1035304"/>
                  <a:gd name="connsiteY2-66" fmla="*/ 315612 h 1619937"/>
                  <a:gd name="connsiteX3-67" fmla="*/ 134351 w 1035304"/>
                  <a:gd name="connsiteY3-68" fmla="*/ 16939 h 1619937"/>
                  <a:gd name="connsiteX4-69" fmla="*/ 478974 w 1035304"/>
                  <a:gd name="connsiteY4-70" fmla="*/ 81268 h 1619937"/>
                  <a:gd name="connsiteX5-71" fmla="*/ 791432 w 1035304"/>
                  <a:gd name="connsiteY5-72" fmla="*/ 448866 h 1619937"/>
                  <a:gd name="connsiteX6-73" fmla="*/ 943066 w 1035304"/>
                  <a:gd name="connsiteY6-74" fmla="*/ 853224 h 1619937"/>
                  <a:gd name="connsiteX7-75" fmla="*/ 1030371 w 1035304"/>
                  <a:gd name="connsiteY7-76" fmla="*/ 1377051 h 1619937"/>
                  <a:gd name="connsiteX8-77" fmla="*/ 993611 w 1035304"/>
                  <a:gd name="connsiteY8-78" fmla="*/ 1611395 h 1619937"/>
                  <a:gd name="connsiteX9-79" fmla="*/ 805217 w 1035304"/>
                  <a:gd name="connsiteY9-80" fmla="*/ 1501116 h 1619937"/>
                  <a:gd name="connsiteX0-81" fmla="*/ 786837 w 1035549"/>
                  <a:gd name="connsiteY0-82" fmla="*/ 1501116 h 1620595"/>
                  <a:gd name="connsiteX1-83" fmla="*/ 217060 w 1035549"/>
                  <a:gd name="connsiteY1-84" fmla="*/ 857819 h 1620595"/>
                  <a:gd name="connsiteX2-85" fmla="*/ 1096 w 1035549"/>
                  <a:gd name="connsiteY2-86" fmla="*/ 315612 h 1620595"/>
                  <a:gd name="connsiteX3-87" fmla="*/ 134351 w 1035549"/>
                  <a:gd name="connsiteY3-88" fmla="*/ 16939 h 1620595"/>
                  <a:gd name="connsiteX4-89" fmla="*/ 478974 w 1035549"/>
                  <a:gd name="connsiteY4-90" fmla="*/ 81268 h 1620595"/>
                  <a:gd name="connsiteX5-91" fmla="*/ 791432 w 1035549"/>
                  <a:gd name="connsiteY5-92" fmla="*/ 448866 h 1620595"/>
                  <a:gd name="connsiteX6-93" fmla="*/ 943066 w 1035549"/>
                  <a:gd name="connsiteY6-94" fmla="*/ 853224 h 1620595"/>
                  <a:gd name="connsiteX7-95" fmla="*/ 1030371 w 1035549"/>
                  <a:gd name="connsiteY7-96" fmla="*/ 1377051 h 1620595"/>
                  <a:gd name="connsiteX8-97" fmla="*/ 993611 w 1035549"/>
                  <a:gd name="connsiteY8-98" fmla="*/ 1611395 h 1620595"/>
                  <a:gd name="connsiteX9-99" fmla="*/ 786837 w 1035549"/>
                  <a:gd name="connsiteY9-100" fmla="*/ 1501116 h 1620595"/>
                  <a:gd name="connsiteX0-101" fmla="*/ 786837 w 1035549"/>
                  <a:gd name="connsiteY0-102" fmla="*/ 1501116 h 1620595"/>
                  <a:gd name="connsiteX1-103" fmla="*/ 217060 w 1035549"/>
                  <a:gd name="connsiteY1-104" fmla="*/ 857819 h 1620595"/>
                  <a:gd name="connsiteX2-105" fmla="*/ 1096 w 1035549"/>
                  <a:gd name="connsiteY2-106" fmla="*/ 315612 h 1620595"/>
                  <a:gd name="connsiteX3-107" fmla="*/ 134351 w 1035549"/>
                  <a:gd name="connsiteY3-108" fmla="*/ 16939 h 1620595"/>
                  <a:gd name="connsiteX4-109" fmla="*/ 478974 w 1035549"/>
                  <a:gd name="connsiteY4-110" fmla="*/ 81268 h 1620595"/>
                  <a:gd name="connsiteX5-111" fmla="*/ 791432 w 1035549"/>
                  <a:gd name="connsiteY5-112" fmla="*/ 448866 h 1620595"/>
                  <a:gd name="connsiteX6-113" fmla="*/ 943066 w 1035549"/>
                  <a:gd name="connsiteY6-114" fmla="*/ 853224 h 1620595"/>
                  <a:gd name="connsiteX7-115" fmla="*/ 1030371 w 1035549"/>
                  <a:gd name="connsiteY7-116" fmla="*/ 1377051 h 1620595"/>
                  <a:gd name="connsiteX8-117" fmla="*/ 993611 w 1035549"/>
                  <a:gd name="connsiteY8-118" fmla="*/ 1611395 h 1620595"/>
                  <a:gd name="connsiteX9-119" fmla="*/ 786837 w 1035549"/>
                  <a:gd name="connsiteY9-120" fmla="*/ 1501116 h 1620595"/>
                  <a:gd name="connsiteX0-121" fmla="*/ 786837 w 1035549"/>
                  <a:gd name="connsiteY0-122" fmla="*/ 1501116 h 1620595"/>
                  <a:gd name="connsiteX1-123" fmla="*/ 217060 w 1035549"/>
                  <a:gd name="connsiteY1-124" fmla="*/ 857819 h 1620595"/>
                  <a:gd name="connsiteX2-125" fmla="*/ 1096 w 1035549"/>
                  <a:gd name="connsiteY2-126" fmla="*/ 315612 h 1620595"/>
                  <a:gd name="connsiteX3-127" fmla="*/ 134351 w 1035549"/>
                  <a:gd name="connsiteY3-128" fmla="*/ 16939 h 1620595"/>
                  <a:gd name="connsiteX4-129" fmla="*/ 478974 w 1035549"/>
                  <a:gd name="connsiteY4-130" fmla="*/ 81268 h 1620595"/>
                  <a:gd name="connsiteX5-131" fmla="*/ 791432 w 1035549"/>
                  <a:gd name="connsiteY5-132" fmla="*/ 448866 h 1620595"/>
                  <a:gd name="connsiteX6-133" fmla="*/ 947661 w 1035549"/>
                  <a:gd name="connsiteY6-134" fmla="*/ 908364 h 1620595"/>
                  <a:gd name="connsiteX7-135" fmla="*/ 1030371 w 1035549"/>
                  <a:gd name="connsiteY7-136" fmla="*/ 1377051 h 1620595"/>
                  <a:gd name="connsiteX8-137" fmla="*/ 993611 w 1035549"/>
                  <a:gd name="connsiteY8-138" fmla="*/ 1611395 h 1620595"/>
                  <a:gd name="connsiteX9-139" fmla="*/ 786837 w 1035549"/>
                  <a:gd name="connsiteY9-140" fmla="*/ 1501116 h 1620595"/>
                  <a:gd name="connsiteX0-141" fmla="*/ 786837 w 1035549"/>
                  <a:gd name="connsiteY0-142" fmla="*/ 1501116 h 1620595"/>
                  <a:gd name="connsiteX1-143" fmla="*/ 217060 w 1035549"/>
                  <a:gd name="connsiteY1-144" fmla="*/ 857819 h 1620595"/>
                  <a:gd name="connsiteX2-145" fmla="*/ 1096 w 1035549"/>
                  <a:gd name="connsiteY2-146" fmla="*/ 315612 h 1620595"/>
                  <a:gd name="connsiteX3-147" fmla="*/ 134351 w 1035549"/>
                  <a:gd name="connsiteY3-148" fmla="*/ 16939 h 1620595"/>
                  <a:gd name="connsiteX4-149" fmla="*/ 478974 w 1035549"/>
                  <a:gd name="connsiteY4-150" fmla="*/ 81268 h 1620595"/>
                  <a:gd name="connsiteX5-151" fmla="*/ 791432 w 1035549"/>
                  <a:gd name="connsiteY5-152" fmla="*/ 448866 h 1620595"/>
                  <a:gd name="connsiteX6-153" fmla="*/ 947661 w 1035549"/>
                  <a:gd name="connsiteY6-154" fmla="*/ 908364 h 1620595"/>
                  <a:gd name="connsiteX7-155" fmla="*/ 1030371 w 1035549"/>
                  <a:gd name="connsiteY7-156" fmla="*/ 1377051 h 1620595"/>
                  <a:gd name="connsiteX8-157" fmla="*/ 993611 w 1035549"/>
                  <a:gd name="connsiteY8-158" fmla="*/ 1611395 h 1620595"/>
                  <a:gd name="connsiteX9-159" fmla="*/ 786837 w 1035549"/>
                  <a:gd name="connsiteY9-160" fmla="*/ 1501116 h 1620595"/>
                  <a:gd name="connsiteX0-161" fmla="*/ 786837 w 1035549"/>
                  <a:gd name="connsiteY0-162" fmla="*/ 1501116 h 1620595"/>
                  <a:gd name="connsiteX1-163" fmla="*/ 217060 w 1035549"/>
                  <a:gd name="connsiteY1-164" fmla="*/ 857819 h 1620595"/>
                  <a:gd name="connsiteX2-165" fmla="*/ 1096 w 1035549"/>
                  <a:gd name="connsiteY2-166" fmla="*/ 315612 h 1620595"/>
                  <a:gd name="connsiteX3-167" fmla="*/ 134351 w 1035549"/>
                  <a:gd name="connsiteY3-168" fmla="*/ 16939 h 1620595"/>
                  <a:gd name="connsiteX4-169" fmla="*/ 478974 w 1035549"/>
                  <a:gd name="connsiteY4-170" fmla="*/ 81268 h 1620595"/>
                  <a:gd name="connsiteX5-171" fmla="*/ 791432 w 1035549"/>
                  <a:gd name="connsiteY5-172" fmla="*/ 448866 h 1620595"/>
                  <a:gd name="connsiteX6-173" fmla="*/ 947661 w 1035549"/>
                  <a:gd name="connsiteY6-174" fmla="*/ 908364 h 1620595"/>
                  <a:gd name="connsiteX7-175" fmla="*/ 1030371 w 1035549"/>
                  <a:gd name="connsiteY7-176" fmla="*/ 1377051 h 1620595"/>
                  <a:gd name="connsiteX8-177" fmla="*/ 993611 w 1035549"/>
                  <a:gd name="connsiteY8-178" fmla="*/ 1611395 h 1620595"/>
                  <a:gd name="connsiteX9-179" fmla="*/ 786837 w 1035549"/>
                  <a:gd name="connsiteY9-180" fmla="*/ 1501116 h 1620595"/>
                  <a:gd name="connsiteX0-181" fmla="*/ 786837 w 1047723"/>
                  <a:gd name="connsiteY0-182" fmla="*/ 1501116 h 1620596"/>
                  <a:gd name="connsiteX1-183" fmla="*/ 217060 w 1047723"/>
                  <a:gd name="connsiteY1-184" fmla="*/ 857819 h 1620596"/>
                  <a:gd name="connsiteX2-185" fmla="*/ 1096 w 1047723"/>
                  <a:gd name="connsiteY2-186" fmla="*/ 315612 h 1620596"/>
                  <a:gd name="connsiteX3-187" fmla="*/ 134351 w 1047723"/>
                  <a:gd name="connsiteY3-188" fmla="*/ 16939 h 1620596"/>
                  <a:gd name="connsiteX4-189" fmla="*/ 478974 w 1047723"/>
                  <a:gd name="connsiteY4-190" fmla="*/ 81268 h 1620596"/>
                  <a:gd name="connsiteX5-191" fmla="*/ 791432 w 1047723"/>
                  <a:gd name="connsiteY5-192" fmla="*/ 448866 h 1620596"/>
                  <a:gd name="connsiteX6-193" fmla="*/ 947661 w 1047723"/>
                  <a:gd name="connsiteY6-194" fmla="*/ 908364 h 1620596"/>
                  <a:gd name="connsiteX7-195" fmla="*/ 1044156 w 1047723"/>
                  <a:gd name="connsiteY7-196" fmla="*/ 1377051 h 1620596"/>
                  <a:gd name="connsiteX8-197" fmla="*/ 993611 w 1047723"/>
                  <a:gd name="connsiteY8-198" fmla="*/ 1611395 h 1620596"/>
                  <a:gd name="connsiteX9-199" fmla="*/ 786837 w 1047723"/>
                  <a:gd name="connsiteY9-200" fmla="*/ 1501116 h 162059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</a:cxnLst>
                <a:rect l="l" t="t" r="r" b="b"/>
                <a:pathLst>
                  <a:path w="1047723" h="1620596">
                    <a:moveTo>
                      <a:pt x="786837" y="1501116"/>
                    </a:moveTo>
                    <a:cubicBezTo>
                      <a:pt x="657412" y="1375520"/>
                      <a:pt x="366397" y="1073783"/>
                      <a:pt x="217060" y="857819"/>
                    </a:cubicBezTo>
                    <a:cubicBezTo>
                      <a:pt x="67723" y="641855"/>
                      <a:pt x="10286" y="487924"/>
                      <a:pt x="1096" y="315612"/>
                    </a:cubicBezTo>
                    <a:cubicBezTo>
                      <a:pt x="-8094" y="143300"/>
                      <a:pt x="40920" y="55996"/>
                      <a:pt x="134351" y="16939"/>
                    </a:cubicBezTo>
                    <a:cubicBezTo>
                      <a:pt x="227782" y="-22118"/>
                      <a:pt x="369461" y="9280"/>
                      <a:pt x="478974" y="81268"/>
                    </a:cubicBezTo>
                    <a:cubicBezTo>
                      <a:pt x="588487" y="153256"/>
                      <a:pt x="713318" y="311017"/>
                      <a:pt x="791432" y="448866"/>
                    </a:cubicBezTo>
                    <a:cubicBezTo>
                      <a:pt x="869547" y="586715"/>
                      <a:pt x="905540" y="753667"/>
                      <a:pt x="947661" y="908364"/>
                    </a:cubicBezTo>
                    <a:cubicBezTo>
                      <a:pt x="989782" y="1063062"/>
                      <a:pt x="1031903" y="1250689"/>
                      <a:pt x="1044156" y="1377051"/>
                    </a:cubicBezTo>
                    <a:cubicBezTo>
                      <a:pt x="1056409" y="1503413"/>
                      <a:pt x="1036498" y="1590718"/>
                      <a:pt x="993611" y="1611395"/>
                    </a:cubicBezTo>
                    <a:cubicBezTo>
                      <a:pt x="950725" y="1632073"/>
                      <a:pt x="916262" y="1626712"/>
                      <a:pt x="786837" y="150111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21" name="组合 320"/>
              <p:cNvGrpSpPr/>
              <p:nvPr/>
            </p:nvGrpSpPr>
            <p:grpSpPr>
              <a:xfrm>
                <a:off x="9937121" y="2446386"/>
                <a:ext cx="2179636" cy="3483344"/>
                <a:chOff x="4208997" y="1396872"/>
                <a:chExt cx="983325" cy="1571482"/>
              </a:xfrm>
            </p:grpSpPr>
            <p:sp>
              <p:nvSpPr>
                <p:cNvPr id="322" name="任意多边形 321"/>
                <p:cNvSpPr/>
                <p:nvPr/>
              </p:nvSpPr>
              <p:spPr>
                <a:xfrm>
                  <a:off x="4337656" y="1396872"/>
                  <a:ext cx="854666" cy="1571482"/>
                </a:xfrm>
                <a:custGeom>
                  <a:avLst/>
                  <a:gdLst>
                    <a:gd name="connsiteX0" fmla="*/ 0 w 854666"/>
                    <a:gd name="connsiteY0" fmla="*/ 0 h 1571482"/>
                    <a:gd name="connsiteX1" fmla="*/ 854666 w 854666"/>
                    <a:gd name="connsiteY1" fmla="*/ 1571482 h 1571482"/>
                    <a:gd name="connsiteX0-1" fmla="*/ 0 w 854666"/>
                    <a:gd name="connsiteY0-2" fmla="*/ 0 h 1571482"/>
                    <a:gd name="connsiteX1-3" fmla="*/ 854666 w 854666"/>
                    <a:gd name="connsiteY1-4" fmla="*/ 1571482 h 1571482"/>
                    <a:gd name="connsiteX0-5" fmla="*/ 0 w 854666"/>
                    <a:gd name="connsiteY0-6" fmla="*/ 0 h 1571482"/>
                    <a:gd name="connsiteX1-7" fmla="*/ 854666 w 854666"/>
                    <a:gd name="connsiteY1-8" fmla="*/ 1571482 h 157148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854666" h="1571482">
                      <a:moveTo>
                        <a:pt x="0" y="0"/>
                      </a:moveTo>
                      <a:cubicBezTo>
                        <a:pt x="280294" y="555992"/>
                        <a:pt x="555992" y="1066035"/>
                        <a:pt x="854666" y="1571482"/>
                      </a:cubicBezTo>
                    </a:path>
                  </a:pathLst>
                </a:custGeom>
                <a:noFill/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3" name="任意多边形 322"/>
                <p:cNvSpPr/>
                <p:nvPr/>
              </p:nvSpPr>
              <p:spPr>
                <a:xfrm>
                  <a:off x="4512265" y="1396872"/>
                  <a:ext cx="87305" cy="335434"/>
                </a:xfrm>
                <a:custGeom>
                  <a:avLst/>
                  <a:gdLst>
                    <a:gd name="connsiteX0" fmla="*/ 0 w 87305"/>
                    <a:gd name="connsiteY0" fmla="*/ 335434 h 335434"/>
                    <a:gd name="connsiteX1" fmla="*/ 87305 w 87305"/>
                    <a:gd name="connsiteY1" fmla="*/ 0 h 335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7305" h="335434">
                      <a:moveTo>
                        <a:pt x="0" y="335434"/>
                      </a:moveTo>
                      <a:lnTo>
                        <a:pt x="87305" y="0"/>
                      </a:lnTo>
                    </a:path>
                  </a:pathLst>
                </a:custGeom>
                <a:noFill/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4" name="任意多边形 323"/>
                <p:cNvSpPr/>
                <p:nvPr/>
              </p:nvSpPr>
              <p:spPr>
                <a:xfrm>
                  <a:off x="4208997" y="1612836"/>
                  <a:ext cx="280293" cy="96495"/>
                </a:xfrm>
                <a:custGeom>
                  <a:avLst/>
                  <a:gdLst>
                    <a:gd name="connsiteX0" fmla="*/ 280293 w 280293"/>
                    <a:gd name="connsiteY0" fmla="*/ 96495 h 96495"/>
                    <a:gd name="connsiteX1" fmla="*/ 0 w 280293"/>
                    <a:gd name="connsiteY1" fmla="*/ 0 h 96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0293" h="96495">
                      <a:moveTo>
                        <a:pt x="280293" y="96495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5" name="任意多边形 324"/>
                <p:cNvSpPr/>
                <p:nvPr/>
              </p:nvSpPr>
              <p:spPr>
                <a:xfrm>
                  <a:off x="4590380" y="1470392"/>
                  <a:ext cx="114874" cy="404358"/>
                </a:xfrm>
                <a:custGeom>
                  <a:avLst/>
                  <a:gdLst>
                    <a:gd name="connsiteX0" fmla="*/ 0 w 114874"/>
                    <a:gd name="connsiteY0" fmla="*/ 404358 h 404358"/>
                    <a:gd name="connsiteX1" fmla="*/ 114874 w 114874"/>
                    <a:gd name="connsiteY1" fmla="*/ 0 h 404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4874" h="404358">
                      <a:moveTo>
                        <a:pt x="0" y="404358"/>
                      </a:moveTo>
                      <a:lnTo>
                        <a:pt x="114874" y="0"/>
                      </a:lnTo>
                    </a:path>
                  </a:pathLst>
                </a:custGeom>
                <a:noFill/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6" name="任意多边形 325"/>
                <p:cNvSpPr/>
                <p:nvPr/>
              </p:nvSpPr>
              <p:spPr>
                <a:xfrm>
                  <a:off x="4213592" y="1787445"/>
                  <a:ext cx="372193" cy="96495"/>
                </a:xfrm>
                <a:custGeom>
                  <a:avLst/>
                  <a:gdLst>
                    <a:gd name="connsiteX0" fmla="*/ 372193 w 372193"/>
                    <a:gd name="connsiteY0" fmla="*/ 96495 h 96495"/>
                    <a:gd name="connsiteX1" fmla="*/ 0 w 372193"/>
                    <a:gd name="connsiteY1" fmla="*/ 0 h 96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72193" h="96495">
                      <a:moveTo>
                        <a:pt x="372193" y="96495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7" name="任意多边形 326"/>
                <p:cNvSpPr/>
                <p:nvPr/>
              </p:nvSpPr>
              <p:spPr>
                <a:xfrm>
                  <a:off x="4700659" y="1617431"/>
                  <a:ext cx="147039" cy="482473"/>
                </a:xfrm>
                <a:custGeom>
                  <a:avLst/>
                  <a:gdLst>
                    <a:gd name="connsiteX0" fmla="*/ 0 w 147039"/>
                    <a:gd name="connsiteY0" fmla="*/ 482473 h 482473"/>
                    <a:gd name="connsiteX1" fmla="*/ 147039 w 147039"/>
                    <a:gd name="connsiteY1" fmla="*/ 0 h 482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039" h="482473">
                      <a:moveTo>
                        <a:pt x="0" y="482473"/>
                      </a:moveTo>
                      <a:lnTo>
                        <a:pt x="147039" y="0"/>
                      </a:lnTo>
                    </a:path>
                  </a:pathLst>
                </a:custGeom>
                <a:noFill/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8" name="任意多边形 327"/>
                <p:cNvSpPr/>
                <p:nvPr/>
              </p:nvSpPr>
              <p:spPr>
                <a:xfrm>
                  <a:off x="4296302" y="2008004"/>
                  <a:ext cx="408952" cy="96494"/>
                </a:xfrm>
                <a:custGeom>
                  <a:avLst/>
                  <a:gdLst>
                    <a:gd name="connsiteX0" fmla="*/ 408952 w 408952"/>
                    <a:gd name="connsiteY0" fmla="*/ 96494 h 96494"/>
                    <a:gd name="connsiteX1" fmla="*/ 0 w 408952"/>
                    <a:gd name="connsiteY1" fmla="*/ 0 h 96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08952" h="96494">
                      <a:moveTo>
                        <a:pt x="408952" y="9649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9" name="任意多边形 328"/>
                <p:cNvSpPr/>
                <p:nvPr/>
              </p:nvSpPr>
              <p:spPr>
                <a:xfrm>
                  <a:off x="4815534" y="1787445"/>
                  <a:ext cx="156229" cy="519232"/>
                </a:xfrm>
                <a:custGeom>
                  <a:avLst/>
                  <a:gdLst>
                    <a:gd name="connsiteX0" fmla="*/ 0 w 156229"/>
                    <a:gd name="connsiteY0" fmla="*/ 519232 h 519232"/>
                    <a:gd name="connsiteX1" fmla="*/ 156229 w 156229"/>
                    <a:gd name="connsiteY1" fmla="*/ 0 h 519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6229" h="519232">
                      <a:moveTo>
                        <a:pt x="0" y="519232"/>
                      </a:moveTo>
                      <a:lnTo>
                        <a:pt x="156229" y="0"/>
                      </a:lnTo>
                    </a:path>
                  </a:pathLst>
                </a:custGeom>
                <a:noFill/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0" name="任意多边形 329"/>
                <p:cNvSpPr/>
                <p:nvPr/>
              </p:nvSpPr>
              <p:spPr>
                <a:xfrm>
                  <a:off x="4443341" y="2237753"/>
                  <a:ext cx="376788" cy="64329"/>
                </a:xfrm>
                <a:custGeom>
                  <a:avLst/>
                  <a:gdLst>
                    <a:gd name="connsiteX0" fmla="*/ 376788 w 376788"/>
                    <a:gd name="connsiteY0" fmla="*/ 64329 h 64329"/>
                    <a:gd name="connsiteX1" fmla="*/ 0 w 376788"/>
                    <a:gd name="connsiteY1" fmla="*/ 0 h 64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76788" h="64329">
                      <a:moveTo>
                        <a:pt x="376788" y="6432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1" name="任意多边形 330"/>
                <p:cNvSpPr/>
                <p:nvPr/>
              </p:nvSpPr>
              <p:spPr>
                <a:xfrm>
                  <a:off x="4907433" y="2012599"/>
                  <a:ext cx="165419" cy="427333"/>
                </a:xfrm>
                <a:custGeom>
                  <a:avLst/>
                  <a:gdLst>
                    <a:gd name="connsiteX0" fmla="*/ 0 w 165419"/>
                    <a:gd name="connsiteY0" fmla="*/ 427333 h 427333"/>
                    <a:gd name="connsiteX1" fmla="*/ 165419 w 165419"/>
                    <a:gd name="connsiteY1" fmla="*/ 0 h 427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419" h="427333">
                      <a:moveTo>
                        <a:pt x="0" y="427333"/>
                      </a:moveTo>
                      <a:lnTo>
                        <a:pt x="165419" y="0"/>
                      </a:lnTo>
                    </a:path>
                  </a:pathLst>
                </a:custGeom>
                <a:noFill/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2" name="任意多边形 331"/>
                <p:cNvSpPr/>
                <p:nvPr/>
              </p:nvSpPr>
              <p:spPr>
                <a:xfrm>
                  <a:off x="4567405" y="2403172"/>
                  <a:ext cx="335433" cy="55140"/>
                </a:xfrm>
                <a:custGeom>
                  <a:avLst/>
                  <a:gdLst>
                    <a:gd name="connsiteX0" fmla="*/ 335433 w 335433"/>
                    <a:gd name="connsiteY0" fmla="*/ 55140 h 55140"/>
                    <a:gd name="connsiteX1" fmla="*/ 0 w 335433"/>
                    <a:gd name="connsiteY1" fmla="*/ 0 h 55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35433" h="55140">
                      <a:moveTo>
                        <a:pt x="335433" y="5514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3" name="任意多边形 332"/>
                <p:cNvSpPr/>
                <p:nvPr/>
              </p:nvSpPr>
              <p:spPr>
                <a:xfrm>
                  <a:off x="5003928" y="2274513"/>
                  <a:ext cx="137849" cy="363003"/>
                </a:xfrm>
                <a:custGeom>
                  <a:avLst/>
                  <a:gdLst>
                    <a:gd name="connsiteX0" fmla="*/ 0 w 137849"/>
                    <a:gd name="connsiteY0" fmla="*/ 363003 h 363003"/>
                    <a:gd name="connsiteX1" fmla="*/ 137849 w 137849"/>
                    <a:gd name="connsiteY1" fmla="*/ 0 h 363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7849" h="363003">
                      <a:moveTo>
                        <a:pt x="0" y="363003"/>
                      </a:moveTo>
                      <a:lnTo>
                        <a:pt x="137849" y="0"/>
                      </a:lnTo>
                    </a:path>
                  </a:pathLst>
                </a:custGeom>
                <a:noFill/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4" name="任意多边形 333"/>
                <p:cNvSpPr/>
                <p:nvPr/>
              </p:nvSpPr>
              <p:spPr>
                <a:xfrm>
                  <a:off x="4723634" y="2591566"/>
                  <a:ext cx="275699" cy="55140"/>
                </a:xfrm>
                <a:custGeom>
                  <a:avLst/>
                  <a:gdLst>
                    <a:gd name="connsiteX0" fmla="*/ 275699 w 275699"/>
                    <a:gd name="connsiteY0" fmla="*/ 55140 h 55140"/>
                    <a:gd name="connsiteX1" fmla="*/ 0 w 275699"/>
                    <a:gd name="connsiteY1" fmla="*/ 0 h 55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75699" h="55140">
                      <a:moveTo>
                        <a:pt x="275699" y="5514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303" name="组合 302"/>
            <p:cNvGrpSpPr/>
            <p:nvPr/>
          </p:nvGrpSpPr>
          <p:grpSpPr>
            <a:xfrm rot="1299226" flipH="1">
              <a:off x="6934138" y="2188170"/>
              <a:ext cx="1561637" cy="638607"/>
              <a:chOff x="10982653" y="3413633"/>
              <a:chExt cx="1561637" cy="638607"/>
            </a:xfrm>
          </p:grpSpPr>
          <p:sp>
            <p:nvSpPr>
              <p:cNvPr id="304" name="任意多边形 303"/>
              <p:cNvSpPr/>
              <p:nvPr/>
            </p:nvSpPr>
            <p:spPr>
              <a:xfrm rot="2455371">
                <a:off x="10982653" y="3413633"/>
                <a:ext cx="1561637" cy="629936"/>
              </a:xfrm>
              <a:custGeom>
                <a:avLst/>
                <a:gdLst>
                  <a:gd name="connsiteX0" fmla="*/ 763120 w 915038"/>
                  <a:gd name="connsiteY0" fmla="*/ 55652 h 374396"/>
                  <a:gd name="connsiteX1" fmla="*/ 446067 w 915038"/>
                  <a:gd name="connsiteY1" fmla="*/ 32677 h 374396"/>
                  <a:gd name="connsiteX2" fmla="*/ 253078 w 915038"/>
                  <a:gd name="connsiteY2" fmla="*/ 512 h 374396"/>
                  <a:gd name="connsiteX3" fmla="*/ 41709 w 915038"/>
                  <a:gd name="connsiteY3" fmla="*/ 60247 h 374396"/>
                  <a:gd name="connsiteX4" fmla="*/ 9545 w 915038"/>
                  <a:gd name="connsiteY4" fmla="*/ 216476 h 374396"/>
                  <a:gd name="connsiteX5" fmla="*/ 161179 w 915038"/>
                  <a:gd name="connsiteY5" fmla="*/ 349730 h 374396"/>
                  <a:gd name="connsiteX6" fmla="*/ 427687 w 915038"/>
                  <a:gd name="connsiteY6" fmla="*/ 372705 h 374396"/>
                  <a:gd name="connsiteX7" fmla="*/ 735551 w 915038"/>
                  <a:gd name="connsiteY7" fmla="*/ 326755 h 374396"/>
                  <a:gd name="connsiteX8" fmla="*/ 905565 w 915038"/>
                  <a:gd name="connsiteY8" fmla="*/ 257831 h 374396"/>
                  <a:gd name="connsiteX9" fmla="*/ 877995 w 915038"/>
                  <a:gd name="connsiteY9" fmla="*/ 138361 h 374396"/>
                  <a:gd name="connsiteX10" fmla="*/ 763120 w 915038"/>
                  <a:gd name="connsiteY10" fmla="*/ 55652 h 374396"/>
                  <a:gd name="connsiteX0-1" fmla="*/ 763120 w 915038"/>
                  <a:gd name="connsiteY0-2" fmla="*/ 56290 h 375034"/>
                  <a:gd name="connsiteX1-3" fmla="*/ 473637 w 915038"/>
                  <a:gd name="connsiteY1-4" fmla="*/ 24125 h 375034"/>
                  <a:gd name="connsiteX2-5" fmla="*/ 253078 w 915038"/>
                  <a:gd name="connsiteY2-6" fmla="*/ 1150 h 375034"/>
                  <a:gd name="connsiteX3-7" fmla="*/ 41709 w 915038"/>
                  <a:gd name="connsiteY3-8" fmla="*/ 60885 h 375034"/>
                  <a:gd name="connsiteX4-9" fmla="*/ 9545 w 915038"/>
                  <a:gd name="connsiteY4-10" fmla="*/ 217114 h 375034"/>
                  <a:gd name="connsiteX5-11" fmla="*/ 161179 w 915038"/>
                  <a:gd name="connsiteY5-12" fmla="*/ 350368 h 375034"/>
                  <a:gd name="connsiteX6-13" fmla="*/ 427687 w 915038"/>
                  <a:gd name="connsiteY6-14" fmla="*/ 373343 h 375034"/>
                  <a:gd name="connsiteX7-15" fmla="*/ 735551 w 915038"/>
                  <a:gd name="connsiteY7-16" fmla="*/ 327393 h 375034"/>
                  <a:gd name="connsiteX8-17" fmla="*/ 905565 w 915038"/>
                  <a:gd name="connsiteY8-18" fmla="*/ 258469 h 375034"/>
                  <a:gd name="connsiteX9-19" fmla="*/ 877995 w 915038"/>
                  <a:gd name="connsiteY9-20" fmla="*/ 138999 h 375034"/>
                  <a:gd name="connsiteX10-21" fmla="*/ 763120 w 915038"/>
                  <a:gd name="connsiteY10-22" fmla="*/ 56290 h 375034"/>
                  <a:gd name="connsiteX0-23" fmla="*/ 763120 w 915038"/>
                  <a:gd name="connsiteY0-24" fmla="*/ 56290 h 375034"/>
                  <a:gd name="connsiteX1-25" fmla="*/ 473637 w 915038"/>
                  <a:gd name="connsiteY1-26" fmla="*/ 24125 h 375034"/>
                  <a:gd name="connsiteX2-27" fmla="*/ 253078 w 915038"/>
                  <a:gd name="connsiteY2-28" fmla="*/ 1150 h 375034"/>
                  <a:gd name="connsiteX3-29" fmla="*/ 41709 w 915038"/>
                  <a:gd name="connsiteY3-30" fmla="*/ 60885 h 375034"/>
                  <a:gd name="connsiteX4-31" fmla="*/ 9545 w 915038"/>
                  <a:gd name="connsiteY4-32" fmla="*/ 217114 h 375034"/>
                  <a:gd name="connsiteX5-33" fmla="*/ 161179 w 915038"/>
                  <a:gd name="connsiteY5-34" fmla="*/ 350368 h 375034"/>
                  <a:gd name="connsiteX6-35" fmla="*/ 427687 w 915038"/>
                  <a:gd name="connsiteY6-36" fmla="*/ 373343 h 375034"/>
                  <a:gd name="connsiteX7-37" fmla="*/ 735551 w 915038"/>
                  <a:gd name="connsiteY7-38" fmla="*/ 327393 h 375034"/>
                  <a:gd name="connsiteX8-39" fmla="*/ 905565 w 915038"/>
                  <a:gd name="connsiteY8-40" fmla="*/ 258469 h 375034"/>
                  <a:gd name="connsiteX9-41" fmla="*/ 877995 w 915038"/>
                  <a:gd name="connsiteY9-42" fmla="*/ 138999 h 375034"/>
                  <a:gd name="connsiteX10-43" fmla="*/ 763120 w 915038"/>
                  <a:gd name="connsiteY10-44" fmla="*/ 56290 h 375034"/>
                  <a:gd name="connsiteX0-45" fmla="*/ 763120 w 915038"/>
                  <a:gd name="connsiteY0-46" fmla="*/ 56290 h 377057"/>
                  <a:gd name="connsiteX1-47" fmla="*/ 473637 w 915038"/>
                  <a:gd name="connsiteY1-48" fmla="*/ 24125 h 377057"/>
                  <a:gd name="connsiteX2-49" fmla="*/ 253078 w 915038"/>
                  <a:gd name="connsiteY2-50" fmla="*/ 1150 h 377057"/>
                  <a:gd name="connsiteX3-51" fmla="*/ 41709 w 915038"/>
                  <a:gd name="connsiteY3-52" fmla="*/ 60885 h 377057"/>
                  <a:gd name="connsiteX4-53" fmla="*/ 9545 w 915038"/>
                  <a:gd name="connsiteY4-54" fmla="*/ 217114 h 377057"/>
                  <a:gd name="connsiteX5-55" fmla="*/ 161179 w 915038"/>
                  <a:gd name="connsiteY5-56" fmla="*/ 350368 h 377057"/>
                  <a:gd name="connsiteX6-57" fmla="*/ 427687 w 915038"/>
                  <a:gd name="connsiteY6-58" fmla="*/ 373343 h 377057"/>
                  <a:gd name="connsiteX7-59" fmla="*/ 735551 w 915038"/>
                  <a:gd name="connsiteY7-60" fmla="*/ 327393 h 377057"/>
                  <a:gd name="connsiteX8-61" fmla="*/ 905565 w 915038"/>
                  <a:gd name="connsiteY8-62" fmla="*/ 258469 h 377057"/>
                  <a:gd name="connsiteX9-63" fmla="*/ 877995 w 915038"/>
                  <a:gd name="connsiteY9-64" fmla="*/ 138999 h 377057"/>
                  <a:gd name="connsiteX10-65" fmla="*/ 763120 w 915038"/>
                  <a:gd name="connsiteY10-66" fmla="*/ 56290 h 377057"/>
                  <a:gd name="connsiteX0-67" fmla="*/ 763120 w 915038"/>
                  <a:gd name="connsiteY0-68" fmla="*/ 56290 h 377057"/>
                  <a:gd name="connsiteX1-69" fmla="*/ 473637 w 915038"/>
                  <a:gd name="connsiteY1-70" fmla="*/ 24125 h 377057"/>
                  <a:gd name="connsiteX2-71" fmla="*/ 253078 w 915038"/>
                  <a:gd name="connsiteY2-72" fmla="*/ 1150 h 377057"/>
                  <a:gd name="connsiteX3-73" fmla="*/ 41709 w 915038"/>
                  <a:gd name="connsiteY3-74" fmla="*/ 60885 h 377057"/>
                  <a:gd name="connsiteX4-75" fmla="*/ 9545 w 915038"/>
                  <a:gd name="connsiteY4-76" fmla="*/ 217114 h 377057"/>
                  <a:gd name="connsiteX5-77" fmla="*/ 161179 w 915038"/>
                  <a:gd name="connsiteY5-78" fmla="*/ 350368 h 377057"/>
                  <a:gd name="connsiteX6-79" fmla="*/ 427687 w 915038"/>
                  <a:gd name="connsiteY6-80" fmla="*/ 373343 h 377057"/>
                  <a:gd name="connsiteX7-81" fmla="*/ 735551 w 915038"/>
                  <a:gd name="connsiteY7-82" fmla="*/ 327393 h 377057"/>
                  <a:gd name="connsiteX8-83" fmla="*/ 905565 w 915038"/>
                  <a:gd name="connsiteY8-84" fmla="*/ 258469 h 377057"/>
                  <a:gd name="connsiteX9-85" fmla="*/ 877995 w 915038"/>
                  <a:gd name="connsiteY9-86" fmla="*/ 138999 h 377057"/>
                  <a:gd name="connsiteX10-87" fmla="*/ 763120 w 915038"/>
                  <a:gd name="connsiteY10-88" fmla="*/ 56290 h 377057"/>
                  <a:gd name="connsiteX0-89" fmla="*/ 763120 w 936028"/>
                  <a:gd name="connsiteY0-90" fmla="*/ 56290 h 377057"/>
                  <a:gd name="connsiteX1-91" fmla="*/ 473637 w 936028"/>
                  <a:gd name="connsiteY1-92" fmla="*/ 24125 h 377057"/>
                  <a:gd name="connsiteX2-93" fmla="*/ 253078 w 936028"/>
                  <a:gd name="connsiteY2-94" fmla="*/ 1150 h 377057"/>
                  <a:gd name="connsiteX3-95" fmla="*/ 41709 w 936028"/>
                  <a:gd name="connsiteY3-96" fmla="*/ 60885 h 377057"/>
                  <a:gd name="connsiteX4-97" fmla="*/ 9545 w 936028"/>
                  <a:gd name="connsiteY4-98" fmla="*/ 217114 h 377057"/>
                  <a:gd name="connsiteX5-99" fmla="*/ 161179 w 936028"/>
                  <a:gd name="connsiteY5-100" fmla="*/ 350368 h 377057"/>
                  <a:gd name="connsiteX6-101" fmla="*/ 427687 w 936028"/>
                  <a:gd name="connsiteY6-102" fmla="*/ 373343 h 377057"/>
                  <a:gd name="connsiteX7-103" fmla="*/ 735551 w 936028"/>
                  <a:gd name="connsiteY7-104" fmla="*/ 327393 h 377057"/>
                  <a:gd name="connsiteX8-105" fmla="*/ 905565 w 936028"/>
                  <a:gd name="connsiteY8-106" fmla="*/ 258469 h 377057"/>
                  <a:gd name="connsiteX9-107" fmla="*/ 923944 w 936028"/>
                  <a:gd name="connsiteY9-108" fmla="*/ 143594 h 377057"/>
                  <a:gd name="connsiteX10-109" fmla="*/ 763120 w 936028"/>
                  <a:gd name="connsiteY10-110" fmla="*/ 56290 h 377057"/>
                  <a:gd name="connsiteX0-111" fmla="*/ 763120 w 936028"/>
                  <a:gd name="connsiteY0-112" fmla="*/ 56810 h 377577"/>
                  <a:gd name="connsiteX1-113" fmla="*/ 496612 w 936028"/>
                  <a:gd name="connsiteY1-114" fmla="*/ 20050 h 377577"/>
                  <a:gd name="connsiteX2-115" fmla="*/ 253078 w 936028"/>
                  <a:gd name="connsiteY2-116" fmla="*/ 1670 h 377577"/>
                  <a:gd name="connsiteX3-117" fmla="*/ 41709 w 936028"/>
                  <a:gd name="connsiteY3-118" fmla="*/ 61405 h 377577"/>
                  <a:gd name="connsiteX4-119" fmla="*/ 9545 w 936028"/>
                  <a:gd name="connsiteY4-120" fmla="*/ 217634 h 377577"/>
                  <a:gd name="connsiteX5-121" fmla="*/ 161179 w 936028"/>
                  <a:gd name="connsiteY5-122" fmla="*/ 350888 h 377577"/>
                  <a:gd name="connsiteX6-123" fmla="*/ 427687 w 936028"/>
                  <a:gd name="connsiteY6-124" fmla="*/ 373863 h 377577"/>
                  <a:gd name="connsiteX7-125" fmla="*/ 735551 w 936028"/>
                  <a:gd name="connsiteY7-126" fmla="*/ 327913 h 377577"/>
                  <a:gd name="connsiteX8-127" fmla="*/ 905565 w 936028"/>
                  <a:gd name="connsiteY8-128" fmla="*/ 258989 h 377577"/>
                  <a:gd name="connsiteX9-129" fmla="*/ 923944 w 936028"/>
                  <a:gd name="connsiteY9-130" fmla="*/ 144114 h 377577"/>
                  <a:gd name="connsiteX10-131" fmla="*/ 763120 w 936028"/>
                  <a:gd name="connsiteY10-132" fmla="*/ 56810 h 377577"/>
                  <a:gd name="connsiteX0-133" fmla="*/ 763120 w 936028"/>
                  <a:gd name="connsiteY0-134" fmla="*/ 56810 h 377577"/>
                  <a:gd name="connsiteX1-135" fmla="*/ 496612 w 936028"/>
                  <a:gd name="connsiteY1-136" fmla="*/ 20050 h 377577"/>
                  <a:gd name="connsiteX2-137" fmla="*/ 253078 w 936028"/>
                  <a:gd name="connsiteY2-138" fmla="*/ 1670 h 377577"/>
                  <a:gd name="connsiteX3-139" fmla="*/ 41709 w 936028"/>
                  <a:gd name="connsiteY3-140" fmla="*/ 61405 h 377577"/>
                  <a:gd name="connsiteX4-141" fmla="*/ 9545 w 936028"/>
                  <a:gd name="connsiteY4-142" fmla="*/ 217634 h 377577"/>
                  <a:gd name="connsiteX5-143" fmla="*/ 161179 w 936028"/>
                  <a:gd name="connsiteY5-144" fmla="*/ 350888 h 377577"/>
                  <a:gd name="connsiteX6-145" fmla="*/ 427687 w 936028"/>
                  <a:gd name="connsiteY6-146" fmla="*/ 373863 h 377577"/>
                  <a:gd name="connsiteX7-147" fmla="*/ 735551 w 936028"/>
                  <a:gd name="connsiteY7-148" fmla="*/ 327913 h 377577"/>
                  <a:gd name="connsiteX8-149" fmla="*/ 905565 w 936028"/>
                  <a:gd name="connsiteY8-150" fmla="*/ 258989 h 377577"/>
                  <a:gd name="connsiteX9-151" fmla="*/ 923944 w 936028"/>
                  <a:gd name="connsiteY9-152" fmla="*/ 144114 h 377577"/>
                  <a:gd name="connsiteX10-153" fmla="*/ 763120 w 936028"/>
                  <a:gd name="connsiteY10-154" fmla="*/ 56810 h 3775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36028" h="377577">
                    <a:moveTo>
                      <a:pt x="763120" y="56810"/>
                    </a:moveTo>
                    <a:cubicBezTo>
                      <a:pt x="691898" y="36133"/>
                      <a:pt x="581619" y="29240"/>
                      <a:pt x="496612" y="20050"/>
                    </a:cubicBezTo>
                    <a:cubicBezTo>
                      <a:pt x="411605" y="10860"/>
                      <a:pt x="356465" y="-5223"/>
                      <a:pt x="253078" y="1670"/>
                    </a:cubicBezTo>
                    <a:cubicBezTo>
                      <a:pt x="149691" y="8563"/>
                      <a:pt x="82298" y="25411"/>
                      <a:pt x="41709" y="61405"/>
                    </a:cubicBezTo>
                    <a:cubicBezTo>
                      <a:pt x="1120" y="97399"/>
                      <a:pt x="-10367" y="169387"/>
                      <a:pt x="9545" y="217634"/>
                    </a:cubicBezTo>
                    <a:cubicBezTo>
                      <a:pt x="29457" y="265881"/>
                      <a:pt x="68514" y="315660"/>
                      <a:pt x="161179" y="350888"/>
                    </a:cubicBezTo>
                    <a:cubicBezTo>
                      <a:pt x="253844" y="386116"/>
                      <a:pt x="331958" y="377692"/>
                      <a:pt x="427687" y="373863"/>
                    </a:cubicBezTo>
                    <a:cubicBezTo>
                      <a:pt x="523416" y="370034"/>
                      <a:pt x="655905" y="347059"/>
                      <a:pt x="735551" y="327913"/>
                    </a:cubicBezTo>
                    <a:cubicBezTo>
                      <a:pt x="815197" y="308767"/>
                      <a:pt x="881824" y="290388"/>
                      <a:pt x="905565" y="258989"/>
                    </a:cubicBezTo>
                    <a:cubicBezTo>
                      <a:pt x="929306" y="227590"/>
                      <a:pt x="949982" y="176279"/>
                      <a:pt x="923944" y="144114"/>
                    </a:cubicBezTo>
                    <a:cubicBezTo>
                      <a:pt x="897906" y="111949"/>
                      <a:pt x="834342" y="77487"/>
                      <a:pt x="763120" y="56810"/>
                    </a:cubicBezTo>
                    <a:close/>
                  </a:path>
                </a:pathLst>
              </a:custGeom>
              <a:solidFill>
                <a:srgbClr val="828F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05" name="组合 304"/>
              <p:cNvGrpSpPr/>
              <p:nvPr/>
            </p:nvGrpSpPr>
            <p:grpSpPr>
              <a:xfrm rot="2455371">
                <a:off x="10999108" y="3431286"/>
                <a:ext cx="1540884" cy="620954"/>
                <a:chOff x="3014304" y="2724820"/>
                <a:chExt cx="923589" cy="372193"/>
              </a:xfrm>
            </p:grpSpPr>
            <p:sp>
              <p:nvSpPr>
                <p:cNvPr id="306" name="任意多边形 305"/>
                <p:cNvSpPr/>
                <p:nvPr/>
              </p:nvSpPr>
              <p:spPr>
                <a:xfrm>
                  <a:off x="3014304" y="2867264"/>
                  <a:ext cx="923589" cy="51878"/>
                </a:xfrm>
                <a:custGeom>
                  <a:avLst/>
                  <a:gdLst>
                    <a:gd name="connsiteX0" fmla="*/ 923589 w 923589"/>
                    <a:gd name="connsiteY0" fmla="*/ 36760 h 36760"/>
                    <a:gd name="connsiteX1" fmla="*/ 0 w 923589"/>
                    <a:gd name="connsiteY1" fmla="*/ 0 h 36760"/>
                    <a:gd name="connsiteX0-1" fmla="*/ 923589 w 923589"/>
                    <a:gd name="connsiteY0-2" fmla="*/ 36760 h 39118"/>
                    <a:gd name="connsiteX1-3" fmla="*/ 0 w 923589"/>
                    <a:gd name="connsiteY1-4" fmla="*/ 0 h 39118"/>
                    <a:gd name="connsiteX0-5" fmla="*/ 923589 w 923589"/>
                    <a:gd name="connsiteY0-6" fmla="*/ 36760 h 51878"/>
                    <a:gd name="connsiteX1-7" fmla="*/ 0 w 923589"/>
                    <a:gd name="connsiteY1-8" fmla="*/ 0 h 5187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923589" h="51878">
                      <a:moveTo>
                        <a:pt x="923589" y="36760"/>
                      </a:moveTo>
                      <a:cubicBezTo>
                        <a:pt x="643296" y="56672"/>
                        <a:pt x="335433" y="67393"/>
                        <a:pt x="0" y="0"/>
                      </a:cubicBezTo>
                    </a:path>
                  </a:pathLst>
                </a:custGeom>
                <a:noFill/>
                <a:ln>
                  <a:solidFill>
                    <a:srgbClr val="E3D4B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7" name="任意多边形 306"/>
                <p:cNvSpPr/>
                <p:nvPr/>
              </p:nvSpPr>
              <p:spPr>
                <a:xfrm>
                  <a:off x="3023493" y="2885644"/>
                  <a:ext cx="119470" cy="68925"/>
                </a:xfrm>
                <a:custGeom>
                  <a:avLst/>
                  <a:gdLst>
                    <a:gd name="connsiteX0" fmla="*/ 119470 w 119470"/>
                    <a:gd name="connsiteY0" fmla="*/ 0 h 68925"/>
                    <a:gd name="connsiteX1" fmla="*/ 0 w 119470"/>
                    <a:gd name="connsiteY1" fmla="*/ 68925 h 68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9470" h="68925">
                      <a:moveTo>
                        <a:pt x="119470" y="0"/>
                      </a:moveTo>
                      <a:lnTo>
                        <a:pt x="0" y="68925"/>
                      </a:lnTo>
                    </a:path>
                  </a:pathLst>
                </a:custGeom>
                <a:noFill/>
                <a:ln>
                  <a:solidFill>
                    <a:srgbClr val="E3D4B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8" name="任意多边形 307"/>
                <p:cNvSpPr/>
                <p:nvPr/>
              </p:nvSpPr>
              <p:spPr>
                <a:xfrm>
                  <a:off x="3064848" y="2775365"/>
                  <a:ext cx="13785" cy="101089"/>
                </a:xfrm>
                <a:custGeom>
                  <a:avLst/>
                  <a:gdLst>
                    <a:gd name="connsiteX0" fmla="*/ 13785 w 13785"/>
                    <a:gd name="connsiteY0" fmla="*/ 101089 h 101089"/>
                    <a:gd name="connsiteX1" fmla="*/ 0 w 13785"/>
                    <a:gd name="connsiteY1" fmla="*/ 0 h 101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785" h="101089">
                      <a:moveTo>
                        <a:pt x="13785" y="10108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rgbClr val="E3D4B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9" name="任意多边形 308"/>
                <p:cNvSpPr/>
                <p:nvPr/>
              </p:nvSpPr>
              <p:spPr>
                <a:xfrm>
                  <a:off x="3097013" y="2913214"/>
                  <a:ext cx="206774" cy="114874"/>
                </a:xfrm>
                <a:custGeom>
                  <a:avLst/>
                  <a:gdLst>
                    <a:gd name="connsiteX0" fmla="*/ 206774 w 206774"/>
                    <a:gd name="connsiteY0" fmla="*/ 0 h 114874"/>
                    <a:gd name="connsiteX1" fmla="*/ 0 w 206774"/>
                    <a:gd name="connsiteY1" fmla="*/ 114874 h 114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6774" h="114874">
                      <a:moveTo>
                        <a:pt x="206774" y="0"/>
                      </a:moveTo>
                      <a:lnTo>
                        <a:pt x="0" y="114874"/>
                      </a:lnTo>
                    </a:path>
                  </a:pathLst>
                </a:custGeom>
                <a:noFill/>
                <a:ln>
                  <a:solidFill>
                    <a:srgbClr val="E3D4B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0" name="任意多边形 309"/>
                <p:cNvSpPr/>
                <p:nvPr/>
              </p:nvSpPr>
              <p:spPr>
                <a:xfrm>
                  <a:off x="3161343" y="2734010"/>
                  <a:ext cx="91899" cy="165419"/>
                </a:xfrm>
                <a:custGeom>
                  <a:avLst/>
                  <a:gdLst>
                    <a:gd name="connsiteX0" fmla="*/ 91899 w 91899"/>
                    <a:gd name="connsiteY0" fmla="*/ 165419 h 165419"/>
                    <a:gd name="connsiteX1" fmla="*/ 0 w 91899"/>
                    <a:gd name="connsiteY1" fmla="*/ 0 h 165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1899" h="165419">
                      <a:moveTo>
                        <a:pt x="91899" y="16541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rgbClr val="E3D4B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1" name="任意多边形 310"/>
                <p:cNvSpPr/>
                <p:nvPr/>
              </p:nvSpPr>
              <p:spPr>
                <a:xfrm>
                  <a:off x="3271622" y="2922404"/>
                  <a:ext cx="188394" cy="174609"/>
                </a:xfrm>
                <a:custGeom>
                  <a:avLst/>
                  <a:gdLst>
                    <a:gd name="connsiteX0" fmla="*/ 188394 w 188394"/>
                    <a:gd name="connsiteY0" fmla="*/ 0 h 174609"/>
                    <a:gd name="connsiteX1" fmla="*/ 0 w 188394"/>
                    <a:gd name="connsiteY1" fmla="*/ 174609 h 17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8394" h="174609">
                      <a:moveTo>
                        <a:pt x="188394" y="0"/>
                      </a:moveTo>
                      <a:lnTo>
                        <a:pt x="0" y="174609"/>
                      </a:lnTo>
                    </a:path>
                  </a:pathLst>
                </a:custGeom>
                <a:noFill/>
                <a:ln>
                  <a:solidFill>
                    <a:srgbClr val="E3D4B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2" name="任意多边形 311"/>
                <p:cNvSpPr/>
                <p:nvPr/>
              </p:nvSpPr>
              <p:spPr>
                <a:xfrm>
                  <a:off x="3312977" y="2724820"/>
                  <a:ext cx="119469" cy="192989"/>
                </a:xfrm>
                <a:custGeom>
                  <a:avLst/>
                  <a:gdLst>
                    <a:gd name="connsiteX0" fmla="*/ 119469 w 119469"/>
                    <a:gd name="connsiteY0" fmla="*/ 192989 h 192989"/>
                    <a:gd name="connsiteX1" fmla="*/ 0 w 119469"/>
                    <a:gd name="connsiteY1" fmla="*/ 0 h 192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9469" h="192989">
                      <a:moveTo>
                        <a:pt x="119469" y="19298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rgbClr val="E3D4B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3" name="任意多边形 312"/>
                <p:cNvSpPr/>
                <p:nvPr/>
              </p:nvSpPr>
              <p:spPr>
                <a:xfrm>
                  <a:off x="3464611" y="2922404"/>
                  <a:ext cx="142444" cy="165419"/>
                </a:xfrm>
                <a:custGeom>
                  <a:avLst/>
                  <a:gdLst>
                    <a:gd name="connsiteX0" fmla="*/ 142444 w 142444"/>
                    <a:gd name="connsiteY0" fmla="*/ 0 h 165419"/>
                    <a:gd name="connsiteX1" fmla="*/ 0 w 142444"/>
                    <a:gd name="connsiteY1" fmla="*/ 165419 h 165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2444" h="165419">
                      <a:moveTo>
                        <a:pt x="142444" y="0"/>
                      </a:moveTo>
                      <a:lnTo>
                        <a:pt x="0" y="165419"/>
                      </a:lnTo>
                    </a:path>
                  </a:pathLst>
                </a:custGeom>
                <a:noFill/>
                <a:ln>
                  <a:solidFill>
                    <a:srgbClr val="E3D4B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4" name="任意多边形 313"/>
                <p:cNvSpPr/>
                <p:nvPr/>
              </p:nvSpPr>
              <p:spPr>
                <a:xfrm>
                  <a:off x="3473801" y="2743200"/>
                  <a:ext cx="101089" cy="179204"/>
                </a:xfrm>
                <a:custGeom>
                  <a:avLst/>
                  <a:gdLst>
                    <a:gd name="connsiteX0" fmla="*/ 101089 w 101089"/>
                    <a:gd name="connsiteY0" fmla="*/ 179204 h 179204"/>
                    <a:gd name="connsiteX1" fmla="*/ 0 w 101089"/>
                    <a:gd name="connsiteY1" fmla="*/ 0 h 179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1089" h="179204">
                      <a:moveTo>
                        <a:pt x="101089" y="17920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rgbClr val="E3D4B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5" name="任意多边形 314"/>
                <p:cNvSpPr/>
                <p:nvPr/>
              </p:nvSpPr>
              <p:spPr>
                <a:xfrm>
                  <a:off x="3625435" y="2926999"/>
                  <a:ext cx="110280" cy="142444"/>
                </a:xfrm>
                <a:custGeom>
                  <a:avLst/>
                  <a:gdLst>
                    <a:gd name="connsiteX0" fmla="*/ 110280 w 110280"/>
                    <a:gd name="connsiteY0" fmla="*/ 0 h 142444"/>
                    <a:gd name="connsiteX1" fmla="*/ 0 w 110280"/>
                    <a:gd name="connsiteY1" fmla="*/ 142444 h 142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0280" h="142444">
                      <a:moveTo>
                        <a:pt x="110280" y="0"/>
                      </a:moveTo>
                      <a:lnTo>
                        <a:pt x="0" y="142444"/>
                      </a:lnTo>
                    </a:path>
                  </a:pathLst>
                </a:custGeom>
                <a:noFill/>
                <a:ln>
                  <a:solidFill>
                    <a:srgbClr val="E3D4B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6" name="任意多边形 315"/>
                <p:cNvSpPr/>
                <p:nvPr/>
              </p:nvSpPr>
              <p:spPr>
                <a:xfrm>
                  <a:off x="3616245" y="2756985"/>
                  <a:ext cx="101090" cy="156229"/>
                </a:xfrm>
                <a:custGeom>
                  <a:avLst/>
                  <a:gdLst>
                    <a:gd name="connsiteX0" fmla="*/ 101090 w 101090"/>
                    <a:gd name="connsiteY0" fmla="*/ 156229 h 156229"/>
                    <a:gd name="connsiteX1" fmla="*/ 0 w 101090"/>
                    <a:gd name="connsiteY1" fmla="*/ 0 h 156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1090" h="156229">
                      <a:moveTo>
                        <a:pt x="101090" y="15622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rgbClr val="E3D4B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7" name="任意多边形 316"/>
                <p:cNvSpPr/>
                <p:nvPr/>
              </p:nvSpPr>
              <p:spPr>
                <a:xfrm>
                  <a:off x="3767879" y="2904024"/>
                  <a:ext cx="96495" cy="128659"/>
                </a:xfrm>
                <a:custGeom>
                  <a:avLst/>
                  <a:gdLst>
                    <a:gd name="connsiteX0" fmla="*/ 96495 w 96495"/>
                    <a:gd name="connsiteY0" fmla="*/ 0 h 128659"/>
                    <a:gd name="connsiteX1" fmla="*/ 0 w 96495"/>
                    <a:gd name="connsiteY1" fmla="*/ 128659 h 128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6495" h="128659">
                      <a:moveTo>
                        <a:pt x="96495" y="0"/>
                      </a:moveTo>
                      <a:lnTo>
                        <a:pt x="0" y="128659"/>
                      </a:lnTo>
                    </a:path>
                  </a:pathLst>
                </a:custGeom>
                <a:noFill/>
                <a:ln>
                  <a:solidFill>
                    <a:srgbClr val="E3D4B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8" name="任意多边形 317"/>
                <p:cNvSpPr/>
                <p:nvPr/>
              </p:nvSpPr>
              <p:spPr>
                <a:xfrm>
                  <a:off x="3749499" y="2775365"/>
                  <a:ext cx="87305" cy="137849"/>
                </a:xfrm>
                <a:custGeom>
                  <a:avLst/>
                  <a:gdLst>
                    <a:gd name="connsiteX0" fmla="*/ 87305 w 87305"/>
                    <a:gd name="connsiteY0" fmla="*/ 137849 h 137849"/>
                    <a:gd name="connsiteX1" fmla="*/ 0 w 87305"/>
                    <a:gd name="connsiteY1" fmla="*/ 0 h 137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7305" h="137849">
                      <a:moveTo>
                        <a:pt x="87305" y="13784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rgbClr val="E3D4B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57" name="组合 256"/>
            <p:cNvGrpSpPr/>
            <p:nvPr/>
          </p:nvGrpSpPr>
          <p:grpSpPr>
            <a:xfrm rot="17647782" flipH="1">
              <a:off x="3883058" y="1091889"/>
              <a:ext cx="1200526" cy="1054406"/>
              <a:chOff x="2460704" y="2035574"/>
              <a:chExt cx="958283" cy="841647"/>
            </a:xfrm>
            <a:solidFill>
              <a:schemeClr val="accent2"/>
            </a:solidFill>
          </p:grpSpPr>
          <p:sp>
            <p:nvSpPr>
              <p:cNvPr id="258" name="任意多边形 257"/>
              <p:cNvSpPr/>
              <p:nvPr/>
            </p:nvSpPr>
            <p:spPr>
              <a:xfrm>
                <a:off x="2646055" y="2035574"/>
                <a:ext cx="105857" cy="219855"/>
              </a:xfrm>
              <a:custGeom>
                <a:avLst/>
                <a:gdLst>
                  <a:gd name="connsiteX0" fmla="*/ 32164 w 156239"/>
                  <a:gd name="connsiteY0" fmla="*/ 293661 h 300669"/>
                  <a:gd name="connsiteX1" fmla="*/ 0 w 156239"/>
                  <a:gd name="connsiteY1" fmla="*/ 142027 h 300669"/>
                  <a:gd name="connsiteX2" fmla="*/ 32164 w 156239"/>
                  <a:gd name="connsiteY2" fmla="*/ 27152 h 300669"/>
                  <a:gd name="connsiteX3" fmla="*/ 96494 w 156239"/>
                  <a:gd name="connsiteY3" fmla="*/ 4177 h 300669"/>
                  <a:gd name="connsiteX4" fmla="*/ 156229 w 156239"/>
                  <a:gd name="connsiteY4" fmla="*/ 91482 h 300669"/>
                  <a:gd name="connsiteX5" fmla="*/ 91899 w 156239"/>
                  <a:gd name="connsiteY5" fmla="*/ 252306 h 300669"/>
                  <a:gd name="connsiteX6" fmla="*/ 32164 w 156239"/>
                  <a:gd name="connsiteY6" fmla="*/ 293661 h 300669"/>
                  <a:gd name="connsiteX0-1" fmla="*/ 32164 w 156239"/>
                  <a:gd name="connsiteY0-2" fmla="*/ 293661 h 298022"/>
                  <a:gd name="connsiteX1-3" fmla="*/ 0 w 156239"/>
                  <a:gd name="connsiteY1-4" fmla="*/ 142027 h 298022"/>
                  <a:gd name="connsiteX2-5" fmla="*/ 32164 w 156239"/>
                  <a:gd name="connsiteY2-6" fmla="*/ 27152 h 298022"/>
                  <a:gd name="connsiteX3-7" fmla="*/ 96494 w 156239"/>
                  <a:gd name="connsiteY3-8" fmla="*/ 4177 h 298022"/>
                  <a:gd name="connsiteX4-9" fmla="*/ 156229 w 156239"/>
                  <a:gd name="connsiteY4-10" fmla="*/ 91482 h 298022"/>
                  <a:gd name="connsiteX5-11" fmla="*/ 87304 w 156239"/>
                  <a:gd name="connsiteY5-12" fmla="*/ 238521 h 298022"/>
                  <a:gd name="connsiteX6-13" fmla="*/ 32164 w 156239"/>
                  <a:gd name="connsiteY6-14" fmla="*/ 293661 h 298022"/>
                  <a:gd name="connsiteX0-15" fmla="*/ 32164 w 142459"/>
                  <a:gd name="connsiteY0-16" fmla="*/ 293333 h 297225"/>
                  <a:gd name="connsiteX1-17" fmla="*/ 0 w 142459"/>
                  <a:gd name="connsiteY1-18" fmla="*/ 141699 h 297225"/>
                  <a:gd name="connsiteX2-19" fmla="*/ 32164 w 142459"/>
                  <a:gd name="connsiteY2-20" fmla="*/ 26824 h 297225"/>
                  <a:gd name="connsiteX3-21" fmla="*/ 96494 w 142459"/>
                  <a:gd name="connsiteY3-22" fmla="*/ 3849 h 297225"/>
                  <a:gd name="connsiteX4-23" fmla="*/ 142444 w 142459"/>
                  <a:gd name="connsiteY4-24" fmla="*/ 86559 h 297225"/>
                  <a:gd name="connsiteX5-25" fmla="*/ 87304 w 142459"/>
                  <a:gd name="connsiteY5-26" fmla="*/ 238193 h 297225"/>
                  <a:gd name="connsiteX6-27" fmla="*/ 32164 w 142459"/>
                  <a:gd name="connsiteY6-28" fmla="*/ 293333 h 297225"/>
                  <a:gd name="connsiteX0-29" fmla="*/ 32815 w 143110"/>
                  <a:gd name="connsiteY0-30" fmla="*/ 293333 h 297225"/>
                  <a:gd name="connsiteX1-31" fmla="*/ 651 w 143110"/>
                  <a:gd name="connsiteY1-32" fmla="*/ 141699 h 297225"/>
                  <a:gd name="connsiteX2-33" fmla="*/ 32815 w 143110"/>
                  <a:gd name="connsiteY2-34" fmla="*/ 26824 h 297225"/>
                  <a:gd name="connsiteX3-35" fmla="*/ 97145 w 143110"/>
                  <a:gd name="connsiteY3-36" fmla="*/ 3849 h 297225"/>
                  <a:gd name="connsiteX4-37" fmla="*/ 143095 w 143110"/>
                  <a:gd name="connsiteY4-38" fmla="*/ 86559 h 297225"/>
                  <a:gd name="connsiteX5-39" fmla="*/ 87955 w 143110"/>
                  <a:gd name="connsiteY5-40" fmla="*/ 238193 h 297225"/>
                  <a:gd name="connsiteX6-41" fmla="*/ 32815 w 143110"/>
                  <a:gd name="connsiteY6-42" fmla="*/ 293333 h 2972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43110" h="297225">
                    <a:moveTo>
                      <a:pt x="32815" y="293333"/>
                    </a:moveTo>
                    <a:cubicBezTo>
                      <a:pt x="18264" y="277251"/>
                      <a:pt x="5246" y="209092"/>
                      <a:pt x="651" y="141699"/>
                    </a:cubicBezTo>
                    <a:cubicBezTo>
                      <a:pt x="-3944" y="74306"/>
                      <a:pt x="16733" y="49799"/>
                      <a:pt x="32815" y="26824"/>
                    </a:cubicBezTo>
                    <a:cubicBezTo>
                      <a:pt x="48897" y="3849"/>
                      <a:pt x="78765" y="-6107"/>
                      <a:pt x="97145" y="3849"/>
                    </a:cubicBezTo>
                    <a:cubicBezTo>
                      <a:pt x="115525" y="13805"/>
                      <a:pt x="143861" y="45204"/>
                      <a:pt x="143095" y="86559"/>
                    </a:cubicBezTo>
                    <a:cubicBezTo>
                      <a:pt x="142329" y="127914"/>
                      <a:pt x="106335" y="203731"/>
                      <a:pt x="87955" y="238193"/>
                    </a:cubicBezTo>
                    <a:cubicBezTo>
                      <a:pt x="69575" y="272655"/>
                      <a:pt x="47366" y="309415"/>
                      <a:pt x="32815" y="2933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9" name="任意多边形 258"/>
              <p:cNvSpPr/>
              <p:nvPr/>
            </p:nvSpPr>
            <p:spPr>
              <a:xfrm>
                <a:off x="2460704" y="2131048"/>
                <a:ext cx="218167" cy="133070"/>
              </a:xfrm>
              <a:custGeom>
                <a:avLst/>
                <a:gdLst>
                  <a:gd name="connsiteX0" fmla="*/ 441863 w 446183"/>
                  <a:gd name="connsiteY0" fmla="*/ 193561 h 217258"/>
                  <a:gd name="connsiteX1" fmla="*/ 308608 w 446183"/>
                  <a:gd name="connsiteY1" fmla="*/ 184371 h 217258"/>
                  <a:gd name="connsiteX2" fmla="*/ 184544 w 446183"/>
                  <a:gd name="connsiteY2" fmla="*/ 69496 h 217258"/>
                  <a:gd name="connsiteX3" fmla="*/ 88050 w 446183"/>
                  <a:gd name="connsiteY3" fmla="*/ 572 h 217258"/>
                  <a:gd name="connsiteX4" fmla="*/ 745 w 446183"/>
                  <a:gd name="connsiteY4" fmla="*/ 106256 h 217258"/>
                  <a:gd name="connsiteX5" fmla="*/ 138594 w 446183"/>
                  <a:gd name="connsiteY5" fmla="*/ 211941 h 217258"/>
                  <a:gd name="connsiteX6" fmla="*/ 441863 w 446183"/>
                  <a:gd name="connsiteY6" fmla="*/ 193561 h 217258"/>
                  <a:gd name="connsiteX0-1" fmla="*/ 441863 w 445992"/>
                  <a:gd name="connsiteY0-2" fmla="*/ 193561 h 242997"/>
                  <a:gd name="connsiteX1-3" fmla="*/ 308608 w 445992"/>
                  <a:gd name="connsiteY1-4" fmla="*/ 184371 h 242997"/>
                  <a:gd name="connsiteX2-5" fmla="*/ 184544 w 445992"/>
                  <a:gd name="connsiteY2-6" fmla="*/ 69496 h 242997"/>
                  <a:gd name="connsiteX3-7" fmla="*/ 88050 w 445992"/>
                  <a:gd name="connsiteY3-8" fmla="*/ 572 h 242997"/>
                  <a:gd name="connsiteX4-9" fmla="*/ 745 w 445992"/>
                  <a:gd name="connsiteY4-10" fmla="*/ 106256 h 242997"/>
                  <a:gd name="connsiteX5-11" fmla="*/ 143189 w 445992"/>
                  <a:gd name="connsiteY5-12" fmla="*/ 239510 h 242997"/>
                  <a:gd name="connsiteX6-13" fmla="*/ 441863 w 445992"/>
                  <a:gd name="connsiteY6-14" fmla="*/ 193561 h 242997"/>
                  <a:gd name="connsiteX0-15" fmla="*/ 442720 w 446849"/>
                  <a:gd name="connsiteY0-16" fmla="*/ 193561 h 242997"/>
                  <a:gd name="connsiteX1-17" fmla="*/ 309465 w 446849"/>
                  <a:gd name="connsiteY1-18" fmla="*/ 184371 h 242997"/>
                  <a:gd name="connsiteX2-19" fmla="*/ 185401 w 446849"/>
                  <a:gd name="connsiteY2-20" fmla="*/ 69496 h 242997"/>
                  <a:gd name="connsiteX3-21" fmla="*/ 88907 w 446849"/>
                  <a:gd name="connsiteY3-22" fmla="*/ 572 h 242997"/>
                  <a:gd name="connsiteX4-23" fmla="*/ 1602 w 446849"/>
                  <a:gd name="connsiteY4-24" fmla="*/ 106256 h 242997"/>
                  <a:gd name="connsiteX5-25" fmla="*/ 144046 w 446849"/>
                  <a:gd name="connsiteY5-26" fmla="*/ 239510 h 242997"/>
                  <a:gd name="connsiteX6-27" fmla="*/ 442720 w 446849"/>
                  <a:gd name="connsiteY6-28" fmla="*/ 193561 h 242997"/>
                  <a:gd name="connsiteX0-29" fmla="*/ 443319 w 447448"/>
                  <a:gd name="connsiteY0-30" fmla="*/ 193561 h 242997"/>
                  <a:gd name="connsiteX1-31" fmla="*/ 310064 w 447448"/>
                  <a:gd name="connsiteY1-32" fmla="*/ 184371 h 242997"/>
                  <a:gd name="connsiteX2-33" fmla="*/ 186000 w 447448"/>
                  <a:gd name="connsiteY2-34" fmla="*/ 69496 h 242997"/>
                  <a:gd name="connsiteX3-35" fmla="*/ 89506 w 447448"/>
                  <a:gd name="connsiteY3-36" fmla="*/ 572 h 242997"/>
                  <a:gd name="connsiteX4-37" fmla="*/ 2201 w 447448"/>
                  <a:gd name="connsiteY4-38" fmla="*/ 106256 h 242997"/>
                  <a:gd name="connsiteX5-39" fmla="*/ 144645 w 447448"/>
                  <a:gd name="connsiteY5-40" fmla="*/ 239510 h 242997"/>
                  <a:gd name="connsiteX6-41" fmla="*/ 443319 w 447448"/>
                  <a:gd name="connsiteY6-42" fmla="*/ 193561 h 242997"/>
                  <a:gd name="connsiteX0-43" fmla="*/ 443319 w 447448"/>
                  <a:gd name="connsiteY0-44" fmla="*/ 194004 h 243440"/>
                  <a:gd name="connsiteX1-45" fmla="*/ 310064 w 447448"/>
                  <a:gd name="connsiteY1-46" fmla="*/ 184814 h 243440"/>
                  <a:gd name="connsiteX2-47" fmla="*/ 186000 w 447448"/>
                  <a:gd name="connsiteY2-48" fmla="*/ 69939 h 243440"/>
                  <a:gd name="connsiteX3-49" fmla="*/ 89506 w 447448"/>
                  <a:gd name="connsiteY3-50" fmla="*/ 1015 h 243440"/>
                  <a:gd name="connsiteX4-51" fmla="*/ 2201 w 447448"/>
                  <a:gd name="connsiteY4-52" fmla="*/ 106699 h 243440"/>
                  <a:gd name="connsiteX5-53" fmla="*/ 144645 w 447448"/>
                  <a:gd name="connsiteY5-54" fmla="*/ 239953 h 243440"/>
                  <a:gd name="connsiteX6-55" fmla="*/ 443319 w 447448"/>
                  <a:gd name="connsiteY6-56" fmla="*/ 194004 h 243440"/>
                  <a:gd name="connsiteX0-57" fmla="*/ 443319 w 447448"/>
                  <a:gd name="connsiteY0-58" fmla="*/ 193545 h 243058"/>
                  <a:gd name="connsiteX1-59" fmla="*/ 310064 w 447448"/>
                  <a:gd name="connsiteY1-60" fmla="*/ 175165 h 243058"/>
                  <a:gd name="connsiteX2-61" fmla="*/ 186000 w 447448"/>
                  <a:gd name="connsiteY2-62" fmla="*/ 69480 h 243058"/>
                  <a:gd name="connsiteX3-63" fmla="*/ 89506 w 447448"/>
                  <a:gd name="connsiteY3-64" fmla="*/ 556 h 243058"/>
                  <a:gd name="connsiteX4-65" fmla="*/ 2201 w 447448"/>
                  <a:gd name="connsiteY4-66" fmla="*/ 106240 h 243058"/>
                  <a:gd name="connsiteX5-67" fmla="*/ 144645 w 447448"/>
                  <a:gd name="connsiteY5-68" fmla="*/ 239494 h 243058"/>
                  <a:gd name="connsiteX6-69" fmla="*/ 443319 w 447448"/>
                  <a:gd name="connsiteY6-70" fmla="*/ 193545 h 243058"/>
                  <a:gd name="connsiteX0-71" fmla="*/ 415749 w 420694"/>
                  <a:gd name="connsiteY0-72" fmla="*/ 202735 h 243111"/>
                  <a:gd name="connsiteX1-73" fmla="*/ 310064 w 420694"/>
                  <a:gd name="connsiteY1-74" fmla="*/ 175165 h 243111"/>
                  <a:gd name="connsiteX2-75" fmla="*/ 186000 w 420694"/>
                  <a:gd name="connsiteY2-76" fmla="*/ 69480 h 243111"/>
                  <a:gd name="connsiteX3-77" fmla="*/ 89506 w 420694"/>
                  <a:gd name="connsiteY3-78" fmla="*/ 556 h 243111"/>
                  <a:gd name="connsiteX4-79" fmla="*/ 2201 w 420694"/>
                  <a:gd name="connsiteY4-80" fmla="*/ 106240 h 243111"/>
                  <a:gd name="connsiteX5-81" fmla="*/ 144645 w 420694"/>
                  <a:gd name="connsiteY5-82" fmla="*/ 239494 h 243111"/>
                  <a:gd name="connsiteX6-83" fmla="*/ 415749 w 420694"/>
                  <a:gd name="connsiteY6-84" fmla="*/ 202735 h 243111"/>
                  <a:gd name="connsiteX0-85" fmla="*/ 401964 w 407450"/>
                  <a:gd name="connsiteY0-86" fmla="*/ 225709 h 247344"/>
                  <a:gd name="connsiteX1-87" fmla="*/ 310064 w 407450"/>
                  <a:gd name="connsiteY1-88" fmla="*/ 175165 h 247344"/>
                  <a:gd name="connsiteX2-89" fmla="*/ 186000 w 407450"/>
                  <a:gd name="connsiteY2-90" fmla="*/ 69480 h 247344"/>
                  <a:gd name="connsiteX3-91" fmla="*/ 89506 w 407450"/>
                  <a:gd name="connsiteY3-92" fmla="*/ 556 h 247344"/>
                  <a:gd name="connsiteX4-93" fmla="*/ 2201 w 407450"/>
                  <a:gd name="connsiteY4-94" fmla="*/ 106240 h 247344"/>
                  <a:gd name="connsiteX5-95" fmla="*/ 144645 w 407450"/>
                  <a:gd name="connsiteY5-96" fmla="*/ 239494 h 247344"/>
                  <a:gd name="connsiteX6-97" fmla="*/ 401964 w 407450"/>
                  <a:gd name="connsiteY6-98" fmla="*/ 225709 h 247344"/>
                  <a:gd name="connsiteX0-99" fmla="*/ 401964 w 406185"/>
                  <a:gd name="connsiteY0-100" fmla="*/ 225701 h 247470"/>
                  <a:gd name="connsiteX1-101" fmla="*/ 296280 w 406185"/>
                  <a:gd name="connsiteY1-102" fmla="*/ 170562 h 247470"/>
                  <a:gd name="connsiteX2-103" fmla="*/ 186000 w 406185"/>
                  <a:gd name="connsiteY2-104" fmla="*/ 69472 h 247470"/>
                  <a:gd name="connsiteX3-105" fmla="*/ 89506 w 406185"/>
                  <a:gd name="connsiteY3-106" fmla="*/ 548 h 247470"/>
                  <a:gd name="connsiteX4-107" fmla="*/ 2201 w 406185"/>
                  <a:gd name="connsiteY4-108" fmla="*/ 106232 h 247470"/>
                  <a:gd name="connsiteX5-109" fmla="*/ 144645 w 406185"/>
                  <a:gd name="connsiteY5-110" fmla="*/ 239486 h 247470"/>
                  <a:gd name="connsiteX6-111" fmla="*/ 401964 w 406185"/>
                  <a:gd name="connsiteY6-112" fmla="*/ 225701 h 247470"/>
                  <a:gd name="connsiteX0-113" fmla="*/ 401964 w 406185"/>
                  <a:gd name="connsiteY0-114" fmla="*/ 225981 h 247750"/>
                  <a:gd name="connsiteX1-115" fmla="*/ 296280 w 406185"/>
                  <a:gd name="connsiteY1-116" fmla="*/ 170842 h 247750"/>
                  <a:gd name="connsiteX2-117" fmla="*/ 186000 w 406185"/>
                  <a:gd name="connsiteY2-118" fmla="*/ 69752 h 247750"/>
                  <a:gd name="connsiteX3-119" fmla="*/ 89506 w 406185"/>
                  <a:gd name="connsiteY3-120" fmla="*/ 828 h 247750"/>
                  <a:gd name="connsiteX4-121" fmla="*/ 2201 w 406185"/>
                  <a:gd name="connsiteY4-122" fmla="*/ 106512 h 247750"/>
                  <a:gd name="connsiteX5-123" fmla="*/ 144645 w 406185"/>
                  <a:gd name="connsiteY5-124" fmla="*/ 239766 h 247750"/>
                  <a:gd name="connsiteX6-125" fmla="*/ 401964 w 406185"/>
                  <a:gd name="connsiteY6-126" fmla="*/ 225981 h 24775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406185" h="247750">
                    <a:moveTo>
                      <a:pt x="401964" y="225981"/>
                    </a:moveTo>
                    <a:cubicBezTo>
                      <a:pt x="427237" y="214494"/>
                      <a:pt x="332274" y="196880"/>
                      <a:pt x="296280" y="170842"/>
                    </a:cubicBezTo>
                    <a:cubicBezTo>
                      <a:pt x="260286" y="144804"/>
                      <a:pt x="220462" y="116468"/>
                      <a:pt x="186000" y="69752"/>
                    </a:cubicBezTo>
                    <a:cubicBezTo>
                      <a:pt x="151538" y="23036"/>
                      <a:pt x="143114" y="-5299"/>
                      <a:pt x="89506" y="828"/>
                    </a:cubicBezTo>
                    <a:cubicBezTo>
                      <a:pt x="35898" y="6955"/>
                      <a:pt x="-10818" y="43715"/>
                      <a:pt x="2201" y="106512"/>
                    </a:cubicBezTo>
                    <a:cubicBezTo>
                      <a:pt x="10625" y="141740"/>
                      <a:pt x="78018" y="219855"/>
                      <a:pt x="144645" y="239766"/>
                    </a:cubicBezTo>
                    <a:cubicBezTo>
                      <a:pt x="211272" y="259677"/>
                      <a:pt x="376691" y="237468"/>
                      <a:pt x="401964" y="2259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0" name="任意多边形 259"/>
              <p:cNvSpPr/>
              <p:nvPr/>
            </p:nvSpPr>
            <p:spPr>
              <a:xfrm>
                <a:off x="2746469" y="2121889"/>
                <a:ext cx="136846" cy="221670"/>
              </a:xfrm>
              <a:custGeom>
                <a:avLst/>
                <a:gdLst>
                  <a:gd name="connsiteX0" fmla="*/ 16265 w 142933"/>
                  <a:gd name="connsiteY0" fmla="*/ 221548 h 221670"/>
                  <a:gd name="connsiteX1" fmla="*/ 7075 w 142933"/>
                  <a:gd name="connsiteY1" fmla="*/ 115864 h 221670"/>
                  <a:gd name="connsiteX2" fmla="*/ 76000 w 142933"/>
                  <a:gd name="connsiteY2" fmla="*/ 5584 h 221670"/>
                  <a:gd name="connsiteX3" fmla="*/ 135734 w 142933"/>
                  <a:gd name="connsiteY3" fmla="*/ 28559 h 221670"/>
                  <a:gd name="connsiteX4" fmla="*/ 131139 w 142933"/>
                  <a:gd name="connsiteY4" fmla="*/ 134244 h 221670"/>
                  <a:gd name="connsiteX5" fmla="*/ 16265 w 142933"/>
                  <a:gd name="connsiteY5" fmla="*/ 221548 h 221670"/>
                  <a:gd name="connsiteX0-1" fmla="*/ 15111 w 136846"/>
                  <a:gd name="connsiteY0-2" fmla="*/ 221548 h 221670"/>
                  <a:gd name="connsiteX1-3" fmla="*/ 5921 w 136846"/>
                  <a:gd name="connsiteY1-4" fmla="*/ 115864 h 221670"/>
                  <a:gd name="connsiteX2-5" fmla="*/ 74846 w 136846"/>
                  <a:gd name="connsiteY2-6" fmla="*/ 5584 h 221670"/>
                  <a:gd name="connsiteX3-7" fmla="*/ 134580 w 136846"/>
                  <a:gd name="connsiteY3-8" fmla="*/ 28559 h 221670"/>
                  <a:gd name="connsiteX4-9" fmla="*/ 107010 w 136846"/>
                  <a:gd name="connsiteY4-10" fmla="*/ 134244 h 221670"/>
                  <a:gd name="connsiteX5-11" fmla="*/ 15111 w 136846"/>
                  <a:gd name="connsiteY5-12" fmla="*/ 221548 h 221670"/>
                  <a:gd name="connsiteX0-13" fmla="*/ 15111 w 136846"/>
                  <a:gd name="connsiteY0-14" fmla="*/ 221548 h 221670"/>
                  <a:gd name="connsiteX1-15" fmla="*/ 5921 w 136846"/>
                  <a:gd name="connsiteY1-16" fmla="*/ 115864 h 221670"/>
                  <a:gd name="connsiteX2-17" fmla="*/ 74846 w 136846"/>
                  <a:gd name="connsiteY2-18" fmla="*/ 5584 h 221670"/>
                  <a:gd name="connsiteX3-19" fmla="*/ 134580 w 136846"/>
                  <a:gd name="connsiteY3-20" fmla="*/ 28559 h 221670"/>
                  <a:gd name="connsiteX4-21" fmla="*/ 107010 w 136846"/>
                  <a:gd name="connsiteY4-22" fmla="*/ 134244 h 221670"/>
                  <a:gd name="connsiteX5-23" fmla="*/ 15111 w 136846"/>
                  <a:gd name="connsiteY5-24" fmla="*/ 221548 h 221670"/>
                  <a:gd name="connsiteX0-25" fmla="*/ 15111 w 136846"/>
                  <a:gd name="connsiteY0-26" fmla="*/ 221548 h 221670"/>
                  <a:gd name="connsiteX1-27" fmla="*/ 5921 w 136846"/>
                  <a:gd name="connsiteY1-28" fmla="*/ 115864 h 221670"/>
                  <a:gd name="connsiteX2-29" fmla="*/ 74846 w 136846"/>
                  <a:gd name="connsiteY2-30" fmla="*/ 5584 h 221670"/>
                  <a:gd name="connsiteX3-31" fmla="*/ 134580 w 136846"/>
                  <a:gd name="connsiteY3-32" fmla="*/ 28559 h 221670"/>
                  <a:gd name="connsiteX4-33" fmla="*/ 107010 w 136846"/>
                  <a:gd name="connsiteY4-34" fmla="*/ 134244 h 221670"/>
                  <a:gd name="connsiteX5-35" fmla="*/ 15111 w 136846"/>
                  <a:gd name="connsiteY5-36" fmla="*/ 221548 h 22167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36846" h="221670">
                    <a:moveTo>
                      <a:pt x="15111" y="221548"/>
                    </a:moveTo>
                    <a:cubicBezTo>
                      <a:pt x="-1737" y="218485"/>
                      <a:pt x="-4035" y="174833"/>
                      <a:pt x="5921" y="115864"/>
                    </a:cubicBezTo>
                    <a:cubicBezTo>
                      <a:pt x="15877" y="56895"/>
                      <a:pt x="44213" y="20135"/>
                      <a:pt x="74846" y="5584"/>
                    </a:cubicBezTo>
                    <a:cubicBezTo>
                      <a:pt x="105479" y="-8967"/>
                      <a:pt x="125390" y="7116"/>
                      <a:pt x="134580" y="28559"/>
                    </a:cubicBezTo>
                    <a:cubicBezTo>
                      <a:pt x="143770" y="50002"/>
                      <a:pt x="123092" y="99016"/>
                      <a:pt x="107010" y="134244"/>
                    </a:cubicBezTo>
                    <a:cubicBezTo>
                      <a:pt x="90928" y="169472"/>
                      <a:pt x="31959" y="224611"/>
                      <a:pt x="15111" y="2215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1" name="任意多边形 260"/>
              <p:cNvSpPr/>
              <p:nvPr/>
            </p:nvSpPr>
            <p:spPr>
              <a:xfrm>
                <a:off x="2470920" y="2306349"/>
                <a:ext cx="277299" cy="161943"/>
              </a:xfrm>
              <a:custGeom>
                <a:avLst/>
                <a:gdLst>
                  <a:gd name="connsiteX0" fmla="*/ 276875 w 277299"/>
                  <a:gd name="connsiteY0" fmla="*/ 37088 h 161943"/>
                  <a:gd name="connsiteX1" fmla="*/ 175786 w 277299"/>
                  <a:gd name="connsiteY1" fmla="*/ 328 h 161943"/>
                  <a:gd name="connsiteX2" fmla="*/ 42531 w 277299"/>
                  <a:gd name="connsiteY2" fmla="*/ 23303 h 161943"/>
                  <a:gd name="connsiteX3" fmla="*/ 1176 w 277299"/>
                  <a:gd name="connsiteY3" fmla="*/ 92228 h 161943"/>
                  <a:gd name="connsiteX4" fmla="*/ 19556 w 277299"/>
                  <a:gd name="connsiteY4" fmla="*/ 142773 h 161943"/>
                  <a:gd name="connsiteX5" fmla="*/ 102266 w 277299"/>
                  <a:gd name="connsiteY5" fmla="*/ 161153 h 161943"/>
                  <a:gd name="connsiteX6" fmla="*/ 207950 w 277299"/>
                  <a:gd name="connsiteY6" fmla="*/ 119798 h 161943"/>
                  <a:gd name="connsiteX7" fmla="*/ 276875 w 277299"/>
                  <a:gd name="connsiteY7" fmla="*/ 37088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7299" h="161943">
                    <a:moveTo>
                      <a:pt x="276875" y="37088"/>
                    </a:moveTo>
                    <a:cubicBezTo>
                      <a:pt x="271514" y="17176"/>
                      <a:pt x="214843" y="2625"/>
                      <a:pt x="175786" y="328"/>
                    </a:cubicBezTo>
                    <a:cubicBezTo>
                      <a:pt x="136729" y="-1969"/>
                      <a:pt x="71633" y="7986"/>
                      <a:pt x="42531" y="23303"/>
                    </a:cubicBezTo>
                    <a:cubicBezTo>
                      <a:pt x="13429" y="38620"/>
                      <a:pt x="5005" y="72316"/>
                      <a:pt x="1176" y="92228"/>
                    </a:cubicBezTo>
                    <a:cubicBezTo>
                      <a:pt x="-2653" y="112140"/>
                      <a:pt x="2708" y="131286"/>
                      <a:pt x="19556" y="142773"/>
                    </a:cubicBezTo>
                    <a:cubicBezTo>
                      <a:pt x="36404" y="154260"/>
                      <a:pt x="70867" y="164982"/>
                      <a:pt x="102266" y="161153"/>
                    </a:cubicBezTo>
                    <a:cubicBezTo>
                      <a:pt x="133665" y="157324"/>
                      <a:pt x="180380" y="138178"/>
                      <a:pt x="207950" y="119798"/>
                    </a:cubicBezTo>
                    <a:cubicBezTo>
                      <a:pt x="235520" y="101418"/>
                      <a:pt x="282236" y="57000"/>
                      <a:pt x="276875" y="370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2" name="任意多边形 261"/>
              <p:cNvSpPr/>
              <p:nvPr/>
            </p:nvSpPr>
            <p:spPr>
              <a:xfrm rot="1195102">
                <a:off x="2579692" y="2378051"/>
                <a:ext cx="218741" cy="274129"/>
              </a:xfrm>
              <a:custGeom>
                <a:avLst/>
                <a:gdLst>
                  <a:gd name="connsiteX0" fmla="*/ 217814 w 217907"/>
                  <a:gd name="connsiteY0" fmla="*/ 9898 h 281881"/>
                  <a:gd name="connsiteX1" fmla="*/ 144294 w 217907"/>
                  <a:gd name="connsiteY1" fmla="*/ 32873 h 281881"/>
                  <a:gd name="connsiteX2" fmla="*/ 43205 w 217907"/>
                  <a:gd name="connsiteY2" fmla="*/ 101797 h 281881"/>
                  <a:gd name="connsiteX3" fmla="*/ 1850 w 217907"/>
                  <a:gd name="connsiteY3" fmla="*/ 230457 h 281881"/>
                  <a:gd name="connsiteX4" fmla="*/ 98344 w 217907"/>
                  <a:gd name="connsiteY4" fmla="*/ 281001 h 281881"/>
                  <a:gd name="connsiteX5" fmla="*/ 158079 w 217907"/>
                  <a:gd name="connsiteY5" fmla="*/ 193697 h 281881"/>
                  <a:gd name="connsiteX6" fmla="*/ 217814 w 217907"/>
                  <a:gd name="connsiteY6" fmla="*/ 9898 h 281881"/>
                  <a:gd name="connsiteX0-1" fmla="*/ 218648 w 218741"/>
                  <a:gd name="connsiteY0-2" fmla="*/ 2146 h 274129"/>
                  <a:gd name="connsiteX1-3" fmla="*/ 44039 w 218741"/>
                  <a:gd name="connsiteY1-4" fmla="*/ 94045 h 274129"/>
                  <a:gd name="connsiteX2-5" fmla="*/ 2684 w 218741"/>
                  <a:gd name="connsiteY2-6" fmla="*/ 222705 h 274129"/>
                  <a:gd name="connsiteX3-7" fmla="*/ 99178 w 218741"/>
                  <a:gd name="connsiteY3-8" fmla="*/ 273249 h 274129"/>
                  <a:gd name="connsiteX4-9" fmla="*/ 158913 w 218741"/>
                  <a:gd name="connsiteY4-10" fmla="*/ 185945 h 274129"/>
                  <a:gd name="connsiteX5-11" fmla="*/ 218648 w 218741"/>
                  <a:gd name="connsiteY5-12" fmla="*/ 2146 h 2741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18741" h="274129">
                    <a:moveTo>
                      <a:pt x="218648" y="2146"/>
                    </a:moveTo>
                    <a:cubicBezTo>
                      <a:pt x="199502" y="-13171"/>
                      <a:pt x="80033" y="57285"/>
                      <a:pt x="44039" y="94045"/>
                    </a:cubicBezTo>
                    <a:cubicBezTo>
                      <a:pt x="8045" y="130805"/>
                      <a:pt x="-6506" y="192838"/>
                      <a:pt x="2684" y="222705"/>
                    </a:cubicBezTo>
                    <a:cubicBezTo>
                      <a:pt x="11874" y="252572"/>
                      <a:pt x="73140" y="279376"/>
                      <a:pt x="99178" y="273249"/>
                    </a:cubicBezTo>
                    <a:cubicBezTo>
                      <a:pt x="125216" y="267122"/>
                      <a:pt x="137470" y="228065"/>
                      <a:pt x="158913" y="185945"/>
                    </a:cubicBezTo>
                    <a:cubicBezTo>
                      <a:pt x="180356" y="143825"/>
                      <a:pt x="220945" y="28950"/>
                      <a:pt x="218648" y="21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3" name="任意多边形 262"/>
              <p:cNvSpPr/>
              <p:nvPr/>
            </p:nvSpPr>
            <p:spPr>
              <a:xfrm>
                <a:off x="2846422" y="2244314"/>
                <a:ext cx="197174" cy="188600"/>
              </a:xfrm>
              <a:custGeom>
                <a:avLst/>
                <a:gdLst>
                  <a:gd name="connsiteX0" fmla="*/ 2462 w 197174"/>
                  <a:gd name="connsiteY0" fmla="*/ 186428 h 188600"/>
                  <a:gd name="connsiteX1" fmla="*/ 34627 w 197174"/>
                  <a:gd name="connsiteY1" fmla="*/ 66958 h 188600"/>
                  <a:gd name="connsiteX2" fmla="*/ 98957 w 197174"/>
                  <a:gd name="connsiteY2" fmla="*/ 2629 h 188600"/>
                  <a:gd name="connsiteX3" fmla="*/ 186261 w 197174"/>
                  <a:gd name="connsiteY3" fmla="*/ 21009 h 188600"/>
                  <a:gd name="connsiteX4" fmla="*/ 186261 w 197174"/>
                  <a:gd name="connsiteY4" fmla="*/ 99123 h 188600"/>
                  <a:gd name="connsiteX5" fmla="*/ 98957 w 197174"/>
                  <a:gd name="connsiteY5" fmla="*/ 140478 h 188600"/>
                  <a:gd name="connsiteX6" fmla="*/ 2462 w 197174"/>
                  <a:gd name="connsiteY6" fmla="*/ 186428 h 18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174" h="188600">
                    <a:moveTo>
                      <a:pt x="2462" y="186428"/>
                    </a:moveTo>
                    <a:cubicBezTo>
                      <a:pt x="-8260" y="174175"/>
                      <a:pt x="18545" y="97591"/>
                      <a:pt x="34627" y="66958"/>
                    </a:cubicBezTo>
                    <a:cubicBezTo>
                      <a:pt x="50710" y="36325"/>
                      <a:pt x="73685" y="10287"/>
                      <a:pt x="98957" y="2629"/>
                    </a:cubicBezTo>
                    <a:cubicBezTo>
                      <a:pt x="124229" y="-5029"/>
                      <a:pt x="171710" y="4927"/>
                      <a:pt x="186261" y="21009"/>
                    </a:cubicBezTo>
                    <a:cubicBezTo>
                      <a:pt x="200812" y="37091"/>
                      <a:pt x="200812" y="79212"/>
                      <a:pt x="186261" y="99123"/>
                    </a:cubicBezTo>
                    <a:cubicBezTo>
                      <a:pt x="171710" y="119034"/>
                      <a:pt x="129590" y="125161"/>
                      <a:pt x="98957" y="140478"/>
                    </a:cubicBezTo>
                    <a:cubicBezTo>
                      <a:pt x="68324" y="155795"/>
                      <a:pt x="13184" y="198681"/>
                      <a:pt x="2462" y="1864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4" name="任意多边形 263"/>
              <p:cNvSpPr/>
              <p:nvPr/>
            </p:nvSpPr>
            <p:spPr>
              <a:xfrm rot="1032875">
                <a:off x="2738264" y="2459959"/>
                <a:ext cx="171083" cy="207331"/>
              </a:xfrm>
              <a:custGeom>
                <a:avLst/>
                <a:gdLst>
                  <a:gd name="connsiteX0" fmla="*/ 170354 w 171083"/>
                  <a:gd name="connsiteY0" fmla="*/ 7541 h 207331"/>
                  <a:gd name="connsiteX1" fmla="*/ 78455 w 171083"/>
                  <a:gd name="connsiteY1" fmla="*/ 44301 h 207331"/>
                  <a:gd name="connsiteX2" fmla="*/ 4935 w 171083"/>
                  <a:gd name="connsiteY2" fmla="*/ 127011 h 207331"/>
                  <a:gd name="connsiteX3" fmla="*/ 18720 w 171083"/>
                  <a:gd name="connsiteY3" fmla="*/ 191340 h 207331"/>
                  <a:gd name="connsiteX4" fmla="*/ 115214 w 171083"/>
                  <a:gd name="connsiteY4" fmla="*/ 191340 h 207331"/>
                  <a:gd name="connsiteX5" fmla="*/ 170354 w 171083"/>
                  <a:gd name="connsiteY5" fmla="*/ 7541 h 207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083" h="207331">
                    <a:moveTo>
                      <a:pt x="170354" y="7541"/>
                    </a:moveTo>
                    <a:cubicBezTo>
                      <a:pt x="164228" y="-16965"/>
                      <a:pt x="106025" y="24389"/>
                      <a:pt x="78455" y="44301"/>
                    </a:cubicBezTo>
                    <a:cubicBezTo>
                      <a:pt x="50885" y="64213"/>
                      <a:pt x="14891" y="102504"/>
                      <a:pt x="4935" y="127011"/>
                    </a:cubicBezTo>
                    <a:cubicBezTo>
                      <a:pt x="-5021" y="151518"/>
                      <a:pt x="340" y="180619"/>
                      <a:pt x="18720" y="191340"/>
                    </a:cubicBezTo>
                    <a:cubicBezTo>
                      <a:pt x="37100" y="202062"/>
                      <a:pt x="87644" y="221207"/>
                      <a:pt x="115214" y="191340"/>
                    </a:cubicBezTo>
                    <a:cubicBezTo>
                      <a:pt x="142784" y="161473"/>
                      <a:pt x="176480" y="32047"/>
                      <a:pt x="170354" y="75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5" name="任意多边形 264"/>
              <p:cNvSpPr/>
              <p:nvPr/>
            </p:nvSpPr>
            <p:spPr>
              <a:xfrm>
                <a:off x="2925807" y="2338226"/>
                <a:ext cx="234111" cy="156038"/>
              </a:xfrm>
              <a:custGeom>
                <a:avLst/>
                <a:gdLst>
                  <a:gd name="connsiteX0" fmla="*/ 1192 w 234111"/>
                  <a:gd name="connsiteY0" fmla="*/ 152251 h 156038"/>
                  <a:gd name="connsiteX1" fmla="*/ 70117 w 234111"/>
                  <a:gd name="connsiteY1" fmla="*/ 51162 h 156038"/>
                  <a:gd name="connsiteX2" fmla="*/ 194181 w 234111"/>
                  <a:gd name="connsiteY2" fmla="*/ 617 h 156038"/>
                  <a:gd name="connsiteX3" fmla="*/ 230941 w 234111"/>
                  <a:gd name="connsiteY3" fmla="*/ 83327 h 156038"/>
                  <a:gd name="connsiteX4" fmla="*/ 125256 w 234111"/>
                  <a:gd name="connsiteY4" fmla="*/ 129276 h 156038"/>
                  <a:gd name="connsiteX5" fmla="*/ 1192 w 234111"/>
                  <a:gd name="connsiteY5" fmla="*/ 152251 h 156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4111" h="156038">
                    <a:moveTo>
                      <a:pt x="1192" y="152251"/>
                    </a:moveTo>
                    <a:cubicBezTo>
                      <a:pt x="-7998" y="139232"/>
                      <a:pt x="37952" y="76434"/>
                      <a:pt x="70117" y="51162"/>
                    </a:cubicBezTo>
                    <a:cubicBezTo>
                      <a:pt x="102282" y="25890"/>
                      <a:pt x="167377" y="-4744"/>
                      <a:pt x="194181" y="617"/>
                    </a:cubicBezTo>
                    <a:cubicBezTo>
                      <a:pt x="220985" y="5978"/>
                      <a:pt x="242428" y="61884"/>
                      <a:pt x="230941" y="83327"/>
                    </a:cubicBezTo>
                    <a:cubicBezTo>
                      <a:pt x="219454" y="104770"/>
                      <a:pt x="160484" y="117023"/>
                      <a:pt x="125256" y="129276"/>
                    </a:cubicBezTo>
                    <a:cubicBezTo>
                      <a:pt x="90028" y="141529"/>
                      <a:pt x="10382" y="165270"/>
                      <a:pt x="1192" y="1522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6" name="任意多边形 265"/>
              <p:cNvSpPr/>
              <p:nvPr/>
            </p:nvSpPr>
            <p:spPr>
              <a:xfrm>
                <a:off x="2849309" y="2552624"/>
                <a:ext cx="171083" cy="207331"/>
              </a:xfrm>
              <a:custGeom>
                <a:avLst/>
                <a:gdLst>
                  <a:gd name="connsiteX0" fmla="*/ 170354 w 171083"/>
                  <a:gd name="connsiteY0" fmla="*/ 7541 h 207331"/>
                  <a:gd name="connsiteX1" fmla="*/ 78455 w 171083"/>
                  <a:gd name="connsiteY1" fmla="*/ 44301 h 207331"/>
                  <a:gd name="connsiteX2" fmla="*/ 4935 w 171083"/>
                  <a:gd name="connsiteY2" fmla="*/ 127011 h 207331"/>
                  <a:gd name="connsiteX3" fmla="*/ 18720 w 171083"/>
                  <a:gd name="connsiteY3" fmla="*/ 191340 h 207331"/>
                  <a:gd name="connsiteX4" fmla="*/ 115214 w 171083"/>
                  <a:gd name="connsiteY4" fmla="*/ 191340 h 207331"/>
                  <a:gd name="connsiteX5" fmla="*/ 170354 w 171083"/>
                  <a:gd name="connsiteY5" fmla="*/ 7541 h 207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083" h="207331">
                    <a:moveTo>
                      <a:pt x="170354" y="7541"/>
                    </a:moveTo>
                    <a:cubicBezTo>
                      <a:pt x="164228" y="-16965"/>
                      <a:pt x="106025" y="24389"/>
                      <a:pt x="78455" y="44301"/>
                    </a:cubicBezTo>
                    <a:cubicBezTo>
                      <a:pt x="50885" y="64213"/>
                      <a:pt x="14891" y="102504"/>
                      <a:pt x="4935" y="127011"/>
                    </a:cubicBezTo>
                    <a:cubicBezTo>
                      <a:pt x="-5021" y="151518"/>
                      <a:pt x="340" y="180619"/>
                      <a:pt x="18720" y="191340"/>
                    </a:cubicBezTo>
                    <a:cubicBezTo>
                      <a:pt x="37100" y="202062"/>
                      <a:pt x="87644" y="221207"/>
                      <a:pt x="115214" y="191340"/>
                    </a:cubicBezTo>
                    <a:cubicBezTo>
                      <a:pt x="142784" y="161473"/>
                      <a:pt x="176480" y="32047"/>
                      <a:pt x="170354" y="75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7" name="任意多边形 266"/>
              <p:cNvSpPr/>
              <p:nvPr/>
            </p:nvSpPr>
            <p:spPr>
              <a:xfrm rot="702527">
                <a:off x="3026393" y="2444526"/>
                <a:ext cx="147187" cy="140787"/>
              </a:xfrm>
              <a:custGeom>
                <a:avLst/>
                <a:gdLst>
                  <a:gd name="connsiteX0" fmla="*/ 2462 w 197174"/>
                  <a:gd name="connsiteY0" fmla="*/ 186428 h 188600"/>
                  <a:gd name="connsiteX1" fmla="*/ 34627 w 197174"/>
                  <a:gd name="connsiteY1" fmla="*/ 66958 h 188600"/>
                  <a:gd name="connsiteX2" fmla="*/ 98957 w 197174"/>
                  <a:gd name="connsiteY2" fmla="*/ 2629 h 188600"/>
                  <a:gd name="connsiteX3" fmla="*/ 186261 w 197174"/>
                  <a:gd name="connsiteY3" fmla="*/ 21009 h 188600"/>
                  <a:gd name="connsiteX4" fmla="*/ 186261 w 197174"/>
                  <a:gd name="connsiteY4" fmla="*/ 99123 h 188600"/>
                  <a:gd name="connsiteX5" fmla="*/ 98957 w 197174"/>
                  <a:gd name="connsiteY5" fmla="*/ 140478 h 188600"/>
                  <a:gd name="connsiteX6" fmla="*/ 2462 w 197174"/>
                  <a:gd name="connsiteY6" fmla="*/ 186428 h 18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174" h="188600">
                    <a:moveTo>
                      <a:pt x="2462" y="186428"/>
                    </a:moveTo>
                    <a:cubicBezTo>
                      <a:pt x="-8260" y="174175"/>
                      <a:pt x="18545" y="97591"/>
                      <a:pt x="34627" y="66958"/>
                    </a:cubicBezTo>
                    <a:cubicBezTo>
                      <a:pt x="50710" y="36325"/>
                      <a:pt x="73685" y="10287"/>
                      <a:pt x="98957" y="2629"/>
                    </a:cubicBezTo>
                    <a:cubicBezTo>
                      <a:pt x="124229" y="-5029"/>
                      <a:pt x="171710" y="4927"/>
                      <a:pt x="186261" y="21009"/>
                    </a:cubicBezTo>
                    <a:cubicBezTo>
                      <a:pt x="200812" y="37091"/>
                      <a:pt x="200812" y="79212"/>
                      <a:pt x="186261" y="99123"/>
                    </a:cubicBezTo>
                    <a:cubicBezTo>
                      <a:pt x="171710" y="119034"/>
                      <a:pt x="129590" y="125161"/>
                      <a:pt x="98957" y="140478"/>
                    </a:cubicBezTo>
                    <a:cubicBezTo>
                      <a:pt x="68324" y="155795"/>
                      <a:pt x="13184" y="198681"/>
                      <a:pt x="2462" y="1864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8" name="任意多边形 267"/>
              <p:cNvSpPr/>
              <p:nvPr/>
            </p:nvSpPr>
            <p:spPr>
              <a:xfrm>
                <a:off x="2978735" y="2636100"/>
                <a:ext cx="145250" cy="176025"/>
              </a:xfrm>
              <a:custGeom>
                <a:avLst/>
                <a:gdLst>
                  <a:gd name="connsiteX0" fmla="*/ 170354 w 171083"/>
                  <a:gd name="connsiteY0" fmla="*/ 7541 h 207331"/>
                  <a:gd name="connsiteX1" fmla="*/ 78455 w 171083"/>
                  <a:gd name="connsiteY1" fmla="*/ 44301 h 207331"/>
                  <a:gd name="connsiteX2" fmla="*/ 4935 w 171083"/>
                  <a:gd name="connsiteY2" fmla="*/ 127011 h 207331"/>
                  <a:gd name="connsiteX3" fmla="*/ 18720 w 171083"/>
                  <a:gd name="connsiteY3" fmla="*/ 191340 h 207331"/>
                  <a:gd name="connsiteX4" fmla="*/ 115214 w 171083"/>
                  <a:gd name="connsiteY4" fmla="*/ 191340 h 207331"/>
                  <a:gd name="connsiteX5" fmla="*/ 170354 w 171083"/>
                  <a:gd name="connsiteY5" fmla="*/ 7541 h 207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083" h="207331">
                    <a:moveTo>
                      <a:pt x="170354" y="7541"/>
                    </a:moveTo>
                    <a:cubicBezTo>
                      <a:pt x="164228" y="-16965"/>
                      <a:pt x="106025" y="24389"/>
                      <a:pt x="78455" y="44301"/>
                    </a:cubicBezTo>
                    <a:cubicBezTo>
                      <a:pt x="50885" y="64213"/>
                      <a:pt x="14891" y="102504"/>
                      <a:pt x="4935" y="127011"/>
                    </a:cubicBezTo>
                    <a:cubicBezTo>
                      <a:pt x="-5021" y="151518"/>
                      <a:pt x="340" y="180619"/>
                      <a:pt x="18720" y="191340"/>
                    </a:cubicBezTo>
                    <a:cubicBezTo>
                      <a:pt x="37100" y="202062"/>
                      <a:pt x="87644" y="221207"/>
                      <a:pt x="115214" y="191340"/>
                    </a:cubicBezTo>
                    <a:cubicBezTo>
                      <a:pt x="142784" y="161473"/>
                      <a:pt x="176480" y="32047"/>
                      <a:pt x="170354" y="75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9" name="任意多边形 268"/>
              <p:cNvSpPr/>
              <p:nvPr/>
            </p:nvSpPr>
            <p:spPr>
              <a:xfrm rot="20352471">
                <a:off x="3101182" y="2476691"/>
                <a:ext cx="206760" cy="137808"/>
              </a:xfrm>
              <a:custGeom>
                <a:avLst/>
                <a:gdLst>
                  <a:gd name="connsiteX0" fmla="*/ 1192 w 234111"/>
                  <a:gd name="connsiteY0" fmla="*/ 152251 h 156038"/>
                  <a:gd name="connsiteX1" fmla="*/ 70117 w 234111"/>
                  <a:gd name="connsiteY1" fmla="*/ 51162 h 156038"/>
                  <a:gd name="connsiteX2" fmla="*/ 194181 w 234111"/>
                  <a:gd name="connsiteY2" fmla="*/ 617 h 156038"/>
                  <a:gd name="connsiteX3" fmla="*/ 230941 w 234111"/>
                  <a:gd name="connsiteY3" fmla="*/ 83327 h 156038"/>
                  <a:gd name="connsiteX4" fmla="*/ 125256 w 234111"/>
                  <a:gd name="connsiteY4" fmla="*/ 129276 h 156038"/>
                  <a:gd name="connsiteX5" fmla="*/ 1192 w 234111"/>
                  <a:gd name="connsiteY5" fmla="*/ 152251 h 156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4111" h="156038">
                    <a:moveTo>
                      <a:pt x="1192" y="152251"/>
                    </a:moveTo>
                    <a:cubicBezTo>
                      <a:pt x="-7998" y="139232"/>
                      <a:pt x="37952" y="76434"/>
                      <a:pt x="70117" y="51162"/>
                    </a:cubicBezTo>
                    <a:cubicBezTo>
                      <a:pt x="102282" y="25890"/>
                      <a:pt x="167377" y="-4744"/>
                      <a:pt x="194181" y="617"/>
                    </a:cubicBezTo>
                    <a:cubicBezTo>
                      <a:pt x="220985" y="5978"/>
                      <a:pt x="242428" y="61884"/>
                      <a:pt x="230941" y="83327"/>
                    </a:cubicBezTo>
                    <a:cubicBezTo>
                      <a:pt x="219454" y="104770"/>
                      <a:pt x="160484" y="117023"/>
                      <a:pt x="125256" y="129276"/>
                    </a:cubicBezTo>
                    <a:cubicBezTo>
                      <a:pt x="90028" y="141529"/>
                      <a:pt x="10382" y="165270"/>
                      <a:pt x="1192" y="1522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0" name="任意多边形 269"/>
              <p:cNvSpPr/>
              <p:nvPr/>
            </p:nvSpPr>
            <p:spPr>
              <a:xfrm rot="19884737">
                <a:off x="3212227" y="2532597"/>
                <a:ext cx="206760" cy="137808"/>
              </a:xfrm>
              <a:custGeom>
                <a:avLst/>
                <a:gdLst>
                  <a:gd name="connsiteX0" fmla="*/ 1192 w 234111"/>
                  <a:gd name="connsiteY0" fmla="*/ 152251 h 156038"/>
                  <a:gd name="connsiteX1" fmla="*/ 70117 w 234111"/>
                  <a:gd name="connsiteY1" fmla="*/ 51162 h 156038"/>
                  <a:gd name="connsiteX2" fmla="*/ 194181 w 234111"/>
                  <a:gd name="connsiteY2" fmla="*/ 617 h 156038"/>
                  <a:gd name="connsiteX3" fmla="*/ 230941 w 234111"/>
                  <a:gd name="connsiteY3" fmla="*/ 83327 h 156038"/>
                  <a:gd name="connsiteX4" fmla="*/ 125256 w 234111"/>
                  <a:gd name="connsiteY4" fmla="*/ 129276 h 156038"/>
                  <a:gd name="connsiteX5" fmla="*/ 1192 w 234111"/>
                  <a:gd name="connsiteY5" fmla="*/ 152251 h 156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4111" h="156038">
                    <a:moveTo>
                      <a:pt x="1192" y="152251"/>
                    </a:moveTo>
                    <a:cubicBezTo>
                      <a:pt x="-7998" y="139232"/>
                      <a:pt x="37952" y="76434"/>
                      <a:pt x="70117" y="51162"/>
                    </a:cubicBezTo>
                    <a:cubicBezTo>
                      <a:pt x="102282" y="25890"/>
                      <a:pt x="167377" y="-4744"/>
                      <a:pt x="194181" y="617"/>
                    </a:cubicBezTo>
                    <a:cubicBezTo>
                      <a:pt x="220985" y="5978"/>
                      <a:pt x="242428" y="61884"/>
                      <a:pt x="230941" y="83327"/>
                    </a:cubicBezTo>
                    <a:cubicBezTo>
                      <a:pt x="219454" y="104770"/>
                      <a:pt x="160484" y="117023"/>
                      <a:pt x="125256" y="129276"/>
                    </a:cubicBezTo>
                    <a:cubicBezTo>
                      <a:pt x="90028" y="141529"/>
                      <a:pt x="10382" y="165270"/>
                      <a:pt x="1192" y="1522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1" name="任意多边形 270"/>
              <p:cNvSpPr/>
              <p:nvPr/>
            </p:nvSpPr>
            <p:spPr>
              <a:xfrm>
                <a:off x="3112756" y="2701196"/>
                <a:ext cx="145250" cy="176025"/>
              </a:xfrm>
              <a:custGeom>
                <a:avLst/>
                <a:gdLst>
                  <a:gd name="connsiteX0" fmla="*/ 170354 w 171083"/>
                  <a:gd name="connsiteY0" fmla="*/ 7541 h 207331"/>
                  <a:gd name="connsiteX1" fmla="*/ 78455 w 171083"/>
                  <a:gd name="connsiteY1" fmla="*/ 44301 h 207331"/>
                  <a:gd name="connsiteX2" fmla="*/ 4935 w 171083"/>
                  <a:gd name="connsiteY2" fmla="*/ 127011 h 207331"/>
                  <a:gd name="connsiteX3" fmla="*/ 18720 w 171083"/>
                  <a:gd name="connsiteY3" fmla="*/ 191340 h 207331"/>
                  <a:gd name="connsiteX4" fmla="*/ 115214 w 171083"/>
                  <a:gd name="connsiteY4" fmla="*/ 191340 h 207331"/>
                  <a:gd name="connsiteX5" fmla="*/ 170354 w 171083"/>
                  <a:gd name="connsiteY5" fmla="*/ 7541 h 207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083" h="207331">
                    <a:moveTo>
                      <a:pt x="170354" y="7541"/>
                    </a:moveTo>
                    <a:cubicBezTo>
                      <a:pt x="164228" y="-16965"/>
                      <a:pt x="106025" y="24389"/>
                      <a:pt x="78455" y="44301"/>
                    </a:cubicBezTo>
                    <a:cubicBezTo>
                      <a:pt x="50885" y="64213"/>
                      <a:pt x="14891" y="102504"/>
                      <a:pt x="4935" y="127011"/>
                    </a:cubicBezTo>
                    <a:cubicBezTo>
                      <a:pt x="-5021" y="151518"/>
                      <a:pt x="340" y="180619"/>
                      <a:pt x="18720" y="191340"/>
                    </a:cubicBezTo>
                    <a:cubicBezTo>
                      <a:pt x="37100" y="202062"/>
                      <a:pt x="87644" y="221207"/>
                      <a:pt x="115214" y="191340"/>
                    </a:cubicBezTo>
                    <a:cubicBezTo>
                      <a:pt x="142784" y="161473"/>
                      <a:pt x="176480" y="32047"/>
                      <a:pt x="170354" y="75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2" name="任意多边形 271"/>
              <p:cNvSpPr/>
              <p:nvPr/>
            </p:nvSpPr>
            <p:spPr>
              <a:xfrm>
                <a:off x="2669680" y="2251538"/>
                <a:ext cx="601942" cy="464092"/>
              </a:xfrm>
              <a:custGeom>
                <a:avLst/>
                <a:gdLst>
                  <a:gd name="connsiteX0" fmla="*/ 601942 w 601942"/>
                  <a:gd name="connsiteY0" fmla="*/ 464092 h 464092"/>
                  <a:gd name="connsiteX1" fmla="*/ 491663 w 601942"/>
                  <a:gd name="connsiteY1" fmla="*/ 408952 h 464092"/>
                  <a:gd name="connsiteX2" fmla="*/ 349218 w 601942"/>
                  <a:gd name="connsiteY2" fmla="*/ 317053 h 464092"/>
                  <a:gd name="connsiteX3" fmla="*/ 151635 w 601942"/>
                  <a:gd name="connsiteY3" fmla="*/ 174609 h 464092"/>
                  <a:gd name="connsiteX4" fmla="*/ 0 w 601942"/>
                  <a:gd name="connsiteY4" fmla="*/ 0 h 464092"/>
                  <a:gd name="connsiteX0-1" fmla="*/ 601942 w 601942"/>
                  <a:gd name="connsiteY0-2" fmla="*/ 464092 h 464092"/>
                  <a:gd name="connsiteX1-3" fmla="*/ 491663 w 601942"/>
                  <a:gd name="connsiteY1-4" fmla="*/ 408952 h 464092"/>
                  <a:gd name="connsiteX2-5" fmla="*/ 349218 w 601942"/>
                  <a:gd name="connsiteY2-6" fmla="*/ 317053 h 464092"/>
                  <a:gd name="connsiteX3-7" fmla="*/ 0 w 601942"/>
                  <a:gd name="connsiteY3-8" fmla="*/ 0 h 464092"/>
                  <a:gd name="connsiteX0-9" fmla="*/ 601942 w 601942"/>
                  <a:gd name="connsiteY0-10" fmla="*/ 464092 h 464092"/>
                  <a:gd name="connsiteX1-11" fmla="*/ 491663 w 601942"/>
                  <a:gd name="connsiteY1-12" fmla="*/ 408952 h 464092"/>
                  <a:gd name="connsiteX2-13" fmla="*/ 0 w 601942"/>
                  <a:gd name="connsiteY2-14" fmla="*/ 0 h 464092"/>
                  <a:gd name="connsiteX0-15" fmla="*/ 601942 w 601942"/>
                  <a:gd name="connsiteY0-16" fmla="*/ 464092 h 464092"/>
                  <a:gd name="connsiteX1-17" fmla="*/ 491663 w 601942"/>
                  <a:gd name="connsiteY1-18" fmla="*/ 408952 h 464092"/>
                  <a:gd name="connsiteX2-19" fmla="*/ 0 w 601942"/>
                  <a:gd name="connsiteY2-20" fmla="*/ 0 h 464092"/>
                  <a:gd name="connsiteX0-21" fmla="*/ 601942 w 601942"/>
                  <a:gd name="connsiteY0-22" fmla="*/ 464092 h 464092"/>
                  <a:gd name="connsiteX1-23" fmla="*/ 491663 w 601942"/>
                  <a:gd name="connsiteY1-24" fmla="*/ 408952 h 464092"/>
                  <a:gd name="connsiteX2-25" fmla="*/ 0 w 601942"/>
                  <a:gd name="connsiteY2-26" fmla="*/ 0 h 46409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601942" h="464092">
                    <a:moveTo>
                      <a:pt x="601942" y="464092"/>
                    </a:moveTo>
                    <a:cubicBezTo>
                      <a:pt x="567863" y="448775"/>
                      <a:pt x="624152" y="481706"/>
                      <a:pt x="491663" y="408952"/>
                    </a:cubicBezTo>
                    <a:cubicBezTo>
                      <a:pt x="359174" y="336198"/>
                      <a:pt x="102430" y="135743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3" name="组合 272"/>
            <p:cNvGrpSpPr/>
            <p:nvPr/>
          </p:nvGrpSpPr>
          <p:grpSpPr>
            <a:xfrm rot="19822124" flipH="1">
              <a:off x="4338487" y="1711136"/>
              <a:ext cx="1564146" cy="1353726"/>
              <a:chOff x="10889198" y="5043854"/>
              <a:chExt cx="1755290" cy="1519156"/>
            </a:xfrm>
          </p:grpSpPr>
          <p:sp>
            <p:nvSpPr>
              <p:cNvPr id="274" name="椭圆 106"/>
              <p:cNvSpPr/>
              <p:nvPr/>
            </p:nvSpPr>
            <p:spPr>
              <a:xfrm rot="2272286">
                <a:off x="10889198" y="5092048"/>
                <a:ext cx="1755290" cy="1432536"/>
              </a:xfrm>
              <a:custGeom>
                <a:avLst/>
                <a:gdLst>
                  <a:gd name="connsiteX0" fmla="*/ 0 w 785741"/>
                  <a:gd name="connsiteY0" fmla="*/ 326885 h 653770"/>
                  <a:gd name="connsiteX1" fmla="*/ 392871 w 785741"/>
                  <a:gd name="connsiteY1" fmla="*/ 0 h 653770"/>
                  <a:gd name="connsiteX2" fmla="*/ 785742 w 785741"/>
                  <a:gd name="connsiteY2" fmla="*/ 326885 h 653770"/>
                  <a:gd name="connsiteX3" fmla="*/ 392871 w 785741"/>
                  <a:gd name="connsiteY3" fmla="*/ 653770 h 653770"/>
                  <a:gd name="connsiteX4" fmla="*/ 0 w 785741"/>
                  <a:gd name="connsiteY4" fmla="*/ 326885 h 653770"/>
                  <a:gd name="connsiteX0-1" fmla="*/ 52 w 785794"/>
                  <a:gd name="connsiteY0-2" fmla="*/ 326885 h 645511"/>
                  <a:gd name="connsiteX1-3" fmla="*/ 392923 w 785794"/>
                  <a:gd name="connsiteY1-4" fmla="*/ 0 h 645511"/>
                  <a:gd name="connsiteX2-5" fmla="*/ 785794 w 785794"/>
                  <a:gd name="connsiteY2-6" fmla="*/ 326885 h 645511"/>
                  <a:gd name="connsiteX3-7" fmla="*/ 414362 w 785794"/>
                  <a:gd name="connsiteY3-8" fmla="*/ 645511 h 645511"/>
                  <a:gd name="connsiteX4-9" fmla="*/ 52 w 785794"/>
                  <a:gd name="connsiteY4-10" fmla="*/ 326885 h 645511"/>
                  <a:gd name="connsiteX0-11" fmla="*/ 649 w 786391"/>
                  <a:gd name="connsiteY0-12" fmla="*/ 326885 h 645511"/>
                  <a:gd name="connsiteX1-13" fmla="*/ 393520 w 786391"/>
                  <a:gd name="connsiteY1-14" fmla="*/ 0 h 645511"/>
                  <a:gd name="connsiteX2-15" fmla="*/ 786391 w 786391"/>
                  <a:gd name="connsiteY2-16" fmla="*/ 326885 h 645511"/>
                  <a:gd name="connsiteX3-17" fmla="*/ 414959 w 786391"/>
                  <a:gd name="connsiteY3-18" fmla="*/ 645511 h 645511"/>
                  <a:gd name="connsiteX4-19" fmla="*/ 649 w 786391"/>
                  <a:gd name="connsiteY4-20" fmla="*/ 326885 h 645511"/>
                  <a:gd name="connsiteX0-21" fmla="*/ 459 w 791825"/>
                  <a:gd name="connsiteY0-22" fmla="*/ 326973 h 645729"/>
                  <a:gd name="connsiteX1-23" fmla="*/ 393330 w 791825"/>
                  <a:gd name="connsiteY1-24" fmla="*/ 88 h 645729"/>
                  <a:gd name="connsiteX2-25" fmla="*/ 791825 w 791825"/>
                  <a:gd name="connsiteY2-26" fmla="*/ 354351 h 645729"/>
                  <a:gd name="connsiteX3-27" fmla="*/ 414769 w 791825"/>
                  <a:gd name="connsiteY3-28" fmla="*/ 645599 h 645729"/>
                  <a:gd name="connsiteX4-29" fmla="*/ 459 w 791825"/>
                  <a:gd name="connsiteY4-30" fmla="*/ 326973 h 645729"/>
                  <a:gd name="connsiteX0-31" fmla="*/ 590 w 791956"/>
                  <a:gd name="connsiteY0-32" fmla="*/ 328223 h 646979"/>
                  <a:gd name="connsiteX1-33" fmla="*/ 393461 w 791956"/>
                  <a:gd name="connsiteY1-34" fmla="*/ 1338 h 646979"/>
                  <a:gd name="connsiteX2-35" fmla="*/ 791956 w 791956"/>
                  <a:gd name="connsiteY2-36" fmla="*/ 355601 h 646979"/>
                  <a:gd name="connsiteX3-37" fmla="*/ 414900 w 791956"/>
                  <a:gd name="connsiteY3-38" fmla="*/ 646849 h 646979"/>
                  <a:gd name="connsiteX4-39" fmla="*/ 590 w 791956"/>
                  <a:gd name="connsiteY4-40" fmla="*/ 328223 h 646979"/>
                  <a:gd name="connsiteX0-41" fmla="*/ 459 w 791825"/>
                  <a:gd name="connsiteY0-42" fmla="*/ 326974 h 645730"/>
                  <a:gd name="connsiteX1-43" fmla="*/ 393330 w 791825"/>
                  <a:gd name="connsiteY1-44" fmla="*/ 89 h 645730"/>
                  <a:gd name="connsiteX2-45" fmla="*/ 791825 w 791825"/>
                  <a:gd name="connsiteY2-46" fmla="*/ 354352 h 645730"/>
                  <a:gd name="connsiteX3-47" fmla="*/ 414769 w 791825"/>
                  <a:gd name="connsiteY3-48" fmla="*/ 645600 h 645730"/>
                  <a:gd name="connsiteX4-49" fmla="*/ 459 w 791825"/>
                  <a:gd name="connsiteY4-50" fmla="*/ 326974 h 645730"/>
                  <a:gd name="connsiteX0-51" fmla="*/ 460 w 791826"/>
                  <a:gd name="connsiteY0-52" fmla="*/ 327022 h 645778"/>
                  <a:gd name="connsiteX1-53" fmla="*/ 393331 w 791826"/>
                  <a:gd name="connsiteY1-54" fmla="*/ 137 h 645778"/>
                  <a:gd name="connsiteX2-55" fmla="*/ 791826 w 791826"/>
                  <a:gd name="connsiteY2-56" fmla="*/ 354400 h 645778"/>
                  <a:gd name="connsiteX3-57" fmla="*/ 414770 w 791826"/>
                  <a:gd name="connsiteY3-58" fmla="*/ 645648 h 645778"/>
                  <a:gd name="connsiteX4-59" fmla="*/ 460 w 791826"/>
                  <a:gd name="connsiteY4-60" fmla="*/ 327022 h 645778"/>
                  <a:gd name="connsiteX0-61" fmla="*/ 519 w 791885"/>
                  <a:gd name="connsiteY0-62" fmla="*/ 327521 h 646277"/>
                  <a:gd name="connsiteX1-63" fmla="*/ 393390 w 791885"/>
                  <a:gd name="connsiteY1-64" fmla="*/ 636 h 646277"/>
                  <a:gd name="connsiteX2-65" fmla="*/ 791885 w 791885"/>
                  <a:gd name="connsiteY2-66" fmla="*/ 354899 h 646277"/>
                  <a:gd name="connsiteX3-67" fmla="*/ 414829 w 791885"/>
                  <a:gd name="connsiteY3-68" fmla="*/ 646147 h 646277"/>
                  <a:gd name="connsiteX4-69" fmla="*/ 519 w 791885"/>
                  <a:gd name="connsiteY4-70" fmla="*/ 327521 h 646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91885" h="646277">
                    <a:moveTo>
                      <a:pt x="519" y="327521"/>
                    </a:moveTo>
                    <a:cubicBezTo>
                      <a:pt x="-12689" y="105467"/>
                      <a:pt x="228846" y="13576"/>
                      <a:pt x="393390" y="636"/>
                    </a:cubicBezTo>
                    <a:cubicBezTo>
                      <a:pt x="557934" y="-12304"/>
                      <a:pt x="791885" y="174365"/>
                      <a:pt x="791885" y="354899"/>
                    </a:cubicBezTo>
                    <a:cubicBezTo>
                      <a:pt x="791885" y="535433"/>
                      <a:pt x="546723" y="650710"/>
                      <a:pt x="414829" y="646147"/>
                    </a:cubicBezTo>
                    <a:cubicBezTo>
                      <a:pt x="282935" y="641584"/>
                      <a:pt x="13727" y="549575"/>
                      <a:pt x="519" y="327521"/>
                    </a:cubicBezTo>
                    <a:close/>
                  </a:path>
                </a:pathLst>
              </a:custGeom>
              <a:solidFill>
                <a:srgbClr val="0043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75" name="组合 274"/>
              <p:cNvGrpSpPr/>
              <p:nvPr/>
            </p:nvGrpSpPr>
            <p:grpSpPr>
              <a:xfrm>
                <a:off x="10935183" y="5043854"/>
                <a:ext cx="1615046" cy="1519156"/>
                <a:chOff x="10935183" y="5043854"/>
                <a:chExt cx="1615046" cy="1519156"/>
              </a:xfrm>
            </p:grpSpPr>
            <p:cxnSp>
              <p:nvCxnSpPr>
                <p:cNvPr id="276" name="直接连接符 275"/>
                <p:cNvCxnSpPr>
                  <a:stCxn id="274" idx="2"/>
                  <a:endCxn id="274" idx="0"/>
                </p:cNvCxnSpPr>
                <p:nvPr/>
              </p:nvCxnSpPr>
              <p:spPr>
                <a:xfrm rot="1008094" flipH="1" flipV="1">
                  <a:off x="10935183" y="5496664"/>
                  <a:ext cx="1615046" cy="687252"/>
                </a:xfrm>
                <a:prstGeom prst="line">
                  <a:avLst/>
                </a:prstGeom>
                <a:ln w="12700">
                  <a:solidFill>
                    <a:srgbClr val="15918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直接连接符 276"/>
                <p:cNvCxnSpPr/>
                <p:nvPr/>
              </p:nvCxnSpPr>
              <p:spPr>
                <a:xfrm rot="1008094">
                  <a:off x="11356429" y="5523954"/>
                  <a:ext cx="0" cy="0"/>
                </a:xfrm>
                <a:prstGeom prst="line">
                  <a:avLst/>
                </a:prstGeom>
                <a:ln>
                  <a:solidFill>
                    <a:srgbClr val="15918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8" name="任意多边形 277"/>
                <p:cNvSpPr/>
                <p:nvPr/>
              </p:nvSpPr>
              <p:spPr>
                <a:xfrm rot="1008094">
                  <a:off x="10988153" y="5453365"/>
                  <a:ext cx="325926" cy="91667"/>
                </a:xfrm>
                <a:custGeom>
                  <a:avLst/>
                  <a:gdLst>
                    <a:gd name="connsiteX0" fmla="*/ 147039 w 147039"/>
                    <a:gd name="connsiteY0" fmla="*/ 0 h 41355"/>
                    <a:gd name="connsiteX1" fmla="*/ 0 w 147039"/>
                    <a:gd name="connsiteY1" fmla="*/ 41355 h 41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039" h="41355">
                      <a:moveTo>
                        <a:pt x="147039" y="0"/>
                      </a:moveTo>
                      <a:lnTo>
                        <a:pt x="0" y="41355"/>
                      </a:lnTo>
                    </a:path>
                  </a:pathLst>
                </a:custGeom>
                <a:noFill/>
                <a:ln>
                  <a:solidFill>
                    <a:srgbClr val="1591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9" name="任意多边形 278"/>
                <p:cNvSpPr/>
                <p:nvPr/>
              </p:nvSpPr>
              <p:spPr>
                <a:xfrm rot="1008094">
                  <a:off x="11173843" y="5127787"/>
                  <a:ext cx="30556" cy="244446"/>
                </a:xfrm>
                <a:custGeom>
                  <a:avLst/>
                  <a:gdLst>
                    <a:gd name="connsiteX0" fmla="*/ 13785 w 13785"/>
                    <a:gd name="connsiteY0" fmla="*/ 110280 h 110280"/>
                    <a:gd name="connsiteX1" fmla="*/ 0 w 13785"/>
                    <a:gd name="connsiteY1" fmla="*/ 0 h 110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785" h="110280">
                      <a:moveTo>
                        <a:pt x="13785" y="11028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rgbClr val="1591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0" name="任意多边形 279"/>
                <p:cNvSpPr/>
                <p:nvPr/>
              </p:nvSpPr>
              <p:spPr>
                <a:xfrm rot="1008094">
                  <a:off x="11518654" y="5043854"/>
                  <a:ext cx="71297" cy="600926"/>
                </a:xfrm>
                <a:custGeom>
                  <a:avLst/>
                  <a:gdLst>
                    <a:gd name="connsiteX0" fmla="*/ 32165 w 32165"/>
                    <a:gd name="connsiteY0" fmla="*/ 271103 h 271103"/>
                    <a:gd name="connsiteX1" fmla="*/ 0 w 32165"/>
                    <a:gd name="connsiteY1" fmla="*/ 0 h 27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2165" h="271103">
                      <a:moveTo>
                        <a:pt x="32165" y="271103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rgbClr val="1591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1" name="任意多边形 280"/>
                <p:cNvSpPr/>
                <p:nvPr/>
              </p:nvSpPr>
              <p:spPr>
                <a:xfrm rot="1008094">
                  <a:off x="10983762" y="5614048"/>
                  <a:ext cx="539817" cy="183335"/>
                </a:xfrm>
                <a:custGeom>
                  <a:avLst/>
                  <a:gdLst>
                    <a:gd name="connsiteX0" fmla="*/ 243534 w 243534"/>
                    <a:gd name="connsiteY0" fmla="*/ 0 h 82710"/>
                    <a:gd name="connsiteX1" fmla="*/ 0 w 243534"/>
                    <a:gd name="connsiteY1" fmla="*/ 82710 h 82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43534" h="82710">
                      <a:moveTo>
                        <a:pt x="243534" y="0"/>
                      </a:moveTo>
                      <a:lnTo>
                        <a:pt x="0" y="82710"/>
                      </a:lnTo>
                    </a:path>
                  </a:pathLst>
                </a:custGeom>
                <a:noFill/>
                <a:ln>
                  <a:solidFill>
                    <a:srgbClr val="1591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2" name="任意多边形 281"/>
                <p:cNvSpPr/>
                <p:nvPr/>
              </p:nvSpPr>
              <p:spPr>
                <a:xfrm rot="1008094">
                  <a:off x="11786260" y="5099447"/>
                  <a:ext cx="91667" cy="763890"/>
                </a:xfrm>
                <a:custGeom>
                  <a:avLst/>
                  <a:gdLst>
                    <a:gd name="connsiteX0" fmla="*/ 41355 w 41355"/>
                    <a:gd name="connsiteY0" fmla="*/ 344623 h 344623"/>
                    <a:gd name="connsiteX1" fmla="*/ 0 w 41355"/>
                    <a:gd name="connsiteY1" fmla="*/ 0 h 344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1355" h="344623">
                      <a:moveTo>
                        <a:pt x="41355" y="344623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rgbClr val="1591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3" name="任意多边形 282"/>
                <p:cNvSpPr/>
                <p:nvPr/>
              </p:nvSpPr>
              <p:spPr>
                <a:xfrm rot="1008094">
                  <a:off x="11108252" y="5808806"/>
                  <a:ext cx="723149" cy="264815"/>
                </a:xfrm>
                <a:custGeom>
                  <a:avLst/>
                  <a:gdLst>
                    <a:gd name="connsiteX0" fmla="*/ 326243 w 326243"/>
                    <a:gd name="connsiteY0" fmla="*/ 0 h 119469"/>
                    <a:gd name="connsiteX1" fmla="*/ 0 w 326243"/>
                    <a:gd name="connsiteY1" fmla="*/ 119469 h 119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26243" h="119469">
                      <a:moveTo>
                        <a:pt x="326243" y="0"/>
                      </a:moveTo>
                      <a:lnTo>
                        <a:pt x="0" y="119469"/>
                      </a:lnTo>
                    </a:path>
                  </a:pathLst>
                </a:custGeom>
                <a:noFill/>
                <a:ln>
                  <a:solidFill>
                    <a:srgbClr val="1591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4" name="任意多边形 283"/>
                <p:cNvSpPr/>
                <p:nvPr/>
              </p:nvSpPr>
              <p:spPr>
                <a:xfrm rot="1008094">
                  <a:off x="12086815" y="5218010"/>
                  <a:ext cx="50924" cy="855558"/>
                </a:xfrm>
                <a:custGeom>
                  <a:avLst/>
                  <a:gdLst>
                    <a:gd name="connsiteX0" fmla="*/ 22974 w 22974"/>
                    <a:gd name="connsiteY0" fmla="*/ 385978 h 385978"/>
                    <a:gd name="connsiteX1" fmla="*/ 0 w 22974"/>
                    <a:gd name="connsiteY1" fmla="*/ 0 h 385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974" h="385978">
                      <a:moveTo>
                        <a:pt x="22974" y="38597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rgbClr val="1591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5" name="任意多边形 284"/>
                <p:cNvSpPr/>
                <p:nvPr/>
              </p:nvSpPr>
              <p:spPr>
                <a:xfrm rot="1008094">
                  <a:off x="11203972" y="6001636"/>
                  <a:ext cx="814817" cy="315741"/>
                </a:xfrm>
                <a:custGeom>
                  <a:avLst/>
                  <a:gdLst>
                    <a:gd name="connsiteX0" fmla="*/ 367598 w 367598"/>
                    <a:gd name="connsiteY0" fmla="*/ 0 h 142444"/>
                    <a:gd name="connsiteX1" fmla="*/ 0 w 367598"/>
                    <a:gd name="connsiteY1" fmla="*/ 142444 h 142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67598" h="142444">
                      <a:moveTo>
                        <a:pt x="367598" y="0"/>
                      </a:moveTo>
                      <a:lnTo>
                        <a:pt x="0" y="142444"/>
                      </a:lnTo>
                    </a:path>
                  </a:pathLst>
                </a:custGeom>
                <a:noFill/>
                <a:ln>
                  <a:solidFill>
                    <a:srgbClr val="1591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6" name="任意多边形 285"/>
                <p:cNvSpPr/>
                <p:nvPr/>
              </p:nvSpPr>
              <p:spPr>
                <a:xfrm rot="1008094">
                  <a:off x="12358288" y="5640840"/>
                  <a:ext cx="10185" cy="672223"/>
                </a:xfrm>
                <a:custGeom>
                  <a:avLst/>
                  <a:gdLst>
                    <a:gd name="connsiteX0" fmla="*/ 0 w 18380"/>
                    <a:gd name="connsiteY0" fmla="*/ 330838 h 330838"/>
                    <a:gd name="connsiteX1" fmla="*/ 18380 w 18380"/>
                    <a:gd name="connsiteY1" fmla="*/ 0 h 330838"/>
                    <a:gd name="connsiteX0-1" fmla="*/ 0 w 4595"/>
                    <a:gd name="connsiteY0-2" fmla="*/ 303268 h 303268"/>
                    <a:gd name="connsiteX1-3" fmla="*/ 4595 w 4595"/>
                    <a:gd name="connsiteY1-4" fmla="*/ 0 h 30326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4595" h="303268">
                      <a:moveTo>
                        <a:pt x="0" y="303268"/>
                      </a:moveTo>
                      <a:cubicBezTo>
                        <a:pt x="1532" y="202179"/>
                        <a:pt x="3063" y="101089"/>
                        <a:pt x="4595" y="0"/>
                      </a:cubicBezTo>
                    </a:path>
                  </a:pathLst>
                </a:custGeom>
                <a:noFill/>
                <a:ln>
                  <a:solidFill>
                    <a:srgbClr val="1591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7" name="任意多边形 286"/>
                <p:cNvSpPr/>
                <p:nvPr/>
              </p:nvSpPr>
              <p:spPr>
                <a:xfrm rot="1008094">
                  <a:off x="11509137" y="6186157"/>
                  <a:ext cx="712966" cy="376853"/>
                </a:xfrm>
                <a:custGeom>
                  <a:avLst/>
                  <a:gdLst>
                    <a:gd name="connsiteX0" fmla="*/ 321649 w 321649"/>
                    <a:gd name="connsiteY0" fmla="*/ 0 h 170014"/>
                    <a:gd name="connsiteX1" fmla="*/ 0 w 321649"/>
                    <a:gd name="connsiteY1" fmla="*/ 170014 h 170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21649" h="170014">
                      <a:moveTo>
                        <a:pt x="321649" y="0"/>
                      </a:moveTo>
                      <a:lnTo>
                        <a:pt x="0" y="170014"/>
                      </a:lnTo>
                    </a:path>
                  </a:pathLst>
                </a:custGeom>
                <a:noFill/>
                <a:ln>
                  <a:solidFill>
                    <a:srgbClr val="1591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52" name="组合 251"/>
            <p:cNvGrpSpPr/>
            <p:nvPr/>
          </p:nvGrpSpPr>
          <p:grpSpPr>
            <a:xfrm>
              <a:off x="4132244" y="2016690"/>
              <a:ext cx="4036446" cy="3268475"/>
              <a:chOff x="2416176" y="744050"/>
              <a:chExt cx="7201440" cy="5831299"/>
            </a:xfrm>
          </p:grpSpPr>
          <p:grpSp>
            <p:nvGrpSpPr>
              <p:cNvPr id="251" name="组合 250"/>
              <p:cNvGrpSpPr/>
              <p:nvPr/>
            </p:nvGrpSpPr>
            <p:grpSpPr>
              <a:xfrm>
                <a:off x="2416176" y="844062"/>
                <a:ext cx="7201440" cy="5731287"/>
                <a:chOff x="2416176" y="844062"/>
                <a:chExt cx="7201440" cy="5731287"/>
              </a:xfrm>
            </p:grpSpPr>
            <p:grpSp>
              <p:nvGrpSpPr>
                <p:cNvPr id="145" name="Group 4"/>
                <p:cNvGrpSpPr>
                  <a:grpSpLocks noChangeAspect="1"/>
                </p:cNvGrpSpPr>
                <p:nvPr/>
              </p:nvGrpSpPr>
              <p:grpSpPr bwMode="auto">
                <a:xfrm>
                  <a:off x="2416176" y="844062"/>
                  <a:ext cx="7017476" cy="5392615"/>
                  <a:chOff x="1714" y="395"/>
                  <a:chExt cx="4164" cy="3499"/>
                </a:xfrm>
              </p:grpSpPr>
              <p:sp>
                <p:nvSpPr>
                  <p:cNvPr id="147" name="Freeform 5"/>
                  <p:cNvSpPr/>
                  <p:nvPr/>
                </p:nvSpPr>
                <p:spPr bwMode="auto">
                  <a:xfrm>
                    <a:off x="1714" y="395"/>
                    <a:ext cx="4164" cy="3499"/>
                  </a:xfrm>
                  <a:custGeom>
                    <a:avLst/>
                    <a:gdLst>
                      <a:gd name="T0" fmla="*/ 1678 w 1760"/>
                      <a:gd name="T1" fmla="*/ 630 h 1478"/>
                      <a:gd name="T2" fmla="*/ 1496 w 1760"/>
                      <a:gd name="T3" fmla="*/ 994 h 1478"/>
                      <a:gd name="T4" fmla="*/ 933 w 1760"/>
                      <a:gd name="T5" fmla="*/ 1462 h 1478"/>
                      <a:gd name="T6" fmla="*/ 899 w 1760"/>
                      <a:gd name="T7" fmla="*/ 1478 h 1478"/>
                      <a:gd name="T8" fmla="*/ 866 w 1760"/>
                      <a:gd name="T9" fmla="*/ 1462 h 1478"/>
                      <a:gd name="T10" fmla="*/ 337 w 1760"/>
                      <a:gd name="T11" fmla="*/ 1036 h 1478"/>
                      <a:gd name="T12" fmla="*/ 337 w 1760"/>
                      <a:gd name="T13" fmla="*/ 1036 h 1478"/>
                      <a:gd name="T14" fmla="*/ 327 w 1760"/>
                      <a:gd name="T15" fmla="*/ 1024 h 1478"/>
                      <a:gd name="T16" fmla="*/ 303 w 1760"/>
                      <a:gd name="T17" fmla="*/ 994 h 1478"/>
                      <a:gd name="T18" fmla="*/ 414 w 1760"/>
                      <a:gd name="T19" fmla="*/ 12 h 1478"/>
                      <a:gd name="T20" fmla="*/ 899 w 1760"/>
                      <a:gd name="T21" fmla="*/ 242 h 1478"/>
                      <a:gd name="T22" fmla="*/ 1258 w 1760"/>
                      <a:gd name="T23" fmla="*/ 18 h 1478"/>
                      <a:gd name="T24" fmla="*/ 1385 w 1760"/>
                      <a:gd name="T25" fmla="*/ 12 h 1478"/>
                      <a:gd name="T26" fmla="*/ 1678 w 1760"/>
                      <a:gd name="T27" fmla="*/ 630 h 14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760" h="1478">
                        <a:moveTo>
                          <a:pt x="1678" y="630"/>
                        </a:moveTo>
                        <a:cubicBezTo>
                          <a:pt x="1644" y="757"/>
                          <a:pt x="1582" y="885"/>
                          <a:pt x="1496" y="994"/>
                        </a:cubicBezTo>
                        <a:cubicBezTo>
                          <a:pt x="1282" y="1267"/>
                          <a:pt x="1046" y="1407"/>
                          <a:pt x="933" y="1462"/>
                        </a:cubicBezTo>
                        <a:cubicBezTo>
                          <a:pt x="920" y="1469"/>
                          <a:pt x="909" y="1474"/>
                          <a:pt x="899" y="1478"/>
                        </a:cubicBezTo>
                        <a:cubicBezTo>
                          <a:pt x="890" y="1474"/>
                          <a:pt x="879" y="1469"/>
                          <a:pt x="866" y="1462"/>
                        </a:cubicBezTo>
                        <a:cubicBezTo>
                          <a:pt x="759" y="1410"/>
                          <a:pt x="542" y="1282"/>
                          <a:pt x="337" y="1036"/>
                        </a:cubicBezTo>
                        <a:cubicBezTo>
                          <a:pt x="337" y="1036"/>
                          <a:pt x="337" y="1036"/>
                          <a:pt x="337" y="1036"/>
                        </a:cubicBezTo>
                        <a:cubicBezTo>
                          <a:pt x="333" y="1032"/>
                          <a:pt x="330" y="1028"/>
                          <a:pt x="327" y="1024"/>
                        </a:cubicBezTo>
                        <a:cubicBezTo>
                          <a:pt x="319" y="1014"/>
                          <a:pt x="311" y="1004"/>
                          <a:pt x="303" y="994"/>
                        </a:cubicBezTo>
                        <a:cubicBezTo>
                          <a:pt x="8" y="619"/>
                          <a:pt x="0" y="29"/>
                          <a:pt x="414" y="12"/>
                        </a:cubicBezTo>
                        <a:cubicBezTo>
                          <a:pt x="704" y="0"/>
                          <a:pt x="842" y="151"/>
                          <a:pt x="899" y="242"/>
                        </a:cubicBezTo>
                        <a:cubicBezTo>
                          <a:pt x="947" y="165"/>
                          <a:pt x="1053" y="47"/>
                          <a:pt x="1258" y="18"/>
                        </a:cubicBezTo>
                        <a:cubicBezTo>
                          <a:pt x="1297" y="13"/>
                          <a:pt x="1339" y="10"/>
                          <a:pt x="1385" y="12"/>
                        </a:cubicBezTo>
                        <a:cubicBezTo>
                          <a:pt x="1678" y="24"/>
                          <a:pt x="1760" y="323"/>
                          <a:pt x="1678" y="630"/>
                        </a:cubicBezTo>
                        <a:close/>
                      </a:path>
                    </a:pathLst>
                  </a:custGeom>
                  <a:solidFill>
                    <a:srgbClr val="F3756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8" name="Freeform 6"/>
                  <p:cNvSpPr/>
                  <p:nvPr/>
                </p:nvSpPr>
                <p:spPr bwMode="auto">
                  <a:xfrm>
                    <a:off x="2488" y="1887"/>
                    <a:ext cx="3196" cy="2007"/>
                  </a:xfrm>
                  <a:custGeom>
                    <a:avLst/>
                    <a:gdLst>
                      <a:gd name="T0" fmla="*/ 1351 w 1351"/>
                      <a:gd name="T1" fmla="*/ 0 h 848"/>
                      <a:gd name="T2" fmla="*/ 1169 w 1351"/>
                      <a:gd name="T3" fmla="*/ 364 h 848"/>
                      <a:gd name="T4" fmla="*/ 606 w 1351"/>
                      <a:gd name="T5" fmla="*/ 832 h 848"/>
                      <a:gd name="T6" fmla="*/ 572 w 1351"/>
                      <a:gd name="T7" fmla="*/ 848 h 848"/>
                      <a:gd name="T8" fmla="*/ 539 w 1351"/>
                      <a:gd name="T9" fmla="*/ 832 h 848"/>
                      <a:gd name="T10" fmla="*/ 10 w 1351"/>
                      <a:gd name="T11" fmla="*/ 406 h 848"/>
                      <a:gd name="T12" fmla="*/ 10 w 1351"/>
                      <a:gd name="T13" fmla="*/ 406 h 848"/>
                      <a:gd name="T14" fmla="*/ 0 w 1351"/>
                      <a:gd name="T15" fmla="*/ 394 h 848"/>
                      <a:gd name="T16" fmla="*/ 1351 w 1351"/>
                      <a:gd name="T17" fmla="*/ 0 h 8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51" h="848">
                        <a:moveTo>
                          <a:pt x="1351" y="0"/>
                        </a:moveTo>
                        <a:cubicBezTo>
                          <a:pt x="1317" y="127"/>
                          <a:pt x="1255" y="255"/>
                          <a:pt x="1169" y="364"/>
                        </a:cubicBezTo>
                        <a:cubicBezTo>
                          <a:pt x="955" y="637"/>
                          <a:pt x="719" y="777"/>
                          <a:pt x="606" y="832"/>
                        </a:cubicBezTo>
                        <a:cubicBezTo>
                          <a:pt x="593" y="839"/>
                          <a:pt x="582" y="844"/>
                          <a:pt x="572" y="848"/>
                        </a:cubicBezTo>
                        <a:cubicBezTo>
                          <a:pt x="563" y="844"/>
                          <a:pt x="552" y="839"/>
                          <a:pt x="539" y="832"/>
                        </a:cubicBezTo>
                        <a:cubicBezTo>
                          <a:pt x="432" y="780"/>
                          <a:pt x="215" y="652"/>
                          <a:pt x="10" y="406"/>
                        </a:cubicBezTo>
                        <a:cubicBezTo>
                          <a:pt x="10" y="406"/>
                          <a:pt x="10" y="406"/>
                          <a:pt x="10" y="406"/>
                        </a:cubicBezTo>
                        <a:cubicBezTo>
                          <a:pt x="6" y="402"/>
                          <a:pt x="3" y="398"/>
                          <a:pt x="0" y="394"/>
                        </a:cubicBezTo>
                        <a:cubicBezTo>
                          <a:pt x="274" y="492"/>
                          <a:pt x="922" y="634"/>
                          <a:pt x="1351" y="0"/>
                        </a:cubicBezTo>
                        <a:close/>
                      </a:path>
                    </a:pathLst>
                  </a:custGeom>
                  <a:solidFill>
                    <a:srgbClr val="E865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1" name="Group 4"/>
                <p:cNvGrpSpPr>
                  <a:grpSpLocks noChangeAspect="1"/>
                </p:cNvGrpSpPr>
                <p:nvPr/>
              </p:nvGrpSpPr>
              <p:grpSpPr bwMode="auto">
                <a:xfrm rot="20990036">
                  <a:off x="4089953" y="2852515"/>
                  <a:ext cx="5527663" cy="3722834"/>
                  <a:chOff x="2758" y="1429"/>
                  <a:chExt cx="1856" cy="1250"/>
                </a:xfrm>
                <a:solidFill>
                  <a:schemeClr val="bg1"/>
                </a:solidFill>
              </p:grpSpPr>
              <p:sp>
                <p:nvSpPr>
                  <p:cNvPr id="12" name="Freeform 5"/>
                  <p:cNvSpPr/>
                  <p:nvPr/>
                </p:nvSpPr>
                <p:spPr bwMode="auto">
                  <a:xfrm>
                    <a:off x="2758" y="1870"/>
                    <a:ext cx="280" cy="809"/>
                  </a:xfrm>
                  <a:custGeom>
                    <a:avLst/>
                    <a:gdLst>
                      <a:gd name="T0" fmla="*/ 94 w 118"/>
                      <a:gd name="T1" fmla="*/ 0 h 341"/>
                      <a:gd name="T2" fmla="*/ 89 w 118"/>
                      <a:gd name="T3" fmla="*/ 5 h 341"/>
                      <a:gd name="T4" fmla="*/ 83 w 118"/>
                      <a:gd name="T5" fmla="*/ 34 h 341"/>
                      <a:gd name="T6" fmla="*/ 83 w 118"/>
                      <a:gd name="T7" fmla="*/ 34 h 341"/>
                      <a:gd name="T8" fmla="*/ 57 w 118"/>
                      <a:gd name="T9" fmla="*/ 80 h 341"/>
                      <a:gd name="T10" fmla="*/ 0 w 118"/>
                      <a:gd name="T11" fmla="*/ 341 h 341"/>
                      <a:gd name="T12" fmla="*/ 2 w 118"/>
                      <a:gd name="T13" fmla="*/ 341 h 341"/>
                      <a:gd name="T14" fmla="*/ 59 w 118"/>
                      <a:gd name="T15" fmla="*/ 81 h 341"/>
                      <a:gd name="T16" fmla="*/ 85 w 118"/>
                      <a:gd name="T17" fmla="*/ 35 h 341"/>
                      <a:gd name="T18" fmla="*/ 84 w 118"/>
                      <a:gd name="T19" fmla="*/ 35 h 341"/>
                      <a:gd name="T20" fmla="*/ 106 w 118"/>
                      <a:gd name="T21" fmla="*/ 28 h 341"/>
                      <a:gd name="T22" fmla="*/ 115 w 118"/>
                      <a:gd name="T23" fmla="*/ 22 h 341"/>
                      <a:gd name="T24" fmla="*/ 116 w 118"/>
                      <a:gd name="T25" fmla="*/ 11 h 341"/>
                      <a:gd name="T26" fmla="*/ 110 w 118"/>
                      <a:gd name="T27" fmla="*/ 8 h 341"/>
                      <a:gd name="T28" fmla="*/ 104 w 118"/>
                      <a:gd name="T29" fmla="*/ 10 h 341"/>
                      <a:gd name="T30" fmla="*/ 98 w 118"/>
                      <a:gd name="T31" fmla="*/ 16 h 341"/>
                      <a:gd name="T32" fmla="*/ 98 w 118"/>
                      <a:gd name="T33" fmla="*/ 3 h 341"/>
                      <a:gd name="T34" fmla="*/ 95 w 118"/>
                      <a:gd name="T35" fmla="*/ 0 h 341"/>
                      <a:gd name="T36" fmla="*/ 94 w 118"/>
                      <a:gd name="T37" fmla="*/ 0 h 3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18" h="341">
                        <a:moveTo>
                          <a:pt x="94" y="0"/>
                        </a:moveTo>
                        <a:cubicBezTo>
                          <a:pt x="92" y="0"/>
                          <a:pt x="90" y="2"/>
                          <a:pt x="89" y="5"/>
                        </a:cubicBezTo>
                        <a:cubicBezTo>
                          <a:pt x="86" y="12"/>
                          <a:pt x="83" y="30"/>
                          <a:pt x="83" y="34"/>
                        </a:cubicBezTo>
                        <a:cubicBezTo>
                          <a:pt x="83" y="34"/>
                          <a:pt x="83" y="34"/>
                          <a:pt x="83" y="34"/>
                        </a:cubicBezTo>
                        <a:cubicBezTo>
                          <a:pt x="72" y="48"/>
                          <a:pt x="64" y="64"/>
                          <a:pt x="57" y="80"/>
                        </a:cubicBezTo>
                        <a:cubicBezTo>
                          <a:pt x="20" y="161"/>
                          <a:pt x="0" y="251"/>
                          <a:pt x="0" y="341"/>
                        </a:cubicBezTo>
                        <a:cubicBezTo>
                          <a:pt x="2" y="341"/>
                          <a:pt x="2" y="341"/>
                          <a:pt x="2" y="341"/>
                        </a:cubicBezTo>
                        <a:cubicBezTo>
                          <a:pt x="2" y="252"/>
                          <a:pt x="22" y="162"/>
                          <a:pt x="59" y="81"/>
                        </a:cubicBezTo>
                        <a:cubicBezTo>
                          <a:pt x="66" y="65"/>
                          <a:pt x="74" y="49"/>
                          <a:pt x="85" y="35"/>
                        </a:cubicBezTo>
                        <a:cubicBezTo>
                          <a:pt x="84" y="35"/>
                          <a:pt x="84" y="35"/>
                          <a:pt x="84" y="35"/>
                        </a:cubicBezTo>
                        <a:cubicBezTo>
                          <a:pt x="92" y="33"/>
                          <a:pt x="99" y="31"/>
                          <a:pt x="106" y="28"/>
                        </a:cubicBezTo>
                        <a:cubicBezTo>
                          <a:pt x="110" y="27"/>
                          <a:pt x="113" y="25"/>
                          <a:pt x="115" y="22"/>
                        </a:cubicBezTo>
                        <a:cubicBezTo>
                          <a:pt x="118" y="19"/>
                          <a:pt x="118" y="14"/>
                          <a:pt x="116" y="11"/>
                        </a:cubicBezTo>
                        <a:cubicBezTo>
                          <a:pt x="114" y="9"/>
                          <a:pt x="112" y="8"/>
                          <a:pt x="110" y="8"/>
                        </a:cubicBezTo>
                        <a:cubicBezTo>
                          <a:pt x="108" y="8"/>
                          <a:pt x="106" y="9"/>
                          <a:pt x="104" y="10"/>
                        </a:cubicBezTo>
                        <a:cubicBezTo>
                          <a:pt x="102" y="11"/>
                          <a:pt x="100" y="14"/>
                          <a:pt x="98" y="16"/>
                        </a:cubicBezTo>
                        <a:cubicBezTo>
                          <a:pt x="100" y="12"/>
                          <a:pt x="100" y="7"/>
                          <a:pt x="98" y="3"/>
                        </a:cubicBezTo>
                        <a:cubicBezTo>
                          <a:pt x="98" y="2"/>
                          <a:pt x="97" y="0"/>
                          <a:pt x="95" y="0"/>
                        </a:cubicBezTo>
                        <a:cubicBezTo>
                          <a:pt x="95" y="0"/>
                          <a:pt x="94" y="0"/>
                          <a:pt x="9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" name="Freeform 6"/>
                  <p:cNvSpPr>
                    <a:spLocks noEditPoints="1"/>
                  </p:cNvSpPr>
                  <p:nvPr/>
                </p:nvSpPr>
                <p:spPr bwMode="auto">
                  <a:xfrm>
                    <a:off x="4182" y="1493"/>
                    <a:ext cx="168" cy="835"/>
                  </a:xfrm>
                  <a:custGeom>
                    <a:avLst/>
                    <a:gdLst>
                      <a:gd name="T0" fmla="*/ 29 w 71"/>
                      <a:gd name="T1" fmla="*/ 173 h 352"/>
                      <a:gd name="T2" fmla="*/ 39 w 71"/>
                      <a:gd name="T3" fmla="*/ 157 h 352"/>
                      <a:gd name="T4" fmla="*/ 43 w 71"/>
                      <a:gd name="T5" fmla="*/ 156 h 352"/>
                      <a:gd name="T6" fmla="*/ 45 w 71"/>
                      <a:gd name="T7" fmla="*/ 156 h 352"/>
                      <a:gd name="T8" fmla="*/ 46 w 71"/>
                      <a:gd name="T9" fmla="*/ 161 h 352"/>
                      <a:gd name="T10" fmla="*/ 42 w 71"/>
                      <a:gd name="T11" fmla="*/ 165 h 352"/>
                      <a:gd name="T12" fmla="*/ 29 w 71"/>
                      <a:gd name="T13" fmla="*/ 173 h 352"/>
                      <a:gd name="T14" fmla="*/ 22 w 71"/>
                      <a:gd name="T15" fmla="*/ 94 h 352"/>
                      <a:gd name="T16" fmla="*/ 4 w 71"/>
                      <a:gd name="T17" fmla="*/ 82 h 352"/>
                      <a:gd name="T18" fmla="*/ 3 w 71"/>
                      <a:gd name="T19" fmla="*/ 76 h 352"/>
                      <a:gd name="T20" fmla="*/ 7 w 71"/>
                      <a:gd name="T21" fmla="*/ 75 h 352"/>
                      <a:gd name="T22" fmla="*/ 8 w 71"/>
                      <a:gd name="T23" fmla="*/ 75 h 352"/>
                      <a:gd name="T24" fmla="*/ 16 w 71"/>
                      <a:gd name="T25" fmla="*/ 80 h 352"/>
                      <a:gd name="T26" fmla="*/ 20 w 71"/>
                      <a:gd name="T27" fmla="*/ 89 h 352"/>
                      <a:gd name="T28" fmla="*/ 22 w 71"/>
                      <a:gd name="T29" fmla="*/ 94 h 352"/>
                      <a:gd name="T30" fmla="*/ 29 w 71"/>
                      <a:gd name="T31" fmla="*/ 0 h 352"/>
                      <a:gd name="T32" fmla="*/ 29 w 71"/>
                      <a:gd name="T33" fmla="*/ 0 h 352"/>
                      <a:gd name="T34" fmla="*/ 25 w 71"/>
                      <a:gd name="T35" fmla="*/ 7 h 352"/>
                      <a:gd name="T36" fmla="*/ 31 w 71"/>
                      <a:gd name="T37" fmla="*/ 37 h 352"/>
                      <a:gd name="T38" fmla="*/ 31 w 71"/>
                      <a:gd name="T39" fmla="*/ 36 h 352"/>
                      <a:gd name="T40" fmla="*/ 23 w 71"/>
                      <a:gd name="T41" fmla="*/ 89 h 352"/>
                      <a:gd name="T42" fmla="*/ 23 w 71"/>
                      <a:gd name="T43" fmla="*/ 90 h 352"/>
                      <a:gd name="T44" fmla="*/ 23 w 71"/>
                      <a:gd name="T45" fmla="*/ 88 h 352"/>
                      <a:gd name="T46" fmla="*/ 18 w 71"/>
                      <a:gd name="T47" fmla="*/ 79 h 352"/>
                      <a:gd name="T48" fmla="*/ 9 w 71"/>
                      <a:gd name="T49" fmla="*/ 73 h 352"/>
                      <a:gd name="T50" fmla="*/ 7 w 71"/>
                      <a:gd name="T51" fmla="*/ 72 h 352"/>
                      <a:gd name="T52" fmla="*/ 1 w 71"/>
                      <a:gd name="T53" fmla="*/ 75 h 352"/>
                      <a:gd name="T54" fmla="*/ 3 w 71"/>
                      <a:gd name="T55" fmla="*/ 83 h 352"/>
                      <a:gd name="T56" fmla="*/ 23 w 71"/>
                      <a:gd name="T57" fmla="*/ 97 h 352"/>
                      <a:gd name="T58" fmla="*/ 23 w 71"/>
                      <a:gd name="T59" fmla="*/ 97 h 352"/>
                      <a:gd name="T60" fmla="*/ 69 w 71"/>
                      <a:gd name="T61" fmla="*/ 352 h 352"/>
                      <a:gd name="T62" fmla="*/ 71 w 71"/>
                      <a:gd name="T63" fmla="*/ 351 h 352"/>
                      <a:gd name="T64" fmla="*/ 28 w 71"/>
                      <a:gd name="T65" fmla="*/ 175 h 352"/>
                      <a:gd name="T66" fmla="*/ 43 w 71"/>
                      <a:gd name="T67" fmla="*/ 167 h 352"/>
                      <a:gd name="T68" fmla="*/ 48 w 71"/>
                      <a:gd name="T69" fmla="*/ 162 h 352"/>
                      <a:gd name="T70" fmla="*/ 46 w 71"/>
                      <a:gd name="T71" fmla="*/ 154 h 352"/>
                      <a:gd name="T72" fmla="*/ 43 w 71"/>
                      <a:gd name="T73" fmla="*/ 154 h 352"/>
                      <a:gd name="T74" fmla="*/ 38 w 71"/>
                      <a:gd name="T75" fmla="*/ 155 h 352"/>
                      <a:gd name="T76" fmla="*/ 28 w 71"/>
                      <a:gd name="T77" fmla="*/ 171 h 352"/>
                      <a:gd name="T78" fmla="*/ 26 w 71"/>
                      <a:gd name="T79" fmla="*/ 89 h 352"/>
                      <a:gd name="T80" fmla="*/ 33 w 71"/>
                      <a:gd name="T81" fmla="*/ 37 h 352"/>
                      <a:gd name="T82" fmla="*/ 32 w 71"/>
                      <a:gd name="T83" fmla="*/ 37 h 352"/>
                      <a:gd name="T84" fmla="*/ 50 w 71"/>
                      <a:gd name="T85" fmla="*/ 22 h 352"/>
                      <a:gd name="T86" fmla="*/ 56 w 71"/>
                      <a:gd name="T87" fmla="*/ 13 h 352"/>
                      <a:gd name="T88" fmla="*/ 52 w 71"/>
                      <a:gd name="T89" fmla="*/ 3 h 352"/>
                      <a:gd name="T90" fmla="*/ 49 w 71"/>
                      <a:gd name="T91" fmla="*/ 2 h 352"/>
                      <a:gd name="T92" fmla="*/ 41 w 71"/>
                      <a:gd name="T93" fmla="*/ 6 h 352"/>
                      <a:gd name="T94" fmla="*/ 38 w 71"/>
                      <a:gd name="T95" fmla="*/ 14 h 352"/>
                      <a:gd name="T96" fmla="*/ 33 w 71"/>
                      <a:gd name="T97" fmla="*/ 2 h 352"/>
                      <a:gd name="T98" fmla="*/ 29 w 71"/>
                      <a:gd name="T99" fmla="*/ 0 h 3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71" h="352">
                        <a:moveTo>
                          <a:pt x="29" y="173"/>
                        </a:moveTo>
                        <a:cubicBezTo>
                          <a:pt x="32" y="165"/>
                          <a:pt x="35" y="160"/>
                          <a:pt x="39" y="157"/>
                        </a:cubicBezTo>
                        <a:cubicBezTo>
                          <a:pt x="41" y="156"/>
                          <a:pt x="42" y="156"/>
                          <a:pt x="43" y="156"/>
                        </a:cubicBezTo>
                        <a:cubicBezTo>
                          <a:pt x="44" y="156"/>
                          <a:pt x="44" y="156"/>
                          <a:pt x="45" y="156"/>
                        </a:cubicBezTo>
                        <a:cubicBezTo>
                          <a:pt x="46" y="157"/>
                          <a:pt x="46" y="159"/>
                          <a:pt x="46" y="161"/>
                        </a:cubicBezTo>
                        <a:cubicBezTo>
                          <a:pt x="45" y="163"/>
                          <a:pt x="44" y="164"/>
                          <a:pt x="42" y="165"/>
                        </a:cubicBezTo>
                        <a:cubicBezTo>
                          <a:pt x="38" y="168"/>
                          <a:pt x="34" y="171"/>
                          <a:pt x="29" y="173"/>
                        </a:cubicBezTo>
                        <a:moveTo>
                          <a:pt x="22" y="94"/>
                        </a:moveTo>
                        <a:cubicBezTo>
                          <a:pt x="15" y="92"/>
                          <a:pt x="9" y="88"/>
                          <a:pt x="4" y="82"/>
                        </a:cubicBezTo>
                        <a:cubicBezTo>
                          <a:pt x="4" y="80"/>
                          <a:pt x="2" y="78"/>
                          <a:pt x="3" y="76"/>
                        </a:cubicBezTo>
                        <a:cubicBezTo>
                          <a:pt x="4" y="75"/>
                          <a:pt x="6" y="75"/>
                          <a:pt x="7" y="75"/>
                        </a:cubicBezTo>
                        <a:cubicBezTo>
                          <a:pt x="7" y="75"/>
                          <a:pt x="8" y="75"/>
                          <a:pt x="8" y="75"/>
                        </a:cubicBezTo>
                        <a:cubicBezTo>
                          <a:pt x="11" y="76"/>
                          <a:pt x="14" y="77"/>
                          <a:pt x="16" y="80"/>
                        </a:cubicBezTo>
                        <a:cubicBezTo>
                          <a:pt x="18" y="83"/>
                          <a:pt x="19" y="86"/>
                          <a:pt x="20" y="89"/>
                        </a:cubicBezTo>
                        <a:cubicBezTo>
                          <a:pt x="21" y="91"/>
                          <a:pt x="22" y="93"/>
                          <a:pt x="22" y="94"/>
                        </a:cubicBezTo>
                        <a:moveTo>
                          <a:pt x="29" y="0"/>
                        </a:moveTo>
                        <a:cubicBezTo>
                          <a:pt x="29" y="0"/>
                          <a:pt x="29" y="0"/>
                          <a:pt x="29" y="0"/>
                        </a:cubicBezTo>
                        <a:cubicBezTo>
                          <a:pt x="26" y="1"/>
                          <a:pt x="25" y="4"/>
                          <a:pt x="25" y="7"/>
                        </a:cubicBezTo>
                        <a:cubicBezTo>
                          <a:pt x="25" y="15"/>
                          <a:pt x="29" y="33"/>
                          <a:pt x="31" y="37"/>
                        </a:cubicBezTo>
                        <a:cubicBezTo>
                          <a:pt x="31" y="36"/>
                          <a:pt x="31" y="36"/>
                          <a:pt x="31" y="36"/>
                        </a:cubicBezTo>
                        <a:cubicBezTo>
                          <a:pt x="25" y="54"/>
                          <a:pt x="24" y="72"/>
                          <a:pt x="23" y="89"/>
                        </a:cubicBezTo>
                        <a:cubicBezTo>
                          <a:pt x="23" y="89"/>
                          <a:pt x="23" y="90"/>
                          <a:pt x="23" y="90"/>
                        </a:cubicBezTo>
                        <a:cubicBezTo>
                          <a:pt x="23" y="90"/>
                          <a:pt x="23" y="89"/>
                          <a:pt x="23" y="88"/>
                        </a:cubicBezTo>
                        <a:cubicBezTo>
                          <a:pt x="21" y="85"/>
                          <a:pt x="20" y="82"/>
                          <a:pt x="18" y="79"/>
                        </a:cubicBezTo>
                        <a:cubicBezTo>
                          <a:pt x="15" y="76"/>
                          <a:pt x="12" y="73"/>
                          <a:pt x="9" y="73"/>
                        </a:cubicBezTo>
                        <a:cubicBezTo>
                          <a:pt x="8" y="73"/>
                          <a:pt x="7" y="72"/>
                          <a:pt x="7" y="72"/>
                        </a:cubicBezTo>
                        <a:cubicBezTo>
                          <a:pt x="4" y="72"/>
                          <a:pt x="2" y="73"/>
                          <a:pt x="1" y="75"/>
                        </a:cubicBezTo>
                        <a:cubicBezTo>
                          <a:pt x="0" y="77"/>
                          <a:pt x="1" y="80"/>
                          <a:pt x="3" y="83"/>
                        </a:cubicBezTo>
                        <a:cubicBezTo>
                          <a:pt x="7" y="90"/>
                          <a:pt x="15" y="95"/>
                          <a:pt x="23" y="97"/>
                        </a:cubicBezTo>
                        <a:cubicBezTo>
                          <a:pt x="23" y="97"/>
                          <a:pt x="23" y="97"/>
                          <a:pt x="23" y="97"/>
                        </a:cubicBezTo>
                        <a:cubicBezTo>
                          <a:pt x="21" y="183"/>
                          <a:pt x="37" y="271"/>
                          <a:pt x="69" y="352"/>
                        </a:cubicBezTo>
                        <a:cubicBezTo>
                          <a:pt x="71" y="351"/>
                          <a:pt x="71" y="351"/>
                          <a:pt x="71" y="351"/>
                        </a:cubicBezTo>
                        <a:cubicBezTo>
                          <a:pt x="49" y="295"/>
                          <a:pt x="34" y="236"/>
                          <a:pt x="28" y="175"/>
                        </a:cubicBezTo>
                        <a:cubicBezTo>
                          <a:pt x="34" y="174"/>
                          <a:pt x="39" y="171"/>
                          <a:pt x="43" y="167"/>
                        </a:cubicBezTo>
                        <a:cubicBezTo>
                          <a:pt x="45" y="166"/>
                          <a:pt x="47" y="164"/>
                          <a:pt x="48" y="162"/>
                        </a:cubicBezTo>
                        <a:cubicBezTo>
                          <a:pt x="49" y="159"/>
                          <a:pt x="48" y="156"/>
                          <a:pt x="46" y="154"/>
                        </a:cubicBezTo>
                        <a:cubicBezTo>
                          <a:pt x="45" y="154"/>
                          <a:pt x="44" y="154"/>
                          <a:pt x="43" y="154"/>
                        </a:cubicBezTo>
                        <a:cubicBezTo>
                          <a:pt x="41" y="154"/>
                          <a:pt x="39" y="155"/>
                          <a:pt x="38" y="155"/>
                        </a:cubicBezTo>
                        <a:cubicBezTo>
                          <a:pt x="33" y="159"/>
                          <a:pt x="30" y="164"/>
                          <a:pt x="28" y="171"/>
                        </a:cubicBezTo>
                        <a:cubicBezTo>
                          <a:pt x="25" y="143"/>
                          <a:pt x="25" y="116"/>
                          <a:pt x="26" y="89"/>
                        </a:cubicBezTo>
                        <a:cubicBezTo>
                          <a:pt x="26" y="72"/>
                          <a:pt x="28" y="54"/>
                          <a:pt x="33" y="37"/>
                        </a:cubicBezTo>
                        <a:cubicBezTo>
                          <a:pt x="32" y="37"/>
                          <a:pt x="32" y="37"/>
                          <a:pt x="32" y="37"/>
                        </a:cubicBezTo>
                        <a:cubicBezTo>
                          <a:pt x="38" y="32"/>
                          <a:pt x="45" y="28"/>
                          <a:pt x="50" y="22"/>
                        </a:cubicBezTo>
                        <a:cubicBezTo>
                          <a:pt x="53" y="20"/>
                          <a:pt x="55" y="16"/>
                          <a:pt x="56" y="13"/>
                        </a:cubicBezTo>
                        <a:cubicBezTo>
                          <a:pt x="57" y="9"/>
                          <a:pt x="55" y="5"/>
                          <a:pt x="52" y="3"/>
                        </a:cubicBezTo>
                        <a:cubicBezTo>
                          <a:pt x="51" y="2"/>
                          <a:pt x="50" y="2"/>
                          <a:pt x="49" y="2"/>
                        </a:cubicBezTo>
                        <a:cubicBezTo>
                          <a:pt x="46" y="2"/>
                          <a:pt x="43" y="4"/>
                          <a:pt x="41" y="6"/>
                        </a:cubicBezTo>
                        <a:cubicBezTo>
                          <a:pt x="39" y="8"/>
                          <a:pt x="39" y="11"/>
                          <a:pt x="38" y="14"/>
                        </a:cubicBezTo>
                        <a:cubicBezTo>
                          <a:pt x="38" y="10"/>
                          <a:pt x="36" y="5"/>
                          <a:pt x="33" y="2"/>
                        </a:cubicBezTo>
                        <a:cubicBezTo>
                          <a:pt x="32" y="1"/>
                          <a:pt x="31" y="0"/>
                          <a:pt x="29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" name="Freeform 7"/>
                  <p:cNvSpPr/>
                  <p:nvPr/>
                </p:nvSpPr>
                <p:spPr bwMode="auto">
                  <a:xfrm>
                    <a:off x="4250" y="1863"/>
                    <a:ext cx="41" cy="41"/>
                  </a:xfrm>
                  <a:custGeom>
                    <a:avLst/>
                    <a:gdLst>
                      <a:gd name="T0" fmla="*/ 14 w 17"/>
                      <a:gd name="T1" fmla="*/ 0 h 17"/>
                      <a:gd name="T2" fmla="*/ 10 w 17"/>
                      <a:gd name="T3" fmla="*/ 1 h 17"/>
                      <a:gd name="T4" fmla="*/ 0 w 17"/>
                      <a:gd name="T5" fmla="*/ 17 h 17"/>
                      <a:gd name="T6" fmla="*/ 13 w 17"/>
                      <a:gd name="T7" fmla="*/ 9 h 17"/>
                      <a:gd name="T8" fmla="*/ 17 w 17"/>
                      <a:gd name="T9" fmla="*/ 5 h 17"/>
                      <a:gd name="T10" fmla="*/ 16 w 17"/>
                      <a:gd name="T11" fmla="*/ 0 h 17"/>
                      <a:gd name="T12" fmla="*/ 14 w 17"/>
                      <a:gd name="T13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" h="17">
                        <a:moveTo>
                          <a:pt x="14" y="0"/>
                        </a:moveTo>
                        <a:cubicBezTo>
                          <a:pt x="13" y="0"/>
                          <a:pt x="12" y="0"/>
                          <a:pt x="10" y="1"/>
                        </a:cubicBezTo>
                        <a:cubicBezTo>
                          <a:pt x="6" y="4"/>
                          <a:pt x="3" y="9"/>
                          <a:pt x="0" y="17"/>
                        </a:cubicBezTo>
                        <a:cubicBezTo>
                          <a:pt x="5" y="15"/>
                          <a:pt x="9" y="12"/>
                          <a:pt x="13" y="9"/>
                        </a:cubicBezTo>
                        <a:cubicBezTo>
                          <a:pt x="15" y="8"/>
                          <a:pt x="16" y="7"/>
                          <a:pt x="17" y="5"/>
                        </a:cubicBezTo>
                        <a:cubicBezTo>
                          <a:pt x="17" y="3"/>
                          <a:pt x="17" y="1"/>
                          <a:pt x="16" y="0"/>
                        </a:cubicBezTo>
                        <a:cubicBezTo>
                          <a:pt x="15" y="0"/>
                          <a:pt x="15" y="0"/>
                          <a:pt x="1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" name="Freeform 8"/>
                  <p:cNvSpPr/>
                  <p:nvPr/>
                </p:nvSpPr>
                <p:spPr bwMode="auto">
                  <a:xfrm>
                    <a:off x="4186" y="1671"/>
                    <a:ext cx="48" cy="45"/>
                  </a:xfrm>
                  <a:custGeom>
                    <a:avLst/>
                    <a:gdLst>
                      <a:gd name="T0" fmla="*/ 5 w 20"/>
                      <a:gd name="T1" fmla="*/ 0 h 19"/>
                      <a:gd name="T2" fmla="*/ 1 w 20"/>
                      <a:gd name="T3" fmla="*/ 1 h 19"/>
                      <a:gd name="T4" fmla="*/ 2 w 20"/>
                      <a:gd name="T5" fmla="*/ 7 h 19"/>
                      <a:gd name="T6" fmla="*/ 20 w 20"/>
                      <a:gd name="T7" fmla="*/ 19 h 19"/>
                      <a:gd name="T8" fmla="*/ 18 w 20"/>
                      <a:gd name="T9" fmla="*/ 14 h 19"/>
                      <a:gd name="T10" fmla="*/ 14 w 20"/>
                      <a:gd name="T11" fmla="*/ 5 h 19"/>
                      <a:gd name="T12" fmla="*/ 6 w 20"/>
                      <a:gd name="T13" fmla="*/ 0 h 19"/>
                      <a:gd name="T14" fmla="*/ 5 w 20"/>
                      <a:gd name="T15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0" h="19">
                        <a:moveTo>
                          <a:pt x="5" y="0"/>
                        </a:moveTo>
                        <a:cubicBezTo>
                          <a:pt x="4" y="0"/>
                          <a:pt x="2" y="0"/>
                          <a:pt x="1" y="1"/>
                        </a:cubicBezTo>
                        <a:cubicBezTo>
                          <a:pt x="0" y="3"/>
                          <a:pt x="2" y="5"/>
                          <a:pt x="2" y="7"/>
                        </a:cubicBezTo>
                        <a:cubicBezTo>
                          <a:pt x="7" y="13"/>
                          <a:pt x="13" y="17"/>
                          <a:pt x="20" y="19"/>
                        </a:cubicBezTo>
                        <a:cubicBezTo>
                          <a:pt x="20" y="18"/>
                          <a:pt x="19" y="16"/>
                          <a:pt x="18" y="14"/>
                        </a:cubicBezTo>
                        <a:cubicBezTo>
                          <a:pt x="17" y="11"/>
                          <a:pt x="16" y="8"/>
                          <a:pt x="14" y="5"/>
                        </a:cubicBezTo>
                        <a:cubicBezTo>
                          <a:pt x="12" y="2"/>
                          <a:pt x="9" y="1"/>
                          <a:pt x="6" y="0"/>
                        </a:cubicBezTo>
                        <a:cubicBezTo>
                          <a:pt x="6" y="0"/>
                          <a:pt x="5" y="0"/>
                          <a:pt x="5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" name="Freeform 9"/>
                  <p:cNvSpPr>
                    <a:spLocks noEditPoints="1"/>
                  </p:cNvSpPr>
                  <p:nvPr/>
                </p:nvSpPr>
                <p:spPr bwMode="auto">
                  <a:xfrm>
                    <a:off x="3738" y="1735"/>
                    <a:ext cx="439" cy="738"/>
                  </a:xfrm>
                  <a:custGeom>
                    <a:avLst/>
                    <a:gdLst>
                      <a:gd name="T0" fmla="*/ 74 w 185"/>
                      <a:gd name="T1" fmla="*/ 164 h 311"/>
                      <a:gd name="T2" fmla="*/ 76 w 185"/>
                      <a:gd name="T3" fmla="*/ 147 h 311"/>
                      <a:gd name="T4" fmla="*/ 81 w 185"/>
                      <a:gd name="T5" fmla="*/ 143 h 311"/>
                      <a:gd name="T6" fmla="*/ 81 w 185"/>
                      <a:gd name="T7" fmla="*/ 143 h 311"/>
                      <a:gd name="T8" fmla="*/ 84 w 185"/>
                      <a:gd name="T9" fmla="*/ 147 h 311"/>
                      <a:gd name="T10" fmla="*/ 82 w 185"/>
                      <a:gd name="T11" fmla="*/ 153 h 311"/>
                      <a:gd name="T12" fmla="*/ 74 w 185"/>
                      <a:gd name="T13" fmla="*/ 164 h 311"/>
                      <a:gd name="T14" fmla="*/ 30 w 185"/>
                      <a:gd name="T15" fmla="*/ 96 h 311"/>
                      <a:gd name="T16" fmla="*/ 13 w 185"/>
                      <a:gd name="T17" fmla="*/ 92 h 311"/>
                      <a:gd name="T18" fmla="*/ 10 w 185"/>
                      <a:gd name="T19" fmla="*/ 87 h 311"/>
                      <a:gd name="T20" fmla="*/ 14 w 185"/>
                      <a:gd name="T21" fmla="*/ 84 h 311"/>
                      <a:gd name="T22" fmla="*/ 16 w 185"/>
                      <a:gd name="T23" fmla="*/ 84 h 311"/>
                      <a:gd name="T24" fmla="*/ 23 w 185"/>
                      <a:gd name="T25" fmla="*/ 86 h 311"/>
                      <a:gd name="T26" fmla="*/ 31 w 185"/>
                      <a:gd name="T27" fmla="*/ 92 h 311"/>
                      <a:gd name="T28" fmla="*/ 35 w 185"/>
                      <a:gd name="T29" fmla="*/ 96 h 311"/>
                      <a:gd name="T30" fmla="*/ 30 w 185"/>
                      <a:gd name="T31" fmla="*/ 96 h 311"/>
                      <a:gd name="T32" fmla="*/ 24 w 185"/>
                      <a:gd name="T33" fmla="*/ 0 h 311"/>
                      <a:gd name="T34" fmla="*/ 16 w 185"/>
                      <a:gd name="T35" fmla="*/ 8 h 311"/>
                      <a:gd name="T36" fmla="*/ 16 w 185"/>
                      <a:gd name="T37" fmla="*/ 16 h 311"/>
                      <a:gd name="T38" fmla="*/ 7 w 185"/>
                      <a:gd name="T39" fmla="*/ 7 h 311"/>
                      <a:gd name="T40" fmla="*/ 4 w 185"/>
                      <a:gd name="T41" fmla="*/ 7 h 311"/>
                      <a:gd name="T42" fmla="*/ 2 w 185"/>
                      <a:gd name="T43" fmla="*/ 8 h 311"/>
                      <a:gd name="T44" fmla="*/ 2 w 185"/>
                      <a:gd name="T45" fmla="*/ 16 h 311"/>
                      <a:gd name="T46" fmla="*/ 19 w 185"/>
                      <a:gd name="T47" fmla="*/ 40 h 311"/>
                      <a:gd name="T48" fmla="*/ 19 w 185"/>
                      <a:gd name="T49" fmla="*/ 40 h 311"/>
                      <a:gd name="T50" fmla="*/ 34 w 185"/>
                      <a:gd name="T51" fmla="*/ 90 h 311"/>
                      <a:gd name="T52" fmla="*/ 34 w 185"/>
                      <a:gd name="T53" fmla="*/ 92 h 311"/>
                      <a:gd name="T54" fmla="*/ 33 w 185"/>
                      <a:gd name="T55" fmla="*/ 90 h 311"/>
                      <a:gd name="T56" fmla="*/ 24 w 185"/>
                      <a:gd name="T57" fmla="*/ 84 h 311"/>
                      <a:gd name="T58" fmla="*/ 16 w 185"/>
                      <a:gd name="T59" fmla="*/ 82 h 311"/>
                      <a:gd name="T60" fmla="*/ 14 w 185"/>
                      <a:gd name="T61" fmla="*/ 82 h 311"/>
                      <a:gd name="T62" fmla="*/ 8 w 185"/>
                      <a:gd name="T63" fmla="*/ 87 h 311"/>
                      <a:gd name="T64" fmla="*/ 12 w 185"/>
                      <a:gd name="T65" fmla="*/ 94 h 311"/>
                      <a:gd name="T66" fmla="*/ 30 w 185"/>
                      <a:gd name="T67" fmla="*/ 99 h 311"/>
                      <a:gd name="T68" fmla="*/ 37 w 185"/>
                      <a:gd name="T69" fmla="*/ 98 h 311"/>
                      <a:gd name="T70" fmla="*/ 37 w 185"/>
                      <a:gd name="T71" fmla="*/ 98 h 311"/>
                      <a:gd name="T72" fmla="*/ 183 w 185"/>
                      <a:gd name="T73" fmla="*/ 311 h 311"/>
                      <a:gd name="T74" fmla="*/ 185 w 185"/>
                      <a:gd name="T75" fmla="*/ 310 h 311"/>
                      <a:gd name="T76" fmla="*/ 74 w 185"/>
                      <a:gd name="T77" fmla="*/ 168 h 311"/>
                      <a:gd name="T78" fmla="*/ 84 w 185"/>
                      <a:gd name="T79" fmla="*/ 154 h 311"/>
                      <a:gd name="T80" fmla="*/ 86 w 185"/>
                      <a:gd name="T81" fmla="*/ 147 h 311"/>
                      <a:gd name="T82" fmla="*/ 81 w 185"/>
                      <a:gd name="T83" fmla="*/ 141 h 311"/>
                      <a:gd name="T84" fmla="*/ 81 w 185"/>
                      <a:gd name="T85" fmla="*/ 141 h 311"/>
                      <a:gd name="T86" fmla="*/ 74 w 185"/>
                      <a:gd name="T87" fmla="*/ 145 h 311"/>
                      <a:gd name="T88" fmla="*/ 71 w 185"/>
                      <a:gd name="T89" fmla="*/ 163 h 311"/>
                      <a:gd name="T90" fmla="*/ 36 w 185"/>
                      <a:gd name="T91" fmla="*/ 90 h 311"/>
                      <a:gd name="T92" fmla="*/ 21 w 185"/>
                      <a:gd name="T93" fmla="*/ 40 h 311"/>
                      <a:gd name="T94" fmla="*/ 20 w 185"/>
                      <a:gd name="T95" fmla="*/ 40 h 311"/>
                      <a:gd name="T96" fmla="*/ 30 w 185"/>
                      <a:gd name="T97" fmla="*/ 19 h 311"/>
                      <a:gd name="T98" fmla="*/ 32 w 185"/>
                      <a:gd name="T99" fmla="*/ 8 h 311"/>
                      <a:gd name="T100" fmla="*/ 25 w 185"/>
                      <a:gd name="T101" fmla="*/ 0 h 311"/>
                      <a:gd name="T102" fmla="*/ 24 w 185"/>
                      <a:gd name="T103" fmla="*/ 0 h 3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85" h="311">
                        <a:moveTo>
                          <a:pt x="74" y="164"/>
                        </a:moveTo>
                        <a:cubicBezTo>
                          <a:pt x="73" y="157"/>
                          <a:pt x="73" y="151"/>
                          <a:pt x="76" y="147"/>
                        </a:cubicBezTo>
                        <a:cubicBezTo>
                          <a:pt x="77" y="144"/>
                          <a:pt x="79" y="143"/>
                          <a:pt x="81" y="143"/>
                        </a:cubicBezTo>
                        <a:cubicBezTo>
                          <a:pt x="81" y="143"/>
                          <a:pt x="81" y="143"/>
                          <a:pt x="81" y="143"/>
                        </a:cubicBezTo>
                        <a:cubicBezTo>
                          <a:pt x="83" y="144"/>
                          <a:pt x="84" y="145"/>
                          <a:pt x="84" y="147"/>
                        </a:cubicBezTo>
                        <a:cubicBezTo>
                          <a:pt x="84" y="149"/>
                          <a:pt x="83" y="151"/>
                          <a:pt x="82" y="153"/>
                        </a:cubicBezTo>
                        <a:cubicBezTo>
                          <a:pt x="80" y="157"/>
                          <a:pt x="77" y="161"/>
                          <a:pt x="74" y="164"/>
                        </a:cubicBezTo>
                        <a:moveTo>
                          <a:pt x="30" y="96"/>
                        </a:moveTo>
                        <a:cubicBezTo>
                          <a:pt x="24" y="96"/>
                          <a:pt x="18" y="95"/>
                          <a:pt x="13" y="92"/>
                        </a:cubicBezTo>
                        <a:cubicBezTo>
                          <a:pt x="12" y="91"/>
                          <a:pt x="10" y="89"/>
                          <a:pt x="10" y="87"/>
                        </a:cubicBezTo>
                        <a:cubicBezTo>
                          <a:pt x="10" y="86"/>
                          <a:pt x="12" y="85"/>
                          <a:pt x="14" y="84"/>
                        </a:cubicBezTo>
                        <a:cubicBezTo>
                          <a:pt x="15" y="84"/>
                          <a:pt x="15" y="84"/>
                          <a:pt x="16" y="84"/>
                        </a:cubicBezTo>
                        <a:cubicBezTo>
                          <a:pt x="18" y="84"/>
                          <a:pt x="21" y="85"/>
                          <a:pt x="23" y="86"/>
                        </a:cubicBezTo>
                        <a:cubicBezTo>
                          <a:pt x="26" y="87"/>
                          <a:pt x="29" y="90"/>
                          <a:pt x="31" y="92"/>
                        </a:cubicBezTo>
                        <a:cubicBezTo>
                          <a:pt x="33" y="93"/>
                          <a:pt x="34" y="95"/>
                          <a:pt x="35" y="96"/>
                        </a:cubicBezTo>
                        <a:cubicBezTo>
                          <a:pt x="33" y="96"/>
                          <a:pt x="31" y="96"/>
                          <a:pt x="30" y="96"/>
                        </a:cubicBezTo>
                        <a:moveTo>
                          <a:pt x="24" y="0"/>
                        </a:moveTo>
                        <a:cubicBezTo>
                          <a:pt x="20" y="0"/>
                          <a:pt x="17" y="4"/>
                          <a:pt x="16" y="8"/>
                        </a:cubicBezTo>
                        <a:cubicBezTo>
                          <a:pt x="15" y="11"/>
                          <a:pt x="16" y="13"/>
                          <a:pt x="16" y="16"/>
                        </a:cubicBezTo>
                        <a:cubicBezTo>
                          <a:pt x="15" y="12"/>
                          <a:pt x="11" y="9"/>
                          <a:pt x="7" y="7"/>
                        </a:cubicBezTo>
                        <a:cubicBezTo>
                          <a:pt x="6" y="7"/>
                          <a:pt x="5" y="7"/>
                          <a:pt x="4" y="7"/>
                        </a:cubicBezTo>
                        <a:cubicBezTo>
                          <a:pt x="4" y="7"/>
                          <a:pt x="3" y="7"/>
                          <a:pt x="2" y="8"/>
                        </a:cubicBezTo>
                        <a:cubicBezTo>
                          <a:pt x="0" y="9"/>
                          <a:pt x="0" y="13"/>
                          <a:pt x="2" y="16"/>
                        </a:cubicBezTo>
                        <a:cubicBezTo>
                          <a:pt x="5" y="23"/>
                          <a:pt x="16" y="37"/>
                          <a:pt x="19" y="40"/>
                        </a:cubicBezTo>
                        <a:cubicBezTo>
                          <a:pt x="19" y="40"/>
                          <a:pt x="19" y="40"/>
                          <a:pt x="19" y="40"/>
                        </a:cubicBezTo>
                        <a:cubicBezTo>
                          <a:pt x="21" y="58"/>
                          <a:pt x="27" y="75"/>
                          <a:pt x="34" y="90"/>
                        </a:cubicBezTo>
                        <a:cubicBezTo>
                          <a:pt x="34" y="91"/>
                          <a:pt x="34" y="91"/>
                          <a:pt x="34" y="92"/>
                        </a:cubicBezTo>
                        <a:cubicBezTo>
                          <a:pt x="34" y="91"/>
                          <a:pt x="33" y="91"/>
                          <a:pt x="33" y="90"/>
                        </a:cubicBezTo>
                        <a:cubicBezTo>
                          <a:pt x="30" y="88"/>
                          <a:pt x="27" y="86"/>
                          <a:pt x="24" y="84"/>
                        </a:cubicBezTo>
                        <a:cubicBezTo>
                          <a:pt x="22" y="82"/>
                          <a:pt x="19" y="82"/>
                          <a:pt x="16" y="82"/>
                        </a:cubicBezTo>
                        <a:cubicBezTo>
                          <a:pt x="15" y="82"/>
                          <a:pt x="14" y="82"/>
                          <a:pt x="14" y="82"/>
                        </a:cubicBezTo>
                        <a:cubicBezTo>
                          <a:pt x="11" y="82"/>
                          <a:pt x="8" y="84"/>
                          <a:pt x="8" y="87"/>
                        </a:cubicBezTo>
                        <a:cubicBezTo>
                          <a:pt x="8" y="89"/>
                          <a:pt x="9" y="92"/>
                          <a:pt x="12" y="94"/>
                        </a:cubicBezTo>
                        <a:cubicBezTo>
                          <a:pt x="17" y="97"/>
                          <a:pt x="24" y="99"/>
                          <a:pt x="30" y="99"/>
                        </a:cubicBezTo>
                        <a:cubicBezTo>
                          <a:pt x="32" y="99"/>
                          <a:pt x="34" y="98"/>
                          <a:pt x="37" y="98"/>
                        </a:cubicBezTo>
                        <a:cubicBezTo>
                          <a:pt x="37" y="98"/>
                          <a:pt x="37" y="98"/>
                          <a:pt x="37" y="98"/>
                        </a:cubicBezTo>
                        <a:cubicBezTo>
                          <a:pt x="70" y="178"/>
                          <a:pt x="121" y="252"/>
                          <a:pt x="183" y="311"/>
                        </a:cubicBezTo>
                        <a:cubicBezTo>
                          <a:pt x="185" y="310"/>
                          <a:pt x="185" y="310"/>
                          <a:pt x="185" y="310"/>
                        </a:cubicBezTo>
                        <a:cubicBezTo>
                          <a:pt x="141" y="268"/>
                          <a:pt x="104" y="220"/>
                          <a:pt x="74" y="168"/>
                        </a:cubicBezTo>
                        <a:cubicBezTo>
                          <a:pt x="78" y="164"/>
                          <a:pt x="82" y="159"/>
                          <a:pt x="84" y="154"/>
                        </a:cubicBezTo>
                        <a:cubicBezTo>
                          <a:pt x="85" y="152"/>
                          <a:pt x="86" y="149"/>
                          <a:pt x="86" y="147"/>
                        </a:cubicBezTo>
                        <a:cubicBezTo>
                          <a:pt x="86" y="144"/>
                          <a:pt x="84" y="141"/>
                          <a:pt x="81" y="141"/>
                        </a:cubicBezTo>
                        <a:cubicBezTo>
                          <a:pt x="81" y="141"/>
                          <a:pt x="81" y="141"/>
                          <a:pt x="81" y="141"/>
                        </a:cubicBezTo>
                        <a:cubicBezTo>
                          <a:pt x="77" y="141"/>
                          <a:pt x="75" y="144"/>
                          <a:pt x="74" y="145"/>
                        </a:cubicBezTo>
                        <a:cubicBezTo>
                          <a:pt x="71" y="150"/>
                          <a:pt x="70" y="156"/>
                          <a:pt x="71" y="163"/>
                        </a:cubicBezTo>
                        <a:cubicBezTo>
                          <a:pt x="58" y="139"/>
                          <a:pt x="46" y="115"/>
                          <a:pt x="36" y="90"/>
                        </a:cubicBezTo>
                        <a:cubicBezTo>
                          <a:pt x="29" y="74"/>
                          <a:pt x="23" y="57"/>
                          <a:pt x="21" y="40"/>
                        </a:cubicBezTo>
                        <a:cubicBezTo>
                          <a:pt x="20" y="40"/>
                          <a:pt x="20" y="40"/>
                          <a:pt x="20" y="40"/>
                        </a:cubicBezTo>
                        <a:cubicBezTo>
                          <a:pt x="24" y="33"/>
                          <a:pt x="28" y="26"/>
                          <a:pt x="30" y="19"/>
                        </a:cubicBezTo>
                        <a:cubicBezTo>
                          <a:pt x="32" y="15"/>
                          <a:pt x="33" y="12"/>
                          <a:pt x="32" y="8"/>
                        </a:cubicBezTo>
                        <a:cubicBezTo>
                          <a:pt x="31" y="4"/>
                          <a:pt x="28" y="1"/>
                          <a:pt x="25" y="0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" name="Freeform 10"/>
                  <p:cNvSpPr/>
                  <p:nvPr/>
                </p:nvSpPr>
                <p:spPr bwMode="auto">
                  <a:xfrm>
                    <a:off x="3911" y="2075"/>
                    <a:ext cx="26" cy="49"/>
                  </a:xfrm>
                  <a:custGeom>
                    <a:avLst/>
                    <a:gdLst>
                      <a:gd name="T0" fmla="*/ 8 w 11"/>
                      <a:gd name="T1" fmla="*/ 0 h 21"/>
                      <a:gd name="T2" fmla="*/ 3 w 11"/>
                      <a:gd name="T3" fmla="*/ 4 h 21"/>
                      <a:gd name="T4" fmla="*/ 1 w 11"/>
                      <a:gd name="T5" fmla="*/ 21 h 21"/>
                      <a:gd name="T6" fmla="*/ 9 w 11"/>
                      <a:gd name="T7" fmla="*/ 10 h 21"/>
                      <a:gd name="T8" fmla="*/ 11 w 11"/>
                      <a:gd name="T9" fmla="*/ 4 h 21"/>
                      <a:gd name="T10" fmla="*/ 8 w 11"/>
                      <a:gd name="T11" fmla="*/ 0 h 21"/>
                      <a:gd name="T12" fmla="*/ 8 w 11"/>
                      <a:gd name="T13" fmla="*/ 0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" h="21">
                        <a:moveTo>
                          <a:pt x="8" y="0"/>
                        </a:moveTo>
                        <a:cubicBezTo>
                          <a:pt x="6" y="0"/>
                          <a:pt x="4" y="1"/>
                          <a:pt x="3" y="4"/>
                        </a:cubicBezTo>
                        <a:cubicBezTo>
                          <a:pt x="0" y="8"/>
                          <a:pt x="0" y="14"/>
                          <a:pt x="1" y="21"/>
                        </a:cubicBezTo>
                        <a:cubicBezTo>
                          <a:pt x="4" y="18"/>
                          <a:pt x="7" y="14"/>
                          <a:pt x="9" y="10"/>
                        </a:cubicBezTo>
                        <a:cubicBezTo>
                          <a:pt x="10" y="8"/>
                          <a:pt x="11" y="6"/>
                          <a:pt x="11" y="4"/>
                        </a:cubicBezTo>
                        <a:cubicBezTo>
                          <a:pt x="11" y="2"/>
                          <a:pt x="10" y="1"/>
                          <a:pt x="8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" name="Freeform 11"/>
                  <p:cNvSpPr/>
                  <p:nvPr/>
                </p:nvSpPr>
                <p:spPr bwMode="auto">
                  <a:xfrm>
                    <a:off x="3762" y="1935"/>
                    <a:ext cx="59" cy="28"/>
                  </a:xfrm>
                  <a:custGeom>
                    <a:avLst/>
                    <a:gdLst>
                      <a:gd name="T0" fmla="*/ 6 w 25"/>
                      <a:gd name="T1" fmla="*/ 0 h 12"/>
                      <a:gd name="T2" fmla="*/ 4 w 25"/>
                      <a:gd name="T3" fmla="*/ 0 h 12"/>
                      <a:gd name="T4" fmla="*/ 0 w 25"/>
                      <a:gd name="T5" fmla="*/ 3 h 12"/>
                      <a:gd name="T6" fmla="*/ 3 w 25"/>
                      <a:gd name="T7" fmla="*/ 8 h 12"/>
                      <a:gd name="T8" fmla="*/ 20 w 25"/>
                      <a:gd name="T9" fmla="*/ 12 h 12"/>
                      <a:gd name="T10" fmla="*/ 25 w 25"/>
                      <a:gd name="T11" fmla="*/ 12 h 12"/>
                      <a:gd name="T12" fmla="*/ 21 w 25"/>
                      <a:gd name="T13" fmla="*/ 8 h 12"/>
                      <a:gd name="T14" fmla="*/ 13 w 25"/>
                      <a:gd name="T15" fmla="*/ 2 h 12"/>
                      <a:gd name="T16" fmla="*/ 6 w 25"/>
                      <a:gd name="T17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5" h="12">
                        <a:moveTo>
                          <a:pt x="6" y="0"/>
                        </a:moveTo>
                        <a:cubicBezTo>
                          <a:pt x="5" y="0"/>
                          <a:pt x="5" y="0"/>
                          <a:pt x="4" y="0"/>
                        </a:cubicBezTo>
                        <a:cubicBezTo>
                          <a:pt x="2" y="1"/>
                          <a:pt x="0" y="2"/>
                          <a:pt x="0" y="3"/>
                        </a:cubicBezTo>
                        <a:cubicBezTo>
                          <a:pt x="0" y="5"/>
                          <a:pt x="2" y="7"/>
                          <a:pt x="3" y="8"/>
                        </a:cubicBezTo>
                        <a:cubicBezTo>
                          <a:pt x="8" y="11"/>
                          <a:pt x="14" y="12"/>
                          <a:pt x="20" y="12"/>
                        </a:cubicBezTo>
                        <a:cubicBezTo>
                          <a:pt x="21" y="12"/>
                          <a:pt x="23" y="12"/>
                          <a:pt x="25" y="12"/>
                        </a:cubicBezTo>
                        <a:cubicBezTo>
                          <a:pt x="24" y="11"/>
                          <a:pt x="23" y="9"/>
                          <a:pt x="21" y="8"/>
                        </a:cubicBezTo>
                        <a:cubicBezTo>
                          <a:pt x="19" y="6"/>
                          <a:pt x="16" y="3"/>
                          <a:pt x="13" y="2"/>
                        </a:cubicBezTo>
                        <a:cubicBezTo>
                          <a:pt x="11" y="1"/>
                          <a:pt x="8" y="0"/>
                          <a:pt x="6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" name="Freeform 12"/>
                  <p:cNvSpPr>
                    <a:spLocks noEditPoints="1"/>
                  </p:cNvSpPr>
                  <p:nvPr/>
                </p:nvSpPr>
                <p:spPr bwMode="auto">
                  <a:xfrm>
                    <a:off x="3472" y="1860"/>
                    <a:ext cx="446" cy="723"/>
                  </a:xfrm>
                  <a:custGeom>
                    <a:avLst/>
                    <a:gdLst>
                      <a:gd name="T0" fmla="*/ 45 w 188"/>
                      <a:gd name="T1" fmla="*/ 89 h 305"/>
                      <a:gd name="T2" fmla="*/ 54 w 188"/>
                      <a:gd name="T3" fmla="*/ 71 h 305"/>
                      <a:gd name="T4" fmla="*/ 58 w 188"/>
                      <a:gd name="T5" fmla="*/ 69 h 305"/>
                      <a:gd name="T6" fmla="*/ 60 w 188"/>
                      <a:gd name="T7" fmla="*/ 70 h 305"/>
                      <a:gd name="T8" fmla="*/ 62 w 188"/>
                      <a:gd name="T9" fmla="*/ 73 h 305"/>
                      <a:gd name="T10" fmla="*/ 59 w 188"/>
                      <a:gd name="T11" fmla="*/ 79 h 305"/>
                      <a:gd name="T12" fmla="*/ 45 w 188"/>
                      <a:gd name="T13" fmla="*/ 89 h 305"/>
                      <a:gd name="T14" fmla="*/ 11 w 188"/>
                      <a:gd name="T15" fmla="*/ 0 h 305"/>
                      <a:gd name="T16" fmla="*/ 1 w 188"/>
                      <a:gd name="T17" fmla="*/ 7 h 305"/>
                      <a:gd name="T18" fmla="*/ 7 w 188"/>
                      <a:gd name="T19" fmla="*/ 21 h 305"/>
                      <a:gd name="T20" fmla="*/ 23 w 188"/>
                      <a:gd name="T21" fmla="*/ 34 h 305"/>
                      <a:gd name="T22" fmla="*/ 37 w 188"/>
                      <a:gd name="T23" fmla="*/ 84 h 305"/>
                      <a:gd name="T24" fmla="*/ 187 w 188"/>
                      <a:gd name="T25" fmla="*/ 305 h 305"/>
                      <a:gd name="T26" fmla="*/ 188 w 188"/>
                      <a:gd name="T27" fmla="*/ 303 h 305"/>
                      <a:gd name="T28" fmla="*/ 43 w 188"/>
                      <a:gd name="T29" fmla="*/ 92 h 305"/>
                      <a:gd name="T30" fmla="*/ 43 w 188"/>
                      <a:gd name="T31" fmla="*/ 92 h 305"/>
                      <a:gd name="T32" fmla="*/ 61 w 188"/>
                      <a:gd name="T33" fmla="*/ 80 h 305"/>
                      <a:gd name="T34" fmla="*/ 64 w 188"/>
                      <a:gd name="T35" fmla="*/ 72 h 305"/>
                      <a:gd name="T36" fmla="*/ 62 w 188"/>
                      <a:gd name="T37" fmla="*/ 69 h 305"/>
                      <a:gd name="T38" fmla="*/ 58 w 188"/>
                      <a:gd name="T39" fmla="*/ 67 h 305"/>
                      <a:gd name="T40" fmla="*/ 52 w 188"/>
                      <a:gd name="T41" fmla="*/ 70 h 305"/>
                      <a:gd name="T42" fmla="*/ 42 w 188"/>
                      <a:gd name="T43" fmla="*/ 90 h 305"/>
                      <a:gd name="T44" fmla="*/ 39 w 188"/>
                      <a:gd name="T45" fmla="*/ 83 h 305"/>
                      <a:gd name="T46" fmla="*/ 25 w 188"/>
                      <a:gd name="T47" fmla="*/ 34 h 305"/>
                      <a:gd name="T48" fmla="*/ 33 w 188"/>
                      <a:gd name="T49" fmla="*/ 19 h 305"/>
                      <a:gd name="T50" fmla="*/ 35 w 188"/>
                      <a:gd name="T51" fmla="*/ 8 h 305"/>
                      <a:gd name="T52" fmla="*/ 32 w 188"/>
                      <a:gd name="T53" fmla="*/ 4 h 305"/>
                      <a:gd name="T54" fmla="*/ 28 w 188"/>
                      <a:gd name="T55" fmla="*/ 2 h 305"/>
                      <a:gd name="T56" fmla="*/ 27 w 188"/>
                      <a:gd name="T57" fmla="*/ 2 h 305"/>
                      <a:gd name="T58" fmla="*/ 22 w 188"/>
                      <a:gd name="T59" fmla="*/ 5 h 305"/>
                      <a:gd name="T60" fmla="*/ 21 w 188"/>
                      <a:gd name="T61" fmla="*/ 11 h 305"/>
                      <a:gd name="T62" fmla="*/ 13 w 188"/>
                      <a:gd name="T63" fmla="*/ 0 h 305"/>
                      <a:gd name="T64" fmla="*/ 11 w 188"/>
                      <a:gd name="T65" fmla="*/ 0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88" h="305">
                        <a:moveTo>
                          <a:pt x="45" y="89"/>
                        </a:moveTo>
                        <a:cubicBezTo>
                          <a:pt x="47" y="83"/>
                          <a:pt x="50" y="76"/>
                          <a:pt x="54" y="71"/>
                        </a:cubicBezTo>
                        <a:cubicBezTo>
                          <a:pt x="55" y="70"/>
                          <a:pt x="56" y="69"/>
                          <a:pt x="58" y="69"/>
                        </a:cubicBezTo>
                        <a:cubicBezTo>
                          <a:pt x="58" y="69"/>
                          <a:pt x="59" y="69"/>
                          <a:pt x="60" y="70"/>
                        </a:cubicBezTo>
                        <a:cubicBezTo>
                          <a:pt x="61" y="71"/>
                          <a:pt x="62" y="72"/>
                          <a:pt x="62" y="73"/>
                        </a:cubicBezTo>
                        <a:cubicBezTo>
                          <a:pt x="62" y="74"/>
                          <a:pt x="61" y="76"/>
                          <a:pt x="59" y="79"/>
                        </a:cubicBezTo>
                        <a:cubicBezTo>
                          <a:pt x="55" y="83"/>
                          <a:pt x="50" y="87"/>
                          <a:pt x="45" y="89"/>
                        </a:cubicBezTo>
                        <a:moveTo>
                          <a:pt x="11" y="0"/>
                        </a:moveTo>
                        <a:cubicBezTo>
                          <a:pt x="7" y="0"/>
                          <a:pt x="2" y="3"/>
                          <a:pt x="1" y="7"/>
                        </a:cubicBezTo>
                        <a:cubicBezTo>
                          <a:pt x="0" y="12"/>
                          <a:pt x="3" y="17"/>
                          <a:pt x="7" y="21"/>
                        </a:cubicBezTo>
                        <a:cubicBezTo>
                          <a:pt x="12" y="26"/>
                          <a:pt x="17" y="30"/>
                          <a:pt x="23" y="34"/>
                        </a:cubicBezTo>
                        <a:cubicBezTo>
                          <a:pt x="25" y="52"/>
                          <a:pt x="31" y="69"/>
                          <a:pt x="37" y="84"/>
                        </a:cubicBezTo>
                        <a:cubicBezTo>
                          <a:pt x="71" y="167"/>
                          <a:pt x="122" y="243"/>
                          <a:pt x="187" y="305"/>
                        </a:cubicBezTo>
                        <a:cubicBezTo>
                          <a:pt x="188" y="303"/>
                          <a:pt x="188" y="303"/>
                          <a:pt x="188" y="303"/>
                        </a:cubicBezTo>
                        <a:cubicBezTo>
                          <a:pt x="127" y="244"/>
                          <a:pt x="77" y="171"/>
                          <a:pt x="43" y="92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50" y="89"/>
                          <a:pt x="56" y="85"/>
                          <a:pt x="61" y="80"/>
                        </a:cubicBezTo>
                        <a:cubicBezTo>
                          <a:pt x="64" y="77"/>
                          <a:pt x="65" y="75"/>
                          <a:pt x="64" y="72"/>
                        </a:cubicBezTo>
                        <a:cubicBezTo>
                          <a:pt x="64" y="71"/>
                          <a:pt x="63" y="70"/>
                          <a:pt x="62" y="69"/>
                        </a:cubicBezTo>
                        <a:cubicBezTo>
                          <a:pt x="60" y="67"/>
                          <a:pt x="59" y="67"/>
                          <a:pt x="58" y="67"/>
                        </a:cubicBezTo>
                        <a:cubicBezTo>
                          <a:pt x="55" y="67"/>
                          <a:pt x="54" y="68"/>
                          <a:pt x="52" y="70"/>
                        </a:cubicBezTo>
                        <a:cubicBezTo>
                          <a:pt x="48" y="76"/>
                          <a:pt x="44" y="82"/>
                          <a:pt x="42" y="90"/>
                        </a:cubicBezTo>
                        <a:cubicBezTo>
                          <a:pt x="41" y="87"/>
                          <a:pt x="40" y="85"/>
                          <a:pt x="39" y="83"/>
                        </a:cubicBezTo>
                        <a:cubicBezTo>
                          <a:pt x="33" y="68"/>
                          <a:pt x="27" y="51"/>
                          <a:pt x="25" y="34"/>
                        </a:cubicBezTo>
                        <a:cubicBezTo>
                          <a:pt x="28" y="29"/>
                          <a:pt x="31" y="24"/>
                          <a:pt x="33" y="19"/>
                        </a:cubicBezTo>
                        <a:cubicBezTo>
                          <a:pt x="35" y="15"/>
                          <a:pt x="36" y="11"/>
                          <a:pt x="35" y="8"/>
                        </a:cubicBezTo>
                        <a:cubicBezTo>
                          <a:pt x="34" y="6"/>
                          <a:pt x="33" y="5"/>
                          <a:pt x="32" y="4"/>
                        </a:cubicBezTo>
                        <a:cubicBezTo>
                          <a:pt x="31" y="3"/>
                          <a:pt x="30" y="2"/>
                          <a:pt x="28" y="2"/>
                        </a:cubicBezTo>
                        <a:cubicBezTo>
                          <a:pt x="28" y="2"/>
                          <a:pt x="28" y="2"/>
                          <a:pt x="27" y="2"/>
                        </a:cubicBezTo>
                        <a:cubicBezTo>
                          <a:pt x="25" y="2"/>
                          <a:pt x="23" y="3"/>
                          <a:pt x="22" y="5"/>
                        </a:cubicBezTo>
                        <a:cubicBezTo>
                          <a:pt x="21" y="7"/>
                          <a:pt x="21" y="9"/>
                          <a:pt x="21" y="11"/>
                        </a:cubicBezTo>
                        <a:cubicBezTo>
                          <a:pt x="21" y="6"/>
                          <a:pt x="18" y="1"/>
                          <a:pt x="13" y="0"/>
                        </a:cubicBezTo>
                        <a:cubicBezTo>
                          <a:pt x="12" y="0"/>
                          <a:pt x="12" y="0"/>
                          <a:pt x="1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" name="Freeform 13"/>
                  <p:cNvSpPr/>
                  <p:nvPr/>
                </p:nvSpPr>
                <p:spPr bwMode="auto">
                  <a:xfrm>
                    <a:off x="3653" y="2188"/>
                    <a:ext cx="40" cy="48"/>
                  </a:xfrm>
                  <a:custGeom>
                    <a:avLst/>
                    <a:gdLst>
                      <a:gd name="T0" fmla="*/ 13 w 17"/>
                      <a:gd name="T1" fmla="*/ 0 h 20"/>
                      <a:gd name="T2" fmla="*/ 9 w 17"/>
                      <a:gd name="T3" fmla="*/ 2 h 20"/>
                      <a:gd name="T4" fmla="*/ 0 w 17"/>
                      <a:gd name="T5" fmla="*/ 20 h 20"/>
                      <a:gd name="T6" fmla="*/ 14 w 17"/>
                      <a:gd name="T7" fmla="*/ 10 h 20"/>
                      <a:gd name="T8" fmla="*/ 17 w 17"/>
                      <a:gd name="T9" fmla="*/ 4 h 20"/>
                      <a:gd name="T10" fmla="*/ 15 w 17"/>
                      <a:gd name="T11" fmla="*/ 1 h 20"/>
                      <a:gd name="T12" fmla="*/ 13 w 17"/>
                      <a:gd name="T13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" h="20">
                        <a:moveTo>
                          <a:pt x="13" y="0"/>
                        </a:moveTo>
                        <a:cubicBezTo>
                          <a:pt x="11" y="0"/>
                          <a:pt x="10" y="1"/>
                          <a:pt x="9" y="2"/>
                        </a:cubicBezTo>
                        <a:cubicBezTo>
                          <a:pt x="5" y="7"/>
                          <a:pt x="2" y="14"/>
                          <a:pt x="0" y="20"/>
                        </a:cubicBezTo>
                        <a:cubicBezTo>
                          <a:pt x="5" y="18"/>
                          <a:pt x="10" y="14"/>
                          <a:pt x="14" y="10"/>
                        </a:cubicBezTo>
                        <a:cubicBezTo>
                          <a:pt x="16" y="7"/>
                          <a:pt x="17" y="5"/>
                          <a:pt x="17" y="4"/>
                        </a:cubicBezTo>
                        <a:cubicBezTo>
                          <a:pt x="17" y="3"/>
                          <a:pt x="16" y="2"/>
                          <a:pt x="15" y="1"/>
                        </a:cubicBezTo>
                        <a:cubicBezTo>
                          <a:pt x="14" y="0"/>
                          <a:pt x="13" y="0"/>
                          <a:pt x="1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4058" y="1738"/>
                    <a:ext cx="252" cy="588"/>
                  </a:xfrm>
                  <a:custGeom>
                    <a:avLst/>
                    <a:gdLst>
                      <a:gd name="T0" fmla="*/ 58 w 106"/>
                      <a:gd name="T1" fmla="*/ 147 h 248"/>
                      <a:gd name="T2" fmla="*/ 60 w 106"/>
                      <a:gd name="T3" fmla="*/ 130 h 248"/>
                      <a:gd name="T4" fmla="*/ 62 w 106"/>
                      <a:gd name="T5" fmla="*/ 127 h 248"/>
                      <a:gd name="T6" fmla="*/ 63 w 106"/>
                      <a:gd name="T7" fmla="*/ 127 h 248"/>
                      <a:gd name="T8" fmla="*/ 66 w 106"/>
                      <a:gd name="T9" fmla="*/ 129 h 248"/>
                      <a:gd name="T10" fmla="*/ 66 w 106"/>
                      <a:gd name="T11" fmla="*/ 135 h 248"/>
                      <a:gd name="T12" fmla="*/ 58 w 106"/>
                      <a:gd name="T13" fmla="*/ 147 h 248"/>
                      <a:gd name="T14" fmla="*/ 21 w 106"/>
                      <a:gd name="T15" fmla="*/ 72 h 248"/>
                      <a:gd name="T16" fmla="*/ 7 w 106"/>
                      <a:gd name="T17" fmla="*/ 70 h 248"/>
                      <a:gd name="T18" fmla="*/ 2 w 106"/>
                      <a:gd name="T19" fmla="*/ 66 h 248"/>
                      <a:gd name="T20" fmla="*/ 3 w 106"/>
                      <a:gd name="T21" fmla="*/ 63 h 248"/>
                      <a:gd name="T22" fmla="*/ 4 w 106"/>
                      <a:gd name="T23" fmla="*/ 61 h 248"/>
                      <a:gd name="T24" fmla="*/ 5 w 106"/>
                      <a:gd name="T25" fmla="*/ 61 h 248"/>
                      <a:gd name="T26" fmla="*/ 8 w 106"/>
                      <a:gd name="T27" fmla="*/ 61 h 248"/>
                      <a:gd name="T28" fmla="*/ 25 w 106"/>
                      <a:gd name="T29" fmla="*/ 72 h 248"/>
                      <a:gd name="T30" fmla="*/ 21 w 106"/>
                      <a:gd name="T31" fmla="*/ 72 h 248"/>
                      <a:gd name="T32" fmla="*/ 29 w 106"/>
                      <a:gd name="T33" fmla="*/ 0 h 248"/>
                      <a:gd name="T34" fmla="*/ 24 w 106"/>
                      <a:gd name="T35" fmla="*/ 4 h 248"/>
                      <a:gd name="T36" fmla="*/ 22 w 106"/>
                      <a:gd name="T37" fmla="*/ 12 h 248"/>
                      <a:gd name="T38" fmla="*/ 19 w 106"/>
                      <a:gd name="T39" fmla="*/ 6 h 248"/>
                      <a:gd name="T40" fmla="*/ 16 w 106"/>
                      <a:gd name="T41" fmla="*/ 4 h 248"/>
                      <a:gd name="T42" fmla="*/ 15 w 106"/>
                      <a:gd name="T43" fmla="*/ 5 h 248"/>
                      <a:gd name="T44" fmla="*/ 13 w 106"/>
                      <a:gd name="T45" fmla="*/ 10 h 248"/>
                      <a:gd name="T46" fmla="*/ 22 w 106"/>
                      <a:gd name="T47" fmla="*/ 35 h 248"/>
                      <a:gd name="T48" fmla="*/ 27 w 106"/>
                      <a:gd name="T49" fmla="*/ 71 h 248"/>
                      <a:gd name="T50" fmla="*/ 9 w 106"/>
                      <a:gd name="T51" fmla="*/ 59 h 248"/>
                      <a:gd name="T52" fmla="*/ 5 w 106"/>
                      <a:gd name="T53" fmla="*/ 58 h 248"/>
                      <a:gd name="T54" fmla="*/ 3 w 106"/>
                      <a:gd name="T55" fmla="*/ 59 h 248"/>
                      <a:gd name="T56" fmla="*/ 0 w 106"/>
                      <a:gd name="T57" fmla="*/ 63 h 248"/>
                      <a:gd name="T58" fmla="*/ 0 w 106"/>
                      <a:gd name="T59" fmla="*/ 67 h 248"/>
                      <a:gd name="T60" fmla="*/ 7 w 106"/>
                      <a:gd name="T61" fmla="*/ 72 h 248"/>
                      <a:gd name="T62" fmla="*/ 21 w 106"/>
                      <a:gd name="T63" fmla="*/ 75 h 248"/>
                      <a:gd name="T64" fmla="*/ 28 w 106"/>
                      <a:gd name="T65" fmla="*/ 74 h 248"/>
                      <a:gd name="T66" fmla="*/ 28 w 106"/>
                      <a:gd name="T67" fmla="*/ 74 h 248"/>
                      <a:gd name="T68" fmla="*/ 73 w 106"/>
                      <a:gd name="T69" fmla="*/ 186 h 248"/>
                      <a:gd name="T70" fmla="*/ 104 w 106"/>
                      <a:gd name="T71" fmla="*/ 248 h 248"/>
                      <a:gd name="T72" fmla="*/ 106 w 106"/>
                      <a:gd name="T73" fmla="*/ 247 h 248"/>
                      <a:gd name="T74" fmla="*/ 75 w 106"/>
                      <a:gd name="T75" fmla="*/ 185 h 248"/>
                      <a:gd name="T76" fmla="*/ 58 w 106"/>
                      <a:gd name="T77" fmla="*/ 149 h 248"/>
                      <a:gd name="T78" fmla="*/ 58 w 106"/>
                      <a:gd name="T79" fmla="*/ 149 h 248"/>
                      <a:gd name="T80" fmla="*/ 69 w 106"/>
                      <a:gd name="T81" fmla="*/ 136 h 248"/>
                      <a:gd name="T82" fmla="*/ 68 w 106"/>
                      <a:gd name="T83" fmla="*/ 128 h 248"/>
                      <a:gd name="T84" fmla="*/ 63 w 106"/>
                      <a:gd name="T85" fmla="*/ 124 h 248"/>
                      <a:gd name="T86" fmla="*/ 60 w 106"/>
                      <a:gd name="T87" fmla="*/ 125 h 248"/>
                      <a:gd name="T88" fmla="*/ 57 w 106"/>
                      <a:gd name="T89" fmla="*/ 129 h 248"/>
                      <a:gd name="T90" fmla="*/ 56 w 106"/>
                      <a:gd name="T91" fmla="*/ 144 h 248"/>
                      <a:gd name="T92" fmla="*/ 24 w 106"/>
                      <a:gd name="T93" fmla="*/ 35 h 248"/>
                      <a:gd name="T94" fmla="*/ 31 w 106"/>
                      <a:gd name="T95" fmla="*/ 13 h 248"/>
                      <a:gd name="T96" fmla="*/ 32 w 106"/>
                      <a:gd name="T97" fmla="*/ 6 h 248"/>
                      <a:gd name="T98" fmla="*/ 30 w 106"/>
                      <a:gd name="T99" fmla="*/ 0 h 248"/>
                      <a:gd name="T100" fmla="*/ 29 w 106"/>
                      <a:gd name="T101" fmla="*/ 0 h 2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06" h="248">
                        <a:moveTo>
                          <a:pt x="58" y="147"/>
                        </a:moveTo>
                        <a:cubicBezTo>
                          <a:pt x="57" y="141"/>
                          <a:pt x="57" y="135"/>
                          <a:pt x="60" y="130"/>
                        </a:cubicBezTo>
                        <a:cubicBezTo>
                          <a:pt x="60" y="129"/>
                          <a:pt x="61" y="127"/>
                          <a:pt x="62" y="127"/>
                        </a:cubicBezTo>
                        <a:cubicBezTo>
                          <a:pt x="62" y="127"/>
                          <a:pt x="62" y="127"/>
                          <a:pt x="63" y="127"/>
                        </a:cubicBezTo>
                        <a:cubicBezTo>
                          <a:pt x="64" y="127"/>
                          <a:pt x="65" y="128"/>
                          <a:pt x="66" y="129"/>
                        </a:cubicBezTo>
                        <a:cubicBezTo>
                          <a:pt x="67" y="130"/>
                          <a:pt x="67" y="132"/>
                          <a:pt x="66" y="135"/>
                        </a:cubicBezTo>
                        <a:cubicBezTo>
                          <a:pt x="65" y="140"/>
                          <a:pt x="62" y="144"/>
                          <a:pt x="58" y="147"/>
                        </a:cubicBezTo>
                        <a:moveTo>
                          <a:pt x="21" y="72"/>
                        </a:moveTo>
                        <a:cubicBezTo>
                          <a:pt x="17" y="72"/>
                          <a:pt x="12" y="72"/>
                          <a:pt x="7" y="70"/>
                        </a:cubicBezTo>
                        <a:cubicBezTo>
                          <a:pt x="4" y="69"/>
                          <a:pt x="3" y="68"/>
                          <a:pt x="2" y="66"/>
                        </a:cubicBezTo>
                        <a:cubicBezTo>
                          <a:pt x="2" y="66"/>
                          <a:pt x="2" y="65"/>
                          <a:pt x="3" y="63"/>
                        </a:cubicBezTo>
                        <a:cubicBezTo>
                          <a:pt x="3" y="62"/>
                          <a:pt x="4" y="61"/>
                          <a:pt x="4" y="61"/>
                        </a:cubicBezTo>
                        <a:cubicBezTo>
                          <a:pt x="5" y="61"/>
                          <a:pt x="5" y="61"/>
                          <a:pt x="5" y="61"/>
                        </a:cubicBezTo>
                        <a:cubicBezTo>
                          <a:pt x="6" y="61"/>
                          <a:pt x="7" y="61"/>
                          <a:pt x="8" y="61"/>
                        </a:cubicBezTo>
                        <a:cubicBezTo>
                          <a:pt x="15" y="64"/>
                          <a:pt x="20" y="67"/>
                          <a:pt x="25" y="72"/>
                        </a:cubicBezTo>
                        <a:cubicBezTo>
                          <a:pt x="24" y="72"/>
                          <a:pt x="23" y="72"/>
                          <a:pt x="21" y="72"/>
                        </a:cubicBezTo>
                        <a:moveTo>
                          <a:pt x="29" y="0"/>
                        </a:moveTo>
                        <a:cubicBezTo>
                          <a:pt x="27" y="0"/>
                          <a:pt x="25" y="2"/>
                          <a:pt x="24" y="4"/>
                        </a:cubicBezTo>
                        <a:cubicBezTo>
                          <a:pt x="22" y="7"/>
                          <a:pt x="22" y="10"/>
                          <a:pt x="22" y="12"/>
                        </a:cubicBezTo>
                        <a:cubicBezTo>
                          <a:pt x="22" y="10"/>
                          <a:pt x="21" y="8"/>
                          <a:pt x="19" y="6"/>
                        </a:cubicBezTo>
                        <a:cubicBezTo>
                          <a:pt x="18" y="5"/>
                          <a:pt x="17" y="4"/>
                          <a:pt x="16" y="4"/>
                        </a:cubicBezTo>
                        <a:cubicBezTo>
                          <a:pt x="15" y="4"/>
                          <a:pt x="15" y="4"/>
                          <a:pt x="15" y="5"/>
                        </a:cubicBezTo>
                        <a:cubicBezTo>
                          <a:pt x="13" y="5"/>
                          <a:pt x="13" y="8"/>
                          <a:pt x="13" y="10"/>
                        </a:cubicBezTo>
                        <a:cubicBezTo>
                          <a:pt x="14" y="19"/>
                          <a:pt x="18" y="27"/>
                          <a:pt x="22" y="35"/>
                        </a:cubicBezTo>
                        <a:cubicBezTo>
                          <a:pt x="23" y="47"/>
                          <a:pt x="24" y="59"/>
                          <a:pt x="27" y="71"/>
                        </a:cubicBezTo>
                        <a:cubicBezTo>
                          <a:pt x="22" y="66"/>
                          <a:pt x="16" y="62"/>
                          <a:pt x="9" y="59"/>
                        </a:cubicBezTo>
                        <a:cubicBezTo>
                          <a:pt x="8" y="59"/>
                          <a:pt x="7" y="58"/>
                          <a:pt x="5" y="58"/>
                        </a:cubicBezTo>
                        <a:cubicBezTo>
                          <a:pt x="5" y="58"/>
                          <a:pt x="4" y="59"/>
                          <a:pt x="3" y="59"/>
                        </a:cubicBezTo>
                        <a:cubicBezTo>
                          <a:pt x="2" y="60"/>
                          <a:pt x="1" y="61"/>
                          <a:pt x="0" y="63"/>
                        </a:cubicBezTo>
                        <a:cubicBezTo>
                          <a:pt x="0" y="64"/>
                          <a:pt x="0" y="65"/>
                          <a:pt x="0" y="67"/>
                        </a:cubicBezTo>
                        <a:cubicBezTo>
                          <a:pt x="1" y="69"/>
                          <a:pt x="3" y="71"/>
                          <a:pt x="7" y="72"/>
                        </a:cubicBezTo>
                        <a:cubicBezTo>
                          <a:pt x="11" y="74"/>
                          <a:pt x="16" y="75"/>
                          <a:pt x="21" y="75"/>
                        </a:cubicBezTo>
                        <a:cubicBezTo>
                          <a:pt x="23" y="75"/>
                          <a:pt x="26" y="75"/>
                          <a:pt x="28" y="74"/>
                        </a:cubicBezTo>
                        <a:cubicBezTo>
                          <a:pt x="28" y="74"/>
                          <a:pt x="28" y="74"/>
                          <a:pt x="28" y="74"/>
                        </a:cubicBezTo>
                        <a:cubicBezTo>
                          <a:pt x="37" y="114"/>
                          <a:pt x="56" y="152"/>
                          <a:pt x="73" y="186"/>
                        </a:cubicBezTo>
                        <a:cubicBezTo>
                          <a:pt x="104" y="248"/>
                          <a:pt x="104" y="248"/>
                          <a:pt x="104" y="248"/>
                        </a:cubicBezTo>
                        <a:cubicBezTo>
                          <a:pt x="106" y="247"/>
                          <a:pt x="106" y="247"/>
                          <a:pt x="106" y="247"/>
                        </a:cubicBezTo>
                        <a:cubicBezTo>
                          <a:pt x="75" y="185"/>
                          <a:pt x="75" y="185"/>
                          <a:pt x="75" y="185"/>
                        </a:cubicBezTo>
                        <a:cubicBezTo>
                          <a:pt x="70" y="174"/>
                          <a:pt x="64" y="162"/>
                          <a:pt x="58" y="149"/>
                        </a:cubicBezTo>
                        <a:cubicBezTo>
                          <a:pt x="58" y="149"/>
                          <a:pt x="58" y="149"/>
                          <a:pt x="58" y="149"/>
                        </a:cubicBezTo>
                        <a:cubicBezTo>
                          <a:pt x="63" y="146"/>
                          <a:pt x="67" y="141"/>
                          <a:pt x="69" y="136"/>
                        </a:cubicBezTo>
                        <a:cubicBezTo>
                          <a:pt x="69" y="132"/>
                          <a:pt x="69" y="130"/>
                          <a:pt x="68" y="128"/>
                        </a:cubicBezTo>
                        <a:cubicBezTo>
                          <a:pt x="67" y="126"/>
                          <a:pt x="65" y="124"/>
                          <a:pt x="63" y="124"/>
                        </a:cubicBezTo>
                        <a:cubicBezTo>
                          <a:pt x="62" y="124"/>
                          <a:pt x="61" y="125"/>
                          <a:pt x="60" y="125"/>
                        </a:cubicBezTo>
                        <a:cubicBezTo>
                          <a:pt x="59" y="126"/>
                          <a:pt x="58" y="127"/>
                          <a:pt x="57" y="129"/>
                        </a:cubicBezTo>
                        <a:cubicBezTo>
                          <a:pt x="55" y="134"/>
                          <a:pt x="55" y="139"/>
                          <a:pt x="56" y="144"/>
                        </a:cubicBezTo>
                        <a:cubicBezTo>
                          <a:pt x="40" y="110"/>
                          <a:pt x="26" y="73"/>
                          <a:pt x="24" y="35"/>
                        </a:cubicBezTo>
                        <a:cubicBezTo>
                          <a:pt x="27" y="28"/>
                          <a:pt x="29" y="21"/>
                          <a:pt x="31" y="13"/>
                        </a:cubicBezTo>
                        <a:cubicBezTo>
                          <a:pt x="32" y="11"/>
                          <a:pt x="33" y="9"/>
                          <a:pt x="32" y="6"/>
                        </a:cubicBezTo>
                        <a:cubicBezTo>
                          <a:pt x="32" y="4"/>
                          <a:pt x="31" y="2"/>
                          <a:pt x="30" y="0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" name="Freeform 15"/>
                  <p:cNvSpPr/>
                  <p:nvPr/>
                </p:nvSpPr>
                <p:spPr bwMode="auto">
                  <a:xfrm>
                    <a:off x="4194" y="2039"/>
                    <a:ext cx="23" cy="47"/>
                  </a:xfrm>
                  <a:custGeom>
                    <a:avLst/>
                    <a:gdLst>
                      <a:gd name="T0" fmla="*/ 6 w 10"/>
                      <a:gd name="T1" fmla="*/ 0 h 20"/>
                      <a:gd name="T2" fmla="*/ 5 w 10"/>
                      <a:gd name="T3" fmla="*/ 0 h 20"/>
                      <a:gd name="T4" fmla="*/ 3 w 10"/>
                      <a:gd name="T5" fmla="*/ 3 h 20"/>
                      <a:gd name="T6" fmla="*/ 1 w 10"/>
                      <a:gd name="T7" fmla="*/ 20 h 20"/>
                      <a:gd name="T8" fmla="*/ 9 w 10"/>
                      <a:gd name="T9" fmla="*/ 8 h 20"/>
                      <a:gd name="T10" fmla="*/ 9 w 10"/>
                      <a:gd name="T11" fmla="*/ 2 h 20"/>
                      <a:gd name="T12" fmla="*/ 6 w 10"/>
                      <a:gd name="T13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" h="20">
                        <a:moveTo>
                          <a:pt x="6" y="0"/>
                        </a:move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4" y="0"/>
                          <a:pt x="3" y="2"/>
                          <a:pt x="3" y="3"/>
                        </a:cubicBezTo>
                        <a:cubicBezTo>
                          <a:pt x="0" y="8"/>
                          <a:pt x="0" y="14"/>
                          <a:pt x="1" y="20"/>
                        </a:cubicBezTo>
                        <a:cubicBezTo>
                          <a:pt x="5" y="17"/>
                          <a:pt x="8" y="13"/>
                          <a:pt x="9" y="8"/>
                        </a:cubicBezTo>
                        <a:cubicBezTo>
                          <a:pt x="10" y="5"/>
                          <a:pt x="10" y="3"/>
                          <a:pt x="9" y="2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" name="Freeform 16"/>
                  <p:cNvSpPr/>
                  <p:nvPr/>
                </p:nvSpPr>
                <p:spPr bwMode="auto">
                  <a:xfrm>
                    <a:off x="4063" y="1882"/>
                    <a:ext cx="55" cy="26"/>
                  </a:xfrm>
                  <a:custGeom>
                    <a:avLst/>
                    <a:gdLst>
                      <a:gd name="T0" fmla="*/ 3 w 23"/>
                      <a:gd name="T1" fmla="*/ 0 h 11"/>
                      <a:gd name="T2" fmla="*/ 2 w 23"/>
                      <a:gd name="T3" fmla="*/ 0 h 11"/>
                      <a:gd name="T4" fmla="*/ 1 w 23"/>
                      <a:gd name="T5" fmla="*/ 2 h 11"/>
                      <a:gd name="T6" fmla="*/ 0 w 23"/>
                      <a:gd name="T7" fmla="*/ 5 h 11"/>
                      <a:gd name="T8" fmla="*/ 5 w 23"/>
                      <a:gd name="T9" fmla="*/ 9 h 11"/>
                      <a:gd name="T10" fmla="*/ 19 w 23"/>
                      <a:gd name="T11" fmla="*/ 11 h 11"/>
                      <a:gd name="T12" fmla="*/ 23 w 23"/>
                      <a:gd name="T13" fmla="*/ 11 h 11"/>
                      <a:gd name="T14" fmla="*/ 6 w 23"/>
                      <a:gd name="T15" fmla="*/ 0 h 11"/>
                      <a:gd name="T16" fmla="*/ 3 w 23"/>
                      <a:gd name="T17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11">
                        <a:moveTo>
                          <a:pt x="3" y="0"/>
                        </a:moveTo>
                        <a:cubicBezTo>
                          <a:pt x="3" y="0"/>
                          <a:pt x="3" y="0"/>
                          <a:pt x="2" y="0"/>
                        </a:cubicBezTo>
                        <a:cubicBezTo>
                          <a:pt x="2" y="0"/>
                          <a:pt x="1" y="1"/>
                          <a:pt x="1" y="2"/>
                        </a:cubicBezTo>
                        <a:cubicBezTo>
                          <a:pt x="0" y="4"/>
                          <a:pt x="0" y="5"/>
                          <a:pt x="0" y="5"/>
                        </a:cubicBezTo>
                        <a:cubicBezTo>
                          <a:pt x="1" y="7"/>
                          <a:pt x="2" y="8"/>
                          <a:pt x="5" y="9"/>
                        </a:cubicBezTo>
                        <a:cubicBezTo>
                          <a:pt x="10" y="11"/>
                          <a:pt x="15" y="11"/>
                          <a:pt x="19" y="11"/>
                        </a:cubicBezTo>
                        <a:cubicBezTo>
                          <a:pt x="21" y="11"/>
                          <a:pt x="22" y="11"/>
                          <a:pt x="23" y="11"/>
                        </a:cubicBezTo>
                        <a:cubicBezTo>
                          <a:pt x="18" y="6"/>
                          <a:pt x="13" y="3"/>
                          <a:pt x="6" y="0"/>
                        </a:cubicBezTo>
                        <a:cubicBezTo>
                          <a:pt x="5" y="0"/>
                          <a:pt x="4" y="0"/>
                          <a:pt x="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3307" y="1972"/>
                    <a:ext cx="253" cy="590"/>
                  </a:xfrm>
                  <a:custGeom>
                    <a:avLst/>
                    <a:gdLst>
                      <a:gd name="T0" fmla="*/ 46 w 107"/>
                      <a:gd name="T1" fmla="*/ 116 h 249"/>
                      <a:gd name="T2" fmla="*/ 47 w 107"/>
                      <a:gd name="T3" fmla="*/ 99 h 249"/>
                      <a:gd name="T4" fmla="*/ 49 w 107"/>
                      <a:gd name="T5" fmla="*/ 96 h 249"/>
                      <a:gd name="T6" fmla="*/ 50 w 107"/>
                      <a:gd name="T7" fmla="*/ 96 h 249"/>
                      <a:gd name="T8" fmla="*/ 54 w 107"/>
                      <a:gd name="T9" fmla="*/ 98 h 249"/>
                      <a:gd name="T10" fmla="*/ 54 w 107"/>
                      <a:gd name="T11" fmla="*/ 104 h 249"/>
                      <a:gd name="T12" fmla="*/ 46 w 107"/>
                      <a:gd name="T13" fmla="*/ 116 h 249"/>
                      <a:gd name="T14" fmla="*/ 22 w 107"/>
                      <a:gd name="T15" fmla="*/ 73 h 249"/>
                      <a:gd name="T16" fmla="*/ 8 w 107"/>
                      <a:gd name="T17" fmla="*/ 71 h 249"/>
                      <a:gd name="T18" fmla="*/ 3 w 107"/>
                      <a:gd name="T19" fmla="*/ 67 h 249"/>
                      <a:gd name="T20" fmla="*/ 3 w 107"/>
                      <a:gd name="T21" fmla="*/ 64 h 249"/>
                      <a:gd name="T22" fmla="*/ 5 w 107"/>
                      <a:gd name="T23" fmla="*/ 62 h 249"/>
                      <a:gd name="T24" fmla="*/ 6 w 107"/>
                      <a:gd name="T25" fmla="*/ 61 h 249"/>
                      <a:gd name="T26" fmla="*/ 9 w 107"/>
                      <a:gd name="T27" fmla="*/ 62 h 249"/>
                      <a:gd name="T28" fmla="*/ 26 w 107"/>
                      <a:gd name="T29" fmla="*/ 73 h 249"/>
                      <a:gd name="T30" fmla="*/ 22 w 107"/>
                      <a:gd name="T31" fmla="*/ 73 h 249"/>
                      <a:gd name="T32" fmla="*/ 29 w 107"/>
                      <a:gd name="T33" fmla="*/ 0 h 249"/>
                      <a:gd name="T34" fmla="*/ 24 w 107"/>
                      <a:gd name="T35" fmla="*/ 5 h 249"/>
                      <a:gd name="T36" fmla="*/ 23 w 107"/>
                      <a:gd name="T37" fmla="*/ 13 h 249"/>
                      <a:gd name="T38" fmla="*/ 20 w 107"/>
                      <a:gd name="T39" fmla="*/ 7 h 249"/>
                      <a:gd name="T40" fmla="*/ 16 w 107"/>
                      <a:gd name="T41" fmla="*/ 5 h 249"/>
                      <a:gd name="T42" fmla="*/ 15 w 107"/>
                      <a:gd name="T43" fmla="*/ 5 h 249"/>
                      <a:gd name="T44" fmla="*/ 14 w 107"/>
                      <a:gd name="T45" fmla="*/ 10 h 249"/>
                      <a:gd name="T46" fmla="*/ 22 w 107"/>
                      <a:gd name="T47" fmla="*/ 36 h 249"/>
                      <a:gd name="T48" fmla="*/ 28 w 107"/>
                      <a:gd name="T49" fmla="*/ 72 h 249"/>
                      <a:gd name="T50" fmla="*/ 10 w 107"/>
                      <a:gd name="T51" fmla="*/ 60 h 249"/>
                      <a:gd name="T52" fmla="*/ 6 w 107"/>
                      <a:gd name="T53" fmla="*/ 59 h 249"/>
                      <a:gd name="T54" fmla="*/ 4 w 107"/>
                      <a:gd name="T55" fmla="*/ 60 h 249"/>
                      <a:gd name="T56" fmla="*/ 1 w 107"/>
                      <a:gd name="T57" fmla="*/ 63 h 249"/>
                      <a:gd name="T58" fmla="*/ 1 w 107"/>
                      <a:gd name="T59" fmla="*/ 68 h 249"/>
                      <a:gd name="T60" fmla="*/ 7 w 107"/>
                      <a:gd name="T61" fmla="*/ 73 h 249"/>
                      <a:gd name="T62" fmla="*/ 22 w 107"/>
                      <a:gd name="T63" fmla="*/ 75 h 249"/>
                      <a:gd name="T64" fmla="*/ 28 w 107"/>
                      <a:gd name="T65" fmla="*/ 75 h 249"/>
                      <a:gd name="T66" fmla="*/ 28 w 107"/>
                      <a:gd name="T67" fmla="*/ 75 h 249"/>
                      <a:gd name="T68" fmla="*/ 74 w 107"/>
                      <a:gd name="T69" fmla="*/ 187 h 249"/>
                      <a:gd name="T70" fmla="*/ 105 w 107"/>
                      <a:gd name="T71" fmla="*/ 249 h 249"/>
                      <a:gd name="T72" fmla="*/ 107 w 107"/>
                      <a:gd name="T73" fmla="*/ 248 h 249"/>
                      <a:gd name="T74" fmla="*/ 76 w 107"/>
                      <a:gd name="T75" fmla="*/ 186 h 249"/>
                      <a:gd name="T76" fmla="*/ 45 w 107"/>
                      <a:gd name="T77" fmla="*/ 119 h 249"/>
                      <a:gd name="T78" fmla="*/ 46 w 107"/>
                      <a:gd name="T79" fmla="*/ 119 h 249"/>
                      <a:gd name="T80" fmla="*/ 56 w 107"/>
                      <a:gd name="T81" fmla="*/ 105 h 249"/>
                      <a:gd name="T82" fmla="*/ 56 w 107"/>
                      <a:gd name="T83" fmla="*/ 97 h 249"/>
                      <a:gd name="T84" fmla="*/ 50 w 107"/>
                      <a:gd name="T85" fmla="*/ 94 h 249"/>
                      <a:gd name="T86" fmla="*/ 48 w 107"/>
                      <a:gd name="T87" fmla="*/ 94 h 249"/>
                      <a:gd name="T88" fmla="*/ 45 w 107"/>
                      <a:gd name="T89" fmla="*/ 98 h 249"/>
                      <a:gd name="T90" fmla="*/ 43 w 107"/>
                      <a:gd name="T91" fmla="*/ 115 h 249"/>
                      <a:gd name="T92" fmla="*/ 25 w 107"/>
                      <a:gd name="T93" fmla="*/ 36 h 249"/>
                      <a:gd name="T94" fmla="*/ 32 w 107"/>
                      <a:gd name="T95" fmla="*/ 14 h 249"/>
                      <a:gd name="T96" fmla="*/ 33 w 107"/>
                      <a:gd name="T97" fmla="*/ 7 h 249"/>
                      <a:gd name="T98" fmla="*/ 30 w 107"/>
                      <a:gd name="T99" fmla="*/ 0 h 249"/>
                      <a:gd name="T100" fmla="*/ 29 w 107"/>
                      <a:gd name="T101" fmla="*/ 0 h 2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07" h="249">
                        <a:moveTo>
                          <a:pt x="46" y="116"/>
                        </a:moveTo>
                        <a:cubicBezTo>
                          <a:pt x="44" y="110"/>
                          <a:pt x="45" y="104"/>
                          <a:pt x="47" y="99"/>
                        </a:cubicBezTo>
                        <a:cubicBezTo>
                          <a:pt x="48" y="98"/>
                          <a:pt x="48" y="97"/>
                          <a:pt x="49" y="96"/>
                        </a:cubicBezTo>
                        <a:cubicBezTo>
                          <a:pt x="49" y="96"/>
                          <a:pt x="50" y="96"/>
                          <a:pt x="50" y="96"/>
                        </a:cubicBezTo>
                        <a:cubicBezTo>
                          <a:pt x="52" y="96"/>
                          <a:pt x="53" y="97"/>
                          <a:pt x="54" y="98"/>
                        </a:cubicBezTo>
                        <a:cubicBezTo>
                          <a:pt x="55" y="99"/>
                          <a:pt x="55" y="102"/>
                          <a:pt x="54" y="104"/>
                        </a:cubicBezTo>
                        <a:cubicBezTo>
                          <a:pt x="53" y="109"/>
                          <a:pt x="50" y="113"/>
                          <a:pt x="46" y="116"/>
                        </a:cubicBezTo>
                        <a:moveTo>
                          <a:pt x="22" y="73"/>
                        </a:moveTo>
                        <a:cubicBezTo>
                          <a:pt x="17" y="73"/>
                          <a:pt x="12" y="72"/>
                          <a:pt x="8" y="71"/>
                        </a:cubicBezTo>
                        <a:cubicBezTo>
                          <a:pt x="5" y="70"/>
                          <a:pt x="3" y="69"/>
                          <a:pt x="3" y="67"/>
                        </a:cubicBezTo>
                        <a:cubicBezTo>
                          <a:pt x="3" y="66"/>
                          <a:pt x="3" y="65"/>
                          <a:pt x="3" y="64"/>
                        </a:cubicBezTo>
                        <a:cubicBezTo>
                          <a:pt x="4" y="63"/>
                          <a:pt x="4" y="62"/>
                          <a:pt x="5" y="62"/>
                        </a:cubicBezTo>
                        <a:cubicBezTo>
                          <a:pt x="5" y="61"/>
                          <a:pt x="6" y="61"/>
                          <a:pt x="6" y="61"/>
                        </a:cubicBezTo>
                        <a:cubicBezTo>
                          <a:pt x="7" y="61"/>
                          <a:pt x="8" y="62"/>
                          <a:pt x="9" y="62"/>
                        </a:cubicBezTo>
                        <a:cubicBezTo>
                          <a:pt x="15" y="64"/>
                          <a:pt x="21" y="68"/>
                          <a:pt x="26" y="73"/>
                        </a:cubicBezTo>
                        <a:cubicBezTo>
                          <a:pt x="24" y="73"/>
                          <a:pt x="23" y="73"/>
                          <a:pt x="22" y="73"/>
                        </a:cubicBezTo>
                        <a:moveTo>
                          <a:pt x="29" y="0"/>
                        </a:moveTo>
                        <a:cubicBezTo>
                          <a:pt x="27" y="0"/>
                          <a:pt x="25" y="3"/>
                          <a:pt x="24" y="5"/>
                        </a:cubicBezTo>
                        <a:cubicBezTo>
                          <a:pt x="23" y="7"/>
                          <a:pt x="22" y="10"/>
                          <a:pt x="23" y="13"/>
                        </a:cubicBezTo>
                        <a:cubicBezTo>
                          <a:pt x="22" y="11"/>
                          <a:pt x="21" y="9"/>
                          <a:pt x="20" y="7"/>
                        </a:cubicBezTo>
                        <a:cubicBezTo>
                          <a:pt x="19" y="6"/>
                          <a:pt x="18" y="5"/>
                          <a:pt x="16" y="5"/>
                        </a:cubicBezTo>
                        <a:cubicBezTo>
                          <a:pt x="16" y="5"/>
                          <a:pt x="16" y="5"/>
                          <a:pt x="15" y="5"/>
                        </a:cubicBezTo>
                        <a:cubicBezTo>
                          <a:pt x="14" y="6"/>
                          <a:pt x="13" y="8"/>
                          <a:pt x="14" y="10"/>
                        </a:cubicBezTo>
                        <a:cubicBezTo>
                          <a:pt x="15" y="19"/>
                          <a:pt x="18" y="28"/>
                          <a:pt x="22" y="36"/>
                        </a:cubicBezTo>
                        <a:cubicBezTo>
                          <a:pt x="23" y="48"/>
                          <a:pt x="25" y="60"/>
                          <a:pt x="28" y="72"/>
                        </a:cubicBezTo>
                        <a:cubicBezTo>
                          <a:pt x="23" y="67"/>
                          <a:pt x="16" y="62"/>
                          <a:pt x="10" y="60"/>
                        </a:cubicBezTo>
                        <a:cubicBezTo>
                          <a:pt x="9" y="59"/>
                          <a:pt x="7" y="59"/>
                          <a:pt x="6" y="59"/>
                        </a:cubicBezTo>
                        <a:cubicBezTo>
                          <a:pt x="5" y="59"/>
                          <a:pt x="4" y="59"/>
                          <a:pt x="4" y="60"/>
                        </a:cubicBezTo>
                        <a:cubicBezTo>
                          <a:pt x="3" y="60"/>
                          <a:pt x="2" y="62"/>
                          <a:pt x="1" y="63"/>
                        </a:cubicBezTo>
                        <a:cubicBezTo>
                          <a:pt x="0" y="65"/>
                          <a:pt x="0" y="66"/>
                          <a:pt x="1" y="68"/>
                        </a:cubicBezTo>
                        <a:cubicBezTo>
                          <a:pt x="1" y="70"/>
                          <a:pt x="3" y="72"/>
                          <a:pt x="7" y="73"/>
                        </a:cubicBezTo>
                        <a:cubicBezTo>
                          <a:pt x="12" y="75"/>
                          <a:pt x="17" y="75"/>
                          <a:pt x="22" y="75"/>
                        </a:cubicBezTo>
                        <a:cubicBezTo>
                          <a:pt x="24" y="75"/>
                          <a:pt x="26" y="75"/>
                          <a:pt x="28" y="75"/>
                        </a:cubicBezTo>
                        <a:cubicBezTo>
                          <a:pt x="28" y="75"/>
                          <a:pt x="28" y="75"/>
                          <a:pt x="28" y="75"/>
                        </a:cubicBezTo>
                        <a:cubicBezTo>
                          <a:pt x="38" y="115"/>
                          <a:pt x="57" y="153"/>
                          <a:pt x="74" y="187"/>
                        </a:cubicBezTo>
                        <a:cubicBezTo>
                          <a:pt x="105" y="249"/>
                          <a:pt x="105" y="249"/>
                          <a:pt x="105" y="249"/>
                        </a:cubicBezTo>
                        <a:cubicBezTo>
                          <a:pt x="107" y="248"/>
                          <a:pt x="107" y="248"/>
                          <a:pt x="107" y="248"/>
                        </a:cubicBezTo>
                        <a:cubicBezTo>
                          <a:pt x="76" y="186"/>
                          <a:pt x="76" y="186"/>
                          <a:pt x="76" y="186"/>
                        </a:cubicBezTo>
                        <a:cubicBezTo>
                          <a:pt x="65" y="165"/>
                          <a:pt x="54" y="142"/>
                          <a:pt x="45" y="119"/>
                        </a:cubicBezTo>
                        <a:cubicBezTo>
                          <a:pt x="46" y="119"/>
                          <a:pt x="46" y="119"/>
                          <a:pt x="46" y="119"/>
                        </a:cubicBezTo>
                        <a:cubicBezTo>
                          <a:pt x="51" y="116"/>
                          <a:pt x="55" y="111"/>
                          <a:pt x="56" y="105"/>
                        </a:cubicBezTo>
                        <a:cubicBezTo>
                          <a:pt x="57" y="102"/>
                          <a:pt x="57" y="99"/>
                          <a:pt x="56" y="97"/>
                        </a:cubicBezTo>
                        <a:cubicBezTo>
                          <a:pt x="55" y="95"/>
                          <a:pt x="52" y="94"/>
                          <a:pt x="50" y="94"/>
                        </a:cubicBezTo>
                        <a:cubicBezTo>
                          <a:pt x="49" y="94"/>
                          <a:pt x="49" y="94"/>
                          <a:pt x="48" y="94"/>
                        </a:cubicBezTo>
                        <a:cubicBezTo>
                          <a:pt x="46" y="95"/>
                          <a:pt x="46" y="97"/>
                          <a:pt x="45" y="98"/>
                        </a:cubicBezTo>
                        <a:cubicBezTo>
                          <a:pt x="43" y="103"/>
                          <a:pt x="42" y="109"/>
                          <a:pt x="43" y="115"/>
                        </a:cubicBezTo>
                        <a:cubicBezTo>
                          <a:pt x="34" y="89"/>
                          <a:pt x="26" y="63"/>
                          <a:pt x="25" y="36"/>
                        </a:cubicBezTo>
                        <a:cubicBezTo>
                          <a:pt x="28" y="29"/>
                          <a:pt x="30" y="21"/>
                          <a:pt x="32" y="14"/>
                        </a:cubicBezTo>
                        <a:cubicBezTo>
                          <a:pt x="33" y="12"/>
                          <a:pt x="33" y="9"/>
                          <a:pt x="33" y="7"/>
                        </a:cubicBezTo>
                        <a:cubicBezTo>
                          <a:pt x="33" y="5"/>
                          <a:pt x="32" y="2"/>
                          <a:pt x="30" y="0"/>
                        </a:cubicBezTo>
                        <a:cubicBezTo>
                          <a:pt x="30" y="0"/>
                          <a:pt x="30" y="0"/>
                          <a:pt x="29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" name="Freeform 18"/>
                  <p:cNvSpPr/>
                  <p:nvPr/>
                </p:nvSpPr>
                <p:spPr bwMode="auto">
                  <a:xfrm>
                    <a:off x="3423" y="2274"/>
                    <a:ext cx="26" cy="48"/>
                  </a:xfrm>
                  <a:custGeom>
                    <a:avLst/>
                    <a:gdLst>
                      <a:gd name="T0" fmla="*/ 6 w 11"/>
                      <a:gd name="T1" fmla="*/ 0 h 20"/>
                      <a:gd name="T2" fmla="*/ 5 w 11"/>
                      <a:gd name="T3" fmla="*/ 0 h 20"/>
                      <a:gd name="T4" fmla="*/ 3 w 11"/>
                      <a:gd name="T5" fmla="*/ 3 h 20"/>
                      <a:gd name="T6" fmla="*/ 2 w 11"/>
                      <a:gd name="T7" fmla="*/ 20 h 20"/>
                      <a:gd name="T8" fmla="*/ 10 w 11"/>
                      <a:gd name="T9" fmla="*/ 8 h 20"/>
                      <a:gd name="T10" fmla="*/ 10 w 11"/>
                      <a:gd name="T11" fmla="*/ 2 h 20"/>
                      <a:gd name="T12" fmla="*/ 6 w 11"/>
                      <a:gd name="T13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" h="20">
                        <a:moveTo>
                          <a:pt x="6" y="0"/>
                        </a:moveTo>
                        <a:cubicBezTo>
                          <a:pt x="6" y="0"/>
                          <a:pt x="5" y="0"/>
                          <a:pt x="5" y="0"/>
                        </a:cubicBezTo>
                        <a:cubicBezTo>
                          <a:pt x="4" y="1"/>
                          <a:pt x="4" y="2"/>
                          <a:pt x="3" y="3"/>
                        </a:cubicBezTo>
                        <a:cubicBezTo>
                          <a:pt x="1" y="8"/>
                          <a:pt x="0" y="14"/>
                          <a:pt x="2" y="20"/>
                        </a:cubicBezTo>
                        <a:cubicBezTo>
                          <a:pt x="6" y="17"/>
                          <a:pt x="9" y="13"/>
                          <a:pt x="10" y="8"/>
                        </a:cubicBezTo>
                        <a:cubicBezTo>
                          <a:pt x="11" y="6"/>
                          <a:pt x="11" y="3"/>
                          <a:pt x="10" y="2"/>
                        </a:cubicBezTo>
                        <a:cubicBezTo>
                          <a:pt x="9" y="1"/>
                          <a:pt x="8" y="0"/>
                          <a:pt x="6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" name="Freeform 19"/>
                  <p:cNvSpPr/>
                  <p:nvPr/>
                </p:nvSpPr>
                <p:spPr bwMode="auto">
                  <a:xfrm>
                    <a:off x="3314" y="2116"/>
                    <a:ext cx="54" cy="29"/>
                  </a:xfrm>
                  <a:custGeom>
                    <a:avLst/>
                    <a:gdLst>
                      <a:gd name="T0" fmla="*/ 3 w 23"/>
                      <a:gd name="T1" fmla="*/ 0 h 12"/>
                      <a:gd name="T2" fmla="*/ 2 w 23"/>
                      <a:gd name="T3" fmla="*/ 1 h 12"/>
                      <a:gd name="T4" fmla="*/ 0 w 23"/>
                      <a:gd name="T5" fmla="*/ 3 h 12"/>
                      <a:gd name="T6" fmla="*/ 0 w 23"/>
                      <a:gd name="T7" fmla="*/ 6 h 12"/>
                      <a:gd name="T8" fmla="*/ 5 w 23"/>
                      <a:gd name="T9" fmla="*/ 10 h 12"/>
                      <a:gd name="T10" fmla="*/ 19 w 23"/>
                      <a:gd name="T11" fmla="*/ 12 h 12"/>
                      <a:gd name="T12" fmla="*/ 23 w 23"/>
                      <a:gd name="T13" fmla="*/ 12 h 12"/>
                      <a:gd name="T14" fmla="*/ 6 w 23"/>
                      <a:gd name="T15" fmla="*/ 1 h 12"/>
                      <a:gd name="T16" fmla="*/ 3 w 23"/>
                      <a:gd name="T17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12">
                        <a:moveTo>
                          <a:pt x="3" y="0"/>
                        </a:moveTo>
                        <a:cubicBezTo>
                          <a:pt x="3" y="0"/>
                          <a:pt x="2" y="0"/>
                          <a:pt x="2" y="1"/>
                        </a:cubicBezTo>
                        <a:cubicBezTo>
                          <a:pt x="1" y="1"/>
                          <a:pt x="1" y="2"/>
                          <a:pt x="0" y="3"/>
                        </a:cubicBezTo>
                        <a:cubicBezTo>
                          <a:pt x="0" y="4"/>
                          <a:pt x="0" y="5"/>
                          <a:pt x="0" y="6"/>
                        </a:cubicBezTo>
                        <a:cubicBezTo>
                          <a:pt x="0" y="8"/>
                          <a:pt x="2" y="9"/>
                          <a:pt x="5" y="10"/>
                        </a:cubicBezTo>
                        <a:cubicBezTo>
                          <a:pt x="9" y="11"/>
                          <a:pt x="14" y="12"/>
                          <a:pt x="19" y="12"/>
                        </a:cubicBezTo>
                        <a:cubicBezTo>
                          <a:pt x="20" y="12"/>
                          <a:pt x="21" y="12"/>
                          <a:pt x="23" y="12"/>
                        </a:cubicBezTo>
                        <a:cubicBezTo>
                          <a:pt x="18" y="7"/>
                          <a:pt x="12" y="3"/>
                          <a:pt x="6" y="1"/>
                        </a:cubicBezTo>
                        <a:cubicBezTo>
                          <a:pt x="5" y="1"/>
                          <a:pt x="4" y="0"/>
                          <a:pt x="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" name="Freeform 20"/>
                  <p:cNvSpPr/>
                  <p:nvPr/>
                </p:nvSpPr>
                <p:spPr bwMode="auto">
                  <a:xfrm>
                    <a:off x="4317" y="1973"/>
                    <a:ext cx="14" cy="23"/>
                  </a:xfrm>
                  <a:custGeom>
                    <a:avLst/>
                    <a:gdLst>
                      <a:gd name="T0" fmla="*/ 4 w 6"/>
                      <a:gd name="T1" fmla="*/ 0 h 10"/>
                      <a:gd name="T2" fmla="*/ 3 w 6"/>
                      <a:gd name="T3" fmla="*/ 1 h 10"/>
                      <a:gd name="T4" fmla="*/ 1 w 6"/>
                      <a:gd name="T5" fmla="*/ 9 h 10"/>
                      <a:gd name="T6" fmla="*/ 1 w 6"/>
                      <a:gd name="T7" fmla="*/ 10 h 10"/>
                      <a:gd name="T8" fmla="*/ 2 w 6"/>
                      <a:gd name="T9" fmla="*/ 10 h 10"/>
                      <a:gd name="T10" fmla="*/ 3 w 6"/>
                      <a:gd name="T11" fmla="*/ 9 h 10"/>
                      <a:gd name="T12" fmla="*/ 5 w 6"/>
                      <a:gd name="T13" fmla="*/ 2 h 10"/>
                      <a:gd name="T14" fmla="*/ 5 w 6"/>
                      <a:gd name="T15" fmla="*/ 0 h 10"/>
                      <a:gd name="T16" fmla="*/ 4 w 6"/>
                      <a:gd name="T17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" h="10">
                        <a:moveTo>
                          <a:pt x="4" y="0"/>
                        </a:moveTo>
                        <a:cubicBezTo>
                          <a:pt x="4" y="0"/>
                          <a:pt x="3" y="1"/>
                          <a:pt x="3" y="1"/>
                        </a:cubicBezTo>
                        <a:cubicBezTo>
                          <a:pt x="2" y="4"/>
                          <a:pt x="1" y="6"/>
                          <a:pt x="1" y="9"/>
                        </a:cubicBezTo>
                        <a:cubicBezTo>
                          <a:pt x="0" y="9"/>
                          <a:pt x="1" y="10"/>
                          <a:pt x="1" y="10"/>
                        </a:cubicBezTo>
                        <a:cubicBezTo>
                          <a:pt x="2" y="10"/>
                          <a:pt x="2" y="10"/>
                          <a:pt x="2" y="10"/>
                        </a:cubicBezTo>
                        <a:cubicBezTo>
                          <a:pt x="2" y="10"/>
                          <a:pt x="3" y="10"/>
                          <a:pt x="3" y="9"/>
                        </a:cubicBezTo>
                        <a:cubicBezTo>
                          <a:pt x="4" y="7"/>
                          <a:pt x="4" y="4"/>
                          <a:pt x="5" y="2"/>
                        </a:cubicBezTo>
                        <a:cubicBezTo>
                          <a:pt x="6" y="1"/>
                          <a:pt x="5" y="1"/>
                          <a:pt x="5" y="0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" name="Freeform 21"/>
                  <p:cNvSpPr/>
                  <p:nvPr/>
                </p:nvSpPr>
                <p:spPr bwMode="auto">
                  <a:xfrm>
                    <a:off x="4310" y="2008"/>
                    <a:ext cx="9" cy="24"/>
                  </a:xfrm>
                  <a:custGeom>
                    <a:avLst/>
                    <a:gdLst>
                      <a:gd name="T0" fmla="*/ 3 w 4"/>
                      <a:gd name="T1" fmla="*/ 0 h 10"/>
                      <a:gd name="T2" fmla="*/ 2 w 4"/>
                      <a:gd name="T3" fmla="*/ 1 h 10"/>
                      <a:gd name="T4" fmla="*/ 0 w 4"/>
                      <a:gd name="T5" fmla="*/ 9 h 10"/>
                      <a:gd name="T6" fmla="*/ 1 w 4"/>
                      <a:gd name="T7" fmla="*/ 10 h 10"/>
                      <a:gd name="T8" fmla="*/ 1 w 4"/>
                      <a:gd name="T9" fmla="*/ 10 h 10"/>
                      <a:gd name="T10" fmla="*/ 2 w 4"/>
                      <a:gd name="T11" fmla="*/ 9 h 10"/>
                      <a:gd name="T12" fmla="*/ 4 w 4"/>
                      <a:gd name="T13" fmla="*/ 2 h 10"/>
                      <a:gd name="T14" fmla="*/ 3 w 4"/>
                      <a:gd name="T15" fmla="*/ 0 h 10"/>
                      <a:gd name="T16" fmla="*/ 3 w 4"/>
                      <a:gd name="T17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10">
                        <a:moveTo>
                          <a:pt x="3" y="0"/>
                        </a:moveTo>
                        <a:cubicBezTo>
                          <a:pt x="2" y="0"/>
                          <a:pt x="2" y="1"/>
                          <a:pt x="2" y="1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0" y="10"/>
                          <a:pt x="0" y="10"/>
                          <a:pt x="1" y="10"/>
                        </a:cubicBezTo>
                        <a:cubicBezTo>
                          <a:pt x="1" y="10"/>
                          <a:pt x="1" y="10"/>
                          <a:pt x="1" y="10"/>
                        </a:cubicBezTo>
                        <a:cubicBezTo>
                          <a:pt x="2" y="10"/>
                          <a:pt x="2" y="10"/>
                          <a:pt x="2" y="9"/>
                        </a:cubicBezTo>
                        <a:cubicBezTo>
                          <a:pt x="3" y="7"/>
                          <a:pt x="3" y="4"/>
                          <a:pt x="4" y="2"/>
                        </a:cubicBezTo>
                        <a:cubicBezTo>
                          <a:pt x="4" y="1"/>
                          <a:pt x="4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" name="Freeform 22"/>
                  <p:cNvSpPr/>
                  <p:nvPr/>
                </p:nvSpPr>
                <p:spPr bwMode="auto">
                  <a:xfrm>
                    <a:off x="4307" y="2046"/>
                    <a:ext cx="8" cy="24"/>
                  </a:xfrm>
                  <a:custGeom>
                    <a:avLst/>
                    <a:gdLst>
                      <a:gd name="T0" fmla="*/ 2 w 3"/>
                      <a:gd name="T1" fmla="*/ 0 h 10"/>
                      <a:gd name="T2" fmla="*/ 0 w 3"/>
                      <a:gd name="T3" fmla="*/ 1 h 10"/>
                      <a:gd name="T4" fmla="*/ 0 w 3"/>
                      <a:gd name="T5" fmla="*/ 4 h 10"/>
                      <a:gd name="T6" fmla="*/ 1 w 3"/>
                      <a:gd name="T7" fmla="*/ 9 h 10"/>
                      <a:gd name="T8" fmla="*/ 2 w 3"/>
                      <a:gd name="T9" fmla="*/ 10 h 10"/>
                      <a:gd name="T10" fmla="*/ 2 w 3"/>
                      <a:gd name="T11" fmla="*/ 10 h 10"/>
                      <a:gd name="T12" fmla="*/ 3 w 3"/>
                      <a:gd name="T13" fmla="*/ 9 h 10"/>
                      <a:gd name="T14" fmla="*/ 3 w 3"/>
                      <a:gd name="T15" fmla="*/ 4 h 10"/>
                      <a:gd name="T16" fmla="*/ 3 w 3"/>
                      <a:gd name="T17" fmla="*/ 1 h 10"/>
                      <a:gd name="T18" fmla="*/ 2 w 3"/>
                      <a:gd name="T19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" h="10">
                        <a:moveTo>
                          <a:pt x="2" y="0"/>
                        </a:move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2"/>
                          <a:pt x="0" y="3"/>
                          <a:pt x="0" y="4"/>
                        </a:cubicBezTo>
                        <a:cubicBezTo>
                          <a:pt x="0" y="5"/>
                          <a:pt x="0" y="7"/>
                          <a:pt x="1" y="9"/>
                        </a:cubicBezTo>
                        <a:cubicBezTo>
                          <a:pt x="1" y="9"/>
                          <a:pt x="1" y="10"/>
                          <a:pt x="2" y="10"/>
                        </a:cubicBezTo>
                        <a:cubicBezTo>
                          <a:pt x="2" y="10"/>
                          <a:pt x="2" y="10"/>
                          <a:pt x="2" y="10"/>
                        </a:cubicBezTo>
                        <a:cubicBezTo>
                          <a:pt x="2" y="10"/>
                          <a:pt x="3" y="9"/>
                          <a:pt x="3" y="9"/>
                        </a:cubicBezTo>
                        <a:cubicBezTo>
                          <a:pt x="3" y="7"/>
                          <a:pt x="3" y="5"/>
                          <a:pt x="3" y="4"/>
                        </a:cubicBezTo>
                        <a:cubicBezTo>
                          <a:pt x="3" y="3"/>
                          <a:pt x="3" y="2"/>
                          <a:pt x="3" y="1"/>
                        </a:cubicBezTo>
                        <a:cubicBezTo>
                          <a:pt x="3" y="0"/>
                          <a:pt x="2" y="0"/>
                          <a:pt x="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" name="Freeform 23"/>
                  <p:cNvSpPr/>
                  <p:nvPr/>
                </p:nvSpPr>
                <p:spPr bwMode="auto">
                  <a:xfrm>
                    <a:off x="4322" y="2117"/>
                    <a:ext cx="16" cy="22"/>
                  </a:xfrm>
                  <a:custGeom>
                    <a:avLst/>
                    <a:gdLst>
                      <a:gd name="T0" fmla="*/ 2 w 7"/>
                      <a:gd name="T1" fmla="*/ 0 h 9"/>
                      <a:gd name="T2" fmla="*/ 1 w 7"/>
                      <a:gd name="T3" fmla="*/ 0 h 9"/>
                      <a:gd name="T4" fmla="*/ 1 w 7"/>
                      <a:gd name="T5" fmla="*/ 2 h 9"/>
                      <a:gd name="T6" fmla="*/ 5 w 7"/>
                      <a:gd name="T7" fmla="*/ 9 h 9"/>
                      <a:gd name="T8" fmla="*/ 6 w 7"/>
                      <a:gd name="T9" fmla="*/ 9 h 9"/>
                      <a:gd name="T10" fmla="*/ 6 w 7"/>
                      <a:gd name="T11" fmla="*/ 9 h 9"/>
                      <a:gd name="T12" fmla="*/ 7 w 7"/>
                      <a:gd name="T13" fmla="*/ 8 h 9"/>
                      <a:gd name="T14" fmla="*/ 3 w 7"/>
                      <a:gd name="T15" fmla="*/ 1 h 9"/>
                      <a:gd name="T16" fmla="*/ 2 w 7"/>
                      <a:gd name="T17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" h="9">
                        <a:moveTo>
                          <a:pt x="2" y="0"/>
                        </a:moveTo>
                        <a:cubicBezTo>
                          <a:pt x="2" y="0"/>
                          <a:pt x="1" y="0"/>
                          <a:pt x="1" y="0"/>
                        </a:cubicBezTo>
                        <a:cubicBezTo>
                          <a:pt x="1" y="1"/>
                          <a:pt x="0" y="1"/>
                          <a:pt x="1" y="2"/>
                        </a:cubicBezTo>
                        <a:cubicBezTo>
                          <a:pt x="2" y="4"/>
                          <a:pt x="3" y="7"/>
                          <a:pt x="5" y="9"/>
                        </a:cubicBezTo>
                        <a:cubicBezTo>
                          <a:pt x="5" y="9"/>
                          <a:pt x="5" y="9"/>
                          <a:pt x="6" y="9"/>
                        </a:cubicBezTo>
                        <a:cubicBezTo>
                          <a:pt x="6" y="9"/>
                          <a:pt x="6" y="9"/>
                          <a:pt x="6" y="9"/>
                        </a:cubicBezTo>
                        <a:cubicBezTo>
                          <a:pt x="7" y="9"/>
                          <a:pt x="7" y="8"/>
                          <a:pt x="7" y="8"/>
                        </a:cubicBezTo>
                        <a:cubicBezTo>
                          <a:pt x="5" y="5"/>
                          <a:pt x="4" y="3"/>
                          <a:pt x="3" y="1"/>
                        </a:cubicBezTo>
                        <a:cubicBezTo>
                          <a:pt x="3" y="1"/>
                          <a:pt x="2" y="0"/>
                          <a:pt x="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" name="Freeform 24"/>
                  <p:cNvSpPr/>
                  <p:nvPr/>
                </p:nvSpPr>
                <p:spPr bwMode="auto">
                  <a:xfrm>
                    <a:off x="4312" y="2082"/>
                    <a:ext cx="10" cy="23"/>
                  </a:xfrm>
                  <a:custGeom>
                    <a:avLst/>
                    <a:gdLst>
                      <a:gd name="T0" fmla="*/ 1 w 4"/>
                      <a:gd name="T1" fmla="*/ 0 h 10"/>
                      <a:gd name="T2" fmla="*/ 1 w 4"/>
                      <a:gd name="T3" fmla="*/ 0 h 10"/>
                      <a:gd name="T4" fmla="*/ 0 w 4"/>
                      <a:gd name="T5" fmla="*/ 2 h 10"/>
                      <a:gd name="T6" fmla="*/ 2 w 4"/>
                      <a:gd name="T7" fmla="*/ 10 h 10"/>
                      <a:gd name="T8" fmla="*/ 3 w 4"/>
                      <a:gd name="T9" fmla="*/ 10 h 10"/>
                      <a:gd name="T10" fmla="*/ 3 w 4"/>
                      <a:gd name="T11" fmla="*/ 10 h 10"/>
                      <a:gd name="T12" fmla="*/ 4 w 4"/>
                      <a:gd name="T13" fmla="*/ 9 h 10"/>
                      <a:gd name="T14" fmla="*/ 2 w 4"/>
                      <a:gd name="T15" fmla="*/ 1 h 10"/>
                      <a:gd name="T16" fmla="*/ 1 w 4"/>
                      <a:gd name="T17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10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4"/>
                          <a:pt x="1" y="7"/>
                          <a:pt x="2" y="10"/>
                        </a:cubicBezTo>
                        <a:cubicBezTo>
                          <a:pt x="2" y="10"/>
                          <a:pt x="2" y="10"/>
                          <a:pt x="3" y="10"/>
                        </a:cubicBezTo>
                        <a:cubicBezTo>
                          <a:pt x="3" y="10"/>
                          <a:pt x="3" y="10"/>
                          <a:pt x="3" y="10"/>
                        </a:cubicBezTo>
                        <a:cubicBezTo>
                          <a:pt x="4" y="10"/>
                          <a:pt x="4" y="9"/>
                          <a:pt x="4" y="9"/>
                        </a:cubicBezTo>
                        <a:cubicBezTo>
                          <a:pt x="3" y="6"/>
                          <a:pt x="2" y="4"/>
                          <a:pt x="2" y="1"/>
                        </a:cubicBezTo>
                        <a:cubicBezTo>
                          <a:pt x="2" y="1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" name="Freeform 25"/>
                  <p:cNvSpPr/>
                  <p:nvPr/>
                </p:nvSpPr>
                <p:spPr bwMode="auto">
                  <a:xfrm>
                    <a:off x="4509" y="2186"/>
                    <a:ext cx="24" cy="14"/>
                  </a:xfrm>
                  <a:custGeom>
                    <a:avLst/>
                    <a:gdLst>
                      <a:gd name="T0" fmla="*/ 8 w 10"/>
                      <a:gd name="T1" fmla="*/ 0 h 6"/>
                      <a:gd name="T2" fmla="*/ 8 w 10"/>
                      <a:gd name="T3" fmla="*/ 0 h 6"/>
                      <a:gd name="T4" fmla="*/ 1 w 10"/>
                      <a:gd name="T5" fmla="*/ 4 h 6"/>
                      <a:gd name="T6" fmla="*/ 1 w 10"/>
                      <a:gd name="T7" fmla="*/ 6 h 6"/>
                      <a:gd name="T8" fmla="*/ 2 w 10"/>
                      <a:gd name="T9" fmla="*/ 6 h 6"/>
                      <a:gd name="T10" fmla="*/ 2 w 10"/>
                      <a:gd name="T11" fmla="*/ 6 h 6"/>
                      <a:gd name="T12" fmla="*/ 9 w 10"/>
                      <a:gd name="T13" fmla="*/ 2 h 6"/>
                      <a:gd name="T14" fmla="*/ 9 w 10"/>
                      <a:gd name="T15" fmla="*/ 0 h 6"/>
                      <a:gd name="T16" fmla="*/ 8 w 10"/>
                      <a:gd name="T17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6">
                        <a:moveTo>
                          <a:pt x="8" y="0"/>
                        </a:move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6" y="2"/>
                          <a:pt x="3" y="3"/>
                          <a:pt x="1" y="4"/>
                        </a:cubicBezTo>
                        <a:cubicBezTo>
                          <a:pt x="1" y="4"/>
                          <a:pt x="0" y="5"/>
                          <a:pt x="1" y="6"/>
                        </a:cubicBezTo>
                        <a:cubicBezTo>
                          <a:pt x="1" y="6"/>
                          <a:pt x="1" y="6"/>
                          <a:pt x="2" y="6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5" y="5"/>
                          <a:pt x="7" y="4"/>
                          <a:pt x="9" y="2"/>
                        </a:cubicBezTo>
                        <a:cubicBezTo>
                          <a:pt x="10" y="2"/>
                          <a:pt x="10" y="1"/>
                          <a:pt x="9" y="0"/>
                        </a:cubicBezTo>
                        <a:cubicBezTo>
                          <a:pt x="9" y="0"/>
                          <a:pt x="9" y="0"/>
                          <a:pt x="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" name="Freeform 26"/>
                  <p:cNvSpPr/>
                  <p:nvPr/>
                </p:nvSpPr>
                <p:spPr bwMode="auto">
                  <a:xfrm>
                    <a:off x="4493" y="2070"/>
                    <a:ext cx="23" cy="7"/>
                  </a:xfrm>
                  <a:custGeom>
                    <a:avLst/>
                    <a:gdLst>
                      <a:gd name="T0" fmla="*/ 5 w 10"/>
                      <a:gd name="T1" fmla="*/ 0 h 3"/>
                      <a:gd name="T2" fmla="*/ 0 w 10"/>
                      <a:gd name="T3" fmla="*/ 1 h 3"/>
                      <a:gd name="T4" fmla="*/ 0 w 10"/>
                      <a:gd name="T5" fmla="*/ 2 h 3"/>
                      <a:gd name="T6" fmla="*/ 1 w 10"/>
                      <a:gd name="T7" fmla="*/ 3 h 3"/>
                      <a:gd name="T8" fmla="*/ 2 w 10"/>
                      <a:gd name="T9" fmla="*/ 3 h 3"/>
                      <a:gd name="T10" fmla="*/ 5 w 10"/>
                      <a:gd name="T11" fmla="*/ 2 h 3"/>
                      <a:gd name="T12" fmla="*/ 8 w 10"/>
                      <a:gd name="T13" fmla="*/ 3 h 3"/>
                      <a:gd name="T14" fmla="*/ 9 w 10"/>
                      <a:gd name="T15" fmla="*/ 3 h 3"/>
                      <a:gd name="T16" fmla="*/ 10 w 10"/>
                      <a:gd name="T17" fmla="*/ 2 h 3"/>
                      <a:gd name="T18" fmla="*/ 9 w 10"/>
                      <a:gd name="T19" fmla="*/ 1 h 3"/>
                      <a:gd name="T20" fmla="*/ 5 w 10"/>
                      <a:gd name="T21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0" h="3">
                        <a:moveTo>
                          <a:pt x="5" y="0"/>
                        </a:moveTo>
                        <a:cubicBezTo>
                          <a:pt x="3" y="0"/>
                          <a:pt x="2" y="0"/>
                          <a:pt x="0" y="1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3"/>
                          <a:pt x="1" y="3"/>
                          <a:pt x="1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3" y="2"/>
                          <a:pt x="4" y="2"/>
                          <a:pt x="5" y="2"/>
                        </a:cubicBezTo>
                        <a:cubicBezTo>
                          <a:pt x="6" y="2"/>
                          <a:pt x="7" y="2"/>
                          <a:pt x="8" y="3"/>
                        </a:cubicBezTo>
                        <a:cubicBezTo>
                          <a:pt x="8" y="3"/>
                          <a:pt x="8" y="3"/>
                          <a:pt x="9" y="3"/>
                        </a:cubicBezTo>
                        <a:cubicBezTo>
                          <a:pt x="9" y="3"/>
                          <a:pt x="9" y="3"/>
                          <a:pt x="10" y="2"/>
                        </a:cubicBezTo>
                        <a:cubicBezTo>
                          <a:pt x="10" y="2"/>
                          <a:pt x="10" y="1"/>
                          <a:pt x="9" y="1"/>
                        </a:cubicBezTo>
                        <a:cubicBezTo>
                          <a:pt x="8" y="0"/>
                          <a:pt x="6" y="0"/>
                          <a:pt x="5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" name="Freeform 27"/>
                  <p:cNvSpPr/>
                  <p:nvPr/>
                </p:nvSpPr>
                <p:spPr bwMode="auto">
                  <a:xfrm>
                    <a:off x="4343" y="2148"/>
                    <a:ext cx="19" cy="19"/>
                  </a:xfrm>
                  <a:custGeom>
                    <a:avLst/>
                    <a:gdLst>
                      <a:gd name="T0" fmla="*/ 1 w 8"/>
                      <a:gd name="T1" fmla="*/ 0 h 8"/>
                      <a:gd name="T2" fmla="*/ 1 w 8"/>
                      <a:gd name="T3" fmla="*/ 1 h 8"/>
                      <a:gd name="T4" fmla="*/ 0 w 8"/>
                      <a:gd name="T5" fmla="*/ 2 h 8"/>
                      <a:gd name="T6" fmla="*/ 6 w 8"/>
                      <a:gd name="T7" fmla="*/ 8 h 8"/>
                      <a:gd name="T8" fmla="*/ 7 w 8"/>
                      <a:gd name="T9" fmla="*/ 8 h 8"/>
                      <a:gd name="T10" fmla="*/ 7 w 8"/>
                      <a:gd name="T11" fmla="*/ 8 h 8"/>
                      <a:gd name="T12" fmla="*/ 7 w 8"/>
                      <a:gd name="T13" fmla="*/ 7 h 8"/>
                      <a:gd name="T14" fmla="*/ 2 w 8"/>
                      <a:gd name="T15" fmla="*/ 1 h 8"/>
                      <a:gd name="T16" fmla="*/ 1 w 8"/>
                      <a:gd name="T17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" h="8">
                        <a:moveTo>
                          <a:pt x="1" y="0"/>
                        </a:moveTo>
                        <a:cubicBezTo>
                          <a:pt x="1" y="0"/>
                          <a:pt x="1" y="1"/>
                          <a:pt x="1" y="1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2" y="4"/>
                          <a:pt x="4" y="6"/>
                          <a:pt x="6" y="8"/>
                        </a:cubicBezTo>
                        <a:cubicBezTo>
                          <a:pt x="7" y="8"/>
                          <a:pt x="7" y="8"/>
                          <a:pt x="7" y="8"/>
                        </a:cubicBezTo>
                        <a:cubicBezTo>
                          <a:pt x="7" y="8"/>
                          <a:pt x="7" y="8"/>
                          <a:pt x="7" y="8"/>
                        </a:cubicBezTo>
                        <a:cubicBezTo>
                          <a:pt x="8" y="8"/>
                          <a:pt x="8" y="7"/>
                          <a:pt x="7" y="7"/>
                        </a:cubicBezTo>
                        <a:cubicBezTo>
                          <a:pt x="6" y="5"/>
                          <a:pt x="4" y="3"/>
                          <a:pt x="2" y="1"/>
                        </a:cubicBezTo>
                        <a:cubicBezTo>
                          <a:pt x="2" y="1"/>
                          <a:pt x="2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" name="Freeform 28"/>
                  <p:cNvSpPr/>
                  <p:nvPr/>
                </p:nvSpPr>
                <p:spPr bwMode="auto">
                  <a:xfrm>
                    <a:off x="4564" y="2129"/>
                    <a:ext cx="14" cy="21"/>
                  </a:xfrm>
                  <a:custGeom>
                    <a:avLst/>
                    <a:gdLst>
                      <a:gd name="T0" fmla="*/ 5 w 6"/>
                      <a:gd name="T1" fmla="*/ 0 h 9"/>
                      <a:gd name="T2" fmla="*/ 4 w 6"/>
                      <a:gd name="T3" fmla="*/ 1 h 9"/>
                      <a:gd name="T4" fmla="*/ 0 w 6"/>
                      <a:gd name="T5" fmla="*/ 7 h 9"/>
                      <a:gd name="T6" fmla="*/ 1 w 6"/>
                      <a:gd name="T7" fmla="*/ 9 h 9"/>
                      <a:gd name="T8" fmla="*/ 1 w 6"/>
                      <a:gd name="T9" fmla="*/ 9 h 9"/>
                      <a:gd name="T10" fmla="*/ 2 w 6"/>
                      <a:gd name="T11" fmla="*/ 9 h 9"/>
                      <a:gd name="T12" fmla="*/ 6 w 6"/>
                      <a:gd name="T13" fmla="*/ 1 h 9"/>
                      <a:gd name="T14" fmla="*/ 5 w 6"/>
                      <a:gd name="T15" fmla="*/ 0 h 9"/>
                      <a:gd name="T16" fmla="*/ 5 w 6"/>
                      <a:gd name="T17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" h="9">
                        <a:moveTo>
                          <a:pt x="5" y="0"/>
                        </a:moveTo>
                        <a:cubicBezTo>
                          <a:pt x="4" y="0"/>
                          <a:pt x="4" y="0"/>
                          <a:pt x="4" y="1"/>
                        </a:cubicBezTo>
                        <a:cubicBezTo>
                          <a:pt x="3" y="3"/>
                          <a:pt x="2" y="5"/>
                          <a:pt x="0" y="7"/>
                        </a:cubicBezTo>
                        <a:cubicBezTo>
                          <a:pt x="0" y="8"/>
                          <a:pt x="0" y="9"/>
                          <a:pt x="1" y="9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2" y="9"/>
                          <a:pt x="2" y="9"/>
                          <a:pt x="2" y="9"/>
                        </a:cubicBezTo>
                        <a:cubicBezTo>
                          <a:pt x="4" y="6"/>
                          <a:pt x="5" y="4"/>
                          <a:pt x="6" y="1"/>
                        </a:cubicBezTo>
                        <a:cubicBezTo>
                          <a:pt x="6" y="1"/>
                          <a:pt x="6" y="0"/>
                          <a:pt x="5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" name="Freeform 29"/>
                  <p:cNvSpPr/>
                  <p:nvPr/>
                </p:nvSpPr>
                <p:spPr bwMode="auto">
                  <a:xfrm>
                    <a:off x="4341" y="1688"/>
                    <a:ext cx="237" cy="814"/>
                  </a:xfrm>
                  <a:custGeom>
                    <a:avLst/>
                    <a:gdLst>
                      <a:gd name="T0" fmla="*/ 21 w 100"/>
                      <a:gd name="T1" fmla="*/ 0 h 343"/>
                      <a:gd name="T2" fmla="*/ 18 w 100"/>
                      <a:gd name="T3" fmla="*/ 1 h 343"/>
                      <a:gd name="T4" fmla="*/ 14 w 100"/>
                      <a:gd name="T5" fmla="*/ 11 h 343"/>
                      <a:gd name="T6" fmla="*/ 18 w 100"/>
                      <a:gd name="T7" fmla="*/ 19 h 343"/>
                      <a:gd name="T8" fmla="*/ 7 w 100"/>
                      <a:gd name="T9" fmla="*/ 15 h 343"/>
                      <a:gd name="T10" fmla="*/ 5 w 100"/>
                      <a:gd name="T11" fmla="*/ 15 h 343"/>
                      <a:gd name="T12" fmla="*/ 1 w 100"/>
                      <a:gd name="T13" fmla="*/ 17 h 343"/>
                      <a:gd name="T14" fmla="*/ 4 w 100"/>
                      <a:gd name="T15" fmla="*/ 24 h 343"/>
                      <a:gd name="T16" fmla="*/ 30 w 100"/>
                      <a:gd name="T17" fmla="*/ 38 h 343"/>
                      <a:gd name="T18" fmla="*/ 51 w 100"/>
                      <a:gd name="T19" fmla="*/ 81 h 343"/>
                      <a:gd name="T20" fmla="*/ 78 w 100"/>
                      <a:gd name="T21" fmla="*/ 167 h 343"/>
                      <a:gd name="T22" fmla="*/ 77 w 100"/>
                      <a:gd name="T23" fmla="*/ 167 h 343"/>
                      <a:gd name="T24" fmla="*/ 77 w 100"/>
                      <a:gd name="T25" fmla="*/ 169 h 343"/>
                      <a:gd name="T26" fmla="*/ 79 w 100"/>
                      <a:gd name="T27" fmla="*/ 176 h 343"/>
                      <a:gd name="T28" fmla="*/ 80 w 100"/>
                      <a:gd name="T29" fmla="*/ 177 h 343"/>
                      <a:gd name="T30" fmla="*/ 80 w 100"/>
                      <a:gd name="T31" fmla="*/ 177 h 343"/>
                      <a:gd name="T32" fmla="*/ 81 w 100"/>
                      <a:gd name="T33" fmla="*/ 177 h 343"/>
                      <a:gd name="T34" fmla="*/ 86 w 100"/>
                      <a:gd name="T35" fmla="*/ 204 h 343"/>
                      <a:gd name="T36" fmla="*/ 85 w 100"/>
                      <a:gd name="T37" fmla="*/ 205 h 343"/>
                      <a:gd name="T38" fmla="*/ 85 w 100"/>
                      <a:gd name="T39" fmla="*/ 207 h 343"/>
                      <a:gd name="T40" fmla="*/ 85 w 100"/>
                      <a:gd name="T41" fmla="*/ 207 h 343"/>
                      <a:gd name="T42" fmla="*/ 86 w 100"/>
                      <a:gd name="T43" fmla="*/ 207 h 343"/>
                      <a:gd name="T44" fmla="*/ 87 w 100"/>
                      <a:gd name="T45" fmla="*/ 207 h 343"/>
                      <a:gd name="T46" fmla="*/ 95 w 100"/>
                      <a:gd name="T47" fmla="*/ 343 h 343"/>
                      <a:gd name="T48" fmla="*/ 98 w 100"/>
                      <a:gd name="T49" fmla="*/ 343 h 343"/>
                      <a:gd name="T50" fmla="*/ 88 w 100"/>
                      <a:gd name="T51" fmla="*/ 205 h 343"/>
                      <a:gd name="T52" fmla="*/ 92 w 100"/>
                      <a:gd name="T53" fmla="*/ 201 h 343"/>
                      <a:gd name="T54" fmla="*/ 91 w 100"/>
                      <a:gd name="T55" fmla="*/ 200 h 343"/>
                      <a:gd name="T56" fmla="*/ 91 w 100"/>
                      <a:gd name="T57" fmla="*/ 199 h 343"/>
                      <a:gd name="T58" fmla="*/ 90 w 100"/>
                      <a:gd name="T59" fmla="*/ 200 h 343"/>
                      <a:gd name="T60" fmla="*/ 88 w 100"/>
                      <a:gd name="T61" fmla="*/ 202 h 343"/>
                      <a:gd name="T62" fmla="*/ 53 w 100"/>
                      <a:gd name="T63" fmla="*/ 80 h 343"/>
                      <a:gd name="T64" fmla="*/ 32 w 100"/>
                      <a:gd name="T65" fmla="*/ 37 h 343"/>
                      <a:gd name="T66" fmla="*/ 32 w 100"/>
                      <a:gd name="T67" fmla="*/ 15 h 343"/>
                      <a:gd name="T68" fmla="*/ 28 w 100"/>
                      <a:gd name="T69" fmla="*/ 4 h 343"/>
                      <a:gd name="T70" fmla="*/ 21 w 100"/>
                      <a:gd name="T71" fmla="*/ 0 h 3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00" h="343">
                        <a:moveTo>
                          <a:pt x="21" y="0"/>
                        </a:moveTo>
                        <a:cubicBezTo>
                          <a:pt x="20" y="0"/>
                          <a:pt x="19" y="0"/>
                          <a:pt x="18" y="1"/>
                        </a:cubicBezTo>
                        <a:cubicBezTo>
                          <a:pt x="14" y="2"/>
                          <a:pt x="13" y="7"/>
                          <a:pt x="14" y="11"/>
                        </a:cubicBezTo>
                        <a:cubicBezTo>
                          <a:pt x="14" y="14"/>
                          <a:pt x="16" y="16"/>
                          <a:pt x="18" y="19"/>
                        </a:cubicBezTo>
                        <a:cubicBezTo>
                          <a:pt x="15" y="16"/>
                          <a:pt x="11" y="15"/>
                          <a:pt x="7" y="15"/>
                        </a:cubicBezTo>
                        <a:cubicBezTo>
                          <a:pt x="7" y="15"/>
                          <a:pt x="6" y="15"/>
                          <a:pt x="5" y="15"/>
                        </a:cubicBezTo>
                        <a:cubicBezTo>
                          <a:pt x="4" y="15"/>
                          <a:pt x="2" y="15"/>
                          <a:pt x="1" y="17"/>
                        </a:cubicBezTo>
                        <a:cubicBezTo>
                          <a:pt x="0" y="19"/>
                          <a:pt x="2" y="23"/>
                          <a:pt x="4" y="24"/>
                        </a:cubicBezTo>
                        <a:cubicBezTo>
                          <a:pt x="10" y="29"/>
                          <a:pt x="25" y="37"/>
                          <a:pt x="30" y="38"/>
                        </a:cubicBezTo>
                        <a:cubicBezTo>
                          <a:pt x="39" y="52"/>
                          <a:pt x="45" y="66"/>
                          <a:pt x="51" y="81"/>
                        </a:cubicBezTo>
                        <a:cubicBezTo>
                          <a:pt x="62" y="109"/>
                          <a:pt x="71" y="137"/>
                          <a:pt x="78" y="167"/>
                        </a:cubicBezTo>
                        <a:cubicBezTo>
                          <a:pt x="77" y="167"/>
                          <a:pt x="77" y="167"/>
                          <a:pt x="77" y="167"/>
                        </a:cubicBezTo>
                        <a:cubicBezTo>
                          <a:pt x="77" y="167"/>
                          <a:pt x="77" y="168"/>
                          <a:pt x="77" y="169"/>
                        </a:cubicBezTo>
                        <a:cubicBezTo>
                          <a:pt x="78" y="171"/>
                          <a:pt x="79" y="173"/>
                          <a:pt x="79" y="176"/>
                        </a:cubicBezTo>
                        <a:cubicBezTo>
                          <a:pt x="79" y="176"/>
                          <a:pt x="80" y="177"/>
                          <a:pt x="80" y="177"/>
                        </a:cubicBezTo>
                        <a:cubicBezTo>
                          <a:pt x="80" y="177"/>
                          <a:pt x="80" y="177"/>
                          <a:pt x="80" y="177"/>
                        </a:cubicBezTo>
                        <a:cubicBezTo>
                          <a:pt x="81" y="177"/>
                          <a:pt x="81" y="177"/>
                          <a:pt x="81" y="177"/>
                        </a:cubicBezTo>
                        <a:cubicBezTo>
                          <a:pt x="83" y="186"/>
                          <a:pt x="84" y="195"/>
                          <a:pt x="86" y="204"/>
                        </a:cubicBezTo>
                        <a:cubicBezTo>
                          <a:pt x="86" y="204"/>
                          <a:pt x="85" y="205"/>
                          <a:pt x="85" y="205"/>
                        </a:cubicBezTo>
                        <a:cubicBezTo>
                          <a:pt x="84" y="206"/>
                          <a:pt x="84" y="207"/>
                          <a:pt x="85" y="207"/>
                        </a:cubicBezTo>
                        <a:cubicBezTo>
                          <a:pt x="85" y="207"/>
                          <a:pt x="85" y="207"/>
                          <a:pt x="85" y="207"/>
                        </a:cubicBezTo>
                        <a:cubicBezTo>
                          <a:pt x="86" y="207"/>
                          <a:pt x="86" y="207"/>
                          <a:pt x="86" y="207"/>
                        </a:cubicBezTo>
                        <a:cubicBezTo>
                          <a:pt x="87" y="207"/>
                          <a:pt x="87" y="207"/>
                          <a:pt x="87" y="207"/>
                        </a:cubicBezTo>
                        <a:cubicBezTo>
                          <a:pt x="94" y="252"/>
                          <a:pt x="97" y="297"/>
                          <a:pt x="95" y="343"/>
                        </a:cubicBezTo>
                        <a:cubicBezTo>
                          <a:pt x="98" y="343"/>
                          <a:pt x="98" y="343"/>
                          <a:pt x="98" y="343"/>
                        </a:cubicBezTo>
                        <a:cubicBezTo>
                          <a:pt x="100" y="297"/>
                          <a:pt x="97" y="250"/>
                          <a:pt x="88" y="205"/>
                        </a:cubicBezTo>
                        <a:cubicBezTo>
                          <a:pt x="90" y="204"/>
                          <a:pt x="91" y="202"/>
                          <a:pt x="92" y="201"/>
                        </a:cubicBezTo>
                        <a:cubicBezTo>
                          <a:pt x="92" y="201"/>
                          <a:pt x="92" y="200"/>
                          <a:pt x="91" y="200"/>
                        </a:cubicBezTo>
                        <a:cubicBezTo>
                          <a:pt x="91" y="199"/>
                          <a:pt x="91" y="199"/>
                          <a:pt x="91" y="199"/>
                        </a:cubicBezTo>
                        <a:cubicBezTo>
                          <a:pt x="90" y="199"/>
                          <a:pt x="90" y="199"/>
                          <a:pt x="90" y="200"/>
                        </a:cubicBezTo>
                        <a:cubicBezTo>
                          <a:pt x="89" y="200"/>
                          <a:pt x="89" y="201"/>
                          <a:pt x="88" y="202"/>
                        </a:cubicBezTo>
                        <a:cubicBezTo>
                          <a:pt x="80" y="160"/>
                          <a:pt x="69" y="119"/>
                          <a:pt x="53" y="80"/>
                        </a:cubicBezTo>
                        <a:cubicBezTo>
                          <a:pt x="47" y="65"/>
                          <a:pt x="41" y="51"/>
                          <a:pt x="32" y="37"/>
                        </a:cubicBezTo>
                        <a:cubicBezTo>
                          <a:pt x="32" y="30"/>
                          <a:pt x="32" y="22"/>
                          <a:pt x="32" y="15"/>
                        </a:cubicBezTo>
                        <a:cubicBezTo>
                          <a:pt x="31" y="11"/>
                          <a:pt x="30" y="7"/>
                          <a:pt x="28" y="4"/>
                        </a:cubicBezTo>
                        <a:cubicBezTo>
                          <a:pt x="26" y="2"/>
                          <a:pt x="24" y="0"/>
                          <a:pt x="2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" name="Freeform 30"/>
                  <p:cNvSpPr/>
                  <p:nvPr/>
                </p:nvSpPr>
                <p:spPr bwMode="auto">
                  <a:xfrm>
                    <a:off x="4471" y="1977"/>
                    <a:ext cx="24" cy="7"/>
                  </a:xfrm>
                  <a:custGeom>
                    <a:avLst/>
                    <a:gdLst>
                      <a:gd name="T0" fmla="*/ 9 w 10"/>
                      <a:gd name="T1" fmla="*/ 0 h 3"/>
                      <a:gd name="T2" fmla="*/ 1 w 10"/>
                      <a:gd name="T3" fmla="*/ 1 h 3"/>
                      <a:gd name="T4" fmla="*/ 0 w 10"/>
                      <a:gd name="T5" fmla="*/ 3 h 3"/>
                      <a:gd name="T6" fmla="*/ 1 w 10"/>
                      <a:gd name="T7" fmla="*/ 3 h 3"/>
                      <a:gd name="T8" fmla="*/ 2 w 10"/>
                      <a:gd name="T9" fmla="*/ 3 h 3"/>
                      <a:gd name="T10" fmla="*/ 9 w 10"/>
                      <a:gd name="T11" fmla="*/ 3 h 3"/>
                      <a:gd name="T12" fmla="*/ 9 w 10"/>
                      <a:gd name="T13" fmla="*/ 3 h 3"/>
                      <a:gd name="T14" fmla="*/ 9 w 10"/>
                      <a:gd name="T15" fmla="*/ 3 h 3"/>
                      <a:gd name="T16" fmla="*/ 10 w 10"/>
                      <a:gd name="T17" fmla="*/ 2 h 3"/>
                      <a:gd name="T18" fmla="*/ 9 w 10"/>
                      <a:gd name="T19" fmla="*/ 0 h 3"/>
                      <a:gd name="T20" fmla="*/ 9 w 10"/>
                      <a:gd name="T21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0" h="3">
                        <a:moveTo>
                          <a:pt x="9" y="0"/>
                        </a:moveTo>
                        <a:cubicBezTo>
                          <a:pt x="6" y="0"/>
                          <a:pt x="4" y="1"/>
                          <a:pt x="1" y="1"/>
                        </a:cubicBezTo>
                        <a:cubicBezTo>
                          <a:pt x="1" y="1"/>
                          <a:pt x="0" y="2"/>
                          <a:pt x="0" y="3"/>
                        </a:cubicBezTo>
                        <a:cubicBezTo>
                          <a:pt x="0" y="3"/>
                          <a:pt x="1" y="3"/>
                          <a:pt x="1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4" y="3"/>
                          <a:pt x="6" y="3"/>
                          <a:pt x="9" y="3"/>
                        </a:cubicBezTo>
                        <a:cubicBezTo>
                          <a:pt x="9" y="3"/>
                          <a:pt x="9" y="3"/>
                          <a:pt x="9" y="3"/>
                        </a:cubicBezTo>
                        <a:cubicBezTo>
                          <a:pt x="9" y="3"/>
                          <a:pt x="9" y="3"/>
                          <a:pt x="9" y="3"/>
                        </a:cubicBezTo>
                        <a:cubicBezTo>
                          <a:pt x="10" y="3"/>
                          <a:pt x="10" y="2"/>
                          <a:pt x="10" y="2"/>
                        </a:cubicBezTo>
                        <a:cubicBezTo>
                          <a:pt x="10" y="1"/>
                          <a:pt x="10" y="0"/>
                          <a:pt x="9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8" name="Freeform 31"/>
                  <p:cNvSpPr/>
                  <p:nvPr/>
                </p:nvSpPr>
                <p:spPr bwMode="auto">
                  <a:xfrm>
                    <a:off x="4476" y="2203"/>
                    <a:ext cx="24" cy="9"/>
                  </a:xfrm>
                  <a:custGeom>
                    <a:avLst/>
                    <a:gdLst>
                      <a:gd name="T0" fmla="*/ 8 w 10"/>
                      <a:gd name="T1" fmla="*/ 0 h 4"/>
                      <a:gd name="T2" fmla="*/ 8 w 10"/>
                      <a:gd name="T3" fmla="*/ 0 h 4"/>
                      <a:gd name="T4" fmla="*/ 1 w 10"/>
                      <a:gd name="T5" fmla="*/ 1 h 4"/>
                      <a:gd name="T6" fmla="*/ 0 w 10"/>
                      <a:gd name="T7" fmla="*/ 3 h 4"/>
                      <a:gd name="T8" fmla="*/ 1 w 10"/>
                      <a:gd name="T9" fmla="*/ 4 h 4"/>
                      <a:gd name="T10" fmla="*/ 1 w 10"/>
                      <a:gd name="T11" fmla="*/ 4 h 4"/>
                      <a:gd name="T12" fmla="*/ 9 w 10"/>
                      <a:gd name="T13" fmla="*/ 2 h 4"/>
                      <a:gd name="T14" fmla="*/ 9 w 10"/>
                      <a:gd name="T15" fmla="*/ 1 h 4"/>
                      <a:gd name="T16" fmla="*/ 8 w 10"/>
                      <a:gd name="T1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4">
                        <a:moveTo>
                          <a:pt x="8" y="0"/>
                        </a:move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6" y="1"/>
                          <a:pt x="3" y="1"/>
                          <a:pt x="1" y="1"/>
                        </a:cubicBezTo>
                        <a:cubicBezTo>
                          <a:pt x="0" y="2"/>
                          <a:pt x="0" y="2"/>
                          <a:pt x="0" y="3"/>
                        </a:cubicBezTo>
                        <a:cubicBezTo>
                          <a:pt x="0" y="3"/>
                          <a:pt x="0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4" y="3"/>
                          <a:pt x="6" y="3"/>
                          <a:pt x="9" y="2"/>
                        </a:cubicBezTo>
                        <a:cubicBezTo>
                          <a:pt x="9" y="2"/>
                          <a:pt x="10" y="1"/>
                          <a:pt x="9" y="1"/>
                        </a:cubicBezTo>
                        <a:cubicBezTo>
                          <a:pt x="9" y="0"/>
                          <a:pt x="9" y="0"/>
                          <a:pt x="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" name="Freeform 32"/>
                  <p:cNvSpPr/>
                  <p:nvPr/>
                </p:nvSpPr>
                <p:spPr bwMode="auto">
                  <a:xfrm>
                    <a:off x="4481" y="2146"/>
                    <a:ext cx="23" cy="9"/>
                  </a:xfrm>
                  <a:custGeom>
                    <a:avLst/>
                    <a:gdLst>
                      <a:gd name="T0" fmla="*/ 8 w 10"/>
                      <a:gd name="T1" fmla="*/ 0 h 4"/>
                      <a:gd name="T2" fmla="*/ 8 w 10"/>
                      <a:gd name="T3" fmla="*/ 0 h 4"/>
                      <a:gd name="T4" fmla="*/ 1 w 10"/>
                      <a:gd name="T5" fmla="*/ 2 h 4"/>
                      <a:gd name="T6" fmla="*/ 0 w 10"/>
                      <a:gd name="T7" fmla="*/ 3 h 4"/>
                      <a:gd name="T8" fmla="*/ 1 w 10"/>
                      <a:gd name="T9" fmla="*/ 4 h 4"/>
                      <a:gd name="T10" fmla="*/ 1 w 10"/>
                      <a:gd name="T11" fmla="*/ 4 h 4"/>
                      <a:gd name="T12" fmla="*/ 9 w 10"/>
                      <a:gd name="T13" fmla="*/ 2 h 4"/>
                      <a:gd name="T14" fmla="*/ 9 w 10"/>
                      <a:gd name="T15" fmla="*/ 0 h 4"/>
                      <a:gd name="T16" fmla="*/ 8 w 10"/>
                      <a:gd name="T1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4">
                        <a:moveTo>
                          <a:pt x="8" y="0"/>
                        </a:move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6" y="1"/>
                          <a:pt x="3" y="1"/>
                          <a:pt x="1" y="2"/>
                        </a:cubicBezTo>
                        <a:cubicBezTo>
                          <a:pt x="0" y="2"/>
                          <a:pt x="0" y="2"/>
                          <a:pt x="0" y="3"/>
                        </a:cubicBezTo>
                        <a:cubicBezTo>
                          <a:pt x="0" y="4"/>
                          <a:pt x="0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4" y="4"/>
                          <a:pt x="6" y="3"/>
                          <a:pt x="9" y="2"/>
                        </a:cubicBezTo>
                        <a:cubicBezTo>
                          <a:pt x="9" y="1"/>
                          <a:pt x="10" y="1"/>
                          <a:pt x="9" y="0"/>
                        </a:cubicBezTo>
                        <a:cubicBezTo>
                          <a:pt x="9" y="0"/>
                          <a:pt x="9" y="0"/>
                          <a:pt x="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" name="Freeform 33"/>
                  <p:cNvSpPr/>
                  <p:nvPr/>
                </p:nvSpPr>
                <p:spPr bwMode="auto">
                  <a:xfrm>
                    <a:off x="4568" y="2022"/>
                    <a:ext cx="15" cy="22"/>
                  </a:xfrm>
                  <a:custGeom>
                    <a:avLst/>
                    <a:gdLst>
                      <a:gd name="T0" fmla="*/ 1 w 6"/>
                      <a:gd name="T1" fmla="*/ 0 h 9"/>
                      <a:gd name="T2" fmla="*/ 1 w 6"/>
                      <a:gd name="T3" fmla="*/ 0 h 9"/>
                      <a:gd name="T4" fmla="*/ 0 w 6"/>
                      <a:gd name="T5" fmla="*/ 2 h 9"/>
                      <a:gd name="T6" fmla="*/ 4 w 6"/>
                      <a:gd name="T7" fmla="*/ 8 h 9"/>
                      <a:gd name="T8" fmla="*/ 5 w 6"/>
                      <a:gd name="T9" fmla="*/ 9 h 9"/>
                      <a:gd name="T10" fmla="*/ 5 w 6"/>
                      <a:gd name="T11" fmla="*/ 9 h 9"/>
                      <a:gd name="T12" fmla="*/ 6 w 6"/>
                      <a:gd name="T13" fmla="*/ 7 h 9"/>
                      <a:gd name="T14" fmla="*/ 2 w 6"/>
                      <a:gd name="T15" fmla="*/ 0 h 9"/>
                      <a:gd name="T16" fmla="*/ 1 w 6"/>
                      <a:gd name="T17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" h="9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1"/>
                          <a:pt x="0" y="2"/>
                        </a:cubicBezTo>
                        <a:cubicBezTo>
                          <a:pt x="2" y="4"/>
                          <a:pt x="3" y="6"/>
                          <a:pt x="4" y="8"/>
                        </a:cubicBezTo>
                        <a:cubicBezTo>
                          <a:pt x="4" y="9"/>
                          <a:pt x="5" y="9"/>
                          <a:pt x="5" y="9"/>
                        </a:cubicBezTo>
                        <a:cubicBezTo>
                          <a:pt x="5" y="9"/>
                          <a:pt x="5" y="9"/>
                          <a:pt x="5" y="9"/>
                        </a:cubicBezTo>
                        <a:cubicBezTo>
                          <a:pt x="6" y="9"/>
                          <a:pt x="6" y="8"/>
                          <a:pt x="6" y="7"/>
                        </a:cubicBezTo>
                        <a:cubicBezTo>
                          <a:pt x="5" y="5"/>
                          <a:pt x="4" y="3"/>
                          <a:pt x="2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" name="Freeform 34"/>
                  <p:cNvSpPr/>
                  <p:nvPr/>
                </p:nvSpPr>
                <p:spPr bwMode="auto">
                  <a:xfrm>
                    <a:off x="4445" y="2143"/>
                    <a:ext cx="21" cy="12"/>
                  </a:xfrm>
                  <a:custGeom>
                    <a:avLst/>
                    <a:gdLst>
                      <a:gd name="T0" fmla="*/ 1 w 9"/>
                      <a:gd name="T1" fmla="*/ 0 h 5"/>
                      <a:gd name="T2" fmla="*/ 0 w 9"/>
                      <a:gd name="T3" fmla="*/ 0 h 5"/>
                      <a:gd name="T4" fmla="*/ 0 w 9"/>
                      <a:gd name="T5" fmla="*/ 2 h 5"/>
                      <a:gd name="T6" fmla="*/ 8 w 9"/>
                      <a:gd name="T7" fmla="*/ 5 h 5"/>
                      <a:gd name="T8" fmla="*/ 8 w 9"/>
                      <a:gd name="T9" fmla="*/ 5 h 5"/>
                      <a:gd name="T10" fmla="*/ 9 w 9"/>
                      <a:gd name="T11" fmla="*/ 4 h 5"/>
                      <a:gd name="T12" fmla="*/ 8 w 9"/>
                      <a:gd name="T13" fmla="*/ 2 h 5"/>
                      <a:gd name="T14" fmla="*/ 1 w 9"/>
                      <a:gd name="T15" fmla="*/ 0 h 5"/>
                      <a:gd name="T16" fmla="*/ 1 w 9"/>
                      <a:gd name="T1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5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3" y="3"/>
                          <a:pt x="5" y="4"/>
                          <a:pt x="8" y="5"/>
                        </a:cubicBezTo>
                        <a:cubicBezTo>
                          <a:pt x="8" y="5"/>
                          <a:pt x="8" y="5"/>
                          <a:pt x="8" y="5"/>
                        </a:cubicBezTo>
                        <a:cubicBezTo>
                          <a:pt x="9" y="5"/>
                          <a:pt x="9" y="4"/>
                          <a:pt x="9" y="4"/>
                        </a:cubicBezTo>
                        <a:cubicBezTo>
                          <a:pt x="9" y="3"/>
                          <a:pt x="9" y="3"/>
                          <a:pt x="8" y="2"/>
                        </a:cubicBezTo>
                        <a:cubicBezTo>
                          <a:pt x="6" y="2"/>
                          <a:pt x="4" y="1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" name="Freeform 35"/>
                  <p:cNvSpPr/>
                  <p:nvPr/>
                </p:nvSpPr>
                <p:spPr bwMode="auto">
                  <a:xfrm>
                    <a:off x="4542" y="1996"/>
                    <a:ext cx="22" cy="17"/>
                  </a:xfrm>
                  <a:custGeom>
                    <a:avLst/>
                    <a:gdLst>
                      <a:gd name="T0" fmla="*/ 1 w 9"/>
                      <a:gd name="T1" fmla="*/ 0 h 7"/>
                      <a:gd name="T2" fmla="*/ 0 w 9"/>
                      <a:gd name="T3" fmla="*/ 0 h 7"/>
                      <a:gd name="T4" fmla="*/ 1 w 9"/>
                      <a:gd name="T5" fmla="*/ 2 h 7"/>
                      <a:gd name="T6" fmla="*/ 6 w 9"/>
                      <a:gd name="T7" fmla="*/ 7 h 7"/>
                      <a:gd name="T8" fmla="*/ 7 w 9"/>
                      <a:gd name="T9" fmla="*/ 7 h 7"/>
                      <a:gd name="T10" fmla="*/ 8 w 9"/>
                      <a:gd name="T11" fmla="*/ 7 h 7"/>
                      <a:gd name="T12" fmla="*/ 8 w 9"/>
                      <a:gd name="T13" fmla="*/ 5 h 7"/>
                      <a:gd name="T14" fmla="*/ 2 w 9"/>
                      <a:gd name="T15" fmla="*/ 0 h 7"/>
                      <a:gd name="T16" fmla="*/ 1 w 9"/>
                      <a:gd name="T1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7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0" y="1"/>
                          <a:pt x="0" y="1"/>
                          <a:pt x="1" y="2"/>
                        </a:cubicBezTo>
                        <a:cubicBezTo>
                          <a:pt x="3" y="3"/>
                          <a:pt x="5" y="5"/>
                          <a:pt x="6" y="7"/>
                        </a:cubicBezTo>
                        <a:cubicBezTo>
                          <a:pt x="7" y="7"/>
                          <a:pt x="7" y="7"/>
                          <a:pt x="7" y="7"/>
                        </a:cubicBezTo>
                        <a:cubicBezTo>
                          <a:pt x="8" y="7"/>
                          <a:pt x="8" y="7"/>
                          <a:pt x="8" y="7"/>
                        </a:cubicBezTo>
                        <a:cubicBezTo>
                          <a:pt x="8" y="6"/>
                          <a:pt x="9" y="6"/>
                          <a:pt x="8" y="5"/>
                        </a:cubicBezTo>
                        <a:cubicBezTo>
                          <a:pt x="6" y="3"/>
                          <a:pt x="4" y="1"/>
                          <a:pt x="2" y="0"/>
                        </a:cubicBezTo>
                        <a:cubicBezTo>
                          <a:pt x="2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" name="Freeform 36"/>
                  <p:cNvSpPr/>
                  <p:nvPr/>
                </p:nvSpPr>
                <p:spPr bwMode="auto">
                  <a:xfrm>
                    <a:off x="4331" y="1939"/>
                    <a:ext cx="14" cy="22"/>
                  </a:xfrm>
                  <a:custGeom>
                    <a:avLst/>
                    <a:gdLst>
                      <a:gd name="T0" fmla="*/ 5 w 6"/>
                      <a:gd name="T1" fmla="*/ 0 h 9"/>
                      <a:gd name="T2" fmla="*/ 4 w 6"/>
                      <a:gd name="T3" fmla="*/ 1 h 9"/>
                      <a:gd name="T4" fmla="*/ 0 w 6"/>
                      <a:gd name="T5" fmla="*/ 8 h 9"/>
                      <a:gd name="T6" fmla="*/ 1 w 6"/>
                      <a:gd name="T7" fmla="*/ 9 h 9"/>
                      <a:gd name="T8" fmla="*/ 1 w 6"/>
                      <a:gd name="T9" fmla="*/ 9 h 9"/>
                      <a:gd name="T10" fmla="*/ 2 w 6"/>
                      <a:gd name="T11" fmla="*/ 9 h 9"/>
                      <a:gd name="T12" fmla="*/ 6 w 6"/>
                      <a:gd name="T13" fmla="*/ 2 h 9"/>
                      <a:gd name="T14" fmla="*/ 6 w 6"/>
                      <a:gd name="T15" fmla="*/ 0 h 9"/>
                      <a:gd name="T16" fmla="*/ 5 w 6"/>
                      <a:gd name="T17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" h="9">
                        <a:moveTo>
                          <a:pt x="5" y="0"/>
                        </a:moveTo>
                        <a:cubicBezTo>
                          <a:pt x="5" y="0"/>
                          <a:pt x="4" y="0"/>
                          <a:pt x="4" y="1"/>
                        </a:cubicBezTo>
                        <a:cubicBezTo>
                          <a:pt x="3" y="3"/>
                          <a:pt x="2" y="5"/>
                          <a:pt x="0" y="8"/>
                        </a:cubicBezTo>
                        <a:cubicBezTo>
                          <a:pt x="0" y="8"/>
                          <a:pt x="0" y="9"/>
                          <a:pt x="1" y="9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2" y="9"/>
                          <a:pt x="2" y="9"/>
                          <a:pt x="2" y="9"/>
                        </a:cubicBezTo>
                        <a:cubicBezTo>
                          <a:pt x="4" y="6"/>
                          <a:pt x="5" y="4"/>
                          <a:pt x="6" y="2"/>
                        </a:cubicBezTo>
                        <a:cubicBezTo>
                          <a:pt x="6" y="1"/>
                          <a:pt x="6" y="1"/>
                          <a:pt x="6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" name="Freeform 37"/>
                  <p:cNvSpPr/>
                  <p:nvPr/>
                </p:nvSpPr>
                <p:spPr bwMode="auto">
                  <a:xfrm>
                    <a:off x="4509" y="1980"/>
                    <a:ext cx="24" cy="12"/>
                  </a:xfrm>
                  <a:custGeom>
                    <a:avLst/>
                    <a:gdLst>
                      <a:gd name="T0" fmla="*/ 1 w 10"/>
                      <a:gd name="T1" fmla="*/ 0 h 5"/>
                      <a:gd name="T2" fmla="*/ 0 w 10"/>
                      <a:gd name="T3" fmla="*/ 1 h 5"/>
                      <a:gd name="T4" fmla="*/ 1 w 10"/>
                      <a:gd name="T5" fmla="*/ 3 h 5"/>
                      <a:gd name="T6" fmla="*/ 8 w 10"/>
                      <a:gd name="T7" fmla="*/ 5 h 5"/>
                      <a:gd name="T8" fmla="*/ 8 w 10"/>
                      <a:gd name="T9" fmla="*/ 5 h 5"/>
                      <a:gd name="T10" fmla="*/ 9 w 10"/>
                      <a:gd name="T11" fmla="*/ 4 h 5"/>
                      <a:gd name="T12" fmla="*/ 9 w 10"/>
                      <a:gd name="T13" fmla="*/ 3 h 5"/>
                      <a:gd name="T14" fmla="*/ 1 w 10"/>
                      <a:gd name="T15" fmla="*/ 0 h 5"/>
                      <a:gd name="T16" fmla="*/ 1 w 10"/>
                      <a:gd name="T1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5">
                        <a:moveTo>
                          <a:pt x="1" y="0"/>
                        </a:move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2"/>
                          <a:pt x="0" y="2"/>
                          <a:pt x="1" y="3"/>
                        </a:cubicBezTo>
                        <a:cubicBezTo>
                          <a:pt x="3" y="3"/>
                          <a:pt x="6" y="4"/>
                          <a:pt x="8" y="5"/>
                        </a:cubicBezTo>
                        <a:cubicBezTo>
                          <a:pt x="8" y="5"/>
                          <a:pt x="8" y="5"/>
                          <a:pt x="8" y="5"/>
                        </a:cubicBezTo>
                        <a:cubicBezTo>
                          <a:pt x="9" y="5"/>
                          <a:pt x="9" y="5"/>
                          <a:pt x="9" y="4"/>
                        </a:cubicBezTo>
                        <a:cubicBezTo>
                          <a:pt x="10" y="4"/>
                          <a:pt x="9" y="3"/>
                          <a:pt x="9" y="3"/>
                        </a:cubicBezTo>
                        <a:cubicBezTo>
                          <a:pt x="6" y="2"/>
                          <a:pt x="4" y="1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" name="Freeform 38"/>
                  <p:cNvSpPr/>
                  <p:nvPr/>
                </p:nvSpPr>
                <p:spPr bwMode="auto">
                  <a:xfrm>
                    <a:off x="4583" y="2056"/>
                    <a:ext cx="7" cy="23"/>
                  </a:xfrm>
                  <a:custGeom>
                    <a:avLst/>
                    <a:gdLst>
                      <a:gd name="T0" fmla="*/ 1 w 3"/>
                      <a:gd name="T1" fmla="*/ 0 h 10"/>
                      <a:gd name="T2" fmla="*/ 1 w 3"/>
                      <a:gd name="T3" fmla="*/ 0 h 10"/>
                      <a:gd name="T4" fmla="*/ 0 w 3"/>
                      <a:gd name="T5" fmla="*/ 2 h 10"/>
                      <a:gd name="T6" fmla="*/ 1 w 3"/>
                      <a:gd name="T7" fmla="*/ 9 h 10"/>
                      <a:gd name="T8" fmla="*/ 1 w 3"/>
                      <a:gd name="T9" fmla="*/ 9 h 10"/>
                      <a:gd name="T10" fmla="*/ 2 w 3"/>
                      <a:gd name="T11" fmla="*/ 10 h 10"/>
                      <a:gd name="T12" fmla="*/ 3 w 3"/>
                      <a:gd name="T13" fmla="*/ 9 h 10"/>
                      <a:gd name="T14" fmla="*/ 3 w 3"/>
                      <a:gd name="T15" fmla="*/ 9 h 10"/>
                      <a:gd name="T16" fmla="*/ 2 w 3"/>
                      <a:gd name="T17" fmla="*/ 1 h 10"/>
                      <a:gd name="T18" fmla="*/ 1 w 3"/>
                      <a:gd name="T19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" h="10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1"/>
                          <a:pt x="0" y="2"/>
                        </a:cubicBezTo>
                        <a:cubicBezTo>
                          <a:pt x="1" y="4"/>
                          <a:pt x="1" y="6"/>
                          <a:pt x="1" y="9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1" y="10"/>
                          <a:pt x="1" y="10"/>
                          <a:pt x="2" y="10"/>
                        </a:cubicBezTo>
                        <a:cubicBezTo>
                          <a:pt x="3" y="10"/>
                          <a:pt x="3" y="10"/>
                          <a:pt x="3" y="9"/>
                        </a:cubicBezTo>
                        <a:cubicBezTo>
                          <a:pt x="3" y="9"/>
                          <a:pt x="3" y="9"/>
                          <a:pt x="3" y="9"/>
                        </a:cubicBezTo>
                        <a:cubicBezTo>
                          <a:pt x="3" y="6"/>
                          <a:pt x="3" y="4"/>
                          <a:pt x="2" y="1"/>
                        </a:cubicBezTo>
                        <a:cubicBezTo>
                          <a:pt x="2" y="1"/>
                          <a:pt x="2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" name="Freeform 39"/>
                  <p:cNvSpPr/>
                  <p:nvPr/>
                </p:nvSpPr>
                <p:spPr bwMode="auto">
                  <a:xfrm>
                    <a:off x="4578" y="2094"/>
                    <a:ext cx="12" cy="23"/>
                  </a:xfrm>
                  <a:custGeom>
                    <a:avLst/>
                    <a:gdLst>
                      <a:gd name="T0" fmla="*/ 3 w 5"/>
                      <a:gd name="T1" fmla="*/ 0 h 10"/>
                      <a:gd name="T2" fmla="*/ 2 w 5"/>
                      <a:gd name="T3" fmla="*/ 1 h 10"/>
                      <a:gd name="T4" fmla="*/ 0 w 5"/>
                      <a:gd name="T5" fmla="*/ 8 h 10"/>
                      <a:gd name="T6" fmla="*/ 1 w 5"/>
                      <a:gd name="T7" fmla="*/ 10 h 10"/>
                      <a:gd name="T8" fmla="*/ 2 w 5"/>
                      <a:gd name="T9" fmla="*/ 10 h 10"/>
                      <a:gd name="T10" fmla="*/ 3 w 5"/>
                      <a:gd name="T11" fmla="*/ 9 h 10"/>
                      <a:gd name="T12" fmla="*/ 4 w 5"/>
                      <a:gd name="T13" fmla="*/ 1 h 10"/>
                      <a:gd name="T14" fmla="*/ 3 w 5"/>
                      <a:gd name="T15" fmla="*/ 0 h 10"/>
                      <a:gd name="T16" fmla="*/ 3 w 5"/>
                      <a:gd name="T17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10">
                        <a:moveTo>
                          <a:pt x="3" y="0"/>
                        </a:moveTo>
                        <a:cubicBezTo>
                          <a:pt x="3" y="0"/>
                          <a:pt x="2" y="0"/>
                          <a:pt x="2" y="1"/>
                        </a:cubicBezTo>
                        <a:cubicBezTo>
                          <a:pt x="2" y="3"/>
                          <a:pt x="1" y="6"/>
                          <a:pt x="0" y="8"/>
                        </a:cubicBezTo>
                        <a:cubicBezTo>
                          <a:pt x="0" y="9"/>
                          <a:pt x="1" y="10"/>
                          <a:pt x="1" y="10"/>
                        </a:cubicBezTo>
                        <a:cubicBezTo>
                          <a:pt x="2" y="10"/>
                          <a:pt x="2" y="10"/>
                          <a:pt x="2" y="10"/>
                        </a:cubicBezTo>
                        <a:cubicBezTo>
                          <a:pt x="2" y="10"/>
                          <a:pt x="2" y="9"/>
                          <a:pt x="3" y="9"/>
                        </a:cubicBezTo>
                        <a:cubicBezTo>
                          <a:pt x="3" y="6"/>
                          <a:pt x="4" y="4"/>
                          <a:pt x="4" y="1"/>
                        </a:cubicBezTo>
                        <a:cubicBezTo>
                          <a:pt x="5" y="1"/>
                          <a:pt x="4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" name="Freeform 40"/>
                  <p:cNvSpPr/>
                  <p:nvPr/>
                </p:nvSpPr>
                <p:spPr bwMode="auto">
                  <a:xfrm>
                    <a:off x="4514" y="2120"/>
                    <a:ext cx="16" cy="19"/>
                  </a:xfrm>
                  <a:custGeom>
                    <a:avLst/>
                    <a:gdLst>
                      <a:gd name="T0" fmla="*/ 6 w 7"/>
                      <a:gd name="T1" fmla="*/ 0 h 8"/>
                      <a:gd name="T2" fmla="*/ 4 w 7"/>
                      <a:gd name="T3" fmla="*/ 1 h 8"/>
                      <a:gd name="T4" fmla="*/ 0 w 7"/>
                      <a:gd name="T5" fmla="*/ 6 h 8"/>
                      <a:gd name="T6" fmla="*/ 0 w 7"/>
                      <a:gd name="T7" fmla="*/ 8 h 8"/>
                      <a:gd name="T8" fmla="*/ 1 w 7"/>
                      <a:gd name="T9" fmla="*/ 8 h 8"/>
                      <a:gd name="T10" fmla="*/ 2 w 7"/>
                      <a:gd name="T11" fmla="*/ 8 h 8"/>
                      <a:gd name="T12" fmla="*/ 7 w 7"/>
                      <a:gd name="T13" fmla="*/ 2 h 8"/>
                      <a:gd name="T14" fmla="*/ 6 w 7"/>
                      <a:gd name="T15" fmla="*/ 0 h 8"/>
                      <a:gd name="T16" fmla="*/ 6 w 7"/>
                      <a:gd name="T17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" h="8">
                        <a:moveTo>
                          <a:pt x="6" y="0"/>
                        </a:moveTo>
                        <a:cubicBezTo>
                          <a:pt x="5" y="0"/>
                          <a:pt x="5" y="0"/>
                          <a:pt x="4" y="1"/>
                        </a:cubicBezTo>
                        <a:cubicBezTo>
                          <a:pt x="3" y="3"/>
                          <a:pt x="2" y="5"/>
                          <a:pt x="0" y="6"/>
                        </a:cubicBezTo>
                        <a:cubicBezTo>
                          <a:pt x="0" y="7"/>
                          <a:pt x="0" y="8"/>
                          <a:pt x="0" y="8"/>
                        </a:cubicBezTo>
                        <a:cubicBezTo>
                          <a:pt x="1" y="8"/>
                          <a:pt x="1" y="8"/>
                          <a:pt x="1" y="8"/>
                        </a:cubicBezTo>
                        <a:cubicBezTo>
                          <a:pt x="2" y="8"/>
                          <a:pt x="2" y="8"/>
                          <a:pt x="2" y="8"/>
                        </a:cubicBezTo>
                        <a:cubicBezTo>
                          <a:pt x="4" y="6"/>
                          <a:pt x="5" y="4"/>
                          <a:pt x="7" y="2"/>
                        </a:cubicBezTo>
                        <a:cubicBezTo>
                          <a:pt x="7" y="1"/>
                          <a:pt x="7" y="0"/>
                          <a:pt x="6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" name="Freeform 41"/>
                  <p:cNvSpPr/>
                  <p:nvPr/>
                </p:nvSpPr>
                <p:spPr bwMode="auto">
                  <a:xfrm>
                    <a:off x="4417" y="2010"/>
                    <a:ext cx="16" cy="22"/>
                  </a:xfrm>
                  <a:custGeom>
                    <a:avLst/>
                    <a:gdLst>
                      <a:gd name="T0" fmla="*/ 6 w 7"/>
                      <a:gd name="T1" fmla="*/ 0 h 9"/>
                      <a:gd name="T2" fmla="*/ 5 w 7"/>
                      <a:gd name="T3" fmla="*/ 1 h 9"/>
                      <a:gd name="T4" fmla="*/ 2 w 7"/>
                      <a:gd name="T5" fmla="*/ 5 h 9"/>
                      <a:gd name="T6" fmla="*/ 1 w 7"/>
                      <a:gd name="T7" fmla="*/ 8 h 9"/>
                      <a:gd name="T8" fmla="*/ 1 w 7"/>
                      <a:gd name="T9" fmla="*/ 9 h 9"/>
                      <a:gd name="T10" fmla="*/ 2 w 7"/>
                      <a:gd name="T11" fmla="*/ 9 h 9"/>
                      <a:gd name="T12" fmla="*/ 3 w 7"/>
                      <a:gd name="T13" fmla="*/ 9 h 9"/>
                      <a:gd name="T14" fmla="*/ 4 w 7"/>
                      <a:gd name="T15" fmla="*/ 6 h 9"/>
                      <a:gd name="T16" fmla="*/ 7 w 7"/>
                      <a:gd name="T17" fmla="*/ 2 h 9"/>
                      <a:gd name="T18" fmla="*/ 6 w 7"/>
                      <a:gd name="T19" fmla="*/ 1 h 9"/>
                      <a:gd name="T20" fmla="*/ 6 w 7"/>
                      <a:gd name="T21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" h="9">
                        <a:moveTo>
                          <a:pt x="6" y="0"/>
                        </a:moveTo>
                        <a:cubicBezTo>
                          <a:pt x="5" y="0"/>
                          <a:pt x="5" y="1"/>
                          <a:pt x="5" y="1"/>
                        </a:cubicBezTo>
                        <a:cubicBezTo>
                          <a:pt x="4" y="2"/>
                          <a:pt x="3" y="4"/>
                          <a:pt x="2" y="5"/>
                        </a:cubicBezTo>
                        <a:cubicBezTo>
                          <a:pt x="2" y="6"/>
                          <a:pt x="1" y="7"/>
                          <a:pt x="1" y="8"/>
                        </a:cubicBezTo>
                        <a:cubicBezTo>
                          <a:pt x="0" y="8"/>
                          <a:pt x="1" y="9"/>
                          <a:pt x="1" y="9"/>
                        </a:cubicBezTo>
                        <a:cubicBezTo>
                          <a:pt x="2" y="9"/>
                          <a:pt x="2" y="9"/>
                          <a:pt x="2" y="9"/>
                        </a:cubicBezTo>
                        <a:cubicBezTo>
                          <a:pt x="2" y="9"/>
                          <a:pt x="2" y="9"/>
                          <a:pt x="3" y="9"/>
                        </a:cubicBezTo>
                        <a:cubicBezTo>
                          <a:pt x="3" y="8"/>
                          <a:pt x="4" y="7"/>
                          <a:pt x="4" y="6"/>
                        </a:cubicBezTo>
                        <a:cubicBezTo>
                          <a:pt x="5" y="5"/>
                          <a:pt x="6" y="3"/>
                          <a:pt x="7" y="2"/>
                        </a:cubicBezTo>
                        <a:cubicBezTo>
                          <a:pt x="7" y="2"/>
                          <a:pt x="7" y="1"/>
                          <a:pt x="6" y="1"/>
                        </a:cubicBezTo>
                        <a:cubicBezTo>
                          <a:pt x="6" y="1"/>
                          <a:pt x="6" y="0"/>
                          <a:pt x="6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" name="Freeform 42"/>
                  <p:cNvSpPr/>
                  <p:nvPr/>
                </p:nvSpPr>
                <p:spPr bwMode="auto">
                  <a:xfrm>
                    <a:off x="4438" y="2205"/>
                    <a:ext cx="24" cy="7"/>
                  </a:xfrm>
                  <a:custGeom>
                    <a:avLst/>
                    <a:gdLst>
                      <a:gd name="T0" fmla="*/ 1 w 10"/>
                      <a:gd name="T1" fmla="*/ 0 h 3"/>
                      <a:gd name="T2" fmla="*/ 0 w 10"/>
                      <a:gd name="T3" fmla="*/ 1 h 3"/>
                      <a:gd name="T4" fmla="*/ 1 w 10"/>
                      <a:gd name="T5" fmla="*/ 2 h 3"/>
                      <a:gd name="T6" fmla="*/ 9 w 10"/>
                      <a:gd name="T7" fmla="*/ 3 h 3"/>
                      <a:gd name="T8" fmla="*/ 9 w 10"/>
                      <a:gd name="T9" fmla="*/ 3 h 3"/>
                      <a:gd name="T10" fmla="*/ 10 w 10"/>
                      <a:gd name="T11" fmla="*/ 2 h 3"/>
                      <a:gd name="T12" fmla="*/ 9 w 10"/>
                      <a:gd name="T13" fmla="*/ 1 h 3"/>
                      <a:gd name="T14" fmla="*/ 1 w 10"/>
                      <a:gd name="T15" fmla="*/ 0 h 3"/>
                      <a:gd name="T16" fmla="*/ 1 w 10"/>
                      <a:gd name="T1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3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1"/>
                          <a:pt x="0" y="2"/>
                          <a:pt x="1" y="2"/>
                        </a:cubicBezTo>
                        <a:cubicBezTo>
                          <a:pt x="4" y="2"/>
                          <a:pt x="6" y="3"/>
                          <a:pt x="9" y="3"/>
                        </a:cubicBezTo>
                        <a:cubicBezTo>
                          <a:pt x="9" y="3"/>
                          <a:pt x="9" y="3"/>
                          <a:pt x="9" y="3"/>
                        </a:cubicBezTo>
                        <a:cubicBezTo>
                          <a:pt x="9" y="3"/>
                          <a:pt x="10" y="2"/>
                          <a:pt x="10" y="2"/>
                        </a:cubicBezTo>
                        <a:cubicBezTo>
                          <a:pt x="10" y="1"/>
                          <a:pt x="10" y="1"/>
                          <a:pt x="9" y="1"/>
                        </a:cubicBezTo>
                        <a:cubicBezTo>
                          <a:pt x="6" y="0"/>
                          <a:pt x="4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" name="Freeform 43"/>
                  <p:cNvSpPr/>
                  <p:nvPr/>
                </p:nvSpPr>
                <p:spPr bwMode="auto">
                  <a:xfrm>
                    <a:off x="4407" y="2044"/>
                    <a:ext cx="10" cy="23"/>
                  </a:xfrm>
                  <a:custGeom>
                    <a:avLst/>
                    <a:gdLst>
                      <a:gd name="T0" fmla="*/ 3 w 4"/>
                      <a:gd name="T1" fmla="*/ 0 h 10"/>
                      <a:gd name="T2" fmla="*/ 2 w 4"/>
                      <a:gd name="T3" fmla="*/ 1 h 10"/>
                      <a:gd name="T4" fmla="*/ 0 w 4"/>
                      <a:gd name="T5" fmla="*/ 9 h 10"/>
                      <a:gd name="T6" fmla="*/ 1 w 4"/>
                      <a:gd name="T7" fmla="*/ 10 h 10"/>
                      <a:gd name="T8" fmla="*/ 1 w 4"/>
                      <a:gd name="T9" fmla="*/ 10 h 10"/>
                      <a:gd name="T10" fmla="*/ 2 w 4"/>
                      <a:gd name="T11" fmla="*/ 9 h 10"/>
                      <a:gd name="T12" fmla="*/ 4 w 4"/>
                      <a:gd name="T13" fmla="*/ 2 h 10"/>
                      <a:gd name="T14" fmla="*/ 3 w 4"/>
                      <a:gd name="T15" fmla="*/ 0 h 10"/>
                      <a:gd name="T16" fmla="*/ 3 w 4"/>
                      <a:gd name="T17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10">
                        <a:moveTo>
                          <a:pt x="3" y="0"/>
                        </a:moveTo>
                        <a:cubicBezTo>
                          <a:pt x="2" y="0"/>
                          <a:pt x="2" y="1"/>
                          <a:pt x="2" y="1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0" y="10"/>
                          <a:pt x="0" y="10"/>
                          <a:pt x="1" y="10"/>
                        </a:cubicBezTo>
                        <a:cubicBezTo>
                          <a:pt x="1" y="10"/>
                          <a:pt x="1" y="10"/>
                          <a:pt x="1" y="10"/>
                        </a:cubicBezTo>
                        <a:cubicBezTo>
                          <a:pt x="2" y="10"/>
                          <a:pt x="2" y="10"/>
                          <a:pt x="2" y="9"/>
                        </a:cubicBezTo>
                        <a:cubicBezTo>
                          <a:pt x="3" y="7"/>
                          <a:pt x="3" y="4"/>
                          <a:pt x="4" y="2"/>
                        </a:cubicBezTo>
                        <a:cubicBezTo>
                          <a:pt x="4" y="1"/>
                          <a:pt x="4" y="1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" name="Freeform 44"/>
                  <p:cNvSpPr/>
                  <p:nvPr/>
                </p:nvSpPr>
                <p:spPr bwMode="auto">
                  <a:xfrm>
                    <a:off x="4440" y="1987"/>
                    <a:ext cx="19" cy="16"/>
                  </a:xfrm>
                  <a:custGeom>
                    <a:avLst/>
                    <a:gdLst>
                      <a:gd name="T0" fmla="*/ 7 w 8"/>
                      <a:gd name="T1" fmla="*/ 0 h 7"/>
                      <a:gd name="T2" fmla="*/ 7 w 8"/>
                      <a:gd name="T3" fmla="*/ 0 h 7"/>
                      <a:gd name="T4" fmla="*/ 0 w 8"/>
                      <a:gd name="T5" fmla="*/ 5 h 7"/>
                      <a:gd name="T6" fmla="*/ 0 w 8"/>
                      <a:gd name="T7" fmla="*/ 6 h 7"/>
                      <a:gd name="T8" fmla="*/ 1 w 8"/>
                      <a:gd name="T9" fmla="*/ 7 h 7"/>
                      <a:gd name="T10" fmla="*/ 2 w 8"/>
                      <a:gd name="T11" fmla="*/ 6 h 7"/>
                      <a:gd name="T12" fmla="*/ 8 w 8"/>
                      <a:gd name="T13" fmla="*/ 2 h 7"/>
                      <a:gd name="T14" fmla="*/ 8 w 8"/>
                      <a:gd name="T15" fmla="*/ 1 h 7"/>
                      <a:gd name="T16" fmla="*/ 7 w 8"/>
                      <a:gd name="T1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" h="7">
                        <a:moveTo>
                          <a:pt x="7" y="0"/>
                        </a:move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4" y="1"/>
                          <a:pt x="2" y="3"/>
                          <a:pt x="0" y="5"/>
                        </a:cubicBezTo>
                        <a:cubicBezTo>
                          <a:pt x="0" y="5"/>
                          <a:pt x="0" y="6"/>
                          <a:pt x="0" y="6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4" y="5"/>
                          <a:pt x="6" y="3"/>
                          <a:pt x="8" y="2"/>
                        </a:cubicBezTo>
                        <a:cubicBezTo>
                          <a:pt x="8" y="2"/>
                          <a:pt x="8" y="1"/>
                          <a:pt x="8" y="1"/>
                        </a:cubicBezTo>
                        <a:cubicBezTo>
                          <a:pt x="8" y="0"/>
                          <a:pt x="8" y="0"/>
                          <a:pt x="7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" name="Freeform 45"/>
                  <p:cNvSpPr/>
                  <p:nvPr/>
                </p:nvSpPr>
                <p:spPr bwMode="auto">
                  <a:xfrm>
                    <a:off x="4417" y="2117"/>
                    <a:ext cx="19" cy="19"/>
                  </a:xfrm>
                  <a:custGeom>
                    <a:avLst/>
                    <a:gdLst>
                      <a:gd name="T0" fmla="*/ 2 w 8"/>
                      <a:gd name="T1" fmla="*/ 0 h 8"/>
                      <a:gd name="T2" fmla="*/ 1 w 8"/>
                      <a:gd name="T3" fmla="*/ 0 h 8"/>
                      <a:gd name="T4" fmla="*/ 1 w 8"/>
                      <a:gd name="T5" fmla="*/ 1 h 8"/>
                      <a:gd name="T6" fmla="*/ 6 w 8"/>
                      <a:gd name="T7" fmla="*/ 8 h 8"/>
                      <a:gd name="T8" fmla="*/ 7 w 8"/>
                      <a:gd name="T9" fmla="*/ 8 h 8"/>
                      <a:gd name="T10" fmla="*/ 7 w 8"/>
                      <a:gd name="T11" fmla="*/ 8 h 8"/>
                      <a:gd name="T12" fmla="*/ 7 w 8"/>
                      <a:gd name="T13" fmla="*/ 6 h 8"/>
                      <a:gd name="T14" fmla="*/ 3 w 8"/>
                      <a:gd name="T15" fmla="*/ 0 h 8"/>
                      <a:gd name="T16" fmla="*/ 2 w 8"/>
                      <a:gd name="T17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" h="8">
                        <a:moveTo>
                          <a:pt x="2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1"/>
                          <a:pt x="1" y="1"/>
                        </a:cubicBezTo>
                        <a:cubicBezTo>
                          <a:pt x="2" y="4"/>
                          <a:pt x="4" y="6"/>
                          <a:pt x="6" y="8"/>
                        </a:cubicBezTo>
                        <a:cubicBezTo>
                          <a:pt x="7" y="8"/>
                          <a:pt x="7" y="8"/>
                          <a:pt x="7" y="8"/>
                        </a:cubicBezTo>
                        <a:cubicBezTo>
                          <a:pt x="7" y="8"/>
                          <a:pt x="7" y="8"/>
                          <a:pt x="7" y="8"/>
                        </a:cubicBezTo>
                        <a:cubicBezTo>
                          <a:pt x="8" y="7"/>
                          <a:pt x="8" y="7"/>
                          <a:pt x="7" y="6"/>
                        </a:cubicBezTo>
                        <a:cubicBezTo>
                          <a:pt x="6" y="4"/>
                          <a:pt x="4" y="2"/>
                          <a:pt x="3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" name="Freeform 46"/>
                  <p:cNvSpPr/>
                  <p:nvPr/>
                </p:nvSpPr>
                <p:spPr bwMode="auto">
                  <a:xfrm>
                    <a:off x="4407" y="2082"/>
                    <a:ext cx="10" cy="23"/>
                  </a:xfrm>
                  <a:custGeom>
                    <a:avLst/>
                    <a:gdLst>
                      <a:gd name="T0" fmla="*/ 1 w 4"/>
                      <a:gd name="T1" fmla="*/ 0 h 10"/>
                      <a:gd name="T2" fmla="*/ 1 w 4"/>
                      <a:gd name="T3" fmla="*/ 0 h 10"/>
                      <a:gd name="T4" fmla="*/ 0 w 4"/>
                      <a:gd name="T5" fmla="*/ 1 h 10"/>
                      <a:gd name="T6" fmla="*/ 1 w 4"/>
                      <a:gd name="T7" fmla="*/ 9 h 10"/>
                      <a:gd name="T8" fmla="*/ 2 w 4"/>
                      <a:gd name="T9" fmla="*/ 9 h 10"/>
                      <a:gd name="T10" fmla="*/ 1 w 4"/>
                      <a:gd name="T11" fmla="*/ 9 h 10"/>
                      <a:gd name="T12" fmla="*/ 2 w 4"/>
                      <a:gd name="T13" fmla="*/ 10 h 10"/>
                      <a:gd name="T14" fmla="*/ 3 w 4"/>
                      <a:gd name="T15" fmla="*/ 10 h 10"/>
                      <a:gd name="T16" fmla="*/ 3 w 4"/>
                      <a:gd name="T17" fmla="*/ 8 h 10"/>
                      <a:gd name="T18" fmla="*/ 2 w 4"/>
                      <a:gd name="T19" fmla="*/ 1 h 10"/>
                      <a:gd name="T20" fmla="*/ 1 w 4"/>
                      <a:gd name="T21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" h="10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4"/>
                          <a:pt x="1" y="6"/>
                          <a:pt x="1" y="9"/>
                        </a:cubicBezTo>
                        <a:cubicBezTo>
                          <a:pt x="2" y="9"/>
                          <a:pt x="2" y="9"/>
                          <a:pt x="2" y="9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1" y="10"/>
                          <a:pt x="2" y="10"/>
                          <a:pt x="2" y="10"/>
                        </a:cubicBezTo>
                        <a:cubicBezTo>
                          <a:pt x="3" y="10"/>
                          <a:pt x="3" y="10"/>
                          <a:pt x="3" y="10"/>
                        </a:cubicBezTo>
                        <a:cubicBezTo>
                          <a:pt x="3" y="10"/>
                          <a:pt x="4" y="9"/>
                          <a:pt x="3" y="8"/>
                        </a:cubicBezTo>
                        <a:cubicBezTo>
                          <a:pt x="3" y="6"/>
                          <a:pt x="2" y="3"/>
                          <a:pt x="2" y="1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" name="Freeform 47"/>
                  <p:cNvSpPr/>
                  <p:nvPr/>
                </p:nvSpPr>
                <p:spPr bwMode="auto">
                  <a:xfrm>
                    <a:off x="4402" y="2193"/>
                    <a:ext cx="24" cy="12"/>
                  </a:xfrm>
                  <a:custGeom>
                    <a:avLst/>
                    <a:gdLst>
                      <a:gd name="T0" fmla="*/ 1 w 10"/>
                      <a:gd name="T1" fmla="*/ 0 h 5"/>
                      <a:gd name="T2" fmla="*/ 0 w 10"/>
                      <a:gd name="T3" fmla="*/ 1 h 5"/>
                      <a:gd name="T4" fmla="*/ 1 w 10"/>
                      <a:gd name="T5" fmla="*/ 2 h 5"/>
                      <a:gd name="T6" fmla="*/ 2 w 10"/>
                      <a:gd name="T7" fmla="*/ 3 h 5"/>
                      <a:gd name="T8" fmla="*/ 8 w 10"/>
                      <a:gd name="T9" fmla="*/ 5 h 5"/>
                      <a:gd name="T10" fmla="*/ 8 w 10"/>
                      <a:gd name="T11" fmla="*/ 5 h 5"/>
                      <a:gd name="T12" fmla="*/ 10 w 10"/>
                      <a:gd name="T13" fmla="*/ 4 h 5"/>
                      <a:gd name="T14" fmla="*/ 9 w 10"/>
                      <a:gd name="T15" fmla="*/ 3 h 5"/>
                      <a:gd name="T16" fmla="*/ 3 w 10"/>
                      <a:gd name="T17" fmla="*/ 1 h 5"/>
                      <a:gd name="T18" fmla="*/ 1 w 10"/>
                      <a:gd name="T19" fmla="*/ 0 h 5"/>
                      <a:gd name="T20" fmla="*/ 1 w 10"/>
                      <a:gd name="T21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0" h="5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1"/>
                          <a:pt x="0" y="2"/>
                          <a:pt x="1" y="2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4" y="4"/>
                          <a:pt x="6" y="4"/>
                          <a:pt x="8" y="5"/>
                        </a:cubicBezTo>
                        <a:cubicBezTo>
                          <a:pt x="8" y="5"/>
                          <a:pt x="8" y="5"/>
                          <a:pt x="8" y="5"/>
                        </a:cubicBezTo>
                        <a:cubicBezTo>
                          <a:pt x="9" y="5"/>
                          <a:pt x="9" y="5"/>
                          <a:pt x="10" y="4"/>
                        </a:cubicBezTo>
                        <a:cubicBezTo>
                          <a:pt x="10" y="4"/>
                          <a:pt x="9" y="3"/>
                          <a:pt x="9" y="3"/>
                        </a:cubicBezTo>
                        <a:cubicBezTo>
                          <a:pt x="7" y="2"/>
                          <a:pt x="5" y="2"/>
                          <a:pt x="3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" name="Freeform 48"/>
                  <p:cNvSpPr/>
                  <p:nvPr/>
                </p:nvSpPr>
                <p:spPr bwMode="auto">
                  <a:xfrm>
                    <a:off x="4350" y="1913"/>
                    <a:ext cx="12" cy="17"/>
                  </a:xfrm>
                  <a:custGeom>
                    <a:avLst/>
                    <a:gdLst>
                      <a:gd name="T0" fmla="*/ 4 w 5"/>
                      <a:gd name="T1" fmla="*/ 0 h 7"/>
                      <a:gd name="T2" fmla="*/ 3 w 5"/>
                      <a:gd name="T3" fmla="*/ 1 h 7"/>
                      <a:gd name="T4" fmla="*/ 0 w 5"/>
                      <a:gd name="T5" fmla="*/ 5 h 7"/>
                      <a:gd name="T6" fmla="*/ 0 w 5"/>
                      <a:gd name="T7" fmla="*/ 6 h 7"/>
                      <a:gd name="T8" fmla="*/ 1 w 5"/>
                      <a:gd name="T9" fmla="*/ 7 h 7"/>
                      <a:gd name="T10" fmla="*/ 2 w 5"/>
                      <a:gd name="T11" fmla="*/ 6 h 7"/>
                      <a:gd name="T12" fmla="*/ 5 w 5"/>
                      <a:gd name="T13" fmla="*/ 2 h 7"/>
                      <a:gd name="T14" fmla="*/ 4 w 5"/>
                      <a:gd name="T15" fmla="*/ 0 h 7"/>
                      <a:gd name="T16" fmla="*/ 4 w 5"/>
                      <a:gd name="T1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7">
                        <a:moveTo>
                          <a:pt x="4" y="0"/>
                        </a:moveTo>
                        <a:cubicBezTo>
                          <a:pt x="3" y="0"/>
                          <a:pt x="3" y="0"/>
                          <a:pt x="3" y="1"/>
                        </a:cubicBezTo>
                        <a:cubicBezTo>
                          <a:pt x="2" y="2"/>
                          <a:pt x="1" y="3"/>
                          <a:pt x="0" y="5"/>
                        </a:cubicBezTo>
                        <a:cubicBezTo>
                          <a:pt x="0" y="5"/>
                          <a:pt x="0" y="6"/>
                          <a:pt x="0" y="6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7"/>
                          <a:pt x="2" y="6"/>
                          <a:pt x="2" y="6"/>
                        </a:cubicBezTo>
                        <a:cubicBezTo>
                          <a:pt x="3" y="5"/>
                          <a:pt x="4" y="3"/>
                          <a:pt x="5" y="2"/>
                        </a:cubicBezTo>
                        <a:cubicBezTo>
                          <a:pt x="5" y="1"/>
                          <a:pt x="5" y="1"/>
                          <a:pt x="4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" name="Freeform 49"/>
                  <p:cNvSpPr/>
                  <p:nvPr/>
                </p:nvSpPr>
                <p:spPr bwMode="auto">
                  <a:xfrm>
                    <a:off x="4369" y="2174"/>
                    <a:ext cx="21" cy="17"/>
                  </a:xfrm>
                  <a:custGeom>
                    <a:avLst/>
                    <a:gdLst>
                      <a:gd name="T0" fmla="*/ 2 w 9"/>
                      <a:gd name="T1" fmla="*/ 0 h 7"/>
                      <a:gd name="T2" fmla="*/ 1 w 9"/>
                      <a:gd name="T3" fmla="*/ 1 h 7"/>
                      <a:gd name="T4" fmla="*/ 1 w 9"/>
                      <a:gd name="T5" fmla="*/ 2 h 7"/>
                      <a:gd name="T6" fmla="*/ 7 w 9"/>
                      <a:gd name="T7" fmla="*/ 7 h 7"/>
                      <a:gd name="T8" fmla="*/ 8 w 9"/>
                      <a:gd name="T9" fmla="*/ 7 h 7"/>
                      <a:gd name="T10" fmla="*/ 9 w 9"/>
                      <a:gd name="T11" fmla="*/ 6 h 7"/>
                      <a:gd name="T12" fmla="*/ 9 w 9"/>
                      <a:gd name="T13" fmla="*/ 5 h 7"/>
                      <a:gd name="T14" fmla="*/ 2 w 9"/>
                      <a:gd name="T15" fmla="*/ 1 h 7"/>
                      <a:gd name="T16" fmla="*/ 2 w 9"/>
                      <a:gd name="T1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7">
                        <a:moveTo>
                          <a:pt x="2" y="0"/>
                        </a:moveTo>
                        <a:cubicBezTo>
                          <a:pt x="1" y="0"/>
                          <a:pt x="1" y="0"/>
                          <a:pt x="1" y="1"/>
                        </a:cubicBezTo>
                        <a:cubicBezTo>
                          <a:pt x="0" y="1"/>
                          <a:pt x="0" y="2"/>
                          <a:pt x="1" y="2"/>
                        </a:cubicBezTo>
                        <a:cubicBezTo>
                          <a:pt x="3" y="4"/>
                          <a:pt x="5" y="5"/>
                          <a:pt x="7" y="7"/>
                        </a:cubicBezTo>
                        <a:cubicBezTo>
                          <a:pt x="8" y="7"/>
                          <a:pt x="8" y="7"/>
                          <a:pt x="8" y="7"/>
                        </a:cubicBezTo>
                        <a:cubicBezTo>
                          <a:pt x="8" y="7"/>
                          <a:pt x="9" y="7"/>
                          <a:pt x="9" y="6"/>
                        </a:cubicBezTo>
                        <a:cubicBezTo>
                          <a:pt x="9" y="6"/>
                          <a:pt x="9" y="5"/>
                          <a:pt x="9" y="5"/>
                        </a:cubicBezTo>
                        <a:cubicBezTo>
                          <a:pt x="6" y="4"/>
                          <a:pt x="4" y="2"/>
                          <a:pt x="2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" name="Freeform 50"/>
                  <p:cNvSpPr/>
                  <p:nvPr/>
                </p:nvSpPr>
                <p:spPr bwMode="auto">
                  <a:xfrm>
                    <a:off x="3949" y="1996"/>
                    <a:ext cx="7" cy="14"/>
                  </a:xfrm>
                  <a:custGeom>
                    <a:avLst/>
                    <a:gdLst>
                      <a:gd name="T0" fmla="*/ 2 w 3"/>
                      <a:gd name="T1" fmla="*/ 0 h 6"/>
                      <a:gd name="T2" fmla="*/ 2 w 3"/>
                      <a:gd name="T3" fmla="*/ 0 h 6"/>
                      <a:gd name="T4" fmla="*/ 1 w 3"/>
                      <a:gd name="T5" fmla="*/ 1 h 6"/>
                      <a:gd name="T6" fmla="*/ 0 w 3"/>
                      <a:gd name="T7" fmla="*/ 4 h 6"/>
                      <a:gd name="T8" fmla="*/ 1 w 3"/>
                      <a:gd name="T9" fmla="*/ 6 h 6"/>
                      <a:gd name="T10" fmla="*/ 1 w 3"/>
                      <a:gd name="T11" fmla="*/ 6 h 6"/>
                      <a:gd name="T12" fmla="*/ 2 w 3"/>
                      <a:gd name="T13" fmla="*/ 5 h 6"/>
                      <a:gd name="T14" fmla="*/ 3 w 3"/>
                      <a:gd name="T15" fmla="*/ 1 h 6"/>
                      <a:gd name="T16" fmla="*/ 2 w 3"/>
                      <a:gd name="T17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" h="6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ubicBezTo>
                          <a:pt x="1" y="2"/>
                          <a:pt x="1" y="3"/>
                          <a:pt x="0" y="4"/>
                        </a:cubicBezTo>
                        <a:cubicBezTo>
                          <a:pt x="0" y="5"/>
                          <a:pt x="0" y="5"/>
                          <a:pt x="1" y="6"/>
                        </a:cubicBez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2" y="6"/>
                          <a:pt x="2" y="6"/>
                          <a:pt x="2" y="5"/>
                        </a:cubicBezTo>
                        <a:cubicBezTo>
                          <a:pt x="3" y="4"/>
                          <a:pt x="3" y="2"/>
                          <a:pt x="3" y="1"/>
                        </a:cubicBezTo>
                        <a:cubicBezTo>
                          <a:pt x="3" y="0"/>
                          <a:pt x="2" y="0"/>
                          <a:pt x="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" name="Freeform 51"/>
                  <p:cNvSpPr/>
                  <p:nvPr/>
                </p:nvSpPr>
                <p:spPr bwMode="auto">
                  <a:xfrm>
                    <a:off x="3982" y="1951"/>
                    <a:ext cx="19" cy="17"/>
                  </a:xfrm>
                  <a:custGeom>
                    <a:avLst/>
                    <a:gdLst>
                      <a:gd name="T0" fmla="*/ 1 w 8"/>
                      <a:gd name="T1" fmla="*/ 0 h 7"/>
                      <a:gd name="T2" fmla="*/ 0 w 8"/>
                      <a:gd name="T3" fmla="*/ 0 h 7"/>
                      <a:gd name="T4" fmla="*/ 0 w 8"/>
                      <a:gd name="T5" fmla="*/ 2 h 7"/>
                      <a:gd name="T6" fmla="*/ 5 w 8"/>
                      <a:gd name="T7" fmla="*/ 6 h 7"/>
                      <a:gd name="T8" fmla="*/ 6 w 8"/>
                      <a:gd name="T9" fmla="*/ 7 h 7"/>
                      <a:gd name="T10" fmla="*/ 7 w 8"/>
                      <a:gd name="T11" fmla="*/ 7 h 7"/>
                      <a:gd name="T12" fmla="*/ 8 w 8"/>
                      <a:gd name="T13" fmla="*/ 7 h 7"/>
                      <a:gd name="T14" fmla="*/ 8 w 8"/>
                      <a:gd name="T15" fmla="*/ 5 h 7"/>
                      <a:gd name="T16" fmla="*/ 7 w 8"/>
                      <a:gd name="T17" fmla="*/ 4 h 7"/>
                      <a:gd name="T18" fmla="*/ 2 w 8"/>
                      <a:gd name="T19" fmla="*/ 0 h 7"/>
                      <a:gd name="T20" fmla="*/ 1 w 8"/>
                      <a:gd name="T21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8" h="7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2" y="3"/>
                          <a:pt x="4" y="4"/>
                          <a:pt x="5" y="6"/>
                        </a:cubicBezTo>
                        <a:cubicBezTo>
                          <a:pt x="5" y="6"/>
                          <a:pt x="6" y="6"/>
                          <a:pt x="6" y="7"/>
                        </a:cubicBezTo>
                        <a:cubicBezTo>
                          <a:pt x="7" y="7"/>
                          <a:pt x="7" y="7"/>
                          <a:pt x="7" y="7"/>
                        </a:cubicBezTo>
                        <a:cubicBezTo>
                          <a:pt x="8" y="7"/>
                          <a:pt x="8" y="7"/>
                          <a:pt x="8" y="7"/>
                        </a:cubicBezTo>
                        <a:cubicBezTo>
                          <a:pt x="8" y="6"/>
                          <a:pt x="8" y="6"/>
                          <a:pt x="8" y="5"/>
                        </a:cubicBezTo>
                        <a:cubicBezTo>
                          <a:pt x="7" y="5"/>
                          <a:pt x="7" y="4"/>
                          <a:pt x="7" y="4"/>
                        </a:cubicBezTo>
                        <a:cubicBezTo>
                          <a:pt x="5" y="2"/>
                          <a:pt x="3" y="1"/>
                          <a:pt x="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" name="Freeform 52"/>
                  <p:cNvSpPr/>
                  <p:nvPr/>
                </p:nvSpPr>
                <p:spPr bwMode="auto">
                  <a:xfrm>
                    <a:off x="4001" y="1887"/>
                    <a:ext cx="24" cy="14"/>
                  </a:xfrm>
                  <a:custGeom>
                    <a:avLst/>
                    <a:gdLst>
                      <a:gd name="T0" fmla="*/ 1 w 10"/>
                      <a:gd name="T1" fmla="*/ 0 h 6"/>
                      <a:gd name="T2" fmla="*/ 0 w 10"/>
                      <a:gd name="T3" fmla="*/ 1 h 6"/>
                      <a:gd name="T4" fmla="*/ 1 w 10"/>
                      <a:gd name="T5" fmla="*/ 2 h 6"/>
                      <a:gd name="T6" fmla="*/ 8 w 10"/>
                      <a:gd name="T7" fmla="*/ 5 h 6"/>
                      <a:gd name="T8" fmla="*/ 8 w 10"/>
                      <a:gd name="T9" fmla="*/ 6 h 6"/>
                      <a:gd name="T10" fmla="*/ 9 w 10"/>
                      <a:gd name="T11" fmla="*/ 5 h 6"/>
                      <a:gd name="T12" fmla="*/ 9 w 10"/>
                      <a:gd name="T13" fmla="*/ 3 h 6"/>
                      <a:gd name="T14" fmla="*/ 1 w 10"/>
                      <a:gd name="T15" fmla="*/ 0 h 6"/>
                      <a:gd name="T16" fmla="*/ 1 w 10"/>
                      <a:gd name="T17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6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1"/>
                          <a:pt x="0" y="2"/>
                          <a:pt x="1" y="2"/>
                        </a:cubicBezTo>
                        <a:cubicBezTo>
                          <a:pt x="3" y="3"/>
                          <a:pt x="5" y="4"/>
                          <a:pt x="8" y="5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9" y="6"/>
                          <a:pt x="9" y="5"/>
                          <a:pt x="9" y="5"/>
                        </a:cubicBezTo>
                        <a:cubicBezTo>
                          <a:pt x="10" y="4"/>
                          <a:pt x="9" y="4"/>
                          <a:pt x="9" y="3"/>
                        </a:cubicBezTo>
                        <a:cubicBezTo>
                          <a:pt x="6" y="2"/>
                          <a:pt x="4" y="1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" name="Freeform 53"/>
                  <p:cNvSpPr/>
                  <p:nvPr/>
                </p:nvSpPr>
                <p:spPr bwMode="auto">
                  <a:xfrm>
                    <a:off x="4006" y="1980"/>
                    <a:ext cx="10" cy="21"/>
                  </a:xfrm>
                  <a:custGeom>
                    <a:avLst/>
                    <a:gdLst>
                      <a:gd name="T0" fmla="*/ 1 w 4"/>
                      <a:gd name="T1" fmla="*/ 0 h 9"/>
                      <a:gd name="T2" fmla="*/ 1 w 4"/>
                      <a:gd name="T3" fmla="*/ 0 h 9"/>
                      <a:gd name="T4" fmla="*/ 0 w 4"/>
                      <a:gd name="T5" fmla="*/ 1 h 9"/>
                      <a:gd name="T6" fmla="*/ 2 w 4"/>
                      <a:gd name="T7" fmla="*/ 5 h 9"/>
                      <a:gd name="T8" fmla="*/ 2 w 4"/>
                      <a:gd name="T9" fmla="*/ 8 h 9"/>
                      <a:gd name="T10" fmla="*/ 3 w 4"/>
                      <a:gd name="T11" fmla="*/ 9 h 9"/>
                      <a:gd name="T12" fmla="*/ 4 w 4"/>
                      <a:gd name="T13" fmla="*/ 8 h 9"/>
                      <a:gd name="T14" fmla="*/ 4 w 4"/>
                      <a:gd name="T15" fmla="*/ 5 h 9"/>
                      <a:gd name="T16" fmla="*/ 3 w 4"/>
                      <a:gd name="T17" fmla="*/ 0 h 9"/>
                      <a:gd name="T18" fmla="*/ 1 w 4"/>
                      <a:gd name="T19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" h="9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2"/>
                          <a:pt x="2" y="4"/>
                          <a:pt x="2" y="5"/>
                        </a:cubicBezTo>
                        <a:cubicBezTo>
                          <a:pt x="2" y="6"/>
                          <a:pt x="2" y="7"/>
                          <a:pt x="2" y="8"/>
                        </a:cubicBezTo>
                        <a:cubicBezTo>
                          <a:pt x="2" y="9"/>
                          <a:pt x="3" y="9"/>
                          <a:pt x="3" y="9"/>
                        </a:cubicBezTo>
                        <a:cubicBezTo>
                          <a:pt x="4" y="9"/>
                          <a:pt x="4" y="9"/>
                          <a:pt x="4" y="8"/>
                        </a:cubicBezTo>
                        <a:cubicBezTo>
                          <a:pt x="4" y="7"/>
                          <a:pt x="4" y="6"/>
                          <a:pt x="4" y="5"/>
                        </a:cubicBezTo>
                        <a:cubicBezTo>
                          <a:pt x="4" y="3"/>
                          <a:pt x="3" y="2"/>
                          <a:pt x="3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" name="Freeform 54"/>
                  <p:cNvSpPr/>
                  <p:nvPr/>
                </p:nvSpPr>
                <p:spPr bwMode="auto">
                  <a:xfrm>
                    <a:off x="4035" y="1904"/>
                    <a:ext cx="21" cy="19"/>
                  </a:xfrm>
                  <a:custGeom>
                    <a:avLst/>
                    <a:gdLst>
                      <a:gd name="T0" fmla="*/ 1 w 9"/>
                      <a:gd name="T1" fmla="*/ 0 h 8"/>
                      <a:gd name="T2" fmla="*/ 0 w 9"/>
                      <a:gd name="T3" fmla="*/ 1 h 8"/>
                      <a:gd name="T4" fmla="*/ 1 w 9"/>
                      <a:gd name="T5" fmla="*/ 2 h 8"/>
                      <a:gd name="T6" fmla="*/ 7 w 9"/>
                      <a:gd name="T7" fmla="*/ 7 h 8"/>
                      <a:gd name="T8" fmla="*/ 8 w 9"/>
                      <a:gd name="T9" fmla="*/ 8 h 8"/>
                      <a:gd name="T10" fmla="*/ 8 w 9"/>
                      <a:gd name="T11" fmla="*/ 7 h 8"/>
                      <a:gd name="T12" fmla="*/ 8 w 9"/>
                      <a:gd name="T13" fmla="*/ 6 h 8"/>
                      <a:gd name="T14" fmla="*/ 2 w 9"/>
                      <a:gd name="T15" fmla="*/ 1 h 8"/>
                      <a:gd name="T16" fmla="*/ 1 w 9"/>
                      <a:gd name="T17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8">
                        <a:moveTo>
                          <a:pt x="1" y="0"/>
                        </a:moveTo>
                        <a:cubicBezTo>
                          <a:pt x="1" y="0"/>
                          <a:pt x="1" y="1"/>
                          <a:pt x="0" y="1"/>
                        </a:cubicBezTo>
                        <a:cubicBezTo>
                          <a:pt x="0" y="1"/>
                          <a:pt x="0" y="2"/>
                          <a:pt x="1" y="2"/>
                        </a:cubicBezTo>
                        <a:cubicBezTo>
                          <a:pt x="3" y="4"/>
                          <a:pt x="5" y="6"/>
                          <a:pt x="7" y="7"/>
                        </a:cubicBezTo>
                        <a:cubicBezTo>
                          <a:pt x="8" y="8"/>
                          <a:pt x="8" y="8"/>
                          <a:pt x="8" y="8"/>
                        </a:cubicBezTo>
                        <a:cubicBezTo>
                          <a:pt x="8" y="7"/>
                          <a:pt x="8" y="7"/>
                          <a:pt x="8" y="7"/>
                        </a:cubicBezTo>
                        <a:cubicBezTo>
                          <a:pt x="9" y="7"/>
                          <a:pt x="9" y="6"/>
                          <a:pt x="8" y="6"/>
                        </a:cubicBezTo>
                        <a:cubicBezTo>
                          <a:pt x="6" y="4"/>
                          <a:pt x="4" y="2"/>
                          <a:pt x="2" y="1"/>
                        </a:cubicBezTo>
                        <a:cubicBezTo>
                          <a:pt x="2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" name="Freeform 55"/>
                  <p:cNvSpPr/>
                  <p:nvPr/>
                </p:nvSpPr>
                <p:spPr bwMode="auto">
                  <a:xfrm>
                    <a:off x="3997" y="2015"/>
                    <a:ext cx="16" cy="22"/>
                  </a:xfrm>
                  <a:custGeom>
                    <a:avLst/>
                    <a:gdLst>
                      <a:gd name="T0" fmla="*/ 6 w 7"/>
                      <a:gd name="T1" fmla="*/ 0 h 9"/>
                      <a:gd name="T2" fmla="*/ 5 w 7"/>
                      <a:gd name="T3" fmla="*/ 1 h 9"/>
                      <a:gd name="T4" fmla="*/ 4 w 7"/>
                      <a:gd name="T5" fmla="*/ 2 h 9"/>
                      <a:gd name="T6" fmla="*/ 1 w 7"/>
                      <a:gd name="T7" fmla="*/ 7 h 9"/>
                      <a:gd name="T8" fmla="*/ 1 w 7"/>
                      <a:gd name="T9" fmla="*/ 9 h 9"/>
                      <a:gd name="T10" fmla="*/ 1 w 7"/>
                      <a:gd name="T11" fmla="*/ 9 h 9"/>
                      <a:gd name="T12" fmla="*/ 2 w 7"/>
                      <a:gd name="T13" fmla="*/ 9 h 9"/>
                      <a:gd name="T14" fmla="*/ 6 w 7"/>
                      <a:gd name="T15" fmla="*/ 3 h 9"/>
                      <a:gd name="T16" fmla="*/ 7 w 7"/>
                      <a:gd name="T17" fmla="*/ 2 h 9"/>
                      <a:gd name="T18" fmla="*/ 6 w 7"/>
                      <a:gd name="T19" fmla="*/ 0 h 9"/>
                      <a:gd name="T20" fmla="*/ 6 w 7"/>
                      <a:gd name="T21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" h="9">
                        <a:moveTo>
                          <a:pt x="6" y="0"/>
                        </a:moveTo>
                        <a:cubicBezTo>
                          <a:pt x="5" y="0"/>
                          <a:pt x="5" y="0"/>
                          <a:pt x="5" y="1"/>
                        </a:cubicBezTo>
                        <a:cubicBezTo>
                          <a:pt x="4" y="1"/>
                          <a:pt x="4" y="2"/>
                          <a:pt x="4" y="2"/>
                        </a:cubicBezTo>
                        <a:cubicBezTo>
                          <a:pt x="3" y="4"/>
                          <a:pt x="2" y="6"/>
                          <a:pt x="1" y="7"/>
                        </a:cubicBezTo>
                        <a:cubicBezTo>
                          <a:pt x="0" y="8"/>
                          <a:pt x="0" y="9"/>
                          <a:pt x="1" y="9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2" y="9"/>
                          <a:pt x="2" y="9"/>
                          <a:pt x="2" y="9"/>
                        </a:cubicBezTo>
                        <a:cubicBezTo>
                          <a:pt x="4" y="7"/>
                          <a:pt x="5" y="5"/>
                          <a:pt x="6" y="3"/>
                        </a:cubicBezTo>
                        <a:cubicBezTo>
                          <a:pt x="6" y="3"/>
                          <a:pt x="6" y="2"/>
                          <a:pt x="7" y="2"/>
                        </a:cubicBezTo>
                        <a:cubicBezTo>
                          <a:pt x="7" y="1"/>
                          <a:pt x="7" y="0"/>
                          <a:pt x="6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" name="Freeform 56"/>
                  <p:cNvSpPr/>
                  <p:nvPr/>
                </p:nvSpPr>
                <p:spPr bwMode="auto">
                  <a:xfrm>
                    <a:off x="3911" y="1946"/>
                    <a:ext cx="22" cy="17"/>
                  </a:xfrm>
                  <a:custGeom>
                    <a:avLst/>
                    <a:gdLst>
                      <a:gd name="T0" fmla="*/ 8 w 9"/>
                      <a:gd name="T1" fmla="*/ 0 h 7"/>
                      <a:gd name="T2" fmla="*/ 7 w 9"/>
                      <a:gd name="T3" fmla="*/ 0 h 7"/>
                      <a:gd name="T4" fmla="*/ 1 w 9"/>
                      <a:gd name="T5" fmla="*/ 5 h 7"/>
                      <a:gd name="T6" fmla="*/ 1 w 9"/>
                      <a:gd name="T7" fmla="*/ 6 h 7"/>
                      <a:gd name="T8" fmla="*/ 2 w 9"/>
                      <a:gd name="T9" fmla="*/ 7 h 7"/>
                      <a:gd name="T10" fmla="*/ 3 w 9"/>
                      <a:gd name="T11" fmla="*/ 6 h 7"/>
                      <a:gd name="T12" fmla="*/ 8 w 9"/>
                      <a:gd name="T13" fmla="*/ 2 h 7"/>
                      <a:gd name="T14" fmla="*/ 9 w 9"/>
                      <a:gd name="T15" fmla="*/ 0 h 7"/>
                      <a:gd name="T16" fmla="*/ 8 w 9"/>
                      <a:gd name="T1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7">
                        <a:moveTo>
                          <a:pt x="8" y="0"/>
                        </a:moveTo>
                        <a:cubicBezTo>
                          <a:pt x="8" y="0"/>
                          <a:pt x="8" y="0"/>
                          <a:pt x="7" y="0"/>
                        </a:cubicBezTo>
                        <a:cubicBezTo>
                          <a:pt x="5" y="1"/>
                          <a:pt x="3" y="3"/>
                          <a:pt x="1" y="5"/>
                        </a:cubicBezTo>
                        <a:cubicBezTo>
                          <a:pt x="0" y="5"/>
                          <a:pt x="1" y="6"/>
                          <a:pt x="1" y="6"/>
                        </a:cubicBezTo>
                        <a:cubicBezTo>
                          <a:pt x="2" y="7"/>
                          <a:pt x="2" y="7"/>
                          <a:pt x="2" y="7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4" y="4"/>
                          <a:pt x="6" y="3"/>
                          <a:pt x="8" y="2"/>
                        </a:cubicBezTo>
                        <a:cubicBezTo>
                          <a:pt x="9" y="1"/>
                          <a:pt x="9" y="1"/>
                          <a:pt x="9" y="0"/>
                        </a:cubicBezTo>
                        <a:cubicBezTo>
                          <a:pt x="9" y="0"/>
                          <a:pt x="8" y="0"/>
                          <a:pt x="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" name="Freeform 57"/>
                  <p:cNvSpPr/>
                  <p:nvPr/>
                </p:nvSpPr>
                <p:spPr bwMode="auto">
                  <a:xfrm>
                    <a:off x="3916" y="2008"/>
                    <a:ext cx="24" cy="12"/>
                  </a:xfrm>
                  <a:custGeom>
                    <a:avLst/>
                    <a:gdLst>
                      <a:gd name="T0" fmla="*/ 1 w 10"/>
                      <a:gd name="T1" fmla="*/ 0 h 5"/>
                      <a:gd name="T2" fmla="*/ 0 w 10"/>
                      <a:gd name="T3" fmla="*/ 1 h 5"/>
                      <a:gd name="T4" fmla="*/ 1 w 10"/>
                      <a:gd name="T5" fmla="*/ 2 h 5"/>
                      <a:gd name="T6" fmla="*/ 4 w 10"/>
                      <a:gd name="T7" fmla="*/ 4 h 5"/>
                      <a:gd name="T8" fmla="*/ 8 w 10"/>
                      <a:gd name="T9" fmla="*/ 5 h 5"/>
                      <a:gd name="T10" fmla="*/ 9 w 10"/>
                      <a:gd name="T11" fmla="*/ 5 h 5"/>
                      <a:gd name="T12" fmla="*/ 10 w 10"/>
                      <a:gd name="T13" fmla="*/ 4 h 5"/>
                      <a:gd name="T14" fmla="*/ 9 w 10"/>
                      <a:gd name="T15" fmla="*/ 3 h 5"/>
                      <a:gd name="T16" fmla="*/ 9 w 10"/>
                      <a:gd name="T17" fmla="*/ 3 h 5"/>
                      <a:gd name="T18" fmla="*/ 8 w 10"/>
                      <a:gd name="T19" fmla="*/ 3 h 5"/>
                      <a:gd name="T20" fmla="*/ 5 w 10"/>
                      <a:gd name="T21" fmla="*/ 2 h 5"/>
                      <a:gd name="T22" fmla="*/ 2 w 10"/>
                      <a:gd name="T23" fmla="*/ 0 h 5"/>
                      <a:gd name="T24" fmla="*/ 1 w 10"/>
                      <a:gd name="T25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0" h="5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1"/>
                        </a:cubicBezTo>
                        <a:cubicBezTo>
                          <a:pt x="0" y="1"/>
                          <a:pt x="0" y="2"/>
                          <a:pt x="1" y="2"/>
                        </a:cubicBezTo>
                        <a:cubicBezTo>
                          <a:pt x="2" y="3"/>
                          <a:pt x="3" y="4"/>
                          <a:pt x="4" y="4"/>
                        </a:cubicBezTo>
                        <a:cubicBezTo>
                          <a:pt x="5" y="5"/>
                          <a:pt x="6" y="5"/>
                          <a:pt x="8" y="5"/>
                        </a:cubicBezTo>
                        <a:cubicBezTo>
                          <a:pt x="8" y="5"/>
                          <a:pt x="8" y="5"/>
                          <a:pt x="9" y="5"/>
                        </a:cubicBezTo>
                        <a:cubicBezTo>
                          <a:pt x="9" y="5"/>
                          <a:pt x="10" y="4"/>
                          <a:pt x="10" y="4"/>
                        </a:cubicBezTo>
                        <a:cubicBezTo>
                          <a:pt x="10" y="3"/>
                          <a:pt x="9" y="3"/>
                          <a:pt x="9" y="3"/>
                        </a:cubicBezTo>
                        <a:cubicBezTo>
                          <a:pt x="9" y="3"/>
                          <a:pt x="9" y="3"/>
                          <a:pt x="9" y="3"/>
                        </a:cubicBezTo>
                        <a:cubicBezTo>
                          <a:pt x="8" y="3"/>
                          <a:pt x="8" y="3"/>
                          <a:pt x="8" y="3"/>
                        </a:cubicBezTo>
                        <a:cubicBezTo>
                          <a:pt x="7" y="3"/>
                          <a:pt x="5" y="2"/>
                          <a:pt x="5" y="2"/>
                        </a:cubicBezTo>
                        <a:cubicBezTo>
                          <a:pt x="4" y="2"/>
                          <a:pt x="3" y="1"/>
                          <a:pt x="2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" name="Freeform 58"/>
                  <p:cNvSpPr/>
                  <p:nvPr/>
                </p:nvSpPr>
                <p:spPr bwMode="auto">
                  <a:xfrm>
                    <a:off x="3947" y="1939"/>
                    <a:ext cx="23" cy="10"/>
                  </a:xfrm>
                  <a:custGeom>
                    <a:avLst/>
                    <a:gdLst>
                      <a:gd name="T0" fmla="*/ 2 w 10"/>
                      <a:gd name="T1" fmla="*/ 0 h 4"/>
                      <a:gd name="T2" fmla="*/ 1 w 10"/>
                      <a:gd name="T3" fmla="*/ 0 h 4"/>
                      <a:gd name="T4" fmla="*/ 1 w 10"/>
                      <a:gd name="T5" fmla="*/ 0 h 4"/>
                      <a:gd name="T6" fmla="*/ 0 w 10"/>
                      <a:gd name="T7" fmla="*/ 2 h 4"/>
                      <a:gd name="T8" fmla="*/ 1 w 10"/>
                      <a:gd name="T9" fmla="*/ 3 h 4"/>
                      <a:gd name="T10" fmla="*/ 1 w 10"/>
                      <a:gd name="T11" fmla="*/ 3 h 4"/>
                      <a:gd name="T12" fmla="*/ 2 w 10"/>
                      <a:gd name="T13" fmla="*/ 3 h 4"/>
                      <a:gd name="T14" fmla="*/ 8 w 10"/>
                      <a:gd name="T15" fmla="*/ 4 h 4"/>
                      <a:gd name="T16" fmla="*/ 9 w 10"/>
                      <a:gd name="T17" fmla="*/ 4 h 4"/>
                      <a:gd name="T18" fmla="*/ 10 w 10"/>
                      <a:gd name="T19" fmla="*/ 3 h 4"/>
                      <a:gd name="T20" fmla="*/ 9 w 10"/>
                      <a:gd name="T21" fmla="*/ 1 h 4"/>
                      <a:gd name="T22" fmla="*/ 2 w 10"/>
                      <a:gd name="T23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" h="4">
                        <a:moveTo>
                          <a:pt x="2" y="0"/>
                        </a:moveTo>
                        <a:cubicBezTo>
                          <a:pt x="2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2" y="3"/>
                          <a:pt x="2" y="3"/>
                        </a:cubicBezTo>
                        <a:cubicBezTo>
                          <a:pt x="4" y="3"/>
                          <a:pt x="6" y="3"/>
                          <a:pt x="8" y="4"/>
                        </a:cubicBezTo>
                        <a:cubicBezTo>
                          <a:pt x="9" y="4"/>
                          <a:pt x="9" y="4"/>
                          <a:pt x="9" y="4"/>
                        </a:cubicBezTo>
                        <a:cubicBezTo>
                          <a:pt x="9" y="4"/>
                          <a:pt x="10" y="3"/>
                          <a:pt x="10" y="3"/>
                        </a:cubicBezTo>
                        <a:cubicBezTo>
                          <a:pt x="10" y="2"/>
                          <a:pt x="10" y="2"/>
                          <a:pt x="9" y="1"/>
                        </a:cubicBezTo>
                        <a:cubicBezTo>
                          <a:pt x="7" y="1"/>
                          <a:pt x="4" y="0"/>
                          <a:pt x="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" name="Freeform 59"/>
                  <p:cNvSpPr/>
                  <p:nvPr/>
                </p:nvSpPr>
                <p:spPr bwMode="auto">
                  <a:xfrm>
                    <a:off x="3928" y="2051"/>
                    <a:ext cx="23" cy="9"/>
                  </a:xfrm>
                  <a:custGeom>
                    <a:avLst/>
                    <a:gdLst>
                      <a:gd name="T0" fmla="*/ 1 w 10"/>
                      <a:gd name="T1" fmla="*/ 0 h 4"/>
                      <a:gd name="T2" fmla="*/ 0 w 10"/>
                      <a:gd name="T3" fmla="*/ 1 h 4"/>
                      <a:gd name="T4" fmla="*/ 1 w 10"/>
                      <a:gd name="T5" fmla="*/ 2 h 4"/>
                      <a:gd name="T6" fmla="*/ 9 w 10"/>
                      <a:gd name="T7" fmla="*/ 4 h 4"/>
                      <a:gd name="T8" fmla="*/ 9 w 10"/>
                      <a:gd name="T9" fmla="*/ 4 h 4"/>
                      <a:gd name="T10" fmla="*/ 10 w 10"/>
                      <a:gd name="T11" fmla="*/ 3 h 4"/>
                      <a:gd name="T12" fmla="*/ 9 w 10"/>
                      <a:gd name="T13" fmla="*/ 2 h 4"/>
                      <a:gd name="T14" fmla="*/ 2 w 10"/>
                      <a:gd name="T15" fmla="*/ 0 h 4"/>
                      <a:gd name="T16" fmla="*/ 1 w 10"/>
                      <a:gd name="T1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4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1"/>
                        </a:cubicBezTo>
                        <a:cubicBezTo>
                          <a:pt x="0" y="1"/>
                          <a:pt x="0" y="2"/>
                          <a:pt x="1" y="2"/>
                        </a:cubicBezTo>
                        <a:cubicBezTo>
                          <a:pt x="4" y="3"/>
                          <a:pt x="7" y="4"/>
                          <a:pt x="9" y="4"/>
                        </a:cubicBezTo>
                        <a:cubicBezTo>
                          <a:pt x="9" y="4"/>
                          <a:pt x="9" y="4"/>
                          <a:pt x="9" y="4"/>
                        </a:cubicBezTo>
                        <a:cubicBezTo>
                          <a:pt x="10" y="4"/>
                          <a:pt x="10" y="3"/>
                          <a:pt x="10" y="3"/>
                        </a:cubicBezTo>
                        <a:cubicBezTo>
                          <a:pt x="10" y="2"/>
                          <a:pt x="10" y="2"/>
                          <a:pt x="9" y="2"/>
                        </a:cubicBezTo>
                        <a:cubicBezTo>
                          <a:pt x="7" y="2"/>
                          <a:pt x="4" y="1"/>
                          <a:pt x="2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" name="Freeform 60"/>
                  <p:cNvSpPr/>
                  <p:nvPr/>
                </p:nvSpPr>
                <p:spPr bwMode="auto">
                  <a:xfrm>
                    <a:off x="3897" y="2032"/>
                    <a:ext cx="21" cy="16"/>
                  </a:xfrm>
                  <a:custGeom>
                    <a:avLst/>
                    <a:gdLst>
                      <a:gd name="T0" fmla="*/ 1 w 9"/>
                      <a:gd name="T1" fmla="*/ 0 h 7"/>
                      <a:gd name="T2" fmla="*/ 0 w 9"/>
                      <a:gd name="T3" fmla="*/ 0 h 7"/>
                      <a:gd name="T4" fmla="*/ 0 w 9"/>
                      <a:gd name="T5" fmla="*/ 2 h 7"/>
                      <a:gd name="T6" fmla="*/ 7 w 9"/>
                      <a:gd name="T7" fmla="*/ 7 h 7"/>
                      <a:gd name="T8" fmla="*/ 7 w 9"/>
                      <a:gd name="T9" fmla="*/ 7 h 7"/>
                      <a:gd name="T10" fmla="*/ 8 w 9"/>
                      <a:gd name="T11" fmla="*/ 6 h 7"/>
                      <a:gd name="T12" fmla="*/ 8 w 9"/>
                      <a:gd name="T13" fmla="*/ 5 h 7"/>
                      <a:gd name="T14" fmla="*/ 2 w 9"/>
                      <a:gd name="T15" fmla="*/ 0 h 7"/>
                      <a:gd name="T16" fmla="*/ 1 w 9"/>
                      <a:gd name="T1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7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2" y="4"/>
                          <a:pt x="4" y="5"/>
                          <a:pt x="7" y="7"/>
                        </a:cubicBezTo>
                        <a:cubicBezTo>
                          <a:pt x="7" y="7"/>
                          <a:pt x="7" y="7"/>
                          <a:pt x="7" y="7"/>
                        </a:cubicBezTo>
                        <a:cubicBezTo>
                          <a:pt x="8" y="7"/>
                          <a:pt x="8" y="7"/>
                          <a:pt x="8" y="6"/>
                        </a:cubicBezTo>
                        <a:cubicBezTo>
                          <a:pt x="9" y="6"/>
                          <a:pt x="8" y="5"/>
                          <a:pt x="8" y="5"/>
                        </a:cubicBezTo>
                        <a:cubicBezTo>
                          <a:pt x="6" y="3"/>
                          <a:pt x="4" y="2"/>
                          <a:pt x="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8" name="Freeform 61"/>
                  <p:cNvSpPr/>
                  <p:nvPr/>
                </p:nvSpPr>
                <p:spPr bwMode="auto">
                  <a:xfrm>
                    <a:off x="3904" y="1975"/>
                    <a:ext cx="7" cy="24"/>
                  </a:xfrm>
                  <a:custGeom>
                    <a:avLst/>
                    <a:gdLst>
                      <a:gd name="T0" fmla="*/ 1 w 3"/>
                      <a:gd name="T1" fmla="*/ 0 h 10"/>
                      <a:gd name="T2" fmla="*/ 0 w 3"/>
                      <a:gd name="T3" fmla="*/ 1 h 10"/>
                      <a:gd name="T4" fmla="*/ 0 w 3"/>
                      <a:gd name="T5" fmla="*/ 3 h 10"/>
                      <a:gd name="T6" fmla="*/ 1 w 3"/>
                      <a:gd name="T7" fmla="*/ 9 h 10"/>
                      <a:gd name="T8" fmla="*/ 2 w 3"/>
                      <a:gd name="T9" fmla="*/ 10 h 10"/>
                      <a:gd name="T10" fmla="*/ 2 w 3"/>
                      <a:gd name="T11" fmla="*/ 10 h 10"/>
                      <a:gd name="T12" fmla="*/ 3 w 3"/>
                      <a:gd name="T13" fmla="*/ 8 h 10"/>
                      <a:gd name="T14" fmla="*/ 2 w 3"/>
                      <a:gd name="T15" fmla="*/ 3 h 10"/>
                      <a:gd name="T16" fmla="*/ 2 w 3"/>
                      <a:gd name="T17" fmla="*/ 1 h 10"/>
                      <a:gd name="T18" fmla="*/ 1 w 3"/>
                      <a:gd name="T19" fmla="*/ 0 h 10"/>
                      <a:gd name="T20" fmla="*/ 1 w 3"/>
                      <a:gd name="T21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" h="10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2"/>
                          <a:pt x="0" y="2"/>
                          <a:pt x="0" y="3"/>
                        </a:cubicBezTo>
                        <a:cubicBezTo>
                          <a:pt x="0" y="5"/>
                          <a:pt x="0" y="7"/>
                          <a:pt x="1" y="9"/>
                        </a:cubicBezTo>
                        <a:cubicBezTo>
                          <a:pt x="1" y="9"/>
                          <a:pt x="1" y="10"/>
                          <a:pt x="2" y="10"/>
                        </a:cubicBezTo>
                        <a:cubicBezTo>
                          <a:pt x="2" y="10"/>
                          <a:pt x="2" y="10"/>
                          <a:pt x="2" y="10"/>
                        </a:cubicBezTo>
                        <a:cubicBezTo>
                          <a:pt x="3" y="10"/>
                          <a:pt x="3" y="9"/>
                          <a:pt x="3" y="8"/>
                        </a:cubicBezTo>
                        <a:cubicBezTo>
                          <a:pt x="2" y="7"/>
                          <a:pt x="2" y="5"/>
                          <a:pt x="2" y="3"/>
                        </a:cubicBezTo>
                        <a:cubicBezTo>
                          <a:pt x="2" y="3"/>
                          <a:pt x="2" y="2"/>
                          <a:pt x="2" y="1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9" name="Freeform 62"/>
                  <p:cNvSpPr/>
                  <p:nvPr/>
                </p:nvSpPr>
                <p:spPr bwMode="auto">
                  <a:xfrm>
                    <a:off x="3895" y="1901"/>
                    <a:ext cx="21" cy="17"/>
                  </a:xfrm>
                  <a:custGeom>
                    <a:avLst/>
                    <a:gdLst>
                      <a:gd name="T0" fmla="*/ 8 w 9"/>
                      <a:gd name="T1" fmla="*/ 0 h 7"/>
                      <a:gd name="T2" fmla="*/ 7 w 9"/>
                      <a:gd name="T3" fmla="*/ 0 h 7"/>
                      <a:gd name="T4" fmla="*/ 1 w 9"/>
                      <a:gd name="T5" fmla="*/ 5 h 7"/>
                      <a:gd name="T6" fmla="*/ 1 w 9"/>
                      <a:gd name="T7" fmla="*/ 7 h 7"/>
                      <a:gd name="T8" fmla="*/ 2 w 9"/>
                      <a:gd name="T9" fmla="*/ 7 h 7"/>
                      <a:gd name="T10" fmla="*/ 3 w 9"/>
                      <a:gd name="T11" fmla="*/ 7 h 7"/>
                      <a:gd name="T12" fmla="*/ 8 w 9"/>
                      <a:gd name="T13" fmla="*/ 2 h 7"/>
                      <a:gd name="T14" fmla="*/ 9 w 9"/>
                      <a:gd name="T15" fmla="*/ 0 h 7"/>
                      <a:gd name="T16" fmla="*/ 8 w 9"/>
                      <a:gd name="T1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7">
                        <a:moveTo>
                          <a:pt x="8" y="0"/>
                        </a:moveTo>
                        <a:cubicBezTo>
                          <a:pt x="8" y="0"/>
                          <a:pt x="7" y="0"/>
                          <a:pt x="7" y="0"/>
                        </a:cubicBezTo>
                        <a:cubicBezTo>
                          <a:pt x="5" y="1"/>
                          <a:pt x="3" y="3"/>
                          <a:pt x="1" y="5"/>
                        </a:cubicBezTo>
                        <a:cubicBezTo>
                          <a:pt x="0" y="6"/>
                          <a:pt x="0" y="6"/>
                          <a:pt x="1" y="7"/>
                        </a:cubicBezTo>
                        <a:cubicBezTo>
                          <a:pt x="2" y="7"/>
                          <a:pt x="2" y="7"/>
                          <a:pt x="2" y="7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4" y="5"/>
                          <a:pt x="6" y="3"/>
                          <a:pt x="8" y="2"/>
                        </a:cubicBezTo>
                        <a:cubicBezTo>
                          <a:pt x="9" y="1"/>
                          <a:pt x="9" y="1"/>
                          <a:pt x="9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0" name="Freeform 63"/>
                  <p:cNvSpPr/>
                  <p:nvPr/>
                </p:nvSpPr>
                <p:spPr bwMode="auto">
                  <a:xfrm>
                    <a:off x="3876" y="1927"/>
                    <a:ext cx="14" cy="24"/>
                  </a:xfrm>
                  <a:custGeom>
                    <a:avLst/>
                    <a:gdLst>
                      <a:gd name="T0" fmla="*/ 5 w 6"/>
                      <a:gd name="T1" fmla="*/ 0 h 10"/>
                      <a:gd name="T2" fmla="*/ 4 w 6"/>
                      <a:gd name="T3" fmla="*/ 1 h 10"/>
                      <a:gd name="T4" fmla="*/ 0 w 6"/>
                      <a:gd name="T5" fmla="*/ 8 h 10"/>
                      <a:gd name="T6" fmla="*/ 1 w 6"/>
                      <a:gd name="T7" fmla="*/ 9 h 10"/>
                      <a:gd name="T8" fmla="*/ 1 w 6"/>
                      <a:gd name="T9" fmla="*/ 10 h 10"/>
                      <a:gd name="T10" fmla="*/ 2 w 6"/>
                      <a:gd name="T11" fmla="*/ 9 h 10"/>
                      <a:gd name="T12" fmla="*/ 6 w 6"/>
                      <a:gd name="T13" fmla="*/ 2 h 10"/>
                      <a:gd name="T14" fmla="*/ 5 w 6"/>
                      <a:gd name="T15" fmla="*/ 0 h 10"/>
                      <a:gd name="T16" fmla="*/ 5 w 6"/>
                      <a:gd name="T17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" h="10">
                        <a:moveTo>
                          <a:pt x="5" y="0"/>
                        </a:moveTo>
                        <a:cubicBezTo>
                          <a:pt x="4" y="0"/>
                          <a:pt x="4" y="0"/>
                          <a:pt x="4" y="1"/>
                        </a:cubicBez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0" y="9"/>
                          <a:pt x="0" y="9"/>
                          <a:pt x="1" y="9"/>
                        </a:cubicBezTo>
                        <a:cubicBezTo>
                          <a:pt x="1" y="10"/>
                          <a:pt x="1" y="10"/>
                          <a:pt x="1" y="10"/>
                        </a:cubicBezTo>
                        <a:cubicBezTo>
                          <a:pt x="2" y="10"/>
                          <a:pt x="2" y="9"/>
                          <a:pt x="2" y="9"/>
                        </a:cubicBezTo>
                        <a:cubicBezTo>
                          <a:pt x="3" y="6"/>
                          <a:pt x="4" y="4"/>
                          <a:pt x="6" y="2"/>
                        </a:cubicBezTo>
                        <a:cubicBezTo>
                          <a:pt x="6" y="1"/>
                          <a:pt x="6" y="1"/>
                          <a:pt x="5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1" name="Freeform 64"/>
                  <p:cNvSpPr/>
                  <p:nvPr/>
                </p:nvSpPr>
                <p:spPr bwMode="auto">
                  <a:xfrm>
                    <a:off x="3876" y="2001"/>
                    <a:ext cx="14" cy="21"/>
                  </a:xfrm>
                  <a:custGeom>
                    <a:avLst/>
                    <a:gdLst>
                      <a:gd name="T0" fmla="*/ 1 w 6"/>
                      <a:gd name="T1" fmla="*/ 0 h 9"/>
                      <a:gd name="T2" fmla="*/ 0 w 6"/>
                      <a:gd name="T3" fmla="*/ 0 h 9"/>
                      <a:gd name="T4" fmla="*/ 0 w 6"/>
                      <a:gd name="T5" fmla="*/ 1 h 9"/>
                      <a:gd name="T6" fmla="*/ 4 w 6"/>
                      <a:gd name="T7" fmla="*/ 9 h 9"/>
                      <a:gd name="T8" fmla="*/ 5 w 6"/>
                      <a:gd name="T9" fmla="*/ 9 h 9"/>
                      <a:gd name="T10" fmla="*/ 5 w 6"/>
                      <a:gd name="T11" fmla="*/ 9 h 9"/>
                      <a:gd name="T12" fmla="*/ 6 w 6"/>
                      <a:gd name="T13" fmla="*/ 7 h 9"/>
                      <a:gd name="T14" fmla="*/ 2 w 6"/>
                      <a:gd name="T15" fmla="*/ 0 h 9"/>
                      <a:gd name="T16" fmla="*/ 1 w 6"/>
                      <a:gd name="T17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" h="9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4"/>
                          <a:pt x="2" y="6"/>
                          <a:pt x="4" y="9"/>
                        </a:cubicBezTo>
                        <a:cubicBezTo>
                          <a:pt x="5" y="9"/>
                          <a:pt x="5" y="9"/>
                          <a:pt x="5" y="9"/>
                        </a:cubicBezTo>
                        <a:cubicBezTo>
                          <a:pt x="5" y="9"/>
                          <a:pt x="5" y="9"/>
                          <a:pt x="5" y="9"/>
                        </a:cubicBezTo>
                        <a:cubicBezTo>
                          <a:pt x="6" y="8"/>
                          <a:pt x="6" y="8"/>
                          <a:pt x="6" y="7"/>
                        </a:cubicBezTo>
                        <a:cubicBezTo>
                          <a:pt x="4" y="5"/>
                          <a:pt x="3" y="3"/>
                          <a:pt x="2" y="0"/>
                        </a:cubicBezTo>
                        <a:cubicBezTo>
                          <a:pt x="2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2" name="Freeform 65"/>
                  <p:cNvSpPr/>
                  <p:nvPr/>
                </p:nvSpPr>
                <p:spPr bwMode="auto">
                  <a:xfrm>
                    <a:off x="3868" y="1963"/>
                    <a:ext cx="8" cy="24"/>
                  </a:xfrm>
                  <a:custGeom>
                    <a:avLst/>
                    <a:gdLst>
                      <a:gd name="T0" fmla="*/ 2 w 3"/>
                      <a:gd name="T1" fmla="*/ 0 h 10"/>
                      <a:gd name="T2" fmla="*/ 1 w 3"/>
                      <a:gd name="T3" fmla="*/ 1 h 10"/>
                      <a:gd name="T4" fmla="*/ 0 w 3"/>
                      <a:gd name="T5" fmla="*/ 5 h 10"/>
                      <a:gd name="T6" fmla="*/ 0 w 3"/>
                      <a:gd name="T7" fmla="*/ 7 h 10"/>
                      <a:gd name="T8" fmla="*/ 1 w 3"/>
                      <a:gd name="T9" fmla="*/ 9 h 10"/>
                      <a:gd name="T10" fmla="*/ 2 w 3"/>
                      <a:gd name="T11" fmla="*/ 10 h 10"/>
                      <a:gd name="T12" fmla="*/ 2 w 3"/>
                      <a:gd name="T13" fmla="*/ 10 h 10"/>
                      <a:gd name="T14" fmla="*/ 3 w 3"/>
                      <a:gd name="T15" fmla="*/ 9 h 10"/>
                      <a:gd name="T16" fmla="*/ 3 w 3"/>
                      <a:gd name="T17" fmla="*/ 7 h 10"/>
                      <a:gd name="T18" fmla="*/ 3 w 3"/>
                      <a:gd name="T19" fmla="*/ 5 h 10"/>
                      <a:gd name="T20" fmla="*/ 3 w 3"/>
                      <a:gd name="T21" fmla="*/ 1 h 10"/>
                      <a:gd name="T22" fmla="*/ 2 w 3"/>
                      <a:gd name="T23" fmla="*/ 0 h 10"/>
                      <a:gd name="T24" fmla="*/ 2 w 3"/>
                      <a:gd name="T25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" h="10">
                        <a:moveTo>
                          <a:pt x="2" y="0"/>
                        </a:moveTo>
                        <a:cubicBezTo>
                          <a:pt x="1" y="0"/>
                          <a:pt x="1" y="0"/>
                          <a:pt x="1" y="1"/>
                        </a:cubicBezTo>
                        <a:cubicBezTo>
                          <a:pt x="0" y="2"/>
                          <a:pt x="0" y="4"/>
                          <a:pt x="0" y="5"/>
                        </a:cubicBezTo>
                        <a:cubicBezTo>
                          <a:pt x="0" y="6"/>
                          <a:pt x="0" y="7"/>
                          <a:pt x="0" y="7"/>
                        </a:cubicBezTo>
                        <a:cubicBezTo>
                          <a:pt x="0" y="8"/>
                          <a:pt x="1" y="9"/>
                          <a:pt x="1" y="9"/>
                        </a:cubicBezTo>
                        <a:cubicBezTo>
                          <a:pt x="1" y="10"/>
                          <a:pt x="1" y="10"/>
                          <a:pt x="2" y="10"/>
                        </a:cubicBezTo>
                        <a:cubicBezTo>
                          <a:pt x="2" y="10"/>
                          <a:pt x="2" y="10"/>
                          <a:pt x="2" y="10"/>
                        </a:cubicBezTo>
                        <a:cubicBezTo>
                          <a:pt x="3" y="10"/>
                          <a:pt x="3" y="10"/>
                          <a:pt x="3" y="9"/>
                        </a:cubicBezTo>
                        <a:cubicBezTo>
                          <a:pt x="3" y="8"/>
                          <a:pt x="3" y="8"/>
                          <a:pt x="3" y="7"/>
                        </a:cubicBezTo>
                        <a:cubicBezTo>
                          <a:pt x="3" y="6"/>
                          <a:pt x="3" y="6"/>
                          <a:pt x="3" y="5"/>
                        </a:cubicBezTo>
                        <a:cubicBezTo>
                          <a:pt x="3" y="4"/>
                          <a:pt x="3" y="3"/>
                          <a:pt x="3" y="1"/>
                        </a:cubicBezTo>
                        <a:cubicBezTo>
                          <a:pt x="3" y="1"/>
                          <a:pt x="3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" name="Freeform 66"/>
                  <p:cNvSpPr/>
                  <p:nvPr/>
                </p:nvSpPr>
                <p:spPr bwMode="auto">
                  <a:xfrm>
                    <a:off x="3925" y="1885"/>
                    <a:ext cx="26" cy="12"/>
                  </a:xfrm>
                  <a:custGeom>
                    <a:avLst/>
                    <a:gdLst>
                      <a:gd name="T0" fmla="*/ 9 w 11"/>
                      <a:gd name="T1" fmla="*/ 0 h 5"/>
                      <a:gd name="T2" fmla="*/ 9 w 11"/>
                      <a:gd name="T3" fmla="*/ 0 h 5"/>
                      <a:gd name="T4" fmla="*/ 1 w 11"/>
                      <a:gd name="T5" fmla="*/ 3 h 5"/>
                      <a:gd name="T6" fmla="*/ 1 w 11"/>
                      <a:gd name="T7" fmla="*/ 4 h 5"/>
                      <a:gd name="T8" fmla="*/ 2 w 11"/>
                      <a:gd name="T9" fmla="*/ 5 h 5"/>
                      <a:gd name="T10" fmla="*/ 2 w 11"/>
                      <a:gd name="T11" fmla="*/ 5 h 5"/>
                      <a:gd name="T12" fmla="*/ 10 w 11"/>
                      <a:gd name="T13" fmla="*/ 2 h 5"/>
                      <a:gd name="T14" fmla="*/ 10 w 11"/>
                      <a:gd name="T15" fmla="*/ 1 h 5"/>
                      <a:gd name="T16" fmla="*/ 9 w 11"/>
                      <a:gd name="T1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" h="5">
                        <a:moveTo>
                          <a:pt x="9" y="0"/>
                        </a:move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6" y="1"/>
                          <a:pt x="4" y="2"/>
                          <a:pt x="1" y="3"/>
                        </a:cubicBezTo>
                        <a:cubicBezTo>
                          <a:pt x="1" y="3"/>
                          <a:pt x="0" y="4"/>
                          <a:pt x="1" y="4"/>
                        </a:cubicBezTo>
                        <a:cubicBezTo>
                          <a:pt x="1" y="5"/>
                          <a:pt x="1" y="5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5" y="4"/>
                          <a:pt x="7" y="3"/>
                          <a:pt x="10" y="2"/>
                        </a:cubicBezTo>
                        <a:cubicBezTo>
                          <a:pt x="10" y="2"/>
                          <a:pt x="11" y="1"/>
                          <a:pt x="10" y="1"/>
                        </a:cubicBezTo>
                        <a:cubicBezTo>
                          <a:pt x="10" y="0"/>
                          <a:pt x="10" y="0"/>
                          <a:pt x="9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" name="Freeform 67"/>
                  <p:cNvSpPr/>
                  <p:nvPr/>
                </p:nvSpPr>
                <p:spPr bwMode="auto">
                  <a:xfrm>
                    <a:off x="3963" y="1882"/>
                    <a:ext cx="24" cy="5"/>
                  </a:xfrm>
                  <a:custGeom>
                    <a:avLst/>
                    <a:gdLst>
                      <a:gd name="T0" fmla="*/ 3 w 10"/>
                      <a:gd name="T1" fmla="*/ 0 h 2"/>
                      <a:gd name="T2" fmla="*/ 1 w 10"/>
                      <a:gd name="T3" fmla="*/ 0 h 2"/>
                      <a:gd name="T4" fmla="*/ 0 w 10"/>
                      <a:gd name="T5" fmla="*/ 1 h 2"/>
                      <a:gd name="T6" fmla="*/ 1 w 10"/>
                      <a:gd name="T7" fmla="*/ 2 h 2"/>
                      <a:gd name="T8" fmla="*/ 1 w 10"/>
                      <a:gd name="T9" fmla="*/ 2 h 2"/>
                      <a:gd name="T10" fmla="*/ 3 w 10"/>
                      <a:gd name="T11" fmla="*/ 2 h 2"/>
                      <a:gd name="T12" fmla="*/ 9 w 10"/>
                      <a:gd name="T13" fmla="*/ 2 h 2"/>
                      <a:gd name="T14" fmla="*/ 9 w 10"/>
                      <a:gd name="T15" fmla="*/ 2 h 2"/>
                      <a:gd name="T16" fmla="*/ 10 w 10"/>
                      <a:gd name="T17" fmla="*/ 2 h 2"/>
                      <a:gd name="T18" fmla="*/ 9 w 10"/>
                      <a:gd name="T19" fmla="*/ 0 h 2"/>
                      <a:gd name="T20" fmla="*/ 9 w 10"/>
                      <a:gd name="T21" fmla="*/ 0 h 2"/>
                      <a:gd name="T22" fmla="*/ 3 w 10"/>
                      <a:gd name="T2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" h="2">
                        <a:moveTo>
                          <a:pt x="3" y="0"/>
                        </a:move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2"/>
                          <a:pt x="3" y="2"/>
                          <a:pt x="3" y="2"/>
                        </a:cubicBezTo>
                        <a:cubicBezTo>
                          <a:pt x="5" y="2"/>
                          <a:pt x="7" y="2"/>
                          <a:pt x="9" y="2"/>
                        </a:cubicBezTo>
                        <a:cubicBezTo>
                          <a:pt x="9" y="2"/>
                          <a:pt x="9" y="2"/>
                          <a:pt x="9" y="2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10" y="1"/>
                          <a:pt x="10" y="0"/>
                          <a:pt x="9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7" y="0"/>
                          <a:pt x="5" y="0"/>
                          <a:pt x="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5" name="Freeform 68"/>
                  <p:cNvSpPr/>
                  <p:nvPr/>
                </p:nvSpPr>
                <p:spPr bwMode="auto">
                  <a:xfrm>
                    <a:off x="3966" y="2044"/>
                    <a:ext cx="23" cy="14"/>
                  </a:xfrm>
                  <a:custGeom>
                    <a:avLst/>
                    <a:gdLst>
                      <a:gd name="T0" fmla="*/ 8 w 10"/>
                      <a:gd name="T1" fmla="*/ 0 h 6"/>
                      <a:gd name="T2" fmla="*/ 8 w 10"/>
                      <a:gd name="T3" fmla="*/ 0 h 6"/>
                      <a:gd name="T4" fmla="*/ 1 w 10"/>
                      <a:gd name="T5" fmla="*/ 4 h 6"/>
                      <a:gd name="T6" fmla="*/ 0 w 10"/>
                      <a:gd name="T7" fmla="*/ 5 h 6"/>
                      <a:gd name="T8" fmla="*/ 1 w 10"/>
                      <a:gd name="T9" fmla="*/ 6 h 6"/>
                      <a:gd name="T10" fmla="*/ 2 w 10"/>
                      <a:gd name="T11" fmla="*/ 6 h 6"/>
                      <a:gd name="T12" fmla="*/ 9 w 10"/>
                      <a:gd name="T13" fmla="*/ 2 h 6"/>
                      <a:gd name="T14" fmla="*/ 9 w 10"/>
                      <a:gd name="T15" fmla="*/ 1 h 6"/>
                      <a:gd name="T16" fmla="*/ 8 w 10"/>
                      <a:gd name="T17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6">
                        <a:moveTo>
                          <a:pt x="8" y="0"/>
                        </a:move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6" y="2"/>
                          <a:pt x="3" y="3"/>
                          <a:pt x="1" y="4"/>
                        </a:cubicBezTo>
                        <a:cubicBezTo>
                          <a:pt x="0" y="4"/>
                          <a:pt x="0" y="5"/>
                          <a:pt x="0" y="5"/>
                        </a:cubicBezTo>
                        <a:cubicBezTo>
                          <a:pt x="0" y="6"/>
                          <a:pt x="1" y="6"/>
                          <a:pt x="1" y="6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4" y="5"/>
                          <a:pt x="7" y="4"/>
                          <a:pt x="9" y="2"/>
                        </a:cubicBezTo>
                        <a:cubicBezTo>
                          <a:pt x="10" y="2"/>
                          <a:pt x="10" y="1"/>
                          <a:pt x="9" y="1"/>
                        </a:cubicBezTo>
                        <a:cubicBezTo>
                          <a:pt x="9" y="0"/>
                          <a:pt x="9" y="0"/>
                          <a:pt x="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6" name="Freeform 69"/>
                  <p:cNvSpPr/>
                  <p:nvPr/>
                </p:nvSpPr>
                <p:spPr bwMode="auto">
                  <a:xfrm>
                    <a:off x="4063" y="1930"/>
                    <a:ext cx="14" cy="12"/>
                  </a:xfrm>
                  <a:custGeom>
                    <a:avLst/>
                    <a:gdLst>
                      <a:gd name="T0" fmla="*/ 2 w 6"/>
                      <a:gd name="T1" fmla="*/ 0 h 5"/>
                      <a:gd name="T2" fmla="*/ 1 w 6"/>
                      <a:gd name="T3" fmla="*/ 0 h 5"/>
                      <a:gd name="T4" fmla="*/ 1 w 6"/>
                      <a:gd name="T5" fmla="*/ 2 h 5"/>
                      <a:gd name="T6" fmla="*/ 4 w 6"/>
                      <a:gd name="T7" fmla="*/ 5 h 5"/>
                      <a:gd name="T8" fmla="*/ 4 w 6"/>
                      <a:gd name="T9" fmla="*/ 5 h 5"/>
                      <a:gd name="T10" fmla="*/ 5 w 6"/>
                      <a:gd name="T11" fmla="*/ 5 h 5"/>
                      <a:gd name="T12" fmla="*/ 5 w 6"/>
                      <a:gd name="T13" fmla="*/ 3 h 5"/>
                      <a:gd name="T14" fmla="*/ 2 w 6"/>
                      <a:gd name="T15" fmla="*/ 0 h 5"/>
                      <a:gd name="T16" fmla="*/ 2 w 6"/>
                      <a:gd name="T1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" h="5">
                        <a:moveTo>
                          <a:pt x="2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1" y="2"/>
                        </a:cubicBezTo>
                        <a:cubicBezTo>
                          <a:pt x="2" y="3"/>
                          <a:pt x="3" y="4"/>
                          <a:pt x="4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6" y="4"/>
                          <a:pt x="6" y="4"/>
                          <a:pt x="5" y="3"/>
                        </a:cubicBezTo>
                        <a:cubicBezTo>
                          <a:pt x="4" y="2"/>
                          <a:pt x="3" y="1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7" name="Freeform 70"/>
                  <p:cNvSpPr/>
                  <p:nvPr/>
                </p:nvSpPr>
                <p:spPr bwMode="auto">
                  <a:xfrm>
                    <a:off x="3413" y="2217"/>
                    <a:ext cx="14" cy="9"/>
                  </a:xfrm>
                  <a:custGeom>
                    <a:avLst/>
                    <a:gdLst>
                      <a:gd name="T0" fmla="*/ 1 w 6"/>
                      <a:gd name="T1" fmla="*/ 0 h 4"/>
                      <a:gd name="T2" fmla="*/ 0 w 6"/>
                      <a:gd name="T3" fmla="*/ 1 h 4"/>
                      <a:gd name="T4" fmla="*/ 1 w 6"/>
                      <a:gd name="T5" fmla="*/ 2 h 4"/>
                      <a:gd name="T6" fmla="*/ 4 w 6"/>
                      <a:gd name="T7" fmla="*/ 4 h 4"/>
                      <a:gd name="T8" fmla="*/ 5 w 6"/>
                      <a:gd name="T9" fmla="*/ 4 h 4"/>
                      <a:gd name="T10" fmla="*/ 6 w 6"/>
                      <a:gd name="T11" fmla="*/ 3 h 4"/>
                      <a:gd name="T12" fmla="*/ 5 w 6"/>
                      <a:gd name="T13" fmla="*/ 2 h 4"/>
                      <a:gd name="T14" fmla="*/ 2 w 6"/>
                      <a:gd name="T15" fmla="*/ 0 h 4"/>
                      <a:gd name="T16" fmla="*/ 1 w 6"/>
                      <a:gd name="T1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" h="4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1"/>
                        </a:cubicBezTo>
                        <a:cubicBezTo>
                          <a:pt x="0" y="1"/>
                          <a:pt x="0" y="2"/>
                          <a:pt x="1" y="2"/>
                        </a:cubicBezTo>
                        <a:cubicBezTo>
                          <a:pt x="2" y="3"/>
                          <a:pt x="3" y="4"/>
                          <a:pt x="4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6" y="4"/>
                          <a:pt x="6" y="3"/>
                        </a:cubicBezTo>
                        <a:cubicBezTo>
                          <a:pt x="6" y="3"/>
                          <a:pt x="6" y="2"/>
                          <a:pt x="5" y="2"/>
                        </a:cubicBezTo>
                        <a:cubicBezTo>
                          <a:pt x="4" y="2"/>
                          <a:pt x="3" y="1"/>
                          <a:pt x="2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8" name="Freeform 71"/>
                  <p:cNvSpPr/>
                  <p:nvPr/>
                </p:nvSpPr>
                <p:spPr bwMode="auto">
                  <a:xfrm>
                    <a:off x="3432" y="2115"/>
                    <a:ext cx="24" cy="7"/>
                  </a:xfrm>
                  <a:custGeom>
                    <a:avLst/>
                    <a:gdLst>
                      <a:gd name="T0" fmla="*/ 9 w 10"/>
                      <a:gd name="T1" fmla="*/ 0 h 3"/>
                      <a:gd name="T2" fmla="*/ 1 w 10"/>
                      <a:gd name="T3" fmla="*/ 1 h 3"/>
                      <a:gd name="T4" fmla="*/ 1 w 10"/>
                      <a:gd name="T5" fmla="*/ 1 h 3"/>
                      <a:gd name="T6" fmla="*/ 0 w 10"/>
                      <a:gd name="T7" fmla="*/ 2 h 3"/>
                      <a:gd name="T8" fmla="*/ 1 w 10"/>
                      <a:gd name="T9" fmla="*/ 3 h 3"/>
                      <a:gd name="T10" fmla="*/ 1 w 10"/>
                      <a:gd name="T11" fmla="*/ 3 h 3"/>
                      <a:gd name="T12" fmla="*/ 2 w 10"/>
                      <a:gd name="T13" fmla="*/ 3 h 3"/>
                      <a:gd name="T14" fmla="*/ 9 w 10"/>
                      <a:gd name="T15" fmla="*/ 2 h 3"/>
                      <a:gd name="T16" fmla="*/ 10 w 10"/>
                      <a:gd name="T17" fmla="*/ 1 h 3"/>
                      <a:gd name="T18" fmla="*/ 9 w 10"/>
                      <a:gd name="T1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" h="3">
                        <a:moveTo>
                          <a:pt x="9" y="0"/>
                        </a:moveTo>
                        <a:cubicBezTo>
                          <a:pt x="6" y="0"/>
                          <a:pt x="4" y="0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4" y="3"/>
                          <a:pt x="7" y="2"/>
                          <a:pt x="9" y="2"/>
                        </a:cubicBezTo>
                        <a:cubicBezTo>
                          <a:pt x="10" y="2"/>
                          <a:pt x="10" y="2"/>
                          <a:pt x="10" y="1"/>
                        </a:cubicBezTo>
                        <a:cubicBezTo>
                          <a:pt x="10" y="0"/>
                          <a:pt x="10" y="0"/>
                          <a:pt x="9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9" name="Freeform 72"/>
                  <p:cNvSpPr/>
                  <p:nvPr/>
                </p:nvSpPr>
                <p:spPr bwMode="auto">
                  <a:xfrm>
                    <a:off x="3489" y="2179"/>
                    <a:ext cx="16" cy="21"/>
                  </a:xfrm>
                  <a:custGeom>
                    <a:avLst/>
                    <a:gdLst>
                      <a:gd name="T0" fmla="*/ 1 w 7"/>
                      <a:gd name="T1" fmla="*/ 0 h 9"/>
                      <a:gd name="T2" fmla="*/ 1 w 7"/>
                      <a:gd name="T3" fmla="*/ 0 h 9"/>
                      <a:gd name="T4" fmla="*/ 1 w 7"/>
                      <a:gd name="T5" fmla="*/ 2 h 9"/>
                      <a:gd name="T6" fmla="*/ 1 w 7"/>
                      <a:gd name="T7" fmla="*/ 2 h 9"/>
                      <a:gd name="T8" fmla="*/ 5 w 7"/>
                      <a:gd name="T9" fmla="*/ 8 h 9"/>
                      <a:gd name="T10" fmla="*/ 6 w 7"/>
                      <a:gd name="T11" fmla="*/ 9 h 9"/>
                      <a:gd name="T12" fmla="*/ 6 w 7"/>
                      <a:gd name="T13" fmla="*/ 8 h 9"/>
                      <a:gd name="T14" fmla="*/ 7 w 7"/>
                      <a:gd name="T15" fmla="*/ 7 h 9"/>
                      <a:gd name="T16" fmla="*/ 3 w 7"/>
                      <a:gd name="T17" fmla="*/ 1 h 9"/>
                      <a:gd name="T18" fmla="*/ 2 w 7"/>
                      <a:gd name="T19" fmla="*/ 0 h 9"/>
                      <a:gd name="T20" fmla="*/ 1 w 7"/>
                      <a:gd name="T21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" h="9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3" y="4"/>
                          <a:pt x="4" y="6"/>
                          <a:pt x="5" y="8"/>
                        </a:cubicBezTo>
                        <a:cubicBezTo>
                          <a:pt x="5" y="8"/>
                          <a:pt x="5" y="9"/>
                          <a:pt x="6" y="9"/>
                        </a:cubicBezTo>
                        <a:cubicBezTo>
                          <a:pt x="6" y="8"/>
                          <a:pt x="6" y="8"/>
                          <a:pt x="6" y="8"/>
                        </a:cubicBezTo>
                        <a:cubicBezTo>
                          <a:pt x="7" y="8"/>
                          <a:pt x="7" y="7"/>
                          <a:pt x="7" y="7"/>
                        </a:cubicBezTo>
                        <a:cubicBezTo>
                          <a:pt x="6" y="5"/>
                          <a:pt x="4" y="3"/>
                          <a:pt x="3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0" name="Freeform 73"/>
                  <p:cNvSpPr/>
                  <p:nvPr/>
                </p:nvSpPr>
                <p:spPr bwMode="auto">
                  <a:xfrm>
                    <a:off x="3422" y="2162"/>
                    <a:ext cx="22" cy="12"/>
                  </a:xfrm>
                  <a:custGeom>
                    <a:avLst/>
                    <a:gdLst>
                      <a:gd name="T0" fmla="*/ 8 w 9"/>
                      <a:gd name="T1" fmla="*/ 0 h 5"/>
                      <a:gd name="T2" fmla="*/ 8 w 9"/>
                      <a:gd name="T3" fmla="*/ 0 h 5"/>
                      <a:gd name="T4" fmla="*/ 0 w 9"/>
                      <a:gd name="T5" fmla="*/ 3 h 5"/>
                      <a:gd name="T6" fmla="*/ 0 w 9"/>
                      <a:gd name="T7" fmla="*/ 5 h 5"/>
                      <a:gd name="T8" fmla="*/ 1 w 9"/>
                      <a:gd name="T9" fmla="*/ 5 h 5"/>
                      <a:gd name="T10" fmla="*/ 2 w 9"/>
                      <a:gd name="T11" fmla="*/ 5 h 5"/>
                      <a:gd name="T12" fmla="*/ 8 w 9"/>
                      <a:gd name="T13" fmla="*/ 2 h 5"/>
                      <a:gd name="T14" fmla="*/ 9 w 9"/>
                      <a:gd name="T15" fmla="*/ 1 h 5"/>
                      <a:gd name="T16" fmla="*/ 8 w 9"/>
                      <a:gd name="T1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5">
                        <a:moveTo>
                          <a:pt x="8" y="0"/>
                        </a:move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5" y="1"/>
                          <a:pt x="3" y="2"/>
                          <a:pt x="0" y="3"/>
                        </a:cubicBezTo>
                        <a:cubicBezTo>
                          <a:pt x="0" y="3"/>
                          <a:pt x="0" y="4"/>
                          <a:pt x="0" y="5"/>
                        </a:cubicBezTo>
                        <a:cubicBezTo>
                          <a:pt x="0" y="5"/>
                          <a:pt x="1" y="5"/>
                          <a:pt x="1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4" y="4"/>
                          <a:pt x="6" y="3"/>
                          <a:pt x="8" y="2"/>
                        </a:cubicBezTo>
                        <a:cubicBezTo>
                          <a:pt x="9" y="2"/>
                          <a:pt x="9" y="2"/>
                          <a:pt x="9" y="1"/>
                        </a:cubicBezTo>
                        <a:cubicBezTo>
                          <a:pt x="9" y="0"/>
                          <a:pt x="9" y="0"/>
                          <a:pt x="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1" name="Freeform 74"/>
                  <p:cNvSpPr/>
                  <p:nvPr/>
                </p:nvSpPr>
                <p:spPr bwMode="auto">
                  <a:xfrm>
                    <a:off x="3467" y="2115"/>
                    <a:ext cx="27" cy="9"/>
                  </a:xfrm>
                  <a:custGeom>
                    <a:avLst/>
                    <a:gdLst>
                      <a:gd name="T0" fmla="*/ 2 w 11"/>
                      <a:gd name="T1" fmla="*/ 0 h 4"/>
                      <a:gd name="T2" fmla="*/ 1 w 11"/>
                      <a:gd name="T3" fmla="*/ 1 h 4"/>
                      <a:gd name="T4" fmla="*/ 2 w 11"/>
                      <a:gd name="T5" fmla="*/ 2 h 4"/>
                      <a:gd name="T6" fmla="*/ 9 w 11"/>
                      <a:gd name="T7" fmla="*/ 4 h 4"/>
                      <a:gd name="T8" fmla="*/ 9 w 11"/>
                      <a:gd name="T9" fmla="*/ 4 h 4"/>
                      <a:gd name="T10" fmla="*/ 10 w 11"/>
                      <a:gd name="T11" fmla="*/ 3 h 4"/>
                      <a:gd name="T12" fmla="*/ 10 w 11"/>
                      <a:gd name="T13" fmla="*/ 1 h 4"/>
                      <a:gd name="T14" fmla="*/ 2 w 11"/>
                      <a:gd name="T15" fmla="*/ 0 h 4"/>
                      <a:gd name="T16" fmla="*/ 2 w 11"/>
                      <a:gd name="T1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" h="4">
                        <a:moveTo>
                          <a:pt x="2" y="0"/>
                        </a:moveTo>
                        <a:cubicBezTo>
                          <a:pt x="1" y="0"/>
                          <a:pt x="1" y="1"/>
                          <a:pt x="1" y="1"/>
                        </a:cubicBezTo>
                        <a:cubicBezTo>
                          <a:pt x="0" y="2"/>
                          <a:pt x="1" y="2"/>
                          <a:pt x="2" y="2"/>
                        </a:cubicBezTo>
                        <a:cubicBezTo>
                          <a:pt x="4" y="3"/>
                          <a:pt x="7" y="3"/>
                          <a:pt x="9" y="4"/>
                        </a:cubicBezTo>
                        <a:cubicBezTo>
                          <a:pt x="9" y="4"/>
                          <a:pt x="9" y="4"/>
                          <a:pt x="9" y="4"/>
                        </a:cubicBezTo>
                        <a:cubicBezTo>
                          <a:pt x="10" y="4"/>
                          <a:pt x="10" y="3"/>
                          <a:pt x="10" y="3"/>
                        </a:cubicBezTo>
                        <a:cubicBezTo>
                          <a:pt x="11" y="2"/>
                          <a:pt x="10" y="2"/>
                          <a:pt x="10" y="1"/>
                        </a:cubicBezTo>
                        <a:cubicBezTo>
                          <a:pt x="7" y="1"/>
                          <a:pt x="4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" name="Freeform 75"/>
                  <p:cNvSpPr/>
                  <p:nvPr/>
                </p:nvSpPr>
                <p:spPr bwMode="auto">
                  <a:xfrm>
                    <a:off x="3508" y="2124"/>
                    <a:ext cx="0" cy="3"/>
                  </a:xfrm>
                  <a:custGeom>
                    <a:avLst/>
                    <a:gdLst>
                      <a:gd name="T0" fmla="*/ 0 h 3"/>
                      <a:gd name="T1" fmla="*/ 3 h 3"/>
                      <a:gd name="T2" fmla="*/ 0 h 3"/>
                      <a:gd name="T3" fmla="*/ 0 h 3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" name="Freeform 76"/>
                  <p:cNvSpPr/>
                  <p:nvPr/>
                </p:nvSpPr>
                <p:spPr bwMode="auto">
                  <a:xfrm>
                    <a:off x="3508" y="2124"/>
                    <a:ext cx="0" cy="3"/>
                  </a:xfrm>
                  <a:custGeom>
                    <a:avLst/>
                    <a:gdLst>
                      <a:gd name="T0" fmla="*/ 0 h 3"/>
                      <a:gd name="T1" fmla="*/ 3 h 3"/>
                      <a:gd name="T2" fmla="*/ 0 h 3"/>
                      <a:gd name="T3" fmla="*/ 0 h 3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4" name="Freeform 77"/>
                  <p:cNvSpPr/>
                  <p:nvPr/>
                </p:nvSpPr>
                <p:spPr bwMode="auto">
                  <a:xfrm>
                    <a:off x="3458" y="2162"/>
                    <a:ext cx="24" cy="12"/>
                  </a:xfrm>
                  <a:custGeom>
                    <a:avLst/>
                    <a:gdLst>
                      <a:gd name="T0" fmla="*/ 1 w 10"/>
                      <a:gd name="T1" fmla="*/ 0 h 5"/>
                      <a:gd name="T2" fmla="*/ 0 w 10"/>
                      <a:gd name="T3" fmla="*/ 1 h 5"/>
                      <a:gd name="T4" fmla="*/ 1 w 10"/>
                      <a:gd name="T5" fmla="*/ 2 h 5"/>
                      <a:gd name="T6" fmla="*/ 8 w 10"/>
                      <a:gd name="T7" fmla="*/ 4 h 5"/>
                      <a:gd name="T8" fmla="*/ 8 w 10"/>
                      <a:gd name="T9" fmla="*/ 5 h 5"/>
                      <a:gd name="T10" fmla="*/ 9 w 10"/>
                      <a:gd name="T11" fmla="*/ 4 h 5"/>
                      <a:gd name="T12" fmla="*/ 9 w 10"/>
                      <a:gd name="T13" fmla="*/ 2 h 5"/>
                      <a:gd name="T14" fmla="*/ 1 w 10"/>
                      <a:gd name="T15" fmla="*/ 0 h 5"/>
                      <a:gd name="T16" fmla="*/ 1 w 10"/>
                      <a:gd name="T1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5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2"/>
                          <a:pt x="0" y="2"/>
                          <a:pt x="1" y="2"/>
                        </a:cubicBezTo>
                        <a:cubicBezTo>
                          <a:pt x="3" y="3"/>
                          <a:pt x="6" y="3"/>
                          <a:pt x="8" y="4"/>
                        </a:cubicBezTo>
                        <a:cubicBezTo>
                          <a:pt x="8" y="5"/>
                          <a:pt x="8" y="5"/>
                          <a:pt x="8" y="5"/>
                        </a:cubicBezTo>
                        <a:cubicBezTo>
                          <a:pt x="9" y="5"/>
                          <a:pt x="9" y="4"/>
                          <a:pt x="9" y="4"/>
                        </a:cubicBezTo>
                        <a:cubicBezTo>
                          <a:pt x="10" y="3"/>
                          <a:pt x="9" y="3"/>
                          <a:pt x="9" y="2"/>
                        </a:cubicBezTo>
                        <a:cubicBezTo>
                          <a:pt x="6" y="1"/>
                          <a:pt x="4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5" name="Freeform 78"/>
                  <p:cNvSpPr/>
                  <p:nvPr/>
                </p:nvSpPr>
                <p:spPr bwMode="auto">
                  <a:xfrm>
                    <a:off x="3406" y="2184"/>
                    <a:ext cx="9" cy="21"/>
                  </a:xfrm>
                  <a:custGeom>
                    <a:avLst/>
                    <a:gdLst>
                      <a:gd name="T0" fmla="*/ 3 w 4"/>
                      <a:gd name="T1" fmla="*/ 0 h 9"/>
                      <a:gd name="T2" fmla="*/ 2 w 4"/>
                      <a:gd name="T3" fmla="*/ 0 h 9"/>
                      <a:gd name="T4" fmla="*/ 0 w 4"/>
                      <a:gd name="T5" fmla="*/ 8 h 9"/>
                      <a:gd name="T6" fmla="*/ 0 w 4"/>
                      <a:gd name="T7" fmla="*/ 8 h 9"/>
                      <a:gd name="T8" fmla="*/ 1 w 4"/>
                      <a:gd name="T9" fmla="*/ 9 h 9"/>
                      <a:gd name="T10" fmla="*/ 1 w 4"/>
                      <a:gd name="T11" fmla="*/ 9 h 9"/>
                      <a:gd name="T12" fmla="*/ 3 w 4"/>
                      <a:gd name="T13" fmla="*/ 8 h 9"/>
                      <a:gd name="T14" fmla="*/ 3 w 4"/>
                      <a:gd name="T15" fmla="*/ 8 h 9"/>
                      <a:gd name="T16" fmla="*/ 4 w 4"/>
                      <a:gd name="T17" fmla="*/ 1 h 9"/>
                      <a:gd name="T18" fmla="*/ 3 w 4"/>
                      <a:gd name="T19" fmla="*/ 0 h 9"/>
                      <a:gd name="T20" fmla="*/ 3 w 4"/>
                      <a:gd name="T21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" h="9">
                        <a:moveTo>
                          <a:pt x="3" y="0"/>
                        </a:moveTo>
                        <a:cubicBezTo>
                          <a:pt x="3" y="0"/>
                          <a:pt x="2" y="0"/>
                          <a:pt x="2" y="0"/>
                        </a:cubicBezTo>
                        <a:cubicBezTo>
                          <a:pt x="1" y="3"/>
                          <a:pt x="0" y="5"/>
                          <a:pt x="0" y="8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9"/>
                          <a:pt x="1" y="9"/>
                          <a:pt x="1" y="9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2" y="9"/>
                          <a:pt x="3" y="9"/>
                          <a:pt x="3" y="8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6"/>
                          <a:pt x="3" y="3"/>
                          <a:pt x="4" y="1"/>
                        </a:cubicBezTo>
                        <a:cubicBezTo>
                          <a:pt x="4" y="1"/>
                          <a:pt x="4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" name="Freeform 79"/>
                  <p:cNvSpPr/>
                  <p:nvPr/>
                </p:nvSpPr>
                <p:spPr bwMode="auto">
                  <a:xfrm>
                    <a:off x="3505" y="2124"/>
                    <a:ext cx="22" cy="15"/>
                  </a:xfrm>
                  <a:custGeom>
                    <a:avLst/>
                    <a:gdLst>
                      <a:gd name="T0" fmla="*/ 1 w 9"/>
                      <a:gd name="T1" fmla="*/ 0 h 6"/>
                      <a:gd name="T2" fmla="*/ 1 w 9"/>
                      <a:gd name="T3" fmla="*/ 0 h 6"/>
                      <a:gd name="T4" fmla="*/ 0 w 9"/>
                      <a:gd name="T5" fmla="*/ 2 h 6"/>
                      <a:gd name="T6" fmla="*/ 7 w 9"/>
                      <a:gd name="T7" fmla="*/ 6 h 6"/>
                      <a:gd name="T8" fmla="*/ 7 w 9"/>
                      <a:gd name="T9" fmla="*/ 6 h 6"/>
                      <a:gd name="T10" fmla="*/ 8 w 9"/>
                      <a:gd name="T11" fmla="*/ 5 h 6"/>
                      <a:gd name="T12" fmla="*/ 8 w 9"/>
                      <a:gd name="T13" fmla="*/ 4 h 6"/>
                      <a:gd name="T14" fmla="*/ 1 w 9"/>
                      <a:gd name="T15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" h="6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2" y="3"/>
                          <a:pt x="5" y="4"/>
                          <a:pt x="7" y="6"/>
                        </a:cubicBezTo>
                        <a:cubicBezTo>
                          <a:pt x="7" y="6"/>
                          <a:pt x="7" y="6"/>
                          <a:pt x="7" y="6"/>
                        </a:cubicBezTo>
                        <a:cubicBezTo>
                          <a:pt x="8" y="5"/>
                          <a:pt x="8" y="5"/>
                          <a:pt x="8" y="5"/>
                        </a:cubicBezTo>
                        <a:cubicBezTo>
                          <a:pt x="9" y="5"/>
                          <a:pt x="9" y="4"/>
                          <a:pt x="8" y="4"/>
                        </a:cubicBezTo>
                        <a:cubicBezTo>
                          <a:pt x="6" y="2"/>
                          <a:pt x="3" y="1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7" name="Freeform 80"/>
                  <p:cNvSpPr/>
                  <p:nvPr/>
                </p:nvSpPr>
                <p:spPr bwMode="auto">
                  <a:xfrm>
                    <a:off x="3479" y="2395"/>
                    <a:ext cx="22" cy="14"/>
                  </a:xfrm>
                  <a:custGeom>
                    <a:avLst/>
                    <a:gdLst>
                      <a:gd name="T0" fmla="*/ 8 w 9"/>
                      <a:gd name="T1" fmla="*/ 0 h 6"/>
                      <a:gd name="T2" fmla="*/ 7 w 9"/>
                      <a:gd name="T3" fmla="*/ 0 h 6"/>
                      <a:gd name="T4" fmla="*/ 1 w 9"/>
                      <a:gd name="T5" fmla="*/ 3 h 6"/>
                      <a:gd name="T6" fmla="*/ 0 w 9"/>
                      <a:gd name="T7" fmla="*/ 5 h 6"/>
                      <a:gd name="T8" fmla="*/ 1 w 9"/>
                      <a:gd name="T9" fmla="*/ 6 h 6"/>
                      <a:gd name="T10" fmla="*/ 2 w 9"/>
                      <a:gd name="T11" fmla="*/ 5 h 6"/>
                      <a:gd name="T12" fmla="*/ 8 w 9"/>
                      <a:gd name="T13" fmla="*/ 2 h 6"/>
                      <a:gd name="T14" fmla="*/ 9 w 9"/>
                      <a:gd name="T15" fmla="*/ 0 h 6"/>
                      <a:gd name="T16" fmla="*/ 8 w 9"/>
                      <a:gd name="T17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6">
                        <a:moveTo>
                          <a:pt x="8" y="0"/>
                        </a:moveTo>
                        <a:cubicBezTo>
                          <a:pt x="8" y="0"/>
                          <a:pt x="8" y="0"/>
                          <a:pt x="7" y="0"/>
                        </a:cubicBezTo>
                        <a:cubicBezTo>
                          <a:pt x="5" y="1"/>
                          <a:pt x="3" y="2"/>
                          <a:pt x="1" y="3"/>
                        </a:cubicBezTo>
                        <a:cubicBezTo>
                          <a:pt x="0" y="4"/>
                          <a:pt x="0" y="4"/>
                          <a:pt x="0" y="5"/>
                        </a:cubicBezTo>
                        <a:cubicBezTo>
                          <a:pt x="0" y="5"/>
                          <a:pt x="1" y="6"/>
                          <a:pt x="1" y="6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4" y="4"/>
                          <a:pt x="6" y="3"/>
                          <a:pt x="8" y="2"/>
                        </a:cubicBezTo>
                        <a:cubicBezTo>
                          <a:pt x="9" y="1"/>
                          <a:pt x="9" y="1"/>
                          <a:pt x="9" y="0"/>
                        </a:cubicBezTo>
                        <a:cubicBezTo>
                          <a:pt x="9" y="0"/>
                          <a:pt x="8" y="0"/>
                          <a:pt x="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8" name="Freeform 81"/>
                  <p:cNvSpPr/>
                  <p:nvPr/>
                </p:nvSpPr>
                <p:spPr bwMode="auto">
                  <a:xfrm>
                    <a:off x="3494" y="2248"/>
                    <a:ext cx="14" cy="21"/>
                  </a:xfrm>
                  <a:custGeom>
                    <a:avLst/>
                    <a:gdLst>
                      <a:gd name="T0" fmla="*/ 5 w 6"/>
                      <a:gd name="T1" fmla="*/ 0 h 9"/>
                      <a:gd name="T2" fmla="*/ 4 w 6"/>
                      <a:gd name="T3" fmla="*/ 1 h 9"/>
                      <a:gd name="T4" fmla="*/ 3 w 6"/>
                      <a:gd name="T5" fmla="*/ 4 h 9"/>
                      <a:gd name="T6" fmla="*/ 1 w 6"/>
                      <a:gd name="T7" fmla="*/ 7 h 9"/>
                      <a:gd name="T8" fmla="*/ 1 w 6"/>
                      <a:gd name="T9" fmla="*/ 9 h 9"/>
                      <a:gd name="T10" fmla="*/ 2 w 6"/>
                      <a:gd name="T11" fmla="*/ 9 h 9"/>
                      <a:gd name="T12" fmla="*/ 3 w 6"/>
                      <a:gd name="T13" fmla="*/ 9 h 9"/>
                      <a:gd name="T14" fmla="*/ 5 w 6"/>
                      <a:gd name="T15" fmla="*/ 4 h 9"/>
                      <a:gd name="T16" fmla="*/ 6 w 6"/>
                      <a:gd name="T17" fmla="*/ 1 h 9"/>
                      <a:gd name="T18" fmla="*/ 5 w 6"/>
                      <a:gd name="T19" fmla="*/ 0 h 9"/>
                      <a:gd name="T20" fmla="*/ 5 w 6"/>
                      <a:gd name="T21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" h="9">
                        <a:moveTo>
                          <a:pt x="5" y="0"/>
                        </a:moveTo>
                        <a:cubicBezTo>
                          <a:pt x="4" y="0"/>
                          <a:pt x="4" y="0"/>
                          <a:pt x="4" y="1"/>
                        </a:cubicBezTo>
                        <a:cubicBezTo>
                          <a:pt x="4" y="2"/>
                          <a:pt x="3" y="3"/>
                          <a:pt x="3" y="4"/>
                        </a:cubicBezTo>
                        <a:cubicBezTo>
                          <a:pt x="2" y="5"/>
                          <a:pt x="1" y="6"/>
                          <a:pt x="1" y="7"/>
                        </a:cubicBezTo>
                        <a:cubicBezTo>
                          <a:pt x="0" y="8"/>
                          <a:pt x="0" y="9"/>
                          <a:pt x="1" y="9"/>
                        </a:cubicBezTo>
                        <a:cubicBezTo>
                          <a:pt x="2" y="9"/>
                          <a:pt x="2" y="9"/>
                          <a:pt x="2" y="9"/>
                        </a:cubicBezTo>
                        <a:cubicBezTo>
                          <a:pt x="2" y="9"/>
                          <a:pt x="2" y="9"/>
                          <a:pt x="3" y="9"/>
                        </a:cubicBezTo>
                        <a:cubicBezTo>
                          <a:pt x="3" y="7"/>
                          <a:pt x="4" y="6"/>
                          <a:pt x="5" y="4"/>
                        </a:cubicBezTo>
                        <a:cubicBezTo>
                          <a:pt x="5" y="3"/>
                          <a:pt x="6" y="2"/>
                          <a:pt x="6" y="1"/>
                        </a:cubicBezTo>
                        <a:cubicBezTo>
                          <a:pt x="6" y="1"/>
                          <a:pt x="6" y="0"/>
                          <a:pt x="5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9" name="Freeform 82"/>
                  <p:cNvSpPr/>
                  <p:nvPr/>
                </p:nvSpPr>
                <p:spPr bwMode="auto">
                  <a:xfrm>
                    <a:off x="3470" y="2279"/>
                    <a:ext cx="19" cy="16"/>
                  </a:xfrm>
                  <a:custGeom>
                    <a:avLst/>
                    <a:gdLst>
                      <a:gd name="T0" fmla="*/ 7 w 8"/>
                      <a:gd name="T1" fmla="*/ 0 h 7"/>
                      <a:gd name="T2" fmla="*/ 6 w 8"/>
                      <a:gd name="T3" fmla="*/ 0 h 7"/>
                      <a:gd name="T4" fmla="*/ 0 w 8"/>
                      <a:gd name="T5" fmla="*/ 5 h 7"/>
                      <a:gd name="T6" fmla="*/ 0 w 8"/>
                      <a:gd name="T7" fmla="*/ 7 h 7"/>
                      <a:gd name="T8" fmla="*/ 1 w 8"/>
                      <a:gd name="T9" fmla="*/ 7 h 7"/>
                      <a:gd name="T10" fmla="*/ 1 w 8"/>
                      <a:gd name="T11" fmla="*/ 7 h 7"/>
                      <a:gd name="T12" fmla="*/ 8 w 8"/>
                      <a:gd name="T13" fmla="*/ 2 h 7"/>
                      <a:gd name="T14" fmla="*/ 8 w 8"/>
                      <a:gd name="T15" fmla="*/ 0 h 7"/>
                      <a:gd name="T16" fmla="*/ 7 w 8"/>
                      <a:gd name="T1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" h="7">
                        <a:moveTo>
                          <a:pt x="7" y="0"/>
                        </a:move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4" y="2"/>
                          <a:pt x="2" y="4"/>
                          <a:pt x="0" y="5"/>
                        </a:cubicBezTo>
                        <a:cubicBezTo>
                          <a:pt x="0" y="5"/>
                          <a:pt x="0" y="6"/>
                          <a:pt x="0" y="7"/>
                        </a:cubicBezTo>
                        <a:cubicBezTo>
                          <a:pt x="0" y="7"/>
                          <a:pt x="0" y="7"/>
                          <a:pt x="1" y="7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4" y="5"/>
                          <a:pt x="6" y="4"/>
                          <a:pt x="8" y="2"/>
                        </a:cubicBezTo>
                        <a:cubicBezTo>
                          <a:pt x="8" y="1"/>
                          <a:pt x="8" y="1"/>
                          <a:pt x="8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0" name="Freeform 83"/>
                  <p:cNvSpPr/>
                  <p:nvPr/>
                </p:nvSpPr>
                <p:spPr bwMode="auto">
                  <a:xfrm>
                    <a:off x="3505" y="2212"/>
                    <a:ext cx="8" cy="24"/>
                  </a:xfrm>
                  <a:custGeom>
                    <a:avLst/>
                    <a:gdLst>
                      <a:gd name="T0" fmla="*/ 1 w 3"/>
                      <a:gd name="T1" fmla="*/ 0 h 10"/>
                      <a:gd name="T2" fmla="*/ 1 w 3"/>
                      <a:gd name="T3" fmla="*/ 0 h 10"/>
                      <a:gd name="T4" fmla="*/ 0 w 3"/>
                      <a:gd name="T5" fmla="*/ 1 h 10"/>
                      <a:gd name="T6" fmla="*/ 0 w 3"/>
                      <a:gd name="T7" fmla="*/ 6 h 10"/>
                      <a:gd name="T8" fmla="*/ 0 w 3"/>
                      <a:gd name="T9" fmla="*/ 8 h 10"/>
                      <a:gd name="T10" fmla="*/ 1 w 3"/>
                      <a:gd name="T11" fmla="*/ 10 h 10"/>
                      <a:gd name="T12" fmla="*/ 2 w 3"/>
                      <a:gd name="T13" fmla="*/ 10 h 10"/>
                      <a:gd name="T14" fmla="*/ 3 w 3"/>
                      <a:gd name="T15" fmla="*/ 9 h 10"/>
                      <a:gd name="T16" fmla="*/ 3 w 3"/>
                      <a:gd name="T17" fmla="*/ 6 h 10"/>
                      <a:gd name="T18" fmla="*/ 2 w 3"/>
                      <a:gd name="T19" fmla="*/ 1 h 10"/>
                      <a:gd name="T20" fmla="*/ 1 w 3"/>
                      <a:gd name="T21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" h="10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3"/>
                          <a:pt x="0" y="4"/>
                          <a:pt x="0" y="6"/>
                        </a:cubicBezTo>
                        <a:cubicBezTo>
                          <a:pt x="0" y="7"/>
                          <a:pt x="0" y="8"/>
                          <a:pt x="0" y="8"/>
                        </a:cubicBezTo>
                        <a:cubicBezTo>
                          <a:pt x="0" y="9"/>
                          <a:pt x="1" y="10"/>
                          <a:pt x="1" y="10"/>
                        </a:cubicBezTo>
                        <a:cubicBezTo>
                          <a:pt x="2" y="10"/>
                          <a:pt x="2" y="10"/>
                          <a:pt x="2" y="10"/>
                        </a:cubicBezTo>
                        <a:cubicBezTo>
                          <a:pt x="2" y="10"/>
                          <a:pt x="3" y="9"/>
                          <a:pt x="3" y="9"/>
                        </a:cubicBezTo>
                        <a:cubicBezTo>
                          <a:pt x="3" y="8"/>
                          <a:pt x="3" y="7"/>
                          <a:pt x="3" y="6"/>
                        </a:cubicBezTo>
                        <a:cubicBezTo>
                          <a:pt x="3" y="4"/>
                          <a:pt x="3" y="2"/>
                          <a:pt x="2" y="1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1" name="Freeform 84"/>
                  <p:cNvSpPr/>
                  <p:nvPr/>
                </p:nvSpPr>
                <p:spPr bwMode="auto">
                  <a:xfrm>
                    <a:off x="3510" y="2373"/>
                    <a:ext cx="21" cy="17"/>
                  </a:xfrm>
                  <a:custGeom>
                    <a:avLst/>
                    <a:gdLst>
                      <a:gd name="T0" fmla="*/ 8 w 9"/>
                      <a:gd name="T1" fmla="*/ 0 h 7"/>
                      <a:gd name="T2" fmla="*/ 7 w 9"/>
                      <a:gd name="T3" fmla="*/ 0 h 7"/>
                      <a:gd name="T4" fmla="*/ 1 w 9"/>
                      <a:gd name="T5" fmla="*/ 5 h 7"/>
                      <a:gd name="T6" fmla="*/ 0 w 9"/>
                      <a:gd name="T7" fmla="*/ 6 h 7"/>
                      <a:gd name="T8" fmla="*/ 1 w 9"/>
                      <a:gd name="T9" fmla="*/ 7 h 7"/>
                      <a:gd name="T10" fmla="*/ 2 w 9"/>
                      <a:gd name="T11" fmla="*/ 6 h 7"/>
                      <a:gd name="T12" fmla="*/ 8 w 9"/>
                      <a:gd name="T13" fmla="*/ 2 h 7"/>
                      <a:gd name="T14" fmla="*/ 8 w 9"/>
                      <a:gd name="T15" fmla="*/ 0 h 7"/>
                      <a:gd name="T16" fmla="*/ 8 w 9"/>
                      <a:gd name="T1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7">
                        <a:moveTo>
                          <a:pt x="8" y="0"/>
                        </a:move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5" y="2"/>
                          <a:pt x="3" y="3"/>
                          <a:pt x="1" y="5"/>
                        </a:cubicBezTo>
                        <a:cubicBezTo>
                          <a:pt x="0" y="5"/>
                          <a:pt x="0" y="6"/>
                          <a:pt x="0" y="6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4" y="5"/>
                          <a:pt x="6" y="3"/>
                          <a:pt x="8" y="2"/>
                        </a:cubicBezTo>
                        <a:cubicBezTo>
                          <a:pt x="9" y="1"/>
                          <a:pt x="9" y="0"/>
                          <a:pt x="8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2" name="Freeform 85"/>
                  <p:cNvSpPr/>
                  <p:nvPr/>
                </p:nvSpPr>
                <p:spPr bwMode="auto">
                  <a:xfrm>
                    <a:off x="3437" y="2300"/>
                    <a:ext cx="21" cy="12"/>
                  </a:xfrm>
                  <a:custGeom>
                    <a:avLst/>
                    <a:gdLst>
                      <a:gd name="T0" fmla="*/ 8 w 9"/>
                      <a:gd name="T1" fmla="*/ 0 h 5"/>
                      <a:gd name="T2" fmla="*/ 8 w 9"/>
                      <a:gd name="T3" fmla="*/ 0 h 5"/>
                      <a:gd name="T4" fmla="*/ 2 w 9"/>
                      <a:gd name="T5" fmla="*/ 2 h 5"/>
                      <a:gd name="T6" fmla="*/ 1 w 9"/>
                      <a:gd name="T7" fmla="*/ 3 h 5"/>
                      <a:gd name="T8" fmla="*/ 0 w 9"/>
                      <a:gd name="T9" fmla="*/ 4 h 5"/>
                      <a:gd name="T10" fmla="*/ 1 w 9"/>
                      <a:gd name="T11" fmla="*/ 5 h 5"/>
                      <a:gd name="T12" fmla="*/ 1 w 9"/>
                      <a:gd name="T13" fmla="*/ 5 h 5"/>
                      <a:gd name="T14" fmla="*/ 3 w 9"/>
                      <a:gd name="T15" fmla="*/ 4 h 5"/>
                      <a:gd name="T16" fmla="*/ 9 w 9"/>
                      <a:gd name="T17" fmla="*/ 2 h 5"/>
                      <a:gd name="T18" fmla="*/ 9 w 9"/>
                      <a:gd name="T19" fmla="*/ 0 h 5"/>
                      <a:gd name="T20" fmla="*/ 8 w 9"/>
                      <a:gd name="T21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9" h="5">
                        <a:moveTo>
                          <a:pt x="8" y="0"/>
                        </a:move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6" y="1"/>
                          <a:pt x="4" y="1"/>
                          <a:pt x="2" y="2"/>
                        </a:cubicBezTo>
                        <a:cubicBezTo>
                          <a:pt x="2" y="2"/>
                          <a:pt x="1" y="2"/>
                          <a:pt x="1" y="3"/>
                        </a:cubicBezTo>
                        <a:cubicBezTo>
                          <a:pt x="0" y="3"/>
                          <a:pt x="0" y="3"/>
                          <a:pt x="0" y="4"/>
                        </a:cubicBezTo>
                        <a:cubicBezTo>
                          <a:pt x="0" y="4"/>
                          <a:pt x="0" y="5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2" y="5"/>
                          <a:pt x="2" y="4"/>
                          <a:pt x="3" y="4"/>
                        </a:cubicBezTo>
                        <a:cubicBezTo>
                          <a:pt x="5" y="4"/>
                          <a:pt x="7" y="3"/>
                          <a:pt x="9" y="2"/>
                        </a:cubicBezTo>
                        <a:cubicBezTo>
                          <a:pt x="9" y="2"/>
                          <a:pt x="9" y="1"/>
                          <a:pt x="9" y="0"/>
                        </a:cubicBezTo>
                        <a:cubicBezTo>
                          <a:pt x="9" y="0"/>
                          <a:pt x="8" y="0"/>
                          <a:pt x="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3" name="Freeform 86"/>
                  <p:cNvSpPr/>
                  <p:nvPr/>
                </p:nvSpPr>
                <p:spPr bwMode="auto">
                  <a:xfrm>
                    <a:off x="3396" y="2122"/>
                    <a:ext cx="24" cy="12"/>
                  </a:xfrm>
                  <a:custGeom>
                    <a:avLst/>
                    <a:gdLst>
                      <a:gd name="T0" fmla="*/ 9 w 10"/>
                      <a:gd name="T1" fmla="*/ 0 h 5"/>
                      <a:gd name="T2" fmla="*/ 8 w 10"/>
                      <a:gd name="T3" fmla="*/ 0 h 5"/>
                      <a:gd name="T4" fmla="*/ 1 w 10"/>
                      <a:gd name="T5" fmla="*/ 3 h 5"/>
                      <a:gd name="T6" fmla="*/ 1 w 10"/>
                      <a:gd name="T7" fmla="*/ 4 h 5"/>
                      <a:gd name="T8" fmla="*/ 2 w 10"/>
                      <a:gd name="T9" fmla="*/ 5 h 5"/>
                      <a:gd name="T10" fmla="*/ 2 w 10"/>
                      <a:gd name="T11" fmla="*/ 5 h 5"/>
                      <a:gd name="T12" fmla="*/ 9 w 10"/>
                      <a:gd name="T13" fmla="*/ 2 h 5"/>
                      <a:gd name="T14" fmla="*/ 10 w 10"/>
                      <a:gd name="T15" fmla="*/ 1 h 5"/>
                      <a:gd name="T16" fmla="*/ 9 w 10"/>
                      <a:gd name="T1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5">
                        <a:moveTo>
                          <a:pt x="9" y="0"/>
                        </a:moveTo>
                        <a:cubicBezTo>
                          <a:pt x="9" y="0"/>
                          <a:pt x="8" y="0"/>
                          <a:pt x="8" y="0"/>
                        </a:cubicBezTo>
                        <a:cubicBezTo>
                          <a:pt x="6" y="1"/>
                          <a:pt x="3" y="2"/>
                          <a:pt x="1" y="3"/>
                        </a:cubicBezTo>
                        <a:cubicBezTo>
                          <a:pt x="1" y="3"/>
                          <a:pt x="0" y="4"/>
                          <a:pt x="1" y="4"/>
                        </a:cubicBezTo>
                        <a:cubicBezTo>
                          <a:pt x="1" y="5"/>
                          <a:pt x="1" y="5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4" y="4"/>
                          <a:pt x="7" y="3"/>
                          <a:pt x="9" y="2"/>
                        </a:cubicBezTo>
                        <a:cubicBezTo>
                          <a:pt x="10" y="2"/>
                          <a:pt x="10" y="1"/>
                          <a:pt x="10" y="1"/>
                        </a:cubicBezTo>
                        <a:cubicBezTo>
                          <a:pt x="10" y="0"/>
                          <a:pt x="9" y="0"/>
                          <a:pt x="9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4" name="Freeform 87"/>
                  <p:cNvSpPr/>
                  <p:nvPr/>
                </p:nvSpPr>
                <p:spPr bwMode="auto">
                  <a:xfrm>
                    <a:off x="3365" y="2139"/>
                    <a:ext cx="22" cy="16"/>
                  </a:xfrm>
                  <a:custGeom>
                    <a:avLst/>
                    <a:gdLst>
                      <a:gd name="T0" fmla="*/ 8 w 9"/>
                      <a:gd name="T1" fmla="*/ 0 h 7"/>
                      <a:gd name="T2" fmla="*/ 7 w 9"/>
                      <a:gd name="T3" fmla="*/ 0 h 7"/>
                      <a:gd name="T4" fmla="*/ 1 w 9"/>
                      <a:gd name="T5" fmla="*/ 5 h 7"/>
                      <a:gd name="T6" fmla="*/ 1 w 9"/>
                      <a:gd name="T7" fmla="*/ 6 h 7"/>
                      <a:gd name="T8" fmla="*/ 2 w 9"/>
                      <a:gd name="T9" fmla="*/ 7 h 7"/>
                      <a:gd name="T10" fmla="*/ 2 w 9"/>
                      <a:gd name="T11" fmla="*/ 6 h 7"/>
                      <a:gd name="T12" fmla="*/ 8 w 9"/>
                      <a:gd name="T13" fmla="*/ 2 h 7"/>
                      <a:gd name="T14" fmla="*/ 9 w 9"/>
                      <a:gd name="T15" fmla="*/ 0 h 7"/>
                      <a:gd name="T16" fmla="*/ 8 w 9"/>
                      <a:gd name="T1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7">
                        <a:moveTo>
                          <a:pt x="8" y="0"/>
                        </a:moveTo>
                        <a:cubicBezTo>
                          <a:pt x="8" y="0"/>
                          <a:pt x="7" y="0"/>
                          <a:pt x="7" y="0"/>
                        </a:cubicBezTo>
                        <a:cubicBezTo>
                          <a:pt x="5" y="1"/>
                          <a:pt x="3" y="3"/>
                          <a:pt x="1" y="5"/>
                        </a:cubicBezTo>
                        <a:cubicBezTo>
                          <a:pt x="0" y="5"/>
                          <a:pt x="0" y="6"/>
                          <a:pt x="1" y="6"/>
                        </a:cubicBezTo>
                        <a:cubicBezTo>
                          <a:pt x="2" y="7"/>
                          <a:pt x="2" y="7"/>
                          <a:pt x="2" y="7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4" y="5"/>
                          <a:pt x="6" y="3"/>
                          <a:pt x="8" y="2"/>
                        </a:cubicBezTo>
                        <a:cubicBezTo>
                          <a:pt x="9" y="1"/>
                          <a:pt x="9" y="1"/>
                          <a:pt x="9" y="0"/>
                        </a:cubicBezTo>
                        <a:cubicBezTo>
                          <a:pt x="9" y="0"/>
                          <a:pt x="8" y="0"/>
                          <a:pt x="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5" name="Freeform 88"/>
                  <p:cNvSpPr/>
                  <p:nvPr/>
                </p:nvSpPr>
                <p:spPr bwMode="auto">
                  <a:xfrm>
                    <a:off x="3399" y="2309"/>
                    <a:ext cx="23" cy="5"/>
                  </a:xfrm>
                  <a:custGeom>
                    <a:avLst/>
                    <a:gdLst>
                      <a:gd name="T0" fmla="*/ 1 w 10"/>
                      <a:gd name="T1" fmla="*/ 0 h 2"/>
                      <a:gd name="T2" fmla="*/ 0 w 10"/>
                      <a:gd name="T3" fmla="*/ 1 h 2"/>
                      <a:gd name="T4" fmla="*/ 1 w 10"/>
                      <a:gd name="T5" fmla="*/ 2 h 2"/>
                      <a:gd name="T6" fmla="*/ 5 w 10"/>
                      <a:gd name="T7" fmla="*/ 2 h 2"/>
                      <a:gd name="T8" fmla="*/ 6 w 10"/>
                      <a:gd name="T9" fmla="*/ 2 h 2"/>
                      <a:gd name="T10" fmla="*/ 9 w 10"/>
                      <a:gd name="T11" fmla="*/ 2 h 2"/>
                      <a:gd name="T12" fmla="*/ 10 w 10"/>
                      <a:gd name="T13" fmla="*/ 1 h 2"/>
                      <a:gd name="T14" fmla="*/ 9 w 10"/>
                      <a:gd name="T15" fmla="*/ 0 h 2"/>
                      <a:gd name="T16" fmla="*/ 9 w 10"/>
                      <a:gd name="T17" fmla="*/ 0 h 2"/>
                      <a:gd name="T18" fmla="*/ 6 w 10"/>
                      <a:gd name="T19" fmla="*/ 0 h 2"/>
                      <a:gd name="T20" fmla="*/ 2 w 10"/>
                      <a:gd name="T21" fmla="*/ 0 h 2"/>
                      <a:gd name="T22" fmla="*/ 1 w 10"/>
                      <a:gd name="T2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" h="2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1"/>
                          <a:pt x="1" y="2"/>
                          <a:pt x="1" y="2"/>
                        </a:cubicBezTo>
                        <a:cubicBezTo>
                          <a:pt x="3" y="2"/>
                          <a:pt x="4" y="2"/>
                          <a:pt x="5" y="2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9" y="2"/>
                        </a:cubicBezTo>
                        <a:cubicBezTo>
                          <a:pt x="10" y="2"/>
                          <a:pt x="10" y="2"/>
                          <a:pt x="10" y="1"/>
                        </a:cubicBezTo>
                        <a:cubicBezTo>
                          <a:pt x="10" y="0"/>
                          <a:pt x="10" y="0"/>
                          <a:pt x="9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5" y="0"/>
                          <a:pt x="3" y="0"/>
                          <a:pt x="2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6" name="Freeform 89"/>
                  <p:cNvSpPr/>
                  <p:nvPr/>
                </p:nvSpPr>
                <p:spPr bwMode="auto">
                  <a:xfrm>
                    <a:off x="3534" y="2146"/>
                    <a:ext cx="19" cy="19"/>
                  </a:xfrm>
                  <a:custGeom>
                    <a:avLst/>
                    <a:gdLst>
                      <a:gd name="T0" fmla="*/ 1 w 8"/>
                      <a:gd name="T1" fmla="*/ 0 h 8"/>
                      <a:gd name="T2" fmla="*/ 1 w 8"/>
                      <a:gd name="T3" fmla="*/ 0 h 8"/>
                      <a:gd name="T4" fmla="*/ 1 w 8"/>
                      <a:gd name="T5" fmla="*/ 2 h 8"/>
                      <a:gd name="T6" fmla="*/ 6 w 8"/>
                      <a:gd name="T7" fmla="*/ 7 h 8"/>
                      <a:gd name="T8" fmla="*/ 7 w 8"/>
                      <a:gd name="T9" fmla="*/ 8 h 8"/>
                      <a:gd name="T10" fmla="*/ 7 w 8"/>
                      <a:gd name="T11" fmla="*/ 7 h 8"/>
                      <a:gd name="T12" fmla="*/ 7 w 8"/>
                      <a:gd name="T13" fmla="*/ 6 h 8"/>
                      <a:gd name="T14" fmla="*/ 2 w 8"/>
                      <a:gd name="T15" fmla="*/ 0 h 8"/>
                      <a:gd name="T16" fmla="*/ 1 w 8"/>
                      <a:gd name="T17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" h="8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1"/>
                          <a:pt x="1" y="2"/>
                        </a:cubicBezTo>
                        <a:cubicBezTo>
                          <a:pt x="2" y="3"/>
                          <a:pt x="4" y="5"/>
                          <a:pt x="6" y="7"/>
                        </a:cubicBezTo>
                        <a:cubicBezTo>
                          <a:pt x="7" y="8"/>
                          <a:pt x="7" y="8"/>
                          <a:pt x="7" y="8"/>
                        </a:cubicBezTo>
                        <a:cubicBezTo>
                          <a:pt x="7" y="7"/>
                          <a:pt x="7" y="7"/>
                          <a:pt x="7" y="7"/>
                        </a:cubicBezTo>
                        <a:cubicBezTo>
                          <a:pt x="8" y="7"/>
                          <a:pt x="8" y="6"/>
                          <a:pt x="7" y="6"/>
                        </a:cubicBezTo>
                        <a:cubicBezTo>
                          <a:pt x="6" y="4"/>
                          <a:pt x="4" y="2"/>
                          <a:pt x="2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7" name="Freeform 90"/>
                  <p:cNvSpPr/>
                  <p:nvPr/>
                </p:nvSpPr>
                <p:spPr bwMode="auto">
                  <a:xfrm>
                    <a:off x="3365" y="2293"/>
                    <a:ext cx="22" cy="16"/>
                  </a:xfrm>
                  <a:custGeom>
                    <a:avLst/>
                    <a:gdLst>
                      <a:gd name="T0" fmla="*/ 1 w 9"/>
                      <a:gd name="T1" fmla="*/ 0 h 7"/>
                      <a:gd name="T2" fmla="*/ 1 w 9"/>
                      <a:gd name="T3" fmla="*/ 1 h 7"/>
                      <a:gd name="T4" fmla="*/ 1 w 9"/>
                      <a:gd name="T5" fmla="*/ 3 h 7"/>
                      <a:gd name="T6" fmla="*/ 8 w 9"/>
                      <a:gd name="T7" fmla="*/ 7 h 7"/>
                      <a:gd name="T8" fmla="*/ 8 w 9"/>
                      <a:gd name="T9" fmla="*/ 7 h 7"/>
                      <a:gd name="T10" fmla="*/ 9 w 9"/>
                      <a:gd name="T11" fmla="*/ 6 h 7"/>
                      <a:gd name="T12" fmla="*/ 9 w 9"/>
                      <a:gd name="T13" fmla="*/ 5 h 7"/>
                      <a:gd name="T14" fmla="*/ 2 w 9"/>
                      <a:gd name="T15" fmla="*/ 1 h 7"/>
                      <a:gd name="T16" fmla="*/ 1 w 9"/>
                      <a:gd name="T1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7">
                        <a:moveTo>
                          <a:pt x="1" y="0"/>
                        </a:moveTo>
                        <a:cubicBezTo>
                          <a:pt x="1" y="0"/>
                          <a:pt x="1" y="1"/>
                          <a:pt x="1" y="1"/>
                        </a:cubicBezTo>
                        <a:cubicBezTo>
                          <a:pt x="0" y="1"/>
                          <a:pt x="0" y="2"/>
                          <a:pt x="1" y="3"/>
                        </a:cubicBezTo>
                        <a:cubicBezTo>
                          <a:pt x="3" y="4"/>
                          <a:pt x="5" y="6"/>
                          <a:pt x="8" y="7"/>
                        </a:cubicBezTo>
                        <a:cubicBezTo>
                          <a:pt x="8" y="7"/>
                          <a:pt x="8" y="7"/>
                          <a:pt x="8" y="7"/>
                        </a:cubicBezTo>
                        <a:cubicBezTo>
                          <a:pt x="8" y="7"/>
                          <a:pt x="9" y="7"/>
                          <a:pt x="9" y="6"/>
                        </a:cubicBezTo>
                        <a:cubicBezTo>
                          <a:pt x="9" y="6"/>
                          <a:pt x="9" y="5"/>
                          <a:pt x="9" y="5"/>
                        </a:cubicBezTo>
                        <a:cubicBezTo>
                          <a:pt x="6" y="4"/>
                          <a:pt x="4" y="2"/>
                          <a:pt x="2" y="1"/>
                        </a:cubicBezTo>
                        <a:cubicBezTo>
                          <a:pt x="2" y="1"/>
                          <a:pt x="2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8" name="Freeform 91"/>
                  <p:cNvSpPr/>
                  <p:nvPr/>
                </p:nvSpPr>
                <p:spPr bwMode="auto">
                  <a:xfrm>
                    <a:off x="3446" y="2411"/>
                    <a:ext cx="21" cy="12"/>
                  </a:xfrm>
                  <a:custGeom>
                    <a:avLst/>
                    <a:gdLst>
                      <a:gd name="T0" fmla="*/ 8 w 9"/>
                      <a:gd name="T1" fmla="*/ 0 h 5"/>
                      <a:gd name="T2" fmla="*/ 8 w 9"/>
                      <a:gd name="T3" fmla="*/ 0 h 5"/>
                      <a:gd name="T4" fmla="*/ 0 w 9"/>
                      <a:gd name="T5" fmla="*/ 2 h 5"/>
                      <a:gd name="T6" fmla="*/ 0 w 9"/>
                      <a:gd name="T7" fmla="*/ 4 h 5"/>
                      <a:gd name="T8" fmla="*/ 1 w 9"/>
                      <a:gd name="T9" fmla="*/ 5 h 5"/>
                      <a:gd name="T10" fmla="*/ 1 w 9"/>
                      <a:gd name="T11" fmla="*/ 5 h 5"/>
                      <a:gd name="T12" fmla="*/ 8 w 9"/>
                      <a:gd name="T13" fmla="*/ 2 h 5"/>
                      <a:gd name="T14" fmla="*/ 9 w 9"/>
                      <a:gd name="T15" fmla="*/ 0 h 5"/>
                      <a:gd name="T16" fmla="*/ 8 w 9"/>
                      <a:gd name="T1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5">
                        <a:moveTo>
                          <a:pt x="8" y="0"/>
                        </a:move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5" y="1"/>
                          <a:pt x="3" y="2"/>
                          <a:pt x="0" y="2"/>
                        </a:cubicBezTo>
                        <a:cubicBezTo>
                          <a:pt x="0" y="3"/>
                          <a:pt x="0" y="3"/>
                          <a:pt x="0" y="4"/>
                        </a:cubicBezTo>
                        <a:cubicBezTo>
                          <a:pt x="0" y="4"/>
                          <a:pt x="0" y="5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4" y="4"/>
                          <a:pt x="6" y="3"/>
                          <a:pt x="8" y="2"/>
                        </a:cubicBezTo>
                        <a:cubicBezTo>
                          <a:pt x="9" y="1"/>
                          <a:pt x="9" y="1"/>
                          <a:pt x="9" y="0"/>
                        </a:cubicBezTo>
                        <a:cubicBezTo>
                          <a:pt x="9" y="0"/>
                          <a:pt x="8" y="0"/>
                          <a:pt x="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9" name="Freeform 92"/>
                  <p:cNvSpPr/>
                  <p:nvPr/>
                </p:nvSpPr>
                <p:spPr bwMode="auto">
                  <a:xfrm>
                    <a:off x="3560" y="2314"/>
                    <a:ext cx="14" cy="21"/>
                  </a:xfrm>
                  <a:custGeom>
                    <a:avLst/>
                    <a:gdLst>
                      <a:gd name="T0" fmla="*/ 5 w 6"/>
                      <a:gd name="T1" fmla="*/ 0 h 9"/>
                      <a:gd name="T2" fmla="*/ 4 w 6"/>
                      <a:gd name="T3" fmla="*/ 1 h 9"/>
                      <a:gd name="T4" fmla="*/ 1 w 6"/>
                      <a:gd name="T5" fmla="*/ 8 h 9"/>
                      <a:gd name="T6" fmla="*/ 1 w 6"/>
                      <a:gd name="T7" fmla="*/ 9 h 9"/>
                      <a:gd name="T8" fmla="*/ 2 w 6"/>
                      <a:gd name="T9" fmla="*/ 9 h 9"/>
                      <a:gd name="T10" fmla="*/ 3 w 6"/>
                      <a:gd name="T11" fmla="*/ 9 h 9"/>
                      <a:gd name="T12" fmla="*/ 6 w 6"/>
                      <a:gd name="T13" fmla="*/ 2 h 9"/>
                      <a:gd name="T14" fmla="*/ 6 w 6"/>
                      <a:gd name="T15" fmla="*/ 0 h 9"/>
                      <a:gd name="T16" fmla="*/ 5 w 6"/>
                      <a:gd name="T17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" h="9">
                        <a:moveTo>
                          <a:pt x="5" y="0"/>
                        </a:moveTo>
                        <a:cubicBezTo>
                          <a:pt x="5" y="0"/>
                          <a:pt x="4" y="0"/>
                          <a:pt x="4" y="1"/>
                        </a:cubicBezTo>
                        <a:cubicBezTo>
                          <a:pt x="3" y="3"/>
                          <a:pt x="2" y="5"/>
                          <a:pt x="1" y="8"/>
                        </a:cubicBezTo>
                        <a:cubicBezTo>
                          <a:pt x="0" y="8"/>
                          <a:pt x="1" y="9"/>
                          <a:pt x="1" y="9"/>
                        </a:cubicBezTo>
                        <a:cubicBezTo>
                          <a:pt x="2" y="9"/>
                          <a:pt x="2" y="9"/>
                          <a:pt x="2" y="9"/>
                        </a:cubicBezTo>
                        <a:cubicBezTo>
                          <a:pt x="2" y="9"/>
                          <a:pt x="2" y="9"/>
                          <a:pt x="3" y="9"/>
                        </a:cubicBezTo>
                        <a:cubicBezTo>
                          <a:pt x="4" y="7"/>
                          <a:pt x="5" y="4"/>
                          <a:pt x="6" y="2"/>
                        </a:cubicBezTo>
                        <a:cubicBezTo>
                          <a:pt x="6" y="1"/>
                          <a:pt x="6" y="0"/>
                          <a:pt x="6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0" name="Freeform 93"/>
                  <p:cNvSpPr/>
                  <p:nvPr/>
                </p:nvSpPr>
                <p:spPr bwMode="auto">
                  <a:xfrm>
                    <a:off x="3558" y="2174"/>
                    <a:ext cx="14" cy="22"/>
                  </a:xfrm>
                  <a:custGeom>
                    <a:avLst/>
                    <a:gdLst>
                      <a:gd name="T0" fmla="*/ 1 w 6"/>
                      <a:gd name="T1" fmla="*/ 0 h 9"/>
                      <a:gd name="T2" fmla="*/ 0 w 6"/>
                      <a:gd name="T3" fmla="*/ 0 h 9"/>
                      <a:gd name="T4" fmla="*/ 0 w 6"/>
                      <a:gd name="T5" fmla="*/ 1 h 9"/>
                      <a:gd name="T6" fmla="*/ 4 w 6"/>
                      <a:gd name="T7" fmla="*/ 8 h 9"/>
                      <a:gd name="T8" fmla="*/ 4 w 6"/>
                      <a:gd name="T9" fmla="*/ 8 h 9"/>
                      <a:gd name="T10" fmla="*/ 5 w 6"/>
                      <a:gd name="T11" fmla="*/ 9 h 9"/>
                      <a:gd name="T12" fmla="*/ 5 w 6"/>
                      <a:gd name="T13" fmla="*/ 9 h 9"/>
                      <a:gd name="T14" fmla="*/ 6 w 6"/>
                      <a:gd name="T15" fmla="*/ 7 h 9"/>
                      <a:gd name="T16" fmla="*/ 6 w 6"/>
                      <a:gd name="T17" fmla="*/ 7 h 9"/>
                      <a:gd name="T18" fmla="*/ 2 w 6"/>
                      <a:gd name="T19" fmla="*/ 0 h 9"/>
                      <a:gd name="T20" fmla="*/ 1 w 6"/>
                      <a:gd name="T21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" h="9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3" y="5"/>
                          <a:pt x="4" y="8"/>
                        </a:cubicBezTo>
                        <a:cubicBezTo>
                          <a:pt x="4" y="8"/>
                          <a:pt x="4" y="8"/>
                          <a:pt x="4" y="8"/>
                        </a:cubicBezTo>
                        <a:cubicBezTo>
                          <a:pt x="4" y="8"/>
                          <a:pt x="4" y="9"/>
                          <a:pt x="5" y="9"/>
                        </a:cubicBezTo>
                        <a:cubicBezTo>
                          <a:pt x="5" y="9"/>
                          <a:pt x="5" y="9"/>
                          <a:pt x="5" y="9"/>
                        </a:cubicBezTo>
                        <a:cubicBezTo>
                          <a:pt x="6" y="8"/>
                          <a:pt x="6" y="8"/>
                          <a:pt x="6" y="7"/>
                        </a:cubicBezTo>
                        <a:cubicBezTo>
                          <a:pt x="6" y="7"/>
                          <a:pt x="6" y="7"/>
                          <a:pt x="6" y="7"/>
                        </a:cubicBezTo>
                        <a:cubicBezTo>
                          <a:pt x="5" y="4"/>
                          <a:pt x="3" y="2"/>
                          <a:pt x="2" y="0"/>
                        </a:cubicBezTo>
                        <a:cubicBezTo>
                          <a:pt x="2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1" name="Freeform 94"/>
                  <p:cNvSpPr/>
                  <p:nvPr/>
                </p:nvSpPr>
                <p:spPr bwMode="auto">
                  <a:xfrm>
                    <a:off x="3344" y="2267"/>
                    <a:ext cx="14" cy="19"/>
                  </a:xfrm>
                  <a:custGeom>
                    <a:avLst/>
                    <a:gdLst>
                      <a:gd name="T0" fmla="*/ 1 w 6"/>
                      <a:gd name="T1" fmla="*/ 0 h 8"/>
                      <a:gd name="T2" fmla="*/ 0 w 6"/>
                      <a:gd name="T3" fmla="*/ 0 h 8"/>
                      <a:gd name="T4" fmla="*/ 0 w 6"/>
                      <a:gd name="T5" fmla="*/ 1 h 8"/>
                      <a:gd name="T6" fmla="*/ 3 w 6"/>
                      <a:gd name="T7" fmla="*/ 7 h 8"/>
                      <a:gd name="T8" fmla="*/ 4 w 6"/>
                      <a:gd name="T9" fmla="*/ 8 h 8"/>
                      <a:gd name="T10" fmla="*/ 5 w 6"/>
                      <a:gd name="T11" fmla="*/ 8 h 8"/>
                      <a:gd name="T12" fmla="*/ 6 w 6"/>
                      <a:gd name="T13" fmla="*/ 8 h 8"/>
                      <a:gd name="T14" fmla="*/ 6 w 6"/>
                      <a:gd name="T15" fmla="*/ 6 h 8"/>
                      <a:gd name="T16" fmla="*/ 5 w 6"/>
                      <a:gd name="T17" fmla="*/ 5 h 8"/>
                      <a:gd name="T18" fmla="*/ 2 w 6"/>
                      <a:gd name="T19" fmla="*/ 0 h 8"/>
                      <a:gd name="T20" fmla="*/ 1 w 6"/>
                      <a:gd name="T21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" h="8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7"/>
                        </a:cubicBezTo>
                        <a:cubicBezTo>
                          <a:pt x="4" y="8"/>
                          <a:pt x="4" y="8"/>
                          <a:pt x="4" y="8"/>
                        </a:cubicBezTo>
                        <a:cubicBezTo>
                          <a:pt x="5" y="8"/>
                          <a:pt x="5" y="8"/>
                          <a:pt x="5" y="8"/>
                        </a:cubicBezTo>
                        <a:cubicBezTo>
                          <a:pt x="6" y="8"/>
                          <a:pt x="6" y="8"/>
                          <a:pt x="6" y="8"/>
                        </a:cubicBezTo>
                        <a:cubicBezTo>
                          <a:pt x="6" y="8"/>
                          <a:pt x="6" y="7"/>
                          <a:pt x="6" y="6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4" y="4"/>
                          <a:pt x="3" y="2"/>
                          <a:pt x="2" y="0"/>
                        </a:cubicBezTo>
                        <a:cubicBezTo>
                          <a:pt x="2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2" name="Freeform 95"/>
                  <p:cNvSpPr/>
                  <p:nvPr/>
                </p:nvSpPr>
                <p:spPr bwMode="auto">
                  <a:xfrm>
                    <a:off x="3539" y="2345"/>
                    <a:ext cx="19" cy="21"/>
                  </a:xfrm>
                  <a:custGeom>
                    <a:avLst/>
                    <a:gdLst>
                      <a:gd name="T0" fmla="*/ 6 w 8"/>
                      <a:gd name="T1" fmla="*/ 0 h 9"/>
                      <a:gd name="T2" fmla="*/ 5 w 8"/>
                      <a:gd name="T3" fmla="*/ 1 h 9"/>
                      <a:gd name="T4" fmla="*/ 0 w 8"/>
                      <a:gd name="T5" fmla="*/ 7 h 9"/>
                      <a:gd name="T6" fmla="*/ 0 w 8"/>
                      <a:gd name="T7" fmla="*/ 8 h 9"/>
                      <a:gd name="T8" fmla="*/ 1 w 8"/>
                      <a:gd name="T9" fmla="*/ 9 h 9"/>
                      <a:gd name="T10" fmla="*/ 2 w 8"/>
                      <a:gd name="T11" fmla="*/ 8 h 9"/>
                      <a:gd name="T12" fmla="*/ 7 w 8"/>
                      <a:gd name="T13" fmla="*/ 2 h 9"/>
                      <a:gd name="T14" fmla="*/ 7 w 8"/>
                      <a:gd name="T15" fmla="*/ 1 h 9"/>
                      <a:gd name="T16" fmla="*/ 6 w 8"/>
                      <a:gd name="T17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" h="9">
                        <a:moveTo>
                          <a:pt x="6" y="0"/>
                        </a:moveTo>
                        <a:cubicBezTo>
                          <a:pt x="6" y="0"/>
                          <a:pt x="6" y="1"/>
                          <a:pt x="5" y="1"/>
                        </a:cubicBezTo>
                        <a:cubicBezTo>
                          <a:pt x="4" y="3"/>
                          <a:pt x="2" y="5"/>
                          <a:pt x="0" y="7"/>
                        </a:cubicBezTo>
                        <a:cubicBezTo>
                          <a:pt x="0" y="7"/>
                          <a:pt x="0" y="8"/>
                          <a:pt x="0" y="8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2" y="8"/>
                          <a:pt x="2" y="8"/>
                          <a:pt x="2" y="8"/>
                        </a:cubicBezTo>
                        <a:cubicBezTo>
                          <a:pt x="4" y="6"/>
                          <a:pt x="6" y="4"/>
                          <a:pt x="7" y="2"/>
                        </a:cubicBezTo>
                        <a:cubicBezTo>
                          <a:pt x="8" y="2"/>
                          <a:pt x="7" y="1"/>
                          <a:pt x="7" y="1"/>
                        </a:cubicBezTo>
                        <a:cubicBezTo>
                          <a:pt x="7" y="1"/>
                          <a:pt x="7" y="0"/>
                          <a:pt x="6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" name="Freeform 96"/>
                  <p:cNvSpPr/>
                  <p:nvPr/>
                </p:nvSpPr>
                <p:spPr bwMode="auto">
                  <a:xfrm>
                    <a:off x="3342" y="2162"/>
                    <a:ext cx="16" cy="19"/>
                  </a:xfrm>
                  <a:custGeom>
                    <a:avLst/>
                    <a:gdLst>
                      <a:gd name="T0" fmla="*/ 6 w 7"/>
                      <a:gd name="T1" fmla="*/ 0 h 8"/>
                      <a:gd name="T2" fmla="*/ 5 w 7"/>
                      <a:gd name="T3" fmla="*/ 0 h 8"/>
                      <a:gd name="T4" fmla="*/ 1 w 7"/>
                      <a:gd name="T5" fmla="*/ 7 h 8"/>
                      <a:gd name="T6" fmla="*/ 1 w 7"/>
                      <a:gd name="T7" fmla="*/ 8 h 8"/>
                      <a:gd name="T8" fmla="*/ 2 w 7"/>
                      <a:gd name="T9" fmla="*/ 8 h 8"/>
                      <a:gd name="T10" fmla="*/ 3 w 7"/>
                      <a:gd name="T11" fmla="*/ 8 h 8"/>
                      <a:gd name="T12" fmla="*/ 7 w 7"/>
                      <a:gd name="T13" fmla="*/ 2 h 8"/>
                      <a:gd name="T14" fmla="*/ 7 w 7"/>
                      <a:gd name="T15" fmla="*/ 0 h 8"/>
                      <a:gd name="T16" fmla="*/ 6 w 7"/>
                      <a:gd name="T17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" h="8">
                        <a:moveTo>
                          <a:pt x="6" y="0"/>
                        </a:moveTo>
                        <a:cubicBezTo>
                          <a:pt x="6" y="0"/>
                          <a:pt x="5" y="0"/>
                          <a:pt x="5" y="0"/>
                        </a:cubicBezTo>
                        <a:cubicBezTo>
                          <a:pt x="3" y="2"/>
                          <a:pt x="2" y="4"/>
                          <a:pt x="1" y="7"/>
                        </a:cubicBezTo>
                        <a:cubicBezTo>
                          <a:pt x="0" y="7"/>
                          <a:pt x="1" y="8"/>
                          <a:pt x="1" y="8"/>
                        </a:cubicBezTo>
                        <a:cubicBezTo>
                          <a:pt x="2" y="8"/>
                          <a:pt x="2" y="8"/>
                          <a:pt x="2" y="8"/>
                        </a:cubicBezTo>
                        <a:cubicBezTo>
                          <a:pt x="2" y="8"/>
                          <a:pt x="3" y="8"/>
                          <a:pt x="3" y="8"/>
                        </a:cubicBezTo>
                        <a:cubicBezTo>
                          <a:pt x="4" y="6"/>
                          <a:pt x="5" y="4"/>
                          <a:pt x="7" y="2"/>
                        </a:cubicBezTo>
                        <a:cubicBezTo>
                          <a:pt x="7" y="1"/>
                          <a:pt x="7" y="0"/>
                          <a:pt x="7" y="0"/>
                        </a:cubicBezTo>
                        <a:cubicBezTo>
                          <a:pt x="7" y="0"/>
                          <a:pt x="6" y="0"/>
                          <a:pt x="6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4" name="Freeform 97"/>
                  <p:cNvSpPr/>
                  <p:nvPr/>
                </p:nvSpPr>
                <p:spPr bwMode="auto">
                  <a:xfrm>
                    <a:off x="3572" y="2207"/>
                    <a:ext cx="12" cy="22"/>
                  </a:xfrm>
                  <a:custGeom>
                    <a:avLst/>
                    <a:gdLst>
                      <a:gd name="T0" fmla="*/ 2 w 5"/>
                      <a:gd name="T1" fmla="*/ 0 h 9"/>
                      <a:gd name="T2" fmla="*/ 1 w 5"/>
                      <a:gd name="T3" fmla="*/ 0 h 9"/>
                      <a:gd name="T4" fmla="*/ 1 w 5"/>
                      <a:gd name="T5" fmla="*/ 1 h 9"/>
                      <a:gd name="T6" fmla="*/ 3 w 5"/>
                      <a:gd name="T7" fmla="*/ 8 h 9"/>
                      <a:gd name="T8" fmla="*/ 4 w 5"/>
                      <a:gd name="T9" fmla="*/ 9 h 9"/>
                      <a:gd name="T10" fmla="*/ 4 w 5"/>
                      <a:gd name="T11" fmla="*/ 9 h 9"/>
                      <a:gd name="T12" fmla="*/ 5 w 5"/>
                      <a:gd name="T13" fmla="*/ 8 h 9"/>
                      <a:gd name="T14" fmla="*/ 3 w 5"/>
                      <a:gd name="T15" fmla="*/ 0 h 9"/>
                      <a:gd name="T16" fmla="*/ 2 w 5"/>
                      <a:gd name="T17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9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0"/>
                          <a:pt x="0" y="0"/>
                          <a:pt x="1" y="1"/>
                        </a:cubicBezTo>
                        <a:cubicBezTo>
                          <a:pt x="1" y="3"/>
                          <a:pt x="2" y="6"/>
                          <a:pt x="3" y="8"/>
                        </a:cubicBezTo>
                        <a:cubicBezTo>
                          <a:pt x="3" y="9"/>
                          <a:pt x="3" y="9"/>
                          <a:pt x="4" y="9"/>
                        </a:cubicBezTo>
                        <a:cubicBezTo>
                          <a:pt x="4" y="9"/>
                          <a:pt x="4" y="9"/>
                          <a:pt x="4" y="9"/>
                        </a:cubicBezTo>
                        <a:cubicBezTo>
                          <a:pt x="5" y="9"/>
                          <a:pt x="5" y="9"/>
                          <a:pt x="5" y="8"/>
                        </a:cubicBezTo>
                        <a:cubicBezTo>
                          <a:pt x="4" y="5"/>
                          <a:pt x="4" y="3"/>
                          <a:pt x="3" y="0"/>
                        </a:cubicBezTo>
                        <a:cubicBezTo>
                          <a:pt x="3" y="0"/>
                          <a:pt x="2" y="0"/>
                          <a:pt x="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5" name="Freeform 98"/>
                  <p:cNvSpPr/>
                  <p:nvPr/>
                </p:nvSpPr>
                <p:spPr bwMode="auto">
                  <a:xfrm>
                    <a:off x="3574" y="2279"/>
                    <a:ext cx="10" cy="23"/>
                  </a:xfrm>
                  <a:custGeom>
                    <a:avLst/>
                    <a:gdLst>
                      <a:gd name="T0" fmla="*/ 3 w 4"/>
                      <a:gd name="T1" fmla="*/ 0 h 10"/>
                      <a:gd name="T2" fmla="*/ 2 w 4"/>
                      <a:gd name="T3" fmla="*/ 1 h 10"/>
                      <a:gd name="T4" fmla="*/ 1 w 4"/>
                      <a:gd name="T5" fmla="*/ 9 h 10"/>
                      <a:gd name="T6" fmla="*/ 1 w 4"/>
                      <a:gd name="T7" fmla="*/ 10 h 10"/>
                      <a:gd name="T8" fmla="*/ 2 w 4"/>
                      <a:gd name="T9" fmla="*/ 10 h 10"/>
                      <a:gd name="T10" fmla="*/ 3 w 4"/>
                      <a:gd name="T11" fmla="*/ 9 h 10"/>
                      <a:gd name="T12" fmla="*/ 4 w 4"/>
                      <a:gd name="T13" fmla="*/ 2 h 10"/>
                      <a:gd name="T14" fmla="*/ 3 w 4"/>
                      <a:gd name="T15" fmla="*/ 0 h 10"/>
                      <a:gd name="T16" fmla="*/ 3 w 4"/>
                      <a:gd name="T17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10">
                        <a:moveTo>
                          <a:pt x="3" y="0"/>
                        </a:moveTo>
                        <a:cubicBezTo>
                          <a:pt x="3" y="0"/>
                          <a:pt x="2" y="1"/>
                          <a:pt x="2" y="1"/>
                        </a:cubicBezTo>
                        <a:cubicBezTo>
                          <a:pt x="2" y="4"/>
                          <a:pt x="1" y="6"/>
                          <a:pt x="1" y="9"/>
                        </a:cubicBezTo>
                        <a:cubicBezTo>
                          <a:pt x="0" y="9"/>
                          <a:pt x="1" y="10"/>
                          <a:pt x="1" y="10"/>
                        </a:cubicBezTo>
                        <a:cubicBezTo>
                          <a:pt x="2" y="10"/>
                          <a:pt x="2" y="10"/>
                          <a:pt x="2" y="10"/>
                        </a:cubicBezTo>
                        <a:cubicBezTo>
                          <a:pt x="2" y="10"/>
                          <a:pt x="3" y="10"/>
                          <a:pt x="3" y="9"/>
                        </a:cubicBezTo>
                        <a:cubicBezTo>
                          <a:pt x="3" y="7"/>
                          <a:pt x="4" y="4"/>
                          <a:pt x="4" y="2"/>
                        </a:cubicBezTo>
                        <a:cubicBezTo>
                          <a:pt x="4" y="1"/>
                          <a:pt x="4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6" name="Freeform 99"/>
                  <p:cNvSpPr/>
                  <p:nvPr/>
                </p:nvSpPr>
                <p:spPr bwMode="auto">
                  <a:xfrm>
                    <a:off x="3332" y="2193"/>
                    <a:ext cx="10" cy="24"/>
                  </a:xfrm>
                  <a:custGeom>
                    <a:avLst/>
                    <a:gdLst>
                      <a:gd name="T0" fmla="*/ 3 w 4"/>
                      <a:gd name="T1" fmla="*/ 0 h 10"/>
                      <a:gd name="T2" fmla="*/ 2 w 4"/>
                      <a:gd name="T3" fmla="*/ 1 h 10"/>
                      <a:gd name="T4" fmla="*/ 0 w 4"/>
                      <a:gd name="T5" fmla="*/ 9 h 10"/>
                      <a:gd name="T6" fmla="*/ 1 w 4"/>
                      <a:gd name="T7" fmla="*/ 10 h 10"/>
                      <a:gd name="T8" fmla="*/ 1 w 4"/>
                      <a:gd name="T9" fmla="*/ 10 h 10"/>
                      <a:gd name="T10" fmla="*/ 3 w 4"/>
                      <a:gd name="T11" fmla="*/ 9 h 10"/>
                      <a:gd name="T12" fmla="*/ 4 w 4"/>
                      <a:gd name="T13" fmla="*/ 2 h 10"/>
                      <a:gd name="T14" fmla="*/ 3 w 4"/>
                      <a:gd name="T15" fmla="*/ 0 h 10"/>
                      <a:gd name="T16" fmla="*/ 3 w 4"/>
                      <a:gd name="T17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10">
                        <a:moveTo>
                          <a:pt x="3" y="0"/>
                        </a:moveTo>
                        <a:cubicBezTo>
                          <a:pt x="2" y="0"/>
                          <a:pt x="2" y="1"/>
                          <a:pt x="2" y="1"/>
                        </a:cubicBezTo>
                        <a:cubicBezTo>
                          <a:pt x="1" y="4"/>
                          <a:pt x="1" y="6"/>
                          <a:pt x="0" y="9"/>
                        </a:cubicBezTo>
                        <a:cubicBezTo>
                          <a:pt x="0" y="10"/>
                          <a:pt x="1" y="10"/>
                          <a:pt x="1" y="10"/>
                        </a:cubicBezTo>
                        <a:cubicBezTo>
                          <a:pt x="1" y="10"/>
                          <a:pt x="1" y="10"/>
                          <a:pt x="1" y="10"/>
                        </a:cubicBezTo>
                        <a:cubicBezTo>
                          <a:pt x="2" y="10"/>
                          <a:pt x="3" y="10"/>
                          <a:pt x="3" y="9"/>
                        </a:cubicBezTo>
                        <a:cubicBezTo>
                          <a:pt x="3" y="7"/>
                          <a:pt x="3" y="4"/>
                          <a:pt x="4" y="2"/>
                        </a:cubicBezTo>
                        <a:cubicBezTo>
                          <a:pt x="4" y="1"/>
                          <a:pt x="4" y="1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7" name="Freeform 100"/>
                  <p:cNvSpPr/>
                  <p:nvPr/>
                </p:nvSpPr>
                <p:spPr bwMode="auto">
                  <a:xfrm>
                    <a:off x="3581" y="2243"/>
                    <a:ext cx="5" cy="24"/>
                  </a:xfrm>
                  <a:custGeom>
                    <a:avLst/>
                    <a:gdLst>
                      <a:gd name="T0" fmla="*/ 1 w 2"/>
                      <a:gd name="T1" fmla="*/ 0 h 10"/>
                      <a:gd name="T2" fmla="*/ 1 w 2"/>
                      <a:gd name="T3" fmla="*/ 0 h 10"/>
                      <a:gd name="T4" fmla="*/ 0 w 2"/>
                      <a:gd name="T5" fmla="*/ 1 h 10"/>
                      <a:gd name="T6" fmla="*/ 0 w 2"/>
                      <a:gd name="T7" fmla="*/ 6 h 10"/>
                      <a:gd name="T8" fmla="*/ 0 w 2"/>
                      <a:gd name="T9" fmla="*/ 9 h 10"/>
                      <a:gd name="T10" fmla="*/ 1 w 2"/>
                      <a:gd name="T11" fmla="*/ 10 h 10"/>
                      <a:gd name="T12" fmla="*/ 1 w 2"/>
                      <a:gd name="T13" fmla="*/ 10 h 10"/>
                      <a:gd name="T14" fmla="*/ 2 w 2"/>
                      <a:gd name="T15" fmla="*/ 9 h 10"/>
                      <a:gd name="T16" fmla="*/ 2 w 2"/>
                      <a:gd name="T17" fmla="*/ 6 h 10"/>
                      <a:gd name="T18" fmla="*/ 2 w 2"/>
                      <a:gd name="T19" fmla="*/ 1 h 10"/>
                      <a:gd name="T20" fmla="*/ 1 w 2"/>
                      <a:gd name="T21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" h="10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3"/>
                          <a:pt x="0" y="4"/>
                          <a:pt x="0" y="6"/>
                        </a:cubicBezTo>
                        <a:cubicBezTo>
                          <a:pt x="0" y="7"/>
                          <a:pt x="0" y="8"/>
                          <a:pt x="0" y="9"/>
                        </a:cubicBezTo>
                        <a:cubicBezTo>
                          <a:pt x="0" y="9"/>
                          <a:pt x="0" y="10"/>
                          <a:pt x="1" y="10"/>
                        </a:cubicBezTo>
                        <a:cubicBezTo>
                          <a:pt x="1" y="10"/>
                          <a:pt x="1" y="10"/>
                          <a:pt x="1" y="10"/>
                        </a:cubicBezTo>
                        <a:cubicBezTo>
                          <a:pt x="2" y="10"/>
                          <a:pt x="2" y="9"/>
                          <a:pt x="2" y="9"/>
                        </a:cubicBezTo>
                        <a:cubicBezTo>
                          <a:pt x="2" y="8"/>
                          <a:pt x="2" y="7"/>
                          <a:pt x="2" y="6"/>
                        </a:cubicBezTo>
                        <a:cubicBezTo>
                          <a:pt x="2" y="4"/>
                          <a:pt x="2" y="3"/>
                          <a:pt x="2" y="1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8" name="Freeform 101"/>
                  <p:cNvSpPr/>
                  <p:nvPr/>
                </p:nvSpPr>
                <p:spPr bwMode="auto">
                  <a:xfrm>
                    <a:off x="3332" y="2231"/>
                    <a:ext cx="10" cy="24"/>
                  </a:xfrm>
                  <a:custGeom>
                    <a:avLst/>
                    <a:gdLst>
                      <a:gd name="T0" fmla="*/ 2 w 4"/>
                      <a:gd name="T1" fmla="*/ 0 h 10"/>
                      <a:gd name="T2" fmla="*/ 1 w 4"/>
                      <a:gd name="T3" fmla="*/ 0 h 10"/>
                      <a:gd name="T4" fmla="*/ 0 w 4"/>
                      <a:gd name="T5" fmla="*/ 1 h 10"/>
                      <a:gd name="T6" fmla="*/ 2 w 4"/>
                      <a:gd name="T7" fmla="*/ 9 h 10"/>
                      <a:gd name="T8" fmla="*/ 3 w 4"/>
                      <a:gd name="T9" fmla="*/ 10 h 10"/>
                      <a:gd name="T10" fmla="*/ 3 w 4"/>
                      <a:gd name="T11" fmla="*/ 10 h 10"/>
                      <a:gd name="T12" fmla="*/ 4 w 4"/>
                      <a:gd name="T13" fmla="*/ 8 h 10"/>
                      <a:gd name="T14" fmla="*/ 3 w 4"/>
                      <a:gd name="T15" fmla="*/ 1 h 10"/>
                      <a:gd name="T16" fmla="*/ 2 w 4"/>
                      <a:gd name="T17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10">
                        <a:moveTo>
                          <a:pt x="2" y="0"/>
                        </a:moveTo>
                        <a:cubicBezTo>
                          <a:pt x="2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1" y="4"/>
                          <a:pt x="1" y="6"/>
                          <a:pt x="2" y="9"/>
                        </a:cubicBezTo>
                        <a:cubicBezTo>
                          <a:pt x="2" y="9"/>
                          <a:pt x="2" y="10"/>
                          <a:pt x="3" y="10"/>
                        </a:cubicBezTo>
                        <a:cubicBezTo>
                          <a:pt x="3" y="10"/>
                          <a:pt x="3" y="10"/>
                          <a:pt x="3" y="10"/>
                        </a:cubicBezTo>
                        <a:cubicBezTo>
                          <a:pt x="4" y="9"/>
                          <a:pt x="4" y="9"/>
                          <a:pt x="4" y="8"/>
                        </a:cubicBezTo>
                        <a:cubicBezTo>
                          <a:pt x="3" y="6"/>
                          <a:pt x="3" y="3"/>
                          <a:pt x="3" y="1"/>
                        </a:cubicBezTo>
                        <a:cubicBezTo>
                          <a:pt x="3" y="0"/>
                          <a:pt x="2" y="0"/>
                          <a:pt x="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9" name="Freeform 102"/>
                  <p:cNvSpPr/>
                  <p:nvPr/>
                </p:nvSpPr>
                <p:spPr bwMode="auto">
                  <a:xfrm>
                    <a:off x="3418" y="2423"/>
                    <a:ext cx="14" cy="7"/>
                  </a:xfrm>
                  <a:custGeom>
                    <a:avLst/>
                    <a:gdLst>
                      <a:gd name="T0" fmla="*/ 5 w 6"/>
                      <a:gd name="T1" fmla="*/ 0 h 3"/>
                      <a:gd name="T2" fmla="*/ 5 w 6"/>
                      <a:gd name="T3" fmla="*/ 0 h 3"/>
                      <a:gd name="T4" fmla="*/ 1 w 6"/>
                      <a:gd name="T5" fmla="*/ 1 h 3"/>
                      <a:gd name="T6" fmla="*/ 0 w 6"/>
                      <a:gd name="T7" fmla="*/ 2 h 3"/>
                      <a:gd name="T8" fmla="*/ 1 w 6"/>
                      <a:gd name="T9" fmla="*/ 3 h 3"/>
                      <a:gd name="T10" fmla="*/ 2 w 6"/>
                      <a:gd name="T11" fmla="*/ 3 h 3"/>
                      <a:gd name="T12" fmla="*/ 5 w 6"/>
                      <a:gd name="T13" fmla="*/ 2 h 3"/>
                      <a:gd name="T14" fmla="*/ 6 w 6"/>
                      <a:gd name="T15" fmla="*/ 1 h 3"/>
                      <a:gd name="T16" fmla="*/ 5 w 6"/>
                      <a:gd name="T1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" h="3">
                        <a:moveTo>
                          <a:pt x="5" y="0"/>
                        </a:move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3" y="0"/>
                          <a:pt x="2" y="1"/>
                          <a:pt x="1" y="1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3"/>
                          <a:pt x="1" y="3"/>
                          <a:pt x="1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3" y="3"/>
                          <a:pt x="4" y="2"/>
                          <a:pt x="5" y="2"/>
                        </a:cubicBezTo>
                        <a:cubicBezTo>
                          <a:pt x="6" y="2"/>
                          <a:pt x="6" y="1"/>
                          <a:pt x="6" y="1"/>
                        </a:cubicBezTo>
                        <a:cubicBezTo>
                          <a:pt x="6" y="0"/>
                          <a:pt x="6" y="0"/>
                          <a:pt x="5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0" name="Freeform 103"/>
                  <p:cNvSpPr/>
                  <p:nvPr/>
                </p:nvSpPr>
                <p:spPr bwMode="auto">
                  <a:xfrm>
                    <a:off x="4421" y="1560"/>
                    <a:ext cx="17" cy="7"/>
                  </a:xfrm>
                  <a:custGeom>
                    <a:avLst/>
                    <a:gdLst>
                      <a:gd name="T0" fmla="*/ 5 w 7"/>
                      <a:gd name="T1" fmla="*/ 0 h 3"/>
                      <a:gd name="T2" fmla="*/ 5 w 7"/>
                      <a:gd name="T3" fmla="*/ 0 h 3"/>
                      <a:gd name="T4" fmla="*/ 2 w 7"/>
                      <a:gd name="T5" fmla="*/ 1 h 3"/>
                      <a:gd name="T6" fmla="*/ 2 w 7"/>
                      <a:gd name="T7" fmla="*/ 1 h 3"/>
                      <a:gd name="T8" fmla="*/ 1 w 7"/>
                      <a:gd name="T9" fmla="*/ 1 h 3"/>
                      <a:gd name="T10" fmla="*/ 0 w 7"/>
                      <a:gd name="T11" fmla="*/ 2 h 3"/>
                      <a:gd name="T12" fmla="*/ 1 w 7"/>
                      <a:gd name="T13" fmla="*/ 3 h 3"/>
                      <a:gd name="T14" fmla="*/ 2 w 7"/>
                      <a:gd name="T15" fmla="*/ 3 h 3"/>
                      <a:gd name="T16" fmla="*/ 6 w 7"/>
                      <a:gd name="T17" fmla="*/ 2 h 3"/>
                      <a:gd name="T18" fmla="*/ 6 w 7"/>
                      <a:gd name="T19" fmla="*/ 1 h 3"/>
                      <a:gd name="T20" fmla="*/ 5 w 7"/>
                      <a:gd name="T21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" h="3">
                        <a:moveTo>
                          <a:pt x="5" y="0"/>
                        </a:move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4" y="1"/>
                          <a:pt x="3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1" y="1"/>
                          <a:pt x="1" y="1"/>
                        </a:cubicBezTo>
                        <a:cubicBezTo>
                          <a:pt x="1" y="1"/>
                          <a:pt x="0" y="1"/>
                          <a:pt x="0" y="2"/>
                        </a:cubicBezTo>
                        <a:cubicBezTo>
                          <a:pt x="0" y="2"/>
                          <a:pt x="1" y="3"/>
                          <a:pt x="1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3" y="3"/>
                          <a:pt x="5" y="3"/>
                          <a:pt x="6" y="2"/>
                        </a:cubicBezTo>
                        <a:cubicBezTo>
                          <a:pt x="6" y="2"/>
                          <a:pt x="7" y="1"/>
                          <a:pt x="6" y="1"/>
                        </a:cubicBezTo>
                        <a:cubicBezTo>
                          <a:pt x="6" y="0"/>
                          <a:pt x="6" y="0"/>
                          <a:pt x="5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1" name="Freeform 104"/>
                  <p:cNvSpPr/>
                  <p:nvPr/>
                </p:nvSpPr>
                <p:spPr bwMode="auto">
                  <a:xfrm>
                    <a:off x="4345" y="1588"/>
                    <a:ext cx="15" cy="22"/>
                  </a:xfrm>
                  <a:custGeom>
                    <a:avLst/>
                    <a:gdLst>
                      <a:gd name="T0" fmla="*/ 1 w 6"/>
                      <a:gd name="T1" fmla="*/ 0 h 9"/>
                      <a:gd name="T2" fmla="*/ 1 w 6"/>
                      <a:gd name="T3" fmla="*/ 0 h 9"/>
                      <a:gd name="T4" fmla="*/ 0 w 6"/>
                      <a:gd name="T5" fmla="*/ 1 h 9"/>
                      <a:gd name="T6" fmla="*/ 4 w 6"/>
                      <a:gd name="T7" fmla="*/ 8 h 9"/>
                      <a:gd name="T8" fmla="*/ 5 w 6"/>
                      <a:gd name="T9" fmla="*/ 9 h 9"/>
                      <a:gd name="T10" fmla="*/ 5 w 6"/>
                      <a:gd name="T11" fmla="*/ 9 h 9"/>
                      <a:gd name="T12" fmla="*/ 6 w 6"/>
                      <a:gd name="T13" fmla="*/ 7 h 9"/>
                      <a:gd name="T14" fmla="*/ 3 w 6"/>
                      <a:gd name="T15" fmla="*/ 0 h 9"/>
                      <a:gd name="T16" fmla="*/ 1 w 6"/>
                      <a:gd name="T17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" h="9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4"/>
                          <a:pt x="2" y="6"/>
                          <a:pt x="4" y="8"/>
                        </a:cubicBezTo>
                        <a:cubicBezTo>
                          <a:pt x="4" y="9"/>
                          <a:pt x="4" y="9"/>
                          <a:pt x="5" y="9"/>
                        </a:cubicBezTo>
                        <a:cubicBezTo>
                          <a:pt x="5" y="9"/>
                          <a:pt x="5" y="9"/>
                          <a:pt x="5" y="9"/>
                        </a:cubicBezTo>
                        <a:cubicBezTo>
                          <a:pt x="6" y="8"/>
                          <a:pt x="6" y="8"/>
                          <a:pt x="6" y="7"/>
                        </a:cubicBezTo>
                        <a:cubicBezTo>
                          <a:pt x="4" y="5"/>
                          <a:pt x="3" y="3"/>
                          <a:pt x="3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2" name="Freeform 105"/>
                  <p:cNvSpPr/>
                  <p:nvPr/>
                </p:nvSpPr>
                <p:spPr bwMode="auto">
                  <a:xfrm>
                    <a:off x="4343" y="1515"/>
                    <a:ext cx="12" cy="23"/>
                  </a:xfrm>
                  <a:custGeom>
                    <a:avLst/>
                    <a:gdLst>
                      <a:gd name="T0" fmla="*/ 4 w 5"/>
                      <a:gd name="T1" fmla="*/ 0 h 10"/>
                      <a:gd name="T2" fmla="*/ 3 w 5"/>
                      <a:gd name="T3" fmla="*/ 1 h 10"/>
                      <a:gd name="T4" fmla="*/ 0 w 5"/>
                      <a:gd name="T5" fmla="*/ 9 h 10"/>
                      <a:gd name="T6" fmla="*/ 1 w 5"/>
                      <a:gd name="T7" fmla="*/ 10 h 10"/>
                      <a:gd name="T8" fmla="*/ 2 w 5"/>
                      <a:gd name="T9" fmla="*/ 10 h 10"/>
                      <a:gd name="T10" fmla="*/ 3 w 5"/>
                      <a:gd name="T11" fmla="*/ 9 h 10"/>
                      <a:gd name="T12" fmla="*/ 5 w 5"/>
                      <a:gd name="T13" fmla="*/ 2 h 10"/>
                      <a:gd name="T14" fmla="*/ 4 w 5"/>
                      <a:gd name="T15" fmla="*/ 0 h 10"/>
                      <a:gd name="T16" fmla="*/ 4 w 5"/>
                      <a:gd name="T17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10">
                        <a:moveTo>
                          <a:pt x="4" y="0"/>
                        </a:moveTo>
                        <a:cubicBezTo>
                          <a:pt x="3" y="0"/>
                          <a:pt x="3" y="1"/>
                          <a:pt x="3" y="1"/>
                        </a:cubicBezTo>
                        <a:cubicBezTo>
                          <a:pt x="2" y="4"/>
                          <a:pt x="1" y="6"/>
                          <a:pt x="0" y="9"/>
                        </a:cubicBezTo>
                        <a:cubicBezTo>
                          <a:pt x="0" y="9"/>
                          <a:pt x="1" y="10"/>
                          <a:pt x="1" y="10"/>
                        </a:cubicBezTo>
                        <a:cubicBezTo>
                          <a:pt x="2" y="10"/>
                          <a:pt x="2" y="10"/>
                          <a:pt x="2" y="10"/>
                        </a:cubicBezTo>
                        <a:cubicBezTo>
                          <a:pt x="2" y="10"/>
                          <a:pt x="3" y="10"/>
                          <a:pt x="3" y="9"/>
                        </a:cubicBezTo>
                        <a:cubicBezTo>
                          <a:pt x="3" y="7"/>
                          <a:pt x="4" y="4"/>
                          <a:pt x="5" y="2"/>
                        </a:cubicBezTo>
                        <a:cubicBezTo>
                          <a:pt x="5" y="1"/>
                          <a:pt x="5" y="1"/>
                          <a:pt x="4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" name="Freeform 106"/>
                  <p:cNvSpPr/>
                  <p:nvPr/>
                </p:nvSpPr>
                <p:spPr bwMode="auto">
                  <a:xfrm>
                    <a:off x="4583" y="1657"/>
                    <a:ext cx="14" cy="21"/>
                  </a:xfrm>
                  <a:custGeom>
                    <a:avLst/>
                    <a:gdLst>
                      <a:gd name="T0" fmla="*/ 5 w 6"/>
                      <a:gd name="T1" fmla="*/ 0 h 9"/>
                      <a:gd name="T2" fmla="*/ 4 w 6"/>
                      <a:gd name="T3" fmla="*/ 0 h 9"/>
                      <a:gd name="T4" fmla="*/ 1 w 6"/>
                      <a:gd name="T5" fmla="*/ 7 h 9"/>
                      <a:gd name="T6" fmla="*/ 1 w 6"/>
                      <a:gd name="T7" fmla="*/ 9 h 9"/>
                      <a:gd name="T8" fmla="*/ 2 w 6"/>
                      <a:gd name="T9" fmla="*/ 9 h 9"/>
                      <a:gd name="T10" fmla="*/ 3 w 6"/>
                      <a:gd name="T11" fmla="*/ 8 h 9"/>
                      <a:gd name="T12" fmla="*/ 6 w 6"/>
                      <a:gd name="T13" fmla="*/ 1 h 9"/>
                      <a:gd name="T14" fmla="*/ 6 w 6"/>
                      <a:gd name="T15" fmla="*/ 0 h 9"/>
                      <a:gd name="T16" fmla="*/ 5 w 6"/>
                      <a:gd name="T17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" h="9">
                        <a:moveTo>
                          <a:pt x="5" y="0"/>
                        </a:move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3" y="3"/>
                          <a:pt x="2" y="5"/>
                          <a:pt x="1" y="7"/>
                        </a:cubicBezTo>
                        <a:cubicBezTo>
                          <a:pt x="0" y="8"/>
                          <a:pt x="1" y="8"/>
                          <a:pt x="1" y="9"/>
                        </a:cubicBezTo>
                        <a:cubicBezTo>
                          <a:pt x="2" y="9"/>
                          <a:pt x="2" y="9"/>
                          <a:pt x="2" y="9"/>
                        </a:cubicBezTo>
                        <a:cubicBezTo>
                          <a:pt x="2" y="9"/>
                          <a:pt x="3" y="9"/>
                          <a:pt x="3" y="8"/>
                        </a:cubicBezTo>
                        <a:cubicBezTo>
                          <a:pt x="4" y="6"/>
                          <a:pt x="5" y="4"/>
                          <a:pt x="6" y="1"/>
                        </a:cubicBezTo>
                        <a:cubicBezTo>
                          <a:pt x="6" y="1"/>
                          <a:pt x="6" y="0"/>
                          <a:pt x="6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4" name="Freeform 107"/>
                  <p:cNvSpPr/>
                  <p:nvPr/>
                </p:nvSpPr>
                <p:spPr bwMode="auto">
                  <a:xfrm>
                    <a:off x="4341" y="1550"/>
                    <a:ext cx="7" cy="24"/>
                  </a:xfrm>
                  <a:custGeom>
                    <a:avLst/>
                    <a:gdLst>
                      <a:gd name="T0" fmla="*/ 1 w 3"/>
                      <a:gd name="T1" fmla="*/ 0 h 10"/>
                      <a:gd name="T2" fmla="*/ 0 w 3"/>
                      <a:gd name="T3" fmla="*/ 1 h 10"/>
                      <a:gd name="T4" fmla="*/ 0 w 3"/>
                      <a:gd name="T5" fmla="*/ 4 h 10"/>
                      <a:gd name="T6" fmla="*/ 0 w 3"/>
                      <a:gd name="T7" fmla="*/ 9 h 10"/>
                      <a:gd name="T8" fmla="*/ 2 w 3"/>
                      <a:gd name="T9" fmla="*/ 10 h 10"/>
                      <a:gd name="T10" fmla="*/ 2 w 3"/>
                      <a:gd name="T11" fmla="*/ 10 h 10"/>
                      <a:gd name="T12" fmla="*/ 3 w 3"/>
                      <a:gd name="T13" fmla="*/ 9 h 10"/>
                      <a:gd name="T14" fmla="*/ 2 w 3"/>
                      <a:gd name="T15" fmla="*/ 4 h 10"/>
                      <a:gd name="T16" fmla="*/ 2 w 3"/>
                      <a:gd name="T17" fmla="*/ 2 h 10"/>
                      <a:gd name="T18" fmla="*/ 1 w 3"/>
                      <a:gd name="T19" fmla="*/ 0 h 10"/>
                      <a:gd name="T20" fmla="*/ 1 w 3"/>
                      <a:gd name="T21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" h="10">
                        <a:moveTo>
                          <a:pt x="1" y="0"/>
                        </a:move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2"/>
                          <a:pt x="0" y="3"/>
                          <a:pt x="0" y="4"/>
                        </a:cubicBezTo>
                        <a:cubicBezTo>
                          <a:pt x="0" y="6"/>
                          <a:pt x="0" y="8"/>
                          <a:pt x="0" y="9"/>
                        </a:cubicBezTo>
                        <a:cubicBezTo>
                          <a:pt x="1" y="10"/>
                          <a:pt x="1" y="10"/>
                          <a:pt x="2" y="10"/>
                        </a:cubicBezTo>
                        <a:cubicBezTo>
                          <a:pt x="2" y="10"/>
                          <a:pt x="2" y="10"/>
                          <a:pt x="2" y="10"/>
                        </a:cubicBezTo>
                        <a:cubicBezTo>
                          <a:pt x="2" y="10"/>
                          <a:pt x="3" y="10"/>
                          <a:pt x="3" y="9"/>
                        </a:cubicBezTo>
                        <a:cubicBezTo>
                          <a:pt x="2" y="8"/>
                          <a:pt x="2" y="6"/>
                          <a:pt x="2" y="4"/>
                        </a:cubicBezTo>
                        <a:cubicBezTo>
                          <a:pt x="2" y="3"/>
                          <a:pt x="2" y="3"/>
                          <a:pt x="2" y="2"/>
                        </a:cubicBezTo>
                        <a:cubicBezTo>
                          <a:pt x="2" y="1"/>
                          <a:pt x="2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" name="Freeform 108"/>
                  <p:cNvSpPr/>
                  <p:nvPr/>
                </p:nvSpPr>
                <p:spPr bwMode="auto">
                  <a:xfrm>
                    <a:off x="4379" y="1455"/>
                    <a:ext cx="19" cy="19"/>
                  </a:xfrm>
                  <a:custGeom>
                    <a:avLst/>
                    <a:gdLst>
                      <a:gd name="T0" fmla="*/ 7 w 8"/>
                      <a:gd name="T1" fmla="*/ 0 h 8"/>
                      <a:gd name="T2" fmla="*/ 6 w 8"/>
                      <a:gd name="T3" fmla="*/ 1 h 8"/>
                      <a:gd name="T4" fmla="*/ 1 w 8"/>
                      <a:gd name="T5" fmla="*/ 6 h 8"/>
                      <a:gd name="T6" fmla="*/ 0 w 8"/>
                      <a:gd name="T7" fmla="*/ 6 h 8"/>
                      <a:gd name="T8" fmla="*/ 0 w 8"/>
                      <a:gd name="T9" fmla="*/ 8 h 8"/>
                      <a:gd name="T10" fmla="*/ 1 w 8"/>
                      <a:gd name="T11" fmla="*/ 8 h 8"/>
                      <a:gd name="T12" fmla="*/ 2 w 8"/>
                      <a:gd name="T13" fmla="*/ 8 h 8"/>
                      <a:gd name="T14" fmla="*/ 2 w 8"/>
                      <a:gd name="T15" fmla="*/ 7 h 8"/>
                      <a:gd name="T16" fmla="*/ 7 w 8"/>
                      <a:gd name="T17" fmla="*/ 2 h 8"/>
                      <a:gd name="T18" fmla="*/ 8 w 8"/>
                      <a:gd name="T19" fmla="*/ 1 h 8"/>
                      <a:gd name="T20" fmla="*/ 7 w 8"/>
                      <a:gd name="T21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8" h="8">
                        <a:moveTo>
                          <a:pt x="7" y="0"/>
                        </a:moveTo>
                        <a:cubicBezTo>
                          <a:pt x="7" y="0"/>
                          <a:pt x="6" y="1"/>
                          <a:pt x="6" y="1"/>
                        </a:cubicBezTo>
                        <a:cubicBezTo>
                          <a:pt x="4" y="2"/>
                          <a:pt x="2" y="4"/>
                          <a:pt x="1" y="6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7"/>
                          <a:pt x="0" y="7"/>
                          <a:pt x="0" y="8"/>
                        </a:cubicBezTo>
                        <a:cubicBezTo>
                          <a:pt x="1" y="8"/>
                          <a:pt x="1" y="8"/>
                          <a:pt x="1" y="8"/>
                        </a:cubicBezTo>
                        <a:cubicBezTo>
                          <a:pt x="2" y="8"/>
                          <a:pt x="2" y="8"/>
                          <a:pt x="2" y="8"/>
                        </a:cubicBezTo>
                        <a:cubicBezTo>
                          <a:pt x="2" y="7"/>
                          <a:pt x="2" y="7"/>
                          <a:pt x="2" y="7"/>
                        </a:cubicBezTo>
                        <a:cubicBezTo>
                          <a:pt x="4" y="5"/>
                          <a:pt x="6" y="4"/>
                          <a:pt x="7" y="2"/>
                        </a:cubicBezTo>
                        <a:cubicBezTo>
                          <a:pt x="8" y="2"/>
                          <a:pt x="8" y="1"/>
                          <a:pt x="8" y="1"/>
                        </a:cubicBezTo>
                        <a:cubicBezTo>
                          <a:pt x="7" y="1"/>
                          <a:pt x="7" y="0"/>
                          <a:pt x="7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" name="Freeform 109"/>
                  <p:cNvSpPr/>
                  <p:nvPr/>
                </p:nvSpPr>
                <p:spPr bwMode="auto">
                  <a:xfrm>
                    <a:off x="4357" y="1484"/>
                    <a:ext cx="14" cy="21"/>
                  </a:xfrm>
                  <a:custGeom>
                    <a:avLst/>
                    <a:gdLst>
                      <a:gd name="T0" fmla="*/ 5 w 6"/>
                      <a:gd name="T1" fmla="*/ 0 h 9"/>
                      <a:gd name="T2" fmla="*/ 4 w 6"/>
                      <a:gd name="T3" fmla="*/ 0 h 9"/>
                      <a:gd name="T4" fmla="*/ 0 w 6"/>
                      <a:gd name="T5" fmla="*/ 7 h 9"/>
                      <a:gd name="T6" fmla="*/ 1 w 6"/>
                      <a:gd name="T7" fmla="*/ 8 h 9"/>
                      <a:gd name="T8" fmla="*/ 1 w 6"/>
                      <a:gd name="T9" fmla="*/ 9 h 9"/>
                      <a:gd name="T10" fmla="*/ 2 w 6"/>
                      <a:gd name="T11" fmla="*/ 8 h 9"/>
                      <a:gd name="T12" fmla="*/ 6 w 6"/>
                      <a:gd name="T13" fmla="*/ 1 h 9"/>
                      <a:gd name="T14" fmla="*/ 6 w 6"/>
                      <a:gd name="T15" fmla="*/ 0 h 9"/>
                      <a:gd name="T16" fmla="*/ 5 w 6"/>
                      <a:gd name="T17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" h="9">
                        <a:moveTo>
                          <a:pt x="5" y="0"/>
                        </a:moveTo>
                        <a:cubicBezTo>
                          <a:pt x="5" y="0"/>
                          <a:pt x="5" y="0"/>
                          <a:pt x="4" y="0"/>
                        </a:cubicBezTo>
                        <a:cubicBezTo>
                          <a:pt x="3" y="2"/>
                          <a:pt x="1" y="5"/>
                          <a:pt x="0" y="7"/>
                        </a:cubicBezTo>
                        <a:cubicBezTo>
                          <a:pt x="0" y="7"/>
                          <a:pt x="0" y="8"/>
                          <a:pt x="1" y="8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2" y="9"/>
                          <a:pt x="2" y="8"/>
                          <a:pt x="2" y="8"/>
                        </a:cubicBezTo>
                        <a:cubicBezTo>
                          <a:pt x="3" y="6"/>
                          <a:pt x="5" y="4"/>
                          <a:pt x="6" y="1"/>
                        </a:cubicBezTo>
                        <a:cubicBezTo>
                          <a:pt x="6" y="1"/>
                          <a:pt x="6" y="0"/>
                          <a:pt x="6" y="0"/>
                        </a:cubicBezTo>
                        <a:cubicBezTo>
                          <a:pt x="6" y="0"/>
                          <a:pt x="5" y="0"/>
                          <a:pt x="5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" name="Freeform 110"/>
                  <p:cNvSpPr/>
                  <p:nvPr/>
                </p:nvSpPr>
                <p:spPr bwMode="auto">
                  <a:xfrm>
                    <a:off x="4364" y="1619"/>
                    <a:ext cx="19" cy="17"/>
                  </a:xfrm>
                  <a:custGeom>
                    <a:avLst/>
                    <a:gdLst>
                      <a:gd name="T0" fmla="*/ 1 w 8"/>
                      <a:gd name="T1" fmla="*/ 0 h 7"/>
                      <a:gd name="T2" fmla="*/ 1 w 8"/>
                      <a:gd name="T3" fmla="*/ 0 h 7"/>
                      <a:gd name="T4" fmla="*/ 0 w 8"/>
                      <a:gd name="T5" fmla="*/ 2 h 7"/>
                      <a:gd name="T6" fmla="*/ 6 w 8"/>
                      <a:gd name="T7" fmla="*/ 7 h 7"/>
                      <a:gd name="T8" fmla="*/ 7 w 8"/>
                      <a:gd name="T9" fmla="*/ 7 h 7"/>
                      <a:gd name="T10" fmla="*/ 8 w 8"/>
                      <a:gd name="T11" fmla="*/ 7 h 7"/>
                      <a:gd name="T12" fmla="*/ 8 w 8"/>
                      <a:gd name="T13" fmla="*/ 5 h 7"/>
                      <a:gd name="T14" fmla="*/ 2 w 8"/>
                      <a:gd name="T15" fmla="*/ 0 h 7"/>
                      <a:gd name="T16" fmla="*/ 1 w 8"/>
                      <a:gd name="T1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" h="7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2" y="4"/>
                          <a:pt x="4" y="6"/>
                          <a:pt x="6" y="7"/>
                        </a:cubicBezTo>
                        <a:cubicBezTo>
                          <a:pt x="7" y="7"/>
                          <a:pt x="7" y="7"/>
                          <a:pt x="7" y="7"/>
                        </a:cubicBezTo>
                        <a:cubicBezTo>
                          <a:pt x="8" y="7"/>
                          <a:pt x="8" y="7"/>
                          <a:pt x="8" y="7"/>
                        </a:cubicBezTo>
                        <a:cubicBezTo>
                          <a:pt x="8" y="7"/>
                          <a:pt x="8" y="6"/>
                          <a:pt x="8" y="5"/>
                        </a:cubicBezTo>
                        <a:cubicBezTo>
                          <a:pt x="6" y="4"/>
                          <a:pt x="4" y="2"/>
                          <a:pt x="2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" name="Freeform 111"/>
                  <p:cNvSpPr/>
                  <p:nvPr/>
                </p:nvSpPr>
                <p:spPr bwMode="auto">
                  <a:xfrm>
                    <a:off x="4573" y="1484"/>
                    <a:ext cx="17" cy="19"/>
                  </a:xfrm>
                  <a:custGeom>
                    <a:avLst/>
                    <a:gdLst>
                      <a:gd name="T0" fmla="*/ 1 w 7"/>
                      <a:gd name="T1" fmla="*/ 0 h 8"/>
                      <a:gd name="T2" fmla="*/ 0 w 7"/>
                      <a:gd name="T3" fmla="*/ 0 h 8"/>
                      <a:gd name="T4" fmla="*/ 0 w 7"/>
                      <a:gd name="T5" fmla="*/ 2 h 8"/>
                      <a:gd name="T6" fmla="*/ 5 w 7"/>
                      <a:gd name="T7" fmla="*/ 8 h 8"/>
                      <a:gd name="T8" fmla="*/ 6 w 7"/>
                      <a:gd name="T9" fmla="*/ 8 h 8"/>
                      <a:gd name="T10" fmla="*/ 6 w 7"/>
                      <a:gd name="T11" fmla="*/ 8 h 8"/>
                      <a:gd name="T12" fmla="*/ 6 w 7"/>
                      <a:gd name="T13" fmla="*/ 7 h 8"/>
                      <a:gd name="T14" fmla="*/ 2 w 7"/>
                      <a:gd name="T15" fmla="*/ 0 h 8"/>
                      <a:gd name="T16" fmla="*/ 1 w 7"/>
                      <a:gd name="T17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" h="8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2" y="4"/>
                          <a:pt x="3" y="6"/>
                          <a:pt x="5" y="8"/>
                        </a:cubicBezTo>
                        <a:cubicBezTo>
                          <a:pt x="5" y="8"/>
                          <a:pt x="5" y="8"/>
                          <a:pt x="6" y="8"/>
                        </a:cubicBezTo>
                        <a:cubicBezTo>
                          <a:pt x="6" y="8"/>
                          <a:pt x="6" y="8"/>
                          <a:pt x="6" y="8"/>
                        </a:cubicBezTo>
                        <a:cubicBezTo>
                          <a:pt x="7" y="8"/>
                          <a:pt x="7" y="7"/>
                          <a:pt x="6" y="7"/>
                        </a:cubicBezTo>
                        <a:cubicBezTo>
                          <a:pt x="5" y="4"/>
                          <a:pt x="3" y="2"/>
                          <a:pt x="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" name="Freeform 112"/>
                  <p:cNvSpPr/>
                  <p:nvPr/>
                </p:nvSpPr>
                <p:spPr bwMode="auto">
                  <a:xfrm>
                    <a:off x="4512" y="1534"/>
                    <a:ext cx="9" cy="23"/>
                  </a:xfrm>
                  <a:custGeom>
                    <a:avLst/>
                    <a:gdLst>
                      <a:gd name="T0" fmla="*/ 1 w 4"/>
                      <a:gd name="T1" fmla="*/ 0 h 10"/>
                      <a:gd name="T2" fmla="*/ 1 w 4"/>
                      <a:gd name="T3" fmla="*/ 0 h 10"/>
                      <a:gd name="T4" fmla="*/ 0 w 4"/>
                      <a:gd name="T5" fmla="*/ 1 h 10"/>
                      <a:gd name="T6" fmla="*/ 1 w 4"/>
                      <a:gd name="T7" fmla="*/ 4 h 10"/>
                      <a:gd name="T8" fmla="*/ 2 w 4"/>
                      <a:gd name="T9" fmla="*/ 9 h 10"/>
                      <a:gd name="T10" fmla="*/ 3 w 4"/>
                      <a:gd name="T11" fmla="*/ 10 h 10"/>
                      <a:gd name="T12" fmla="*/ 3 w 4"/>
                      <a:gd name="T13" fmla="*/ 10 h 10"/>
                      <a:gd name="T14" fmla="*/ 4 w 4"/>
                      <a:gd name="T15" fmla="*/ 9 h 10"/>
                      <a:gd name="T16" fmla="*/ 3 w 4"/>
                      <a:gd name="T17" fmla="*/ 4 h 10"/>
                      <a:gd name="T18" fmla="*/ 3 w 4"/>
                      <a:gd name="T19" fmla="*/ 1 h 10"/>
                      <a:gd name="T20" fmla="*/ 1 w 4"/>
                      <a:gd name="T21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" h="10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1" y="2"/>
                          <a:pt x="1" y="3"/>
                          <a:pt x="1" y="4"/>
                        </a:cubicBezTo>
                        <a:cubicBezTo>
                          <a:pt x="1" y="6"/>
                          <a:pt x="2" y="7"/>
                          <a:pt x="2" y="9"/>
                        </a:cubicBezTo>
                        <a:cubicBezTo>
                          <a:pt x="2" y="9"/>
                          <a:pt x="2" y="10"/>
                          <a:pt x="3" y="10"/>
                        </a:cubicBezTo>
                        <a:cubicBezTo>
                          <a:pt x="3" y="10"/>
                          <a:pt x="3" y="10"/>
                          <a:pt x="3" y="10"/>
                        </a:cubicBezTo>
                        <a:cubicBezTo>
                          <a:pt x="3" y="10"/>
                          <a:pt x="4" y="9"/>
                          <a:pt x="4" y="9"/>
                        </a:cubicBezTo>
                        <a:cubicBezTo>
                          <a:pt x="4" y="7"/>
                          <a:pt x="4" y="5"/>
                          <a:pt x="3" y="4"/>
                        </a:cubicBezTo>
                        <a:cubicBezTo>
                          <a:pt x="3" y="3"/>
                          <a:pt x="3" y="2"/>
                          <a:pt x="3" y="1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" name="Freeform 113"/>
                  <p:cNvSpPr/>
                  <p:nvPr/>
                </p:nvSpPr>
                <p:spPr bwMode="auto">
                  <a:xfrm>
                    <a:off x="4509" y="1569"/>
                    <a:ext cx="12" cy="24"/>
                  </a:xfrm>
                  <a:custGeom>
                    <a:avLst/>
                    <a:gdLst>
                      <a:gd name="T0" fmla="*/ 3 w 5"/>
                      <a:gd name="T1" fmla="*/ 0 h 10"/>
                      <a:gd name="T2" fmla="*/ 2 w 5"/>
                      <a:gd name="T3" fmla="*/ 1 h 10"/>
                      <a:gd name="T4" fmla="*/ 0 w 5"/>
                      <a:gd name="T5" fmla="*/ 9 h 10"/>
                      <a:gd name="T6" fmla="*/ 1 w 5"/>
                      <a:gd name="T7" fmla="*/ 10 h 10"/>
                      <a:gd name="T8" fmla="*/ 2 w 5"/>
                      <a:gd name="T9" fmla="*/ 10 h 10"/>
                      <a:gd name="T10" fmla="*/ 3 w 5"/>
                      <a:gd name="T11" fmla="*/ 9 h 10"/>
                      <a:gd name="T12" fmla="*/ 5 w 5"/>
                      <a:gd name="T13" fmla="*/ 2 h 10"/>
                      <a:gd name="T14" fmla="*/ 4 w 5"/>
                      <a:gd name="T15" fmla="*/ 0 h 10"/>
                      <a:gd name="T16" fmla="*/ 3 w 5"/>
                      <a:gd name="T17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10">
                        <a:moveTo>
                          <a:pt x="3" y="0"/>
                        </a:moveTo>
                        <a:cubicBezTo>
                          <a:pt x="3" y="0"/>
                          <a:pt x="2" y="1"/>
                          <a:pt x="2" y="1"/>
                        </a:cubicBezTo>
                        <a:cubicBezTo>
                          <a:pt x="2" y="4"/>
                          <a:pt x="1" y="6"/>
                          <a:pt x="0" y="9"/>
                        </a:cubicBezTo>
                        <a:cubicBezTo>
                          <a:pt x="0" y="9"/>
                          <a:pt x="1" y="10"/>
                          <a:pt x="1" y="10"/>
                        </a:cubicBezTo>
                        <a:cubicBezTo>
                          <a:pt x="2" y="10"/>
                          <a:pt x="2" y="10"/>
                          <a:pt x="2" y="10"/>
                        </a:cubicBezTo>
                        <a:cubicBezTo>
                          <a:pt x="2" y="10"/>
                          <a:pt x="2" y="10"/>
                          <a:pt x="3" y="9"/>
                        </a:cubicBezTo>
                        <a:cubicBezTo>
                          <a:pt x="3" y="7"/>
                          <a:pt x="4" y="4"/>
                          <a:pt x="5" y="2"/>
                        </a:cubicBezTo>
                        <a:cubicBezTo>
                          <a:pt x="5" y="1"/>
                          <a:pt x="4" y="0"/>
                          <a:pt x="4" y="0"/>
                        </a:cubicBezTo>
                        <a:cubicBezTo>
                          <a:pt x="4" y="0"/>
                          <a:pt x="3" y="0"/>
                          <a:pt x="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" name="Freeform 114"/>
                  <p:cNvSpPr/>
                  <p:nvPr/>
                </p:nvSpPr>
                <p:spPr bwMode="auto">
                  <a:xfrm>
                    <a:off x="4514" y="1441"/>
                    <a:ext cx="21" cy="14"/>
                  </a:xfrm>
                  <a:custGeom>
                    <a:avLst/>
                    <a:gdLst>
                      <a:gd name="T0" fmla="*/ 1 w 9"/>
                      <a:gd name="T1" fmla="*/ 0 h 6"/>
                      <a:gd name="T2" fmla="*/ 0 w 9"/>
                      <a:gd name="T3" fmla="*/ 1 h 6"/>
                      <a:gd name="T4" fmla="*/ 0 w 9"/>
                      <a:gd name="T5" fmla="*/ 2 h 6"/>
                      <a:gd name="T6" fmla="*/ 7 w 9"/>
                      <a:gd name="T7" fmla="*/ 5 h 6"/>
                      <a:gd name="T8" fmla="*/ 7 w 9"/>
                      <a:gd name="T9" fmla="*/ 5 h 6"/>
                      <a:gd name="T10" fmla="*/ 8 w 9"/>
                      <a:gd name="T11" fmla="*/ 6 h 6"/>
                      <a:gd name="T12" fmla="*/ 9 w 9"/>
                      <a:gd name="T13" fmla="*/ 5 h 6"/>
                      <a:gd name="T14" fmla="*/ 8 w 9"/>
                      <a:gd name="T15" fmla="*/ 3 h 6"/>
                      <a:gd name="T16" fmla="*/ 8 w 9"/>
                      <a:gd name="T17" fmla="*/ 3 h 6"/>
                      <a:gd name="T18" fmla="*/ 1 w 9"/>
                      <a:gd name="T19" fmla="*/ 0 h 6"/>
                      <a:gd name="T20" fmla="*/ 1 w 9"/>
                      <a:gd name="T2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9" h="6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3" y="3"/>
                          <a:pt x="5" y="4"/>
                          <a:pt x="7" y="5"/>
                        </a:cubicBezTo>
                        <a:cubicBezTo>
                          <a:pt x="7" y="5"/>
                          <a:pt x="7" y="5"/>
                          <a:pt x="7" y="5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8" y="6"/>
                          <a:pt x="9" y="5"/>
                          <a:pt x="9" y="5"/>
                        </a:cubicBezTo>
                        <a:cubicBezTo>
                          <a:pt x="9" y="4"/>
                          <a:pt x="9" y="4"/>
                          <a:pt x="8" y="3"/>
                        </a:cubicBezTo>
                        <a:cubicBezTo>
                          <a:pt x="8" y="3"/>
                          <a:pt x="8" y="3"/>
                          <a:pt x="8" y="3"/>
                        </a:cubicBezTo>
                        <a:cubicBezTo>
                          <a:pt x="6" y="2"/>
                          <a:pt x="4" y="1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" name="Freeform 115"/>
                  <p:cNvSpPr/>
                  <p:nvPr/>
                </p:nvSpPr>
                <p:spPr bwMode="auto">
                  <a:xfrm>
                    <a:off x="4599" y="1621"/>
                    <a:ext cx="10" cy="24"/>
                  </a:xfrm>
                  <a:custGeom>
                    <a:avLst/>
                    <a:gdLst>
                      <a:gd name="T0" fmla="*/ 3 w 4"/>
                      <a:gd name="T1" fmla="*/ 0 h 10"/>
                      <a:gd name="T2" fmla="*/ 2 w 4"/>
                      <a:gd name="T3" fmla="*/ 1 h 10"/>
                      <a:gd name="T4" fmla="*/ 0 w 4"/>
                      <a:gd name="T5" fmla="*/ 8 h 10"/>
                      <a:gd name="T6" fmla="*/ 1 w 4"/>
                      <a:gd name="T7" fmla="*/ 10 h 10"/>
                      <a:gd name="T8" fmla="*/ 1 w 4"/>
                      <a:gd name="T9" fmla="*/ 10 h 10"/>
                      <a:gd name="T10" fmla="*/ 2 w 4"/>
                      <a:gd name="T11" fmla="*/ 9 h 10"/>
                      <a:gd name="T12" fmla="*/ 4 w 4"/>
                      <a:gd name="T13" fmla="*/ 1 h 10"/>
                      <a:gd name="T14" fmla="*/ 3 w 4"/>
                      <a:gd name="T15" fmla="*/ 0 h 10"/>
                      <a:gd name="T16" fmla="*/ 3 w 4"/>
                      <a:gd name="T17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10">
                        <a:moveTo>
                          <a:pt x="3" y="0"/>
                        </a:moveTo>
                        <a:cubicBezTo>
                          <a:pt x="3" y="0"/>
                          <a:pt x="2" y="0"/>
                          <a:pt x="2" y="1"/>
                        </a:cubicBezTo>
                        <a:cubicBezTo>
                          <a:pt x="1" y="3"/>
                          <a:pt x="1" y="6"/>
                          <a:pt x="0" y="8"/>
                        </a:cubicBezTo>
                        <a:cubicBezTo>
                          <a:pt x="0" y="9"/>
                          <a:pt x="0" y="9"/>
                          <a:pt x="1" y="10"/>
                        </a:cubicBezTo>
                        <a:cubicBezTo>
                          <a:pt x="1" y="10"/>
                          <a:pt x="1" y="10"/>
                          <a:pt x="1" y="10"/>
                        </a:cubicBezTo>
                        <a:cubicBezTo>
                          <a:pt x="1" y="10"/>
                          <a:pt x="2" y="9"/>
                          <a:pt x="2" y="9"/>
                        </a:cubicBezTo>
                        <a:cubicBezTo>
                          <a:pt x="3" y="6"/>
                          <a:pt x="4" y="4"/>
                          <a:pt x="4" y="1"/>
                        </a:cubicBezTo>
                        <a:cubicBezTo>
                          <a:pt x="4" y="1"/>
                          <a:pt x="4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" name="Freeform 116"/>
                  <p:cNvSpPr/>
                  <p:nvPr/>
                </p:nvSpPr>
                <p:spPr bwMode="auto">
                  <a:xfrm>
                    <a:off x="4493" y="1503"/>
                    <a:ext cx="19" cy="19"/>
                  </a:xfrm>
                  <a:custGeom>
                    <a:avLst/>
                    <a:gdLst>
                      <a:gd name="T0" fmla="*/ 1 w 8"/>
                      <a:gd name="T1" fmla="*/ 0 h 8"/>
                      <a:gd name="T2" fmla="*/ 1 w 8"/>
                      <a:gd name="T3" fmla="*/ 0 h 8"/>
                      <a:gd name="T4" fmla="*/ 1 w 8"/>
                      <a:gd name="T5" fmla="*/ 2 h 8"/>
                      <a:gd name="T6" fmla="*/ 5 w 8"/>
                      <a:gd name="T7" fmla="*/ 8 h 8"/>
                      <a:gd name="T8" fmla="*/ 6 w 8"/>
                      <a:gd name="T9" fmla="*/ 8 h 8"/>
                      <a:gd name="T10" fmla="*/ 7 w 8"/>
                      <a:gd name="T11" fmla="*/ 8 h 8"/>
                      <a:gd name="T12" fmla="*/ 7 w 8"/>
                      <a:gd name="T13" fmla="*/ 6 h 8"/>
                      <a:gd name="T14" fmla="*/ 2 w 8"/>
                      <a:gd name="T15" fmla="*/ 0 h 8"/>
                      <a:gd name="T16" fmla="*/ 1 w 8"/>
                      <a:gd name="T17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" h="8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1" y="2"/>
                        </a:cubicBezTo>
                        <a:cubicBezTo>
                          <a:pt x="2" y="3"/>
                          <a:pt x="4" y="5"/>
                          <a:pt x="5" y="8"/>
                        </a:cubicBezTo>
                        <a:cubicBezTo>
                          <a:pt x="6" y="8"/>
                          <a:pt x="6" y="8"/>
                          <a:pt x="6" y="8"/>
                        </a:cubicBezTo>
                        <a:cubicBezTo>
                          <a:pt x="7" y="8"/>
                          <a:pt x="7" y="8"/>
                          <a:pt x="7" y="8"/>
                        </a:cubicBezTo>
                        <a:cubicBezTo>
                          <a:pt x="7" y="8"/>
                          <a:pt x="8" y="7"/>
                          <a:pt x="7" y="6"/>
                        </a:cubicBezTo>
                        <a:cubicBezTo>
                          <a:pt x="6" y="4"/>
                          <a:pt x="4" y="2"/>
                          <a:pt x="2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" name="Freeform 117"/>
                  <p:cNvSpPr/>
                  <p:nvPr/>
                </p:nvSpPr>
                <p:spPr bwMode="auto">
                  <a:xfrm>
                    <a:off x="4545" y="1458"/>
                    <a:ext cx="21" cy="19"/>
                  </a:xfrm>
                  <a:custGeom>
                    <a:avLst/>
                    <a:gdLst>
                      <a:gd name="T0" fmla="*/ 1 w 9"/>
                      <a:gd name="T1" fmla="*/ 0 h 8"/>
                      <a:gd name="T2" fmla="*/ 1 w 9"/>
                      <a:gd name="T3" fmla="*/ 1 h 8"/>
                      <a:gd name="T4" fmla="*/ 1 w 9"/>
                      <a:gd name="T5" fmla="*/ 2 h 8"/>
                      <a:gd name="T6" fmla="*/ 7 w 9"/>
                      <a:gd name="T7" fmla="*/ 7 h 8"/>
                      <a:gd name="T8" fmla="*/ 7 w 9"/>
                      <a:gd name="T9" fmla="*/ 8 h 8"/>
                      <a:gd name="T10" fmla="*/ 8 w 9"/>
                      <a:gd name="T11" fmla="*/ 7 h 8"/>
                      <a:gd name="T12" fmla="*/ 8 w 9"/>
                      <a:gd name="T13" fmla="*/ 6 h 8"/>
                      <a:gd name="T14" fmla="*/ 2 w 9"/>
                      <a:gd name="T15" fmla="*/ 1 h 8"/>
                      <a:gd name="T16" fmla="*/ 1 w 9"/>
                      <a:gd name="T17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8">
                        <a:moveTo>
                          <a:pt x="1" y="0"/>
                        </a:moveTo>
                        <a:cubicBezTo>
                          <a:pt x="1" y="0"/>
                          <a:pt x="1" y="1"/>
                          <a:pt x="1" y="1"/>
                        </a:cubicBezTo>
                        <a:cubicBezTo>
                          <a:pt x="0" y="1"/>
                          <a:pt x="0" y="2"/>
                          <a:pt x="1" y="2"/>
                        </a:cubicBezTo>
                        <a:cubicBezTo>
                          <a:pt x="3" y="4"/>
                          <a:pt x="5" y="6"/>
                          <a:pt x="7" y="7"/>
                        </a:cubicBezTo>
                        <a:cubicBezTo>
                          <a:pt x="7" y="8"/>
                          <a:pt x="7" y="8"/>
                          <a:pt x="7" y="8"/>
                        </a:cubicBezTo>
                        <a:cubicBezTo>
                          <a:pt x="8" y="7"/>
                          <a:pt x="8" y="7"/>
                          <a:pt x="8" y="7"/>
                        </a:cubicBezTo>
                        <a:cubicBezTo>
                          <a:pt x="9" y="7"/>
                          <a:pt x="9" y="6"/>
                          <a:pt x="8" y="6"/>
                        </a:cubicBezTo>
                        <a:cubicBezTo>
                          <a:pt x="6" y="4"/>
                          <a:pt x="4" y="2"/>
                          <a:pt x="2" y="1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" name="Freeform 118"/>
                  <p:cNvSpPr/>
                  <p:nvPr/>
                </p:nvSpPr>
                <p:spPr bwMode="auto">
                  <a:xfrm>
                    <a:off x="4606" y="1548"/>
                    <a:ext cx="8" cy="24"/>
                  </a:xfrm>
                  <a:custGeom>
                    <a:avLst/>
                    <a:gdLst>
                      <a:gd name="T0" fmla="*/ 1 w 3"/>
                      <a:gd name="T1" fmla="*/ 0 h 10"/>
                      <a:gd name="T2" fmla="*/ 1 w 3"/>
                      <a:gd name="T3" fmla="*/ 0 h 10"/>
                      <a:gd name="T4" fmla="*/ 0 w 3"/>
                      <a:gd name="T5" fmla="*/ 2 h 10"/>
                      <a:gd name="T6" fmla="*/ 1 w 3"/>
                      <a:gd name="T7" fmla="*/ 9 h 10"/>
                      <a:gd name="T8" fmla="*/ 2 w 3"/>
                      <a:gd name="T9" fmla="*/ 10 h 10"/>
                      <a:gd name="T10" fmla="*/ 2 w 3"/>
                      <a:gd name="T11" fmla="*/ 10 h 10"/>
                      <a:gd name="T12" fmla="*/ 3 w 3"/>
                      <a:gd name="T13" fmla="*/ 9 h 10"/>
                      <a:gd name="T14" fmla="*/ 2 w 3"/>
                      <a:gd name="T15" fmla="*/ 1 h 10"/>
                      <a:gd name="T16" fmla="*/ 1 w 3"/>
                      <a:gd name="T17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" h="10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1"/>
                          <a:pt x="0" y="2"/>
                        </a:cubicBezTo>
                        <a:cubicBezTo>
                          <a:pt x="0" y="4"/>
                          <a:pt x="1" y="7"/>
                          <a:pt x="1" y="9"/>
                        </a:cubicBezTo>
                        <a:cubicBezTo>
                          <a:pt x="1" y="10"/>
                          <a:pt x="1" y="10"/>
                          <a:pt x="2" y="10"/>
                        </a:cubicBezTo>
                        <a:cubicBezTo>
                          <a:pt x="2" y="10"/>
                          <a:pt x="2" y="10"/>
                          <a:pt x="2" y="10"/>
                        </a:cubicBezTo>
                        <a:cubicBezTo>
                          <a:pt x="3" y="10"/>
                          <a:pt x="3" y="10"/>
                          <a:pt x="3" y="9"/>
                        </a:cubicBezTo>
                        <a:cubicBezTo>
                          <a:pt x="3" y="6"/>
                          <a:pt x="2" y="4"/>
                          <a:pt x="2" y="1"/>
                        </a:cubicBezTo>
                        <a:cubicBezTo>
                          <a:pt x="2" y="1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6" name="Freeform 119"/>
                  <p:cNvSpPr/>
                  <p:nvPr/>
                </p:nvSpPr>
                <p:spPr bwMode="auto">
                  <a:xfrm>
                    <a:off x="4592" y="1515"/>
                    <a:ext cx="14" cy="21"/>
                  </a:xfrm>
                  <a:custGeom>
                    <a:avLst/>
                    <a:gdLst>
                      <a:gd name="T0" fmla="*/ 1 w 6"/>
                      <a:gd name="T1" fmla="*/ 0 h 9"/>
                      <a:gd name="T2" fmla="*/ 1 w 6"/>
                      <a:gd name="T3" fmla="*/ 0 h 9"/>
                      <a:gd name="T4" fmla="*/ 0 w 6"/>
                      <a:gd name="T5" fmla="*/ 1 h 9"/>
                      <a:gd name="T6" fmla="*/ 3 w 6"/>
                      <a:gd name="T7" fmla="*/ 8 h 9"/>
                      <a:gd name="T8" fmla="*/ 5 w 6"/>
                      <a:gd name="T9" fmla="*/ 9 h 9"/>
                      <a:gd name="T10" fmla="*/ 5 w 6"/>
                      <a:gd name="T11" fmla="*/ 9 h 9"/>
                      <a:gd name="T12" fmla="*/ 6 w 6"/>
                      <a:gd name="T13" fmla="*/ 8 h 9"/>
                      <a:gd name="T14" fmla="*/ 2 w 6"/>
                      <a:gd name="T15" fmla="*/ 0 h 9"/>
                      <a:gd name="T16" fmla="*/ 1 w 6"/>
                      <a:gd name="T17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" h="9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2" y="4"/>
                          <a:pt x="3" y="6"/>
                          <a:pt x="3" y="8"/>
                        </a:cubicBezTo>
                        <a:cubicBezTo>
                          <a:pt x="4" y="9"/>
                          <a:pt x="4" y="9"/>
                          <a:pt x="5" y="9"/>
                        </a:cubicBezTo>
                        <a:cubicBezTo>
                          <a:pt x="5" y="9"/>
                          <a:pt x="5" y="9"/>
                          <a:pt x="5" y="9"/>
                        </a:cubicBezTo>
                        <a:cubicBezTo>
                          <a:pt x="6" y="9"/>
                          <a:pt x="6" y="8"/>
                          <a:pt x="6" y="8"/>
                        </a:cubicBezTo>
                        <a:cubicBezTo>
                          <a:pt x="5" y="5"/>
                          <a:pt x="4" y="3"/>
                          <a:pt x="2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7" name="Freeform 120"/>
                  <p:cNvSpPr/>
                  <p:nvPr/>
                </p:nvSpPr>
                <p:spPr bwMode="auto">
                  <a:xfrm>
                    <a:off x="4564" y="1688"/>
                    <a:ext cx="16" cy="21"/>
                  </a:xfrm>
                  <a:custGeom>
                    <a:avLst/>
                    <a:gdLst>
                      <a:gd name="T0" fmla="*/ 6 w 7"/>
                      <a:gd name="T1" fmla="*/ 0 h 9"/>
                      <a:gd name="T2" fmla="*/ 5 w 7"/>
                      <a:gd name="T3" fmla="*/ 1 h 9"/>
                      <a:gd name="T4" fmla="*/ 1 w 7"/>
                      <a:gd name="T5" fmla="*/ 7 h 9"/>
                      <a:gd name="T6" fmla="*/ 1 w 7"/>
                      <a:gd name="T7" fmla="*/ 9 h 9"/>
                      <a:gd name="T8" fmla="*/ 2 w 7"/>
                      <a:gd name="T9" fmla="*/ 9 h 9"/>
                      <a:gd name="T10" fmla="*/ 3 w 7"/>
                      <a:gd name="T11" fmla="*/ 9 h 9"/>
                      <a:gd name="T12" fmla="*/ 7 w 7"/>
                      <a:gd name="T13" fmla="*/ 2 h 9"/>
                      <a:gd name="T14" fmla="*/ 7 w 7"/>
                      <a:gd name="T15" fmla="*/ 1 h 9"/>
                      <a:gd name="T16" fmla="*/ 6 w 7"/>
                      <a:gd name="T17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" h="9">
                        <a:moveTo>
                          <a:pt x="6" y="0"/>
                        </a:moveTo>
                        <a:cubicBezTo>
                          <a:pt x="6" y="0"/>
                          <a:pt x="5" y="1"/>
                          <a:pt x="5" y="1"/>
                        </a:cubicBezTo>
                        <a:cubicBezTo>
                          <a:pt x="4" y="3"/>
                          <a:pt x="2" y="5"/>
                          <a:pt x="1" y="7"/>
                        </a:cubicBezTo>
                        <a:cubicBezTo>
                          <a:pt x="0" y="8"/>
                          <a:pt x="1" y="9"/>
                          <a:pt x="1" y="9"/>
                        </a:cubicBezTo>
                        <a:cubicBezTo>
                          <a:pt x="2" y="9"/>
                          <a:pt x="2" y="9"/>
                          <a:pt x="2" y="9"/>
                        </a:cubicBezTo>
                        <a:cubicBezTo>
                          <a:pt x="3" y="9"/>
                          <a:pt x="3" y="9"/>
                          <a:pt x="3" y="9"/>
                        </a:cubicBezTo>
                        <a:cubicBezTo>
                          <a:pt x="4" y="6"/>
                          <a:pt x="6" y="4"/>
                          <a:pt x="7" y="2"/>
                        </a:cubicBezTo>
                        <a:cubicBezTo>
                          <a:pt x="7" y="2"/>
                          <a:pt x="7" y="1"/>
                          <a:pt x="7" y="1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" name="Freeform 121"/>
                  <p:cNvSpPr/>
                  <p:nvPr/>
                </p:nvSpPr>
                <p:spPr bwMode="auto">
                  <a:xfrm>
                    <a:off x="4606" y="1586"/>
                    <a:ext cx="8" cy="24"/>
                  </a:xfrm>
                  <a:custGeom>
                    <a:avLst/>
                    <a:gdLst>
                      <a:gd name="T0" fmla="*/ 2 w 3"/>
                      <a:gd name="T1" fmla="*/ 0 h 10"/>
                      <a:gd name="T2" fmla="*/ 1 w 3"/>
                      <a:gd name="T3" fmla="*/ 1 h 10"/>
                      <a:gd name="T4" fmla="*/ 0 w 3"/>
                      <a:gd name="T5" fmla="*/ 8 h 10"/>
                      <a:gd name="T6" fmla="*/ 1 w 3"/>
                      <a:gd name="T7" fmla="*/ 10 h 10"/>
                      <a:gd name="T8" fmla="*/ 2 w 3"/>
                      <a:gd name="T9" fmla="*/ 10 h 10"/>
                      <a:gd name="T10" fmla="*/ 3 w 3"/>
                      <a:gd name="T11" fmla="*/ 9 h 10"/>
                      <a:gd name="T12" fmla="*/ 3 w 3"/>
                      <a:gd name="T13" fmla="*/ 1 h 10"/>
                      <a:gd name="T14" fmla="*/ 2 w 3"/>
                      <a:gd name="T15" fmla="*/ 0 h 10"/>
                      <a:gd name="T16" fmla="*/ 2 w 3"/>
                      <a:gd name="T17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" h="10">
                        <a:moveTo>
                          <a:pt x="2" y="0"/>
                        </a:moveTo>
                        <a:cubicBezTo>
                          <a:pt x="2" y="0"/>
                          <a:pt x="1" y="0"/>
                          <a:pt x="1" y="1"/>
                        </a:cubicBezTo>
                        <a:cubicBezTo>
                          <a:pt x="1" y="3"/>
                          <a:pt x="1" y="6"/>
                          <a:pt x="0" y="8"/>
                        </a:cubicBezTo>
                        <a:cubicBezTo>
                          <a:pt x="0" y="9"/>
                          <a:pt x="1" y="10"/>
                          <a:pt x="1" y="10"/>
                        </a:cubicBezTo>
                        <a:cubicBezTo>
                          <a:pt x="2" y="10"/>
                          <a:pt x="2" y="10"/>
                          <a:pt x="2" y="10"/>
                        </a:cubicBezTo>
                        <a:cubicBezTo>
                          <a:pt x="2" y="10"/>
                          <a:pt x="3" y="9"/>
                          <a:pt x="3" y="9"/>
                        </a:cubicBezTo>
                        <a:cubicBezTo>
                          <a:pt x="3" y="6"/>
                          <a:pt x="3" y="3"/>
                          <a:pt x="3" y="1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9" name="Freeform 122"/>
                  <p:cNvSpPr/>
                  <p:nvPr/>
                </p:nvSpPr>
                <p:spPr bwMode="auto">
                  <a:xfrm>
                    <a:off x="4493" y="1605"/>
                    <a:ext cx="16" cy="21"/>
                  </a:xfrm>
                  <a:custGeom>
                    <a:avLst/>
                    <a:gdLst>
                      <a:gd name="T0" fmla="*/ 5 w 7"/>
                      <a:gd name="T1" fmla="*/ 0 h 9"/>
                      <a:gd name="T2" fmla="*/ 4 w 7"/>
                      <a:gd name="T3" fmla="*/ 0 h 9"/>
                      <a:gd name="T4" fmla="*/ 1 w 7"/>
                      <a:gd name="T5" fmla="*/ 5 h 9"/>
                      <a:gd name="T6" fmla="*/ 0 w 7"/>
                      <a:gd name="T7" fmla="*/ 7 h 9"/>
                      <a:gd name="T8" fmla="*/ 0 w 7"/>
                      <a:gd name="T9" fmla="*/ 8 h 9"/>
                      <a:gd name="T10" fmla="*/ 1 w 7"/>
                      <a:gd name="T11" fmla="*/ 9 h 9"/>
                      <a:gd name="T12" fmla="*/ 2 w 7"/>
                      <a:gd name="T13" fmla="*/ 8 h 9"/>
                      <a:gd name="T14" fmla="*/ 3 w 7"/>
                      <a:gd name="T15" fmla="*/ 6 h 9"/>
                      <a:gd name="T16" fmla="*/ 6 w 7"/>
                      <a:gd name="T17" fmla="*/ 2 h 9"/>
                      <a:gd name="T18" fmla="*/ 6 w 7"/>
                      <a:gd name="T19" fmla="*/ 0 h 9"/>
                      <a:gd name="T20" fmla="*/ 5 w 7"/>
                      <a:gd name="T21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" h="9">
                        <a:moveTo>
                          <a:pt x="5" y="0"/>
                        </a:moveTo>
                        <a:cubicBezTo>
                          <a:pt x="5" y="0"/>
                          <a:pt x="5" y="0"/>
                          <a:pt x="4" y="0"/>
                        </a:cubicBezTo>
                        <a:cubicBezTo>
                          <a:pt x="3" y="2"/>
                          <a:pt x="2" y="4"/>
                          <a:pt x="1" y="5"/>
                        </a:cubicBezTo>
                        <a:cubicBezTo>
                          <a:pt x="1" y="6"/>
                          <a:pt x="1" y="6"/>
                          <a:pt x="0" y="7"/>
                        </a:cubicBezTo>
                        <a:cubicBezTo>
                          <a:pt x="0" y="7"/>
                          <a:pt x="0" y="8"/>
                          <a:pt x="0" y="8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2" y="8"/>
                          <a:pt x="2" y="8"/>
                          <a:pt x="2" y="8"/>
                        </a:cubicBezTo>
                        <a:cubicBezTo>
                          <a:pt x="2" y="8"/>
                          <a:pt x="3" y="7"/>
                          <a:pt x="3" y="6"/>
                        </a:cubicBezTo>
                        <a:cubicBezTo>
                          <a:pt x="4" y="5"/>
                          <a:pt x="5" y="3"/>
                          <a:pt x="6" y="2"/>
                        </a:cubicBezTo>
                        <a:cubicBezTo>
                          <a:pt x="7" y="1"/>
                          <a:pt x="6" y="0"/>
                          <a:pt x="6" y="0"/>
                        </a:cubicBezTo>
                        <a:cubicBezTo>
                          <a:pt x="6" y="0"/>
                          <a:pt x="6" y="0"/>
                          <a:pt x="5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" name="Freeform 123"/>
                  <p:cNvSpPr/>
                  <p:nvPr/>
                </p:nvSpPr>
                <p:spPr bwMode="auto">
                  <a:xfrm>
                    <a:off x="4464" y="1633"/>
                    <a:ext cx="21" cy="17"/>
                  </a:xfrm>
                  <a:custGeom>
                    <a:avLst/>
                    <a:gdLst>
                      <a:gd name="T0" fmla="*/ 8 w 9"/>
                      <a:gd name="T1" fmla="*/ 0 h 7"/>
                      <a:gd name="T2" fmla="*/ 7 w 9"/>
                      <a:gd name="T3" fmla="*/ 0 h 7"/>
                      <a:gd name="T4" fmla="*/ 1 w 9"/>
                      <a:gd name="T5" fmla="*/ 4 h 7"/>
                      <a:gd name="T6" fmla="*/ 0 w 9"/>
                      <a:gd name="T7" fmla="*/ 6 h 7"/>
                      <a:gd name="T8" fmla="*/ 1 w 9"/>
                      <a:gd name="T9" fmla="*/ 7 h 7"/>
                      <a:gd name="T10" fmla="*/ 2 w 9"/>
                      <a:gd name="T11" fmla="*/ 6 h 7"/>
                      <a:gd name="T12" fmla="*/ 8 w 9"/>
                      <a:gd name="T13" fmla="*/ 2 h 7"/>
                      <a:gd name="T14" fmla="*/ 9 w 9"/>
                      <a:gd name="T15" fmla="*/ 0 h 7"/>
                      <a:gd name="T16" fmla="*/ 8 w 9"/>
                      <a:gd name="T1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7">
                        <a:moveTo>
                          <a:pt x="8" y="0"/>
                        </a:move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5" y="2"/>
                          <a:pt x="3" y="3"/>
                          <a:pt x="1" y="4"/>
                        </a:cubicBezTo>
                        <a:cubicBezTo>
                          <a:pt x="0" y="5"/>
                          <a:pt x="0" y="5"/>
                          <a:pt x="0" y="6"/>
                        </a:cubicBezTo>
                        <a:cubicBezTo>
                          <a:pt x="1" y="6"/>
                          <a:pt x="1" y="7"/>
                          <a:pt x="1" y="7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4" y="5"/>
                          <a:pt x="6" y="4"/>
                          <a:pt x="8" y="2"/>
                        </a:cubicBezTo>
                        <a:cubicBezTo>
                          <a:pt x="9" y="1"/>
                          <a:pt x="9" y="1"/>
                          <a:pt x="9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" name="Freeform 124"/>
                  <p:cNvSpPr/>
                  <p:nvPr/>
                </p:nvSpPr>
                <p:spPr bwMode="auto">
                  <a:xfrm>
                    <a:off x="4407" y="1439"/>
                    <a:ext cx="21" cy="12"/>
                  </a:xfrm>
                  <a:custGeom>
                    <a:avLst/>
                    <a:gdLst>
                      <a:gd name="T0" fmla="*/ 8 w 9"/>
                      <a:gd name="T1" fmla="*/ 0 h 5"/>
                      <a:gd name="T2" fmla="*/ 8 w 9"/>
                      <a:gd name="T3" fmla="*/ 0 h 5"/>
                      <a:gd name="T4" fmla="*/ 1 w 9"/>
                      <a:gd name="T5" fmla="*/ 3 h 5"/>
                      <a:gd name="T6" fmla="*/ 0 w 9"/>
                      <a:gd name="T7" fmla="*/ 5 h 5"/>
                      <a:gd name="T8" fmla="*/ 1 w 9"/>
                      <a:gd name="T9" fmla="*/ 5 h 5"/>
                      <a:gd name="T10" fmla="*/ 2 w 9"/>
                      <a:gd name="T11" fmla="*/ 5 h 5"/>
                      <a:gd name="T12" fmla="*/ 9 w 9"/>
                      <a:gd name="T13" fmla="*/ 2 h 5"/>
                      <a:gd name="T14" fmla="*/ 9 w 9"/>
                      <a:gd name="T15" fmla="*/ 0 h 5"/>
                      <a:gd name="T16" fmla="*/ 8 w 9"/>
                      <a:gd name="T1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5">
                        <a:moveTo>
                          <a:pt x="8" y="0"/>
                        </a:move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5" y="1"/>
                          <a:pt x="3" y="2"/>
                          <a:pt x="1" y="3"/>
                        </a:cubicBezTo>
                        <a:cubicBezTo>
                          <a:pt x="0" y="3"/>
                          <a:pt x="0" y="4"/>
                          <a:pt x="0" y="5"/>
                        </a:cubicBezTo>
                        <a:cubicBezTo>
                          <a:pt x="0" y="5"/>
                          <a:pt x="1" y="5"/>
                          <a:pt x="1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4" y="4"/>
                          <a:pt x="6" y="3"/>
                          <a:pt x="9" y="2"/>
                        </a:cubicBezTo>
                        <a:cubicBezTo>
                          <a:pt x="9" y="2"/>
                          <a:pt x="9" y="1"/>
                          <a:pt x="9" y="0"/>
                        </a:cubicBezTo>
                        <a:cubicBezTo>
                          <a:pt x="9" y="0"/>
                          <a:pt x="9" y="0"/>
                          <a:pt x="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" name="Freeform 125"/>
                  <p:cNvSpPr/>
                  <p:nvPr/>
                </p:nvSpPr>
                <p:spPr bwMode="auto">
                  <a:xfrm>
                    <a:off x="4400" y="1503"/>
                    <a:ext cx="17" cy="19"/>
                  </a:xfrm>
                  <a:custGeom>
                    <a:avLst/>
                    <a:gdLst>
                      <a:gd name="T0" fmla="*/ 6 w 7"/>
                      <a:gd name="T1" fmla="*/ 0 h 8"/>
                      <a:gd name="T2" fmla="*/ 5 w 7"/>
                      <a:gd name="T3" fmla="*/ 0 h 8"/>
                      <a:gd name="T4" fmla="*/ 1 w 7"/>
                      <a:gd name="T5" fmla="*/ 7 h 8"/>
                      <a:gd name="T6" fmla="*/ 1 w 7"/>
                      <a:gd name="T7" fmla="*/ 8 h 8"/>
                      <a:gd name="T8" fmla="*/ 2 w 7"/>
                      <a:gd name="T9" fmla="*/ 8 h 8"/>
                      <a:gd name="T10" fmla="*/ 3 w 7"/>
                      <a:gd name="T11" fmla="*/ 8 h 8"/>
                      <a:gd name="T12" fmla="*/ 7 w 7"/>
                      <a:gd name="T13" fmla="*/ 1 h 8"/>
                      <a:gd name="T14" fmla="*/ 7 w 7"/>
                      <a:gd name="T15" fmla="*/ 0 h 8"/>
                      <a:gd name="T16" fmla="*/ 6 w 7"/>
                      <a:gd name="T17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" h="8">
                        <a:moveTo>
                          <a:pt x="6" y="0"/>
                        </a:move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3" y="2"/>
                          <a:pt x="2" y="4"/>
                          <a:pt x="1" y="7"/>
                        </a:cubicBezTo>
                        <a:cubicBezTo>
                          <a:pt x="0" y="7"/>
                          <a:pt x="1" y="8"/>
                          <a:pt x="1" y="8"/>
                        </a:cubicBezTo>
                        <a:cubicBezTo>
                          <a:pt x="2" y="8"/>
                          <a:pt x="2" y="8"/>
                          <a:pt x="2" y="8"/>
                        </a:cubicBezTo>
                        <a:cubicBezTo>
                          <a:pt x="2" y="8"/>
                          <a:pt x="3" y="8"/>
                          <a:pt x="3" y="8"/>
                        </a:cubicBezTo>
                        <a:cubicBezTo>
                          <a:pt x="4" y="5"/>
                          <a:pt x="5" y="3"/>
                          <a:pt x="7" y="1"/>
                        </a:cubicBezTo>
                        <a:cubicBezTo>
                          <a:pt x="7" y="1"/>
                          <a:pt x="7" y="0"/>
                          <a:pt x="7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" name="Freeform 126"/>
                  <p:cNvSpPr/>
                  <p:nvPr/>
                </p:nvSpPr>
                <p:spPr bwMode="auto">
                  <a:xfrm>
                    <a:off x="4478" y="1432"/>
                    <a:ext cx="24" cy="9"/>
                  </a:xfrm>
                  <a:custGeom>
                    <a:avLst/>
                    <a:gdLst>
                      <a:gd name="T0" fmla="*/ 1 w 10"/>
                      <a:gd name="T1" fmla="*/ 0 h 4"/>
                      <a:gd name="T2" fmla="*/ 0 w 10"/>
                      <a:gd name="T3" fmla="*/ 1 h 4"/>
                      <a:gd name="T4" fmla="*/ 1 w 10"/>
                      <a:gd name="T5" fmla="*/ 2 h 4"/>
                      <a:gd name="T6" fmla="*/ 8 w 10"/>
                      <a:gd name="T7" fmla="*/ 4 h 4"/>
                      <a:gd name="T8" fmla="*/ 9 w 10"/>
                      <a:gd name="T9" fmla="*/ 4 h 4"/>
                      <a:gd name="T10" fmla="*/ 10 w 10"/>
                      <a:gd name="T11" fmla="*/ 3 h 4"/>
                      <a:gd name="T12" fmla="*/ 9 w 10"/>
                      <a:gd name="T13" fmla="*/ 2 h 4"/>
                      <a:gd name="T14" fmla="*/ 1 w 10"/>
                      <a:gd name="T15" fmla="*/ 0 h 4"/>
                      <a:gd name="T16" fmla="*/ 1 w 10"/>
                      <a:gd name="T1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4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2"/>
                          <a:pt x="0" y="2"/>
                          <a:pt x="1" y="2"/>
                        </a:cubicBezTo>
                        <a:cubicBezTo>
                          <a:pt x="3" y="3"/>
                          <a:pt x="6" y="3"/>
                          <a:pt x="8" y="4"/>
                        </a:cubicBezTo>
                        <a:cubicBezTo>
                          <a:pt x="9" y="4"/>
                          <a:pt x="9" y="4"/>
                          <a:pt x="9" y="4"/>
                        </a:cubicBezTo>
                        <a:cubicBezTo>
                          <a:pt x="9" y="4"/>
                          <a:pt x="9" y="3"/>
                          <a:pt x="10" y="3"/>
                        </a:cubicBezTo>
                        <a:cubicBezTo>
                          <a:pt x="10" y="2"/>
                          <a:pt x="9" y="2"/>
                          <a:pt x="9" y="2"/>
                        </a:cubicBezTo>
                        <a:cubicBezTo>
                          <a:pt x="6" y="1"/>
                          <a:pt x="4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" name="Freeform 127"/>
                  <p:cNvSpPr/>
                  <p:nvPr/>
                </p:nvSpPr>
                <p:spPr bwMode="auto">
                  <a:xfrm>
                    <a:off x="4428" y="1650"/>
                    <a:ext cx="24" cy="7"/>
                  </a:xfrm>
                  <a:custGeom>
                    <a:avLst/>
                    <a:gdLst>
                      <a:gd name="T0" fmla="*/ 9 w 10"/>
                      <a:gd name="T1" fmla="*/ 0 h 3"/>
                      <a:gd name="T2" fmla="*/ 9 w 10"/>
                      <a:gd name="T3" fmla="*/ 0 h 3"/>
                      <a:gd name="T4" fmla="*/ 3 w 10"/>
                      <a:gd name="T5" fmla="*/ 0 h 3"/>
                      <a:gd name="T6" fmla="*/ 1 w 10"/>
                      <a:gd name="T7" fmla="*/ 0 h 3"/>
                      <a:gd name="T8" fmla="*/ 0 w 10"/>
                      <a:gd name="T9" fmla="*/ 1 h 3"/>
                      <a:gd name="T10" fmla="*/ 1 w 10"/>
                      <a:gd name="T11" fmla="*/ 3 h 3"/>
                      <a:gd name="T12" fmla="*/ 3 w 10"/>
                      <a:gd name="T13" fmla="*/ 3 h 3"/>
                      <a:gd name="T14" fmla="*/ 9 w 10"/>
                      <a:gd name="T15" fmla="*/ 2 h 3"/>
                      <a:gd name="T16" fmla="*/ 10 w 10"/>
                      <a:gd name="T17" fmla="*/ 1 h 3"/>
                      <a:gd name="T18" fmla="*/ 9 w 10"/>
                      <a:gd name="T1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" h="3">
                        <a:moveTo>
                          <a:pt x="9" y="0"/>
                        </a:move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7" y="0"/>
                          <a:pt x="5" y="0"/>
                          <a:pt x="3" y="0"/>
                        </a:cubicBezTo>
                        <a:cubicBezTo>
                          <a:pt x="3" y="0"/>
                          <a:pt x="2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2"/>
                          <a:pt x="1" y="3"/>
                          <a:pt x="1" y="3"/>
                        </a:cubicBezTo>
                        <a:cubicBezTo>
                          <a:pt x="2" y="3"/>
                          <a:pt x="2" y="3"/>
                          <a:pt x="3" y="3"/>
                        </a:cubicBezTo>
                        <a:cubicBezTo>
                          <a:pt x="5" y="3"/>
                          <a:pt x="7" y="3"/>
                          <a:pt x="9" y="2"/>
                        </a:cubicBezTo>
                        <a:cubicBezTo>
                          <a:pt x="10" y="2"/>
                          <a:pt x="10" y="1"/>
                          <a:pt x="10" y="1"/>
                        </a:cubicBezTo>
                        <a:cubicBezTo>
                          <a:pt x="10" y="0"/>
                          <a:pt x="10" y="0"/>
                          <a:pt x="9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5" name="Freeform 128"/>
                  <p:cNvSpPr/>
                  <p:nvPr/>
                </p:nvSpPr>
                <p:spPr bwMode="auto">
                  <a:xfrm>
                    <a:off x="4400" y="1536"/>
                    <a:ext cx="12" cy="21"/>
                  </a:xfrm>
                  <a:custGeom>
                    <a:avLst/>
                    <a:gdLst>
                      <a:gd name="T0" fmla="*/ 1 w 5"/>
                      <a:gd name="T1" fmla="*/ 0 h 9"/>
                      <a:gd name="T2" fmla="*/ 1 w 5"/>
                      <a:gd name="T3" fmla="*/ 0 h 9"/>
                      <a:gd name="T4" fmla="*/ 0 w 5"/>
                      <a:gd name="T5" fmla="*/ 1 h 9"/>
                      <a:gd name="T6" fmla="*/ 3 w 5"/>
                      <a:gd name="T7" fmla="*/ 8 h 9"/>
                      <a:gd name="T8" fmla="*/ 4 w 5"/>
                      <a:gd name="T9" fmla="*/ 9 h 9"/>
                      <a:gd name="T10" fmla="*/ 5 w 5"/>
                      <a:gd name="T11" fmla="*/ 9 h 9"/>
                      <a:gd name="T12" fmla="*/ 5 w 5"/>
                      <a:gd name="T13" fmla="*/ 7 h 9"/>
                      <a:gd name="T14" fmla="*/ 2 w 5"/>
                      <a:gd name="T15" fmla="*/ 1 h 9"/>
                      <a:gd name="T16" fmla="*/ 1 w 5"/>
                      <a:gd name="T17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9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4"/>
                          <a:pt x="1" y="6"/>
                          <a:pt x="3" y="8"/>
                        </a:cubicBezTo>
                        <a:cubicBezTo>
                          <a:pt x="4" y="9"/>
                          <a:pt x="4" y="9"/>
                          <a:pt x="4" y="9"/>
                        </a:cubicBezTo>
                        <a:cubicBezTo>
                          <a:pt x="5" y="9"/>
                          <a:pt x="5" y="9"/>
                          <a:pt x="5" y="9"/>
                        </a:cubicBezTo>
                        <a:cubicBezTo>
                          <a:pt x="5" y="8"/>
                          <a:pt x="5" y="8"/>
                          <a:pt x="5" y="7"/>
                        </a:cubicBezTo>
                        <a:cubicBezTo>
                          <a:pt x="3" y="5"/>
                          <a:pt x="2" y="3"/>
                          <a:pt x="2" y="1"/>
                        </a:cubicBezTo>
                        <a:cubicBezTo>
                          <a:pt x="2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" name="Freeform 129"/>
                  <p:cNvSpPr/>
                  <p:nvPr/>
                </p:nvSpPr>
                <p:spPr bwMode="auto">
                  <a:xfrm>
                    <a:off x="4393" y="1640"/>
                    <a:ext cx="24" cy="12"/>
                  </a:xfrm>
                  <a:custGeom>
                    <a:avLst/>
                    <a:gdLst>
                      <a:gd name="T0" fmla="*/ 1 w 10"/>
                      <a:gd name="T1" fmla="*/ 0 h 5"/>
                      <a:gd name="T2" fmla="*/ 0 w 10"/>
                      <a:gd name="T3" fmla="*/ 1 h 5"/>
                      <a:gd name="T4" fmla="*/ 1 w 10"/>
                      <a:gd name="T5" fmla="*/ 3 h 5"/>
                      <a:gd name="T6" fmla="*/ 7 w 10"/>
                      <a:gd name="T7" fmla="*/ 5 h 5"/>
                      <a:gd name="T8" fmla="*/ 8 w 10"/>
                      <a:gd name="T9" fmla="*/ 5 h 5"/>
                      <a:gd name="T10" fmla="*/ 9 w 10"/>
                      <a:gd name="T11" fmla="*/ 5 h 5"/>
                      <a:gd name="T12" fmla="*/ 10 w 10"/>
                      <a:gd name="T13" fmla="*/ 5 h 5"/>
                      <a:gd name="T14" fmla="*/ 9 w 10"/>
                      <a:gd name="T15" fmla="*/ 3 h 5"/>
                      <a:gd name="T16" fmla="*/ 8 w 10"/>
                      <a:gd name="T17" fmla="*/ 3 h 5"/>
                      <a:gd name="T18" fmla="*/ 2 w 10"/>
                      <a:gd name="T19" fmla="*/ 0 h 5"/>
                      <a:gd name="T20" fmla="*/ 1 w 10"/>
                      <a:gd name="T21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0" h="5">
                        <a:moveTo>
                          <a:pt x="1" y="0"/>
                        </a:moveTo>
                        <a:cubicBezTo>
                          <a:pt x="1" y="0"/>
                          <a:pt x="1" y="1"/>
                          <a:pt x="0" y="1"/>
                        </a:cubicBezTo>
                        <a:cubicBezTo>
                          <a:pt x="0" y="2"/>
                          <a:pt x="0" y="2"/>
                          <a:pt x="1" y="3"/>
                        </a:cubicBezTo>
                        <a:cubicBezTo>
                          <a:pt x="3" y="4"/>
                          <a:pt x="5" y="4"/>
                          <a:pt x="7" y="5"/>
                        </a:cubicBezTo>
                        <a:cubicBezTo>
                          <a:pt x="8" y="5"/>
                          <a:pt x="8" y="5"/>
                          <a:pt x="8" y="5"/>
                        </a:cubicBezTo>
                        <a:cubicBezTo>
                          <a:pt x="9" y="5"/>
                          <a:pt x="9" y="5"/>
                          <a:pt x="9" y="5"/>
                        </a:cubicBezTo>
                        <a:cubicBezTo>
                          <a:pt x="9" y="5"/>
                          <a:pt x="10" y="5"/>
                          <a:pt x="10" y="5"/>
                        </a:cubicBezTo>
                        <a:cubicBezTo>
                          <a:pt x="10" y="4"/>
                          <a:pt x="10" y="3"/>
                          <a:pt x="9" y="3"/>
                        </a:cubicBezTo>
                        <a:cubicBezTo>
                          <a:pt x="9" y="3"/>
                          <a:pt x="8" y="3"/>
                          <a:pt x="8" y="3"/>
                        </a:cubicBezTo>
                        <a:cubicBezTo>
                          <a:pt x="6" y="2"/>
                          <a:pt x="4" y="1"/>
                          <a:pt x="2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" name="Freeform 130"/>
                  <p:cNvSpPr/>
                  <p:nvPr/>
                </p:nvSpPr>
                <p:spPr bwMode="auto">
                  <a:xfrm>
                    <a:off x="4462" y="1486"/>
                    <a:ext cx="23" cy="10"/>
                  </a:xfrm>
                  <a:custGeom>
                    <a:avLst/>
                    <a:gdLst>
                      <a:gd name="T0" fmla="*/ 1 w 10"/>
                      <a:gd name="T1" fmla="*/ 0 h 4"/>
                      <a:gd name="T2" fmla="*/ 0 w 10"/>
                      <a:gd name="T3" fmla="*/ 0 h 4"/>
                      <a:gd name="T4" fmla="*/ 1 w 10"/>
                      <a:gd name="T5" fmla="*/ 2 h 4"/>
                      <a:gd name="T6" fmla="*/ 1 w 10"/>
                      <a:gd name="T7" fmla="*/ 2 h 4"/>
                      <a:gd name="T8" fmla="*/ 8 w 10"/>
                      <a:gd name="T9" fmla="*/ 4 h 4"/>
                      <a:gd name="T10" fmla="*/ 8 w 10"/>
                      <a:gd name="T11" fmla="*/ 4 h 4"/>
                      <a:gd name="T12" fmla="*/ 9 w 10"/>
                      <a:gd name="T13" fmla="*/ 4 h 4"/>
                      <a:gd name="T14" fmla="*/ 9 w 10"/>
                      <a:gd name="T15" fmla="*/ 2 h 4"/>
                      <a:gd name="T16" fmla="*/ 2 w 10"/>
                      <a:gd name="T17" fmla="*/ 0 h 4"/>
                      <a:gd name="T18" fmla="*/ 1 w 10"/>
                      <a:gd name="T19" fmla="*/ 0 h 4"/>
                      <a:gd name="T20" fmla="*/ 1 w 10"/>
                      <a:gd name="T21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0" h="4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4" y="2"/>
                          <a:pt x="6" y="3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9" y="4"/>
                          <a:pt x="9" y="4"/>
                          <a:pt x="9" y="4"/>
                        </a:cubicBezTo>
                        <a:cubicBezTo>
                          <a:pt x="10" y="3"/>
                          <a:pt x="9" y="3"/>
                          <a:pt x="9" y="2"/>
                        </a:cubicBezTo>
                        <a:cubicBezTo>
                          <a:pt x="7" y="1"/>
                          <a:pt x="4" y="0"/>
                          <a:pt x="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" name="Freeform 131"/>
                  <p:cNvSpPr/>
                  <p:nvPr/>
                </p:nvSpPr>
                <p:spPr bwMode="auto">
                  <a:xfrm>
                    <a:off x="4426" y="1486"/>
                    <a:ext cx="24" cy="10"/>
                  </a:xfrm>
                  <a:custGeom>
                    <a:avLst/>
                    <a:gdLst>
                      <a:gd name="T0" fmla="*/ 8 w 10"/>
                      <a:gd name="T1" fmla="*/ 0 h 4"/>
                      <a:gd name="T2" fmla="*/ 8 w 10"/>
                      <a:gd name="T3" fmla="*/ 0 h 4"/>
                      <a:gd name="T4" fmla="*/ 0 w 10"/>
                      <a:gd name="T5" fmla="*/ 2 h 4"/>
                      <a:gd name="T6" fmla="*/ 0 w 10"/>
                      <a:gd name="T7" fmla="*/ 4 h 4"/>
                      <a:gd name="T8" fmla="*/ 1 w 10"/>
                      <a:gd name="T9" fmla="*/ 4 h 4"/>
                      <a:gd name="T10" fmla="*/ 1 w 10"/>
                      <a:gd name="T11" fmla="*/ 4 h 4"/>
                      <a:gd name="T12" fmla="*/ 8 w 10"/>
                      <a:gd name="T13" fmla="*/ 2 h 4"/>
                      <a:gd name="T14" fmla="*/ 9 w 10"/>
                      <a:gd name="T15" fmla="*/ 0 h 4"/>
                      <a:gd name="T16" fmla="*/ 8 w 10"/>
                      <a:gd name="T1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4">
                        <a:moveTo>
                          <a:pt x="8" y="0"/>
                        </a:move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5" y="0"/>
                          <a:pt x="3" y="1"/>
                          <a:pt x="0" y="2"/>
                        </a:cubicBezTo>
                        <a:cubicBezTo>
                          <a:pt x="0" y="2"/>
                          <a:pt x="0" y="3"/>
                          <a:pt x="0" y="4"/>
                        </a:cubicBezTo>
                        <a:cubicBezTo>
                          <a:pt x="0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4" y="3"/>
                          <a:pt x="6" y="2"/>
                          <a:pt x="8" y="2"/>
                        </a:cubicBezTo>
                        <a:cubicBezTo>
                          <a:pt x="9" y="2"/>
                          <a:pt x="10" y="1"/>
                          <a:pt x="9" y="0"/>
                        </a:cubicBezTo>
                        <a:cubicBezTo>
                          <a:pt x="9" y="0"/>
                          <a:pt x="9" y="0"/>
                          <a:pt x="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" name="Freeform 132"/>
                  <p:cNvSpPr/>
                  <p:nvPr/>
                </p:nvSpPr>
                <p:spPr bwMode="auto">
                  <a:xfrm>
                    <a:off x="4440" y="1429"/>
                    <a:ext cx="24" cy="10"/>
                  </a:xfrm>
                  <a:custGeom>
                    <a:avLst/>
                    <a:gdLst>
                      <a:gd name="T0" fmla="*/ 9 w 10"/>
                      <a:gd name="T1" fmla="*/ 0 h 4"/>
                      <a:gd name="T2" fmla="*/ 9 w 10"/>
                      <a:gd name="T3" fmla="*/ 0 h 4"/>
                      <a:gd name="T4" fmla="*/ 2 w 10"/>
                      <a:gd name="T5" fmla="*/ 1 h 4"/>
                      <a:gd name="T6" fmla="*/ 1 w 10"/>
                      <a:gd name="T7" fmla="*/ 1 h 4"/>
                      <a:gd name="T8" fmla="*/ 0 w 10"/>
                      <a:gd name="T9" fmla="*/ 3 h 4"/>
                      <a:gd name="T10" fmla="*/ 2 w 10"/>
                      <a:gd name="T11" fmla="*/ 4 h 4"/>
                      <a:gd name="T12" fmla="*/ 2 w 10"/>
                      <a:gd name="T13" fmla="*/ 4 h 4"/>
                      <a:gd name="T14" fmla="*/ 9 w 10"/>
                      <a:gd name="T15" fmla="*/ 3 h 4"/>
                      <a:gd name="T16" fmla="*/ 10 w 10"/>
                      <a:gd name="T17" fmla="*/ 2 h 4"/>
                      <a:gd name="T18" fmla="*/ 9 w 10"/>
                      <a:gd name="T1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" h="4">
                        <a:moveTo>
                          <a:pt x="9" y="0"/>
                        </a:move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6" y="0"/>
                          <a:pt x="4" y="1"/>
                          <a:pt x="2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2"/>
                          <a:pt x="0" y="2"/>
                          <a:pt x="0" y="3"/>
                        </a:cubicBezTo>
                        <a:cubicBezTo>
                          <a:pt x="1" y="3"/>
                          <a:pt x="1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4" y="3"/>
                          <a:pt x="7" y="3"/>
                          <a:pt x="9" y="3"/>
                        </a:cubicBezTo>
                        <a:cubicBezTo>
                          <a:pt x="10" y="3"/>
                          <a:pt x="10" y="2"/>
                          <a:pt x="10" y="2"/>
                        </a:cubicBezTo>
                        <a:cubicBezTo>
                          <a:pt x="10" y="1"/>
                          <a:pt x="10" y="0"/>
                          <a:pt x="9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" name="Freeform 133"/>
                  <p:cNvSpPr/>
                  <p:nvPr/>
                </p:nvSpPr>
                <p:spPr bwMode="auto">
                  <a:xfrm>
                    <a:off x="4547" y="1719"/>
                    <a:ext cx="12" cy="14"/>
                  </a:xfrm>
                  <a:custGeom>
                    <a:avLst/>
                    <a:gdLst>
                      <a:gd name="T0" fmla="*/ 4 w 5"/>
                      <a:gd name="T1" fmla="*/ 0 h 6"/>
                      <a:gd name="T2" fmla="*/ 3 w 5"/>
                      <a:gd name="T3" fmla="*/ 1 h 6"/>
                      <a:gd name="T4" fmla="*/ 1 w 5"/>
                      <a:gd name="T5" fmla="*/ 4 h 6"/>
                      <a:gd name="T6" fmla="*/ 1 w 5"/>
                      <a:gd name="T7" fmla="*/ 6 h 6"/>
                      <a:gd name="T8" fmla="*/ 1 w 5"/>
                      <a:gd name="T9" fmla="*/ 6 h 6"/>
                      <a:gd name="T10" fmla="*/ 2 w 5"/>
                      <a:gd name="T11" fmla="*/ 5 h 6"/>
                      <a:gd name="T12" fmla="*/ 5 w 5"/>
                      <a:gd name="T13" fmla="*/ 2 h 6"/>
                      <a:gd name="T14" fmla="*/ 5 w 5"/>
                      <a:gd name="T15" fmla="*/ 1 h 6"/>
                      <a:gd name="T16" fmla="*/ 4 w 5"/>
                      <a:gd name="T17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6">
                        <a:moveTo>
                          <a:pt x="4" y="0"/>
                        </a:moveTo>
                        <a:cubicBezTo>
                          <a:pt x="4" y="0"/>
                          <a:pt x="3" y="1"/>
                          <a:pt x="3" y="1"/>
                        </a:cubicBezTo>
                        <a:cubicBezTo>
                          <a:pt x="2" y="2"/>
                          <a:pt x="1" y="3"/>
                          <a:pt x="1" y="4"/>
                        </a:cubicBezTo>
                        <a:cubicBezTo>
                          <a:pt x="0" y="4"/>
                          <a:pt x="0" y="5"/>
                          <a:pt x="1" y="6"/>
                        </a:cubicBez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3" y="4"/>
                          <a:pt x="4" y="3"/>
                          <a:pt x="5" y="2"/>
                        </a:cubicBezTo>
                        <a:cubicBezTo>
                          <a:pt x="5" y="2"/>
                          <a:pt x="5" y="1"/>
                          <a:pt x="5" y="1"/>
                        </a:cubicBezTo>
                        <a:cubicBezTo>
                          <a:pt x="4" y="1"/>
                          <a:pt x="4" y="0"/>
                          <a:pt x="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1" name="Freeform 134"/>
                  <p:cNvSpPr>
                    <a:spLocks noEditPoints="1"/>
                  </p:cNvSpPr>
                  <p:nvPr/>
                </p:nvSpPr>
                <p:spPr bwMode="auto">
                  <a:xfrm>
                    <a:off x="3029" y="1746"/>
                    <a:ext cx="237" cy="819"/>
                  </a:xfrm>
                  <a:custGeom>
                    <a:avLst/>
                    <a:gdLst>
                      <a:gd name="T0" fmla="*/ 34 w 100"/>
                      <a:gd name="T1" fmla="*/ 93 h 345"/>
                      <a:gd name="T2" fmla="*/ 32 w 100"/>
                      <a:gd name="T3" fmla="*/ 93 h 345"/>
                      <a:gd name="T4" fmla="*/ 26 w 100"/>
                      <a:gd name="T5" fmla="*/ 91 h 345"/>
                      <a:gd name="T6" fmla="*/ 25 w 100"/>
                      <a:gd name="T7" fmla="*/ 88 h 345"/>
                      <a:gd name="T8" fmla="*/ 26 w 100"/>
                      <a:gd name="T9" fmla="*/ 85 h 345"/>
                      <a:gd name="T10" fmla="*/ 29 w 100"/>
                      <a:gd name="T11" fmla="*/ 84 h 345"/>
                      <a:gd name="T12" fmla="*/ 30 w 100"/>
                      <a:gd name="T13" fmla="*/ 84 h 345"/>
                      <a:gd name="T14" fmla="*/ 50 w 100"/>
                      <a:gd name="T15" fmla="*/ 90 h 345"/>
                      <a:gd name="T16" fmla="*/ 34 w 100"/>
                      <a:gd name="T17" fmla="*/ 93 h 345"/>
                      <a:gd name="T18" fmla="*/ 19 w 100"/>
                      <a:gd name="T19" fmla="*/ 0 h 345"/>
                      <a:gd name="T20" fmla="*/ 11 w 100"/>
                      <a:gd name="T21" fmla="*/ 5 h 345"/>
                      <a:gd name="T22" fmla="*/ 13 w 100"/>
                      <a:gd name="T23" fmla="*/ 17 h 345"/>
                      <a:gd name="T24" fmla="*/ 8 w 100"/>
                      <a:gd name="T25" fmla="*/ 14 h 345"/>
                      <a:gd name="T26" fmla="*/ 6 w 100"/>
                      <a:gd name="T27" fmla="*/ 14 h 345"/>
                      <a:gd name="T28" fmla="*/ 1 w 100"/>
                      <a:gd name="T29" fmla="*/ 16 h 345"/>
                      <a:gd name="T30" fmla="*/ 0 w 100"/>
                      <a:gd name="T31" fmla="*/ 21 h 345"/>
                      <a:gd name="T32" fmla="*/ 0 w 100"/>
                      <a:gd name="T33" fmla="*/ 25 h 345"/>
                      <a:gd name="T34" fmla="*/ 9 w 100"/>
                      <a:gd name="T35" fmla="*/ 32 h 345"/>
                      <a:gd name="T36" fmla="*/ 26 w 100"/>
                      <a:gd name="T37" fmla="*/ 37 h 345"/>
                      <a:gd name="T38" fmla="*/ 49 w 100"/>
                      <a:gd name="T39" fmla="*/ 83 h 345"/>
                      <a:gd name="T40" fmla="*/ 52 w 100"/>
                      <a:gd name="T41" fmla="*/ 89 h 345"/>
                      <a:gd name="T42" fmla="*/ 31 w 100"/>
                      <a:gd name="T43" fmla="*/ 82 h 345"/>
                      <a:gd name="T44" fmla="*/ 29 w 100"/>
                      <a:gd name="T45" fmla="*/ 82 h 345"/>
                      <a:gd name="T46" fmla="*/ 25 w 100"/>
                      <a:gd name="T47" fmla="*/ 83 h 345"/>
                      <a:gd name="T48" fmla="*/ 23 w 100"/>
                      <a:gd name="T49" fmla="*/ 88 h 345"/>
                      <a:gd name="T50" fmla="*/ 24 w 100"/>
                      <a:gd name="T51" fmla="*/ 92 h 345"/>
                      <a:gd name="T52" fmla="*/ 32 w 100"/>
                      <a:gd name="T53" fmla="*/ 95 h 345"/>
                      <a:gd name="T54" fmla="*/ 34 w 100"/>
                      <a:gd name="T55" fmla="*/ 96 h 345"/>
                      <a:gd name="T56" fmla="*/ 53 w 100"/>
                      <a:gd name="T57" fmla="*/ 92 h 345"/>
                      <a:gd name="T58" fmla="*/ 53 w 100"/>
                      <a:gd name="T59" fmla="*/ 92 h 345"/>
                      <a:gd name="T60" fmla="*/ 94 w 100"/>
                      <a:gd name="T61" fmla="*/ 345 h 345"/>
                      <a:gd name="T62" fmla="*/ 96 w 100"/>
                      <a:gd name="T63" fmla="*/ 345 h 345"/>
                      <a:gd name="T64" fmla="*/ 51 w 100"/>
                      <a:gd name="T65" fmla="*/ 82 h 345"/>
                      <a:gd name="T66" fmla="*/ 28 w 100"/>
                      <a:gd name="T67" fmla="*/ 36 h 345"/>
                      <a:gd name="T68" fmla="*/ 29 w 100"/>
                      <a:gd name="T69" fmla="*/ 15 h 345"/>
                      <a:gd name="T70" fmla="*/ 24 w 100"/>
                      <a:gd name="T71" fmla="*/ 1 h 345"/>
                      <a:gd name="T72" fmla="*/ 19 w 100"/>
                      <a:gd name="T73" fmla="*/ 0 h 3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00" h="345">
                        <a:moveTo>
                          <a:pt x="34" y="93"/>
                        </a:moveTo>
                        <a:cubicBezTo>
                          <a:pt x="33" y="93"/>
                          <a:pt x="32" y="93"/>
                          <a:pt x="32" y="93"/>
                        </a:cubicBezTo>
                        <a:cubicBezTo>
                          <a:pt x="29" y="93"/>
                          <a:pt x="27" y="92"/>
                          <a:pt x="26" y="91"/>
                        </a:cubicBezTo>
                        <a:cubicBezTo>
                          <a:pt x="25" y="90"/>
                          <a:pt x="25" y="89"/>
                          <a:pt x="25" y="88"/>
                        </a:cubicBezTo>
                        <a:cubicBezTo>
                          <a:pt x="25" y="86"/>
                          <a:pt x="26" y="86"/>
                          <a:pt x="26" y="85"/>
                        </a:cubicBezTo>
                        <a:cubicBezTo>
                          <a:pt x="27" y="84"/>
                          <a:pt x="28" y="84"/>
                          <a:pt x="29" y="84"/>
                        </a:cubicBezTo>
                        <a:cubicBezTo>
                          <a:pt x="29" y="84"/>
                          <a:pt x="30" y="84"/>
                          <a:pt x="30" y="84"/>
                        </a:cubicBezTo>
                        <a:cubicBezTo>
                          <a:pt x="37" y="85"/>
                          <a:pt x="44" y="87"/>
                          <a:pt x="50" y="90"/>
                        </a:cubicBezTo>
                        <a:cubicBezTo>
                          <a:pt x="45" y="92"/>
                          <a:pt x="39" y="93"/>
                          <a:pt x="34" y="93"/>
                        </a:cubicBezTo>
                        <a:moveTo>
                          <a:pt x="19" y="0"/>
                        </a:moveTo>
                        <a:cubicBezTo>
                          <a:pt x="16" y="0"/>
                          <a:pt x="12" y="2"/>
                          <a:pt x="11" y="5"/>
                        </a:cubicBezTo>
                        <a:cubicBezTo>
                          <a:pt x="8" y="9"/>
                          <a:pt x="9" y="14"/>
                          <a:pt x="13" y="17"/>
                        </a:cubicBezTo>
                        <a:cubicBezTo>
                          <a:pt x="11" y="16"/>
                          <a:pt x="10" y="15"/>
                          <a:pt x="8" y="14"/>
                        </a:cubicBezTo>
                        <a:cubicBezTo>
                          <a:pt x="7" y="14"/>
                          <a:pt x="6" y="14"/>
                          <a:pt x="6" y="14"/>
                        </a:cubicBezTo>
                        <a:cubicBezTo>
                          <a:pt x="4" y="14"/>
                          <a:pt x="2" y="15"/>
                          <a:pt x="1" y="16"/>
                        </a:cubicBezTo>
                        <a:cubicBezTo>
                          <a:pt x="0" y="17"/>
                          <a:pt x="0" y="19"/>
                          <a:pt x="0" y="21"/>
                        </a:cubicBezTo>
                        <a:cubicBezTo>
                          <a:pt x="0" y="22"/>
                          <a:pt x="0" y="24"/>
                          <a:pt x="0" y="25"/>
                        </a:cubicBezTo>
                        <a:cubicBezTo>
                          <a:pt x="2" y="29"/>
                          <a:pt x="6" y="30"/>
                          <a:pt x="9" y="32"/>
                        </a:cubicBezTo>
                        <a:cubicBezTo>
                          <a:pt x="15" y="34"/>
                          <a:pt x="20" y="35"/>
                          <a:pt x="26" y="37"/>
                        </a:cubicBezTo>
                        <a:cubicBezTo>
                          <a:pt x="36" y="51"/>
                          <a:pt x="43" y="67"/>
                          <a:pt x="49" y="83"/>
                        </a:cubicBezTo>
                        <a:cubicBezTo>
                          <a:pt x="50" y="85"/>
                          <a:pt x="51" y="87"/>
                          <a:pt x="52" y="89"/>
                        </a:cubicBezTo>
                        <a:cubicBezTo>
                          <a:pt x="45" y="85"/>
                          <a:pt x="38" y="83"/>
                          <a:pt x="31" y="82"/>
                        </a:cubicBezTo>
                        <a:cubicBezTo>
                          <a:pt x="30" y="82"/>
                          <a:pt x="29" y="82"/>
                          <a:pt x="29" y="82"/>
                        </a:cubicBezTo>
                        <a:cubicBezTo>
                          <a:pt x="27" y="82"/>
                          <a:pt x="26" y="82"/>
                          <a:pt x="25" y="83"/>
                        </a:cubicBezTo>
                        <a:cubicBezTo>
                          <a:pt x="24" y="84"/>
                          <a:pt x="23" y="86"/>
                          <a:pt x="23" y="88"/>
                        </a:cubicBezTo>
                        <a:cubicBezTo>
                          <a:pt x="23" y="89"/>
                          <a:pt x="23" y="91"/>
                          <a:pt x="24" y="92"/>
                        </a:cubicBezTo>
                        <a:cubicBezTo>
                          <a:pt x="25" y="94"/>
                          <a:pt x="28" y="95"/>
                          <a:pt x="32" y="95"/>
                        </a:cubicBezTo>
                        <a:cubicBezTo>
                          <a:pt x="32" y="96"/>
                          <a:pt x="33" y="96"/>
                          <a:pt x="34" y="96"/>
                        </a:cubicBezTo>
                        <a:cubicBezTo>
                          <a:pt x="40" y="96"/>
                          <a:pt x="47" y="94"/>
                          <a:pt x="53" y="92"/>
                        </a:cubicBezTo>
                        <a:cubicBezTo>
                          <a:pt x="53" y="92"/>
                          <a:pt x="53" y="92"/>
                          <a:pt x="53" y="92"/>
                        </a:cubicBezTo>
                        <a:cubicBezTo>
                          <a:pt x="83" y="172"/>
                          <a:pt x="97" y="259"/>
                          <a:pt x="94" y="345"/>
                        </a:cubicBezTo>
                        <a:cubicBezTo>
                          <a:pt x="96" y="345"/>
                          <a:pt x="96" y="345"/>
                          <a:pt x="96" y="345"/>
                        </a:cubicBezTo>
                        <a:cubicBezTo>
                          <a:pt x="100" y="256"/>
                          <a:pt x="84" y="165"/>
                          <a:pt x="51" y="82"/>
                        </a:cubicBezTo>
                        <a:cubicBezTo>
                          <a:pt x="45" y="66"/>
                          <a:pt x="38" y="50"/>
                          <a:pt x="28" y="36"/>
                        </a:cubicBezTo>
                        <a:cubicBezTo>
                          <a:pt x="29" y="29"/>
                          <a:pt x="30" y="22"/>
                          <a:pt x="29" y="15"/>
                        </a:cubicBezTo>
                        <a:cubicBezTo>
                          <a:pt x="29" y="10"/>
                          <a:pt x="28" y="4"/>
                          <a:pt x="24" y="1"/>
                        </a:cubicBezTo>
                        <a:cubicBezTo>
                          <a:pt x="23" y="0"/>
                          <a:pt x="21" y="0"/>
                          <a:pt x="19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2" name="Freeform 135"/>
                  <p:cNvSpPr/>
                  <p:nvPr/>
                </p:nvSpPr>
                <p:spPr bwMode="auto">
                  <a:xfrm>
                    <a:off x="3207" y="2059"/>
                    <a:ext cx="59" cy="21"/>
                  </a:xfrm>
                  <a:custGeom>
                    <a:avLst/>
                    <a:gdLst>
                      <a:gd name="T0" fmla="*/ 4 w 25"/>
                      <a:gd name="T1" fmla="*/ 0 h 9"/>
                      <a:gd name="T2" fmla="*/ 1 w 25"/>
                      <a:gd name="T3" fmla="*/ 1 h 9"/>
                      <a:gd name="T4" fmla="*/ 0 w 25"/>
                      <a:gd name="T5" fmla="*/ 4 h 9"/>
                      <a:gd name="T6" fmla="*/ 1 w 25"/>
                      <a:gd name="T7" fmla="*/ 7 h 9"/>
                      <a:gd name="T8" fmla="*/ 7 w 25"/>
                      <a:gd name="T9" fmla="*/ 9 h 9"/>
                      <a:gd name="T10" fmla="*/ 9 w 25"/>
                      <a:gd name="T11" fmla="*/ 9 h 9"/>
                      <a:gd name="T12" fmla="*/ 25 w 25"/>
                      <a:gd name="T13" fmla="*/ 6 h 9"/>
                      <a:gd name="T14" fmla="*/ 5 w 25"/>
                      <a:gd name="T15" fmla="*/ 0 h 9"/>
                      <a:gd name="T16" fmla="*/ 4 w 25"/>
                      <a:gd name="T17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5" h="9">
                        <a:moveTo>
                          <a:pt x="4" y="0"/>
                        </a:moveTo>
                        <a:cubicBezTo>
                          <a:pt x="3" y="0"/>
                          <a:pt x="2" y="0"/>
                          <a:pt x="1" y="1"/>
                        </a:cubicBezTo>
                        <a:cubicBezTo>
                          <a:pt x="1" y="2"/>
                          <a:pt x="0" y="2"/>
                          <a:pt x="0" y="4"/>
                        </a:cubicBezTo>
                        <a:cubicBezTo>
                          <a:pt x="0" y="5"/>
                          <a:pt x="0" y="6"/>
                          <a:pt x="1" y="7"/>
                        </a:cubicBezTo>
                        <a:cubicBezTo>
                          <a:pt x="2" y="8"/>
                          <a:pt x="4" y="9"/>
                          <a:pt x="7" y="9"/>
                        </a:cubicBezTo>
                        <a:cubicBezTo>
                          <a:pt x="7" y="9"/>
                          <a:pt x="8" y="9"/>
                          <a:pt x="9" y="9"/>
                        </a:cubicBezTo>
                        <a:cubicBezTo>
                          <a:pt x="14" y="9"/>
                          <a:pt x="20" y="8"/>
                          <a:pt x="25" y="6"/>
                        </a:cubicBezTo>
                        <a:cubicBezTo>
                          <a:pt x="19" y="3"/>
                          <a:pt x="12" y="1"/>
                          <a:pt x="5" y="0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50" name="任意多边形 249"/>
                <p:cNvSpPr/>
                <p:nvPr/>
              </p:nvSpPr>
              <p:spPr>
                <a:xfrm>
                  <a:off x="6248400" y="850301"/>
                  <a:ext cx="2895600" cy="966776"/>
                </a:xfrm>
                <a:custGeom>
                  <a:avLst/>
                  <a:gdLst>
                    <a:gd name="connsiteX0" fmla="*/ 0 w 2602523"/>
                    <a:gd name="connsiteY0" fmla="*/ 703385 h 1043354"/>
                    <a:gd name="connsiteX1" fmla="*/ 2602523 w 2602523"/>
                    <a:gd name="connsiteY1" fmla="*/ 1043354 h 1043354"/>
                    <a:gd name="connsiteX2" fmla="*/ 1617785 w 2602523"/>
                    <a:gd name="connsiteY2" fmla="*/ 0 h 1043354"/>
                    <a:gd name="connsiteX3" fmla="*/ 0 w 2602523"/>
                    <a:gd name="connsiteY3" fmla="*/ 703385 h 1043354"/>
                    <a:gd name="connsiteX0-1" fmla="*/ 0 w 2590800"/>
                    <a:gd name="connsiteY0-2" fmla="*/ 550985 h 1043354"/>
                    <a:gd name="connsiteX1-3" fmla="*/ 2590800 w 2590800"/>
                    <a:gd name="connsiteY1-4" fmla="*/ 1043354 h 1043354"/>
                    <a:gd name="connsiteX2-5" fmla="*/ 1606062 w 2590800"/>
                    <a:gd name="connsiteY2-6" fmla="*/ 0 h 1043354"/>
                    <a:gd name="connsiteX3-7" fmla="*/ 0 w 2590800"/>
                    <a:gd name="connsiteY3-8" fmla="*/ 550985 h 1043354"/>
                    <a:gd name="connsiteX0-9" fmla="*/ 0 w 2590800"/>
                    <a:gd name="connsiteY0-10" fmla="*/ 550985 h 1043354"/>
                    <a:gd name="connsiteX1-11" fmla="*/ 2590800 w 2590800"/>
                    <a:gd name="connsiteY1-12" fmla="*/ 1043354 h 1043354"/>
                    <a:gd name="connsiteX2-13" fmla="*/ 1606062 w 2590800"/>
                    <a:gd name="connsiteY2-14" fmla="*/ 0 h 1043354"/>
                    <a:gd name="connsiteX3-15" fmla="*/ 0 w 2590800"/>
                    <a:gd name="connsiteY3-16" fmla="*/ 550985 h 1043354"/>
                    <a:gd name="connsiteX0-17" fmla="*/ 0 w 2590800"/>
                    <a:gd name="connsiteY0-18" fmla="*/ 570385 h 1062754"/>
                    <a:gd name="connsiteX1-19" fmla="*/ 2590800 w 2590800"/>
                    <a:gd name="connsiteY1-20" fmla="*/ 1062754 h 1062754"/>
                    <a:gd name="connsiteX2-21" fmla="*/ 1606062 w 2590800"/>
                    <a:gd name="connsiteY2-22" fmla="*/ 19400 h 1062754"/>
                    <a:gd name="connsiteX3-23" fmla="*/ 0 w 2590800"/>
                    <a:gd name="connsiteY3-24" fmla="*/ 570385 h 1062754"/>
                    <a:gd name="connsiteX0-25" fmla="*/ 0 w 2590800"/>
                    <a:gd name="connsiteY0-26" fmla="*/ 570385 h 1062754"/>
                    <a:gd name="connsiteX1-27" fmla="*/ 2590800 w 2590800"/>
                    <a:gd name="connsiteY1-28" fmla="*/ 1062754 h 1062754"/>
                    <a:gd name="connsiteX2-29" fmla="*/ 1606062 w 2590800"/>
                    <a:gd name="connsiteY2-30" fmla="*/ 19400 h 1062754"/>
                    <a:gd name="connsiteX3-31" fmla="*/ 0 w 2590800"/>
                    <a:gd name="connsiteY3-32" fmla="*/ 570385 h 1062754"/>
                    <a:gd name="connsiteX0-33" fmla="*/ 0 w 2590800"/>
                    <a:gd name="connsiteY0-34" fmla="*/ 570385 h 1062754"/>
                    <a:gd name="connsiteX1-35" fmla="*/ 2590800 w 2590800"/>
                    <a:gd name="connsiteY1-36" fmla="*/ 1062754 h 1062754"/>
                    <a:gd name="connsiteX2-37" fmla="*/ 1606062 w 2590800"/>
                    <a:gd name="connsiteY2-38" fmla="*/ 19400 h 1062754"/>
                    <a:gd name="connsiteX3-39" fmla="*/ 0 w 2590800"/>
                    <a:gd name="connsiteY3-40" fmla="*/ 570385 h 1062754"/>
                    <a:gd name="connsiteX0-41" fmla="*/ 0 w 2590800"/>
                    <a:gd name="connsiteY0-42" fmla="*/ 570385 h 1062754"/>
                    <a:gd name="connsiteX1-43" fmla="*/ 2590800 w 2590800"/>
                    <a:gd name="connsiteY1-44" fmla="*/ 1062754 h 1062754"/>
                    <a:gd name="connsiteX2-45" fmla="*/ 1606062 w 2590800"/>
                    <a:gd name="connsiteY2-46" fmla="*/ 19400 h 1062754"/>
                    <a:gd name="connsiteX3-47" fmla="*/ 0 w 2590800"/>
                    <a:gd name="connsiteY3-48" fmla="*/ 570385 h 1062754"/>
                    <a:gd name="connsiteX0-49" fmla="*/ 0 w 2590800"/>
                    <a:gd name="connsiteY0-50" fmla="*/ 570385 h 1062754"/>
                    <a:gd name="connsiteX1-51" fmla="*/ 2590800 w 2590800"/>
                    <a:gd name="connsiteY1-52" fmla="*/ 1062754 h 1062754"/>
                    <a:gd name="connsiteX2-53" fmla="*/ 1606062 w 2590800"/>
                    <a:gd name="connsiteY2-54" fmla="*/ 19400 h 1062754"/>
                    <a:gd name="connsiteX3-55" fmla="*/ 0 w 2590800"/>
                    <a:gd name="connsiteY3-56" fmla="*/ 570385 h 1062754"/>
                    <a:gd name="connsiteX0-57" fmla="*/ 0 w 2590800"/>
                    <a:gd name="connsiteY0-58" fmla="*/ 570385 h 1062754"/>
                    <a:gd name="connsiteX1-59" fmla="*/ 2590800 w 2590800"/>
                    <a:gd name="connsiteY1-60" fmla="*/ 1062754 h 1062754"/>
                    <a:gd name="connsiteX2-61" fmla="*/ 1606062 w 2590800"/>
                    <a:gd name="connsiteY2-62" fmla="*/ 19400 h 1062754"/>
                    <a:gd name="connsiteX3-63" fmla="*/ 0 w 2590800"/>
                    <a:gd name="connsiteY3-64" fmla="*/ 570385 h 1062754"/>
                    <a:gd name="connsiteX0-65" fmla="*/ 0 w 2590800"/>
                    <a:gd name="connsiteY0-66" fmla="*/ 570385 h 1062754"/>
                    <a:gd name="connsiteX1-67" fmla="*/ 2590800 w 2590800"/>
                    <a:gd name="connsiteY1-68" fmla="*/ 1062754 h 1062754"/>
                    <a:gd name="connsiteX2-69" fmla="*/ 1606062 w 2590800"/>
                    <a:gd name="connsiteY2-70" fmla="*/ 19400 h 1062754"/>
                    <a:gd name="connsiteX3-71" fmla="*/ 0 w 2590800"/>
                    <a:gd name="connsiteY3-72" fmla="*/ 570385 h 1062754"/>
                    <a:gd name="connsiteX0-73" fmla="*/ 0 w 2590800"/>
                    <a:gd name="connsiteY0-74" fmla="*/ 570385 h 1062754"/>
                    <a:gd name="connsiteX1-75" fmla="*/ 2590800 w 2590800"/>
                    <a:gd name="connsiteY1-76" fmla="*/ 1062754 h 1062754"/>
                    <a:gd name="connsiteX2-77" fmla="*/ 1606062 w 2590800"/>
                    <a:gd name="connsiteY2-78" fmla="*/ 19400 h 1062754"/>
                    <a:gd name="connsiteX3-79" fmla="*/ 0 w 2590800"/>
                    <a:gd name="connsiteY3-80" fmla="*/ 570385 h 1062754"/>
                    <a:gd name="connsiteX0-81" fmla="*/ 0 w 2895600"/>
                    <a:gd name="connsiteY0-82" fmla="*/ 570385 h 957246"/>
                    <a:gd name="connsiteX1-83" fmla="*/ 2895600 w 2895600"/>
                    <a:gd name="connsiteY1-84" fmla="*/ 957246 h 957246"/>
                    <a:gd name="connsiteX2-85" fmla="*/ 1606062 w 2895600"/>
                    <a:gd name="connsiteY2-86" fmla="*/ 19400 h 957246"/>
                    <a:gd name="connsiteX3-87" fmla="*/ 0 w 2895600"/>
                    <a:gd name="connsiteY3-88" fmla="*/ 570385 h 957246"/>
                    <a:gd name="connsiteX0-89" fmla="*/ 0 w 2895600"/>
                    <a:gd name="connsiteY0-90" fmla="*/ 570385 h 957246"/>
                    <a:gd name="connsiteX1-91" fmla="*/ 2895600 w 2895600"/>
                    <a:gd name="connsiteY1-92" fmla="*/ 957246 h 957246"/>
                    <a:gd name="connsiteX2-93" fmla="*/ 1770185 w 2895600"/>
                    <a:gd name="connsiteY2-94" fmla="*/ 19400 h 957246"/>
                    <a:gd name="connsiteX3-95" fmla="*/ 0 w 2895600"/>
                    <a:gd name="connsiteY3-96" fmla="*/ 570385 h 957246"/>
                    <a:gd name="connsiteX0-97" fmla="*/ 0 w 2895600"/>
                    <a:gd name="connsiteY0-98" fmla="*/ 570385 h 957246"/>
                    <a:gd name="connsiteX1-99" fmla="*/ 2895600 w 2895600"/>
                    <a:gd name="connsiteY1-100" fmla="*/ 957246 h 957246"/>
                    <a:gd name="connsiteX2-101" fmla="*/ 1770185 w 2895600"/>
                    <a:gd name="connsiteY2-102" fmla="*/ 19400 h 957246"/>
                    <a:gd name="connsiteX3-103" fmla="*/ 0 w 2895600"/>
                    <a:gd name="connsiteY3-104" fmla="*/ 570385 h 957246"/>
                    <a:gd name="connsiteX0-105" fmla="*/ 0 w 2895600"/>
                    <a:gd name="connsiteY0-106" fmla="*/ 579915 h 966776"/>
                    <a:gd name="connsiteX1-107" fmla="*/ 2895600 w 2895600"/>
                    <a:gd name="connsiteY1-108" fmla="*/ 966776 h 966776"/>
                    <a:gd name="connsiteX2-109" fmla="*/ 1770185 w 2895600"/>
                    <a:gd name="connsiteY2-110" fmla="*/ 28930 h 966776"/>
                    <a:gd name="connsiteX3-111" fmla="*/ 0 w 2895600"/>
                    <a:gd name="connsiteY3-112" fmla="*/ 579915 h 966776"/>
                    <a:gd name="connsiteX0-113" fmla="*/ 0 w 2895600"/>
                    <a:gd name="connsiteY0-114" fmla="*/ 579915 h 966776"/>
                    <a:gd name="connsiteX1-115" fmla="*/ 2895600 w 2895600"/>
                    <a:gd name="connsiteY1-116" fmla="*/ 966776 h 966776"/>
                    <a:gd name="connsiteX2-117" fmla="*/ 1770185 w 2895600"/>
                    <a:gd name="connsiteY2-118" fmla="*/ 28930 h 966776"/>
                    <a:gd name="connsiteX3-119" fmla="*/ 0 w 2895600"/>
                    <a:gd name="connsiteY3-120" fmla="*/ 579915 h 96677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2895600" h="966776">
                      <a:moveTo>
                        <a:pt x="0" y="579915"/>
                      </a:moveTo>
                      <a:cubicBezTo>
                        <a:pt x="1355970" y="-6239"/>
                        <a:pt x="2266462" y="310284"/>
                        <a:pt x="2895600" y="966776"/>
                      </a:cubicBezTo>
                      <a:cubicBezTo>
                        <a:pt x="2848708" y="654160"/>
                        <a:pt x="2625969" y="107085"/>
                        <a:pt x="1770185" y="28930"/>
                      </a:cubicBezTo>
                      <a:cubicBezTo>
                        <a:pt x="1434123" y="-45315"/>
                        <a:pt x="629139" y="-14055"/>
                        <a:pt x="0" y="579915"/>
                      </a:cubicBezTo>
                      <a:close/>
                    </a:path>
                  </a:pathLst>
                </a:custGeom>
                <a:solidFill>
                  <a:srgbClr val="F68E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41" name="心形 240"/>
              <p:cNvSpPr/>
              <p:nvPr/>
            </p:nvSpPr>
            <p:spPr>
              <a:xfrm>
                <a:off x="2613070" y="744050"/>
                <a:ext cx="6577298" cy="5551242"/>
              </a:xfrm>
              <a:custGeom>
                <a:avLst/>
                <a:gdLst>
                  <a:gd name="connsiteX0" fmla="*/ 3270739 w 6541477"/>
                  <a:gd name="connsiteY0" fmla="*/ 1395046 h 5580184"/>
                  <a:gd name="connsiteX1" fmla="*/ 3270739 w 6541477"/>
                  <a:gd name="connsiteY1" fmla="*/ 5580184 h 5580184"/>
                  <a:gd name="connsiteX2" fmla="*/ 3270739 w 6541477"/>
                  <a:gd name="connsiteY2" fmla="*/ 1395046 h 5580184"/>
                  <a:gd name="connsiteX0-1" fmla="*/ 3359736 w 6589637"/>
                  <a:gd name="connsiteY0-2" fmla="*/ 1292031 h 5653015"/>
                  <a:gd name="connsiteX1-3" fmla="*/ 3265952 w 6589637"/>
                  <a:gd name="connsiteY1-4" fmla="*/ 5653015 h 5653015"/>
                  <a:gd name="connsiteX2-5" fmla="*/ 3359736 w 6589637"/>
                  <a:gd name="connsiteY2-6" fmla="*/ 1292031 h 5653015"/>
                  <a:gd name="connsiteX0-7" fmla="*/ 3359736 w 6571334"/>
                  <a:gd name="connsiteY0-8" fmla="*/ 1292031 h 5653015"/>
                  <a:gd name="connsiteX1-9" fmla="*/ 3265952 w 6571334"/>
                  <a:gd name="connsiteY1-10" fmla="*/ 5653015 h 5653015"/>
                  <a:gd name="connsiteX2-11" fmla="*/ 3359736 w 6571334"/>
                  <a:gd name="connsiteY2-12" fmla="*/ 1292031 h 5653015"/>
                  <a:gd name="connsiteX0-13" fmla="*/ 3336021 w 6547619"/>
                  <a:gd name="connsiteY0-14" fmla="*/ 1200423 h 5561407"/>
                  <a:gd name="connsiteX1-15" fmla="*/ 3242237 w 6547619"/>
                  <a:gd name="connsiteY1-16" fmla="*/ 5561407 h 5561407"/>
                  <a:gd name="connsiteX2-17" fmla="*/ 3336021 w 6547619"/>
                  <a:gd name="connsiteY2-18" fmla="*/ 1200423 h 5561407"/>
                  <a:gd name="connsiteX0-19" fmla="*/ 3365700 w 6577298"/>
                  <a:gd name="connsiteY0-20" fmla="*/ 1190258 h 5551242"/>
                  <a:gd name="connsiteX1-21" fmla="*/ 3271916 w 6577298"/>
                  <a:gd name="connsiteY1-22" fmla="*/ 5551242 h 5551242"/>
                  <a:gd name="connsiteX2-23" fmla="*/ 3365700 w 6577298"/>
                  <a:gd name="connsiteY2-24" fmla="*/ 1190258 h 555124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6577298" h="5551242">
                    <a:moveTo>
                      <a:pt x="3365700" y="1190258"/>
                    </a:moveTo>
                    <a:cubicBezTo>
                      <a:pt x="4658169" y="-1830387"/>
                      <a:pt x="9949673" y="1366104"/>
                      <a:pt x="3271916" y="5551242"/>
                    </a:cubicBezTo>
                    <a:cubicBezTo>
                      <a:pt x="-3405842" y="1366104"/>
                      <a:pt x="1979446" y="-1783495"/>
                      <a:pt x="3365700" y="1190258"/>
                    </a:cubicBezTo>
                    <a:close/>
                  </a:path>
                </a:pathLst>
              </a:custGeom>
              <a:noFill/>
              <a:ln>
                <a:solidFill>
                  <a:srgbClr val="540A0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Oval 76"/>
          <p:cNvSpPr>
            <a:spLocks noChangeAspect="1" noChangeArrowheads="1"/>
          </p:cNvSpPr>
          <p:nvPr/>
        </p:nvSpPr>
        <p:spPr bwMode="gray">
          <a:xfrm>
            <a:off x="2050363" y="3357338"/>
            <a:ext cx="1199693" cy="1180968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anchor="ctr"/>
          <a:lstStyle/>
          <a:p>
            <a:pPr algn="ctr"/>
            <a:r>
              <a:rPr lang="zh-CN" altLang="en-US" sz="1600" dirty="0">
                <a:solidFill>
                  <a:srgbClr val="7D683F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遇到挫折</a:t>
            </a:r>
            <a:endParaRPr lang="en-US" altLang="zh-CN" sz="1600" dirty="0">
              <a:solidFill>
                <a:srgbClr val="7D683F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rgbClr val="707B2D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振作点</a:t>
            </a:r>
            <a:endParaRPr lang="en-US" sz="2000" b="1" dirty="0">
              <a:solidFill>
                <a:srgbClr val="707B2D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sp>
        <p:nvSpPr>
          <p:cNvPr id="3" name="AutoShape 60"/>
          <p:cNvSpPr>
            <a:spLocks noChangeArrowheads="1"/>
          </p:cNvSpPr>
          <p:nvPr/>
        </p:nvSpPr>
        <p:spPr bwMode="gray">
          <a:xfrm>
            <a:off x="4256442" y="2666318"/>
            <a:ext cx="3569275" cy="1031430"/>
          </a:xfrm>
          <a:prstGeom prst="ellipse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kern="0" dirty="0">
                <a:solidFill>
                  <a:schemeClr val="bg1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平衡心理的</a:t>
            </a:r>
            <a:endParaRPr lang="en-US" altLang="zh-CN" sz="3600" kern="0" dirty="0">
              <a:solidFill>
                <a:schemeClr val="bg1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kern="0" dirty="0">
                <a:solidFill>
                  <a:schemeClr val="bg1"/>
                </a:solidFill>
                <a:latin typeface="汉仪旗黑Y3-85W" panose="00020600040101010101" pitchFamily="18" charset="-122"/>
                <a:ea typeface="汉仪旗黑Y3-85W" panose="00020600040101010101" pitchFamily="18" charset="-122"/>
              </a:rPr>
              <a:t>调控要点</a:t>
            </a:r>
            <a:endParaRPr lang="en-US" sz="3600" kern="0" dirty="0">
              <a:solidFill>
                <a:schemeClr val="bg1"/>
              </a:solidFill>
              <a:latin typeface="汉仪旗黑Y3-85W" panose="00020600040101010101" pitchFamily="18" charset="-122"/>
              <a:ea typeface="汉仪旗黑Y3-85W" panose="00020600040101010101" pitchFamily="18" charset="-122"/>
            </a:endParaRPr>
          </a:p>
        </p:txBody>
      </p:sp>
      <p:sp>
        <p:nvSpPr>
          <p:cNvPr id="4" name="Oval 76"/>
          <p:cNvSpPr>
            <a:spLocks noChangeAspect="1" noChangeArrowheads="1"/>
          </p:cNvSpPr>
          <p:nvPr/>
        </p:nvSpPr>
        <p:spPr bwMode="gray">
          <a:xfrm>
            <a:off x="1859379" y="490092"/>
            <a:ext cx="1199693" cy="1180968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anchor="ctr"/>
          <a:lstStyle/>
          <a:p>
            <a:pPr algn="ctr"/>
            <a:r>
              <a:rPr lang="zh-CN" altLang="en-US" sz="1600" dirty="0">
                <a:solidFill>
                  <a:srgbClr val="7D683F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遇到批评</a:t>
            </a:r>
            <a:endParaRPr lang="en-US" altLang="zh-CN" sz="1600" dirty="0">
              <a:solidFill>
                <a:srgbClr val="7D683F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rgbClr val="707B2D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想开点</a:t>
            </a:r>
            <a:endParaRPr lang="en-US" sz="2000" b="1" dirty="0">
              <a:solidFill>
                <a:srgbClr val="707B2D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sp>
        <p:nvSpPr>
          <p:cNvPr id="5" name="Oval 76"/>
          <p:cNvSpPr>
            <a:spLocks noChangeAspect="1" noChangeArrowheads="1"/>
          </p:cNvSpPr>
          <p:nvPr/>
        </p:nvSpPr>
        <p:spPr bwMode="gray">
          <a:xfrm>
            <a:off x="1333652" y="1970890"/>
            <a:ext cx="1199693" cy="1180968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anchor="ctr"/>
          <a:lstStyle/>
          <a:p>
            <a:pPr algn="ctr"/>
            <a:r>
              <a:rPr lang="zh-CN" altLang="en-US" sz="1600" dirty="0">
                <a:solidFill>
                  <a:srgbClr val="7D683F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遇到表扬</a:t>
            </a:r>
            <a:endParaRPr lang="en-US" altLang="zh-CN" sz="1600" dirty="0">
              <a:solidFill>
                <a:srgbClr val="7D683F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rgbClr val="707B2D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清醒点</a:t>
            </a:r>
            <a:endParaRPr lang="en-US" sz="2000" b="1" dirty="0">
              <a:solidFill>
                <a:srgbClr val="707B2D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sp>
        <p:nvSpPr>
          <p:cNvPr id="6" name="Oval 76"/>
          <p:cNvSpPr>
            <a:spLocks noChangeAspect="1" noChangeArrowheads="1"/>
          </p:cNvSpPr>
          <p:nvPr/>
        </p:nvSpPr>
        <p:spPr bwMode="gray">
          <a:xfrm>
            <a:off x="3186856" y="4520223"/>
            <a:ext cx="1199693" cy="1180968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anchor="ctr"/>
          <a:lstStyle/>
          <a:p>
            <a:pPr algn="ctr"/>
            <a:r>
              <a:rPr lang="zh-CN" altLang="en-US" sz="1600" dirty="0">
                <a:solidFill>
                  <a:srgbClr val="7D683F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遇到荣誉</a:t>
            </a:r>
            <a:endParaRPr lang="en-US" altLang="zh-CN" sz="1600" dirty="0">
              <a:solidFill>
                <a:srgbClr val="7D683F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rgbClr val="707B2D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让着点</a:t>
            </a:r>
            <a:endParaRPr lang="en-US" sz="2000" b="1" dirty="0">
              <a:solidFill>
                <a:srgbClr val="707B2D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sp>
        <p:nvSpPr>
          <p:cNvPr id="7" name="Oval 76"/>
          <p:cNvSpPr>
            <a:spLocks noChangeAspect="1" noChangeArrowheads="1"/>
          </p:cNvSpPr>
          <p:nvPr/>
        </p:nvSpPr>
        <p:spPr bwMode="gray">
          <a:xfrm>
            <a:off x="9075965" y="3143537"/>
            <a:ext cx="1199693" cy="1180968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anchor="ctr"/>
          <a:lstStyle/>
          <a:p>
            <a:pPr algn="ctr"/>
            <a:r>
              <a:rPr lang="zh-CN" altLang="en-US" sz="1600" dirty="0">
                <a:solidFill>
                  <a:srgbClr val="7D683F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遇到烦恼</a:t>
            </a:r>
            <a:endParaRPr lang="en-US" altLang="zh-CN" sz="1600" dirty="0">
              <a:solidFill>
                <a:srgbClr val="7D683F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rgbClr val="707B2D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绕开点</a:t>
            </a:r>
            <a:endParaRPr lang="en-US" sz="2000" b="1" dirty="0">
              <a:solidFill>
                <a:srgbClr val="707B2D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sp>
        <p:nvSpPr>
          <p:cNvPr id="8" name="Oval 76"/>
          <p:cNvSpPr>
            <a:spLocks noChangeAspect="1" noChangeArrowheads="1"/>
          </p:cNvSpPr>
          <p:nvPr/>
        </p:nvSpPr>
        <p:spPr bwMode="gray">
          <a:xfrm>
            <a:off x="8762565" y="382012"/>
            <a:ext cx="1199693" cy="1180968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anchor="ctr"/>
          <a:lstStyle/>
          <a:p>
            <a:pPr algn="ctr"/>
            <a:r>
              <a:rPr lang="zh-CN" altLang="en-US" sz="1600" dirty="0">
                <a:solidFill>
                  <a:srgbClr val="7D683F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遇到矛盾</a:t>
            </a:r>
            <a:endParaRPr lang="en-US" altLang="zh-CN" sz="1600" dirty="0">
              <a:solidFill>
                <a:srgbClr val="7D683F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rgbClr val="707B2D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冷静点</a:t>
            </a:r>
            <a:endParaRPr lang="en-US" sz="2000" b="1" dirty="0">
              <a:solidFill>
                <a:srgbClr val="707B2D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sp>
        <p:nvSpPr>
          <p:cNvPr id="9" name="Oval 76"/>
          <p:cNvSpPr>
            <a:spLocks noChangeAspect="1" noChangeArrowheads="1"/>
          </p:cNvSpPr>
          <p:nvPr/>
        </p:nvSpPr>
        <p:spPr bwMode="gray">
          <a:xfrm>
            <a:off x="9350091" y="1779732"/>
            <a:ext cx="1199693" cy="1180968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anchor="ctr"/>
          <a:lstStyle/>
          <a:p>
            <a:pPr algn="ctr"/>
            <a:r>
              <a:rPr lang="zh-CN" altLang="en-US" sz="1600" dirty="0">
                <a:solidFill>
                  <a:srgbClr val="7D683F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取得成绩</a:t>
            </a:r>
            <a:endParaRPr lang="en-US" altLang="zh-CN" sz="1600" dirty="0">
              <a:solidFill>
                <a:srgbClr val="7D683F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rgbClr val="707B2D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谦虚点</a:t>
            </a:r>
            <a:endParaRPr lang="en-US" sz="2000" b="1" dirty="0">
              <a:solidFill>
                <a:srgbClr val="707B2D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sp>
        <p:nvSpPr>
          <p:cNvPr id="10" name="Oval 76"/>
          <p:cNvSpPr>
            <a:spLocks noChangeAspect="1" noChangeArrowheads="1"/>
          </p:cNvSpPr>
          <p:nvPr/>
        </p:nvSpPr>
        <p:spPr bwMode="gray">
          <a:xfrm>
            <a:off x="7930226" y="4645910"/>
            <a:ext cx="1199693" cy="1180968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anchor="ctr"/>
          <a:lstStyle/>
          <a:p>
            <a:pPr algn="ctr"/>
            <a:r>
              <a:rPr lang="zh-CN" altLang="en-US" sz="1600" dirty="0">
                <a:solidFill>
                  <a:srgbClr val="7D683F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遇到压力</a:t>
            </a:r>
            <a:endParaRPr lang="en-US" altLang="zh-CN" sz="1600" dirty="0">
              <a:solidFill>
                <a:srgbClr val="7D683F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rgbClr val="707B2D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放松点</a:t>
            </a:r>
            <a:endParaRPr lang="en-US" sz="2000" b="1" dirty="0">
              <a:solidFill>
                <a:srgbClr val="707B2D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sp>
        <p:nvSpPr>
          <p:cNvPr id="242" name="椭圆 241"/>
          <p:cNvSpPr/>
          <p:nvPr/>
        </p:nvSpPr>
        <p:spPr>
          <a:xfrm>
            <a:off x="3254037" y="1524642"/>
            <a:ext cx="164123" cy="1641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540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3" name="椭圆 242"/>
          <p:cNvSpPr/>
          <p:nvPr/>
        </p:nvSpPr>
        <p:spPr>
          <a:xfrm>
            <a:off x="2907965" y="2518375"/>
            <a:ext cx="164123" cy="1641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540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4" name="椭圆 243"/>
          <p:cNvSpPr/>
          <p:nvPr/>
        </p:nvSpPr>
        <p:spPr>
          <a:xfrm>
            <a:off x="3570078" y="3842762"/>
            <a:ext cx="164123" cy="1641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540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椭圆 244"/>
          <p:cNvSpPr/>
          <p:nvPr/>
        </p:nvSpPr>
        <p:spPr>
          <a:xfrm>
            <a:off x="4539400" y="4930919"/>
            <a:ext cx="164123" cy="1641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540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6" name="椭圆 245"/>
          <p:cNvSpPr/>
          <p:nvPr/>
        </p:nvSpPr>
        <p:spPr>
          <a:xfrm>
            <a:off x="8279060" y="1043355"/>
            <a:ext cx="164123" cy="1641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540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7" name="椭圆 246"/>
          <p:cNvSpPr/>
          <p:nvPr/>
        </p:nvSpPr>
        <p:spPr>
          <a:xfrm>
            <a:off x="8871638" y="2250832"/>
            <a:ext cx="164123" cy="1641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540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8" name="椭圆 247"/>
          <p:cNvSpPr/>
          <p:nvPr/>
        </p:nvSpPr>
        <p:spPr>
          <a:xfrm>
            <a:off x="8441095" y="3702888"/>
            <a:ext cx="164123" cy="1641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540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9" name="椭圆 248"/>
          <p:cNvSpPr/>
          <p:nvPr/>
        </p:nvSpPr>
        <p:spPr>
          <a:xfrm>
            <a:off x="7307652" y="5177426"/>
            <a:ext cx="164123" cy="1641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540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6" name="任意多边形 335"/>
          <p:cNvSpPr/>
          <p:nvPr/>
        </p:nvSpPr>
        <p:spPr>
          <a:xfrm>
            <a:off x="1" y="3358820"/>
            <a:ext cx="5509737" cy="3499180"/>
          </a:xfrm>
          <a:custGeom>
            <a:avLst/>
            <a:gdLst>
              <a:gd name="connsiteX0" fmla="*/ 0 w 5509737"/>
              <a:gd name="connsiteY0" fmla="*/ 0 h 3499180"/>
              <a:gd name="connsiteX1" fmla="*/ 12673 w 5509737"/>
              <a:gd name="connsiteY1" fmla="*/ 8002 h 3499180"/>
              <a:gd name="connsiteX2" fmla="*/ 363255 w 5509737"/>
              <a:gd name="connsiteY2" fmla="*/ 499196 h 3499180"/>
              <a:gd name="connsiteX3" fmla="*/ 864296 w 5509737"/>
              <a:gd name="connsiteY3" fmla="*/ 1726747 h 3499180"/>
              <a:gd name="connsiteX4" fmla="*/ 2029216 w 5509737"/>
              <a:gd name="connsiteY4" fmla="*/ 1889585 h 3499180"/>
              <a:gd name="connsiteX5" fmla="*/ 2555310 w 5509737"/>
              <a:gd name="connsiteY5" fmla="*/ 2490835 h 3499180"/>
              <a:gd name="connsiteX6" fmla="*/ 4058433 w 5509737"/>
              <a:gd name="connsiteY6" fmla="*/ 2678725 h 3499180"/>
              <a:gd name="connsiteX7" fmla="*/ 4784942 w 5509737"/>
              <a:gd name="connsiteY7" fmla="*/ 3267448 h 3499180"/>
              <a:gd name="connsiteX8" fmla="*/ 5458705 w 5509737"/>
              <a:gd name="connsiteY8" fmla="*/ 3477357 h 3499180"/>
              <a:gd name="connsiteX9" fmla="*/ 5509737 w 5509737"/>
              <a:gd name="connsiteY9" fmla="*/ 3499180 h 3499180"/>
              <a:gd name="connsiteX10" fmla="*/ 0 w 5509737"/>
              <a:gd name="connsiteY10" fmla="*/ 3499180 h 3499180"/>
              <a:gd name="connsiteX0-1" fmla="*/ 0 w 5509737"/>
              <a:gd name="connsiteY0-2" fmla="*/ 0 h 3499180"/>
              <a:gd name="connsiteX1-3" fmla="*/ 12673 w 5509737"/>
              <a:gd name="connsiteY1-4" fmla="*/ 8002 h 3499180"/>
              <a:gd name="connsiteX2-5" fmla="*/ 363255 w 5509737"/>
              <a:gd name="connsiteY2-6" fmla="*/ 499196 h 3499180"/>
              <a:gd name="connsiteX3-7" fmla="*/ 864296 w 5509737"/>
              <a:gd name="connsiteY3-8" fmla="*/ 1726747 h 3499180"/>
              <a:gd name="connsiteX4-9" fmla="*/ 1791222 w 5509737"/>
              <a:gd name="connsiteY4-10" fmla="*/ 1902112 h 3499180"/>
              <a:gd name="connsiteX5-11" fmla="*/ 2555310 w 5509737"/>
              <a:gd name="connsiteY5-12" fmla="*/ 2490835 h 3499180"/>
              <a:gd name="connsiteX6-13" fmla="*/ 4058433 w 5509737"/>
              <a:gd name="connsiteY6-14" fmla="*/ 2678725 h 3499180"/>
              <a:gd name="connsiteX7-15" fmla="*/ 4784942 w 5509737"/>
              <a:gd name="connsiteY7-16" fmla="*/ 3267448 h 3499180"/>
              <a:gd name="connsiteX8-17" fmla="*/ 5458705 w 5509737"/>
              <a:gd name="connsiteY8-18" fmla="*/ 3477357 h 3499180"/>
              <a:gd name="connsiteX9-19" fmla="*/ 5509737 w 5509737"/>
              <a:gd name="connsiteY9-20" fmla="*/ 3499180 h 3499180"/>
              <a:gd name="connsiteX10-21" fmla="*/ 0 w 5509737"/>
              <a:gd name="connsiteY10-22" fmla="*/ 3499180 h 3499180"/>
              <a:gd name="connsiteX11" fmla="*/ 0 w 5509737"/>
              <a:gd name="connsiteY11" fmla="*/ 0 h 3499180"/>
              <a:gd name="connsiteX0-23" fmla="*/ 0 w 5509737"/>
              <a:gd name="connsiteY0-24" fmla="*/ 0 h 3499180"/>
              <a:gd name="connsiteX1-25" fmla="*/ 12673 w 5509737"/>
              <a:gd name="connsiteY1-26" fmla="*/ 8002 h 3499180"/>
              <a:gd name="connsiteX2-27" fmla="*/ 363255 w 5509737"/>
              <a:gd name="connsiteY2-28" fmla="*/ 499196 h 3499180"/>
              <a:gd name="connsiteX3-29" fmla="*/ 864296 w 5509737"/>
              <a:gd name="connsiteY3-30" fmla="*/ 1726747 h 3499180"/>
              <a:gd name="connsiteX4-31" fmla="*/ 1791222 w 5509737"/>
              <a:gd name="connsiteY4-32" fmla="*/ 1902112 h 3499180"/>
              <a:gd name="connsiteX5-33" fmla="*/ 2668044 w 5509737"/>
              <a:gd name="connsiteY5-34" fmla="*/ 2490835 h 3499180"/>
              <a:gd name="connsiteX6-35" fmla="*/ 4058433 w 5509737"/>
              <a:gd name="connsiteY6-36" fmla="*/ 2678725 h 3499180"/>
              <a:gd name="connsiteX7-37" fmla="*/ 4784942 w 5509737"/>
              <a:gd name="connsiteY7-38" fmla="*/ 3267448 h 3499180"/>
              <a:gd name="connsiteX8-39" fmla="*/ 5458705 w 5509737"/>
              <a:gd name="connsiteY8-40" fmla="*/ 3477357 h 3499180"/>
              <a:gd name="connsiteX9-41" fmla="*/ 5509737 w 5509737"/>
              <a:gd name="connsiteY9-42" fmla="*/ 3499180 h 3499180"/>
              <a:gd name="connsiteX10-43" fmla="*/ 0 w 5509737"/>
              <a:gd name="connsiteY10-44" fmla="*/ 3499180 h 3499180"/>
              <a:gd name="connsiteX11-45" fmla="*/ 0 w 5509737"/>
              <a:gd name="connsiteY11-46" fmla="*/ 0 h 34991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45" y="connsiteY11-46"/>
              </a:cxn>
            </a:cxnLst>
            <a:rect l="l" t="t" r="r" b="b"/>
            <a:pathLst>
              <a:path w="5509737" h="3499180">
                <a:moveTo>
                  <a:pt x="0" y="0"/>
                </a:moveTo>
                <a:lnTo>
                  <a:pt x="12673" y="8002"/>
                </a:lnTo>
                <a:cubicBezTo>
                  <a:pt x="127903" y="94873"/>
                  <a:pt x="254957" y="324354"/>
                  <a:pt x="363255" y="499196"/>
                </a:cubicBezTo>
                <a:cubicBezTo>
                  <a:pt x="536532" y="778944"/>
                  <a:pt x="626302" y="1492928"/>
                  <a:pt x="864296" y="1726747"/>
                </a:cubicBezTo>
                <a:cubicBezTo>
                  <a:pt x="1102290" y="1960566"/>
                  <a:pt x="1490597" y="1774764"/>
                  <a:pt x="1791222" y="1902112"/>
                </a:cubicBezTo>
                <a:cubicBezTo>
                  <a:pt x="2091847" y="2029460"/>
                  <a:pt x="2290176" y="2361400"/>
                  <a:pt x="2668044" y="2490835"/>
                </a:cubicBezTo>
                <a:cubicBezTo>
                  <a:pt x="3045912" y="2620270"/>
                  <a:pt x="3705617" y="2549290"/>
                  <a:pt x="4058433" y="2678725"/>
                </a:cubicBezTo>
                <a:cubicBezTo>
                  <a:pt x="4411249" y="2808160"/>
                  <a:pt x="4528159" y="3121311"/>
                  <a:pt x="4784942" y="3267448"/>
                </a:cubicBezTo>
                <a:cubicBezTo>
                  <a:pt x="4977530" y="3377051"/>
                  <a:pt x="5273457" y="3412672"/>
                  <a:pt x="5458705" y="3477357"/>
                </a:cubicBezTo>
                <a:lnTo>
                  <a:pt x="5509737" y="3499180"/>
                </a:lnTo>
                <a:lnTo>
                  <a:pt x="0" y="3499180"/>
                </a:lnTo>
                <a:lnTo>
                  <a:pt x="0" y="0"/>
                </a:lnTo>
                <a:close/>
              </a:path>
            </a:pathLst>
          </a:custGeom>
          <a:solidFill>
            <a:srgbClr val="E3D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7" name="任意多边形 336"/>
          <p:cNvSpPr/>
          <p:nvPr/>
        </p:nvSpPr>
        <p:spPr>
          <a:xfrm flipV="1">
            <a:off x="9692379" y="4893274"/>
            <a:ext cx="2541374" cy="1964726"/>
          </a:xfrm>
          <a:custGeom>
            <a:avLst/>
            <a:gdLst>
              <a:gd name="connsiteX0" fmla="*/ 10716 w 2541374"/>
              <a:gd name="connsiteY0" fmla="*/ 0 h 1964726"/>
              <a:gd name="connsiteX1" fmla="*/ 2541374 w 2541374"/>
              <a:gd name="connsiteY1" fmla="*/ 0 h 1964726"/>
              <a:gd name="connsiteX2" fmla="*/ 2541374 w 2541374"/>
              <a:gd name="connsiteY2" fmla="*/ 1787819 h 1964726"/>
              <a:gd name="connsiteX3" fmla="*/ 2463403 w 2541374"/>
              <a:gd name="connsiteY3" fmla="*/ 1825380 h 1964726"/>
              <a:gd name="connsiteX4" fmla="*/ 1773195 w 2541374"/>
              <a:gd name="connsiteY4" fmla="*/ 1964726 h 1964726"/>
              <a:gd name="connsiteX5" fmla="*/ 0 w 2541374"/>
              <a:gd name="connsiteY5" fmla="*/ 191531 h 1964726"/>
              <a:gd name="connsiteX6" fmla="*/ 9155 w 2541374"/>
              <a:gd name="connsiteY6" fmla="*/ 10232 h 19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1374" h="1964726">
                <a:moveTo>
                  <a:pt x="10716" y="0"/>
                </a:moveTo>
                <a:lnTo>
                  <a:pt x="2541374" y="0"/>
                </a:lnTo>
                <a:lnTo>
                  <a:pt x="2541374" y="1787819"/>
                </a:lnTo>
                <a:lnTo>
                  <a:pt x="2463403" y="1825380"/>
                </a:lnTo>
                <a:cubicBezTo>
                  <a:pt x="2251261" y="1915108"/>
                  <a:pt x="2018022" y="1964726"/>
                  <a:pt x="1773195" y="1964726"/>
                </a:cubicBezTo>
                <a:cubicBezTo>
                  <a:pt x="793886" y="1964726"/>
                  <a:pt x="0" y="1170840"/>
                  <a:pt x="0" y="191531"/>
                </a:cubicBezTo>
                <a:cubicBezTo>
                  <a:pt x="0" y="130324"/>
                  <a:pt x="3101" y="69842"/>
                  <a:pt x="9155" y="10232"/>
                </a:cubicBezTo>
                <a:close/>
              </a:path>
            </a:pathLst>
          </a:custGeom>
          <a:solidFill>
            <a:srgbClr val="E3D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8" name="组合 337"/>
          <p:cNvGrpSpPr/>
          <p:nvPr/>
        </p:nvGrpSpPr>
        <p:grpSpPr>
          <a:xfrm>
            <a:off x="3261846" y="5274822"/>
            <a:ext cx="5648326" cy="1563688"/>
            <a:chOff x="1241425" y="5110164"/>
            <a:chExt cx="5648326" cy="1563688"/>
          </a:xfrm>
        </p:grpSpPr>
        <p:sp>
          <p:nvSpPr>
            <p:cNvPr id="339" name="任意多边形 338"/>
            <p:cNvSpPr/>
            <p:nvPr/>
          </p:nvSpPr>
          <p:spPr>
            <a:xfrm>
              <a:off x="1408842" y="5409020"/>
              <a:ext cx="5317343" cy="1202532"/>
            </a:xfrm>
            <a:custGeom>
              <a:avLst/>
              <a:gdLst>
                <a:gd name="connsiteX0" fmla="*/ 12185 w 5317343"/>
                <a:gd name="connsiteY0" fmla="*/ 435726 h 1202532"/>
                <a:gd name="connsiteX1" fmla="*/ 518812 w 5317343"/>
                <a:gd name="connsiteY1" fmla="*/ 312158 h 1202532"/>
                <a:gd name="connsiteX2" fmla="*/ 1000725 w 5317343"/>
                <a:gd name="connsiteY2" fmla="*/ 411012 h 1202532"/>
                <a:gd name="connsiteX3" fmla="*/ 1186077 w 5317343"/>
                <a:gd name="connsiteY3" fmla="*/ 114450 h 1202532"/>
                <a:gd name="connsiteX4" fmla="*/ 1581493 w 5317343"/>
                <a:gd name="connsiteY4" fmla="*/ 324515 h 1202532"/>
                <a:gd name="connsiteX5" fmla="*/ 1754487 w 5317343"/>
                <a:gd name="connsiteY5" fmla="*/ 3239 h 1202532"/>
                <a:gd name="connsiteX6" fmla="*/ 2421752 w 5317343"/>
                <a:gd name="connsiteY6" fmla="*/ 151521 h 1202532"/>
                <a:gd name="connsiteX7" fmla="*/ 2866596 w 5317343"/>
                <a:gd name="connsiteY7" fmla="*/ 27953 h 1202532"/>
                <a:gd name="connsiteX8" fmla="*/ 3138444 w 5317343"/>
                <a:gd name="connsiteY8" fmla="*/ 213304 h 1202532"/>
                <a:gd name="connsiteX9" fmla="*/ 3311439 w 5317343"/>
                <a:gd name="connsiteY9" fmla="*/ 213304 h 1202532"/>
                <a:gd name="connsiteX10" fmla="*/ 3484433 w 5317343"/>
                <a:gd name="connsiteY10" fmla="*/ 608721 h 1202532"/>
                <a:gd name="connsiteX11" fmla="*/ 3855136 w 5317343"/>
                <a:gd name="connsiteY11" fmla="*/ 336872 h 1202532"/>
                <a:gd name="connsiteX12" fmla="*/ 4003417 w 5317343"/>
                <a:gd name="connsiteY12" fmla="*/ 27953 h 1202532"/>
                <a:gd name="connsiteX13" fmla="*/ 4201125 w 5317343"/>
                <a:gd name="connsiteY13" fmla="*/ 102094 h 1202532"/>
                <a:gd name="connsiteX14" fmla="*/ 4337050 w 5317343"/>
                <a:gd name="connsiteY14" fmla="*/ 546937 h 1202532"/>
                <a:gd name="connsiteX15" fmla="*/ 4658325 w 5317343"/>
                <a:gd name="connsiteY15" fmla="*/ 596364 h 1202532"/>
                <a:gd name="connsiteX16" fmla="*/ 4954887 w 5317343"/>
                <a:gd name="connsiteY16" fmla="*/ 584007 h 1202532"/>
                <a:gd name="connsiteX17" fmla="*/ 5300877 w 5317343"/>
                <a:gd name="connsiteY17" fmla="*/ 929996 h 1202532"/>
                <a:gd name="connsiteX18" fmla="*/ 5164952 w 5317343"/>
                <a:gd name="connsiteY18" fmla="*/ 1164775 h 1202532"/>
                <a:gd name="connsiteX19" fmla="*/ 4337050 w 5317343"/>
                <a:gd name="connsiteY19" fmla="*/ 1065921 h 1202532"/>
                <a:gd name="connsiteX20" fmla="*/ 3966347 w 5317343"/>
                <a:gd name="connsiteY20" fmla="*/ 942353 h 1202532"/>
                <a:gd name="connsiteX21" fmla="*/ 3496790 w 5317343"/>
                <a:gd name="connsiteY21" fmla="*/ 1127704 h 1202532"/>
                <a:gd name="connsiteX22" fmla="*/ 3014877 w 5317343"/>
                <a:gd name="connsiteY22" fmla="*/ 1041207 h 1202532"/>
                <a:gd name="connsiteX23" fmla="*/ 2508250 w 5317343"/>
                <a:gd name="connsiteY23" fmla="*/ 1115348 h 1202532"/>
                <a:gd name="connsiteX24" fmla="*/ 1853342 w 5317343"/>
                <a:gd name="connsiteY24" fmla="*/ 1201845 h 1202532"/>
                <a:gd name="connsiteX25" fmla="*/ 1544423 w 5317343"/>
                <a:gd name="connsiteY25" fmla="*/ 1065921 h 1202532"/>
                <a:gd name="connsiteX26" fmla="*/ 1334358 w 5317343"/>
                <a:gd name="connsiteY26" fmla="*/ 991780 h 1202532"/>
                <a:gd name="connsiteX27" fmla="*/ 914228 w 5317343"/>
                <a:gd name="connsiteY27" fmla="*/ 1041207 h 1202532"/>
                <a:gd name="connsiteX28" fmla="*/ 222250 w 5317343"/>
                <a:gd name="connsiteY28" fmla="*/ 1065921 h 1202532"/>
                <a:gd name="connsiteX29" fmla="*/ 12185 w 5317343"/>
                <a:gd name="connsiteY29" fmla="*/ 435726 h 120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317343" h="1202532">
                  <a:moveTo>
                    <a:pt x="12185" y="435726"/>
                  </a:moveTo>
                  <a:cubicBezTo>
                    <a:pt x="61612" y="310099"/>
                    <a:pt x="354055" y="316277"/>
                    <a:pt x="518812" y="312158"/>
                  </a:cubicBezTo>
                  <a:cubicBezTo>
                    <a:pt x="683569" y="308039"/>
                    <a:pt x="889514" y="443963"/>
                    <a:pt x="1000725" y="411012"/>
                  </a:cubicBezTo>
                  <a:cubicBezTo>
                    <a:pt x="1111936" y="378061"/>
                    <a:pt x="1089282" y="128866"/>
                    <a:pt x="1186077" y="114450"/>
                  </a:cubicBezTo>
                  <a:cubicBezTo>
                    <a:pt x="1282872" y="100034"/>
                    <a:pt x="1486758" y="343050"/>
                    <a:pt x="1581493" y="324515"/>
                  </a:cubicBezTo>
                  <a:cubicBezTo>
                    <a:pt x="1676228" y="305980"/>
                    <a:pt x="1614444" y="32071"/>
                    <a:pt x="1754487" y="3239"/>
                  </a:cubicBezTo>
                  <a:cubicBezTo>
                    <a:pt x="1894530" y="-25593"/>
                    <a:pt x="2236401" y="147402"/>
                    <a:pt x="2421752" y="151521"/>
                  </a:cubicBezTo>
                  <a:cubicBezTo>
                    <a:pt x="2607103" y="155640"/>
                    <a:pt x="2747147" y="17656"/>
                    <a:pt x="2866596" y="27953"/>
                  </a:cubicBezTo>
                  <a:cubicBezTo>
                    <a:pt x="2986045" y="38250"/>
                    <a:pt x="3064304" y="182412"/>
                    <a:pt x="3138444" y="213304"/>
                  </a:cubicBezTo>
                  <a:cubicBezTo>
                    <a:pt x="3212585" y="244196"/>
                    <a:pt x="3253774" y="147401"/>
                    <a:pt x="3311439" y="213304"/>
                  </a:cubicBezTo>
                  <a:cubicBezTo>
                    <a:pt x="3369104" y="279207"/>
                    <a:pt x="3393817" y="588126"/>
                    <a:pt x="3484433" y="608721"/>
                  </a:cubicBezTo>
                  <a:cubicBezTo>
                    <a:pt x="3575049" y="629316"/>
                    <a:pt x="3768639" y="433667"/>
                    <a:pt x="3855136" y="336872"/>
                  </a:cubicBezTo>
                  <a:cubicBezTo>
                    <a:pt x="3941633" y="240077"/>
                    <a:pt x="3945752" y="67083"/>
                    <a:pt x="4003417" y="27953"/>
                  </a:cubicBezTo>
                  <a:cubicBezTo>
                    <a:pt x="4061082" y="-11177"/>
                    <a:pt x="4145520" y="15597"/>
                    <a:pt x="4201125" y="102094"/>
                  </a:cubicBezTo>
                  <a:cubicBezTo>
                    <a:pt x="4256730" y="188591"/>
                    <a:pt x="4260850" y="464559"/>
                    <a:pt x="4337050" y="546937"/>
                  </a:cubicBezTo>
                  <a:cubicBezTo>
                    <a:pt x="4413250" y="629315"/>
                    <a:pt x="4555352" y="590186"/>
                    <a:pt x="4658325" y="596364"/>
                  </a:cubicBezTo>
                  <a:cubicBezTo>
                    <a:pt x="4761298" y="602542"/>
                    <a:pt x="4847795" y="528402"/>
                    <a:pt x="4954887" y="584007"/>
                  </a:cubicBezTo>
                  <a:cubicBezTo>
                    <a:pt x="5061979" y="639612"/>
                    <a:pt x="5265866" y="833201"/>
                    <a:pt x="5300877" y="929996"/>
                  </a:cubicBezTo>
                  <a:cubicBezTo>
                    <a:pt x="5335888" y="1026791"/>
                    <a:pt x="5325590" y="1142121"/>
                    <a:pt x="5164952" y="1164775"/>
                  </a:cubicBezTo>
                  <a:cubicBezTo>
                    <a:pt x="5004314" y="1187429"/>
                    <a:pt x="4536818" y="1102991"/>
                    <a:pt x="4337050" y="1065921"/>
                  </a:cubicBezTo>
                  <a:cubicBezTo>
                    <a:pt x="4137283" y="1028851"/>
                    <a:pt x="4106390" y="932056"/>
                    <a:pt x="3966347" y="942353"/>
                  </a:cubicBezTo>
                  <a:cubicBezTo>
                    <a:pt x="3826304" y="952650"/>
                    <a:pt x="3655368" y="1111228"/>
                    <a:pt x="3496790" y="1127704"/>
                  </a:cubicBezTo>
                  <a:cubicBezTo>
                    <a:pt x="3338212" y="1144180"/>
                    <a:pt x="3179634" y="1043266"/>
                    <a:pt x="3014877" y="1041207"/>
                  </a:cubicBezTo>
                  <a:cubicBezTo>
                    <a:pt x="2850120" y="1039148"/>
                    <a:pt x="2508250" y="1115348"/>
                    <a:pt x="2508250" y="1115348"/>
                  </a:cubicBezTo>
                  <a:cubicBezTo>
                    <a:pt x="2314661" y="1142121"/>
                    <a:pt x="2013980" y="1210083"/>
                    <a:pt x="1853342" y="1201845"/>
                  </a:cubicBezTo>
                  <a:cubicBezTo>
                    <a:pt x="1692704" y="1193607"/>
                    <a:pt x="1630920" y="1100932"/>
                    <a:pt x="1544423" y="1065921"/>
                  </a:cubicBezTo>
                  <a:cubicBezTo>
                    <a:pt x="1457926" y="1030910"/>
                    <a:pt x="1439390" y="995899"/>
                    <a:pt x="1334358" y="991780"/>
                  </a:cubicBezTo>
                  <a:cubicBezTo>
                    <a:pt x="1229326" y="987661"/>
                    <a:pt x="1099579" y="1028850"/>
                    <a:pt x="914228" y="1041207"/>
                  </a:cubicBezTo>
                  <a:cubicBezTo>
                    <a:pt x="728877" y="1053564"/>
                    <a:pt x="374650" y="1166834"/>
                    <a:pt x="222250" y="1065921"/>
                  </a:cubicBezTo>
                  <a:cubicBezTo>
                    <a:pt x="69850" y="965008"/>
                    <a:pt x="-37242" y="561353"/>
                    <a:pt x="12185" y="435726"/>
                  </a:cubicBezTo>
                  <a:close/>
                </a:path>
              </a:pathLst>
            </a:custGeom>
            <a:solidFill>
              <a:srgbClr val="B3C6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0" name="Group 1373"/>
            <p:cNvGrpSpPr>
              <a:grpSpLocks noChangeAspect="1"/>
            </p:cNvGrpSpPr>
            <p:nvPr/>
          </p:nvGrpSpPr>
          <p:grpSpPr bwMode="auto">
            <a:xfrm>
              <a:off x="1241425" y="5110164"/>
              <a:ext cx="5648326" cy="1563688"/>
              <a:chOff x="782" y="3219"/>
              <a:chExt cx="3558" cy="985"/>
            </a:xfrm>
            <a:solidFill>
              <a:srgbClr val="444032"/>
            </a:solidFill>
          </p:grpSpPr>
          <p:sp>
            <p:nvSpPr>
              <p:cNvPr id="341" name="Freeform 1374"/>
              <p:cNvSpPr>
                <a:spLocks noEditPoints="1"/>
              </p:cNvSpPr>
              <p:nvPr/>
            </p:nvSpPr>
            <p:spPr bwMode="auto">
              <a:xfrm>
                <a:off x="782" y="3219"/>
                <a:ext cx="3558" cy="985"/>
              </a:xfrm>
              <a:custGeom>
                <a:avLst/>
                <a:gdLst>
                  <a:gd name="T0" fmla="*/ 1388 w 1503"/>
                  <a:gd name="T1" fmla="*/ 242 h 414"/>
                  <a:gd name="T2" fmla="*/ 1248 w 1503"/>
                  <a:gd name="T3" fmla="*/ 228 h 414"/>
                  <a:gd name="T4" fmla="*/ 1086 w 1503"/>
                  <a:gd name="T5" fmla="*/ 139 h 414"/>
                  <a:gd name="T6" fmla="*/ 1113 w 1503"/>
                  <a:gd name="T7" fmla="*/ 62 h 414"/>
                  <a:gd name="T8" fmla="*/ 1199 w 1503"/>
                  <a:gd name="T9" fmla="*/ 213 h 414"/>
                  <a:gd name="T10" fmla="*/ 1178 w 1503"/>
                  <a:gd name="T11" fmla="*/ 70 h 414"/>
                  <a:gd name="T12" fmla="*/ 1095 w 1503"/>
                  <a:gd name="T13" fmla="*/ 38 h 414"/>
                  <a:gd name="T14" fmla="*/ 826 w 1503"/>
                  <a:gd name="T15" fmla="*/ 110 h 414"/>
                  <a:gd name="T16" fmla="*/ 805 w 1503"/>
                  <a:gd name="T17" fmla="*/ 101 h 414"/>
                  <a:gd name="T18" fmla="*/ 718 w 1503"/>
                  <a:gd name="T19" fmla="*/ 101 h 414"/>
                  <a:gd name="T20" fmla="*/ 476 w 1503"/>
                  <a:gd name="T21" fmla="*/ 337 h 414"/>
                  <a:gd name="T22" fmla="*/ 547 w 1503"/>
                  <a:gd name="T23" fmla="*/ 65 h 414"/>
                  <a:gd name="T24" fmla="*/ 486 w 1503"/>
                  <a:gd name="T25" fmla="*/ 302 h 414"/>
                  <a:gd name="T26" fmla="*/ 346 w 1503"/>
                  <a:gd name="T27" fmla="*/ 41 h 414"/>
                  <a:gd name="T28" fmla="*/ 362 w 1503"/>
                  <a:gd name="T29" fmla="*/ 237 h 414"/>
                  <a:gd name="T30" fmla="*/ 147 w 1503"/>
                  <a:gd name="T31" fmla="*/ 181 h 414"/>
                  <a:gd name="T32" fmla="*/ 26 w 1503"/>
                  <a:gd name="T33" fmla="*/ 261 h 414"/>
                  <a:gd name="T34" fmla="*/ 196 w 1503"/>
                  <a:gd name="T35" fmla="*/ 371 h 414"/>
                  <a:gd name="T36" fmla="*/ 361 w 1503"/>
                  <a:gd name="T37" fmla="*/ 338 h 414"/>
                  <a:gd name="T38" fmla="*/ 526 w 1503"/>
                  <a:gd name="T39" fmla="*/ 405 h 414"/>
                  <a:gd name="T40" fmla="*/ 607 w 1503"/>
                  <a:gd name="T41" fmla="*/ 261 h 414"/>
                  <a:gd name="T42" fmla="*/ 642 w 1503"/>
                  <a:gd name="T43" fmla="*/ 230 h 414"/>
                  <a:gd name="T44" fmla="*/ 723 w 1503"/>
                  <a:gd name="T45" fmla="*/ 105 h 414"/>
                  <a:gd name="T46" fmla="*/ 683 w 1503"/>
                  <a:gd name="T47" fmla="*/ 288 h 414"/>
                  <a:gd name="T48" fmla="*/ 859 w 1503"/>
                  <a:gd name="T49" fmla="*/ 374 h 414"/>
                  <a:gd name="T50" fmla="*/ 1352 w 1503"/>
                  <a:gd name="T51" fmla="*/ 380 h 414"/>
                  <a:gd name="T52" fmla="*/ 1239 w 1503"/>
                  <a:gd name="T53" fmla="*/ 193 h 414"/>
                  <a:gd name="T54" fmla="*/ 1153 w 1503"/>
                  <a:gd name="T55" fmla="*/ 37 h 414"/>
                  <a:gd name="T56" fmla="*/ 911 w 1503"/>
                  <a:gd name="T57" fmla="*/ 139 h 414"/>
                  <a:gd name="T58" fmla="*/ 374 w 1503"/>
                  <a:gd name="T59" fmla="*/ 47 h 414"/>
                  <a:gd name="T60" fmla="*/ 341 w 1503"/>
                  <a:gd name="T61" fmla="*/ 124 h 414"/>
                  <a:gd name="T62" fmla="*/ 454 w 1503"/>
                  <a:gd name="T63" fmla="*/ 229 h 414"/>
                  <a:gd name="T64" fmla="*/ 388 w 1503"/>
                  <a:gd name="T65" fmla="*/ 261 h 414"/>
                  <a:gd name="T66" fmla="*/ 197 w 1503"/>
                  <a:gd name="T67" fmla="*/ 193 h 414"/>
                  <a:gd name="T68" fmla="*/ 163 w 1503"/>
                  <a:gd name="T69" fmla="*/ 196 h 414"/>
                  <a:gd name="T70" fmla="*/ 25 w 1503"/>
                  <a:gd name="T71" fmla="*/ 389 h 414"/>
                  <a:gd name="T72" fmla="*/ 119 w 1503"/>
                  <a:gd name="T73" fmla="*/ 362 h 414"/>
                  <a:gd name="T74" fmla="*/ 229 w 1503"/>
                  <a:gd name="T75" fmla="*/ 265 h 414"/>
                  <a:gd name="T76" fmla="*/ 174 w 1503"/>
                  <a:gd name="T77" fmla="*/ 206 h 414"/>
                  <a:gd name="T78" fmla="*/ 179 w 1503"/>
                  <a:gd name="T79" fmla="*/ 234 h 414"/>
                  <a:gd name="T80" fmla="*/ 270 w 1503"/>
                  <a:gd name="T81" fmla="*/ 260 h 414"/>
                  <a:gd name="T82" fmla="*/ 296 w 1503"/>
                  <a:gd name="T83" fmla="*/ 376 h 414"/>
                  <a:gd name="T84" fmla="*/ 325 w 1503"/>
                  <a:gd name="T85" fmla="*/ 353 h 414"/>
                  <a:gd name="T86" fmla="*/ 371 w 1503"/>
                  <a:gd name="T87" fmla="*/ 343 h 414"/>
                  <a:gd name="T88" fmla="*/ 380 w 1503"/>
                  <a:gd name="T89" fmla="*/ 269 h 414"/>
                  <a:gd name="T90" fmla="*/ 438 w 1503"/>
                  <a:gd name="T91" fmla="*/ 323 h 414"/>
                  <a:gd name="T92" fmla="*/ 463 w 1503"/>
                  <a:gd name="T93" fmla="*/ 395 h 414"/>
                  <a:gd name="T94" fmla="*/ 618 w 1503"/>
                  <a:gd name="T95" fmla="*/ 185 h 414"/>
                  <a:gd name="T96" fmla="*/ 542 w 1503"/>
                  <a:gd name="T97" fmla="*/ 300 h 414"/>
                  <a:gd name="T98" fmla="*/ 577 w 1503"/>
                  <a:gd name="T99" fmla="*/ 273 h 414"/>
                  <a:gd name="T100" fmla="*/ 588 w 1503"/>
                  <a:gd name="T101" fmla="*/ 238 h 414"/>
                  <a:gd name="T102" fmla="*/ 1413 w 1503"/>
                  <a:gd name="T103" fmla="*/ 260 h 414"/>
                  <a:gd name="T104" fmla="*/ 1381 w 1503"/>
                  <a:gd name="T105" fmla="*/ 273 h 414"/>
                  <a:gd name="T106" fmla="*/ 1331 w 1503"/>
                  <a:gd name="T107" fmla="*/ 327 h 414"/>
                  <a:gd name="T108" fmla="*/ 1363 w 1503"/>
                  <a:gd name="T109" fmla="*/ 263 h 414"/>
                  <a:gd name="T110" fmla="*/ 1360 w 1503"/>
                  <a:gd name="T111" fmla="*/ 210 h 414"/>
                  <a:gd name="T112" fmla="*/ 1301 w 1503"/>
                  <a:gd name="T113" fmla="*/ 258 h 414"/>
                  <a:gd name="T114" fmla="*/ 1314 w 1503"/>
                  <a:gd name="T115" fmla="*/ 365 h 414"/>
                  <a:gd name="T116" fmla="*/ 1355 w 1503"/>
                  <a:gd name="T117" fmla="*/ 379 h 414"/>
                  <a:gd name="T118" fmla="*/ 1426 w 1503"/>
                  <a:gd name="T119" fmla="*/ 393 h 414"/>
                  <a:gd name="T120" fmla="*/ 1474 w 1503"/>
                  <a:gd name="T121" fmla="*/ 29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03" h="414">
                    <a:moveTo>
                      <a:pt x="1502" y="299"/>
                    </a:moveTo>
                    <a:cubicBezTo>
                      <a:pt x="1500" y="297"/>
                      <a:pt x="1498" y="295"/>
                      <a:pt x="1496" y="294"/>
                    </a:cubicBezTo>
                    <a:cubicBezTo>
                      <a:pt x="1494" y="293"/>
                      <a:pt x="1491" y="293"/>
                      <a:pt x="1488" y="293"/>
                    </a:cubicBezTo>
                    <a:cubicBezTo>
                      <a:pt x="1489" y="288"/>
                      <a:pt x="1490" y="283"/>
                      <a:pt x="1490" y="279"/>
                    </a:cubicBezTo>
                    <a:cubicBezTo>
                      <a:pt x="1490" y="277"/>
                      <a:pt x="1489" y="274"/>
                      <a:pt x="1488" y="274"/>
                    </a:cubicBezTo>
                    <a:cubicBezTo>
                      <a:pt x="1487" y="273"/>
                      <a:pt x="1484" y="274"/>
                      <a:pt x="1483" y="275"/>
                    </a:cubicBezTo>
                    <a:cubicBezTo>
                      <a:pt x="1479" y="278"/>
                      <a:pt x="1475" y="283"/>
                      <a:pt x="1472" y="286"/>
                    </a:cubicBezTo>
                    <a:cubicBezTo>
                      <a:pt x="1468" y="284"/>
                      <a:pt x="1463" y="282"/>
                      <a:pt x="1458" y="280"/>
                    </a:cubicBezTo>
                    <a:cubicBezTo>
                      <a:pt x="1454" y="279"/>
                      <a:pt x="1452" y="281"/>
                      <a:pt x="1453" y="285"/>
                    </a:cubicBezTo>
                    <a:cubicBezTo>
                      <a:pt x="1454" y="288"/>
                      <a:pt x="1455" y="291"/>
                      <a:pt x="1457" y="294"/>
                    </a:cubicBezTo>
                    <a:cubicBezTo>
                      <a:pt x="1439" y="294"/>
                      <a:pt x="1439" y="294"/>
                      <a:pt x="1439" y="294"/>
                    </a:cubicBezTo>
                    <a:cubicBezTo>
                      <a:pt x="1436" y="290"/>
                      <a:pt x="1434" y="285"/>
                      <a:pt x="1431" y="281"/>
                    </a:cubicBezTo>
                    <a:cubicBezTo>
                      <a:pt x="1427" y="278"/>
                      <a:pt x="1422" y="277"/>
                      <a:pt x="1418" y="274"/>
                    </a:cubicBezTo>
                    <a:cubicBezTo>
                      <a:pt x="1423" y="254"/>
                      <a:pt x="1413" y="242"/>
                      <a:pt x="1392" y="243"/>
                    </a:cubicBezTo>
                    <a:cubicBezTo>
                      <a:pt x="1390" y="243"/>
                      <a:pt x="1389" y="243"/>
                      <a:pt x="1388" y="242"/>
                    </a:cubicBezTo>
                    <a:cubicBezTo>
                      <a:pt x="1384" y="238"/>
                      <a:pt x="1380" y="235"/>
                      <a:pt x="1376" y="231"/>
                    </a:cubicBezTo>
                    <a:cubicBezTo>
                      <a:pt x="1377" y="230"/>
                      <a:pt x="1379" y="229"/>
                      <a:pt x="1380" y="228"/>
                    </a:cubicBezTo>
                    <a:cubicBezTo>
                      <a:pt x="1388" y="223"/>
                      <a:pt x="1396" y="218"/>
                      <a:pt x="1403" y="212"/>
                    </a:cubicBezTo>
                    <a:cubicBezTo>
                      <a:pt x="1407" y="210"/>
                      <a:pt x="1408" y="206"/>
                      <a:pt x="1405" y="202"/>
                    </a:cubicBezTo>
                    <a:cubicBezTo>
                      <a:pt x="1402" y="198"/>
                      <a:pt x="1398" y="196"/>
                      <a:pt x="1394" y="199"/>
                    </a:cubicBezTo>
                    <a:cubicBezTo>
                      <a:pt x="1391" y="200"/>
                      <a:pt x="1388" y="202"/>
                      <a:pt x="1385" y="205"/>
                    </a:cubicBezTo>
                    <a:cubicBezTo>
                      <a:pt x="1379" y="209"/>
                      <a:pt x="1373" y="214"/>
                      <a:pt x="1369" y="217"/>
                    </a:cubicBezTo>
                    <a:cubicBezTo>
                      <a:pt x="1365" y="206"/>
                      <a:pt x="1358" y="199"/>
                      <a:pt x="1348" y="201"/>
                    </a:cubicBezTo>
                    <a:cubicBezTo>
                      <a:pt x="1343" y="202"/>
                      <a:pt x="1338" y="204"/>
                      <a:pt x="1335" y="207"/>
                    </a:cubicBezTo>
                    <a:cubicBezTo>
                      <a:pt x="1328" y="213"/>
                      <a:pt x="1328" y="222"/>
                      <a:pt x="1330" y="231"/>
                    </a:cubicBezTo>
                    <a:cubicBezTo>
                      <a:pt x="1327" y="230"/>
                      <a:pt x="1326" y="229"/>
                      <a:pt x="1325" y="227"/>
                    </a:cubicBezTo>
                    <a:cubicBezTo>
                      <a:pt x="1319" y="213"/>
                      <a:pt x="1300" y="207"/>
                      <a:pt x="1289" y="217"/>
                    </a:cubicBezTo>
                    <a:cubicBezTo>
                      <a:pt x="1285" y="220"/>
                      <a:pt x="1282" y="225"/>
                      <a:pt x="1279" y="229"/>
                    </a:cubicBezTo>
                    <a:cubicBezTo>
                      <a:pt x="1259" y="221"/>
                      <a:pt x="1241" y="220"/>
                      <a:pt x="1236" y="229"/>
                    </a:cubicBezTo>
                    <a:cubicBezTo>
                      <a:pt x="1240" y="229"/>
                      <a:pt x="1244" y="229"/>
                      <a:pt x="1248" y="228"/>
                    </a:cubicBezTo>
                    <a:cubicBezTo>
                      <a:pt x="1266" y="225"/>
                      <a:pt x="1286" y="235"/>
                      <a:pt x="1292" y="253"/>
                    </a:cubicBezTo>
                    <a:cubicBezTo>
                      <a:pt x="1294" y="261"/>
                      <a:pt x="1296" y="270"/>
                      <a:pt x="1295" y="279"/>
                    </a:cubicBezTo>
                    <a:cubicBezTo>
                      <a:pt x="1291" y="317"/>
                      <a:pt x="1276" y="352"/>
                      <a:pt x="1252" y="382"/>
                    </a:cubicBezTo>
                    <a:cubicBezTo>
                      <a:pt x="1244" y="392"/>
                      <a:pt x="1233" y="397"/>
                      <a:pt x="1220" y="392"/>
                    </a:cubicBezTo>
                    <a:cubicBezTo>
                      <a:pt x="1213" y="389"/>
                      <a:pt x="1207" y="390"/>
                      <a:pt x="1201" y="392"/>
                    </a:cubicBezTo>
                    <a:cubicBezTo>
                      <a:pt x="1198" y="393"/>
                      <a:pt x="1194" y="393"/>
                      <a:pt x="1191" y="391"/>
                    </a:cubicBezTo>
                    <a:cubicBezTo>
                      <a:pt x="1186" y="390"/>
                      <a:pt x="1180" y="387"/>
                      <a:pt x="1176" y="384"/>
                    </a:cubicBezTo>
                    <a:cubicBezTo>
                      <a:pt x="1165" y="373"/>
                      <a:pt x="1154" y="362"/>
                      <a:pt x="1144" y="350"/>
                    </a:cubicBezTo>
                    <a:cubicBezTo>
                      <a:pt x="1140" y="345"/>
                      <a:pt x="1136" y="339"/>
                      <a:pt x="1133" y="333"/>
                    </a:cubicBezTo>
                    <a:cubicBezTo>
                      <a:pt x="1129" y="325"/>
                      <a:pt x="1127" y="318"/>
                      <a:pt x="1131" y="310"/>
                    </a:cubicBezTo>
                    <a:cubicBezTo>
                      <a:pt x="1141" y="291"/>
                      <a:pt x="1145" y="271"/>
                      <a:pt x="1145" y="250"/>
                    </a:cubicBezTo>
                    <a:cubicBezTo>
                      <a:pt x="1145" y="225"/>
                      <a:pt x="1140" y="202"/>
                      <a:pt x="1128" y="181"/>
                    </a:cubicBezTo>
                    <a:cubicBezTo>
                      <a:pt x="1120" y="165"/>
                      <a:pt x="1109" y="151"/>
                      <a:pt x="1094" y="140"/>
                    </a:cubicBezTo>
                    <a:cubicBezTo>
                      <a:pt x="1092" y="139"/>
                      <a:pt x="1090" y="138"/>
                      <a:pt x="1088" y="137"/>
                    </a:cubicBezTo>
                    <a:cubicBezTo>
                      <a:pt x="1087" y="138"/>
                      <a:pt x="1087" y="138"/>
                      <a:pt x="1086" y="139"/>
                    </a:cubicBezTo>
                    <a:cubicBezTo>
                      <a:pt x="1088" y="141"/>
                      <a:pt x="1090" y="143"/>
                      <a:pt x="1091" y="145"/>
                    </a:cubicBezTo>
                    <a:cubicBezTo>
                      <a:pt x="1097" y="150"/>
                      <a:pt x="1103" y="154"/>
                      <a:pt x="1108" y="160"/>
                    </a:cubicBezTo>
                    <a:cubicBezTo>
                      <a:pt x="1128" y="185"/>
                      <a:pt x="1139" y="213"/>
                      <a:pt x="1140" y="246"/>
                    </a:cubicBezTo>
                    <a:cubicBezTo>
                      <a:pt x="1141" y="298"/>
                      <a:pt x="1118" y="336"/>
                      <a:pt x="1076" y="365"/>
                    </a:cubicBezTo>
                    <a:cubicBezTo>
                      <a:pt x="1058" y="377"/>
                      <a:pt x="1037" y="383"/>
                      <a:pt x="1016" y="387"/>
                    </a:cubicBezTo>
                    <a:cubicBezTo>
                      <a:pt x="976" y="396"/>
                      <a:pt x="939" y="391"/>
                      <a:pt x="903" y="371"/>
                    </a:cubicBezTo>
                    <a:cubicBezTo>
                      <a:pt x="891" y="364"/>
                      <a:pt x="880" y="355"/>
                      <a:pt x="871" y="344"/>
                    </a:cubicBezTo>
                    <a:cubicBezTo>
                      <a:pt x="868" y="341"/>
                      <a:pt x="868" y="338"/>
                      <a:pt x="871" y="335"/>
                    </a:cubicBezTo>
                    <a:cubicBezTo>
                      <a:pt x="877" y="329"/>
                      <a:pt x="882" y="323"/>
                      <a:pt x="888" y="318"/>
                    </a:cubicBezTo>
                    <a:cubicBezTo>
                      <a:pt x="914" y="295"/>
                      <a:pt x="940" y="272"/>
                      <a:pt x="966" y="249"/>
                    </a:cubicBezTo>
                    <a:cubicBezTo>
                      <a:pt x="1005" y="214"/>
                      <a:pt x="1043" y="180"/>
                      <a:pt x="1081" y="145"/>
                    </a:cubicBezTo>
                    <a:cubicBezTo>
                      <a:pt x="1084" y="142"/>
                      <a:pt x="1086" y="139"/>
                      <a:pt x="1086" y="134"/>
                    </a:cubicBezTo>
                    <a:cubicBezTo>
                      <a:pt x="1086" y="129"/>
                      <a:pt x="1087" y="123"/>
                      <a:pt x="1088" y="117"/>
                    </a:cubicBezTo>
                    <a:cubicBezTo>
                      <a:pt x="1091" y="98"/>
                      <a:pt x="1097" y="80"/>
                      <a:pt x="1109" y="64"/>
                    </a:cubicBezTo>
                    <a:cubicBezTo>
                      <a:pt x="1110" y="63"/>
                      <a:pt x="1112" y="62"/>
                      <a:pt x="1113" y="62"/>
                    </a:cubicBezTo>
                    <a:cubicBezTo>
                      <a:pt x="1120" y="61"/>
                      <a:pt x="1127" y="61"/>
                      <a:pt x="1135" y="61"/>
                    </a:cubicBezTo>
                    <a:cubicBezTo>
                      <a:pt x="1135" y="66"/>
                      <a:pt x="1135" y="70"/>
                      <a:pt x="1134" y="74"/>
                    </a:cubicBezTo>
                    <a:cubicBezTo>
                      <a:pt x="1125" y="106"/>
                      <a:pt x="1121" y="137"/>
                      <a:pt x="1127" y="170"/>
                    </a:cubicBezTo>
                    <a:cubicBezTo>
                      <a:pt x="1128" y="172"/>
                      <a:pt x="1129" y="174"/>
                      <a:pt x="1130" y="177"/>
                    </a:cubicBezTo>
                    <a:cubicBezTo>
                      <a:pt x="1130" y="176"/>
                      <a:pt x="1130" y="176"/>
                      <a:pt x="1131" y="176"/>
                    </a:cubicBezTo>
                    <a:cubicBezTo>
                      <a:pt x="1130" y="159"/>
                      <a:pt x="1128" y="142"/>
                      <a:pt x="1129" y="126"/>
                    </a:cubicBezTo>
                    <a:cubicBezTo>
                      <a:pt x="1129" y="109"/>
                      <a:pt x="1132" y="92"/>
                      <a:pt x="1138" y="75"/>
                    </a:cubicBezTo>
                    <a:cubicBezTo>
                      <a:pt x="1141" y="79"/>
                      <a:pt x="1144" y="83"/>
                      <a:pt x="1147" y="86"/>
                    </a:cubicBezTo>
                    <a:cubicBezTo>
                      <a:pt x="1151" y="90"/>
                      <a:pt x="1152" y="90"/>
                      <a:pt x="1154" y="84"/>
                    </a:cubicBezTo>
                    <a:cubicBezTo>
                      <a:pt x="1155" y="83"/>
                      <a:pt x="1155" y="82"/>
                      <a:pt x="1156" y="81"/>
                    </a:cubicBezTo>
                    <a:cubicBezTo>
                      <a:pt x="1160" y="75"/>
                      <a:pt x="1163" y="69"/>
                      <a:pt x="1167" y="63"/>
                    </a:cubicBezTo>
                    <a:cubicBezTo>
                      <a:pt x="1168" y="64"/>
                      <a:pt x="1170" y="66"/>
                      <a:pt x="1171" y="68"/>
                    </a:cubicBezTo>
                    <a:cubicBezTo>
                      <a:pt x="1174" y="77"/>
                      <a:pt x="1178" y="86"/>
                      <a:pt x="1180" y="95"/>
                    </a:cubicBezTo>
                    <a:cubicBezTo>
                      <a:pt x="1182" y="108"/>
                      <a:pt x="1182" y="121"/>
                      <a:pt x="1182" y="134"/>
                    </a:cubicBezTo>
                    <a:cubicBezTo>
                      <a:pt x="1183" y="162"/>
                      <a:pt x="1188" y="188"/>
                      <a:pt x="1199" y="213"/>
                    </a:cubicBezTo>
                    <a:cubicBezTo>
                      <a:pt x="1198" y="213"/>
                      <a:pt x="1196" y="213"/>
                      <a:pt x="1195" y="213"/>
                    </a:cubicBezTo>
                    <a:cubicBezTo>
                      <a:pt x="1184" y="212"/>
                      <a:pt x="1173" y="214"/>
                      <a:pt x="1162" y="218"/>
                    </a:cubicBezTo>
                    <a:cubicBezTo>
                      <a:pt x="1156" y="221"/>
                      <a:pt x="1151" y="225"/>
                      <a:pt x="1148" y="231"/>
                    </a:cubicBezTo>
                    <a:cubicBezTo>
                      <a:pt x="1148" y="232"/>
                      <a:pt x="1148" y="233"/>
                      <a:pt x="1147" y="236"/>
                    </a:cubicBezTo>
                    <a:cubicBezTo>
                      <a:pt x="1176" y="210"/>
                      <a:pt x="1203" y="215"/>
                      <a:pt x="1232" y="235"/>
                    </a:cubicBezTo>
                    <a:cubicBezTo>
                      <a:pt x="1233" y="231"/>
                      <a:pt x="1234" y="228"/>
                      <a:pt x="1235" y="226"/>
                    </a:cubicBezTo>
                    <a:cubicBezTo>
                      <a:pt x="1237" y="219"/>
                      <a:pt x="1239" y="212"/>
                      <a:pt x="1241" y="205"/>
                    </a:cubicBezTo>
                    <a:cubicBezTo>
                      <a:pt x="1242" y="202"/>
                      <a:pt x="1243" y="199"/>
                      <a:pt x="1244" y="196"/>
                    </a:cubicBezTo>
                    <a:cubicBezTo>
                      <a:pt x="1245" y="191"/>
                      <a:pt x="1243" y="189"/>
                      <a:pt x="1238" y="188"/>
                    </a:cubicBezTo>
                    <a:cubicBezTo>
                      <a:pt x="1230" y="187"/>
                      <a:pt x="1225" y="191"/>
                      <a:pt x="1223" y="199"/>
                    </a:cubicBezTo>
                    <a:cubicBezTo>
                      <a:pt x="1222" y="206"/>
                      <a:pt x="1222" y="213"/>
                      <a:pt x="1221" y="220"/>
                    </a:cubicBezTo>
                    <a:cubicBezTo>
                      <a:pt x="1210" y="219"/>
                      <a:pt x="1202" y="211"/>
                      <a:pt x="1199" y="201"/>
                    </a:cubicBezTo>
                    <a:cubicBezTo>
                      <a:pt x="1195" y="188"/>
                      <a:pt x="1191" y="175"/>
                      <a:pt x="1190" y="162"/>
                    </a:cubicBezTo>
                    <a:cubicBezTo>
                      <a:pt x="1187" y="144"/>
                      <a:pt x="1187" y="126"/>
                      <a:pt x="1186" y="108"/>
                    </a:cubicBezTo>
                    <a:cubicBezTo>
                      <a:pt x="1186" y="95"/>
                      <a:pt x="1184" y="82"/>
                      <a:pt x="1178" y="70"/>
                    </a:cubicBezTo>
                    <a:cubicBezTo>
                      <a:pt x="1177" y="67"/>
                      <a:pt x="1175" y="65"/>
                      <a:pt x="1174" y="63"/>
                    </a:cubicBezTo>
                    <a:cubicBezTo>
                      <a:pt x="1181" y="60"/>
                      <a:pt x="1188" y="57"/>
                      <a:pt x="1195" y="53"/>
                    </a:cubicBezTo>
                    <a:cubicBezTo>
                      <a:pt x="1196" y="52"/>
                      <a:pt x="1197" y="50"/>
                      <a:pt x="1197" y="49"/>
                    </a:cubicBezTo>
                    <a:cubicBezTo>
                      <a:pt x="1197" y="48"/>
                      <a:pt x="1195" y="47"/>
                      <a:pt x="1193" y="47"/>
                    </a:cubicBezTo>
                    <a:cubicBezTo>
                      <a:pt x="1186" y="47"/>
                      <a:pt x="1182" y="44"/>
                      <a:pt x="1178" y="39"/>
                    </a:cubicBezTo>
                    <a:cubicBezTo>
                      <a:pt x="1172" y="31"/>
                      <a:pt x="1164" y="29"/>
                      <a:pt x="1155" y="31"/>
                    </a:cubicBezTo>
                    <a:cubicBezTo>
                      <a:pt x="1153" y="32"/>
                      <a:pt x="1152" y="32"/>
                      <a:pt x="1151" y="32"/>
                    </a:cubicBezTo>
                    <a:cubicBezTo>
                      <a:pt x="1154" y="25"/>
                      <a:pt x="1156" y="19"/>
                      <a:pt x="1159" y="13"/>
                    </a:cubicBezTo>
                    <a:cubicBezTo>
                      <a:pt x="1160" y="10"/>
                      <a:pt x="1162" y="6"/>
                      <a:pt x="1158" y="4"/>
                    </a:cubicBezTo>
                    <a:cubicBezTo>
                      <a:pt x="1155" y="1"/>
                      <a:pt x="1151" y="0"/>
                      <a:pt x="1148" y="3"/>
                    </a:cubicBezTo>
                    <a:cubicBezTo>
                      <a:pt x="1144" y="6"/>
                      <a:pt x="1140" y="10"/>
                      <a:pt x="1138" y="15"/>
                    </a:cubicBezTo>
                    <a:cubicBezTo>
                      <a:pt x="1136" y="20"/>
                      <a:pt x="1135" y="25"/>
                      <a:pt x="1133" y="31"/>
                    </a:cubicBezTo>
                    <a:cubicBezTo>
                      <a:pt x="1127" y="27"/>
                      <a:pt x="1122" y="30"/>
                      <a:pt x="1116" y="31"/>
                    </a:cubicBezTo>
                    <a:cubicBezTo>
                      <a:pt x="1111" y="33"/>
                      <a:pt x="1106" y="34"/>
                      <a:pt x="1101" y="33"/>
                    </a:cubicBezTo>
                    <a:cubicBezTo>
                      <a:pt x="1097" y="33"/>
                      <a:pt x="1095" y="34"/>
                      <a:pt x="1095" y="38"/>
                    </a:cubicBezTo>
                    <a:cubicBezTo>
                      <a:pt x="1096" y="47"/>
                      <a:pt x="1097" y="56"/>
                      <a:pt x="1107" y="60"/>
                    </a:cubicBezTo>
                    <a:cubicBezTo>
                      <a:pt x="1104" y="64"/>
                      <a:pt x="1102" y="67"/>
                      <a:pt x="1100" y="70"/>
                    </a:cubicBezTo>
                    <a:cubicBezTo>
                      <a:pt x="1087" y="90"/>
                      <a:pt x="1083" y="112"/>
                      <a:pt x="1081" y="135"/>
                    </a:cubicBezTo>
                    <a:cubicBezTo>
                      <a:pt x="1081" y="137"/>
                      <a:pt x="1080" y="139"/>
                      <a:pt x="1079" y="141"/>
                    </a:cubicBezTo>
                    <a:cubicBezTo>
                      <a:pt x="1043" y="173"/>
                      <a:pt x="1008" y="205"/>
                      <a:pt x="973" y="237"/>
                    </a:cubicBezTo>
                    <a:cubicBezTo>
                      <a:pt x="972" y="238"/>
                      <a:pt x="971" y="239"/>
                      <a:pt x="969" y="240"/>
                    </a:cubicBezTo>
                    <a:cubicBezTo>
                      <a:pt x="969" y="224"/>
                      <a:pt x="970" y="209"/>
                      <a:pt x="969" y="195"/>
                    </a:cubicBezTo>
                    <a:cubicBezTo>
                      <a:pt x="966" y="172"/>
                      <a:pt x="961" y="149"/>
                      <a:pt x="948" y="129"/>
                    </a:cubicBezTo>
                    <a:cubicBezTo>
                      <a:pt x="941" y="119"/>
                      <a:pt x="933" y="111"/>
                      <a:pt x="921" y="108"/>
                    </a:cubicBezTo>
                    <a:cubicBezTo>
                      <a:pt x="913" y="106"/>
                      <a:pt x="903" y="103"/>
                      <a:pt x="896" y="105"/>
                    </a:cubicBezTo>
                    <a:cubicBezTo>
                      <a:pt x="887" y="107"/>
                      <a:pt x="879" y="102"/>
                      <a:pt x="871" y="105"/>
                    </a:cubicBezTo>
                    <a:cubicBezTo>
                      <a:pt x="871" y="105"/>
                      <a:pt x="870" y="105"/>
                      <a:pt x="870" y="105"/>
                    </a:cubicBezTo>
                    <a:cubicBezTo>
                      <a:pt x="861" y="106"/>
                      <a:pt x="853" y="111"/>
                      <a:pt x="847" y="118"/>
                    </a:cubicBezTo>
                    <a:cubicBezTo>
                      <a:pt x="835" y="109"/>
                      <a:pt x="830" y="107"/>
                      <a:pt x="824" y="109"/>
                    </a:cubicBezTo>
                    <a:cubicBezTo>
                      <a:pt x="825" y="110"/>
                      <a:pt x="825" y="110"/>
                      <a:pt x="826" y="110"/>
                    </a:cubicBezTo>
                    <a:cubicBezTo>
                      <a:pt x="827" y="111"/>
                      <a:pt x="828" y="112"/>
                      <a:pt x="829" y="112"/>
                    </a:cubicBezTo>
                    <a:cubicBezTo>
                      <a:pt x="840" y="116"/>
                      <a:pt x="848" y="124"/>
                      <a:pt x="853" y="134"/>
                    </a:cubicBezTo>
                    <a:cubicBezTo>
                      <a:pt x="875" y="172"/>
                      <a:pt x="884" y="213"/>
                      <a:pt x="881" y="256"/>
                    </a:cubicBezTo>
                    <a:cubicBezTo>
                      <a:pt x="880" y="279"/>
                      <a:pt x="876" y="301"/>
                      <a:pt x="873" y="324"/>
                    </a:cubicBezTo>
                    <a:cubicBezTo>
                      <a:pt x="872" y="326"/>
                      <a:pt x="871" y="329"/>
                      <a:pt x="869" y="331"/>
                    </a:cubicBezTo>
                    <a:cubicBezTo>
                      <a:pt x="866" y="335"/>
                      <a:pt x="864" y="338"/>
                      <a:pt x="866" y="343"/>
                    </a:cubicBezTo>
                    <a:cubicBezTo>
                      <a:pt x="867" y="344"/>
                      <a:pt x="867" y="347"/>
                      <a:pt x="866" y="348"/>
                    </a:cubicBezTo>
                    <a:cubicBezTo>
                      <a:pt x="865" y="353"/>
                      <a:pt x="863" y="358"/>
                      <a:pt x="860" y="362"/>
                    </a:cubicBezTo>
                    <a:cubicBezTo>
                      <a:pt x="848" y="379"/>
                      <a:pt x="838" y="386"/>
                      <a:pt x="818" y="383"/>
                    </a:cubicBezTo>
                    <a:cubicBezTo>
                      <a:pt x="793" y="378"/>
                      <a:pt x="773" y="365"/>
                      <a:pt x="758" y="343"/>
                    </a:cubicBezTo>
                    <a:cubicBezTo>
                      <a:pt x="730" y="301"/>
                      <a:pt x="720" y="254"/>
                      <a:pt x="727" y="204"/>
                    </a:cubicBezTo>
                    <a:cubicBezTo>
                      <a:pt x="731" y="178"/>
                      <a:pt x="738" y="153"/>
                      <a:pt x="754" y="131"/>
                    </a:cubicBezTo>
                    <a:cubicBezTo>
                      <a:pt x="765" y="115"/>
                      <a:pt x="779" y="104"/>
                      <a:pt x="800" y="104"/>
                    </a:cubicBezTo>
                    <a:cubicBezTo>
                      <a:pt x="802" y="104"/>
                      <a:pt x="804" y="103"/>
                      <a:pt x="805" y="103"/>
                    </a:cubicBezTo>
                    <a:cubicBezTo>
                      <a:pt x="805" y="103"/>
                      <a:pt x="805" y="102"/>
                      <a:pt x="805" y="101"/>
                    </a:cubicBezTo>
                    <a:cubicBezTo>
                      <a:pt x="804" y="101"/>
                      <a:pt x="803" y="100"/>
                      <a:pt x="801" y="100"/>
                    </a:cubicBezTo>
                    <a:cubicBezTo>
                      <a:pt x="799" y="100"/>
                      <a:pt x="798" y="98"/>
                      <a:pt x="798" y="96"/>
                    </a:cubicBezTo>
                    <a:cubicBezTo>
                      <a:pt x="798" y="89"/>
                      <a:pt x="797" y="82"/>
                      <a:pt x="797" y="75"/>
                    </a:cubicBezTo>
                    <a:cubicBezTo>
                      <a:pt x="797" y="63"/>
                      <a:pt x="799" y="60"/>
                      <a:pt x="811" y="58"/>
                    </a:cubicBezTo>
                    <a:cubicBezTo>
                      <a:pt x="817" y="57"/>
                      <a:pt x="818" y="58"/>
                      <a:pt x="818" y="64"/>
                    </a:cubicBezTo>
                    <a:cubicBezTo>
                      <a:pt x="818" y="76"/>
                      <a:pt x="814" y="86"/>
                      <a:pt x="811" y="97"/>
                    </a:cubicBezTo>
                    <a:cubicBezTo>
                      <a:pt x="810" y="98"/>
                      <a:pt x="811" y="100"/>
                      <a:pt x="811" y="102"/>
                    </a:cubicBezTo>
                    <a:cubicBezTo>
                      <a:pt x="812" y="101"/>
                      <a:pt x="814" y="100"/>
                      <a:pt x="815" y="99"/>
                    </a:cubicBezTo>
                    <a:cubicBezTo>
                      <a:pt x="820" y="86"/>
                      <a:pt x="824" y="74"/>
                      <a:pt x="823" y="61"/>
                    </a:cubicBezTo>
                    <a:cubicBezTo>
                      <a:pt x="823" y="55"/>
                      <a:pt x="820" y="52"/>
                      <a:pt x="814" y="53"/>
                    </a:cubicBezTo>
                    <a:cubicBezTo>
                      <a:pt x="796" y="55"/>
                      <a:pt x="792" y="60"/>
                      <a:pt x="792" y="75"/>
                    </a:cubicBezTo>
                    <a:cubicBezTo>
                      <a:pt x="792" y="83"/>
                      <a:pt x="792" y="91"/>
                      <a:pt x="792" y="99"/>
                    </a:cubicBezTo>
                    <a:cubicBezTo>
                      <a:pt x="790" y="100"/>
                      <a:pt x="787" y="100"/>
                      <a:pt x="785" y="101"/>
                    </a:cubicBezTo>
                    <a:cubicBezTo>
                      <a:pt x="774" y="107"/>
                      <a:pt x="764" y="106"/>
                      <a:pt x="753" y="102"/>
                    </a:cubicBezTo>
                    <a:cubicBezTo>
                      <a:pt x="742" y="99"/>
                      <a:pt x="730" y="102"/>
                      <a:pt x="718" y="101"/>
                    </a:cubicBezTo>
                    <a:cubicBezTo>
                      <a:pt x="705" y="100"/>
                      <a:pt x="694" y="109"/>
                      <a:pt x="685" y="118"/>
                    </a:cubicBezTo>
                    <a:cubicBezTo>
                      <a:pt x="683" y="120"/>
                      <a:pt x="682" y="122"/>
                      <a:pt x="680" y="124"/>
                    </a:cubicBezTo>
                    <a:cubicBezTo>
                      <a:pt x="680" y="105"/>
                      <a:pt x="668" y="95"/>
                      <a:pt x="651" y="95"/>
                    </a:cubicBezTo>
                    <a:cubicBezTo>
                      <a:pt x="651" y="94"/>
                      <a:pt x="651" y="93"/>
                      <a:pt x="651" y="92"/>
                    </a:cubicBezTo>
                    <a:cubicBezTo>
                      <a:pt x="647" y="77"/>
                      <a:pt x="639" y="70"/>
                      <a:pt x="624" y="68"/>
                    </a:cubicBezTo>
                    <a:cubicBezTo>
                      <a:pt x="619" y="68"/>
                      <a:pt x="614" y="68"/>
                      <a:pt x="609" y="68"/>
                    </a:cubicBezTo>
                    <a:cubicBezTo>
                      <a:pt x="603" y="68"/>
                      <a:pt x="597" y="66"/>
                      <a:pt x="592" y="62"/>
                    </a:cubicBezTo>
                    <a:cubicBezTo>
                      <a:pt x="575" y="49"/>
                      <a:pt x="550" y="59"/>
                      <a:pt x="542" y="76"/>
                    </a:cubicBezTo>
                    <a:cubicBezTo>
                      <a:pt x="539" y="84"/>
                      <a:pt x="537" y="93"/>
                      <a:pt x="538" y="101"/>
                    </a:cubicBezTo>
                    <a:cubicBezTo>
                      <a:pt x="539" y="113"/>
                      <a:pt x="537" y="125"/>
                      <a:pt x="529" y="135"/>
                    </a:cubicBezTo>
                    <a:cubicBezTo>
                      <a:pt x="526" y="140"/>
                      <a:pt x="522" y="145"/>
                      <a:pt x="520" y="151"/>
                    </a:cubicBezTo>
                    <a:cubicBezTo>
                      <a:pt x="514" y="162"/>
                      <a:pt x="514" y="174"/>
                      <a:pt x="520" y="185"/>
                    </a:cubicBezTo>
                    <a:cubicBezTo>
                      <a:pt x="523" y="191"/>
                      <a:pt x="527" y="198"/>
                      <a:pt x="530" y="204"/>
                    </a:cubicBezTo>
                    <a:cubicBezTo>
                      <a:pt x="542" y="223"/>
                      <a:pt x="541" y="243"/>
                      <a:pt x="531" y="262"/>
                    </a:cubicBezTo>
                    <a:cubicBezTo>
                      <a:pt x="516" y="290"/>
                      <a:pt x="497" y="314"/>
                      <a:pt x="476" y="337"/>
                    </a:cubicBezTo>
                    <a:cubicBezTo>
                      <a:pt x="469" y="345"/>
                      <a:pt x="461" y="351"/>
                      <a:pt x="453" y="359"/>
                    </a:cubicBezTo>
                    <a:cubicBezTo>
                      <a:pt x="450" y="352"/>
                      <a:pt x="452" y="347"/>
                      <a:pt x="456" y="342"/>
                    </a:cubicBezTo>
                    <a:cubicBezTo>
                      <a:pt x="460" y="336"/>
                      <a:pt x="464" y="331"/>
                      <a:pt x="469" y="326"/>
                    </a:cubicBezTo>
                    <a:cubicBezTo>
                      <a:pt x="482" y="312"/>
                      <a:pt x="496" y="298"/>
                      <a:pt x="509" y="283"/>
                    </a:cubicBezTo>
                    <a:cubicBezTo>
                      <a:pt x="516" y="275"/>
                      <a:pt x="522" y="265"/>
                      <a:pt x="527" y="255"/>
                    </a:cubicBezTo>
                    <a:cubicBezTo>
                      <a:pt x="531" y="245"/>
                      <a:pt x="529" y="238"/>
                      <a:pt x="521" y="231"/>
                    </a:cubicBezTo>
                    <a:cubicBezTo>
                      <a:pt x="519" y="230"/>
                      <a:pt x="517" y="228"/>
                      <a:pt x="515" y="227"/>
                    </a:cubicBezTo>
                    <a:cubicBezTo>
                      <a:pt x="501" y="216"/>
                      <a:pt x="493" y="203"/>
                      <a:pt x="497" y="185"/>
                    </a:cubicBezTo>
                    <a:cubicBezTo>
                      <a:pt x="500" y="173"/>
                      <a:pt x="498" y="161"/>
                      <a:pt x="491" y="151"/>
                    </a:cubicBezTo>
                    <a:cubicBezTo>
                      <a:pt x="490" y="150"/>
                      <a:pt x="489" y="147"/>
                      <a:pt x="488" y="146"/>
                    </a:cubicBezTo>
                    <a:cubicBezTo>
                      <a:pt x="480" y="134"/>
                      <a:pt x="483" y="123"/>
                      <a:pt x="490" y="113"/>
                    </a:cubicBezTo>
                    <a:cubicBezTo>
                      <a:pt x="496" y="105"/>
                      <a:pt x="499" y="95"/>
                      <a:pt x="501" y="85"/>
                    </a:cubicBezTo>
                    <a:cubicBezTo>
                      <a:pt x="502" y="80"/>
                      <a:pt x="503" y="74"/>
                      <a:pt x="506" y="69"/>
                    </a:cubicBezTo>
                    <a:cubicBezTo>
                      <a:pt x="514" y="51"/>
                      <a:pt x="533" y="48"/>
                      <a:pt x="544" y="64"/>
                    </a:cubicBezTo>
                    <a:cubicBezTo>
                      <a:pt x="545" y="65"/>
                      <a:pt x="546" y="65"/>
                      <a:pt x="547" y="65"/>
                    </a:cubicBezTo>
                    <a:cubicBezTo>
                      <a:pt x="547" y="65"/>
                      <a:pt x="548" y="65"/>
                      <a:pt x="548" y="64"/>
                    </a:cubicBezTo>
                    <a:cubicBezTo>
                      <a:pt x="547" y="61"/>
                      <a:pt x="546" y="58"/>
                      <a:pt x="543" y="55"/>
                    </a:cubicBezTo>
                    <a:cubicBezTo>
                      <a:pt x="535" y="47"/>
                      <a:pt x="524" y="47"/>
                      <a:pt x="513" y="53"/>
                    </a:cubicBezTo>
                    <a:cubicBezTo>
                      <a:pt x="503" y="60"/>
                      <a:pt x="499" y="70"/>
                      <a:pt x="497" y="81"/>
                    </a:cubicBezTo>
                    <a:cubicBezTo>
                      <a:pt x="495" y="93"/>
                      <a:pt x="492" y="103"/>
                      <a:pt x="485" y="113"/>
                    </a:cubicBezTo>
                    <a:cubicBezTo>
                      <a:pt x="478" y="123"/>
                      <a:pt x="476" y="135"/>
                      <a:pt x="483" y="147"/>
                    </a:cubicBezTo>
                    <a:cubicBezTo>
                      <a:pt x="485" y="150"/>
                      <a:pt x="486" y="153"/>
                      <a:pt x="488" y="156"/>
                    </a:cubicBezTo>
                    <a:cubicBezTo>
                      <a:pt x="493" y="164"/>
                      <a:pt x="494" y="172"/>
                      <a:pt x="493" y="181"/>
                    </a:cubicBezTo>
                    <a:cubicBezTo>
                      <a:pt x="493" y="185"/>
                      <a:pt x="492" y="189"/>
                      <a:pt x="492" y="193"/>
                    </a:cubicBezTo>
                    <a:cubicBezTo>
                      <a:pt x="491" y="204"/>
                      <a:pt x="494" y="214"/>
                      <a:pt x="503" y="222"/>
                    </a:cubicBezTo>
                    <a:cubicBezTo>
                      <a:pt x="508" y="226"/>
                      <a:pt x="512" y="230"/>
                      <a:pt x="517" y="234"/>
                    </a:cubicBezTo>
                    <a:cubicBezTo>
                      <a:pt x="525" y="240"/>
                      <a:pt x="527" y="247"/>
                      <a:pt x="523" y="256"/>
                    </a:cubicBezTo>
                    <a:cubicBezTo>
                      <a:pt x="520" y="261"/>
                      <a:pt x="517" y="266"/>
                      <a:pt x="514" y="270"/>
                    </a:cubicBezTo>
                    <a:cubicBezTo>
                      <a:pt x="505" y="281"/>
                      <a:pt x="496" y="291"/>
                      <a:pt x="488" y="302"/>
                    </a:cubicBezTo>
                    <a:cubicBezTo>
                      <a:pt x="487" y="302"/>
                      <a:pt x="486" y="302"/>
                      <a:pt x="486" y="302"/>
                    </a:cubicBezTo>
                    <a:cubicBezTo>
                      <a:pt x="482" y="290"/>
                      <a:pt x="479" y="279"/>
                      <a:pt x="474" y="267"/>
                    </a:cubicBezTo>
                    <a:cubicBezTo>
                      <a:pt x="461" y="233"/>
                      <a:pt x="447" y="199"/>
                      <a:pt x="432" y="165"/>
                    </a:cubicBezTo>
                    <a:cubicBezTo>
                      <a:pt x="428" y="154"/>
                      <a:pt x="422" y="143"/>
                      <a:pt x="415" y="133"/>
                    </a:cubicBezTo>
                    <a:cubicBezTo>
                      <a:pt x="407" y="117"/>
                      <a:pt x="396" y="105"/>
                      <a:pt x="376" y="108"/>
                    </a:cubicBezTo>
                    <a:cubicBezTo>
                      <a:pt x="376" y="108"/>
                      <a:pt x="375" y="108"/>
                      <a:pt x="375" y="107"/>
                    </a:cubicBezTo>
                    <a:cubicBezTo>
                      <a:pt x="375" y="106"/>
                      <a:pt x="375" y="104"/>
                      <a:pt x="375" y="103"/>
                    </a:cubicBezTo>
                    <a:cubicBezTo>
                      <a:pt x="376" y="89"/>
                      <a:pt x="377" y="76"/>
                      <a:pt x="379" y="62"/>
                    </a:cubicBezTo>
                    <a:cubicBezTo>
                      <a:pt x="379" y="57"/>
                      <a:pt x="379" y="51"/>
                      <a:pt x="379" y="46"/>
                    </a:cubicBezTo>
                    <a:cubicBezTo>
                      <a:pt x="379" y="44"/>
                      <a:pt x="377" y="42"/>
                      <a:pt x="375" y="41"/>
                    </a:cubicBezTo>
                    <a:cubicBezTo>
                      <a:pt x="374" y="41"/>
                      <a:pt x="371" y="42"/>
                      <a:pt x="370" y="44"/>
                    </a:cubicBezTo>
                    <a:cubicBezTo>
                      <a:pt x="368" y="46"/>
                      <a:pt x="367" y="49"/>
                      <a:pt x="366" y="52"/>
                    </a:cubicBezTo>
                    <a:cubicBezTo>
                      <a:pt x="364" y="60"/>
                      <a:pt x="362" y="68"/>
                      <a:pt x="360" y="76"/>
                    </a:cubicBezTo>
                    <a:cubicBezTo>
                      <a:pt x="359" y="74"/>
                      <a:pt x="359" y="73"/>
                      <a:pt x="359" y="72"/>
                    </a:cubicBezTo>
                    <a:cubicBezTo>
                      <a:pt x="356" y="63"/>
                      <a:pt x="354" y="54"/>
                      <a:pt x="351" y="46"/>
                    </a:cubicBezTo>
                    <a:cubicBezTo>
                      <a:pt x="350" y="44"/>
                      <a:pt x="347" y="41"/>
                      <a:pt x="346" y="41"/>
                    </a:cubicBezTo>
                    <a:cubicBezTo>
                      <a:pt x="344" y="41"/>
                      <a:pt x="341" y="43"/>
                      <a:pt x="340" y="45"/>
                    </a:cubicBezTo>
                    <a:cubicBezTo>
                      <a:pt x="338" y="48"/>
                      <a:pt x="338" y="52"/>
                      <a:pt x="337" y="56"/>
                    </a:cubicBezTo>
                    <a:cubicBezTo>
                      <a:pt x="337" y="61"/>
                      <a:pt x="337" y="65"/>
                      <a:pt x="337" y="70"/>
                    </a:cubicBezTo>
                    <a:cubicBezTo>
                      <a:pt x="333" y="65"/>
                      <a:pt x="329" y="58"/>
                      <a:pt x="324" y="53"/>
                    </a:cubicBezTo>
                    <a:cubicBezTo>
                      <a:pt x="322" y="51"/>
                      <a:pt x="318" y="50"/>
                      <a:pt x="316" y="50"/>
                    </a:cubicBezTo>
                    <a:cubicBezTo>
                      <a:pt x="314" y="51"/>
                      <a:pt x="313" y="55"/>
                      <a:pt x="313" y="58"/>
                    </a:cubicBezTo>
                    <a:cubicBezTo>
                      <a:pt x="314" y="66"/>
                      <a:pt x="316" y="75"/>
                      <a:pt x="317" y="83"/>
                    </a:cubicBezTo>
                    <a:cubicBezTo>
                      <a:pt x="316" y="81"/>
                      <a:pt x="314" y="79"/>
                      <a:pt x="311" y="77"/>
                    </a:cubicBezTo>
                    <a:cubicBezTo>
                      <a:pt x="309" y="76"/>
                      <a:pt x="306" y="76"/>
                      <a:pt x="304" y="75"/>
                    </a:cubicBezTo>
                    <a:cubicBezTo>
                      <a:pt x="303" y="78"/>
                      <a:pt x="302" y="80"/>
                      <a:pt x="303" y="83"/>
                    </a:cubicBezTo>
                    <a:cubicBezTo>
                      <a:pt x="305" y="96"/>
                      <a:pt x="313" y="105"/>
                      <a:pt x="322" y="114"/>
                    </a:cubicBezTo>
                    <a:cubicBezTo>
                      <a:pt x="327" y="118"/>
                      <a:pt x="332" y="122"/>
                      <a:pt x="338" y="127"/>
                    </a:cubicBezTo>
                    <a:cubicBezTo>
                      <a:pt x="337" y="128"/>
                      <a:pt x="336" y="129"/>
                      <a:pt x="335" y="130"/>
                    </a:cubicBezTo>
                    <a:cubicBezTo>
                      <a:pt x="324" y="140"/>
                      <a:pt x="323" y="153"/>
                      <a:pt x="328" y="166"/>
                    </a:cubicBezTo>
                    <a:cubicBezTo>
                      <a:pt x="337" y="191"/>
                      <a:pt x="349" y="214"/>
                      <a:pt x="362" y="237"/>
                    </a:cubicBezTo>
                    <a:cubicBezTo>
                      <a:pt x="364" y="241"/>
                      <a:pt x="367" y="246"/>
                      <a:pt x="369" y="252"/>
                    </a:cubicBezTo>
                    <a:cubicBezTo>
                      <a:pt x="353" y="244"/>
                      <a:pt x="339" y="236"/>
                      <a:pt x="324" y="230"/>
                    </a:cubicBezTo>
                    <a:cubicBezTo>
                      <a:pt x="307" y="223"/>
                      <a:pt x="290" y="217"/>
                      <a:pt x="272" y="216"/>
                    </a:cubicBezTo>
                    <a:cubicBezTo>
                      <a:pt x="265" y="216"/>
                      <a:pt x="258" y="217"/>
                      <a:pt x="253" y="223"/>
                    </a:cubicBezTo>
                    <a:cubicBezTo>
                      <a:pt x="253" y="222"/>
                      <a:pt x="253" y="221"/>
                      <a:pt x="253" y="219"/>
                    </a:cubicBezTo>
                    <a:cubicBezTo>
                      <a:pt x="250" y="208"/>
                      <a:pt x="248" y="197"/>
                      <a:pt x="238" y="190"/>
                    </a:cubicBezTo>
                    <a:cubicBezTo>
                      <a:pt x="231" y="185"/>
                      <a:pt x="225" y="184"/>
                      <a:pt x="217" y="188"/>
                    </a:cubicBezTo>
                    <a:cubicBezTo>
                      <a:pt x="216" y="187"/>
                      <a:pt x="215" y="186"/>
                      <a:pt x="214" y="185"/>
                    </a:cubicBezTo>
                    <a:cubicBezTo>
                      <a:pt x="207" y="181"/>
                      <a:pt x="199" y="177"/>
                      <a:pt x="191" y="181"/>
                    </a:cubicBezTo>
                    <a:cubicBezTo>
                      <a:pt x="186" y="183"/>
                      <a:pt x="183" y="183"/>
                      <a:pt x="178" y="181"/>
                    </a:cubicBezTo>
                    <a:cubicBezTo>
                      <a:pt x="179" y="179"/>
                      <a:pt x="181" y="176"/>
                      <a:pt x="182" y="173"/>
                    </a:cubicBezTo>
                    <a:cubicBezTo>
                      <a:pt x="184" y="167"/>
                      <a:pt x="186" y="161"/>
                      <a:pt x="187" y="155"/>
                    </a:cubicBezTo>
                    <a:cubicBezTo>
                      <a:pt x="188" y="149"/>
                      <a:pt x="185" y="145"/>
                      <a:pt x="179" y="144"/>
                    </a:cubicBezTo>
                    <a:cubicBezTo>
                      <a:pt x="168" y="142"/>
                      <a:pt x="151" y="149"/>
                      <a:pt x="149" y="162"/>
                    </a:cubicBezTo>
                    <a:cubicBezTo>
                      <a:pt x="148" y="168"/>
                      <a:pt x="147" y="174"/>
                      <a:pt x="147" y="181"/>
                    </a:cubicBezTo>
                    <a:cubicBezTo>
                      <a:pt x="140" y="181"/>
                      <a:pt x="135" y="184"/>
                      <a:pt x="130" y="189"/>
                    </a:cubicBezTo>
                    <a:cubicBezTo>
                      <a:pt x="130" y="190"/>
                      <a:pt x="127" y="190"/>
                      <a:pt x="126" y="190"/>
                    </a:cubicBezTo>
                    <a:cubicBezTo>
                      <a:pt x="117" y="187"/>
                      <a:pt x="109" y="188"/>
                      <a:pt x="100" y="193"/>
                    </a:cubicBezTo>
                    <a:cubicBezTo>
                      <a:pt x="89" y="199"/>
                      <a:pt x="84" y="210"/>
                      <a:pt x="80" y="222"/>
                    </a:cubicBezTo>
                    <a:cubicBezTo>
                      <a:pt x="76" y="240"/>
                      <a:pt x="77" y="258"/>
                      <a:pt x="81" y="276"/>
                    </a:cubicBezTo>
                    <a:cubicBezTo>
                      <a:pt x="83" y="288"/>
                      <a:pt x="86" y="300"/>
                      <a:pt x="89" y="312"/>
                    </a:cubicBezTo>
                    <a:cubicBezTo>
                      <a:pt x="86" y="315"/>
                      <a:pt x="84" y="314"/>
                      <a:pt x="82" y="312"/>
                    </a:cubicBezTo>
                    <a:cubicBezTo>
                      <a:pt x="77" y="306"/>
                      <a:pt x="71" y="300"/>
                      <a:pt x="67" y="293"/>
                    </a:cubicBezTo>
                    <a:cubicBezTo>
                      <a:pt x="59" y="282"/>
                      <a:pt x="58" y="269"/>
                      <a:pt x="55" y="256"/>
                    </a:cubicBezTo>
                    <a:cubicBezTo>
                      <a:pt x="53" y="245"/>
                      <a:pt x="53" y="246"/>
                      <a:pt x="63" y="242"/>
                    </a:cubicBezTo>
                    <a:cubicBezTo>
                      <a:pt x="65" y="241"/>
                      <a:pt x="67" y="238"/>
                      <a:pt x="67" y="236"/>
                    </a:cubicBezTo>
                    <a:cubicBezTo>
                      <a:pt x="67" y="235"/>
                      <a:pt x="64" y="233"/>
                      <a:pt x="62" y="232"/>
                    </a:cubicBezTo>
                    <a:cubicBezTo>
                      <a:pt x="60" y="231"/>
                      <a:pt x="58" y="232"/>
                      <a:pt x="56" y="233"/>
                    </a:cubicBezTo>
                    <a:cubicBezTo>
                      <a:pt x="47" y="239"/>
                      <a:pt x="38" y="245"/>
                      <a:pt x="28" y="251"/>
                    </a:cubicBezTo>
                    <a:cubicBezTo>
                      <a:pt x="25" y="253"/>
                      <a:pt x="24" y="257"/>
                      <a:pt x="26" y="261"/>
                    </a:cubicBezTo>
                    <a:cubicBezTo>
                      <a:pt x="32" y="257"/>
                      <a:pt x="38" y="254"/>
                      <a:pt x="44" y="250"/>
                    </a:cubicBezTo>
                    <a:cubicBezTo>
                      <a:pt x="44" y="250"/>
                      <a:pt x="45" y="250"/>
                      <a:pt x="45" y="251"/>
                    </a:cubicBezTo>
                    <a:cubicBezTo>
                      <a:pt x="30" y="279"/>
                      <a:pt x="31" y="309"/>
                      <a:pt x="35" y="339"/>
                    </a:cubicBezTo>
                    <a:cubicBezTo>
                      <a:pt x="34" y="339"/>
                      <a:pt x="33" y="339"/>
                      <a:pt x="31" y="339"/>
                    </a:cubicBezTo>
                    <a:cubicBezTo>
                      <a:pt x="21" y="337"/>
                      <a:pt x="14" y="341"/>
                      <a:pt x="9" y="349"/>
                    </a:cubicBezTo>
                    <a:cubicBezTo>
                      <a:pt x="0" y="364"/>
                      <a:pt x="6" y="380"/>
                      <a:pt x="17" y="389"/>
                    </a:cubicBezTo>
                    <a:cubicBezTo>
                      <a:pt x="29" y="399"/>
                      <a:pt x="44" y="400"/>
                      <a:pt x="59" y="395"/>
                    </a:cubicBezTo>
                    <a:cubicBezTo>
                      <a:pt x="68" y="391"/>
                      <a:pt x="75" y="385"/>
                      <a:pt x="79" y="377"/>
                    </a:cubicBezTo>
                    <a:cubicBezTo>
                      <a:pt x="96" y="381"/>
                      <a:pt x="110" y="379"/>
                      <a:pt x="122" y="366"/>
                    </a:cubicBezTo>
                    <a:cubicBezTo>
                      <a:pt x="123" y="366"/>
                      <a:pt x="124" y="365"/>
                      <a:pt x="125" y="365"/>
                    </a:cubicBezTo>
                    <a:cubicBezTo>
                      <a:pt x="129" y="367"/>
                      <a:pt x="134" y="367"/>
                      <a:pt x="138" y="370"/>
                    </a:cubicBezTo>
                    <a:cubicBezTo>
                      <a:pt x="144" y="374"/>
                      <a:pt x="150" y="375"/>
                      <a:pt x="157" y="371"/>
                    </a:cubicBezTo>
                    <a:cubicBezTo>
                      <a:pt x="162" y="369"/>
                      <a:pt x="167" y="369"/>
                      <a:pt x="172" y="372"/>
                    </a:cubicBezTo>
                    <a:cubicBezTo>
                      <a:pt x="178" y="375"/>
                      <a:pt x="183" y="376"/>
                      <a:pt x="189" y="372"/>
                    </a:cubicBezTo>
                    <a:cubicBezTo>
                      <a:pt x="191" y="371"/>
                      <a:pt x="194" y="371"/>
                      <a:pt x="196" y="371"/>
                    </a:cubicBezTo>
                    <a:cubicBezTo>
                      <a:pt x="204" y="373"/>
                      <a:pt x="211" y="371"/>
                      <a:pt x="216" y="365"/>
                    </a:cubicBezTo>
                    <a:cubicBezTo>
                      <a:pt x="220" y="359"/>
                      <a:pt x="223" y="353"/>
                      <a:pt x="226" y="346"/>
                    </a:cubicBezTo>
                    <a:cubicBezTo>
                      <a:pt x="233" y="326"/>
                      <a:pt x="240" y="305"/>
                      <a:pt x="247" y="285"/>
                    </a:cubicBezTo>
                    <a:cubicBezTo>
                      <a:pt x="252" y="289"/>
                      <a:pt x="257" y="293"/>
                      <a:pt x="263" y="297"/>
                    </a:cubicBezTo>
                    <a:cubicBezTo>
                      <a:pt x="266" y="299"/>
                      <a:pt x="266" y="301"/>
                      <a:pt x="265" y="304"/>
                    </a:cubicBezTo>
                    <a:cubicBezTo>
                      <a:pt x="262" y="313"/>
                      <a:pt x="259" y="322"/>
                      <a:pt x="258" y="331"/>
                    </a:cubicBezTo>
                    <a:cubicBezTo>
                      <a:pt x="257" y="339"/>
                      <a:pt x="262" y="346"/>
                      <a:pt x="269" y="351"/>
                    </a:cubicBezTo>
                    <a:cubicBezTo>
                      <a:pt x="276" y="357"/>
                      <a:pt x="284" y="360"/>
                      <a:pt x="295" y="359"/>
                    </a:cubicBezTo>
                    <a:cubicBezTo>
                      <a:pt x="293" y="365"/>
                      <a:pt x="292" y="370"/>
                      <a:pt x="291" y="375"/>
                    </a:cubicBezTo>
                    <a:cubicBezTo>
                      <a:pt x="290" y="384"/>
                      <a:pt x="293" y="389"/>
                      <a:pt x="302" y="391"/>
                    </a:cubicBezTo>
                    <a:cubicBezTo>
                      <a:pt x="312" y="393"/>
                      <a:pt x="322" y="391"/>
                      <a:pt x="332" y="387"/>
                    </a:cubicBezTo>
                    <a:cubicBezTo>
                      <a:pt x="340" y="383"/>
                      <a:pt x="343" y="377"/>
                      <a:pt x="339" y="369"/>
                    </a:cubicBezTo>
                    <a:cubicBezTo>
                      <a:pt x="336" y="363"/>
                      <a:pt x="333" y="357"/>
                      <a:pt x="330" y="352"/>
                    </a:cubicBezTo>
                    <a:cubicBezTo>
                      <a:pt x="338" y="347"/>
                      <a:pt x="347" y="341"/>
                      <a:pt x="355" y="335"/>
                    </a:cubicBezTo>
                    <a:cubicBezTo>
                      <a:pt x="357" y="336"/>
                      <a:pt x="359" y="337"/>
                      <a:pt x="361" y="338"/>
                    </a:cubicBezTo>
                    <a:cubicBezTo>
                      <a:pt x="365" y="340"/>
                      <a:pt x="366" y="342"/>
                      <a:pt x="364" y="346"/>
                    </a:cubicBezTo>
                    <a:cubicBezTo>
                      <a:pt x="361" y="352"/>
                      <a:pt x="358" y="359"/>
                      <a:pt x="354" y="365"/>
                    </a:cubicBezTo>
                    <a:cubicBezTo>
                      <a:pt x="351" y="371"/>
                      <a:pt x="351" y="376"/>
                      <a:pt x="356" y="381"/>
                    </a:cubicBezTo>
                    <a:cubicBezTo>
                      <a:pt x="365" y="389"/>
                      <a:pt x="376" y="388"/>
                      <a:pt x="386" y="385"/>
                    </a:cubicBezTo>
                    <a:cubicBezTo>
                      <a:pt x="396" y="381"/>
                      <a:pt x="396" y="372"/>
                      <a:pt x="396" y="364"/>
                    </a:cubicBezTo>
                    <a:cubicBezTo>
                      <a:pt x="396" y="362"/>
                      <a:pt x="396" y="359"/>
                      <a:pt x="395" y="357"/>
                    </a:cubicBezTo>
                    <a:cubicBezTo>
                      <a:pt x="395" y="354"/>
                      <a:pt x="394" y="352"/>
                      <a:pt x="394" y="350"/>
                    </a:cubicBezTo>
                    <a:cubicBezTo>
                      <a:pt x="412" y="354"/>
                      <a:pt x="429" y="359"/>
                      <a:pt x="447" y="363"/>
                    </a:cubicBezTo>
                    <a:cubicBezTo>
                      <a:pt x="444" y="366"/>
                      <a:pt x="442" y="368"/>
                      <a:pt x="441" y="371"/>
                    </a:cubicBezTo>
                    <a:cubicBezTo>
                      <a:pt x="435" y="379"/>
                      <a:pt x="438" y="386"/>
                      <a:pt x="447" y="387"/>
                    </a:cubicBezTo>
                    <a:cubicBezTo>
                      <a:pt x="454" y="388"/>
                      <a:pt x="457" y="391"/>
                      <a:pt x="460" y="397"/>
                    </a:cubicBezTo>
                    <a:cubicBezTo>
                      <a:pt x="465" y="410"/>
                      <a:pt x="478" y="414"/>
                      <a:pt x="491" y="408"/>
                    </a:cubicBezTo>
                    <a:cubicBezTo>
                      <a:pt x="494" y="406"/>
                      <a:pt x="496" y="404"/>
                      <a:pt x="499" y="403"/>
                    </a:cubicBezTo>
                    <a:cubicBezTo>
                      <a:pt x="508" y="409"/>
                      <a:pt x="515" y="405"/>
                      <a:pt x="523" y="400"/>
                    </a:cubicBezTo>
                    <a:cubicBezTo>
                      <a:pt x="524" y="402"/>
                      <a:pt x="525" y="403"/>
                      <a:pt x="526" y="405"/>
                    </a:cubicBezTo>
                    <a:cubicBezTo>
                      <a:pt x="528" y="405"/>
                      <a:pt x="529" y="404"/>
                      <a:pt x="530" y="404"/>
                    </a:cubicBezTo>
                    <a:cubicBezTo>
                      <a:pt x="530" y="404"/>
                      <a:pt x="531" y="403"/>
                      <a:pt x="531" y="404"/>
                    </a:cubicBezTo>
                    <a:cubicBezTo>
                      <a:pt x="527" y="398"/>
                      <a:pt x="525" y="391"/>
                      <a:pt x="523" y="383"/>
                    </a:cubicBezTo>
                    <a:cubicBezTo>
                      <a:pt x="522" y="379"/>
                      <a:pt x="524" y="374"/>
                      <a:pt x="524" y="370"/>
                    </a:cubicBezTo>
                    <a:cubicBezTo>
                      <a:pt x="526" y="342"/>
                      <a:pt x="544" y="327"/>
                      <a:pt x="566" y="316"/>
                    </a:cubicBezTo>
                    <a:cubicBezTo>
                      <a:pt x="572" y="312"/>
                      <a:pt x="578" y="308"/>
                      <a:pt x="583" y="303"/>
                    </a:cubicBezTo>
                    <a:cubicBezTo>
                      <a:pt x="589" y="297"/>
                      <a:pt x="592" y="287"/>
                      <a:pt x="586" y="278"/>
                    </a:cubicBezTo>
                    <a:cubicBezTo>
                      <a:pt x="583" y="274"/>
                      <a:pt x="580" y="269"/>
                      <a:pt x="578" y="264"/>
                    </a:cubicBezTo>
                    <a:cubicBezTo>
                      <a:pt x="577" y="263"/>
                      <a:pt x="576" y="261"/>
                      <a:pt x="575" y="260"/>
                    </a:cubicBezTo>
                    <a:cubicBezTo>
                      <a:pt x="576" y="259"/>
                      <a:pt x="576" y="259"/>
                      <a:pt x="576" y="259"/>
                    </a:cubicBezTo>
                    <a:cubicBezTo>
                      <a:pt x="579" y="260"/>
                      <a:pt x="582" y="262"/>
                      <a:pt x="584" y="264"/>
                    </a:cubicBezTo>
                    <a:cubicBezTo>
                      <a:pt x="590" y="268"/>
                      <a:pt x="591" y="268"/>
                      <a:pt x="593" y="261"/>
                    </a:cubicBezTo>
                    <a:cubicBezTo>
                      <a:pt x="593" y="260"/>
                      <a:pt x="593" y="259"/>
                      <a:pt x="594" y="256"/>
                    </a:cubicBezTo>
                    <a:cubicBezTo>
                      <a:pt x="596" y="260"/>
                      <a:pt x="597" y="263"/>
                      <a:pt x="599" y="264"/>
                    </a:cubicBezTo>
                    <a:cubicBezTo>
                      <a:pt x="601" y="265"/>
                      <a:pt x="604" y="263"/>
                      <a:pt x="607" y="261"/>
                    </a:cubicBezTo>
                    <a:cubicBezTo>
                      <a:pt x="607" y="286"/>
                      <a:pt x="607" y="286"/>
                      <a:pt x="607" y="286"/>
                    </a:cubicBezTo>
                    <a:cubicBezTo>
                      <a:pt x="611" y="288"/>
                      <a:pt x="614" y="290"/>
                      <a:pt x="617" y="291"/>
                    </a:cubicBezTo>
                    <a:cubicBezTo>
                      <a:pt x="627" y="296"/>
                      <a:pt x="636" y="300"/>
                      <a:pt x="646" y="305"/>
                    </a:cubicBezTo>
                    <a:cubicBezTo>
                      <a:pt x="649" y="306"/>
                      <a:pt x="651" y="309"/>
                      <a:pt x="653" y="310"/>
                    </a:cubicBezTo>
                    <a:cubicBezTo>
                      <a:pt x="656" y="312"/>
                      <a:pt x="658" y="313"/>
                      <a:pt x="661" y="314"/>
                    </a:cubicBezTo>
                    <a:cubicBezTo>
                      <a:pt x="661" y="314"/>
                      <a:pt x="662" y="315"/>
                      <a:pt x="663" y="315"/>
                    </a:cubicBezTo>
                    <a:cubicBezTo>
                      <a:pt x="682" y="330"/>
                      <a:pt x="695" y="361"/>
                      <a:pt x="683" y="387"/>
                    </a:cubicBezTo>
                    <a:cubicBezTo>
                      <a:pt x="685" y="387"/>
                      <a:pt x="687" y="387"/>
                      <a:pt x="689" y="386"/>
                    </a:cubicBezTo>
                    <a:cubicBezTo>
                      <a:pt x="692" y="380"/>
                      <a:pt x="694" y="372"/>
                      <a:pt x="693" y="364"/>
                    </a:cubicBezTo>
                    <a:cubicBezTo>
                      <a:pt x="691" y="340"/>
                      <a:pt x="680" y="320"/>
                      <a:pt x="660" y="306"/>
                    </a:cubicBezTo>
                    <a:cubicBezTo>
                      <a:pt x="657" y="305"/>
                      <a:pt x="655" y="302"/>
                      <a:pt x="654" y="299"/>
                    </a:cubicBezTo>
                    <a:cubicBezTo>
                      <a:pt x="647" y="277"/>
                      <a:pt x="646" y="254"/>
                      <a:pt x="647" y="231"/>
                    </a:cubicBezTo>
                    <a:cubicBezTo>
                      <a:pt x="647" y="229"/>
                      <a:pt x="646" y="227"/>
                      <a:pt x="646" y="224"/>
                    </a:cubicBezTo>
                    <a:cubicBezTo>
                      <a:pt x="645" y="224"/>
                      <a:pt x="645" y="224"/>
                      <a:pt x="644" y="224"/>
                    </a:cubicBezTo>
                    <a:cubicBezTo>
                      <a:pt x="643" y="226"/>
                      <a:pt x="643" y="228"/>
                      <a:pt x="642" y="230"/>
                    </a:cubicBezTo>
                    <a:cubicBezTo>
                      <a:pt x="641" y="252"/>
                      <a:pt x="642" y="274"/>
                      <a:pt x="648" y="295"/>
                    </a:cubicBezTo>
                    <a:cubicBezTo>
                      <a:pt x="649" y="297"/>
                      <a:pt x="649" y="298"/>
                      <a:pt x="649" y="301"/>
                    </a:cubicBezTo>
                    <a:cubicBezTo>
                      <a:pt x="640" y="297"/>
                      <a:pt x="632" y="294"/>
                      <a:pt x="624" y="290"/>
                    </a:cubicBezTo>
                    <a:cubicBezTo>
                      <a:pt x="614" y="285"/>
                      <a:pt x="612" y="282"/>
                      <a:pt x="613" y="271"/>
                    </a:cubicBezTo>
                    <a:cubicBezTo>
                      <a:pt x="613" y="270"/>
                      <a:pt x="613" y="269"/>
                      <a:pt x="613" y="267"/>
                    </a:cubicBezTo>
                    <a:cubicBezTo>
                      <a:pt x="614" y="266"/>
                      <a:pt x="615" y="263"/>
                      <a:pt x="616" y="262"/>
                    </a:cubicBezTo>
                    <a:cubicBezTo>
                      <a:pt x="625" y="257"/>
                      <a:pt x="630" y="248"/>
                      <a:pt x="632" y="239"/>
                    </a:cubicBezTo>
                    <a:cubicBezTo>
                      <a:pt x="634" y="230"/>
                      <a:pt x="638" y="225"/>
                      <a:pt x="646" y="221"/>
                    </a:cubicBezTo>
                    <a:cubicBezTo>
                      <a:pt x="648" y="220"/>
                      <a:pt x="650" y="219"/>
                      <a:pt x="652" y="218"/>
                    </a:cubicBezTo>
                    <a:cubicBezTo>
                      <a:pt x="666" y="209"/>
                      <a:pt x="672" y="196"/>
                      <a:pt x="669" y="179"/>
                    </a:cubicBezTo>
                    <a:cubicBezTo>
                      <a:pt x="668" y="175"/>
                      <a:pt x="666" y="171"/>
                      <a:pt x="666" y="166"/>
                    </a:cubicBezTo>
                    <a:cubicBezTo>
                      <a:pt x="666" y="162"/>
                      <a:pt x="666" y="156"/>
                      <a:pt x="668" y="152"/>
                    </a:cubicBezTo>
                    <a:cubicBezTo>
                      <a:pt x="671" y="145"/>
                      <a:pt x="675" y="139"/>
                      <a:pt x="680" y="133"/>
                    </a:cubicBezTo>
                    <a:cubicBezTo>
                      <a:pt x="687" y="122"/>
                      <a:pt x="696" y="112"/>
                      <a:pt x="709" y="108"/>
                    </a:cubicBezTo>
                    <a:cubicBezTo>
                      <a:pt x="714" y="106"/>
                      <a:pt x="719" y="106"/>
                      <a:pt x="723" y="105"/>
                    </a:cubicBezTo>
                    <a:cubicBezTo>
                      <a:pt x="718" y="111"/>
                      <a:pt x="712" y="117"/>
                      <a:pt x="707" y="123"/>
                    </a:cubicBezTo>
                    <a:cubicBezTo>
                      <a:pt x="697" y="136"/>
                      <a:pt x="690" y="151"/>
                      <a:pt x="685" y="166"/>
                    </a:cubicBezTo>
                    <a:cubicBezTo>
                      <a:pt x="671" y="207"/>
                      <a:pt x="670" y="249"/>
                      <a:pt x="679" y="292"/>
                    </a:cubicBezTo>
                    <a:cubicBezTo>
                      <a:pt x="685" y="318"/>
                      <a:pt x="692" y="343"/>
                      <a:pt x="711" y="364"/>
                    </a:cubicBezTo>
                    <a:cubicBezTo>
                      <a:pt x="711" y="364"/>
                      <a:pt x="711" y="364"/>
                      <a:pt x="711" y="364"/>
                    </a:cubicBezTo>
                    <a:cubicBezTo>
                      <a:pt x="707" y="366"/>
                      <a:pt x="703" y="358"/>
                      <a:pt x="699" y="365"/>
                    </a:cubicBezTo>
                    <a:cubicBezTo>
                      <a:pt x="704" y="367"/>
                      <a:pt x="708" y="370"/>
                      <a:pt x="713" y="370"/>
                    </a:cubicBezTo>
                    <a:cubicBezTo>
                      <a:pt x="718" y="370"/>
                      <a:pt x="722" y="372"/>
                      <a:pt x="726" y="375"/>
                    </a:cubicBezTo>
                    <a:cubicBezTo>
                      <a:pt x="740" y="382"/>
                      <a:pt x="754" y="385"/>
                      <a:pt x="769" y="379"/>
                    </a:cubicBezTo>
                    <a:cubicBezTo>
                      <a:pt x="771" y="378"/>
                      <a:pt x="772" y="377"/>
                      <a:pt x="774" y="376"/>
                    </a:cubicBezTo>
                    <a:cubicBezTo>
                      <a:pt x="773" y="374"/>
                      <a:pt x="773" y="374"/>
                      <a:pt x="773" y="374"/>
                    </a:cubicBezTo>
                    <a:cubicBezTo>
                      <a:pt x="772" y="374"/>
                      <a:pt x="770" y="375"/>
                      <a:pt x="768" y="375"/>
                    </a:cubicBezTo>
                    <a:cubicBezTo>
                      <a:pt x="762" y="376"/>
                      <a:pt x="755" y="378"/>
                      <a:pt x="749" y="377"/>
                    </a:cubicBezTo>
                    <a:cubicBezTo>
                      <a:pt x="729" y="375"/>
                      <a:pt x="714" y="364"/>
                      <a:pt x="704" y="347"/>
                    </a:cubicBezTo>
                    <a:cubicBezTo>
                      <a:pt x="693" y="329"/>
                      <a:pt x="687" y="309"/>
                      <a:pt x="683" y="288"/>
                    </a:cubicBezTo>
                    <a:cubicBezTo>
                      <a:pt x="673" y="238"/>
                      <a:pt x="677" y="190"/>
                      <a:pt x="700" y="144"/>
                    </a:cubicBezTo>
                    <a:cubicBezTo>
                      <a:pt x="708" y="129"/>
                      <a:pt x="717" y="116"/>
                      <a:pt x="732" y="109"/>
                    </a:cubicBezTo>
                    <a:cubicBezTo>
                      <a:pt x="743" y="104"/>
                      <a:pt x="754" y="107"/>
                      <a:pt x="764" y="111"/>
                    </a:cubicBezTo>
                    <a:cubicBezTo>
                      <a:pt x="758" y="117"/>
                      <a:pt x="753" y="123"/>
                      <a:pt x="748" y="130"/>
                    </a:cubicBezTo>
                    <a:cubicBezTo>
                      <a:pt x="731" y="156"/>
                      <a:pt x="723" y="186"/>
                      <a:pt x="721" y="217"/>
                    </a:cubicBezTo>
                    <a:cubicBezTo>
                      <a:pt x="718" y="250"/>
                      <a:pt x="724" y="282"/>
                      <a:pt x="736" y="312"/>
                    </a:cubicBezTo>
                    <a:cubicBezTo>
                      <a:pt x="745" y="334"/>
                      <a:pt x="757" y="353"/>
                      <a:pt x="775" y="368"/>
                    </a:cubicBezTo>
                    <a:cubicBezTo>
                      <a:pt x="776" y="369"/>
                      <a:pt x="777" y="372"/>
                      <a:pt x="777" y="373"/>
                    </a:cubicBezTo>
                    <a:cubicBezTo>
                      <a:pt x="780" y="374"/>
                      <a:pt x="783" y="375"/>
                      <a:pt x="786" y="376"/>
                    </a:cubicBezTo>
                    <a:cubicBezTo>
                      <a:pt x="796" y="379"/>
                      <a:pt x="806" y="384"/>
                      <a:pt x="816" y="387"/>
                    </a:cubicBezTo>
                    <a:cubicBezTo>
                      <a:pt x="828" y="390"/>
                      <a:pt x="839" y="389"/>
                      <a:pt x="849" y="381"/>
                    </a:cubicBezTo>
                    <a:cubicBezTo>
                      <a:pt x="853" y="378"/>
                      <a:pt x="856" y="376"/>
                      <a:pt x="861" y="379"/>
                    </a:cubicBezTo>
                    <a:cubicBezTo>
                      <a:pt x="862" y="380"/>
                      <a:pt x="863" y="379"/>
                      <a:pt x="865" y="378"/>
                    </a:cubicBezTo>
                    <a:cubicBezTo>
                      <a:pt x="864" y="377"/>
                      <a:pt x="863" y="376"/>
                      <a:pt x="863" y="375"/>
                    </a:cubicBezTo>
                    <a:cubicBezTo>
                      <a:pt x="861" y="374"/>
                      <a:pt x="860" y="374"/>
                      <a:pt x="859" y="374"/>
                    </a:cubicBezTo>
                    <a:cubicBezTo>
                      <a:pt x="863" y="366"/>
                      <a:pt x="867" y="358"/>
                      <a:pt x="871" y="351"/>
                    </a:cubicBezTo>
                    <a:cubicBezTo>
                      <a:pt x="872" y="351"/>
                      <a:pt x="872" y="352"/>
                      <a:pt x="873" y="352"/>
                    </a:cubicBezTo>
                    <a:cubicBezTo>
                      <a:pt x="897" y="378"/>
                      <a:pt x="928" y="390"/>
                      <a:pt x="962" y="395"/>
                    </a:cubicBezTo>
                    <a:cubicBezTo>
                      <a:pt x="983" y="398"/>
                      <a:pt x="1003" y="394"/>
                      <a:pt x="1024" y="390"/>
                    </a:cubicBezTo>
                    <a:cubicBezTo>
                      <a:pt x="1059" y="382"/>
                      <a:pt x="1090" y="367"/>
                      <a:pt x="1113" y="338"/>
                    </a:cubicBezTo>
                    <a:cubicBezTo>
                      <a:pt x="1117" y="332"/>
                      <a:pt x="1121" y="327"/>
                      <a:pt x="1125" y="322"/>
                    </a:cubicBezTo>
                    <a:cubicBezTo>
                      <a:pt x="1127" y="329"/>
                      <a:pt x="1129" y="335"/>
                      <a:pt x="1133" y="340"/>
                    </a:cubicBezTo>
                    <a:cubicBezTo>
                      <a:pt x="1144" y="359"/>
                      <a:pt x="1159" y="376"/>
                      <a:pt x="1176" y="389"/>
                    </a:cubicBezTo>
                    <a:cubicBezTo>
                      <a:pt x="1183" y="395"/>
                      <a:pt x="1192" y="400"/>
                      <a:pt x="1201" y="397"/>
                    </a:cubicBezTo>
                    <a:cubicBezTo>
                      <a:pt x="1208" y="394"/>
                      <a:pt x="1215" y="395"/>
                      <a:pt x="1221" y="397"/>
                    </a:cubicBezTo>
                    <a:cubicBezTo>
                      <a:pt x="1229" y="400"/>
                      <a:pt x="1236" y="399"/>
                      <a:pt x="1243" y="395"/>
                    </a:cubicBezTo>
                    <a:cubicBezTo>
                      <a:pt x="1248" y="392"/>
                      <a:pt x="1254" y="387"/>
                      <a:pt x="1258" y="383"/>
                    </a:cubicBezTo>
                    <a:cubicBezTo>
                      <a:pt x="1262" y="378"/>
                      <a:pt x="1266" y="372"/>
                      <a:pt x="1270" y="367"/>
                    </a:cubicBezTo>
                    <a:cubicBezTo>
                      <a:pt x="1281" y="390"/>
                      <a:pt x="1306" y="393"/>
                      <a:pt x="1318" y="372"/>
                    </a:cubicBezTo>
                    <a:cubicBezTo>
                      <a:pt x="1329" y="385"/>
                      <a:pt x="1336" y="387"/>
                      <a:pt x="1352" y="380"/>
                    </a:cubicBezTo>
                    <a:cubicBezTo>
                      <a:pt x="1355" y="388"/>
                      <a:pt x="1363" y="388"/>
                      <a:pt x="1370" y="387"/>
                    </a:cubicBezTo>
                    <a:cubicBezTo>
                      <a:pt x="1376" y="386"/>
                      <a:pt x="1382" y="385"/>
                      <a:pt x="1387" y="391"/>
                    </a:cubicBezTo>
                    <a:cubicBezTo>
                      <a:pt x="1387" y="391"/>
                      <a:pt x="1388" y="392"/>
                      <a:pt x="1389" y="391"/>
                    </a:cubicBezTo>
                    <a:cubicBezTo>
                      <a:pt x="1396" y="390"/>
                      <a:pt x="1401" y="394"/>
                      <a:pt x="1406" y="398"/>
                    </a:cubicBezTo>
                    <a:cubicBezTo>
                      <a:pt x="1407" y="398"/>
                      <a:pt x="1409" y="399"/>
                      <a:pt x="1411" y="399"/>
                    </a:cubicBezTo>
                    <a:cubicBezTo>
                      <a:pt x="1422" y="402"/>
                      <a:pt x="1430" y="397"/>
                      <a:pt x="1438" y="391"/>
                    </a:cubicBezTo>
                    <a:cubicBezTo>
                      <a:pt x="1444" y="387"/>
                      <a:pt x="1450" y="384"/>
                      <a:pt x="1457" y="382"/>
                    </a:cubicBezTo>
                    <a:cubicBezTo>
                      <a:pt x="1465" y="379"/>
                      <a:pt x="1473" y="375"/>
                      <a:pt x="1480" y="371"/>
                    </a:cubicBezTo>
                    <a:cubicBezTo>
                      <a:pt x="1499" y="358"/>
                      <a:pt x="1503" y="334"/>
                      <a:pt x="1489" y="316"/>
                    </a:cubicBezTo>
                    <a:cubicBezTo>
                      <a:pt x="1487" y="312"/>
                      <a:pt x="1484" y="309"/>
                      <a:pt x="1481" y="305"/>
                    </a:cubicBezTo>
                    <a:cubicBezTo>
                      <a:pt x="1486" y="305"/>
                      <a:pt x="1491" y="305"/>
                      <a:pt x="1496" y="304"/>
                    </a:cubicBezTo>
                    <a:cubicBezTo>
                      <a:pt x="1498" y="304"/>
                      <a:pt x="1500" y="301"/>
                      <a:pt x="1502" y="299"/>
                    </a:cubicBezTo>
                    <a:moveTo>
                      <a:pt x="1228" y="199"/>
                    </a:moveTo>
                    <a:cubicBezTo>
                      <a:pt x="1228" y="197"/>
                      <a:pt x="1230" y="195"/>
                      <a:pt x="1232" y="194"/>
                    </a:cubicBezTo>
                    <a:cubicBezTo>
                      <a:pt x="1234" y="193"/>
                      <a:pt x="1236" y="193"/>
                      <a:pt x="1239" y="193"/>
                    </a:cubicBezTo>
                    <a:cubicBezTo>
                      <a:pt x="1239" y="195"/>
                      <a:pt x="1239" y="197"/>
                      <a:pt x="1238" y="199"/>
                    </a:cubicBezTo>
                    <a:cubicBezTo>
                      <a:pt x="1235" y="208"/>
                      <a:pt x="1232" y="217"/>
                      <a:pt x="1229" y="227"/>
                    </a:cubicBezTo>
                    <a:cubicBezTo>
                      <a:pt x="1228" y="226"/>
                      <a:pt x="1227" y="224"/>
                      <a:pt x="1227" y="223"/>
                    </a:cubicBezTo>
                    <a:cubicBezTo>
                      <a:pt x="1227" y="215"/>
                      <a:pt x="1227" y="207"/>
                      <a:pt x="1228" y="199"/>
                    </a:cubicBezTo>
                    <a:moveTo>
                      <a:pt x="1144" y="12"/>
                    </a:moveTo>
                    <a:cubicBezTo>
                      <a:pt x="1147" y="6"/>
                      <a:pt x="1151" y="5"/>
                      <a:pt x="1156" y="8"/>
                    </a:cubicBezTo>
                    <a:cubicBezTo>
                      <a:pt x="1152" y="19"/>
                      <a:pt x="1147" y="29"/>
                      <a:pt x="1142" y="42"/>
                    </a:cubicBezTo>
                    <a:cubicBezTo>
                      <a:pt x="1141" y="39"/>
                      <a:pt x="1139" y="38"/>
                      <a:pt x="1139" y="37"/>
                    </a:cubicBezTo>
                    <a:cubicBezTo>
                      <a:pt x="1138" y="28"/>
                      <a:pt x="1140" y="20"/>
                      <a:pt x="1144" y="12"/>
                    </a:cubicBezTo>
                    <a:moveTo>
                      <a:pt x="1101" y="41"/>
                    </a:moveTo>
                    <a:cubicBezTo>
                      <a:pt x="1109" y="39"/>
                      <a:pt x="1116" y="36"/>
                      <a:pt x="1124" y="34"/>
                    </a:cubicBezTo>
                    <a:cubicBezTo>
                      <a:pt x="1129" y="33"/>
                      <a:pt x="1133" y="36"/>
                      <a:pt x="1135" y="40"/>
                    </a:cubicBezTo>
                    <a:cubicBezTo>
                      <a:pt x="1137" y="42"/>
                      <a:pt x="1140" y="44"/>
                      <a:pt x="1142" y="45"/>
                    </a:cubicBezTo>
                    <a:cubicBezTo>
                      <a:pt x="1143" y="45"/>
                      <a:pt x="1145" y="42"/>
                      <a:pt x="1147" y="41"/>
                    </a:cubicBezTo>
                    <a:cubicBezTo>
                      <a:pt x="1149" y="39"/>
                      <a:pt x="1151" y="38"/>
                      <a:pt x="1153" y="37"/>
                    </a:cubicBezTo>
                    <a:cubicBezTo>
                      <a:pt x="1162" y="33"/>
                      <a:pt x="1169" y="36"/>
                      <a:pt x="1175" y="43"/>
                    </a:cubicBezTo>
                    <a:cubicBezTo>
                      <a:pt x="1179" y="47"/>
                      <a:pt x="1183" y="49"/>
                      <a:pt x="1188" y="53"/>
                    </a:cubicBezTo>
                    <a:cubicBezTo>
                      <a:pt x="1179" y="58"/>
                      <a:pt x="1169" y="61"/>
                      <a:pt x="1160" y="53"/>
                    </a:cubicBezTo>
                    <a:cubicBezTo>
                      <a:pt x="1159" y="59"/>
                      <a:pt x="1160" y="64"/>
                      <a:pt x="1158" y="69"/>
                    </a:cubicBezTo>
                    <a:cubicBezTo>
                      <a:pt x="1156" y="74"/>
                      <a:pt x="1152" y="78"/>
                      <a:pt x="1149" y="82"/>
                    </a:cubicBezTo>
                    <a:cubicBezTo>
                      <a:pt x="1143" y="76"/>
                      <a:pt x="1139" y="68"/>
                      <a:pt x="1138" y="60"/>
                    </a:cubicBezTo>
                    <a:cubicBezTo>
                      <a:pt x="1138" y="56"/>
                      <a:pt x="1136" y="55"/>
                      <a:pt x="1133" y="56"/>
                    </a:cubicBezTo>
                    <a:cubicBezTo>
                      <a:pt x="1129" y="56"/>
                      <a:pt x="1125" y="57"/>
                      <a:pt x="1121" y="57"/>
                    </a:cubicBezTo>
                    <a:cubicBezTo>
                      <a:pt x="1117" y="57"/>
                      <a:pt x="1113" y="56"/>
                      <a:pt x="1109" y="55"/>
                    </a:cubicBezTo>
                    <a:cubicBezTo>
                      <a:pt x="1103" y="53"/>
                      <a:pt x="1101" y="47"/>
                      <a:pt x="1101" y="41"/>
                    </a:cubicBezTo>
                    <a:moveTo>
                      <a:pt x="880" y="307"/>
                    </a:moveTo>
                    <a:cubicBezTo>
                      <a:pt x="886" y="279"/>
                      <a:pt x="888" y="251"/>
                      <a:pt x="886" y="223"/>
                    </a:cubicBezTo>
                    <a:cubicBezTo>
                      <a:pt x="882" y="186"/>
                      <a:pt x="871" y="152"/>
                      <a:pt x="850" y="121"/>
                    </a:cubicBezTo>
                    <a:cubicBezTo>
                      <a:pt x="862" y="106"/>
                      <a:pt x="881" y="104"/>
                      <a:pt x="894" y="116"/>
                    </a:cubicBezTo>
                    <a:cubicBezTo>
                      <a:pt x="901" y="123"/>
                      <a:pt x="907" y="131"/>
                      <a:pt x="911" y="139"/>
                    </a:cubicBezTo>
                    <a:cubicBezTo>
                      <a:pt x="921" y="157"/>
                      <a:pt x="925" y="177"/>
                      <a:pt x="925" y="198"/>
                    </a:cubicBezTo>
                    <a:cubicBezTo>
                      <a:pt x="925" y="221"/>
                      <a:pt x="924" y="245"/>
                      <a:pt x="920" y="269"/>
                    </a:cubicBezTo>
                    <a:cubicBezTo>
                      <a:pt x="920" y="271"/>
                      <a:pt x="920" y="273"/>
                      <a:pt x="919" y="275"/>
                    </a:cubicBezTo>
                    <a:cubicBezTo>
                      <a:pt x="921" y="276"/>
                      <a:pt x="921" y="276"/>
                      <a:pt x="921" y="276"/>
                    </a:cubicBezTo>
                    <a:cubicBezTo>
                      <a:pt x="922" y="274"/>
                      <a:pt x="924" y="272"/>
                      <a:pt x="924" y="270"/>
                    </a:cubicBezTo>
                    <a:cubicBezTo>
                      <a:pt x="929" y="237"/>
                      <a:pt x="932" y="205"/>
                      <a:pt x="927" y="172"/>
                    </a:cubicBezTo>
                    <a:cubicBezTo>
                      <a:pt x="924" y="155"/>
                      <a:pt x="918" y="138"/>
                      <a:pt x="908" y="124"/>
                    </a:cubicBezTo>
                    <a:cubicBezTo>
                      <a:pt x="903" y="118"/>
                      <a:pt x="898" y="114"/>
                      <a:pt x="893" y="108"/>
                    </a:cubicBezTo>
                    <a:cubicBezTo>
                      <a:pt x="907" y="107"/>
                      <a:pt x="921" y="110"/>
                      <a:pt x="932" y="119"/>
                    </a:cubicBezTo>
                    <a:cubicBezTo>
                      <a:pt x="943" y="127"/>
                      <a:pt x="949" y="137"/>
                      <a:pt x="953" y="149"/>
                    </a:cubicBezTo>
                    <a:cubicBezTo>
                      <a:pt x="964" y="179"/>
                      <a:pt x="969" y="210"/>
                      <a:pt x="964" y="242"/>
                    </a:cubicBezTo>
                    <a:cubicBezTo>
                      <a:pt x="963" y="244"/>
                      <a:pt x="962" y="246"/>
                      <a:pt x="961" y="248"/>
                    </a:cubicBezTo>
                    <a:cubicBezTo>
                      <a:pt x="934" y="271"/>
                      <a:pt x="906" y="295"/>
                      <a:pt x="879" y="320"/>
                    </a:cubicBezTo>
                    <a:cubicBezTo>
                      <a:pt x="879" y="315"/>
                      <a:pt x="880" y="311"/>
                      <a:pt x="880" y="307"/>
                    </a:cubicBezTo>
                    <a:moveTo>
                      <a:pt x="374" y="47"/>
                    </a:moveTo>
                    <a:cubicBezTo>
                      <a:pt x="374" y="48"/>
                      <a:pt x="375" y="48"/>
                      <a:pt x="375" y="48"/>
                    </a:cubicBezTo>
                    <a:cubicBezTo>
                      <a:pt x="373" y="68"/>
                      <a:pt x="372" y="89"/>
                      <a:pt x="370" y="109"/>
                    </a:cubicBezTo>
                    <a:cubicBezTo>
                      <a:pt x="362" y="99"/>
                      <a:pt x="365" y="62"/>
                      <a:pt x="374" y="47"/>
                    </a:cubicBezTo>
                    <a:moveTo>
                      <a:pt x="345" y="46"/>
                    </a:moveTo>
                    <a:cubicBezTo>
                      <a:pt x="355" y="67"/>
                      <a:pt x="356" y="90"/>
                      <a:pt x="362" y="113"/>
                    </a:cubicBezTo>
                    <a:cubicBezTo>
                      <a:pt x="349" y="107"/>
                      <a:pt x="338" y="59"/>
                      <a:pt x="345" y="46"/>
                    </a:cubicBezTo>
                    <a:moveTo>
                      <a:pt x="318" y="55"/>
                    </a:moveTo>
                    <a:cubicBezTo>
                      <a:pt x="336" y="72"/>
                      <a:pt x="342" y="96"/>
                      <a:pt x="354" y="116"/>
                    </a:cubicBezTo>
                    <a:cubicBezTo>
                      <a:pt x="352" y="116"/>
                      <a:pt x="350" y="117"/>
                      <a:pt x="349" y="116"/>
                    </a:cubicBezTo>
                    <a:cubicBezTo>
                      <a:pt x="334" y="101"/>
                      <a:pt x="322" y="84"/>
                      <a:pt x="318" y="63"/>
                    </a:cubicBezTo>
                    <a:cubicBezTo>
                      <a:pt x="318" y="61"/>
                      <a:pt x="318" y="58"/>
                      <a:pt x="318" y="55"/>
                    </a:cubicBezTo>
                    <a:moveTo>
                      <a:pt x="307" y="81"/>
                    </a:moveTo>
                    <a:cubicBezTo>
                      <a:pt x="307" y="81"/>
                      <a:pt x="308" y="80"/>
                      <a:pt x="308" y="80"/>
                    </a:cubicBezTo>
                    <a:cubicBezTo>
                      <a:pt x="321" y="93"/>
                      <a:pt x="333" y="107"/>
                      <a:pt x="346" y="120"/>
                    </a:cubicBezTo>
                    <a:cubicBezTo>
                      <a:pt x="344" y="121"/>
                      <a:pt x="343" y="122"/>
                      <a:pt x="341" y="124"/>
                    </a:cubicBezTo>
                    <a:cubicBezTo>
                      <a:pt x="327" y="112"/>
                      <a:pt x="311" y="101"/>
                      <a:pt x="307" y="81"/>
                    </a:cubicBezTo>
                    <a:moveTo>
                      <a:pt x="364" y="229"/>
                    </a:moveTo>
                    <a:cubicBezTo>
                      <a:pt x="379" y="222"/>
                      <a:pt x="393" y="215"/>
                      <a:pt x="408" y="208"/>
                    </a:cubicBezTo>
                    <a:cubicBezTo>
                      <a:pt x="408" y="207"/>
                      <a:pt x="408" y="207"/>
                      <a:pt x="408" y="206"/>
                    </a:cubicBezTo>
                    <a:cubicBezTo>
                      <a:pt x="405" y="207"/>
                      <a:pt x="402" y="206"/>
                      <a:pt x="400" y="207"/>
                    </a:cubicBezTo>
                    <a:cubicBezTo>
                      <a:pt x="388" y="213"/>
                      <a:pt x="377" y="219"/>
                      <a:pt x="365" y="225"/>
                    </a:cubicBezTo>
                    <a:cubicBezTo>
                      <a:pt x="364" y="225"/>
                      <a:pt x="363" y="226"/>
                      <a:pt x="362" y="227"/>
                    </a:cubicBezTo>
                    <a:cubicBezTo>
                      <a:pt x="359" y="221"/>
                      <a:pt x="356" y="216"/>
                      <a:pt x="353" y="211"/>
                    </a:cubicBezTo>
                    <a:cubicBezTo>
                      <a:pt x="346" y="196"/>
                      <a:pt x="339" y="180"/>
                      <a:pt x="333" y="165"/>
                    </a:cubicBezTo>
                    <a:cubicBezTo>
                      <a:pt x="327" y="151"/>
                      <a:pt x="331" y="140"/>
                      <a:pt x="342" y="130"/>
                    </a:cubicBezTo>
                    <a:cubicBezTo>
                      <a:pt x="353" y="121"/>
                      <a:pt x="365" y="114"/>
                      <a:pt x="381" y="113"/>
                    </a:cubicBezTo>
                    <a:cubicBezTo>
                      <a:pt x="389" y="113"/>
                      <a:pt x="396" y="115"/>
                      <a:pt x="400" y="121"/>
                    </a:cubicBezTo>
                    <a:cubicBezTo>
                      <a:pt x="406" y="129"/>
                      <a:pt x="413" y="137"/>
                      <a:pt x="417" y="146"/>
                    </a:cubicBezTo>
                    <a:cubicBezTo>
                      <a:pt x="430" y="172"/>
                      <a:pt x="441" y="199"/>
                      <a:pt x="452" y="225"/>
                    </a:cubicBezTo>
                    <a:cubicBezTo>
                      <a:pt x="453" y="226"/>
                      <a:pt x="453" y="228"/>
                      <a:pt x="454" y="229"/>
                    </a:cubicBezTo>
                    <a:cubicBezTo>
                      <a:pt x="440" y="236"/>
                      <a:pt x="425" y="239"/>
                      <a:pt x="413" y="249"/>
                    </a:cubicBezTo>
                    <a:cubicBezTo>
                      <a:pt x="413" y="250"/>
                      <a:pt x="414" y="250"/>
                      <a:pt x="414" y="251"/>
                    </a:cubicBezTo>
                    <a:cubicBezTo>
                      <a:pt x="428" y="245"/>
                      <a:pt x="441" y="239"/>
                      <a:pt x="455" y="233"/>
                    </a:cubicBezTo>
                    <a:cubicBezTo>
                      <a:pt x="456" y="235"/>
                      <a:pt x="457" y="238"/>
                      <a:pt x="458" y="240"/>
                    </a:cubicBezTo>
                    <a:cubicBezTo>
                      <a:pt x="446" y="245"/>
                      <a:pt x="434" y="251"/>
                      <a:pt x="423" y="256"/>
                    </a:cubicBezTo>
                    <a:cubicBezTo>
                      <a:pt x="424" y="259"/>
                      <a:pt x="424" y="259"/>
                      <a:pt x="424" y="259"/>
                    </a:cubicBezTo>
                    <a:cubicBezTo>
                      <a:pt x="436" y="254"/>
                      <a:pt x="448" y="249"/>
                      <a:pt x="460" y="244"/>
                    </a:cubicBezTo>
                    <a:cubicBezTo>
                      <a:pt x="464" y="254"/>
                      <a:pt x="468" y="264"/>
                      <a:pt x="472" y="274"/>
                    </a:cubicBezTo>
                    <a:cubicBezTo>
                      <a:pt x="475" y="283"/>
                      <a:pt x="478" y="292"/>
                      <a:pt x="482" y="301"/>
                    </a:cubicBezTo>
                    <a:cubicBezTo>
                      <a:pt x="483" y="304"/>
                      <a:pt x="483" y="306"/>
                      <a:pt x="480" y="309"/>
                    </a:cubicBezTo>
                    <a:cubicBezTo>
                      <a:pt x="477" y="312"/>
                      <a:pt x="474" y="316"/>
                      <a:pt x="470" y="320"/>
                    </a:cubicBezTo>
                    <a:cubicBezTo>
                      <a:pt x="459" y="311"/>
                      <a:pt x="449" y="303"/>
                      <a:pt x="439" y="295"/>
                    </a:cubicBezTo>
                    <a:cubicBezTo>
                      <a:pt x="434" y="291"/>
                      <a:pt x="428" y="287"/>
                      <a:pt x="423" y="282"/>
                    </a:cubicBezTo>
                    <a:cubicBezTo>
                      <a:pt x="422" y="281"/>
                      <a:pt x="421" y="280"/>
                      <a:pt x="420" y="279"/>
                    </a:cubicBezTo>
                    <a:cubicBezTo>
                      <a:pt x="413" y="266"/>
                      <a:pt x="402" y="260"/>
                      <a:pt x="388" y="261"/>
                    </a:cubicBezTo>
                    <a:cubicBezTo>
                      <a:pt x="383" y="261"/>
                      <a:pt x="378" y="259"/>
                      <a:pt x="376" y="253"/>
                    </a:cubicBezTo>
                    <a:cubicBezTo>
                      <a:pt x="372" y="246"/>
                      <a:pt x="368" y="238"/>
                      <a:pt x="364" y="229"/>
                    </a:cubicBezTo>
                    <a:moveTo>
                      <a:pt x="244" y="204"/>
                    </a:moveTo>
                    <a:cubicBezTo>
                      <a:pt x="246" y="209"/>
                      <a:pt x="246" y="214"/>
                      <a:pt x="248" y="219"/>
                    </a:cubicBezTo>
                    <a:cubicBezTo>
                      <a:pt x="249" y="220"/>
                      <a:pt x="251" y="222"/>
                      <a:pt x="253" y="223"/>
                    </a:cubicBezTo>
                    <a:cubicBezTo>
                      <a:pt x="253" y="223"/>
                      <a:pt x="253" y="223"/>
                      <a:pt x="253" y="223"/>
                    </a:cubicBezTo>
                    <a:cubicBezTo>
                      <a:pt x="250" y="225"/>
                      <a:pt x="247" y="228"/>
                      <a:pt x="244" y="230"/>
                    </a:cubicBezTo>
                    <a:cubicBezTo>
                      <a:pt x="237" y="222"/>
                      <a:pt x="229" y="212"/>
                      <a:pt x="221" y="202"/>
                    </a:cubicBezTo>
                    <a:cubicBezTo>
                      <a:pt x="221" y="202"/>
                      <a:pt x="221" y="202"/>
                      <a:pt x="221" y="202"/>
                    </a:cubicBezTo>
                    <a:cubicBezTo>
                      <a:pt x="221" y="201"/>
                      <a:pt x="223" y="200"/>
                      <a:pt x="223" y="199"/>
                    </a:cubicBezTo>
                    <a:cubicBezTo>
                      <a:pt x="222" y="196"/>
                      <a:pt x="221" y="194"/>
                      <a:pt x="220" y="191"/>
                    </a:cubicBezTo>
                    <a:cubicBezTo>
                      <a:pt x="230" y="189"/>
                      <a:pt x="240" y="194"/>
                      <a:pt x="244" y="204"/>
                    </a:cubicBezTo>
                    <a:moveTo>
                      <a:pt x="197" y="193"/>
                    </a:moveTo>
                    <a:cubicBezTo>
                      <a:pt x="216" y="201"/>
                      <a:pt x="228" y="216"/>
                      <a:pt x="239" y="232"/>
                    </a:cubicBezTo>
                    <a:cubicBezTo>
                      <a:pt x="221" y="223"/>
                      <a:pt x="208" y="209"/>
                      <a:pt x="197" y="193"/>
                    </a:cubicBezTo>
                    <a:moveTo>
                      <a:pt x="233" y="246"/>
                    </a:moveTo>
                    <a:cubicBezTo>
                      <a:pt x="214" y="251"/>
                      <a:pt x="196" y="249"/>
                      <a:pt x="179" y="239"/>
                    </a:cubicBezTo>
                    <a:cubicBezTo>
                      <a:pt x="198" y="238"/>
                      <a:pt x="216" y="240"/>
                      <a:pt x="233" y="246"/>
                    </a:cubicBezTo>
                    <a:moveTo>
                      <a:pt x="231" y="237"/>
                    </a:moveTo>
                    <a:cubicBezTo>
                      <a:pt x="214" y="232"/>
                      <a:pt x="198" y="225"/>
                      <a:pt x="185" y="212"/>
                    </a:cubicBezTo>
                    <a:cubicBezTo>
                      <a:pt x="203" y="215"/>
                      <a:pt x="218" y="224"/>
                      <a:pt x="231" y="237"/>
                    </a:cubicBezTo>
                    <a:moveTo>
                      <a:pt x="182" y="187"/>
                    </a:moveTo>
                    <a:cubicBezTo>
                      <a:pt x="179" y="190"/>
                      <a:pt x="177" y="193"/>
                      <a:pt x="174" y="197"/>
                    </a:cubicBezTo>
                    <a:cubicBezTo>
                      <a:pt x="176" y="187"/>
                      <a:pt x="176" y="186"/>
                      <a:pt x="182" y="187"/>
                    </a:cubicBezTo>
                    <a:moveTo>
                      <a:pt x="153" y="164"/>
                    </a:moveTo>
                    <a:cubicBezTo>
                      <a:pt x="156" y="153"/>
                      <a:pt x="168" y="147"/>
                      <a:pt x="178" y="149"/>
                    </a:cubicBezTo>
                    <a:cubicBezTo>
                      <a:pt x="182" y="149"/>
                      <a:pt x="184" y="152"/>
                      <a:pt x="183" y="156"/>
                    </a:cubicBezTo>
                    <a:cubicBezTo>
                      <a:pt x="182" y="161"/>
                      <a:pt x="180" y="166"/>
                      <a:pt x="178" y="171"/>
                    </a:cubicBezTo>
                    <a:cubicBezTo>
                      <a:pt x="176" y="177"/>
                      <a:pt x="173" y="184"/>
                      <a:pt x="171" y="190"/>
                    </a:cubicBezTo>
                    <a:cubicBezTo>
                      <a:pt x="169" y="195"/>
                      <a:pt x="168" y="198"/>
                      <a:pt x="163" y="196"/>
                    </a:cubicBezTo>
                    <a:cubicBezTo>
                      <a:pt x="158" y="198"/>
                      <a:pt x="156" y="195"/>
                      <a:pt x="155" y="191"/>
                    </a:cubicBezTo>
                    <a:cubicBezTo>
                      <a:pt x="153" y="182"/>
                      <a:pt x="150" y="173"/>
                      <a:pt x="153" y="164"/>
                    </a:cubicBezTo>
                    <a:moveTo>
                      <a:pt x="145" y="185"/>
                    </a:moveTo>
                    <a:cubicBezTo>
                      <a:pt x="147" y="184"/>
                      <a:pt x="149" y="185"/>
                      <a:pt x="150" y="188"/>
                    </a:cubicBezTo>
                    <a:cubicBezTo>
                      <a:pt x="150" y="192"/>
                      <a:pt x="151" y="195"/>
                      <a:pt x="152" y="199"/>
                    </a:cubicBezTo>
                    <a:cubicBezTo>
                      <a:pt x="146" y="196"/>
                      <a:pt x="140" y="194"/>
                      <a:pt x="132" y="192"/>
                    </a:cubicBezTo>
                    <a:cubicBezTo>
                      <a:pt x="137" y="189"/>
                      <a:pt x="141" y="187"/>
                      <a:pt x="145" y="185"/>
                    </a:cubicBezTo>
                    <a:moveTo>
                      <a:pt x="50" y="255"/>
                    </a:moveTo>
                    <a:cubicBezTo>
                      <a:pt x="53" y="266"/>
                      <a:pt x="55" y="278"/>
                      <a:pt x="59" y="288"/>
                    </a:cubicBezTo>
                    <a:cubicBezTo>
                      <a:pt x="64" y="298"/>
                      <a:pt x="72" y="307"/>
                      <a:pt x="79" y="317"/>
                    </a:cubicBezTo>
                    <a:cubicBezTo>
                      <a:pt x="76" y="322"/>
                      <a:pt x="72" y="327"/>
                      <a:pt x="68" y="334"/>
                    </a:cubicBezTo>
                    <a:cubicBezTo>
                      <a:pt x="59" y="329"/>
                      <a:pt x="50" y="330"/>
                      <a:pt x="41" y="339"/>
                    </a:cubicBezTo>
                    <a:cubicBezTo>
                      <a:pt x="37" y="309"/>
                      <a:pt x="36" y="281"/>
                      <a:pt x="50" y="255"/>
                    </a:cubicBezTo>
                    <a:moveTo>
                      <a:pt x="65" y="386"/>
                    </a:moveTo>
                    <a:cubicBezTo>
                      <a:pt x="53" y="394"/>
                      <a:pt x="39" y="396"/>
                      <a:pt x="25" y="389"/>
                    </a:cubicBezTo>
                    <a:cubicBezTo>
                      <a:pt x="11" y="381"/>
                      <a:pt x="6" y="366"/>
                      <a:pt x="12" y="354"/>
                    </a:cubicBezTo>
                    <a:cubicBezTo>
                      <a:pt x="17" y="344"/>
                      <a:pt x="25" y="342"/>
                      <a:pt x="35" y="345"/>
                    </a:cubicBezTo>
                    <a:cubicBezTo>
                      <a:pt x="38" y="347"/>
                      <a:pt x="43" y="347"/>
                      <a:pt x="47" y="348"/>
                    </a:cubicBezTo>
                    <a:cubicBezTo>
                      <a:pt x="48" y="348"/>
                      <a:pt x="50" y="347"/>
                      <a:pt x="51" y="346"/>
                    </a:cubicBezTo>
                    <a:cubicBezTo>
                      <a:pt x="51" y="345"/>
                      <a:pt x="51" y="345"/>
                      <a:pt x="51" y="345"/>
                    </a:cubicBezTo>
                    <a:cubicBezTo>
                      <a:pt x="50" y="344"/>
                      <a:pt x="48" y="343"/>
                      <a:pt x="46" y="343"/>
                    </a:cubicBezTo>
                    <a:cubicBezTo>
                      <a:pt x="51" y="336"/>
                      <a:pt x="57" y="334"/>
                      <a:pt x="64" y="338"/>
                    </a:cubicBezTo>
                    <a:cubicBezTo>
                      <a:pt x="70" y="342"/>
                      <a:pt x="75" y="346"/>
                      <a:pt x="76" y="353"/>
                    </a:cubicBezTo>
                    <a:cubicBezTo>
                      <a:pt x="79" y="366"/>
                      <a:pt x="76" y="378"/>
                      <a:pt x="65" y="386"/>
                    </a:cubicBezTo>
                    <a:moveTo>
                      <a:pt x="81" y="372"/>
                    </a:moveTo>
                    <a:cubicBezTo>
                      <a:pt x="81" y="368"/>
                      <a:pt x="82" y="363"/>
                      <a:pt x="82" y="359"/>
                    </a:cubicBezTo>
                    <a:cubicBezTo>
                      <a:pt x="82" y="352"/>
                      <a:pt x="80" y="346"/>
                      <a:pt x="75" y="341"/>
                    </a:cubicBezTo>
                    <a:cubicBezTo>
                      <a:pt x="73" y="338"/>
                      <a:pt x="73" y="336"/>
                      <a:pt x="74" y="333"/>
                    </a:cubicBezTo>
                    <a:cubicBezTo>
                      <a:pt x="78" y="327"/>
                      <a:pt x="81" y="319"/>
                      <a:pt x="91" y="318"/>
                    </a:cubicBezTo>
                    <a:cubicBezTo>
                      <a:pt x="97" y="334"/>
                      <a:pt x="103" y="352"/>
                      <a:pt x="119" y="362"/>
                    </a:cubicBezTo>
                    <a:cubicBezTo>
                      <a:pt x="113" y="373"/>
                      <a:pt x="89" y="378"/>
                      <a:pt x="81" y="372"/>
                    </a:cubicBezTo>
                    <a:moveTo>
                      <a:pt x="100" y="328"/>
                    </a:moveTo>
                    <a:cubicBezTo>
                      <a:pt x="89" y="301"/>
                      <a:pt x="83" y="272"/>
                      <a:pt x="82" y="243"/>
                    </a:cubicBezTo>
                    <a:cubicBezTo>
                      <a:pt x="82" y="230"/>
                      <a:pt x="85" y="218"/>
                      <a:pt x="92" y="207"/>
                    </a:cubicBezTo>
                    <a:cubicBezTo>
                      <a:pt x="98" y="198"/>
                      <a:pt x="107" y="194"/>
                      <a:pt x="118" y="193"/>
                    </a:cubicBezTo>
                    <a:cubicBezTo>
                      <a:pt x="96" y="205"/>
                      <a:pt x="94" y="226"/>
                      <a:pt x="95" y="247"/>
                    </a:cubicBezTo>
                    <a:cubicBezTo>
                      <a:pt x="97" y="281"/>
                      <a:pt x="105" y="312"/>
                      <a:pt x="118" y="343"/>
                    </a:cubicBezTo>
                    <a:cubicBezTo>
                      <a:pt x="121" y="349"/>
                      <a:pt x="125" y="354"/>
                      <a:pt x="128" y="361"/>
                    </a:cubicBezTo>
                    <a:cubicBezTo>
                      <a:pt x="112" y="355"/>
                      <a:pt x="105" y="342"/>
                      <a:pt x="100" y="328"/>
                    </a:cubicBezTo>
                    <a:moveTo>
                      <a:pt x="241" y="282"/>
                    </a:moveTo>
                    <a:cubicBezTo>
                      <a:pt x="239" y="292"/>
                      <a:pt x="237" y="302"/>
                      <a:pt x="233" y="312"/>
                    </a:cubicBezTo>
                    <a:cubicBezTo>
                      <a:pt x="227" y="328"/>
                      <a:pt x="223" y="345"/>
                      <a:pt x="214" y="360"/>
                    </a:cubicBezTo>
                    <a:cubicBezTo>
                      <a:pt x="209" y="366"/>
                      <a:pt x="203" y="369"/>
                      <a:pt x="196" y="367"/>
                    </a:cubicBezTo>
                    <a:cubicBezTo>
                      <a:pt x="207" y="352"/>
                      <a:pt x="215" y="336"/>
                      <a:pt x="221" y="318"/>
                    </a:cubicBezTo>
                    <a:cubicBezTo>
                      <a:pt x="227" y="301"/>
                      <a:pt x="230" y="283"/>
                      <a:pt x="229" y="265"/>
                    </a:cubicBezTo>
                    <a:cubicBezTo>
                      <a:pt x="228" y="265"/>
                      <a:pt x="227" y="265"/>
                      <a:pt x="226" y="265"/>
                    </a:cubicBezTo>
                    <a:cubicBezTo>
                      <a:pt x="226" y="266"/>
                      <a:pt x="225" y="267"/>
                      <a:pt x="225" y="269"/>
                    </a:cubicBezTo>
                    <a:cubicBezTo>
                      <a:pt x="224" y="287"/>
                      <a:pt x="221" y="305"/>
                      <a:pt x="214" y="323"/>
                    </a:cubicBezTo>
                    <a:cubicBezTo>
                      <a:pt x="209" y="337"/>
                      <a:pt x="203" y="351"/>
                      <a:pt x="193" y="363"/>
                    </a:cubicBezTo>
                    <a:cubicBezTo>
                      <a:pt x="187" y="370"/>
                      <a:pt x="181" y="372"/>
                      <a:pt x="173" y="367"/>
                    </a:cubicBezTo>
                    <a:cubicBezTo>
                      <a:pt x="168" y="364"/>
                      <a:pt x="163" y="363"/>
                      <a:pt x="158" y="366"/>
                    </a:cubicBezTo>
                    <a:cubicBezTo>
                      <a:pt x="147" y="372"/>
                      <a:pt x="139" y="367"/>
                      <a:pt x="132" y="357"/>
                    </a:cubicBezTo>
                    <a:cubicBezTo>
                      <a:pt x="122" y="343"/>
                      <a:pt x="116" y="327"/>
                      <a:pt x="112" y="311"/>
                    </a:cubicBezTo>
                    <a:cubicBezTo>
                      <a:pt x="107" y="291"/>
                      <a:pt x="101" y="272"/>
                      <a:pt x="100" y="252"/>
                    </a:cubicBezTo>
                    <a:cubicBezTo>
                      <a:pt x="99" y="240"/>
                      <a:pt x="99" y="229"/>
                      <a:pt x="103" y="218"/>
                    </a:cubicBezTo>
                    <a:cubicBezTo>
                      <a:pt x="107" y="208"/>
                      <a:pt x="113" y="199"/>
                      <a:pt x="125" y="197"/>
                    </a:cubicBezTo>
                    <a:cubicBezTo>
                      <a:pt x="133" y="196"/>
                      <a:pt x="141" y="199"/>
                      <a:pt x="148" y="203"/>
                    </a:cubicBezTo>
                    <a:cubicBezTo>
                      <a:pt x="149" y="204"/>
                      <a:pt x="151" y="204"/>
                      <a:pt x="153" y="203"/>
                    </a:cubicBezTo>
                    <a:cubicBezTo>
                      <a:pt x="160" y="200"/>
                      <a:pt x="167" y="199"/>
                      <a:pt x="173" y="205"/>
                    </a:cubicBezTo>
                    <a:cubicBezTo>
                      <a:pt x="174" y="206"/>
                      <a:pt x="175" y="206"/>
                      <a:pt x="174" y="206"/>
                    </a:cubicBezTo>
                    <a:cubicBezTo>
                      <a:pt x="179" y="200"/>
                      <a:pt x="182" y="194"/>
                      <a:pt x="186" y="189"/>
                    </a:cubicBezTo>
                    <a:cubicBezTo>
                      <a:pt x="194" y="181"/>
                      <a:pt x="206" y="182"/>
                      <a:pt x="214" y="191"/>
                    </a:cubicBezTo>
                    <a:cubicBezTo>
                      <a:pt x="216" y="195"/>
                      <a:pt x="218" y="198"/>
                      <a:pt x="220" y="202"/>
                    </a:cubicBezTo>
                    <a:cubicBezTo>
                      <a:pt x="217" y="200"/>
                      <a:pt x="214" y="198"/>
                      <a:pt x="211" y="196"/>
                    </a:cubicBezTo>
                    <a:cubicBezTo>
                      <a:pt x="207" y="194"/>
                      <a:pt x="203" y="191"/>
                      <a:pt x="199" y="189"/>
                    </a:cubicBezTo>
                    <a:cubicBezTo>
                      <a:pt x="197" y="188"/>
                      <a:pt x="194" y="189"/>
                      <a:pt x="193" y="190"/>
                    </a:cubicBezTo>
                    <a:cubicBezTo>
                      <a:pt x="192" y="191"/>
                      <a:pt x="192" y="194"/>
                      <a:pt x="193" y="195"/>
                    </a:cubicBezTo>
                    <a:cubicBezTo>
                      <a:pt x="195" y="199"/>
                      <a:pt x="198" y="203"/>
                      <a:pt x="200" y="206"/>
                    </a:cubicBezTo>
                    <a:cubicBezTo>
                      <a:pt x="202" y="208"/>
                      <a:pt x="204" y="210"/>
                      <a:pt x="206" y="213"/>
                    </a:cubicBezTo>
                    <a:cubicBezTo>
                      <a:pt x="200" y="211"/>
                      <a:pt x="196" y="208"/>
                      <a:pt x="191" y="207"/>
                    </a:cubicBezTo>
                    <a:cubicBezTo>
                      <a:pt x="187" y="206"/>
                      <a:pt x="182" y="204"/>
                      <a:pt x="179" y="209"/>
                    </a:cubicBezTo>
                    <a:cubicBezTo>
                      <a:pt x="176" y="214"/>
                      <a:pt x="180" y="217"/>
                      <a:pt x="184" y="220"/>
                    </a:cubicBezTo>
                    <a:cubicBezTo>
                      <a:pt x="191" y="225"/>
                      <a:pt x="198" y="229"/>
                      <a:pt x="206" y="235"/>
                    </a:cubicBezTo>
                    <a:cubicBezTo>
                      <a:pt x="203" y="234"/>
                      <a:pt x="200" y="234"/>
                      <a:pt x="198" y="234"/>
                    </a:cubicBezTo>
                    <a:cubicBezTo>
                      <a:pt x="191" y="234"/>
                      <a:pt x="185" y="234"/>
                      <a:pt x="179" y="234"/>
                    </a:cubicBezTo>
                    <a:cubicBezTo>
                      <a:pt x="177" y="234"/>
                      <a:pt x="174" y="236"/>
                      <a:pt x="173" y="238"/>
                    </a:cubicBezTo>
                    <a:cubicBezTo>
                      <a:pt x="173" y="239"/>
                      <a:pt x="175" y="242"/>
                      <a:pt x="176" y="243"/>
                    </a:cubicBezTo>
                    <a:cubicBezTo>
                      <a:pt x="184" y="246"/>
                      <a:pt x="191" y="250"/>
                      <a:pt x="199" y="252"/>
                    </a:cubicBezTo>
                    <a:cubicBezTo>
                      <a:pt x="212" y="255"/>
                      <a:pt x="224" y="254"/>
                      <a:pt x="238" y="250"/>
                    </a:cubicBezTo>
                    <a:cubicBezTo>
                      <a:pt x="234" y="260"/>
                      <a:pt x="235" y="269"/>
                      <a:pt x="241" y="278"/>
                    </a:cubicBezTo>
                    <a:cubicBezTo>
                      <a:pt x="242" y="279"/>
                      <a:pt x="241" y="281"/>
                      <a:pt x="241" y="282"/>
                    </a:cubicBezTo>
                    <a:moveTo>
                      <a:pt x="251" y="281"/>
                    </a:moveTo>
                    <a:cubicBezTo>
                      <a:pt x="257" y="272"/>
                      <a:pt x="261" y="263"/>
                      <a:pt x="264" y="253"/>
                    </a:cubicBezTo>
                    <a:cubicBezTo>
                      <a:pt x="255" y="259"/>
                      <a:pt x="254" y="269"/>
                      <a:pt x="248" y="277"/>
                    </a:cubicBezTo>
                    <a:cubicBezTo>
                      <a:pt x="243" y="272"/>
                      <a:pt x="240" y="267"/>
                      <a:pt x="241" y="260"/>
                    </a:cubicBezTo>
                    <a:cubicBezTo>
                      <a:pt x="243" y="247"/>
                      <a:pt x="248" y="234"/>
                      <a:pt x="258" y="225"/>
                    </a:cubicBezTo>
                    <a:cubicBezTo>
                      <a:pt x="262" y="221"/>
                      <a:pt x="276" y="219"/>
                      <a:pt x="280" y="222"/>
                    </a:cubicBezTo>
                    <a:cubicBezTo>
                      <a:pt x="281" y="223"/>
                      <a:pt x="282" y="227"/>
                      <a:pt x="281" y="229"/>
                    </a:cubicBezTo>
                    <a:cubicBezTo>
                      <a:pt x="278" y="237"/>
                      <a:pt x="275" y="245"/>
                      <a:pt x="272" y="253"/>
                    </a:cubicBezTo>
                    <a:cubicBezTo>
                      <a:pt x="271" y="255"/>
                      <a:pt x="271" y="257"/>
                      <a:pt x="270" y="260"/>
                    </a:cubicBezTo>
                    <a:cubicBezTo>
                      <a:pt x="271" y="260"/>
                      <a:pt x="272" y="260"/>
                      <a:pt x="273" y="261"/>
                    </a:cubicBezTo>
                    <a:cubicBezTo>
                      <a:pt x="281" y="250"/>
                      <a:pt x="283" y="236"/>
                      <a:pt x="288" y="223"/>
                    </a:cubicBezTo>
                    <a:cubicBezTo>
                      <a:pt x="293" y="225"/>
                      <a:pt x="299" y="226"/>
                      <a:pt x="304" y="228"/>
                    </a:cubicBezTo>
                    <a:cubicBezTo>
                      <a:pt x="300" y="237"/>
                      <a:pt x="296" y="246"/>
                      <a:pt x="293" y="254"/>
                    </a:cubicBezTo>
                    <a:cubicBezTo>
                      <a:pt x="293" y="254"/>
                      <a:pt x="294" y="255"/>
                      <a:pt x="295" y="255"/>
                    </a:cubicBezTo>
                    <a:cubicBezTo>
                      <a:pt x="303" y="249"/>
                      <a:pt x="304" y="239"/>
                      <a:pt x="309" y="229"/>
                    </a:cubicBezTo>
                    <a:cubicBezTo>
                      <a:pt x="333" y="237"/>
                      <a:pt x="355" y="252"/>
                      <a:pt x="377" y="262"/>
                    </a:cubicBezTo>
                    <a:cubicBezTo>
                      <a:pt x="368" y="271"/>
                      <a:pt x="358" y="280"/>
                      <a:pt x="347" y="289"/>
                    </a:cubicBezTo>
                    <a:cubicBezTo>
                      <a:pt x="336" y="280"/>
                      <a:pt x="323" y="273"/>
                      <a:pt x="307" y="273"/>
                    </a:cubicBezTo>
                    <a:cubicBezTo>
                      <a:pt x="290" y="272"/>
                      <a:pt x="279" y="283"/>
                      <a:pt x="269" y="296"/>
                    </a:cubicBezTo>
                    <a:cubicBezTo>
                      <a:pt x="263" y="291"/>
                      <a:pt x="257" y="286"/>
                      <a:pt x="251" y="281"/>
                    </a:cubicBezTo>
                    <a:moveTo>
                      <a:pt x="335" y="374"/>
                    </a:moveTo>
                    <a:cubicBezTo>
                      <a:pt x="336" y="377"/>
                      <a:pt x="334" y="380"/>
                      <a:pt x="331" y="381"/>
                    </a:cubicBezTo>
                    <a:cubicBezTo>
                      <a:pt x="322" y="386"/>
                      <a:pt x="312" y="388"/>
                      <a:pt x="301" y="385"/>
                    </a:cubicBezTo>
                    <a:cubicBezTo>
                      <a:pt x="297" y="384"/>
                      <a:pt x="296" y="381"/>
                      <a:pt x="296" y="376"/>
                    </a:cubicBezTo>
                    <a:cubicBezTo>
                      <a:pt x="297" y="370"/>
                      <a:pt x="298" y="364"/>
                      <a:pt x="300" y="357"/>
                    </a:cubicBezTo>
                    <a:cubicBezTo>
                      <a:pt x="301" y="358"/>
                      <a:pt x="303" y="360"/>
                      <a:pt x="303" y="361"/>
                    </a:cubicBezTo>
                    <a:cubicBezTo>
                      <a:pt x="303" y="363"/>
                      <a:pt x="302" y="366"/>
                      <a:pt x="302" y="368"/>
                    </a:cubicBezTo>
                    <a:cubicBezTo>
                      <a:pt x="302" y="370"/>
                      <a:pt x="303" y="371"/>
                      <a:pt x="303" y="373"/>
                    </a:cubicBezTo>
                    <a:cubicBezTo>
                      <a:pt x="304" y="373"/>
                      <a:pt x="305" y="373"/>
                      <a:pt x="305" y="373"/>
                    </a:cubicBezTo>
                    <a:cubicBezTo>
                      <a:pt x="306" y="368"/>
                      <a:pt x="307" y="363"/>
                      <a:pt x="308" y="358"/>
                    </a:cubicBezTo>
                    <a:cubicBezTo>
                      <a:pt x="309" y="358"/>
                      <a:pt x="309" y="358"/>
                      <a:pt x="309" y="358"/>
                    </a:cubicBezTo>
                    <a:cubicBezTo>
                      <a:pt x="310" y="362"/>
                      <a:pt x="311" y="367"/>
                      <a:pt x="313" y="371"/>
                    </a:cubicBezTo>
                    <a:cubicBezTo>
                      <a:pt x="313" y="371"/>
                      <a:pt x="314" y="371"/>
                      <a:pt x="314" y="371"/>
                    </a:cubicBezTo>
                    <a:cubicBezTo>
                      <a:pt x="317" y="366"/>
                      <a:pt x="314" y="362"/>
                      <a:pt x="314" y="357"/>
                    </a:cubicBezTo>
                    <a:cubicBezTo>
                      <a:pt x="315" y="356"/>
                      <a:pt x="317" y="356"/>
                      <a:pt x="318" y="355"/>
                    </a:cubicBezTo>
                    <a:cubicBezTo>
                      <a:pt x="320" y="360"/>
                      <a:pt x="319" y="365"/>
                      <a:pt x="326" y="368"/>
                    </a:cubicBezTo>
                    <a:cubicBezTo>
                      <a:pt x="325" y="364"/>
                      <a:pt x="325" y="362"/>
                      <a:pt x="324" y="359"/>
                    </a:cubicBezTo>
                    <a:cubicBezTo>
                      <a:pt x="324" y="357"/>
                      <a:pt x="323" y="356"/>
                      <a:pt x="323" y="354"/>
                    </a:cubicBezTo>
                    <a:cubicBezTo>
                      <a:pt x="324" y="354"/>
                      <a:pt x="324" y="353"/>
                      <a:pt x="325" y="353"/>
                    </a:cubicBezTo>
                    <a:cubicBezTo>
                      <a:pt x="328" y="360"/>
                      <a:pt x="332" y="367"/>
                      <a:pt x="335" y="374"/>
                    </a:cubicBezTo>
                    <a:moveTo>
                      <a:pt x="351" y="329"/>
                    </a:moveTo>
                    <a:cubicBezTo>
                      <a:pt x="341" y="343"/>
                      <a:pt x="325" y="349"/>
                      <a:pt x="309" y="352"/>
                    </a:cubicBezTo>
                    <a:cubicBezTo>
                      <a:pt x="306" y="353"/>
                      <a:pt x="302" y="353"/>
                      <a:pt x="299" y="353"/>
                    </a:cubicBezTo>
                    <a:cubicBezTo>
                      <a:pt x="299" y="353"/>
                      <a:pt x="299" y="353"/>
                      <a:pt x="299" y="353"/>
                    </a:cubicBezTo>
                    <a:cubicBezTo>
                      <a:pt x="294" y="353"/>
                      <a:pt x="290" y="353"/>
                      <a:pt x="285" y="353"/>
                    </a:cubicBezTo>
                    <a:cubicBezTo>
                      <a:pt x="275" y="353"/>
                      <a:pt x="263" y="341"/>
                      <a:pt x="264" y="331"/>
                    </a:cubicBezTo>
                    <a:cubicBezTo>
                      <a:pt x="264" y="310"/>
                      <a:pt x="273" y="294"/>
                      <a:pt x="291" y="282"/>
                    </a:cubicBezTo>
                    <a:cubicBezTo>
                      <a:pt x="298" y="278"/>
                      <a:pt x="306" y="277"/>
                      <a:pt x="314" y="279"/>
                    </a:cubicBezTo>
                    <a:cubicBezTo>
                      <a:pt x="330" y="283"/>
                      <a:pt x="344" y="290"/>
                      <a:pt x="352" y="305"/>
                    </a:cubicBezTo>
                    <a:cubicBezTo>
                      <a:pt x="357" y="313"/>
                      <a:pt x="357" y="321"/>
                      <a:pt x="351" y="329"/>
                    </a:cubicBezTo>
                    <a:moveTo>
                      <a:pt x="379" y="381"/>
                    </a:moveTo>
                    <a:cubicBezTo>
                      <a:pt x="372" y="382"/>
                      <a:pt x="365" y="383"/>
                      <a:pt x="360" y="377"/>
                    </a:cubicBezTo>
                    <a:cubicBezTo>
                      <a:pt x="358" y="375"/>
                      <a:pt x="358" y="371"/>
                      <a:pt x="358" y="369"/>
                    </a:cubicBezTo>
                    <a:cubicBezTo>
                      <a:pt x="362" y="361"/>
                      <a:pt x="366" y="352"/>
                      <a:pt x="371" y="343"/>
                    </a:cubicBezTo>
                    <a:cubicBezTo>
                      <a:pt x="371" y="343"/>
                      <a:pt x="373" y="344"/>
                      <a:pt x="374" y="344"/>
                    </a:cubicBezTo>
                    <a:cubicBezTo>
                      <a:pt x="373" y="348"/>
                      <a:pt x="372" y="352"/>
                      <a:pt x="371" y="356"/>
                    </a:cubicBezTo>
                    <a:cubicBezTo>
                      <a:pt x="372" y="356"/>
                      <a:pt x="373" y="356"/>
                      <a:pt x="374" y="356"/>
                    </a:cubicBezTo>
                    <a:cubicBezTo>
                      <a:pt x="375" y="353"/>
                      <a:pt x="376" y="349"/>
                      <a:pt x="378" y="345"/>
                    </a:cubicBezTo>
                    <a:cubicBezTo>
                      <a:pt x="381" y="345"/>
                      <a:pt x="381" y="347"/>
                      <a:pt x="381" y="350"/>
                    </a:cubicBezTo>
                    <a:cubicBezTo>
                      <a:pt x="381" y="352"/>
                      <a:pt x="382" y="354"/>
                      <a:pt x="382" y="357"/>
                    </a:cubicBezTo>
                    <a:cubicBezTo>
                      <a:pt x="383" y="354"/>
                      <a:pt x="384" y="352"/>
                      <a:pt x="385" y="350"/>
                    </a:cubicBezTo>
                    <a:cubicBezTo>
                      <a:pt x="385" y="349"/>
                      <a:pt x="385" y="348"/>
                      <a:pt x="385" y="346"/>
                    </a:cubicBezTo>
                    <a:cubicBezTo>
                      <a:pt x="387" y="347"/>
                      <a:pt x="389" y="347"/>
                      <a:pt x="389" y="348"/>
                    </a:cubicBezTo>
                    <a:cubicBezTo>
                      <a:pt x="389" y="355"/>
                      <a:pt x="391" y="362"/>
                      <a:pt x="391" y="369"/>
                    </a:cubicBezTo>
                    <a:cubicBezTo>
                      <a:pt x="391" y="377"/>
                      <a:pt x="387" y="380"/>
                      <a:pt x="379" y="381"/>
                    </a:cubicBezTo>
                    <a:moveTo>
                      <a:pt x="357" y="331"/>
                    </a:moveTo>
                    <a:cubicBezTo>
                      <a:pt x="363" y="319"/>
                      <a:pt x="362" y="309"/>
                      <a:pt x="355" y="299"/>
                    </a:cubicBezTo>
                    <a:cubicBezTo>
                      <a:pt x="353" y="296"/>
                      <a:pt x="353" y="294"/>
                      <a:pt x="355" y="291"/>
                    </a:cubicBezTo>
                    <a:cubicBezTo>
                      <a:pt x="362" y="282"/>
                      <a:pt x="370" y="274"/>
                      <a:pt x="380" y="269"/>
                    </a:cubicBezTo>
                    <a:cubicBezTo>
                      <a:pt x="391" y="264"/>
                      <a:pt x="404" y="266"/>
                      <a:pt x="411" y="276"/>
                    </a:cubicBezTo>
                    <a:cubicBezTo>
                      <a:pt x="421" y="289"/>
                      <a:pt x="426" y="304"/>
                      <a:pt x="424" y="320"/>
                    </a:cubicBezTo>
                    <a:cubicBezTo>
                      <a:pt x="424" y="328"/>
                      <a:pt x="420" y="333"/>
                      <a:pt x="413" y="336"/>
                    </a:cubicBezTo>
                    <a:cubicBezTo>
                      <a:pt x="395" y="344"/>
                      <a:pt x="372" y="342"/>
                      <a:pt x="357" y="331"/>
                    </a:cubicBezTo>
                    <a:moveTo>
                      <a:pt x="400" y="347"/>
                    </a:moveTo>
                    <a:cubicBezTo>
                      <a:pt x="400" y="347"/>
                      <a:pt x="400" y="347"/>
                      <a:pt x="400" y="346"/>
                    </a:cubicBezTo>
                    <a:cubicBezTo>
                      <a:pt x="405" y="344"/>
                      <a:pt x="410" y="342"/>
                      <a:pt x="416" y="340"/>
                    </a:cubicBezTo>
                    <a:cubicBezTo>
                      <a:pt x="424" y="337"/>
                      <a:pt x="428" y="331"/>
                      <a:pt x="429" y="323"/>
                    </a:cubicBezTo>
                    <a:cubicBezTo>
                      <a:pt x="430" y="315"/>
                      <a:pt x="429" y="308"/>
                      <a:pt x="428" y="300"/>
                    </a:cubicBezTo>
                    <a:cubicBezTo>
                      <a:pt x="428" y="297"/>
                      <a:pt x="427" y="295"/>
                      <a:pt x="426" y="292"/>
                    </a:cubicBezTo>
                    <a:cubicBezTo>
                      <a:pt x="427" y="292"/>
                      <a:pt x="427" y="292"/>
                      <a:pt x="427" y="291"/>
                    </a:cubicBezTo>
                    <a:cubicBezTo>
                      <a:pt x="433" y="296"/>
                      <a:pt x="438" y="300"/>
                      <a:pt x="443" y="305"/>
                    </a:cubicBezTo>
                    <a:cubicBezTo>
                      <a:pt x="444" y="306"/>
                      <a:pt x="443" y="308"/>
                      <a:pt x="443" y="309"/>
                    </a:cubicBezTo>
                    <a:cubicBezTo>
                      <a:pt x="442" y="312"/>
                      <a:pt x="440" y="315"/>
                      <a:pt x="438" y="318"/>
                    </a:cubicBezTo>
                    <a:cubicBezTo>
                      <a:pt x="438" y="320"/>
                      <a:pt x="438" y="322"/>
                      <a:pt x="438" y="323"/>
                    </a:cubicBezTo>
                    <a:cubicBezTo>
                      <a:pt x="439" y="322"/>
                      <a:pt x="441" y="321"/>
                      <a:pt x="442" y="320"/>
                    </a:cubicBezTo>
                    <a:cubicBezTo>
                      <a:pt x="444" y="317"/>
                      <a:pt x="446" y="313"/>
                      <a:pt x="448" y="310"/>
                    </a:cubicBezTo>
                    <a:cubicBezTo>
                      <a:pt x="454" y="314"/>
                      <a:pt x="460" y="318"/>
                      <a:pt x="466" y="322"/>
                    </a:cubicBezTo>
                    <a:cubicBezTo>
                      <a:pt x="459" y="333"/>
                      <a:pt x="445" y="341"/>
                      <a:pt x="448" y="358"/>
                    </a:cubicBezTo>
                    <a:cubicBezTo>
                      <a:pt x="431" y="355"/>
                      <a:pt x="416" y="351"/>
                      <a:pt x="400" y="347"/>
                    </a:cubicBezTo>
                    <a:moveTo>
                      <a:pt x="519" y="397"/>
                    </a:moveTo>
                    <a:cubicBezTo>
                      <a:pt x="514" y="401"/>
                      <a:pt x="508" y="402"/>
                      <a:pt x="502" y="400"/>
                    </a:cubicBezTo>
                    <a:cubicBezTo>
                      <a:pt x="507" y="394"/>
                      <a:pt x="512" y="389"/>
                      <a:pt x="518" y="382"/>
                    </a:cubicBezTo>
                    <a:cubicBezTo>
                      <a:pt x="518" y="384"/>
                      <a:pt x="519" y="385"/>
                      <a:pt x="519" y="387"/>
                    </a:cubicBezTo>
                    <a:cubicBezTo>
                      <a:pt x="519" y="390"/>
                      <a:pt x="523" y="393"/>
                      <a:pt x="519" y="397"/>
                    </a:cubicBezTo>
                    <a:moveTo>
                      <a:pt x="533" y="333"/>
                    </a:moveTo>
                    <a:cubicBezTo>
                      <a:pt x="533" y="335"/>
                      <a:pt x="531" y="337"/>
                      <a:pt x="531" y="339"/>
                    </a:cubicBezTo>
                    <a:cubicBezTo>
                      <a:pt x="527" y="347"/>
                      <a:pt x="522" y="355"/>
                      <a:pt x="520" y="363"/>
                    </a:cubicBezTo>
                    <a:cubicBezTo>
                      <a:pt x="514" y="381"/>
                      <a:pt x="503" y="393"/>
                      <a:pt x="489" y="403"/>
                    </a:cubicBezTo>
                    <a:cubicBezTo>
                      <a:pt x="480" y="409"/>
                      <a:pt x="467" y="408"/>
                      <a:pt x="463" y="395"/>
                    </a:cubicBezTo>
                    <a:cubicBezTo>
                      <a:pt x="461" y="388"/>
                      <a:pt x="457" y="384"/>
                      <a:pt x="450" y="383"/>
                    </a:cubicBezTo>
                    <a:cubicBezTo>
                      <a:pt x="443" y="382"/>
                      <a:pt x="442" y="379"/>
                      <a:pt x="446" y="374"/>
                    </a:cubicBezTo>
                    <a:cubicBezTo>
                      <a:pt x="452" y="368"/>
                      <a:pt x="458" y="363"/>
                      <a:pt x="464" y="358"/>
                    </a:cubicBezTo>
                    <a:cubicBezTo>
                      <a:pt x="494" y="331"/>
                      <a:pt x="518" y="299"/>
                      <a:pt x="536" y="263"/>
                    </a:cubicBezTo>
                    <a:cubicBezTo>
                      <a:pt x="543" y="247"/>
                      <a:pt x="547" y="230"/>
                      <a:pt x="540" y="213"/>
                    </a:cubicBezTo>
                    <a:cubicBezTo>
                      <a:pt x="537" y="205"/>
                      <a:pt x="533" y="197"/>
                      <a:pt x="529" y="189"/>
                    </a:cubicBezTo>
                    <a:cubicBezTo>
                      <a:pt x="518" y="173"/>
                      <a:pt x="520" y="157"/>
                      <a:pt x="531" y="142"/>
                    </a:cubicBezTo>
                    <a:cubicBezTo>
                      <a:pt x="541" y="129"/>
                      <a:pt x="545" y="116"/>
                      <a:pt x="544" y="100"/>
                    </a:cubicBezTo>
                    <a:cubicBezTo>
                      <a:pt x="543" y="92"/>
                      <a:pt x="544" y="84"/>
                      <a:pt x="548" y="77"/>
                    </a:cubicBezTo>
                    <a:cubicBezTo>
                      <a:pt x="556" y="62"/>
                      <a:pt x="576" y="56"/>
                      <a:pt x="589" y="66"/>
                    </a:cubicBezTo>
                    <a:cubicBezTo>
                      <a:pt x="596" y="72"/>
                      <a:pt x="604" y="74"/>
                      <a:pt x="613" y="73"/>
                    </a:cubicBezTo>
                    <a:cubicBezTo>
                      <a:pt x="616" y="73"/>
                      <a:pt x="619" y="73"/>
                      <a:pt x="622" y="73"/>
                    </a:cubicBezTo>
                    <a:cubicBezTo>
                      <a:pt x="639" y="74"/>
                      <a:pt x="650" y="88"/>
                      <a:pt x="645" y="105"/>
                    </a:cubicBezTo>
                    <a:cubicBezTo>
                      <a:pt x="641" y="116"/>
                      <a:pt x="635" y="127"/>
                      <a:pt x="629" y="138"/>
                    </a:cubicBezTo>
                    <a:cubicBezTo>
                      <a:pt x="620" y="152"/>
                      <a:pt x="615" y="167"/>
                      <a:pt x="618" y="185"/>
                    </a:cubicBezTo>
                    <a:cubicBezTo>
                      <a:pt x="618" y="188"/>
                      <a:pt x="618" y="191"/>
                      <a:pt x="618" y="194"/>
                    </a:cubicBezTo>
                    <a:cubicBezTo>
                      <a:pt x="619" y="208"/>
                      <a:pt x="613" y="218"/>
                      <a:pt x="600" y="225"/>
                    </a:cubicBezTo>
                    <a:cubicBezTo>
                      <a:pt x="588" y="231"/>
                      <a:pt x="577" y="239"/>
                      <a:pt x="569" y="250"/>
                    </a:cubicBezTo>
                    <a:cubicBezTo>
                      <a:pt x="567" y="254"/>
                      <a:pt x="561" y="257"/>
                      <a:pt x="557" y="258"/>
                    </a:cubicBezTo>
                    <a:cubicBezTo>
                      <a:pt x="549" y="260"/>
                      <a:pt x="545" y="263"/>
                      <a:pt x="542" y="271"/>
                    </a:cubicBezTo>
                    <a:cubicBezTo>
                      <a:pt x="537" y="285"/>
                      <a:pt x="532" y="300"/>
                      <a:pt x="526" y="314"/>
                    </a:cubicBezTo>
                    <a:cubicBezTo>
                      <a:pt x="519" y="335"/>
                      <a:pt x="508" y="354"/>
                      <a:pt x="496" y="372"/>
                    </a:cubicBezTo>
                    <a:cubicBezTo>
                      <a:pt x="495" y="373"/>
                      <a:pt x="494" y="374"/>
                      <a:pt x="494" y="375"/>
                    </a:cubicBezTo>
                    <a:cubicBezTo>
                      <a:pt x="495" y="376"/>
                      <a:pt x="495" y="376"/>
                      <a:pt x="495" y="376"/>
                    </a:cubicBezTo>
                    <a:cubicBezTo>
                      <a:pt x="498" y="373"/>
                      <a:pt x="501" y="371"/>
                      <a:pt x="503" y="368"/>
                    </a:cubicBezTo>
                    <a:cubicBezTo>
                      <a:pt x="515" y="352"/>
                      <a:pt x="523" y="334"/>
                      <a:pt x="530" y="316"/>
                    </a:cubicBezTo>
                    <a:cubicBezTo>
                      <a:pt x="535" y="303"/>
                      <a:pt x="539" y="289"/>
                      <a:pt x="544" y="275"/>
                    </a:cubicBezTo>
                    <a:cubicBezTo>
                      <a:pt x="545" y="273"/>
                      <a:pt x="545" y="271"/>
                      <a:pt x="546" y="269"/>
                    </a:cubicBezTo>
                    <a:cubicBezTo>
                      <a:pt x="546" y="269"/>
                      <a:pt x="547" y="269"/>
                      <a:pt x="547" y="269"/>
                    </a:cubicBezTo>
                    <a:cubicBezTo>
                      <a:pt x="546" y="280"/>
                      <a:pt x="545" y="290"/>
                      <a:pt x="542" y="300"/>
                    </a:cubicBezTo>
                    <a:cubicBezTo>
                      <a:pt x="540" y="311"/>
                      <a:pt x="536" y="322"/>
                      <a:pt x="533" y="333"/>
                    </a:cubicBezTo>
                    <a:moveTo>
                      <a:pt x="569" y="259"/>
                    </a:moveTo>
                    <a:cubicBezTo>
                      <a:pt x="568" y="262"/>
                      <a:pt x="563" y="264"/>
                      <a:pt x="554" y="264"/>
                    </a:cubicBezTo>
                    <a:cubicBezTo>
                      <a:pt x="559" y="263"/>
                      <a:pt x="564" y="261"/>
                      <a:pt x="569" y="259"/>
                    </a:cubicBezTo>
                    <a:moveTo>
                      <a:pt x="543" y="325"/>
                    </a:moveTo>
                    <a:cubicBezTo>
                      <a:pt x="543" y="325"/>
                      <a:pt x="542" y="324"/>
                      <a:pt x="542" y="324"/>
                    </a:cubicBezTo>
                    <a:cubicBezTo>
                      <a:pt x="543" y="318"/>
                      <a:pt x="545" y="311"/>
                      <a:pt x="547" y="305"/>
                    </a:cubicBezTo>
                    <a:cubicBezTo>
                      <a:pt x="546" y="312"/>
                      <a:pt x="548" y="319"/>
                      <a:pt x="543" y="325"/>
                    </a:cubicBezTo>
                    <a:moveTo>
                      <a:pt x="577" y="273"/>
                    </a:moveTo>
                    <a:cubicBezTo>
                      <a:pt x="579" y="276"/>
                      <a:pt x="580" y="279"/>
                      <a:pt x="582" y="282"/>
                    </a:cubicBezTo>
                    <a:cubicBezTo>
                      <a:pt x="586" y="290"/>
                      <a:pt x="586" y="294"/>
                      <a:pt x="579" y="300"/>
                    </a:cubicBezTo>
                    <a:cubicBezTo>
                      <a:pt x="571" y="307"/>
                      <a:pt x="561" y="312"/>
                      <a:pt x="552" y="319"/>
                    </a:cubicBezTo>
                    <a:cubicBezTo>
                      <a:pt x="553" y="301"/>
                      <a:pt x="554" y="285"/>
                      <a:pt x="555" y="268"/>
                    </a:cubicBezTo>
                    <a:cubicBezTo>
                      <a:pt x="561" y="269"/>
                      <a:pt x="568" y="270"/>
                      <a:pt x="574" y="271"/>
                    </a:cubicBezTo>
                    <a:cubicBezTo>
                      <a:pt x="575" y="271"/>
                      <a:pt x="576" y="272"/>
                      <a:pt x="577" y="273"/>
                    </a:cubicBezTo>
                    <a:moveTo>
                      <a:pt x="673" y="129"/>
                    </a:moveTo>
                    <a:cubicBezTo>
                      <a:pt x="672" y="132"/>
                      <a:pt x="670" y="135"/>
                      <a:pt x="668" y="138"/>
                    </a:cubicBezTo>
                    <a:cubicBezTo>
                      <a:pt x="662" y="149"/>
                      <a:pt x="660" y="160"/>
                      <a:pt x="662" y="172"/>
                    </a:cubicBezTo>
                    <a:cubicBezTo>
                      <a:pt x="663" y="176"/>
                      <a:pt x="664" y="179"/>
                      <a:pt x="664" y="182"/>
                    </a:cubicBezTo>
                    <a:cubicBezTo>
                      <a:pt x="666" y="196"/>
                      <a:pt x="661" y="206"/>
                      <a:pt x="650" y="214"/>
                    </a:cubicBezTo>
                    <a:cubicBezTo>
                      <a:pt x="648" y="215"/>
                      <a:pt x="645" y="216"/>
                      <a:pt x="643" y="218"/>
                    </a:cubicBezTo>
                    <a:cubicBezTo>
                      <a:pt x="635" y="222"/>
                      <a:pt x="630" y="228"/>
                      <a:pt x="628" y="237"/>
                    </a:cubicBezTo>
                    <a:cubicBezTo>
                      <a:pt x="626" y="246"/>
                      <a:pt x="621" y="254"/>
                      <a:pt x="613" y="259"/>
                    </a:cubicBezTo>
                    <a:cubicBezTo>
                      <a:pt x="612" y="258"/>
                      <a:pt x="612" y="258"/>
                      <a:pt x="611" y="258"/>
                    </a:cubicBezTo>
                    <a:cubicBezTo>
                      <a:pt x="614" y="250"/>
                      <a:pt x="616" y="243"/>
                      <a:pt x="619" y="235"/>
                    </a:cubicBezTo>
                    <a:cubicBezTo>
                      <a:pt x="614" y="236"/>
                      <a:pt x="612" y="240"/>
                      <a:pt x="611" y="244"/>
                    </a:cubicBezTo>
                    <a:cubicBezTo>
                      <a:pt x="610" y="250"/>
                      <a:pt x="607" y="255"/>
                      <a:pt x="601" y="257"/>
                    </a:cubicBezTo>
                    <a:cubicBezTo>
                      <a:pt x="595" y="249"/>
                      <a:pt x="592" y="249"/>
                      <a:pt x="587" y="258"/>
                    </a:cubicBezTo>
                    <a:cubicBezTo>
                      <a:pt x="583" y="256"/>
                      <a:pt x="579" y="255"/>
                      <a:pt x="574" y="252"/>
                    </a:cubicBezTo>
                    <a:cubicBezTo>
                      <a:pt x="578" y="247"/>
                      <a:pt x="583" y="242"/>
                      <a:pt x="588" y="238"/>
                    </a:cubicBezTo>
                    <a:cubicBezTo>
                      <a:pt x="594" y="234"/>
                      <a:pt x="600" y="231"/>
                      <a:pt x="606" y="227"/>
                    </a:cubicBezTo>
                    <a:cubicBezTo>
                      <a:pt x="618" y="220"/>
                      <a:pt x="623" y="210"/>
                      <a:pt x="624" y="197"/>
                    </a:cubicBezTo>
                    <a:cubicBezTo>
                      <a:pt x="624" y="192"/>
                      <a:pt x="624" y="187"/>
                      <a:pt x="623" y="182"/>
                    </a:cubicBezTo>
                    <a:cubicBezTo>
                      <a:pt x="622" y="168"/>
                      <a:pt x="624" y="156"/>
                      <a:pt x="632" y="144"/>
                    </a:cubicBezTo>
                    <a:cubicBezTo>
                      <a:pt x="636" y="138"/>
                      <a:pt x="640" y="131"/>
                      <a:pt x="643" y="123"/>
                    </a:cubicBezTo>
                    <a:cubicBezTo>
                      <a:pt x="646" y="117"/>
                      <a:pt x="649" y="110"/>
                      <a:pt x="651" y="103"/>
                    </a:cubicBezTo>
                    <a:cubicBezTo>
                      <a:pt x="652" y="98"/>
                      <a:pt x="654" y="98"/>
                      <a:pt x="658" y="99"/>
                    </a:cubicBezTo>
                    <a:cubicBezTo>
                      <a:pt x="672" y="102"/>
                      <a:pt x="678" y="116"/>
                      <a:pt x="673" y="129"/>
                    </a:cubicBezTo>
                    <a:moveTo>
                      <a:pt x="1432" y="293"/>
                    </a:moveTo>
                    <a:cubicBezTo>
                      <a:pt x="1432" y="294"/>
                      <a:pt x="1431" y="297"/>
                      <a:pt x="1430" y="297"/>
                    </a:cubicBezTo>
                    <a:cubicBezTo>
                      <a:pt x="1426" y="300"/>
                      <a:pt x="1421" y="302"/>
                      <a:pt x="1417" y="304"/>
                    </a:cubicBezTo>
                    <a:cubicBezTo>
                      <a:pt x="1412" y="300"/>
                      <a:pt x="1407" y="295"/>
                      <a:pt x="1401" y="291"/>
                    </a:cubicBezTo>
                    <a:cubicBezTo>
                      <a:pt x="1403" y="284"/>
                      <a:pt x="1408" y="281"/>
                      <a:pt x="1414" y="281"/>
                    </a:cubicBezTo>
                    <a:cubicBezTo>
                      <a:pt x="1423" y="281"/>
                      <a:pt x="1431" y="286"/>
                      <a:pt x="1432" y="293"/>
                    </a:cubicBezTo>
                    <a:moveTo>
                      <a:pt x="1413" y="260"/>
                    </a:moveTo>
                    <a:cubicBezTo>
                      <a:pt x="1416" y="268"/>
                      <a:pt x="1414" y="274"/>
                      <a:pt x="1409" y="275"/>
                    </a:cubicBezTo>
                    <a:cubicBezTo>
                      <a:pt x="1403" y="269"/>
                      <a:pt x="1397" y="265"/>
                      <a:pt x="1393" y="259"/>
                    </a:cubicBezTo>
                    <a:cubicBezTo>
                      <a:pt x="1391" y="256"/>
                      <a:pt x="1391" y="252"/>
                      <a:pt x="1390" y="248"/>
                    </a:cubicBezTo>
                    <a:cubicBezTo>
                      <a:pt x="1402" y="245"/>
                      <a:pt x="1410" y="249"/>
                      <a:pt x="1413" y="260"/>
                    </a:cubicBezTo>
                    <a:moveTo>
                      <a:pt x="1393" y="265"/>
                    </a:moveTo>
                    <a:cubicBezTo>
                      <a:pt x="1394" y="266"/>
                      <a:pt x="1396" y="267"/>
                      <a:pt x="1397" y="269"/>
                    </a:cubicBezTo>
                    <a:cubicBezTo>
                      <a:pt x="1404" y="277"/>
                      <a:pt x="1404" y="282"/>
                      <a:pt x="1395" y="288"/>
                    </a:cubicBezTo>
                    <a:cubicBezTo>
                      <a:pt x="1393" y="290"/>
                      <a:pt x="1389" y="288"/>
                      <a:pt x="1384" y="287"/>
                    </a:cubicBezTo>
                    <a:cubicBezTo>
                      <a:pt x="1388" y="281"/>
                      <a:pt x="1387" y="276"/>
                      <a:pt x="1384" y="270"/>
                    </a:cubicBezTo>
                    <a:cubicBezTo>
                      <a:pt x="1383" y="267"/>
                      <a:pt x="1381" y="266"/>
                      <a:pt x="1378" y="269"/>
                    </a:cubicBezTo>
                    <a:cubicBezTo>
                      <a:pt x="1374" y="273"/>
                      <a:pt x="1370" y="277"/>
                      <a:pt x="1366" y="281"/>
                    </a:cubicBezTo>
                    <a:cubicBezTo>
                      <a:pt x="1367" y="275"/>
                      <a:pt x="1365" y="267"/>
                      <a:pt x="1372" y="263"/>
                    </a:cubicBezTo>
                    <a:cubicBezTo>
                      <a:pt x="1379" y="259"/>
                      <a:pt x="1386" y="261"/>
                      <a:pt x="1393" y="265"/>
                    </a:cubicBezTo>
                    <a:moveTo>
                      <a:pt x="1371" y="288"/>
                    </a:moveTo>
                    <a:cubicBezTo>
                      <a:pt x="1370" y="281"/>
                      <a:pt x="1374" y="276"/>
                      <a:pt x="1381" y="273"/>
                    </a:cubicBezTo>
                    <a:cubicBezTo>
                      <a:pt x="1384" y="283"/>
                      <a:pt x="1381" y="287"/>
                      <a:pt x="1371" y="288"/>
                    </a:cubicBezTo>
                    <a:moveTo>
                      <a:pt x="1393" y="204"/>
                    </a:moveTo>
                    <a:cubicBezTo>
                      <a:pt x="1395" y="203"/>
                      <a:pt x="1399" y="201"/>
                      <a:pt x="1400" y="204"/>
                    </a:cubicBezTo>
                    <a:cubicBezTo>
                      <a:pt x="1401" y="206"/>
                      <a:pt x="1399" y="209"/>
                      <a:pt x="1398" y="210"/>
                    </a:cubicBezTo>
                    <a:cubicBezTo>
                      <a:pt x="1390" y="216"/>
                      <a:pt x="1382" y="222"/>
                      <a:pt x="1373" y="227"/>
                    </a:cubicBezTo>
                    <a:cubicBezTo>
                      <a:pt x="1373" y="227"/>
                      <a:pt x="1373" y="226"/>
                      <a:pt x="1372" y="226"/>
                    </a:cubicBezTo>
                    <a:cubicBezTo>
                      <a:pt x="1378" y="217"/>
                      <a:pt x="1384" y="210"/>
                      <a:pt x="1393" y="204"/>
                    </a:cubicBezTo>
                    <a:moveTo>
                      <a:pt x="1373" y="238"/>
                    </a:moveTo>
                    <a:cubicBezTo>
                      <a:pt x="1381" y="239"/>
                      <a:pt x="1386" y="246"/>
                      <a:pt x="1385" y="255"/>
                    </a:cubicBezTo>
                    <a:cubicBezTo>
                      <a:pt x="1379" y="256"/>
                      <a:pt x="1373" y="257"/>
                      <a:pt x="1368" y="259"/>
                    </a:cubicBezTo>
                    <a:cubicBezTo>
                      <a:pt x="1364" y="256"/>
                      <a:pt x="1359" y="252"/>
                      <a:pt x="1354" y="249"/>
                    </a:cubicBezTo>
                    <a:cubicBezTo>
                      <a:pt x="1356" y="241"/>
                      <a:pt x="1363" y="236"/>
                      <a:pt x="1373" y="238"/>
                    </a:cubicBezTo>
                    <a:moveTo>
                      <a:pt x="1332" y="291"/>
                    </a:moveTo>
                    <a:cubicBezTo>
                      <a:pt x="1327" y="304"/>
                      <a:pt x="1329" y="307"/>
                      <a:pt x="1341" y="309"/>
                    </a:cubicBezTo>
                    <a:cubicBezTo>
                      <a:pt x="1338" y="315"/>
                      <a:pt x="1335" y="320"/>
                      <a:pt x="1331" y="327"/>
                    </a:cubicBezTo>
                    <a:cubicBezTo>
                      <a:pt x="1329" y="316"/>
                      <a:pt x="1323" y="309"/>
                      <a:pt x="1312" y="308"/>
                    </a:cubicBezTo>
                    <a:cubicBezTo>
                      <a:pt x="1313" y="295"/>
                      <a:pt x="1324" y="296"/>
                      <a:pt x="1332" y="291"/>
                    </a:cubicBezTo>
                    <a:moveTo>
                      <a:pt x="1301" y="277"/>
                    </a:moveTo>
                    <a:cubicBezTo>
                      <a:pt x="1302" y="263"/>
                      <a:pt x="1305" y="258"/>
                      <a:pt x="1315" y="258"/>
                    </a:cubicBezTo>
                    <a:cubicBezTo>
                      <a:pt x="1324" y="258"/>
                      <a:pt x="1335" y="268"/>
                      <a:pt x="1335" y="277"/>
                    </a:cubicBezTo>
                    <a:cubicBezTo>
                      <a:pt x="1335" y="284"/>
                      <a:pt x="1326" y="291"/>
                      <a:pt x="1317" y="291"/>
                    </a:cubicBezTo>
                    <a:cubicBezTo>
                      <a:pt x="1308" y="291"/>
                      <a:pt x="1301" y="285"/>
                      <a:pt x="1301" y="277"/>
                    </a:cubicBezTo>
                    <a:moveTo>
                      <a:pt x="1336" y="304"/>
                    </a:moveTo>
                    <a:cubicBezTo>
                      <a:pt x="1335" y="303"/>
                      <a:pt x="1334" y="300"/>
                      <a:pt x="1334" y="298"/>
                    </a:cubicBezTo>
                    <a:cubicBezTo>
                      <a:pt x="1334" y="297"/>
                      <a:pt x="1337" y="296"/>
                      <a:pt x="1339" y="296"/>
                    </a:cubicBezTo>
                    <a:cubicBezTo>
                      <a:pt x="1342" y="297"/>
                      <a:pt x="1345" y="298"/>
                      <a:pt x="1349" y="300"/>
                    </a:cubicBezTo>
                    <a:cubicBezTo>
                      <a:pt x="1345" y="304"/>
                      <a:pt x="1340" y="306"/>
                      <a:pt x="1336" y="304"/>
                    </a:cubicBezTo>
                    <a:moveTo>
                      <a:pt x="1339" y="271"/>
                    </a:moveTo>
                    <a:cubicBezTo>
                      <a:pt x="1336" y="265"/>
                      <a:pt x="1337" y="261"/>
                      <a:pt x="1342" y="257"/>
                    </a:cubicBezTo>
                    <a:cubicBezTo>
                      <a:pt x="1349" y="252"/>
                      <a:pt x="1360" y="255"/>
                      <a:pt x="1363" y="263"/>
                    </a:cubicBezTo>
                    <a:cubicBezTo>
                      <a:pt x="1364" y="266"/>
                      <a:pt x="1362" y="271"/>
                      <a:pt x="1361" y="276"/>
                    </a:cubicBezTo>
                    <a:cubicBezTo>
                      <a:pt x="1358" y="274"/>
                      <a:pt x="1356" y="273"/>
                      <a:pt x="1353" y="271"/>
                    </a:cubicBezTo>
                    <a:cubicBezTo>
                      <a:pt x="1350" y="270"/>
                      <a:pt x="1348" y="271"/>
                      <a:pt x="1347" y="274"/>
                    </a:cubicBezTo>
                    <a:cubicBezTo>
                      <a:pt x="1346" y="277"/>
                      <a:pt x="1344" y="280"/>
                      <a:pt x="1344" y="283"/>
                    </a:cubicBezTo>
                    <a:cubicBezTo>
                      <a:pt x="1343" y="286"/>
                      <a:pt x="1343" y="289"/>
                      <a:pt x="1343" y="291"/>
                    </a:cubicBezTo>
                    <a:cubicBezTo>
                      <a:pt x="1338" y="286"/>
                      <a:pt x="1339" y="286"/>
                      <a:pt x="1340" y="280"/>
                    </a:cubicBezTo>
                    <a:cubicBezTo>
                      <a:pt x="1340" y="277"/>
                      <a:pt x="1339" y="273"/>
                      <a:pt x="1339" y="271"/>
                    </a:cubicBezTo>
                    <a:moveTo>
                      <a:pt x="1348" y="283"/>
                    </a:moveTo>
                    <a:cubicBezTo>
                      <a:pt x="1349" y="281"/>
                      <a:pt x="1350" y="279"/>
                      <a:pt x="1351" y="276"/>
                    </a:cubicBezTo>
                    <a:cubicBezTo>
                      <a:pt x="1357" y="277"/>
                      <a:pt x="1361" y="281"/>
                      <a:pt x="1365" y="290"/>
                    </a:cubicBezTo>
                    <a:cubicBezTo>
                      <a:pt x="1363" y="291"/>
                      <a:pt x="1361" y="292"/>
                      <a:pt x="1359" y="293"/>
                    </a:cubicBezTo>
                    <a:cubicBezTo>
                      <a:pt x="1357" y="294"/>
                      <a:pt x="1354" y="297"/>
                      <a:pt x="1351" y="294"/>
                    </a:cubicBezTo>
                    <a:cubicBezTo>
                      <a:pt x="1349" y="291"/>
                      <a:pt x="1347" y="288"/>
                      <a:pt x="1348" y="283"/>
                    </a:cubicBezTo>
                    <a:moveTo>
                      <a:pt x="1338" y="210"/>
                    </a:moveTo>
                    <a:cubicBezTo>
                      <a:pt x="1345" y="206"/>
                      <a:pt x="1353" y="203"/>
                      <a:pt x="1360" y="210"/>
                    </a:cubicBezTo>
                    <a:cubicBezTo>
                      <a:pt x="1364" y="215"/>
                      <a:pt x="1365" y="221"/>
                      <a:pt x="1363" y="227"/>
                    </a:cubicBezTo>
                    <a:cubicBezTo>
                      <a:pt x="1361" y="232"/>
                      <a:pt x="1351" y="237"/>
                      <a:pt x="1344" y="235"/>
                    </a:cubicBezTo>
                    <a:cubicBezTo>
                      <a:pt x="1337" y="234"/>
                      <a:pt x="1333" y="228"/>
                      <a:pt x="1332" y="220"/>
                    </a:cubicBezTo>
                    <a:cubicBezTo>
                      <a:pt x="1334" y="216"/>
                      <a:pt x="1335" y="211"/>
                      <a:pt x="1338" y="210"/>
                    </a:cubicBezTo>
                    <a:moveTo>
                      <a:pt x="1323" y="237"/>
                    </a:moveTo>
                    <a:cubicBezTo>
                      <a:pt x="1332" y="234"/>
                      <a:pt x="1342" y="240"/>
                      <a:pt x="1346" y="249"/>
                    </a:cubicBezTo>
                    <a:cubicBezTo>
                      <a:pt x="1341" y="253"/>
                      <a:pt x="1337" y="256"/>
                      <a:pt x="1333" y="259"/>
                    </a:cubicBezTo>
                    <a:cubicBezTo>
                      <a:pt x="1327" y="257"/>
                      <a:pt x="1320" y="254"/>
                      <a:pt x="1313" y="251"/>
                    </a:cubicBezTo>
                    <a:cubicBezTo>
                      <a:pt x="1312" y="246"/>
                      <a:pt x="1316" y="239"/>
                      <a:pt x="1323" y="237"/>
                    </a:cubicBezTo>
                    <a:moveTo>
                      <a:pt x="1287" y="236"/>
                    </a:moveTo>
                    <a:cubicBezTo>
                      <a:pt x="1283" y="231"/>
                      <a:pt x="1287" y="221"/>
                      <a:pt x="1295" y="218"/>
                    </a:cubicBezTo>
                    <a:cubicBezTo>
                      <a:pt x="1302" y="215"/>
                      <a:pt x="1314" y="218"/>
                      <a:pt x="1319" y="225"/>
                    </a:cubicBezTo>
                    <a:cubicBezTo>
                      <a:pt x="1321" y="228"/>
                      <a:pt x="1322" y="231"/>
                      <a:pt x="1317" y="234"/>
                    </a:cubicBezTo>
                    <a:cubicBezTo>
                      <a:pt x="1311" y="237"/>
                      <a:pt x="1307" y="242"/>
                      <a:pt x="1307" y="249"/>
                    </a:cubicBezTo>
                    <a:cubicBezTo>
                      <a:pt x="1307" y="254"/>
                      <a:pt x="1304" y="257"/>
                      <a:pt x="1301" y="258"/>
                    </a:cubicBezTo>
                    <a:cubicBezTo>
                      <a:pt x="1296" y="251"/>
                      <a:pt x="1292" y="243"/>
                      <a:pt x="1287" y="236"/>
                    </a:cubicBezTo>
                    <a:moveTo>
                      <a:pt x="1300" y="288"/>
                    </a:moveTo>
                    <a:cubicBezTo>
                      <a:pt x="1304" y="291"/>
                      <a:pt x="1308" y="293"/>
                      <a:pt x="1312" y="295"/>
                    </a:cubicBezTo>
                    <a:cubicBezTo>
                      <a:pt x="1310" y="299"/>
                      <a:pt x="1308" y="303"/>
                      <a:pt x="1307" y="307"/>
                    </a:cubicBezTo>
                    <a:cubicBezTo>
                      <a:pt x="1303" y="308"/>
                      <a:pt x="1299" y="309"/>
                      <a:pt x="1295" y="310"/>
                    </a:cubicBezTo>
                    <a:cubicBezTo>
                      <a:pt x="1296" y="302"/>
                      <a:pt x="1298" y="295"/>
                      <a:pt x="1300" y="288"/>
                    </a:cubicBezTo>
                    <a:moveTo>
                      <a:pt x="1308" y="313"/>
                    </a:moveTo>
                    <a:cubicBezTo>
                      <a:pt x="1318" y="313"/>
                      <a:pt x="1325" y="319"/>
                      <a:pt x="1326" y="329"/>
                    </a:cubicBezTo>
                    <a:cubicBezTo>
                      <a:pt x="1326" y="339"/>
                      <a:pt x="1319" y="348"/>
                      <a:pt x="1309" y="349"/>
                    </a:cubicBezTo>
                    <a:cubicBezTo>
                      <a:pt x="1308" y="349"/>
                      <a:pt x="1307" y="349"/>
                      <a:pt x="1306" y="349"/>
                    </a:cubicBezTo>
                    <a:cubicBezTo>
                      <a:pt x="1297" y="350"/>
                      <a:pt x="1292" y="345"/>
                      <a:pt x="1286" y="338"/>
                    </a:cubicBezTo>
                    <a:cubicBezTo>
                      <a:pt x="1286" y="338"/>
                      <a:pt x="1286" y="337"/>
                      <a:pt x="1286" y="336"/>
                    </a:cubicBezTo>
                    <a:cubicBezTo>
                      <a:pt x="1285" y="325"/>
                      <a:pt x="1296" y="313"/>
                      <a:pt x="1308" y="313"/>
                    </a:cubicBezTo>
                    <a:moveTo>
                      <a:pt x="1316" y="360"/>
                    </a:moveTo>
                    <a:cubicBezTo>
                      <a:pt x="1315" y="362"/>
                      <a:pt x="1314" y="363"/>
                      <a:pt x="1314" y="365"/>
                    </a:cubicBezTo>
                    <a:cubicBezTo>
                      <a:pt x="1314" y="374"/>
                      <a:pt x="1303" y="382"/>
                      <a:pt x="1295" y="381"/>
                    </a:cubicBezTo>
                    <a:cubicBezTo>
                      <a:pt x="1285" y="380"/>
                      <a:pt x="1274" y="371"/>
                      <a:pt x="1274" y="363"/>
                    </a:cubicBezTo>
                    <a:cubicBezTo>
                      <a:pt x="1274" y="361"/>
                      <a:pt x="1274" y="358"/>
                      <a:pt x="1275" y="357"/>
                    </a:cubicBezTo>
                    <a:cubicBezTo>
                      <a:pt x="1278" y="351"/>
                      <a:pt x="1281" y="346"/>
                      <a:pt x="1284" y="341"/>
                    </a:cubicBezTo>
                    <a:cubicBezTo>
                      <a:pt x="1293" y="352"/>
                      <a:pt x="1304" y="358"/>
                      <a:pt x="1321" y="350"/>
                    </a:cubicBezTo>
                    <a:cubicBezTo>
                      <a:pt x="1319" y="355"/>
                      <a:pt x="1317" y="358"/>
                      <a:pt x="1316" y="360"/>
                    </a:cubicBezTo>
                    <a:moveTo>
                      <a:pt x="1351" y="374"/>
                    </a:moveTo>
                    <a:cubicBezTo>
                      <a:pt x="1343" y="381"/>
                      <a:pt x="1331" y="381"/>
                      <a:pt x="1325" y="373"/>
                    </a:cubicBezTo>
                    <a:cubicBezTo>
                      <a:pt x="1318" y="364"/>
                      <a:pt x="1320" y="354"/>
                      <a:pt x="1331" y="346"/>
                    </a:cubicBezTo>
                    <a:cubicBezTo>
                      <a:pt x="1336" y="356"/>
                      <a:pt x="1343" y="362"/>
                      <a:pt x="1352" y="366"/>
                    </a:cubicBezTo>
                    <a:cubicBezTo>
                      <a:pt x="1355" y="368"/>
                      <a:pt x="1355" y="371"/>
                      <a:pt x="1351" y="374"/>
                    </a:cubicBezTo>
                    <a:moveTo>
                      <a:pt x="1355" y="379"/>
                    </a:moveTo>
                    <a:cubicBezTo>
                      <a:pt x="1357" y="376"/>
                      <a:pt x="1359" y="373"/>
                      <a:pt x="1361" y="369"/>
                    </a:cubicBezTo>
                    <a:cubicBezTo>
                      <a:pt x="1366" y="372"/>
                      <a:pt x="1371" y="375"/>
                      <a:pt x="1377" y="378"/>
                    </a:cubicBezTo>
                    <a:cubicBezTo>
                      <a:pt x="1371" y="385"/>
                      <a:pt x="1360" y="385"/>
                      <a:pt x="1355" y="379"/>
                    </a:cubicBezTo>
                    <a:moveTo>
                      <a:pt x="1393" y="387"/>
                    </a:moveTo>
                    <a:cubicBezTo>
                      <a:pt x="1383" y="387"/>
                      <a:pt x="1383" y="379"/>
                      <a:pt x="1382" y="373"/>
                    </a:cubicBezTo>
                    <a:cubicBezTo>
                      <a:pt x="1378" y="372"/>
                      <a:pt x="1376" y="372"/>
                      <a:pt x="1374" y="371"/>
                    </a:cubicBezTo>
                    <a:cubicBezTo>
                      <a:pt x="1368" y="368"/>
                      <a:pt x="1362" y="365"/>
                      <a:pt x="1356" y="363"/>
                    </a:cubicBezTo>
                    <a:cubicBezTo>
                      <a:pt x="1336" y="356"/>
                      <a:pt x="1330" y="339"/>
                      <a:pt x="1340" y="321"/>
                    </a:cubicBezTo>
                    <a:cubicBezTo>
                      <a:pt x="1347" y="307"/>
                      <a:pt x="1357" y="296"/>
                      <a:pt x="1373" y="293"/>
                    </a:cubicBezTo>
                    <a:cubicBezTo>
                      <a:pt x="1389" y="290"/>
                      <a:pt x="1402" y="296"/>
                      <a:pt x="1414" y="308"/>
                    </a:cubicBezTo>
                    <a:cubicBezTo>
                      <a:pt x="1402" y="319"/>
                      <a:pt x="1401" y="333"/>
                      <a:pt x="1401" y="347"/>
                    </a:cubicBezTo>
                    <a:cubicBezTo>
                      <a:pt x="1400" y="354"/>
                      <a:pt x="1398" y="360"/>
                      <a:pt x="1397" y="367"/>
                    </a:cubicBezTo>
                    <a:cubicBezTo>
                      <a:pt x="1396" y="373"/>
                      <a:pt x="1394" y="380"/>
                      <a:pt x="1393" y="387"/>
                    </a:cubicBezTo>
                    <a:moveTo>
                      <a:pt x="1482" y="315"/>
                    </a:moveTo>
                    <a:cubicBezTo>
                      <a:pt x="1488" y="320"/>
                      <a:pt x="1491" y="327"/>
                      <a:pt x="1491" y="335"/>
                    </a:cubicBezTo>
                    <a:cubicBezTo>
                      <a:pt x="1493" y="351"/>
                      <a:pt x="1485" y="365"/>
                      <a:pt x="1469" y="373"/>
                    </a:cubicBezTo>
                    <a:cubicBezTo>
                      <a:pt x="1468" y="373"/>
                      <a:pt x="1468" y="373"/>
                      <a:pt x="1468" y="373"/>
                    </a:cubicBezTo>
                    <a:cubicBezTo>
                      <a:pt x="1453" y="377"/>
                      <a:pt x="1439" y="384"/>
                      <a:pt x="1426" y="393"/>
                    </a:cubicBezTo>
                    <a:cubicBezTo>
                      <a:pt x="1419" y="398"/>
                      <a:pt x="1411" y="396"/>
                      <a:pt x="1404" y="391"/>
                    </a:cubicBezTo>
                    <a:cubicBezTo>
                      <a:pt x="1399" y="388"/>
                      <a:pt x="1397" y="383"/>
                      <a:pt x="1398" y="377"/>
                    </a:cubicBezTo>
                    <a:cubicBezTo>
                      <a:pt x="1399" y="375"/>
                      <a:pt x="1399" y="373"/>
                      <a:pt x="1400" y="371"/>
                    </a:cubicBezTo>
                    <a:cubicBezTo>
                      <a:pt x="1405" y="361"/>
                      <a:pt x="1406" y="351"/>
                      <a:pt x="1406" y="340"/>
                    </a:cubicBezTo>
                    <a:cubicBezTo>
                      <a:pt x="1405" y="318"/>
                      <a:pt x="1423" y="299"/>
                      <a:pt x="1448" y="298"/>
                    </a:cubicBezTo>
                    <a:cubicBezTo>
                      <a:pt x="1454" y="300"/>
                      <a:pt x="1460" y="302"/>
                      <a:pt x="1466" y="303"/>
                    </a:cubicBezTo>
                    <a:cubicBezTo>
                      <a:pt x="1474" y="304"/>
                      <a:pt x="1477" y="310"/>
                      <a:pt x="1482" y="315"/>
                    </a:cubicBezTo>
                    <a:moveTo>
                      <a:pt x="1495" y="300"/>
                    </a:moveTo>
                    <a:cubicBezTo>
                      <a:pt x="1492" y="300"/>
                      <a:pt x="1489" y="300"/>
                      <a:pt x="1486" y="300"/>
                    </a:cubicBezTo>
                    <a:cubicBezTo>
                      <a:pt x="1484" y="300"/>
                      <a:pt x="1481" y="300"/>
                      <a:pt x="1478" y="300"/>
                    </a:cubicBezTo>
                    <a:cubicBezTo>
                      <a:pt x="1475" y="300"/>
                      <a:pt x="1471" y="301"/>
                      <a:pt x="1469" y="299"/>
                    </a:cubicBezTo>
                    <a:cubicBezTo>
                      <a:pt x="1464" y="296"/>
                      <a:pt x="1461" y="291"/>
                      <a:pt x="1458" y="286"/>
                    </a:cubicBezTo>
                    <a:cubicBezTo>
                      <a:pt x="1458" y="286"/>
                      <a:pt x="1459" y="285"/>
                      <a:pt x="1460" y="285"/>
                    </a:cubicBezTo>
                    <a:cubicBezTo>
                      <a:pt x="1463" y="287"/>
                      <a:pt x="1466" y="289"/>
                      <a:pt x="1469" y="291"/>
                    </a:cubicBezTo>
                    <a:cubicBezTo>
                      <a:pt x="1471" y="292"/>
                      <a:pt x="1473" y="294"/>
                      <a:pt x="1474" y="294"/>
                    </a:cubicBezTo>
                    <a:cubicBezTo>
                      <a:pt x="1475" y="293"/>
                      <a:pt x="1476" y="291"/>
                      <a:pt x="1477" y="289"/>
                    </a:cubicBezTo>
                    <a:cubicBezTo>
                      <a:pt x="1479" y="286"/>
                      <a:pt x="1481" y="283"/>
                      <a:pt x="1483" y="280"/>
                    </a:cubicBezTo>
                    <a:cubicBezTo>
                      <a:pt x="1484" y="280"/>
                      <a:pt x="1485" y="280"/>
                      <a:pt x="1485" y="280"/>
                    </a:cubicBezTo>
                    <a:cubicBezTo>
                      <a:pt x="1485" y="284"/>
                      <a:pt x="1484" y="288"/>
                      <a:pt x="1483" y="292"/>
                    </a:cubicBezTo>
                    <a:cubicBezTo>
                      <a:pt x="1482" y="297"/>
                      <a:pt x="1483" y="299"/>
                      <a:pt x="1489" y="298"/>
                    </a:cubicBezTo>
                    <a:cubicBezTo>
                      <a:pt x="1491" y="298"/>
                      <a:pt x="1493" y="298"/>
                      <a:pt x="1495" y="298"/>
                    </a:cubicBezTo>
                    <a:lnTo>
                      <a:pt x="1495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2" name="Freeform 1375"/>
              <p:cNvSpPr>
                <a:spLocks noEditPoints="1"/>
              </p:cNvSpPr>
              <p:nvPr/>
            </p:nvSpPr>
            <p:spPr bwMode="auto">
              <a:xfrm>
                <a:off x="3097" y="3376"/>
                <a:ext cx="216" cy="305"/>
              </a:xfrm>
              <a:custGeom>
                <a:avLst/>
                <a:gdLst>
                  <a:gd name="T0" fmla="*/ 7 w 91"/>
                  <a:gd name="T1" fmla="*/ 108 h 128"/>
                  <a:gd name="T2" fmla="*/ 55 w 91"/>
                  <a:gd name="T3" fmla="*/ 21 h 128"/>
                  <a:gd name="T4" fmla="*/ 85 w 91"/>
                  <a:gd name="T5" fmla="*/ 1 h 128"/>
                  <a:gd name="T6" fmla="*/ 91 w 91"/>
                  <a:gd name="T7" fmla="*/ 1 h 128"/>
                  <a:gd name="T8" fmla="*/ 89 w 91"/>
                  <a:gd name="T9" fmla="*/ 6 h 128"/>
                  <a:gd name="T10" fmla="*/ 83 w 91"/>
                  <a:gd name="T11" fmla="*/ 31 h 128"/>
                  <a:gd name="T12" fmla="*/ 22 w 91"/>
                  <a:gd name="T13" fmla="*/ 123 h 128"/>
                  <a:gd name="T14" fmla="*/ 7 w 91"/>
                  <a:gd name="T15" fmla="*/ 115 h 128"/>
                  <a:gd name="T16" fmla="*/ 7 w 91"/>
                  <a:gd name="T17" fmla="*/ 108 h 128"/>
                  <a:gd name="T18" fmla="*/ 14 w 91"/>
                  <a:gd name="T19" fmla="*/ 121 h 128"/>
                  <a:gd name="T20" fmla="*/ 16 w 91"/>
                  <a:gd name="T21" fmla="*/ 122 h 128"/>
                  <a:gd name="T22" fmla="*/ 50 w 91"/>
                  <a:gd name="T23" fmla="*/ 96 h 128"/>
                  <a:gd name="T24" fmla="*/ 81 w 91"/>
                  <a:gd name="T25" fmla="*/ 8 h 128"/>
                  <a:gd name="T26" fmla="*/ 12 w 91"/>
                  <a:gd name="T27" fmla="*/ 116 h 128"/>
                  <a:gd name="T28" fmla="*/ 30 w 91"/>
                  <a:gd name="T29" fmla="*/ 83 h 128"/>
                  <a:gd name="T30" fmla="*/ 31 w 91"/>
                  <a:gd name="T31" fmla="*/ 80 h 128"/>
                  <a:gd name="T32" fmla="*/ 34 w 91"/>
                  <a:gd name="T33" fmla="*/ 58 h 128"/>
                  <a:gd name="T34" fmla="*/ 36 w 91"/>
                  <a:gd name="T35" fmla="*/ 54 h 128"/>
                  <a:gd name="T36" fmla="*/ 36 w 91"/>
                  <a:gd name="T37" fmla="*/ 72 h 128"/>
                  <a:gd name="T38" fmla="*/ 56 w 91"/>
                  <a:gd name="T39" fmla="*/ 44 h 128"/>
                  <a:gd name="T40" fmla="*/ 58 w 91"/>
                  <a:gd name="T41" fmla="*/ 45 h 128"/>
                  <a:gd name="T42" fmla="*/ 27 w 91"/>
                  <a:gd name="T43" fmla="*/ 94 h 128"/>
                  <a:gd name="T44" fmla="*/ 47 w 91"/>
                  <a:gd name="T45" fmla="*/ 87 h 128"/>
                  <a:gd name="T46" fmla="*/ 44 w 91"/>
                  <a:gd name="T47" fmla="*/ 90 h 128"/>
                  <a:gd name="T48" fmla="*/ 26 w 91"/>
                  <a:gd name="T49" fmla="*/ 101 h 128"/>
                  <a:gd name="T50" fmla="*/ 22 w 91"/>
                  <a:gd name="T51" fmla="*/ 104 h 128"/>
                  <a:gd name="T52" fmla="*/ 14 w 91"/>
                  <a:gd name="T53" fmla="*/ 12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1" h="128">
                    <a:moveTo>
                      <a:pt x="7" y="108"/>
                    </a:moveTo>
                    <a:cubicBezTo>
                      <a:pt x="9" y="71"/>
                      <a:pt x="27" y="43"/>
                      <a:pt x="55" y="21"/>
                    </a:cubicBezTo>
                    <a:cubicBezTo>
                      <a:pt x="64" y="14"/>
                      <a:pt x="75" y="8"/>
                      <a:pt x="85" y="1"/>
                    </a:cubicBezTo>
                    <a:cubicBezTo>
                      <a:pt x="86" y="0"/>
                      <a:pt x="89" y="1"/>
                      <a:pt x="91" y="1"/>
                    </a:cubicBezTo>
                    <a:cubicBezTo>
                      <a:pt x="90" y="2"/>
                      <a:pt x="90" y="4"/>
                      <a:pt x="89" y="6"/>
                    </a:cubicBezTo>
                    <a:cubicBezTo>
                      <a:pt x="84" y="14"/>
                      <a:pt x="84" y="23"/>
                      <a:pt x="83" y="31"/>
                    </a:cubicBezTo>
                    <a:cubicBezTo>
                      <a:pt x="80" y="74"/>
                      <a:pt x="58" y="103"/>
                      <a:pt x="22" y="123"/>
                    </a:cubicBezTo>
                    <a:cubicBezTo>
                      <a:pt x="12" y="128"/>
                      <a:pt x="9" y="128"/>
                      <a:pt x="7" y="115"/>
                    </a:cubicBezTo>
                    <a:cubicBezTo>
                      <a:pt x="6" y="112"/>
                      <a:pt x="7" y="110"/>
                      <a:pt x="7" y="108"/>
                    </a:cubicBezTo>
                    <a:moveTo>
                      <a:pt x="14" y="121"/>
                    </a:moveTo>
                    <a:cubicBezTo>
                      <a:pt x="15" y="121"/>
                      <a:pt x="16" y="122"/>
                      <a:pt x="16" y="122"/>
                    </a:cubicBezTo>
                    <a:cubicBezTo>
                      <a:pt x="28" y="114"/>
                      <a:pt x="40" y="105"/>
                      <a:pt x="50" y="96"/>
                    </a:cubicBezTo>
                    <a:cubicBezTo>
                      <a:pt x="75" y="72"/>
                      <a:pt x="78" y="40"/>
                      <a:pt x="81" y="8"/>
                    </a:cubicBezTo>
                    <a:cubicBezTo>
                      <a:pt x="42" y="25"/>
                      <a:pt x="0" y="90"/>
                      <a:pt x="12" y="116"/>
                    </a:cubicBezTo>
                    <a:cubicBezTo>
                      <a:pt x="18" y="105"/>
                      <a:pt x="24" y="94"/>
                      <a:pt x="30" y="83"/>
                    </a:cubicBezTo>
                    <a:cubicBezTo>
                      <a:pt x="31" y="82"/>
                      <a:pt x="31" y="81"/>
                      <a:pt x="31" y="80"/>
                    </a:cubicBezTo>
                    <a:cubicBezTo>
                      <a:pt x="32" y="73"/>
                      <a:pt x="33" y="66"/>
                      <a:pt x="34" y="58"/>
                    </a:cubicBezTo>
                    <a:cubicBezTo>
                      <a:pt x="34" y="57"/>
                      <a:pt x="35" y="56"/>
                      <a:pt x="36" y="54"/>
                    </a:cubicBezTo>
                    <a:cubicBezTo>
                      <a:pt x="40" y="61"/>
                      <a:pt x="35" y="66"/>
                      <a:pt x="36" y="72"/>
                    </a:cubicBezTo>
                    <a:cubicBezTo>
                      <a:pt x="43" y="62"/>
                      <a:pt x="49" y="53"/>
                      <a:pt x="56" y="44"/>
                    </a:cubicBezTo>
                    <a:cubicBezTo>
                      <a:pt x="56" y="45"/>
                      <a:pt x="57" y="45"/>
                      <a:pt x="58" y="45"/>
                    </a:cubicBezTo>
                    <a:cubicBezTo>
                      <a:pt x="47" y="62"/>
                      <a:pt x="37" y="78"/>
                      <a:pt x="27" y="94"/>
                    </a:cubicBezTo>
                    <a:cubicBezTo>
                      <a:pt x="34" y="92"/>
                      <a:pt x="39" y="87"/>
                      <a:pt x="47" y="87"/>
                    </a:cubicBezTo>
                    <a:cubicBezTo>
                      <a:pt x="46" y="89"/>
                      <a:pt x="45" y="89"/>
                      <a:pt x="44" y="90"/>
                    </a:cubicBezTo>
                    <a:cubicBezTo>
                      <a:pt x="38" y="94"/>
                      <a:pt x="32" y="97"/>
                      <a:pt x="26" y="101"/>
                    </a:cubicBezTo>
                    <a:cubicBezTo>
                      <a:pt x="25" y="102"/>
                      <a:pt x="23" y="103"/>
                      <a:pt x="22" y="104"/>
                    </a:cubicBezTo>
                    <a:cubicBezTo>
                      <a:pt x="19" y="110"/>
                      <a:pt x="17" y="115"/>
                      <a:pt x="14" y="1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3" name="Freeform 1376"/>
              <p:cNvSpPr/>
              <p:nvPr/>
            </p:nvSpPr>
            <p:spPr bwMode="auto">
              <a:xfrm>
                <a:off x="2946" y="3578"/>
                <a:ext cx="525" cy="571"/>
              </a:xfrm>
              <a:custGeom>
                <a:avLst/>
                <a:gdLst>
                  <a:gd name="T0" fmla="*/ 1 w 222"/>
                  <a:gd name="T1" fmla="*/ 218 h 240"/>
                  <a:gd name="T2" fmla="*/ 9 w 222"/>
                  <a:gd name="T3" fmla="*/ 221 h 240"/>
                  <a:gd name="T4" fmla="*/ 107 w 222"/>
                  <a:gd name="T5" fmla="*/ 226 h 240"/>
                  <a:gd name="T6" fmla="*/ 167 w 222"/>
                  <a:gd name="T7" fmla="*/ 198 h 240"/>
                  <a:gd name="T8" fmla="*/ 213 w 222"/>
                  <a:gd name="T9" fmla="*/ 135 h 240"/>
                  <a:gd name="T10" fmla="*/ 215 w 222"/>
                  <a:gd name="T11" fmla="*/ 86 h 240"/>
                  <a:gd name="T12" fmla="*/ 181 w 222"/>
                  <a:gd name="T13" fmla="*/ 9 h 240"/>
                  <a:gd name="T14" fmla="*/ 175 w 222"/>
                  <a:gd name="T15" fmla="*/ 1 h 240"/>
                  <a:gd name="T16" fmla="*/ 177 w 222"/>
                  <a:gd name="T17" fmla="*/ 0 h 240"/>
                  <a:gd name="T18" fmla="*/ 186 w 222"/>
                  <a:gd name="T19" fmla="*/ 8 h 240"/>
                  <a:gd name="T20" fmla="*/ 221 w 222"/>
                  <a:gd name="T21" fmla="*/ 105 h 240"/>
                  <a:gd name="T22" fmla="*/ 182 w 222"/>
                  <a:gd name="T23" fmla="*/ 191 h 240"/>
                  <a:gd name="T24" fmla="*/ 44 w 222"/>
                  <a:gd name="T25" fmla="*/ 235 h 240"/>
                  <a:gd name="T26" fmla="*/ 7 w 222"/>
                  <a:gd name="T27" fmla="*/ 224 h 240"/>
                  <a:gd name="T28" fmla="*/ 0 w 222"/>
                  <a:gd name="T29" fmla="*/ 220 h 240"/>
                  <a:gd name="T30" fmla="*/ 1 w 222"/>
                  <a:gd name="T31" fmla="*/ 21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2" h="240">
                    <a:moveTo>
                      <a:pt x="1" y="218"/>
                    </a:moveTo>
                    <a:cubicBezTo>
                      <a:pt x="4" y="219"/>
                      <a:pt x="6" y="220"/>
                      <a:pt x="9" y="221"/>
                    </a:cubicBezTo>
                    <a:cubicBezTo>
                      <a:pt x="41" y="234"/>
                      <a:pt x="74" y="235"/>
                      <a:pt x="107" y="226"/>
                    </a:cubicBezTo>
                    <a:cubicBezTo>
                      <a:pt x="128" y="219"/>
                      <a:pt x="149" y="211"/>
                      <a:pt x="167" y="198"/>
                    </a:cubicBezTo>
                    <a:cubicBezTo>
                      <a:pt x="189" y="182"/>
                      <a:pt x="204" y="161"/>
                      <a:pt x="213" y="135"/>
                    </a:cubicBezTo>
                    <a:cubicBezTo>
                      <a:pt x="218" y="119"/>
                      <a:pt x="218" y="102"/>
                      <a:pt x="215" y="86"/>
                    </a:cubicBezTo>
                    <a:cubicBezTo>
                      <a:pt x="211" y="57"/>
                      <a:pt x="199" y="31"/>
                      <a:pt x="181" y="9"/>
                    </a:cubicBezTo>
                    <a:cubicBezTo>
                      <a:pt x="179" y="6"/>
                      <a:pt x="177" y="4"/>
                      <a:pt x="175" y="1"/>
                    </a:cubicBezTo>
                    <a:cubicBezTo>
                      <a:pt x="176" y="1"/>
                      <a:pt x="177" y="0"/>
                      <a:pt x="177" y="0"/>
                    </a:cubicBezTo>
                    <a:cubicBezTo>
                      <a:pt x="180" y="2"/>
                      <a:pt x="184" y="5"/>
                      <a:pt x="186" y="8"/>
                    </a:cubicBezTo>
                    <a:cubicBezTo>
                      <a:pt x="209" y="36"/>
                      <a:pt x="221" y="68"/>
                      <a:pt x="221" y="105"/>
                    </a:cubicBezTo>
                    <a:cubicBezTo>
                      <a:pt x="222" y="139"/>
                      <a:pt x="208" y="168"/>
                      <a:pt x="182" y="191"/>
                    </a:cubicBezTo>
                    <a:cubicBezTo>
                      <a:pt x="143" y="226"/>
                      <a:pt x="96" y="240"/>
                      <a:pt x="44" y="235"/>
                    </a:cubicBezTo>
                    <a:cubicBezTo>
                      <a:pt x="31" y="234"/>
                      <a:pt x="19" y="228"/>
                      <a:pt x="7" y="224"/>
                    </a:cubicBezTo>
                    <a:cubicBezTo>
                      <a:pt x="5" y="224"/>
                      <a:pt x="3" y="221"/>
                      <a:pt x="0" y="220"/>
                    </a:cubicBezTo>
                    <a:cubicBezTo>
                      <a:pt x="0" y="219"/>
                      <a:pt x="1" y="219"/>
                      <a:pt x="1" y="2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4" name="Freeform 1377"/>
              <p:cNvSpPr>
                <a:spLocks noEditPoints="1"/>
              </p:cNvSpPr>
              <p:nvPr/>
            </p:nvSpPr>
            <p:spPr bwMode="auto">
              <a:xfrm>
                <a:off x="1282" y="3457"/>
                <a:ext cx="206" cy="252"/>
              </a:xfrm>
              <a:custGeom>
                <a:avLst/>
                <a:gdLst>
                  <a:gd name="T0" fmla="*/ 6 w 87"/>
                  <a:gd name="T1" fmla="*/ 0 h 106"/>
                  <a:gd name="T2" fmla="*/ 20 w 87"/>
                  <a:gd name="T3" fmla="*/ 4 h 106"/>
                  <a:gd name="T4" fmla="*/ 66 w 87"/>
                  <a:gd name="T5" fmla="*/ 51 h 106"/>
                  <a:gd name="T6" fmla="*/ 86 w 87"/>
                  <a:gd name="T7" fmla="*/ 100 h 106"/>
                  <a:gd name="T8" fmla="*/ 86 w 87"/>
                  <a:gd name="T9" fmla="*/ 105 h 106"/>
                  <a:gd name="T10" fmla="*/ 82 w 87"/>
                  <a:gd name="T11" fmla="*/ 105 h 106"/>
                  <a:gd name="T12" fmla="*/ 60 w 87"/>
                  <a:gd name="T13" fmla="*/ 96 h 106"/>
                  <a:gd name="T14" fmla="*/ 45 w 87"/>
                  <a:gd name="T15" fmla="*/ 88 h 106"/>
                  <a:gd name="T16" fmla="*/ 11 w 87"/>
                  <a:gd name="T17" fmla="*/ 44 h 106"/>
                  <a:gd name="T18" fmla="*/ 2 w 87"/>
                  <a:gd name="T19" fmla="*/ 7 h 106"/>
                  <a:gd name="T20" fmla="*/ 6 w 87"/>
                  <a:gd name="T21" fmla="*/ 0 h 106"/>
                  <a:gd name="T22" fmla="*/ 48 w 87"/>
                  <a:gd name="T23" fmla="*/ 43 h 106"/>
                  <a:gd name="T24" fmla="*/ 50 w 87"/>
                  <a:gd name="T25" fmla="*/ 42 h 106"/>
                  <a:gd name="T26" fmla="*/ 52 w 87"/>
                  <a:gd name="T27" fmla="*/ 51 h 106"/>
                  <a:gd name="T28" fmla="*/ 56 w 87"/>
                  <a:gd name="T29" fmla="*/ 72 h 106"/>
                  <a:gd name="T30" fmla="*/ 77 w 87"/>
                  <a:gd name="T31" fmla="*/ 97 h 106"/>
                  <a:gd name="T32" fmla="*/ 81 w 87"/>
                  <a:gd name="T33" fmla="*/ 99 h 106"/>
                  <a:gd name="T34" fmla="*/ 62 w 87"/>
                  <a:gd name="T35" fmla="*/ 52 h 106"/>
                  <a:gd name="T36" fmla="*/ 15 w 87"/>
                  <a:gd name="T37" fmla="*/ 5 h 106"/>
                  <a:gd name="T38" fmla="*/ 6 w 87"/>
                  <a:gd name="T39" fmla="*/ 3 h 106"/>
                  <a:gd name="T40" fmla="*/ 16 w 87"/>
                  <a:gd name="T41" fmla="*/ 40 h 106"/>
                  <a:gd name="T42" fmla="*/ 40 w 87"/>
                  <a:gd name="T43" fmla="*/ 79 h 106"/>
                  <a:gd name="T44" fmla="*/ 62 w 87"/>
                  <a:gd name="T45" fmla="*/ 91 h 106"/>
                  <a:gd name="T46" fmla="*/ 42 w 87"/>
                  <a:gd name="T47" fmla="*/ 57 h 106"/>
                  <a:gd name="T48" fmla="*/ 38 w 87"/>
                  <a:gd name="T49" fmla="*/ 54 h 106"/>
                  <a:gd name="T50" fmla="*/ 21 w 87"/>
                  <a:gd name="T51" fmla="*/ 42 h 106"/>
                  <a:gd name="T52" fmla="*/ 16 w 87"/>
                  <a:gd name="T53" fmla="*/ 36 h 106"/>
                  <a:gd name="T54" fmla="*/ 17 w 87"/>
                  <a:gd name="T55" fmla="*/ 35 h 106"/>
                  <a:gd name="T56" fmla="*/ 36 w 87"/>
                  <a:gd name="T57" fmla="*/ 48 h 106"/>
                  <a:gd name="T58" fmla="*/ 37 w 87"/>
                  <a:gd name="T59" fmla="*/ 47 h 106"/>
                  <a:gd name="T60" fmla="*/ 26 w 87"/>
                  <a:gd name="T61" fmla="*/ 28 h 106"/>
                  <a:gd name="T62" fmla="*/ 39 w 87"/>
                  <a:gd name="T63" fmla="*/ 42 h 106"/>
                  <a:gd name="T64" fmla="*/ 48 w 87"/>
                  <a:gd name="T65" fmla="*/ 59 h 106"/>
                  <a:gd name="T66" fmla="*/ 49 w 87"/>
                  <a:gd name="T67" fmla="*/ 59 h 106"/>
                  <a:gd name="T68" fmla="*/ 48 w 87"/>
                  <a:gd name="T69" fmla="*/ 4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" h="106">
                    <a:moveTo>
                      <a:pt x="6" y="0"/>
                    </a:moveTo>
                    <a:cubicBezTo>
                      <a:pt x="10" y="1"/>
                      <a:pt x="15" y="2"/>
                      <a:pt x="20" y="4"/>
                    </a:cubicBezTo>
                    <a:cubicBezTo>
                      <a:pt x="41" y="14"/>
                      <a:pt x="56" y="30"/>
                      <a:pt x="66" y="51"/>
                    </a:cubicBezTo>
                    <a:cubicBezTo>
                      <a:pt x="73" y="67"/>
                      <a:pt x="80" y="84"/>
                      <a:pt x="86" y="100"/>
                    </a:cubicBezTo>
                    <a:cubicBezTo>
                      <a:pt x="87" y="101"/>
                      <a:pt x="87" y="104"/>
                      <a:pt x="86" y="105"/>
                    </a:cubicBezTo>
                    <a:cubicBezTo>
                      <a:pt x="85" y="106"/>
                      <a:pt x="83" y="106"/>
                      <a:pt x="82" y="105"/>
                    </a:cubicBezTo>
                    <a:cubicBezTo>
                      <a:pt x="74" y="102"/>
                      <a:pt x="67" y="99"/>
                      <a:pt x="60" y="96"/>
                    </a:cubicBezTo>
                    <a:cubicBezTo>
                      <a:pt x="55" y="93"/>
                      <a:pt x="50" y="91"/>
                      <a:pt x="45" y="88"/>
                    </a:cubicBezTo>
                    <a:cubicBezTo>
                      <a:pt x="26" y="79"/>
                      <a:pt x="16" y="64"/>
                      <a:pt x="11" y="44"/>
                    </a:cubicBezTo>
                    <a:cubicBezTo>
                      <a:pt x="8" y="32"/>
                      <a:pt x="5" y="20"/>
                      <a:pt x="2" y="7"/>
                    </a:cubicBezTo>
                    <a:cubicBezTo>
                      <a:pt x="1" y="4"/>
                      <a:pt x="0" y="1"/>
                      <a:pt x="6" y="0"/>
                    </a:cubicBezTo>
                    <a:moveTo>
                      <a:pt x="48" y="43"/>
                    </a:moveTo>
                    <a:cubicBezTo>
                      <a:pt x="49" y="43"/>
                      <a:pt x="50" y="43"/>
                      <a:pt x="50" y="42"/>
                    </a:cubicBezTo>
                    <a:cubicBezTo>
                      <a:pt x="51" y="45"/>
                      <a:pt x="52" y="48"/>
                      <a:pt x="52" y="51"/>
                    </a:cubicBezTo>
                    <a:cubicBezTo>
                      <a:pt x="53" y="58"/>
                      <a:pt x="53" y="67"/>
                      <a:pt x="56" y="72"/>
                    </a:cubicBezTo>
                    <a:cubicBezTo>
                      <a:pt x="62" y="82"/>
                      <a:pt x="70" y="89"/>
                      <a:pt x="77" y="97"/>
                    </a:cubicBezTo>
                    <a:cubicBezTo>
                      <a:pt x="78" y="98"/>
                      <a:pt x="79" y="99"/>
                      <a:pt x="81" y="99"/>
                    </a:cubicBezTo>
                    <a:cubicBezTo>
                      <a:pt x="74" y="83"/>
                      <a:pt x="69" y="67"/>
                      <a:pt x="62" y="52"/>
                    </a:cubicBezTo>
                    <a:cubicBezTo>
                      <a:pt x="52" y="31"/>
                      <a:pt x="37" y="14"/>
                      <a:pt x="15" y="5"/>
                    </a:cubicBezTo>
                    <a:cubicBezTo>
                      <a:pt x="12" y="4"/>
                      <a:pt x="9" y="3"/>
                      <a:pt x="6" y="3"/>
                    </a:cubicBezTo>
                    <a:cubicBezTo>
                      <a:pt x="10" y="16"/>
                      <a:pt x="13" y="28"/>
                      <a:pt x="16" y="40"/>
                    </a:cubicBezTo>
                    <a:cubicBezTo>
                      <a:pt x="19" y="56"/>
                      <a:pt x="26" y="70"/>
                      <a:pt x="40" y="79"/>
                    </a:cubicBezTo>
                    <a:cubicBezTo>
                      <a:pt x="47" y="84"/>
                      <a:pt x="55" y="88"/>
                      <a:pt x="62" y="91"/>
                    </a:cubicBezTo>
                    <a:cubicBezTo>
                      <a:pt x="55" y="80"/>
                      <a:pt x="49" y="68"/>
                      <a:pt x="42" y="57"/>
                    </a:cubicBezTo>
                    <a:cubicBezTo>
                      <a:pt x="41" y="56"/>
                      <a:pt x="39" y="55"/>
                      <a:pt x="38" y="54"/>
                    </a:cubicBezTo>
                    <a:cubicBezTo>
                      <a:pt x="32" y="50"/>
                      <a:pt x="26" y="47"/>
                      <a:pt x="21" y="42"/>
                    </a:cubicBezTo>
                    <a:cubicBezTo>
                      <a:pt x="19" y="41"/>
                      <a:pt x="18" y="38"/>
                      <a:pt x="16" y="36"/>
                    </a:cubicBezTo>
                    <a:cubicBezTo>
                      <a:pt x="16" y="36"/>
                      <a:pt x="17" y="35"/>
                      <a:pt x="17" y="35"/>
                    </a:cubicBezTo>
                    <a:cubicBezTo>
                      <a:pt x="24" y="39"/>
                      <a:pt x="30" y="44"/>
                      <a:pt x="36" y="48"/>
                    </a:cubicBezTo>
                    <a:cubicBezTo>
                      <a:pt x="36" y="48"/>
                      <a:pt x="37" y="47"/>
                      <a:pt x="37" y="47"/>
                    </a:cubicBezTo>
                    <a:cubicBezTo>
                      <a:pt x="33" y="41"/>
                      <a:pt x="30" y="34"/>
                      <a:pt x="26" y="28"/>
                    </a:cubicBezTo>
                    <a:cubicBezTo>
                      <a:pt x="33" y="31"/>
                      <a:pt x="36" y="36"/>
                      <a:pt x="39" y="42"/>
                    </a:cubicBezTo>
                    <a:cubicBezTo>
                      <a:pt x="42" y="48"/>
                      <a:pt x="45" y="54"/>
                      <a:pt x="48" y="59"/>
                    </a:cubicBezTo>
                    <a:cubicBezTo>
                      <a:pt x="49" y="59"/>
                      <a:pt x="49" y="59"/>
                      <a:pt x="49" y="59"/>
                    </a:cubicBezTo>
                    <a:cubicBezTo>
                      <a:pt x="49" y="54"/>
                      <a:pt x="48" y="48"/>
                      <a:pt x="48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5" name="Freeform 1378"/>
              <p:cNvSpPr>
                <a:spLocks noEditPoints="1"/>
              </p:cNvSpPr>
              <p:nvPr/>
            </p:nvSpPr>
            <p:spPr bwMode="auto">
              <a:xfrm>
                <a:off x="3625" y="3433"/>
                <a:ext cx="178" cy="248"/>
              </a:xfrm>
              <a:custGeom>
                <a:avLst/>
                <a:gdLst>
                  <a:gd name="T0" fmla="*/ 7 w 75"/>
                  <a:gd name="T1" fmla="*/ 104 h 104"/>
                  <a:gd name="T2" fmla="*/ 15 w 75"/>
                  <a:gd name="T3" fmla="*/ 41 h 104"/>
                  <a:gd name="T4" fmla="*/ 52 w 75"/>
                  <a:gd name="T5" fmla="*/ 10 h 104"/>
                  <a:gd name="T6" fmla="*/ 70 w 75"/>
                  <a:gd name="T7" fmla="*/ 1 h 104"/>
                  <a:gd name="T8" fmla="*/ 75 w 75"/>
                  <a:gd name="T9" fmla="*/ 4 h 104"/>
                  <a:gd name="T10" fmla="*/ 61 w 75"/>
                  <a:gd name="T11" fmla="*/ 51 h 104"/>
                  <a:gd name="T12" fmla="*/ 41 w 75"/>
                  <a:gd name="T13" fmla="*/ 77 h 104"/>
                  <a:gd name="T14" fmla="*/ 9 w 75"/>
                  <a:gd name="T15" fmla="*/ 103 h 104"/>
                  <a:gd name="T16" fmla="*/ 7 w 75"/>
                  <a:gd name="T17" fmla="*/ 104 h 104"/>
                  <a:gd name="T18" fmla="*/ 9 w 75"/>
                  <a:gd name="T19" fmla="*/ 88 h 104"/>
                  <a:gd name="T20" fmla="*/ 10 w 75"/>
                  <a:gd name="T21" fmla="*/ 89 h 104"/>
                  <a:gd name="T22" fmla="*/ 17 w 75"/>
                  <a:gd name="T23" fmla="*/ 69 h 104"/>
                  <a:gd name="T24" fmla="*/ 22 w 75"/>
                  <a:gd name="T25" fmla="*/ 47 h 104"/>
                  <a:gd name="T26" fmla="*/ 25 w 75"/>
                  <a:gd name="T27" fmla="*/ 42 h 104"/>
                  <a:gd name="T28" fmla="*/ 26 w 75"/>
                  <a:gd name="T29" fmla="*/ 43 h 104"/>
                  <a:gd name="T30" fmla="*/ 22 w 75"/>
                  <a:gd name="T31" fmla="*/ 62 h 104"/>
                  <a:gd name="T32" fmla="*/ 51 w 75"/>
                  <a:gd name="T33" fmla="*/ 26 h 104"/>
                  <a:gd name="T34" fmla="*/ 53 w 75"/>
                  <a:gd name="T35" fmla="*/ 27 h 104"/>
                  <a:gd name="T36" fmla="*/ 39 w 75"/>
                  <a:gd name="T37" fmla="*/ 46 h 104"/>
                  <a:gd name="T38" fmla="*/ 46 w 75"/>
                  <a:gd name="T39" fmla="*/ 44 h 104"/>
                  <a:gd name="T40" fmla="*/ 47 w 75"/>
                  <a:gd name="T41" fmla="*/ 46 h 104"/>
                  <a:gd name="T42" fmla="*/ 25 w 75"/>
                  <a:gd name="T43" fmla="*/ 67 h 104"/>
                  <a:gd name="T44" fmla="*/ 10 w 75"/>
                  <a:gd name="T45" fmla="*/ 95 h 104"/>
                  <a:gd name="T46" fmla="*/ 67 w 75"/>
                  <a:gd name="T47" fmla="*/ 8 h 104"/>
                  <a:gd name="T48" fmla="*/ 17 w 75"/>
                  <a:gd name="T49" fmla="*/ 46 h 104"/>
                  <a:gd name="T50" fmla="*/ 9 w 75"/>
                  <a:gd name="T51" fmla="*/ 8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5" h="104">
                    <a:moveTo>
                      <a:pt x="7" y="104"/>
                    </a:moveTo>
                    <a:cubicBezTo>
                      <a:pt x="0" y="82"/>
                      <a:pt x="0" y="60"/>
                      <a:pt x="15" y="41"/>
                    </a:cubicBezTo>
                    <a:cubicBezTo>
                      <a:pt x="25" y="28"/>
                      <a:pt x="38" y="18"/>
                      <a:pt x="52" y="10"/>
                    </a:cubicBezTo>
                    <a:cubicBezTo>
                      <a:pt x="58" y="7"/>
                      <a:pt x="64" y="4"/>
                      <a:pt x="70" y="1"/>
                    </a:cubicBezTo>
                    <a:cubicBezTo>
                      <a:pt x="73" y="0"/>
                      <a:pt x="75" y="0"/>
                      <a:pt x="75" y="4"/>
                    </a:cubicBezTo>
                    <a:cubicBezTo>
                      <a:pt x="71" y="20"/>
                      <a:pt x="70" y="37"/>
                      <a:pt x="61" y="51"/>
                    </a:cubicBezTo>
                    <a:cubicBezTo>
                      <a:pt x="56" y="60"/>
                      <a:pt x="49" y="69"/>
                      <a:pt x="41" y="77"/>
                    </a:cubicBezTo>
                    <a:cubicBezTo>
                      <a:pt x="31" y="86"/>
                      <a:pt x="20" y="95"/>
                      <a:pt x="9" y="103"/>
                    </a:cubicBezTo>
                    <a:cubicBezTo>
                      <a:pt x="9" y="104"/>
                      <a:pt x="8" y="104"/>
                      <a:pt x="7" y="104"/>
                    </a:cubicBezTo>
                    <a:moveTo>
                      <a:pt x="9" y="88"/>
                    </a:moveTo>
                    <a:cubicBezTo>
                      <a:pt x="9" y="88"/>
                      <a:pt x="10" y="88"/>
                      <a:pt x="10" y="89"/>
                    </a:cubicBezTo>
                    <a:cubicBezTo>
                      <a:pt x="12" y="82"/>
                      <a:pt x="15" y="75"/>
                      <a:pt x="17" y="69"/>
                    </a:cubicBezTo>
                    <a:cubicBezTo>
                      <a:pt x="19" y="62"/>
                      <a:pt x="20" y="54"/>
                      <a:pt x="22" y="47"/>
                    </a:cubicBezTo>
                    <a:cubicBezTo>
                      <a:pt x="22" y="45"/>
                      <a:pt x="24" y="44"/>
                      <a:pt x="25" y="42"/>
                    </a:cubicBezTo>
                    <a:cubicBezTo>
                      <a:pt x="25" y="42"/>
                      <a:pt x="26" y="42"/>
                      <a:pt x="26" y="43"/>
                    </a:cubicBezTo>
                    <a:cubicBezTo>
                      <a:pt x="25" y="49"/>
                      <a:pt x="23" y="55"/>
                      <a:pt x="22" y="62"/>
                    </a:cubicBezTo>
                    <a:cubicBezTo>
                      <a:pt x="32" y="50"/>
                      <a:pt x="40" y="36"/>
                      <a:pt x="51" y="26"/>
                    </a:cubicBezTo>
                    <a:cubicBezTo>
                      <a:pt x="52" y="26"/>
                      <a:pt x="52" y="27"/>
                      <a:pt x="53" y="27"/>
                    </a:cubicBezTo>
                    <a:cubicBezTo>
                      <a:pt x="48" y="33"/>
                      <a:pt x="44" y="39"/>
                      <a:pt x="39" y="46"/>
                    </a:cubicBezTo>
                    <a:cubicBezTo>
                      <a:pt x="42" y="45"/>
                      <a:pt x="44" y="44"/>
                      <a:pt x="46" y="44"/>
                    </a:cubicBezTo>
                    <a:cubicBezTo>
                      <a:pt x="47" y="45"/>
                      <a:pt x="47" y="45"/>
                      <a:pt x="47" y="46"/>
                    </a:cubicBezTo>
                    <a:cubicBezTo>
                      <a:pt x="39" y="52"/>
                      <a:pt x="29" y="56"/>
                      <a:pt x="25" y="67"/>
                    </a:cubicBezTo>
                    <a:cubicBezTo>
                      <a:pt x="20" y="76"/>
                      <a:pt x="15" y="85"/>
                      <a:pt x="10" y="95"/>
                    </a:cubicBezTo>
                    <a:cubicBezTo>
                      <a:pt x="43" y="74"/>
                      <a:pt x="67" y="48"/>
                      <a:pt x="67" y="8"/>
                    </a:cubicBezTo>
                    <a:cubicBezTo>
                      <a:pt x="48" y="17"/>
                      <a:pt x="30" y="28"/>
                      <a:pt x="17" y="46"/>
                    </a:cubicBezTo>
                    <a:cubicBezTo>
                      <a:pt x="9" y="59"/>
                      <a:pt x="6" y="73"/>
                      <a:pt x="9" y="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6" name="Freeform 1379"/>
              <p:cNvSpPr>
                <a:spLocks noEditPoints="1"/>
              </p:cNvSpPr>
              <p:nvPr/>
            </p:nvSpPr>
            <p:spPr bwMode="auto">
              <a:xfrm>
                <a:off x="2972" y="3286"/>
                <a:ext cx="137" cy="264"/>
              </a:xfrm>
              <a:custGeom>
                <a:avLst/>
                <a:gdLst>
                  <a:gd name="T0" fmla="*/ 58 w 58"/>
                  <a:gd name="T1" fmla="*/ 73 h 111"/>
                  <a:gd name="T2" fmla="*/ 52 w 58"/>
                  <a:gd name="T3" fmla="*/ 104 h 111"/>
                  <a:gd name="T4" fmla="*/ 43 w 58"/>
                  <a:gd name="T5" fmla="*/ 108 h 111"/>
                  <a:gd name="T6" fmla="*/ 17 w 58"/>
                  <a:gd name="T7" fmla="*/ 84 h 111"/>
                  <a:gd name="T8" fmla="*/ 6 w 58"/>
                  <a:gd name="T9" fmla="*/ 29 h 111"/>
                  <a:gd name="T10" fmla="*/ 19 w 58"/>
                  <a:gd name="T11" fmla="*/ 4 h 111"/>
                  <a:gd name="T12" fmla="*/ 29 w 58"/>
                  <a:gd name="T13" fmla="*/ 5 h 111"/>
                  <a:gd name="T14" fmla="*/ 51 w 58"/>
                  <a:gd name="T15" fmla="*/ 44 h 111"/>
                  <a:gd name="T16" fmla="*/ 58 w 58"/>
                  <a:gd name="T17" fmla="*/ 73 h 111"/>
                  <a:gd name="T18" fmla="*/ 40 w 58"/>
                  <a:gd name="T19" fmla="*/ 29 h 111"/>
                  <a:gd name="T20" fmla="*/ 38 w 58"/>
                  <a:gd name="T21" fmla="*/ 53 h 111"/>
                  <a:gd name="T22" fmla="*/ 37 w 58"/>
                  <a:gd name="T23" fmla="*/ 62 h 111"/>
                  <a:gd name="T24" fmla="*/ 47 w 58"/>
                  <a:gd name="T25" fmla="*/ 99 h 111"/>
                  <a:gd name="T26" fmla="*/ 48 w 58"/>
                  <a:gd name="T27" fmla="*/ 101 h 111"/>
                  <a:gd name="T28" fmla="*/ 40 w 58"/>
                  <a:gd name="T29" fmla="*/ 29 h 111"/>
                  <a:gd name="T30" fmla="*/ 23 w 58"/>
                  <a:gd name="T31" fmla="*/ 6 h 111"/>
                  <a:gd name="T32" fmla="*/ 10 w 58"/>
                  <a:gd name="T33" fmla="*/ 59 h 111"/>
                  <a:gd name="T34" fmla="*/ 43 w 58"/>
                  <a:gd name="T35" fmla="*/ 102 h 111"/>
                  <a:gd name="T36" fmla="*/ 29 w 58"/>
                  <a:gd name="T37" fmla="*/ 74 h 111"/>
                  <a:gd name="T38" fmla="*/ 22 w 58"/>
                  <a:gd name="T39" fmla="*/ 67 h 111"/>
                  <a:gd name="T40" fmla="*/ 21 w 58"/>
                  <a:gd name="T41" fmla="*/ 64 h 111"/>
                  <a:gd name="T42" fmla="*/ 23 w 58"/>
                  <a:gd name="T43" fmla="*/ 63 h 111"/>
                  <a:gd name="T44" fmla="*/ 35 w 58"/>
                  <a:gd name="T45" fmla="*/ 74 h 111"/>
                  <a:gd name="T46" fmla="*/ 34 w 58"/>
                  <a:gd name="T47" fmla="*/ 69 h 111"/>
                  <a:gd name="T48" fmla="*/ 27 w 58"/>
                  <a:gd name="T49" fmla="*/ 43 h 111"/>
                  <a:gd name="T50" fmla="*/ 27 w 58"/>
                  <a:gd name="T51" fmla="*/ 40 h 111"/>
                  <a:gd name="T52" fmla="*/ 30 w 58"/>
                  <a:gd name="T53" fmla="*/ 42 h 111"/>
                  <a:gd name="T54" fmla="*/ 34 w 58"/>
                  <a:gd name="T55" fmla="*/ 52 h 111"/>
                  <a:gd name="T56" fmla="*/ 37 w 58"/>
                  <a:gd name="T57" fmla="*/ 34 h 111"/>
                  <a:gd name="T58" fmla="*/ 40 w 58"/>
                  <a:gd name="T59" fmla="*/ 29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8" h="111">
                    <a:moveTo>
                      <a:pt x="58" y="73"/>
                    </a:moveTo>
                    <a:cubicBezTo>
                      <a:pt x="56" y="84"/>
                      <a:pt x="55" y="94"/>
                      <a:pt x="52" y="104"/>
                    </a:cubicBezTo>
                    <a:cubicBezTo>
                      <a:pt x="51" y="111"/>
                      <a:pt x="50" y="111"/>
                      <a:pt x="43" y="108"/>
                    </a:cubicBezTo>
                    <a:cubicBezTo>
                      <a:pt x="32" y="103"/>
                      <a:pt x="24" y="94"/>
                      <a:pt x="17" y="84"/>
                    </a:cubicBezTo>
                    <a:cubicBezTo>
                      <a:pt x="6" y="67"/>
                      <a:pt x="0" y="49"/>
                      <a:pt x="6" y="29"/>
                    </a:cubicBezTo>
                    <a:cubicBezTo>
                      <a:pt x="8" y="20"/>
                      <a:pt x="14" y="12"/>
                      <a:pt x="19" y="4"/>
                    </a:cubicBezTo>
                    <a:cubicBezTo>
                      <a:pt x="21" y="0"/>
                      <a:pt x="25" y="0"/>
                      <a:pt x="29" y="5"/>
                    </a:cubicBezTo>
                    <a:cubicBezTo>
                      <a:pt x="39" y="16"/>
                      <a:pt x="47" y="29"/>
                      <a:pt x="51" y="44"/>
                    </a:cubicBezTo>
                    <a:cubicBezTo>
                      <a:pt x="54" y="53"/>
                      <a:pt x="56" y="63"/>
                      <a:pt x="58" y="73"/>
                    </a:cubicBezTo>
                    <a:moveTo>
                      <a:pt x="40" y="29"/>
                    </a:moveTo>
                    <a:cubicBezTo>
                      <a:pt x="39" y="37"/>
                      <a:pt x="38" y="45"/>
                      <a:pt x="38" y="53"/>
                    </a:cubicBezTo>
                    <a:cubicBezTo>
                      <a:pt x="37" y="56"/>
                      <a:pt x="36" y="59"/>
                      <a:pt x="37" y="62"/>
                    </a:cubicBezTo>
                    <a:cubicBezTo>
                      <a:pt x="40" y="75"/>
                      <a:pt x="44" y="87"/>
                      <a:pt x="47" y="99"/>
                    </a:cubicBezTo>
                    <a:cubicBezTo>
                      <a:pt x="47" y="100"/>
                      <a:pt x="48" y="100"/>
                      <a:pt x="48" y="101"/>
                    </a:cubicBezTo>
                    <a:cubicBezTo>
                      <a:pt x="55" y="77"/>
                      <a:pt x="52" y="53"/>
                      <a:pt x="40" y="29"/>
                    </a:cubicBezTo>
                    <a:cubicBezTo>
                      <a:pt x="36" y="21"/>
                      <a:pt x="30" y="13"/>
                      <a:pt x="23" y="6"/>
                    </a:cubicBezTo>
                    <a:cubicBezTo>
                      <a:pt x="11" y="22"/>
                      <a:pt x="5" y="40"/>
                      <a:pt x="10" y="59"/>
                    </a:cubicBezTo>
                    <a:cubicBezTo>
                      <a:pt x="16" y="77"/>
                      <a:pt x="26" y="92"/>
                      <a:pt x="43" y="102"/>
                    </a:cubicBezTo>
                    <a:cubicBezTo>
                      <a:pt x="39" y="92"/>
                      <a:pt x="40" y="81"/>
                      <a:pt x="29" y="74"/>
                    </a:cubicBezTo>
                    <a:cubicBezTo>
                      <a:pt x="26" y="73"/>
                      <a:pt x="25" y="69"/>
                      <a:pt x="22" y="67"/>
                    </a:cubicBezTo>
                    <a:cubicBezTo>
                      <a:pt x="22" y="66"/>
                      <a:pt x="22" y="65"/>
                      <a:pt x="21" y="64"/>
                    </a:cubicBezTo>
                    <a:cubicBezTo>
                      <a:pt x="23" y="63"/>
                      <a:pt x="23" y="63"/>
                      <a:pt x="23" y="63"/>
                    </a:cubicBezTo>
                    <a:cubicBezTo>
                      <a:pt x="27" y="66"/>
                      <a:pt x="31" y="69"/>
                      <a:pt x="35" y="74"/>
                    </a:cubicBezTo>
                    <a:cubicBezTo>
                      <a:pt x="35" y="71"/>
                      <a:pt x="35" y="70"/>
                      <a:pt x="34" y="69"/>
                    </a:cubicBezTo>
                    <a:cubicBezTo>
                      <a:pt x="32" y="61"/>
                      <a:pt x="29" y="52"/>
                      <a:pt x="27" y="43"/>
                    </a:cubicBezTo>
                    <a:cubicBezTo>
                      <a:pt x="26" y="42"/>
                      <a:pt x="27" y="41"/>
                      <a:pt x="27" y="40"/>
                    </a:cubicBezTo>
                    <a:cubicBezTo>
                      <a:pt x="28" y="40"/>
                      <a:pt x="30" y="41"/>
                      <a:pt x="30" y="42"/>
                    </a:cubicBezTo>
                    <a:cubicBezTo>
                      <a:pt x="31" y="45"/>
                      <a:pt x="32" y="48"/>
                      <a:pt x="34" y="52"/>
                    </a:cubicBezTo>
                    <a:cubicBezTo>
                      <a:pt x="35" y="45"/>
                      <a:pt x="35" y="39"/>
                      <a:pt x="37" y="34"/>
                    </a:cubicBezTo>
                    <a:cubicBezTo>
                      <a:pt x="37" y="32"/>
                      <a:pt x="39" y="31"/>
                      <a:pt x="40" y="2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7" name="Freeform 1380"/>
              <p:cNvSpPr>
                <a:spLocks noEditPoints="1"/>
              </p:cNvSpPr>
              <p:nvPr/>
            </p:nvSpPr>
            <p:spPr bwMode="auto">
              <a:xfrm>
                <a:off x="3961" y="3519"/>
                <a:ext cx="118" cy="193"/>
              </a:xfrm>
              <a:custGeom>
                <a:avLst/>
                <a:gdLst>
                  <a:gd name="T0" fmla="*/ 35 w 50"/>
                  <a:gd name="T1" fmla="*/ 81 h 81"/>
                  <a:gd name="T2" fmla="*/ 30 w 50"/>
                  <a:gd name="T3" fmla="*/ 77 h 81"/>
                  <a:gd name="T4" fmla="*/ 9 w 50"/>
                  <a:gd name="T5" fmla="*/ 31 h 81"/>
                  <a:gd name="T6" fmla="*/ 25 w 50"/>
                  <a:gd name="T7" fmla="*/ 4 h 81"/>
                  <a:gd name="T8" fmla="*/ 32 w 50"/>
                  <a:gd name="T9" fmla="*/ 4 h 81"/>
                  <a:gd name="T10" fmla="*/ 39 w 50"/>
                  <a:gd name="T11" fmla="*/ 76 h 81"/>
                  <a:gd name="T12" fmla="*/ 35 w 50"/>
                  <a:gd name="T13" fmla="*/ 81 h 81"/>
                  <a:gd name="T14" fmla="*/ 30 w 50"/>
                  <a:gd name="T15" fmla="*/ 38 h 81"/>
                  <a:gd name="T16" fmla="*/ 35 w 50"/>
                  <a:gd name="T17" fmla="*/ 29 h 81"/>
                  <a:gd name="T18" fmla="*/ 37 w 50"/>
                  <a:gd name="T19" fmla="*/ 30 h 81"/>
                  <a:gd name="T20" fmla="*/ 30 w 50"/>
                  <a:gd name="T21" fmla="*/ 51 h 81"/>
                  <a:gd name="T22" fmla="*/ 34 w 50"/>
                  <a:gd name="T23" fmla="*/ 74 h 81"/>
                  <a:gd name="T24" fmla="*/ 28 w 50"/>
                  <a:gd name="T25" fmla="*/ 8 h 81"/>
                  <a:gd name="T26" fmla="*/ 12 w 50"/>
                  <a:gd name="T27" fmla="*/ 39 h 81"/>
                  <a:gd name="T28" fmla="*/ 30 w 50"/>
                  <a:gd name="T29" fmla="*/ 71 h 81"/>
                  <a:gd name="T30" fmla="*/ 25 w 50"/>
                  <a:gd name="T31" fmla="*/ 56 h 81"/>
                  <a:gd name="T32" fmla="*/ 14 w 50"/>
                  <a:gd name="T33" fmla="*/ 45 h 81"/>
                  <a:gd name="T34" fmla="*/ 16 w 50"/>
                  <a:gd name="T35" fmla="*/ 42 h 81"/>
                  <a:gd name="T36" fmla="*/ 25 w 50"/>
                  <a:gd name="T37" fmla="*/ 50 h 81"/>
                  <a:gd name="T38" fmla="*/ 24 w 50"/>
                  <a:gd name="T39" fmla="*/ 38 h 81"/>
                  <a:gd name="T40" fmla="*/ 23 w 50"/>
                  <a:gd name="T41" fmla="*/ 27 h 81"/>
                  <a:gd name="T42" fmla="*/ 25 w 50"/>
                  <a:gd name="T43" fmla="*/ 26 h 81"/>
                  <a:gd name="T44" fmla="*/ 30 w 50"/>
                  <a:gd name="T45" fmla="*/ 3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" h="81">
                    <a:moveTo>
                      <a:pt x="35" y="81"/>
                    </a:moveTo>
                    <a:cubicBezTo>
                      <a:pt x="32" y="79"/>
                      <a:pt x="31" y="78"/>
                      <a:pt x="30" y="77"/>
                    </a:cubicBezTo>
                    <a:cubicBezTo>
                      <a:pt x="13" y="70"/>
                      <a:pt x="0" y="49"/>
                      <a:pt x="9" y="31"/>
                    </a:cubicBezTo>
                    <a:cubicBezTo>
                      <a:pt x="14" y="22"/>
                      <a:pt x="20" y="13"/>
                      <a:pt x="25" y="4"/>
                    </a:cubicBezTo>
                    <a:cubicBezTo>
                      <a:pt x="27" y="0"/>
                      <a:pt x="30" y="0"/>
                      <a:pt x="32" y="4"/>
                    </a:cubicBezTo>
                    <a:cubicBezTo>
                      <a:pt x="47" y="27"/>
                      <a:pt x="50" y="51"/>
                      <a:pt x="39" y="76"/>
                    </a:cubicBezTo>
                    <a:cubicBezTo>
                      <a:pt x="38" y="78"/>
                      <a:pt x="36" y="80"/>
                      <a:pt x="35" y="81"/>
                    </a:cubicBezTo>
                    <a:moveTo>
                      <a:pt x="30" y="38"/>
                    </a:moveTo>
                    <a:cubicBezTo>
                      <a:pt x="32" y="34"/>
                      <a:pt x="34" y="32"/>
                      <a:pt x="35" y="29"/>
                    </a:cubicBezTo>
                    <a:cubicBezTo>
                      <a:pt x="36" y="30"/>
                      <a:pt x="36" y="30"/>
                      <a:pt x="37" y="30"/>
                    </a:cubicBezTo>
                    <a:cubicBezTo>
                      <a:pt x="36" y="38"/>
                      <a:pt x="28" y="43"/>
                      <a:pt x="30" y="51"/>
                    </a:cubicBezTo>
                    <a:cubicBezTo>
                      <a:pt x="32" y="58"/>
                      <a:pt x="33" y="66"/>
                      <a:pt x="34" y="74"/>
                    </a:cubicBezTo>
                    <a:cubicBezTo>
                      <a:pt x="46" y="50"/>
                      <a:pt x="39" y="21"/>
                      <a:pt x="28" y="8"/>
                    </a:cubicBezTo>
                    <a:cubicBezTo>
                      <a:pt x="21" y="18"/>
                      <a:pt x="15" y="27"/>
                      <a:pt x="12" y="39"/>
                    </a:cubicBezTo>
                    <a:cubicBezTo>
                      <a:pt x="9" y="51"/>
                      <a:pt x="17" y="67"/>
                      <a:pt x="30" y="71"/>
                    </a:cubicBezTo>
                    <a:cubicBezTo>
                      <a:pt x="28" y="66"/>
                      <a:pt x="27" y="60"/>
                      <a:pt x="25" y="56"/>
                    </a:cubicBezTo>
                    <a:cubicBezTo>
                      <a:pt x="22" y="52"/>
                      <a:pt x="18" y="48"/>
                      <a:pt x="14" y="45"/>
                    </a:cubicBezTo>
                    <a:cubicBezTo>
                      <a:pt x="15" y="44"/>
                      <a:pt x="15" y="43"/>
                      <a:pt x="16" y="42"/>
                    </a:cubicBezTo>
                    <a:cubicBezTo>
                      <a:pt x="19" y="45"/>
                      <a:pt x="22" y="47"/>
                      <a:pt x="25" y="50"/>
                    </a:cubicBezTo>
                    <a:cubicBezTo>
                      <a:pt x="25" y="46"/>
                      <a:pt x="24" y="42"/>
                      <a:pt x="24" y="38"/>
                    </a:cubicBezTo>
                    <a:cubicBezTo>
                      <a:pt x="24" y="34"/>
                      <a:pt x="23" y="31"/>
                      <a:pt x="23" y="27"/>
                    </a:cubicBezTo>
                    <a:cubicBezTo>
                      <a:pt x="24" y="27"/>
                      <a:pt x="25" y="27"/>
                      <a:pt x="25" y="26"/>
                    </a:cubicBezTo>
                    <a:cubicBezTo>
                      <a:pt x="27" y="30"/>
                      <a:pt x="28" y="33"/>
                      <a:pt x="30" y="3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8" name="Freeform 1381"/>
              <p:cNvSpPr>
                <a:spLocks noEditPoints="1"/>
              </p:cNvSpPr>
              <p:nvPr/>
            </p:nvSpPr>
            <p:spPr bwMode="auto">
              <a:xfrm>
                <a:off x="1459" y="3462"/>
                <a:ext cx="76" cy="188"/>
              </a:xfrm>
              <a:custGeom>
                <a:avLst/>
                <a:gdLst>
                  <a:gd name="T0" fmla="*/ 0 w 32"/>
                  <a:gd name="T1" fmla="*/ 38 h 79"/>
                  <a:gd name="T2" fmla="*/ 9 w 32"/>
                  <a:gd name="T3" fmla="*/ 3 h 79"/>
                  <a:gd name="T4" fmla="*/ 12 w 32"/>
                  <a:gd name="T5" fmla="*/ 0 h 79"/>
                  <a:gd name="T6" fmla="*/ 15 w 32"/>
                  <a:gd name="T7" fmla="*/ 3 h 79"/>
                  <a:gd name="T8" fmla="*/ 27 w 32"/>
                  <a:gd name="T9" fmla="*/ 31 h 79"/>
                  <a:gd name="T10" fmla="*/ 25 w 32"/>
                  <a:gd name="T11" fmla="*/ 67 h 79"/>
                  <a:gd name="T12" fmla="*/ 22 w 32"/>
                  <a:gd name="T13" fmla="*/ 71 h 79"/>
                  <a:gd name="T14" fmla="*/ 9 w 32"/>
                  <a:gd name="T15" fmla="*/ 71 h 79"/>
                  <a:gd name="T16" fmla="*/ 0 w 32"/>
                  <a:gd name="T17" fmla="*/ 38 h 79"/>
                  <a:gd name="T18" fmla="*/ 12 w 32"/>
                  <a:gd name="T19" fmla="*/ 9 h 79"/>
                  <a:gd name="T20" fmla="*/ 11 w 32"/>
                  <a:gd name="T21" fmla="*/ 63 h 79"/>
                  <a:gd name="T22" fmla="*/ 10 w 32"/>
                  <a:gd name="T23" fmla="*/ 48 h 79"/>
                  <a:gd name="T24" fmla="*/ 11 w 32"/>
                  <a:gd name="T25" fmla="*/ 35 h 79"/>
                  <a:gd name="T26" fmla="*/ 13 w 32"/>
                  <a:gd name="T27" fmla="*/ 35 h 79"/>
                  <a:gd name="T28" fmla="*/ 15 w 32"/>
                  <a:gd name="T29" fmla="*/ 71 h 79"/>
                  <a:gd name="T30" fmla="*/ 12 w 32"/>
                  <a:gd name="T31" fmla="*/ 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" h="79">
                    <a:moveTo>
                      <a:pt x="0" y="38"/>
                    </a:moveTo>
                    <a:cubicBezTo>
                      <a:pt x="0" y="26"/>
                      <a:pt x="4" y="14"/>
                      <a:pt x="9" y="3"/>
                    </a:cubicBezTo>
                    <a:cubicBezTo>
                      <a:pt x="10" y="2"/>
                      <a:pt x="11" y="1"/>
                      <a:pt x="12" y="0"/>
                    </a:cubicBezTo>
                    <a:cubicBezTo>
                      <a:pt x="13" y="0"/>
                      <a:pt x="14" y="2"/>
                      <a:pt x="15" y="3"/>
                    </a:cubicBezTo>
                    <a:cubicBezTo>
                      <a:pt x="19" y="12"/>
                      <a:pt x="23" y="21"/>
                      <a:pt x="27" y="31"/>
                    </a:cubicBezTo>
                    <a:cubicBezTo>
                      <a:pt x="32" y="43"/>
                      <a:pt x="32" y="55"/>
                      <a:pt x="25" y="67"/>
                    </a:cubicBezTo>
                    <a:cubicBezTo>
                      <a:pt x="24" y="68"/>
                      <a:pt x="23" y="70"/>
                      <a:pt x="22" y="71"/>
                    </a:cubicBezTo>
                    <a:cubicBezTo>
                      <a:pt x="16" y="79"/>
                      <a:pt x="14" y="79"/>
                      <a:pt x="9" y="71"/>
                    </a:cubicBezTo>
                    <a:cubicBezTo>
                      <a:pt x="3" y="61"/>
                      <a:pt x="0" y="50"/>
                      <a:pt x="0" y="38"/>
                    </a:cubicBezTo>
                    <a:moveTo>
                      <a:pt x="12" y="9"/>
                    </a:moveTo>
                    <a:cubicBezTo>
                      <a:pt x="3" y="24"/>
                      <a:pt x="2" y="52"/>
                      <a:pt x="11" y="63"/>
                    </a:cubicBezTo>
                    <a:cubicBezTo>
                      <a:pt x="10" y="57"/>
                      <a:pt x="10" y="53"/>
                      <a:pt x="10" y="48"/>
                    </a:cubicBezTo>
                    <a:cubicBezTo>
                      <a:pt x="10" y="43"/>
                      <a:pt x="9" y="39"/>
                      <a:pt x="11" y="35"/>
                    </a:cubicBezTo>
                    <a:cubicBezTo>
                      <a:pt x="12" y="35"/>
                      <a:pt x="13" y="35"/>
                      <a:pt x="13" y="35"/>
                    </a:cubicBezTo>
                    <a:cubicBezTo>
                      <a:pt x="14" y="47"/>
                      <a:pt x="15" y="59"/>
                      <a:pt x="15" y="71"/>
                    </a:cubicBezTo>
                    <a:cubicBezTo>
                      <a:pt x="31" y="58"/>
                      <a:pt x="28" y="34"/>
                      <a:pt x="12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9" name="Freeform 1382"/>
              <p:cNvSpPr/>
              <p:nvPr/>
            </p:nvSpPr>
            <p:spPr bwMode="auto">
              <a:xfrm>
                <a:off x="2541" y="3514"/>
                <a:ext cx="116" cy="219"/>
              </a:xfrm>
              <a:custGeom>
                <a:avLst/>
                <a:gdLst>
                  <a:gd name="T0" fmla="*/ 12 w 49"/>
                  <a:gd name="T1" fmla="*/ 39 h 92"/>
                  <a:gd name="T2" fmla="*/ 10 w 49"/>
                  <a:gd name="T3" fmla="*/ 45 h 92"/>
                  <a:gd name="T4" fmla="*/ 5 w 49"/>
                  <a:gd name="T5" fmla="*/ 79 h 92"/>
                  <a:gd name="T6" fmla="*/ 12 w 49"/>
                  <a:gd name="T7" fmla="*/ 87 h 92"/>
                  <a:gd name="T8" fmla="*/ 19 w 49"/>
                  <a:gd name="T9" fmla="*/ 80 h 92"/>
                  <a:gd name="T10" fmla="*/ 23 w 49"/>
                  <a:gd name="T11" fmla="*/ 59 h 92"/>
                  <a:gd name="T12" fmla="*/ 38 w 49"/>
                  <a:gd name="T13" fmla="*/ 23 h 92"/>
                  <a:gd name="T14" fmla="*/ 43 w 49"/>
                  <a:gd name="T15" fmla="*/ 15 h 92"/>
                  <a:gd name="T16" fmla="*/ 43 w 49"/>
                  <a:gd name="T17" fmla="*/ 10 h 92"/>
                  <a:gd name="T18" fmla="*/ 38 w 49"/>
                  <a:gd name="T19" fmla="*/ 9 h 92"/>
                  <a:gd name="T20" fmla="*/ 26 w 49"/>
                  <a:gd name="T21" fmla="*/ 14 h 92"/>
                  <a:gd name="T22" fmla="*/ 45 w 49"/>
                  <a:gd name="T23" fmla="*/ 5 h 92"/>
                  <a:gd name="T24" fmla="*/ 48 w 49"/>
                  <a:gd name="T25" fmla="*/ 12 h 92"/>
                  <a:gd name="T26" fmla="*/ 44 w 49"/>
                  <a:gd name="T27" fmla="*/ 23 h 92"/>
                  <a:gd name="T28" fmla="*/ 27 w 49"/>
                  <a:gd name="T29" fmla="*/ 67 h 92"/>
                  <a:gd name="T30" fmla="*/ 21 w 49"/>
                  <a:gd name="T31" fmla="*/ 86 h 92"/>
                  <a:gd name="T32" fmla="*/ 13 w 49"/>
                  <a:gd name="T33" fmla="*/ 92 h 92"/>
                  <a:gd name="T34" fmla="*/ 4 w 49"/>
                  <a:gd name="T35" fmla="*/ 85 h 92"/>
                  <a:gd name="T36" fmla="*/ 1 w 49"/>
                  <a:gd name="T37" fmla="*/ 66 h 92"/>
                  <a:gd name="T38" fmla="*/ 7 w 49"/>
                  <a:gd name="T39" fmla="*/ 43 h 92"/>
                  <a:gd name="T40" fmla="*/ 10 w 49"/>
                  <a:gd name="T41" fmla="*/ 38 h 92"/>
                  <a:gd name="T42" fmla="*/ 12 w 49"/>
                  <a:gd name="T43" fmla="*/ 3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9" h="92">
                    <a:moveTo>
                      <a:pt x="12" y="39"/>
                    </a:moveTo>
                    <a:cubicBezTo>
                      <a:pt x="11" y="41"/>
                      <a:pt x="11" y="43"/>
                      <a:pt x="10" y="45"/>
                    </a:cubicBezTo>
                    <a:cubicBezTo>
                      <a:pt x="6" y="56"/>
                      <a:pt x="2" y="67"/>
                      <a:pt x="5" y="79"/>
                    </a:cubicBezTo>
                    <a:cubicBezTo>
                      <a:pt x="6" y="83"/>
                      <a:pt x="7" y="88"/>
                      <a:pt x="12" y="87"/>
                    </a:cubicBezTo>
                    <a:cubicBezTo>
                      <a:pt x="14" y="87"/>
                      <a:pt x="18" y="83"/>
                      <a:pt x="19" y="80"/>
                    </a:cubicBezTo>
                    <a:cubicBezTo>
                      <a:pt x="21" y="73"/>
                      <a:pt x="22" y="66"/>
                      <a:pt x="23" y="59"/>
                    </a:cubicBezTo>
                    <a:cubicBezTo>
                      <a:pt x="25" y="46"/>
                      <a:pt x="31" y="34"/>
                      <a:pt x="38" y="23"/>
                    </a:cubicBezTo>
                    <a:cubicBezTo>
                      <a:pt x="39" y="21"/>
                      <a:pt x="41" y="18"/>
                      <a:pt x="43" y="15"/>
                    </a:cubicBezTo>
                    <a:cubicBezTo>
                      <a:pt x="43" y="13"/>
                      <a:pt x="44" y="10"/>
                      <a:pt x="43" y="10"/>
                    </a:cubicBezTo>
                    <a:cubicBezTo>
                      <a:pt x="42" y="9"/>
                      <a:pt x="39" y="8"/>
                      <a:pt x="38" y="9"/>
                    </a:cubicBezTo>
                    <a:cubicBezTo>
                      <a:pt x="34" y="10"/>
                      <a:pt x="30" y="12"/>
                      <a:pt x="26" y="14"/>
                    </a:cubicBezTo>
                    <a:cubicBezTo>
                      <a:pt x="27" y="6"/>
                      <a:pt x="39" y="0"/>
                      <a:pt x="45" y="5"/>
                    </a:cubicBezTo>
                    <a:cubicBezTo>
                      <a:pt x="47" y="6"/>
                      <a:pt x="49" y="10"/>
                      <a:pt x="48" y="12"/>
                    </a:cubicBezTo>
                    <a:cubicBezTo>
                      <a:pt x="48" y="16"/>
                      <a:pt x="46" y="20"/>
                      <a:pt x="44" y="23"/>
                    </a:cubicBezTo>
                    <a:cubicBezTo>
                      <a:pt x="35" y="36"/>
                      <a:pt x="29" y="51"/>
                      <a:pt x="27" y="67"/>
                    </a:cubicBezTo>
                    <a:cubicBezTo>
                      <a:pt x="26" y="74"/>
                      <a:pt x="24" y="80"/>
                      <a:pt x="21" y="86"/>
                    </a:cubicBezTo>
                    <a:cubicBezTo>
                      <a:pt x="20" y="89"/>
                      <a:pt x="15" y="92"/>
                      <a:pt x="13" y="92"/>
                    </a:cubicBezTo>
                    <a:cubicBezTo>
                      <a:pt x="9" y="91"/>
                      <a:pt x="5" y="88"/>
                      <a:pt x="4" y="85"/>
                    </a:cubicBezTo>
                    <a:cubicBezTo>
                      <a:pt x="2" y="79"/>
                      <a:pt x="0" y="72"/>
                      <a:pt x="1" y="66"/>
                    </a:cubicBezTo>
                    <a:cubicBezTo>
                      <a:pt x="1" y="59"/>
                      <a:pt x="4" y="51"/>
                      <a:pt x="7" y="43"/>
                    </a:cubicBezTo>
                    <a:cubicBezTo>
                      <a:pt x="7" y="42"/>
                      <a:pt x="9" y="40"/>
                      <a:pt x="10" y="38"/>
                    </a:cubicBezTo>
                    <a:cubicBezTo>
                      <a:pt x="10" y="39"/>
                      <a:pt x="11" y="39"/>
                      <a:pt x="12" y="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0" name="Freeform 1383"/>
              <p:cNvSpPr/>
              <p:nvPr/>
            </p:nvSpPr>
            <p:spPr bwMode="auto">
              <a:xfrm>
                <a:off x="3059" y="3942"/>
                <a:ext cx="336" cy="155"/>
              </a:xfrm>
              <a:custGeom>
                <a:avLst/>
                <a:gdLst>
                  <a:gd name="T0" fmla="*/ 0 w 142"/>
                  <a:gd name="T1" fmla="*/ 61 h 65"/>
                  <a:gd name="T2" fmla="*/ 140 w 142"/>
                  <a:gd name="T3" fmla="*/ 0 h 65"/>
                  <a:gd name="T4" fmla="*/ 142 w 142"/>
                  <a:gd name="T5" fmla="*/ 2 h 65"/>
                  <a:gd name="T6" fmla="*/ 136 w 142"/>
                  <a:gd name="T7" fmla="*/ 13 h 65"/>
                  <a:gd name="T8" fmla="*/ 68 w 142"/>
                  <a:gd name="T9" fmla="*/ 55 h 65"/>
                  <a:gd name="T10" fmla="*/ 20 w 142"/>
                  <a:gd name="T11" fmla="*/ 64 h 65"/>
                  <a:gd name="T12" fmla="*/ 0 w 142"/>
                  <a:gd name="T13" fmla="*/ 63 h 65"/>
                  <a:gd name="T14" fmla="*/ 0 w 142"/>
                  <a:gd name="T15" fmla="*/ 6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" h="65">
                    <a:moveTo>
                      <a:pt x="0" y="61"/>
                    </a:moveTo>
                    <a:cubicBezTo>
                      <a:pt x="55" y="59"/>
                      <a:pt x="106" y="50"/>
                      <a:pt x="140" y="0"/>
                    </a:cubicBezTo>
                    <a:cubicBezTo>
                      <a:pt x="141" y="0"/>
                      <a:pt x="142" y="1"/>
                      <a:pt x="142" y="2"/>
                    </a:cubicBezTo>
                    <a:cubicBezTo>
                      <a:pt x="140" y="5"/>
                      <a:pt x="138" y="10"/>
                      <a:pt x="136" y="13"/>
                    </a:cubicBezTo>
                    <a:cubicBezTo>
                      <a:pt x="118" y="34"/>
                      <a:pt x="96" y="49"/>
                      <a:pt x="68" y="55"/>
                    </a:cubicBezTo>
                    <a:cubicBezTo>
                      <a:pt x="52" y="58"/>
                      <a:pt x="36" y="61"/>
                      <a:pt x="20" y="64"/>
                    </a:cubicBezTo>
                    <a:cubicBezTo>
                      <a:pt x="14" y="65"/>
                      <a:pt x="7" y="63"/>
                      <a:pt x="0" y="63"/>
                    </a:cubicBezTo>
                    <a:cubicBezTo>
                      <a:pt x="0" y="62"/>
                      <a:pt x="0" y="62"/>
                      <a:pt x="0" y="6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1" name="Freeform 1384"/>
              <p:cNvSpPr/>
              <p:nvPr/>
            </p:nvSpPr>
            <p:spPr bwMode="auto">
              <a:xfrm>
                <a:off x="3367" y="3624"/>
                <a:ext cx="85" cy="275"/>
              </a:xfrm>
              <a:custGeom>
                <a:avLst/>
                <a:gdLst>
                  <a:gd name="T0" fmla="*/ 0 w 36"/>
                  <a:gd name="T1" fmla="*/ 0 h 116"/>
                  <a:gd name="T2" fmla="*/ 19 w 36"/>
                  <a:gd name="T3" fmla="*/ 116 h 116"/>
                  <a:gd name="T4" fmla="*/ 20 w 36"/>
                  <a:gd name="T5" fmla="*/ 107 h 116"/>
                  <a:gd name="T6" fmla="*/ 16 w 36"/>
                  <a:gd name="T7" fmla="*/ 36 h 116"/>
                  <a:gd name="T8" fmla="*/ 2 w 36"/>
                  <a:gd name="T9" fmla="*/ 4 h 116"/>
                  <a:gd name="T10" fmla="*/ 0 w 36"/>
                  <a:gd name="T1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16">
                    <a:moveTo>
                      <a:pt x="0" y="0"/>
                    </a:moveTo>
                    <a:cubicBezTo>
                      <a:pt x="24" y="22"/>
                      <a:pt x="36" y="97"/>
                      <a:pt x="19" y="116"/>
                    </a:cubicBezTo>
                    <a:cubicBezTo>
                      <a:pt x="20" y="112"/>
                      <a:pt x="19" y="110"/>
                      <a:pt x="20" y="107"/>
                    </a:cubicBezTo>
                    <a:cubicBezTo>
                      <a:pt x="24" y="83"/>
                      <a:pt x="23" y="60"/>
                      <a:pt x="16" y="36"/>
                    </a:cubicBezTo>
                    <a:cubicBezTo>
                      <a:pt x="12" y="25"/>
                      <a:pt x="6" y="15"/>
                      <a:pt x="2" y="4"/>
                    </a:cubicBezTo>
                    <a:cubicBezTo>
                      <a:pt x="1" y="3"/>
                      <a:pt x="1" y="2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2" name="Freeform 1385"/>
              <p:cNvSpPr>
                <a:spLocks noEditPoints="1"/>
              </p:cNvSpPr>
              <p:nvPr/>
            </p:nvSpPr>
            <p:spPr bwMode="auto">
              <a:xfrm>
                <a:off x="3720" y="3588"/>
                <a:ext cx="132" cy="81"/>
              </a:xfrm>
              <a:custGeom>
                <a:avLst/>
                <a:gdLst>
                  <a:gd name="T0" fmla="*/ 0 w 56"/>
                  <a:gd name="T1" fmla="*/ 24 h 34"/>
                  <a:gd name="T2" fmla="*/ 2 w 56"/>
                  <a:gd name="T3" fmla="*/ 20 h 34"/>
                  <a:gd name="T4" fmla="*/ 48 w 56"/>
                  <a:gd name="T5" fmla="*/ 0 h 34"/>
                  <a:gd name="T6" fmla="*/ 52 w 56"/>
                  <a:gd name="T7" fmla="*/ 1 h 34"/>
                  <a:gd name="T8" fmla="*/ 54 w 56"/>
                  <a:gd name="T9" fmla="*/ 6 h 34"/>
                  <a:gd name="T10" fmla="*/ 4 w 56"/>
                  <a:gd name="T11" fmla="*/ 25 h 34"/>
                  <a:gd name="T12" fmla="*/ 0 w 56"/>
                  <a:gd name="T13" fmla="*/ 24 h 34"/>
                  <a:gd name="T14" fmla="*/ 50 w 56"/>
                  <a:gd name="T15" fmla="*/ 5 h 34"/>
                  <a:gd name="T16" fmla="*/ 7 w 56"/>
                  <a:gd name="T17" fmla="*/ 21 h 34"/>
                  <a:gd name="T18" fmla="*/ 50 w 56"/>
                  <a:gd name="T19" fmla="*/ 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34">
                    <a:moveTo>
                      <a:pt x="0" y="24"/>
                    </a:moveTo>
                    <a:cubicBezTo>
                      <a:pt x="1" y="23"/>
                      <a:pt x="1" y="21"/>
                      <a:pt x="2" y="20"/>
                    </a:cubicBezTo>
                    <a:cubicBezTo>
                      <a:pt x="15" y="8"/>
                      <a:pt x="29" y="0"/>
                      <a:pt x="48" y="0"/>
                    </a:cubicBezTo>
                    <a:cubicBezTo>
                      <a:pt x="49" y="0"/>
                      <a:pt x="51" y="1"/>
                      <a:pt x="52" y="1"/>
                    </a:cubicBezTo>
                    <a:cubicBezTo>
                      <a:pt x="55" y="2"/>
                      <a:pt x="56" y="3"/>
                      <a:pt x="54" y="6"/>
                    </a:cubicBezTo>
                    <a:cubicBezTo>
                      <a:pt x="42" y="26"/>
                      <a:pt x="22" y="34"/>
                      <a:pt x="4" y="25"/>
                    </a:cubicBezTo>
                    <a:cubicBezTo>
                      <a:pt x="3" y="25"/>
                      <a:pt x="2" y="25"/>
                      <a:pt x="0" y="24"/>
                    </a:cubicBezTo>
                    <a:moveTo>
                      <a:pt x="50" y="5"/>
                    </a:moveTo>
                    <a:cubicBezTo>
                      <a:pt x="32" y="3"/>
                      <a:pt x="19" y="10"/>
                      <a:pt x="7" y="21"/>
                    </a:cubicBezTo>
                    <a:cubicBezTo>
                      <a:pt x="22" y="28"/>
                      <a:pt x="42" y="21"/>
                      <a:pt x="50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3" name="Freeform 1386"/>
              <p:cNvSpPr/>
              <p:nvPr/>
            </p:nvSpPr>
            <p:spPr bwMode="auto">
              <a:xfrm>
                <a:off x="3504" y="3788"/>
                <a:ext cx="109" cy="107"/>
              </a:xfrm>
              <a:custGeom>
                <a:avLst/>
                <a:gdLst>
                  <a:gd name="T0" fmla="*/ 10 w 46"/>
                  <a:gd name="T1" fmla="*/ 40 h 45"/>
                  <a:gd name="T2" fmla="*/ 12 w 46"/>
                  <a:gd name="T3" fmla="*/ 36 h 45"/>
                  <a:gd name="T4" fmla="*/ 32 w 46"/>
                  <a:gd name="T5" fmla="*/ 15 h 45"/>
                  <a:gd name="T6" fmla="*/ 37 w 46"/>
                  <a:gd name="T7" fmla="*/ 0 h 45"/>
                  <a:gd name="T8" fmla="*/ 44 w 46"/>
                  <a:gd name="T9" fmla="*/ 8 h 45"/>
                  <a:gd name="T10" fmla="*/ 38 w 46"/>
                  <a:gd name="T11" fmla="*/ 16 h 45"/>
                  <a:gd name="T12" fmla="*/ 15 w 46"/>
                  <a:gd name="T13" fmla="*/ 40 h 45"/>
                  <a:gd name="T14" fmla="*/ 3 w 46"/>
                  <a:gd name="T15" fmla="*/ 39 h 45"/>
                  <a:gd name="T16" fmla="*/ 1 w 46"/>
                  <a:gd name="T17" fmla="*/ 28 h 45"/>
                  <a:gd name="T18" fmla="*/ 19 w 46"/>
                  <a:gd name="T19" fmla="*/ 1 h 45"/>
                  <a:gd name="T20" fmla="*/ 25 w 46"/>
                  <a:gd name="T21" fmla="*/ 0 h 45"/>
                  <a:gd name="T22" fmla="*/ 10 w 46"/>
                  <a:gd name="T23" fmla="*/ 4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" h="45">
                    <a:moveTo>
                      <a:pt x="10" y="40"/>
                    </a:moveTo>
                    <a:cubicBezTo>
                      <a:pt x="10" y="39"/>
                      <a:pt x="11" y="37"/>
                      <a:pt x="12" y="36"/>
                    </a:cubicBezTo>
                    <a:cubicBezTo>
                      <a:pt x="19" y="29"/>
                      <a:pt x="25" y="22"/>
                      <a:pt x="32" y="15"/>
                    </a:cubicBezTo>
                    <a:cubicBezTo>
                      <a:pt x="37" y="11"/>
                      <a:pt x="43" y="7"/>
                      <a:pt x="37" y="0"/>
                    </a:cubicBezTo>
                    <a:cubicBezTo>
                      <a:pt x="43" y="0"/>
                      <a:pt x="46" y="3"/>
                      <a:pt x="44" y="8"/>
                    </a:cubicBezTo>
                    <a:cubicBezTo>
                      <a:pt x="43" y="11"/>
                      <a:pt x="41" y="14"/>
                      <a:pt x="38" y="16"/>
                    </a:cubicBezTo>
                    <a:cubicBezTo>
                      <a:pt x="29" y="23"/>
                      <a:pt x="21" y="30"/>
                      <a:pt x="15" y="40"/>
                    </a:cubicBezTo>
                    <a:cubicBezTo>
                      <a:pt x="11" y="45"/>
                      <a:pt x="6" y="45"/>
                      <a:pt x="3" y="39"/>
                    </a:cubicBezTo>
                    <a:cubicBezTo>
                      <a:pt x="2" y="36"/>
                      <a:pt x="1" y="32"/>
                      <a:pt x="1" y="28"/>
                    </a:cubicBezTo>
                    <a:cubicBezTo>
                      <a:pt x="3" y="16"/>
                      <a:pt x="9" y="8"/>
                      <a:pt x="19" y="1"/>
                    </a:cubicBezTo>
                    <a:cubicBezTo>
                      <a:pt x="20" y="0"/>
                      <a:pt x="23" y="0"/>
                      <a:pt x="25" y="0"/>
                    </a:cubicBezTo>
                    <a:cubicBezTo>
                      <a:pt x="5" y="18"/>
                      <a:pt x="0" y="32"/>
                      <a:pt x="10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4" name="Freeform 1387"/>
              <p:cNvSpPr/>
              <p:nvPr/>
            </p:nvSpPr>
            <p:spPr bwMode="auto">
              <a:xfrm>
                <a:off x="3504" y="3433"/>
                <a:ext cx="26" cy="202"/>
              </a:xfrm>
              <a:custGeom>
                <a:avLst/>
                <a:gdLst>
                  <a:gd name="T0" fmla="*/ 8 w 11"/>
                  <a:gd name="T1" fmla="*/ 0 h 85"/>
                  <a:gd name="T2" fmla="*/ 11 w 11"/>
                  <a:gd name="T3" fmla="*/ 84 h 85"/>
                  <a:gd name="T4" fmla="*/ 8 w 11"/>
                  <a:gd name="T5" fmla="*/ 85 h 85"/>
                  <a:gd name="T6" fmla="*/ 4 w 11"/>
                  <a:gd name="T7" fmla="*/ 76 h 85"/>
                  <a:gd name="T8" fmla="*/ 2 w 11"/>
                  <a:gd name="T9" fmla="*/ 24 h 85"/>
                  <a:gd name="T10" fmla="*/ 4 w 11"/>
                  <a:gd name="T11" fmla="*/ 4 h 85"/>
                  <a:gd name="T12" fmla="*/ 6 w 11"/>
                  <a:gd name="T13" fmla="*/ 0 h 85"/>
                  <a:gd name="T14" fmla="*/ 8 w 11"/>
                  <a:gd name="T1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85">
                    <a:moveTo>
                      <a:pt x="8" y="0"/>
                    </a:moveTo>
                    <a:cubicBezTo>
                      <a:pt x="5" y="28"/>
                      <a:pt x="4" y="56"/>
                      <a:pt x="11" y="84"/>
                    </a:cubicBezTo>
                    <a:cubicBezTo>
                      <a:pt x="10" y="85"/>
                      <a:pt x="9" y="85"/>
                      <a:pt x="8" y="85"/>
                    </a:cubicBezTo>
                    <a:cubicBezTo>
                      <a:pt x="7" y="82"/>
                      <a:pt x="5" y="79"/>
                      <a:pt x="4" y="76"/>
                    </a:cubicBezTo>
                    <a:cubicBezTo>
                      <a:pt x="0" y="58"/>
                      <a:pt x="0" y="41"/>
                      <a:pt x="2" y="24"/>
                    </a:cubicBezTo>
                    <a:cubicBezTo>
                      <a:pt x="2" y="17"/>
                      <a:pt x="3" y="11"/>
                      <a:pt x="4" y="4"/>
                    </a:cubicBezTo>
                    <a:cubicBezTo>
                      <a:pt x="4" y="3"/>
                      <a:pt x="5" y="1"/>
                      <a:pt x="6" y="0"/>
                    </a:cubicBezTo>
                    <a:cubicBezTo>
                      <a:pt x="6" y="0"/>
                      <a:pt x="7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5" name="Freeform 1388"/>
              <p:cNvSpPr/>
              <p:nvPr/>
            </p:nvSpPr>
            <p:spPr bwMode="auto">
              <a:xfrm>
                <a:off x="2872" y="4006"/>
                <a:ext cx="121" cy="74"/>
              </a:xfrm>
              <a:custGeom>
                <a:avLst/>
                <a:gdLst>
                  <a:gd name="T0" fmla="*/ 51 w 51"/>
                  <a:gd name="T1" fmla="*/ 29 h 31"/>
                  <a:gd name="T2" fmla="*/ 0 w 51"/>
                  <a:gd name="T3" fmla="*/ 0 h 31"/>
                  <a:gd name="T4" fmla="*/ 51 w 51"/>
                  <a:gd name="T5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31">
                    <a:moveTo>
                      <a:pt x="51" y="29"/>
                    </a:moveTo>
                    <a:cubicBezTo>
                      <a:pt x="39" y="31"/>
                      <a:pt x="7" y="13"/>
                      <a:pt x="0" y="0"/>
                    </a:cubicBezTo>
                    <a:cubicBezTo>
                      <a:pt x="16" y="13"/>
                      <a:pt x="33" y="21"/>
                      <a:pt x="51" y="2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6" name="Freeform 1389"/>
              <p:cNvSpPr/>
              <p:nvPr/>
            </p:nvSpPr>
            <p:spPr bwMode="auto">
              <a:xfrm>
                <a:off x="1935" y="3452"/>
                <a:ext cx="50" cy="107"/>
              </a:xfrm>
              <a:custGeom>
                <a:avLst/>
                <a:gdLst>
                  <a:gd name="T0" fmla="*/ 12 w 21"/>
                  <a:gd name="T1" fmla="*/ 45 h 45"/>
                  <a:gd name="T2" fmla="*/ 21 w 21"/>
                  <a:gd name="T3" fmla="*/ 0 h 45"/>
                  <a:gd name="T4" fmla="*/ 19 w 21"/>
                  <a:gd name="T5" fmla="*/ 6 h 45"/>
                  <a:gd name="T6" fmla="*/ 13 w 21"/>
                  <a:gd name="T7" fmla="*/ 43 h 45"/>
                  <a:gd name="T8" fmla="*/ 12 w 21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45">
                    <a:moveTo>
                      <a:pt x="12" y="45"/>
                    </a:moveTo>
                    <a:cubicBezTo>
                      <a:pt x="0" y="40"/>
                      <a:pt x="5" y="11"/>
                      <a:pt x="21" y="0"/>
                    </a:cubicBezTo>
                    <a:cubicBezTo>
                      <a:pt x="20" y="3"/>
                      <a:pt x="20" y="5"/>
                      <a:pt x="19" y="6"/>
                    </a:cubicBezTo>
                    <a:cubicBezTo>
                      <a:pt x="10" y="17"/>
                      <a:pt x="7" y="30"/>
                      <a:pt x="13" y="43"/>
                    </a:cubicBezTo>
                    <a:cubicBezTo>
                      <a:pt x="13" y="44"/>
                      <a:pt x="12" y="45"/>
                      <a:pt x="12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7" name="Freeform 1390"/>
              <p:cNvSpPr/>
              <p:nvPr/>
            </p:nvSpPr>
            <p:spPr bwMode="auto">
              <a:xfrm>
                <a:off x="3391" y="3374"/>
                <a:ext cx="45" cy="86"/>
              </a:xfrm>
              <a:custGeom>
                <a:avLst/>
                <a:gdLst>
                  <a:gd name="T0" fmla="*/ 19 w 19"/>
                  <a:gd name="T1" fmla="*/ 0 h 36"/>
                  <a:gd name="T2" fmla="*/ 3 w 19"/>
                  <a:gd name="T3" fmla="*/ 36 h 36"/>
                  <a:gd name="T4" fmla="*/ 19 w 19"/>
                  <a:gd name="T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36">
                    <a:moveTo>
                      <a:pt x="19" y="0"/>
                    </a:moveTo>
                    <a:cubicBezTo>
                      <a:pt x="14" y="13"/>
                      <a:pt x="8" y="24"/>
                      <a:pt x="3" y="36"/>
                    </a:cubicBezTo>
                    <a:cubicBezTo>
                      <a:pt x="0" y="27"/>
                      <a:pt x="11" y="4"/>
                      <a:pt x="1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8" name="Freeform 1391"/>
              <p:cNvSpPr/>
              <p:nvPr/>
            </p:nvSpPr>
            <p:spPr bwMode="auto">
              <a:xfrm>
                <a:off x="3116" y="3930"/>
                <a:ext cx="31" cy="38"/>
              </a:xfrm>
              <a:custGeom>
                <a:avLst/>
                <a:gdLst>
                  <a:gd name="T0" fmla="*/ 12 w 13"/>
                  <a:gd name="T1" fmla="*/ 12 h 16"/>
                  <a:gd name="T2" fmla="*/ 8 w 13"/>
                  <a:gd name="T3" fmla="*/ 15 h 16"/>
                  <a:gd name="T4" fmla="*/ 0 w 13"/>
                  <a:gd name="T5" fmla="*/ 4 h 16"/>
                  <a:gd name="T6" fmla="*/ 5 w 13"/>
                  <a:gd name="T7" fmla="*/ 0 h 16"/>
                  <a:gd name="T8" fmla="*/ 12 w 13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12" y="12"/>
                    </a:moveTo>
                    <a:cubicBezTo>
                      <a:pt x="12" y="13"/>
                      <a:pt x="10" y="15"/>
                      <a:pt x="8" y="15"/>
                    </a:cubicBezTo>
                    <a:cubicBezTo>
                      <a:pt x="5" y="16"/>
                      <a:pt x="0" y="8"/>
                      <a:pt x="0" y="4"/>
                    </a:cubicBezTo>
                    <a:cubicBezTo>
                      <a:pt x="1" y="2"/>
                      <a:pt x="3" y="0"/>
                      <a:pt x="5" y="0"/>
                    </a:cubicBezTo>
                    <a:cubicBezTo>
                      <a:pt x="9" y="0"/>
                      <a:pt x="13" y="6"/>
                      <a:pt x="12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9" name="Freeform 1392"/>
              <p:cNvSpPr/>
              <p:nvPr/>
            </p:nvSpPr>
            <p:spPr bwMode="auto">
              <a:xfrm>
                <a:off x="3230" y="3833"/>
                <a:ext cx="38" cy="35"/>
              </a:xfrm>
              <a:custGeom>
                <a:avLst/>
                <a:gdLst>
                  <a:gd name="T0" fmla="*/ 16 w 16"/>
                  <a:gd name="T1" fmla="*/ 10 h 15"/>
                  <a:gd name="T2" fmla="*/ 11 w 16"/>
                  <a:gd name="T3" fmla="*/ 14 h 15"/>
                  <a:gd name="T4" fmla="*/ 2 w 16"/>
                  <a:gd name="T5" fmla="*/ 7 h 15"/>
                  <a:gd name="T6" fmla="*/ 5 w 16"/>
                  <a:gd name="T7" fmla="*/ 1 h 15"/>
                  <a:gd name="T8" fmla="*/ 16 w 16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6" y="10"/>
                    </a:moveTo>
                    <a:cubicBezTo>
                      <a:pt x="16" y="13"/>
                      <a:pt x="14" y="15"/>
                      <a:pt x="11" y="14"/>
                    </a:cubicBezTo>
                    <a:cubicBezTo>
                      <a:pt x="8" y="12"/>
                      <a:pt x="5" y="10"/>
                      <a:pt x="2" y="7"/>
                    </a:cubicBezTo>
                    <a:cubicBezTo>
                      <a:pt x="0" y="4"/>
                      <a:pt x="1" y="1"/>
                      <a:pt x="5" y="1"/>
                    </a:cubicBezTo>
                    <a:cubicBezTo>
                      <a:pt x="9" y="0"/>
                      <a:pt x="16" y="6"/>
                      <a:pt x="16" y="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0" name="Freeform 1393"/>
              <p:cNvSpPr/>
              <p:nvPr/>
            </p:nvSpPr>
            <p:spPr bwMode="auto">
              <a:xfrm>
                <a:off x="3208" y="3723"/>
                <a:ext cx="41" cy="22"/>
              </a:xfrm>
              <a:custGeom>
                <a:avLst/>
                <a:gdLst>
                  <a:gd name="T0" fmla="*/ 8 w 17"/>
                  <a:gd name="T1" fmla="*/ 9 h 9"/>
                  <a:gd name="T2" fmla="*/ 2 w 17"/>
                  <a:gd name="T3" fmla="*/ 7 h 9"/>
                  <a:gd name="T4" fmla="*/ 0 w 17"/>
                  <a:gd name="T5" fmla="*/ 3 h 9"/>
                  <a:gd name="T6" fmla="*/ 3 w 17"/>
                  <a:gd name="T7" fmla="*/ 1 h 9"/>
                  <a:gd name="T8" fmla="*/ 12 w 17"/>
                  <a:gd name="T9" fmla="*/ 1 h 9"/>
                  <a:gd name="T10" fmla="*/ 17 w 17"/>
                  <a:gd name="T11" fmla="*/ 6 h 9"/>
                  <a:gd name="T12" fmla="*/ 11 w 17"/>
                  <a:gd name="T13" fmla="*/ 9 h 9"/>
                  <a:gd name="T14" fmla="*/ 8 w 17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9">
                    <a:moveTo>
                      <a:pt x="8" y="9"/>
                    </a:moveTo>
                    <a:cubicBezTo>
                      <a:pt x="7" y="8"/>
                      <a:pt x="4" y="8"/>
                      <a:pt x="2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2"/>
                      <a:pt x="2" y="1"/>
                      <a:pt x="3" y="1"/>
                    </a:cubicBezTo>
                    <a:cubicBezTo>
                      <a:pt x="6" y="0"/>
                      <a:pt x="9" y="0"/>
                      <a:pt x="12" y="1"/>
                    </a:cubicBezTo>
                    <a:cubicBezTo>
                      <a:pt x="14" y="1"/>
                      <a:pt x="15" y="4"/>
                      <a:pt x="17" y="6"/>
                    </a:cubicBezTo>
                    <a:cubicBezTo>
                      <a:pt x="15" y="7"/>
                      <a:pt x="13" y="8"/>
                      <a:pt x="11" y="9"/>
                    </a:cubicBezTo>
                    <a:cubicBezTo>
                      <a:pt x="11" y="9"/>
                      <a:pt x="10" y="9"/>
                      <a:pt x="8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1" name="Freeform 1394"/>
              <p:cNvSpPr/>
              <p:nvPr/>
            </p:nvSpPr>
            <p:spPr bwMode="auto">
              <a:xfrm>
                <a:off x="3298" y="3681"/>
                <a:ext cx="38" cy="23"/>
              </a:xfrm>
              <a:custGeom>
                <a:avLst/>
                <a:gdLst>
                  <a:gd name="T0" fmla="*/ 11 w 16"/>
                  <a:gd name="T1" fmla="*/ 0 h 10"/>
                  <a:gd name="T2" fmla="*/ 16 w 16"/>
                  <a:gd name="T3" fmla="*/ 5 h 10"/>
                  <a:gd name="T4" fmla="*/ 11 w 16"/>
                  <a:gd name="T5" fmla="*/ 9 h 10"/>
                  <a:gd name="T6" fmla="*/ 4 w 16"/>
                  <a:gd name="T7" fmla="*/ 10 h 10"/>
                  <a:gd name="T8" fmla="*/ 0 w 16"/>
                  <a:gd name="T9" fmla="*/ 6 h 10"/>
                  <a:gd name="T10" fmla="*/ 3 w 16"/>
                  <a:gd name="T11" fmla="*/ 3 h 10"/>
                  <a:gd name="T12" fmla="*/ 11 w 16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0">
                    <a:moveTo>
                      <a:pt x="11" y="0"/>
                    </a:moveTo>
                    <a:cubicBezTo>
                      <a:pt x="12" y="2"/>
                      <a:pt x="14" y="3"/>
                      <a:pt x="16" y="5"/>
                    </a:cubicBezTo>
                    <a:cubicBezTo>
                      <a:pt x="14" y="6"/>
                      <a:pt x="13" y="8"/>
                      <a:pt x="11" y="9"/>
                    </a:cubicBezTo>
                    <a:cubicBezTo>
                      <a:pt x="9" y="10"/>
                      <a:pt x="6" y="10"/>
                      <a:pt x="4" y="10"/>
                    </a:cubicBezTo>
                    <a:cubicBezTo>
                      <a:pt x="2" y="9"/>
                      <a:pt x="1" y="8"/>
                      <a:pt x="0" y="6"/>
                    </a:cubicBezTo>
                    <a:cubicBezTo>
                      <a:pt x="0" y="6"/>
                      <a:pt x="1" y="3"/>
                      <a:pt x="3" y="3"/>
                    </a:cubicBezTo>
                    <a:cubicBezTo>
                      <a:pt x="5" y="2"/>
                      <a:pt x="7" y="1"/>
                      <a:pt x="1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2" name="Freeform 1395"/>
              <p:cNvSpPr/>
              <p:nvPr/>
            </p:nvSpPr>
            <p:spPr bwMode="auto">
              <a:xfrm>
                <a:off x="1990" y="3704"/>
                <a:ext cx="37" cy="46"/>
              </a:xfrm>
              <a:custGeom>
                <a:avLst/>
                <a:gdLst>
                  <a:gd name="T0" fmla="*/ 0 w 16"/>
                  <a:gd name="T1" fmla="*/ 0 h 19"/>
                  <a:gd name="T2" fmla="*/ 16 w 16"/>
                  <a:gd name="T3" fmla="*/ 19 h 19"/>
                  <a:gd name="T4" fmla="*/ 0 w 16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9">
                    <a:moveTo>
                      <a:pt x="0" y="0"/>
                    </a:moveTo>
                    <a:cubicBezTo>
                      <a:pt x="7" y="2"/>
                      <a:pt x="16" y="14"/>
                      <a:pt x="16" y="19"/>
                    </a:cubicBezTo>
                    <a:cubicBezTo>
                      <a:pt x="11" y="19"/>
                      <a:pt x="0" y="6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3" name="Freeform 1396"/>
              <p:cNvSpPr/>
              <p:nvPr/>
            </p:nvSpPr>
            <p:spPr bwMode="auto">
              <a:xfrm>
                <a:off x="3111" y="3814"/>
                <a:ext cx="34" cy="28"/>
              </a:xfrm>
              <a:custGeom>
                <a:avLst/>
                <a:gdLst>
                  <a:gd name="T0" fmla="*/ 2 w 14"/>
                  <a:gd name="T1" fmla="*/ 0 h 12"/>
                  <a:gd name="T2" fmla="*/ 14 w 14"/>
                  <a:gd name="T3" fmla="*/ 8 h 12"/>
                  <a:gd name="T4" fmla="*/ 10 w 14"/>
                  <a:gd name="T5" fmla="*/ 12 h 12"/>
                  <a:gd name="T6" fmla="*/ 0 w 14"/>
                  <a:gd name="T7" fmla="*/ 3 h 12"/>
                  <a:gd name="T8" fmla="*/ 2 w 1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2" y="0"/>
                    </a:moveTo>
                    <a:cubicBezTo>
                      <a:pt x="7" y="0"/>
                      <a:pt x="14" y="5"/>
                      <a:pt x="14" y="8"/>
                    </a:cubicBezTo>
                    <a:cubicBezTo>
                      <a:pt x="13" y="9"/>
                      <a:pt x="10" y="12"/>
                      <a:pt x="10" y="12"/>
                    </a:cubicBezTo>
                    <a:cubicBezTo>
                      <a:pt x="7" y="9"/>
                      <a:pt x="3" y="7"/>
                      <a:pt x="0" y="3"/>
                    </a:cubicBezTo>
                    <a:cubicBezTo>
                      <a:pt x="0" y="3"/>
                      <a:pt x="2" y="1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4" name="Freeform 1397"/>
              <p:cNvSpPr/>
              <p:nvPr/>
            </p:nvSpPr>
            <p:spPr bwMode="auto">
              <a:xfrm>
                <a:off x="3021" y="3880"/>
                <a:ext cx="24" cy="41"/>
              </a:xfrm>
              <a:custGeom>
                <a:avLst/>
                <a:gdLst>
                  <a:gd name="T0" fmla="*/ 10 w 10"/>
                  <a:gd name="T1" fmla="*/ 10 h 17"/>
                  <a:gd name="T2" fmla="*/ 6 w 10"/>
                  <a:gd name="T3" fmla="*/ 17 h 17"/>
                  <a:gd name="T4" fmla="*/ 2 w 10"/>
                  <a:gd name="T5" fmla="*/ 10 h 17"/>
                  <a:gd name="T6" fmla="*/ 5 w 10"/>
                  <a:gd name="T7" fmla="*/ 1 h 17"/>
                  <a:gd name="T8" fmla="*/ 10 w 10"/>
                  <a:gd name="T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10" y="10"/>
                    </a:moveTo>
                    <a:cubicBezTo>
                      <a:pt x="9" y="12"/>
                      <a:pt x="7" y="17"/>
                      <a:pt x="6" y="17"/>
                    </a:cubicBezTo>
                    <a:cubicBezTo>
                      <a:pt x="1" y="17"/>
                      <a:pt x="2" y="13"/>
                      <a:pt x="2" y="10"/>
                    </a:cubicBezTo>
                    <a:cubicBezTo>
                      <a:pt x="1" y="6"/>
                      <a:pt x="0" y="1"/>
                      <a:pt x="5" y="1"/>
                    </a:cubicBezTo>
                    <a:cubicBezTo>
                      <a:pt x="10" y="0"/>
                      <a:pt x="8" y="6"/>
                      <a:pt x="10" y="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5" name="Freeform 1398"/>
              <p:cNvSpPr/>
              <p:nvPr/>
            </p:nvSpPr>
            <p:spPr bwMode="auto">
              <a:xfrm>
                <a:off x="3528" y="3664"/>
                <a:ext cx="31" cy="59"/>
              </a:xfrm>
              <a:custGeom>
                <a:avLst/>
                <a:gdLst>
                  <a:gd name="T0" fmla="*/ 13 w 13"/>
                  <a:gd name="T1" fmla="*/ 25 h 25"/>
                  <a:gd name="T2" fmla="*/ 3 w 13"/>
                  <a:gd name="T3" fmla="*/ 0 h 25"/>
                  <a:gd name="T4" fmla="*/ 13 w 13"/>
                  <a:gd name="T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25">
                    <a:moveTo>
                      <a:pt x="13" y="25"/>
                    </a:moveTo>
                    <a:cubicBezTo>
                      <a:pt x="5" y="23"/>
                      <a:pt x="0" y="10"/>
                      <a:pt x="3" y="0"/>
                    </a:cubicBezTo>
                    <a:cubicBezTo>
                      <a:pt x="7" y="9"/>
                      <a:pt x="10" y="17"/>
                      <a:pt x="13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6" name="Freeform 1399"/>
              <p:cNvSpPr/>
              <p:nvPr/>
            </p:nvSpPr>
            <p:spPr bwMode="auto">
              <a:xfrm>
                <a:off x="2565" y="3890"/>
                <a:ext cx="28" cy="50"/>
              </a:xfrm>
              <a:custGeom>
                <a:avLst/>
                <a:gdLst>
                  <a:gd name="T0" fmla="*/ 0 w 12"/>
                  <a:gd name="T1" fmla="*/ 4 h 21"/>
                  <a:gd name="T2" fmla="*/ 2 w 12"/>
                  <a:gd name="T3" fmla="*/ 0 h 21"/>
                  <a:gd name="T4" fmla="*/ 5 w 12"/>
                  <a:gd name="T5" fmla="*/ 2 h 21"/>
                  <a:gd name="T6" fmla="*/ 12 w 12"/>
                  <a:gd name="T7" fmla="*/ 18 h 21"/>
                  <a:gd name="T8" fmla="*/ 11 w 12"/>
                  <a:gd name="T9" fmla="*/ 21 h 21"/>
                  <a:gd name="T10" fmla="*/ 7 w 12"/>
                  <a:gd name="T11" fmla="*/ 19 h 21"/>
                  <a:gd name="T12" fmla="*/ 0 w 12"/>
                  <a:gd name="T13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1">
                    <a:moveTo>
                      <a:pt x="0" y="4"/>
                    </a:moveTo>
                    <a:cubicBezTo>
                      <a:pt x="1" y="2"/>
                      <a:pt x="1" y="1"/>
                      <a:pt x="2" y="0"/>
                    </a:cubicBezTo>
                    <a:cubicBezTo>
                      <a:pt x="3" y="0"/>
                      <a:pt x="5" y="1"/>
                      <a:pt x="5" y="2"/>
                    </a:cubicBezTo>
                    <a:cubicBezTo>
                      <a:pt x="7" y="7"/>
                      <a:pt x="10" y="13"/>
                      <a:pt x="12" y="18"/>
                    </a:cubicBezTo>
                    <a:cubicBezTo>
                      <a:pt x="12" y="19"/>
                      <a:pt x="11" y="20"/>
                      <a:pt x="11" y="21"/>
                    </a:cubicBezTo>
                    <a:cubicBezTo>
                      <a:pt x="10" y="20"/>
                      <a:pt x="8" y="20"/>
                      <a:pt x="7" y="19"/>
                    </a:cubicBezTo>
                    <a:cubicBezTo>
                      <a:pt x="5" y="14"/>
                      <a:pt x="2" y="9"/>
                      <a:pt x="0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7" name="Freeform 1400"/>
              <p:cNvSpPr/>
              <p:nvPr/>
            </p:nvSpPr>
            <p:spPr bwMode="auto">
              <a:xfrm>
                <a:off x="2965" y="3968"/>
                <a:ext cx="23" cy="36"/>
              </a:xfrm>
              <a:custGeom>
                <a:avLst/>
                <a:gdLst>
                  <a:gd name="T0" fmla="*/ 0 w 10"/>
                  <a:gd name="T1" fmla="*/ 11 h 15"/>
                  <a:gd name="T2" fmla="*/ 5 w 10"/>
                  <a:gd name="T3" fmla="*/ 2 h 15"/>
                  <a:gd name="T4" fmla="*/ 8 w 10"/>
                  <a:gd name="T5" fmla="*/ 0 h 15"/>
                  <a:gd name="T6" fmla="*/ 10 w 10"/>
                  <a:gd name="T7" fmla="*/ 3 h 15"/>
                  <a:gd name="T8" fmla="*/ 7 w 10"/>
                  <a:gd name="T9" fmla="*/ 13 h 15"/>
                  <a:gd name="T10" fmla="*/ 3 w 10"/>
                  <a:gd name="T11" fmla="*/ 15 h 15"/>
                  <a:gd name="T12" fmla="*/ 0 w 10"/>
                  <a:gd name="T13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5">
                    <a:moveTo>
                      <a:pt x="0" y="11"/>
                    </a:moveTo>
                    <a:cubicBezTo>
                      <a:pt x="2" y="7"/>
                      <a:pt x="3" y="4"/>
                      <a:pt x="5" y="2"/>
                    </a:cubicBezTo>
                    <a:cubicBezTo>
                      <a:pt x="5" y="1"/>
                      <a:pt x="7" y="0"/>
                      <a:pt x="8" y="0"/>
                    </a:cubicBezTo>
                    <a:cubicBezTo>
                      <a:pt x="9" y="1"/>
                      <a:pt x="10" y="3"/>
                      <a:pt x="10" y="3"/>
                    </a:cubicBezTo>
                    <a:cubicBezTo>
                      <a:pt x="10" y="7"/>
                      <a:pt x="9" y="10"/>
                      <a:pt x="7" y="13"/>
                    </a:cubicBezTo>
                    <a:cubicBezTo>
                      <a:pt x="7" y="14"/>
                      <a:pt x="4" y="15"/>
                      <a:pt x="3" y="15"/>
                    </a:cubicBezTo>
                    <a:cubicBezTo>
                      <a:pt x="2" y="15"/>
                      <a:pt x="1" y="12"/>
                      <a:pt x="0" y="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8" name="Freeform 1401"/>
              <p:cNvSpPr/>
              <p:nvPr/>
            </p:nvSpPr>
            <p:spPr bwMode="auto">
              <a:xfrm>
                <a:off x="2861" y="4040"/>
                <a:ext cx="61" cy="47"/>
              </a:xfrm>
              <a:custGeom>
                <a:avLst/>
                <a:gdLst>
                  <a:gd name="T0" fmla="*/ 0 w 26"/>
                  <a:gd name="T1" fmla="*/ 0 h 20"/>
                  <a:gd name="T2" fmla="*/ 26 w 26"/>
                  <a:gd name="T3" fmla="*/ 18 h 20"/>
                  <a:gd name="T4" fmla="*/ 0 w 26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0" y="0"/>
                    </a:moveTo>
                    <a:cubicBezTo>
                      <a:pt x="9" y="6"/>
                      <a:pt x="17" y="12"/>
                      <a:pt x="26" y="18"/>
                    </a:cubicBezTo>
                    <a:cubicBezTo>
                      <a:pt x="20" y="20"/>
                      <a:pt x="2" y="8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9" name="Freeform 1402"/>
              <p:cNvSpPr/>
              <p:nvPr/>
            </p:nvSpPr>
            <p:spPr bwMode="auto">
              <a:xfrm>
                <a:off x="2842" y="4101"/>
                <a:ext cx="49" cy="24"/>
              </a:xfrm>
              <a:custGeom>
                <a:avLst/>
                <a:gdLst>
                  <a:gd name="T0" fmla="*/ 18 w 21"/>
                  <a:gd name="T1" fmla="*/ 0 h 10"/>
                  <a:gd name="T2" fmla="*/ 17 w 21"/>
                  <a:gd name="T3" fmla="*/ 5 h 10"/>
                  <a:gd name="T4" fmla="*/ 4 w 21"/>
                  <a:gd name="T5" fmla="*/ 10 h 10"/>
                  <a:gd name="T6" fmla="*/ 0 w 21"/>
                  <a:gd name="T7" fmla="*/ 8 h 10"/>
                  <a:gd name="T8" fmla="*/ 3 w 21"/>
                  <a:gd name="T9" fmla="*/ 5 h 10"/>
                  <a:gd name="T10" fmla="*/ 18 w 21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0">
                    <a:moveTo>
                      <a:pt x="18" y="0"/>
                    </a:moveTo>
                    <a:cubicBezTo>
                      <a:pt x="20" y="1"/>
                      <a:pt x="21" y="3"/>
                      <a:pt x="17" y="5"/>
                    </a:cubicBezTo>
                    <a:cubicBezTo>
                      <a:pt x="13" y="7"/>
                      <a:pt x="8" y="8"/>
                      <a:pt x="4" y="10"/>
                    </a:cubicBezTo>
                    <a:cubicBezTo>
                      <a:pt x="3" y="10"/>
                      <a:pt x="1" y="9"/>
                      <a:pt x="0" y="8"/>
                    </a:cubicBezTo>
                    <a:cubicBezTo>
                      <a:pt x="1" y="7"/>
                      <a:pt x="2" y="6"/>
                      <a:pt x="3" y="5"/>
                    </a:cubicBezTo>
                    <a:cubicBezTo>
                      <a:pt x="8" y="4"/>
                      <a:pt x="12" y="2"/>
                      <a:pt x="1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0" name="Freeform 1403"/>
              <p:cNvSpPr/>
              <p:nvPr/>
            </p:nvSpPr>
            <p:spPr bwMode="auto">
              <a:xfrm>
                <a:off x="1980" y="3372"/>
                <a:ext cx="36" cy="54"/>
              </a:xfrm>
              <a:custGeom>
                <a:avLst/>
                <a:gdLst>
                  <a:gd name="T0" fmla="*/ 15 w 15"/>
                  <a:gd name="T1" fmla="*/ 0 h 23"/>
                  <a:gd name="T2" fmla="*/ 4 w 15"/>
                  <a:gd name="T3" fmla="*/ 23 h 23"/>
                  <a:gd name="T4" fmla="*/ 15 w 15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23">
                    <a:moveTo>
                      <a:pt x="15" y="0"/>
                    </a:moveTo>
                    <a:cubicBezTo>
                      <a:pt x="11" y="7"/>
                      <a:pt x="7" y="15"/>
                      <a:pt x="4" y="23"/>
                    </a:cubicBezTo>
                    <a:cubicBezTo>
                      <a:pt x="0" y="15"/>
                      <a:pt x="9" y="0"/>
                      <a:pt x="1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1" name="Freeform 1404"/>
              <p:cNvSpPr/>
              <p:nvPr/>
            </p:nvSpPr>
            <p:spPr bwMode="auto">
              <a:xfrm>
                <a:off x="2548" y="3933"/>
                <a:ext cx="33" cy="33"/>
              </a:xfrm>
              <a:custGeom>
                <a:avLst/>
                <a:gdLst>
                  <a:gd name="T0" fmla="*/ 14 w 14"/>
                  <a:gd name="T1" fmla="*/ 14 h 14"/>
                  <a:gd name="T2" fmla="*/ 1 w 14"/>
                  <a:gd name="T3" fmla="*/ 1 h 14"/>
                  <a:gd name="T4" fmla="*/ 5 w 14"/>
                  <a:gd name="T5" fmla="*/ 0 h 14"/>
                  <a:gd name="T6" fmla="*/ 14 w 14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4">
                    <a:moveTo>
                      <a:pt x="14" y="14"/>
                    </a:moveTo>
                    <a:cubicBezTo>
                      <a:pt x="7" y="14"/>
                      <a:pt x="0" y="5"/>
                      <a:pt x="1" y="1"/>
                    </a:cubicBezTo>
                    <a:cubicBezTo>
                      <a:pt x="2" y="0"/>
                      <a:pt x="5" y="0"/>
                      <a:pt x="5" y="0"/>
                    </a:cubicBezTo>
                    <a:cubicBezTo>
                      <a:pt x="8" y="4"/>
                      <a:pt x="10" y="9"/>
                      <a:pt x="14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2" name="Freeform 1405"/>
              <p:cNvSpPr/>
              <p:nvPr/>
            </p:nvSpPr>
            <p:spPr bwMode="auto">
              <a:xfrm>
                <a:off x="2678" y="3369"/>
                <a:ext cx="38" cy="22"/>
              </a:xfrm>
              <a:custGeom>
                <a:avLst/>
                <a:gdLst>
                  <a:gd name="T0" fmla="*/ 0 w 16"/>
                  <a:gd name="T1" fmla="*/ 3 h 9"/>
                  <a:gd name="T2" fmla="*/ 11 w 16"/>
                  <a:gd name="T3" fmla="*/ 0 h 9"/>
                  <a:gd name="T4" fmla="*/ 14 w 16"/>
                  <a:gd name="T5" fmla="*/ 0 h 9"/>
                  <a:gd name="T6" fmla="*/ 15 w 16"/>
                  <a:gd name="T7" fmla="*/ 4 h 9"/>
                  <a:gd name="T8" fmla="*/ 7 w 16"/>
                  <a:gd name="T9" fmla="*/ 9 h 9"/>
                  <a:gd name="T10" fmla="*/ 0 w 16"/>
                  <a:gd name="T1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9">
                    <a:moveTo>
                      <a:pt x="0" y="3"/>
                    </a:moveTo>
                    <a:cubicBezTo>
                      <a:pt x="5" y="5"/>
                      <a:pt x="9" y="5"/>
                      <a:pt x="11" y="0"/>
                    </a:cubicBezTo>
                    <a:cubicBezTo>
                      <a:pt x="12" y="0"/>
                      <a:pt x="14" y="0"/>
                      <a:pt x="14" y="0"/>
                    </a:cubicBezTo>
                    <a:cubicBezTo>
                      <a:pt x="15" y="1"/>
                      <a:pt x="16" y="3"/>
                      <a:pt x="15" y="4"/>
                    </a:cubicBezTo>
                    <a:cubicBezTo>
                      <a:pt x="13" y="6"/>
                      <a:pt x="10" y="8"/>
                      <a:pt x="7" y="9"/>
                    </a:cubicBezTo>
                    <a:cubicBezTo>
                      <a:pt x="4" y="9"/>
                      <a:pt x="1" y="7"/>
                      <a:pt x="0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3" name="Freeform 1406"/>
              <p:cNvSpPr/>
              <p:nvPr/>
            </p:nvSpPr>
            <p:spPr bwMode="auto">
              <a:xfrm>
                <a:off x="3379" y="3493"/>
                <a:ext cx="14" cy="40"/>
              </a:xfrm>
              <a:custGeom>
                <a:avLst/>
                <a:gdLst>
                  <a:gd name="T0" fmla="*/ 6 w 6"/>
                  <a:gd name="T1" fmla="*/ 0 h 17"/>
                  <a:gd name="T2" fmla="*/ 4 w 6"/>
                  <a:gd name="T3" fmla="*/ 16 h 17"/>
                  <a:gd name="T4" fmla="*/ 2 w 6"/>
                  <a:gd name="T5" fmla="*/ 17 h 17"/>
                  <a:gd name="T6" fmla="*/ 1 w 6"/>
                  <a:gd name="T7" fmla="*/ 16 h 17"/>
                  <a:gd name="T8" fmla="*/ 4 w 6"/>
                  <a:gd name="T9" fmla="*/ 0 h 17"/>
                  <a:gd name="T10" fmla="*/ 6 w 6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7">
                    <a:moveTo>
                      <a:pt x="6" y="0"/>
                    </a:moveTo>
                    <a:cubicBezTo>
                      <a:pt x="5" y="5"/>
                      <a:pt x="5" y="11"/>
                      <a:pt x="4" y="16"/>
                    </a:cubicBezTo>
                    <a:cubicBezTo>
                      <a:pt x="4" y="16"/>
                      <a:pt x="3" y="17"/>
                      <a:pt x="2" y="17"/>
                    </a:cubicBezTo>
                    <a:cubicBezTo>
                      <a:pt x="2" y="17"/>
                      <a:pt x="1" y="16"/>
                      <a:pt x="1" y="16"/>
                    </a:cubicBezTo>
                    <a:cubicBezTo>
                      <a:pt x="0" y="10"/>
                      <a:pt x="1" y="4"/>
                      <a:pt x="4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4" name="Freeform 1407"/>
              <p:cNvSpPr/>
              <p:nvPr/>
            </p:nvSpPr>
            <p:spPr bwMode="auto">
              <a:xfrm>
                <a:off x="2529" y="3859"/>
                <a:ext cx="17" cy="33"/>
              </a:xfrm>
              <a:custGeom>
                <a:avLst/>
                <a:gdLst>
                  <a:gd name="T0" fmla="*/ 0 w 7"/>
                  <a:gd name="T1" fmla="*/ 3 h 14"/>
                  <a:gd name="T2" fmla="*/ 2 w 7"/>
                  <a:gd name="T3" fmla="*/ 0 h 14"/>
                  <a:gd name="T4" fmla="*/ 4 w 7"/>
                  <a:gd name="T5" fmla="*/ 2 h 14"/>
                  <a:gd name="T6" fmla="*/ 7 w 7"/>
                  <a:gd name="T7" fmla="*/ 12 h 14"/>
                  <a:gd name="T8" fmla="*/ 6 w 7"/>
                  <a:gd name="T9" fmla="*/ 14 h 14"/>
                  <a:gd name="T10" fmla="*/ 3 w 7"/>
                  <a:gd name="T11" fmla="*/ 13 h 14"/>
                  <a:gd name="T12" fmla="*/ 0 w 7"/>
                  <a:gd name="T1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3"/>
                    </a:moveTo>
                    <a:cubicBezTo>
                      <a:pt x="0" y="2"/>
                      <a:pt x="1" y="1"/>
                      <a:pt x="2" y="0"/>
                    </a:cubicBezTo>
                    <a:cubicBezTo>
                      <a:pt x="2" y="1"/>
                      <a:pt x="4" y="1"/>
                      <a:pt x="4" y="2"/>
                    </a:cubicBezTo>
                    <a:cubicBezTo>
                      <a:pt x="5" y="5"/>
                      <a:pt x="6" y="8"/>
                      <a:pt x="7" y="12"/>
                    </a:cubicBezTo>
                    <a:cubicBezTo>
                      <a:pt x="7" y="13"/>
                      <a:pt x="6" y="14"/>
                      <a:pt x="6" y="14"/>
                    </a:cubicBezTo>
                    <a:cubicBezTo>
                      <a:pt x="5" y="14"/>
                      <a:pt x="3" y="14"/>
                      <a:pt x="3" y="13"/>
                    </a:cubicBezTo>
                    <a:cubicBezTo>
                      <a:pt x="2" y="10"/>
                      <a:pt x="1" y="6"/>
                      <a:pt x="0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5" name="Freeform 1408"/>
              <p:cNvSpPr/>
              <p:nvPr/>
            </p:nvSpPr>
            <p:spPr bwMode="auto">
              <a:xfrm>
                <a:off x="2011" y="3704"/>
                <a:ext cx="26" cy="29"/>
              </a:xfrm>
              <a:custGeom>
                <a:avLst/>
                <a:gdLst>
                  <a:gd name="T0" fmla="*/ 0 w 11"/>
                  <a:gd name="T1" fmla="*/ 0 h 12"/>
                  <a:gd name="T2" fmla="*/ 10 w 11"/>
                  <a:gd name="T3" fmla="*/ 10 h 12"/>
                  <a:gd name="T4" fmla="*/ 9 w 11"/>
                  <a:gd name="T5" fmla="*/ 12 h 12"/>
                  <a:gd name="T6" fmla="*/ 7 w 11"/>
                  <a:gd name="T7" fmla="*/ 12 h 12"/>
                  <a:gd name="T8" fmla="*/ 0 w 11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0" y="0"/>
                    </a:moveTo>
                    <a:cubicBezTo>
                      <a:pt x="6" y="0"/>
                      <a:pt x="11" y="6"/>
                      <a:pt x="10" y="10"/>
                    </a:cubicBezTo>
                    <a:cubicBezTo>
                      <a:pt x="10" y="11"/>
                      <a:pt x="9" y="12"/>
                      <a:pt x="9" y="12"/>
                    </a:cubicBezTo>
                    <a:cubicBezTo>
                      <a:pt x="8" y="12"/>
                      <a:pt x="7" y="12"/>
                      <a:pt x="7" y="12"/>
                    </a:cubicBezTo>
                    <a:cubicBezTo>
                      <a:pt x="4" y="8"/>
                      <a:pt x="2" y="4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6" name="Freeform 1409"/>
              <p:cNvSpPr/>
              <p:nvPr/>
            </p:nvSpPr>
            <p:spPr bwMode="auto">
              <a:xfrm>
                <a:off x="3698" y="4075"/>
                <a:ext cx="22" cy="29"/>
              </a:xfrm>
              <a:custGeom>
                <a:avLst/>
                <a:gdLst>
                  <a:gd name="T0" fmla="*/ 9 w 9"/>
                  <a:gd name="T1" fmla="*/ 2 h 12"/>
                  <a:gd name="T2" fmla="*/ 8 w 9"/>
                  <a:gd name="T3" fmla="*/ 4 h 12"/>
                  <a:gd name="T4" fmla="*/ 2 w 9"/>
                  <a:gd name="T5" fmla="*/ 12 h 12"/>
                  <a:gd name="T6" fmla="*/ 0 w 9"/>
                  <a:gd name="T7" fmla="*/ 10 h 12"/>
                  <a:gd name="T8" fmla="*/ 6 w 9"/>
                  <a:gd name="T9" fmla="*/ 0 h 12"/>
                  <a:gd name="T10" fmla="*/ 9 w 9"/>
                  <a:gd name="T1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2">
                    <a:moveTo>
                      <a:pt x="9" y="2"/>
                    </a:moveTo>
                    <a:cubicBezTo>
                      <a:pt x="8" y="3"/>
                      <a:pt x="8" y="3"/>
                      <a:pt x="8" y="4"/>
                    </a:cubicBezTo>
                    <a:cubicBezTo>
                      <a:pt x="6" y="6"/>
                      <a:pt x="4" y="9"/>
                      <a:pt x="2" y="12"/>
                    </a:cubicBezTo>
                    <a:cubicBezTo>
                      <a:pt x="2" y="12"/>
                      <a:pt x="0" y="10"/>
                      <a:pt x="0" y="10"/>
                    </a:cubicBezTo>
                    <a:cubicBezTo>
                      <a:pt x="1" y="7"/>
                      <a:pt x="3" y="4"/>
                      <a:pt x="6" y="0"/>
                    </a:cubicBezTo>
                    <a:cubicBezTo>
                      <a:pt x="6" y="0"/>
                      <a:pt x="8" y="1"/>
                      <a:pt x="9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7" name="Freeform 1410"/>
              <p:cNvSpPr/>
              <p:nvPr/>
            </p:nvSpPr>
            <p:spPr bwMode="auto">
              <a:xfrm>
                <a:off x="3779" y="3859"/>
                <a:ext cx="16" cy="24"/>
              </a:xfrm>
              <a:custGeom>
                <a:avLst/>
                <a:gdLst>
                  <a:gd name="T0" fmla="*/ 0 w 7"/>
                  <a:gd name="T1" fmla="*/ 4 h 10"/>
                  <a:gd name="T2" fmla="*/ 4 w 7"/>
                  <a:gd name="T3" fmla="*/ 0 h 10"/>
                  <a:gd name="T4" fmla="*/ 7 w 7"/>
                  <a:gd name="T5" fmla="*/ 6 h 10"/>
                  <a:gd name="T6" fmla="*/ 5 w 7"/>
                  <a:gd name="T7" fmla="*/ 10 h 10"/>
                  <a:gd name="T8" fmla="*/ 0 w 7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0" y="4"/>
                    </a:moveTo>
                    <a:cubicBezTo>
                      <a:pt x="2" y="2"/>
                      <a:pt x="3" y="1"/>
                      <a:pt x="4" y="0"/>
                    </a:cubicBezTo>
                    <a:cubicBezTo>
                      <a:pt x="5" y="2"/>
                      <a:pt x="7" y="4"/>
                      <a:pt x="7" y="6"/>
                    </a:cubicBezTo>
                    <a:cubicBezTo>
                      <a:pt x="7" y="7"/>
                      <a:pt x="6" y="9"/>
                      <a:pt x="5" y="10"/>
                    </a:cubicBezTo>
                    <a:cubicBezTo>
                      <a:pt x="3" y="8"/>
                      <a:pt x="2" y="7"/>
                      <a:pt x="0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8" name="Freeform 1411"/>
              <p:cNvSpPr/>
              <p:nvPr/>
            </p:nvSpPr>
            <p:spPr bwMode="auto">
              <a:xfrm>
                <a:off x="3263" y="3647"/>
                <a:ext cx="26" cy="22"/>
              </a:xfrm>
              <a:custGeom>
                <a:avLst/>
                <a:gdLst>
                  <a:gd name="T0" fmla="*/ 0 w 11"/>
                  <a:gd name="T1" fmla="*/ 8 h 9"/>
                  <a:gd name="T2" fmla="*/ 8 w 11"/>
                  <a:gd name="T3" fmla="*/ 0 h 9"/>
                  <a:gd name="T4" fmla="*/ 11 w 11"/>
                  <a:gd name="T5" fmla="*/ 2 h 9"/>
                  <a:gd name="T6" fmla="*/ 0 w 11"/>
                  <a:gd name="T7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0" y="8"/>
                    </a:moveTo>
                    <a:cubicBezTo>
                      <a:pt x="3" y="5"/>
                      <a:pt x="6" y="2"/>
                      <a:pt x="8" y="0"/>
                    </a:cubicBezTo>
                    <a:cubicBezTo>
                      <a:pt x="9" y="0"/>
                      <a:pt x="11" y="1"/>
                      <a:pt x="11" y="2"/>
                    </a:cubicBezTo>
                    <a:cubicBezTo>
                      <a:pt x="11" y="5"/>
                      <a:pt x="5" y="9"/>
                      <a:pt x="0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9" name="Freeform 1412"/>
              <p:cNvSpPr/>
              <p:nvPr/>
            </p:nvSpPr>
            <p:spPr bwMode="auto">
              <a:xfrm>
                <a:off x="3705" y="4111"/>
                <a:ext cx="22" cy="21"/>
              </a:xfrm>
              <a:custGeom>
                <a:avLst/>
                <a:gdLst>
                  <a:gd name="T0" fmla="*/ 9 w 9"/>
                  <a:gd name="T1" fmla="*/ 3 h 9"/>
                  <a:gd name="T2" fmla="*/ 2 w 9"/>
                  <a:gd name="T3" fmla="*/ 9 h 9"/>
                  <a:gd name="T4" fmla="*/ 0 w 9"/>
                  <a:gd name="T5" fmla="*/ 7 h 9"/>
                  <a:gd name="T6" fmla="*/ 6 w 9"/>
                  <a:gd name="T7" fmla="*/ 0 h 9"/>
                  <a:gd name="T8" fmla="*/ 9 w 9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9" y="3"/>
                    </a:moveTo>
                    <a:cubicBezTo>
                      <a:pt x="6" y="5"/>
                      <a:pt x="4" y="7"/>
                      <a:pt x="2" y="9"/>
                    </a:cubicBezTo>
                    <a:cubicBezTo>
                      <a:pt x="2" y="9"/>
                      <a:pt x="0" y="7"/>
                      <a:pt x="0" y="7"/>
                    </a:cubicBezTo>
                    <a:cubicBezTo>
                      <a:pt x="2" y="4"/>
                      <a:pt x="4" y="2"/>
                      <a:pt x="6" y="0"/>
                    </a:cubicBezTo>
                    <a:cubicBezTo>
                      <a:pt x="6" y="1"/>
                      <a:pt x="7" y="2"/>
                      <a:pt x="9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0" name="Freeform 1413"/>
              <p:cNvSpPr/>
              <p:nvPr/>
            </p:nvSpPr>
            <p:spPr bwMode="auto">
              <a:xfrm>
                <a:off x="1971" y="3581"/>
                <a:ext cx="14" cy="38"/>
              </a:xfrm>
              <a:custGeom>
                <a:avLst/>
                <a:gdLst>
                  <a:gd name="T0" fmla="*/ 2 w 6"/>
                  <a:gd name="T1" fmla="*/ 16 h 16"/>
                  <a:gd name="T2" fmla="*/ 0 w 6"/>
                  <a:gd name="T3" fmla="*/ 0 h 16"/>
                  <a:gd name="T4" fmla="*/ 2 w 6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6">
                    <a:moveTo>
                      <a:pt x="2" y="16"/>
                    </a:moveTo>
                    <a:cubicBezTo>
                      <a:pt x="1" y="10"/>
                      <a:pt x="1" y="6"/>
                      <a:pt x="0" y="0"/>
                    </a:cubicBezTo>
                    <a:cubicBezTo>
                      <a:pt x="5" y="4"/>
                      <a:pt x="6" y="10"/>
                      <a:pt x="2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1" name="Freeform 1414"/>
              <p:cNvSpPr/>
              <p:nvPr/>
            </p:nvSpPr>
            <p:spPr bwMode="auto">
              <a:xfrm>
                <a:off x="3374" y="3823"/>
                <a:ext cx="19" cy="24"/>
              </a:xfrm>
              <a:custGeom>
                <a:avLst/>
                <a:gdLst>
                  <a:gd name="T0" fmla="*/ 4 w 8"/>
                  <a:gd name="T1" fmla="*/ 0 h 10"/>
                  <a:gd name="T2" fmla="*/ 8 w 8"/>
                  <a:gd name="T3" fmla="*/ 6 h 10"/>
                  <a:gd name="T4" fmla="*/ 5 w 8"/>
                  <a:gd name="T5" fmla="*/ 9 h 10"/>
                  <a:gd name="T6" fmla="*/ 1 w 8"/>
                  <a:gd name="T7" fmla="*/ 6 h 10"/>
                  <a:gd name="T8" fmla="*/ 4 w 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4" y="0"/>
                    </a:moveTo>
                    <a:cubicBezTo>
                      <a:pt x="6" y="3"/>
                      <a:pt x="8" y="4"/>
                      <a:pt x="8" y="6"/>
                    </a:cubicBezTo>
                    <a:cubicBezTo>
                      <a:pt x="8" y="7"/>
                      <a:pt x="5" y="10"/>
                      <a:pt x="5" y="9"/>
                    </a:cubicBezTo>
                    <a:cubicBezTo>
                      <a:pt x="3" y="9"/>
                      <a:pt x="1" y="7"/>
                      <a:pt x="1" y="6"/>
                    </a:cubicBezTo>
                    <a:cubicBezTo>
                      <a:pt x="0" y="5"/>
                      <a:pt x="2" y="3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2" name="Freeform 1415"/>
              <p:cNvSpPr/>
              <p:nvPr/>
            </p:nvSpPr>
            <p:spPr bwMode="auto">
              <a:xfrm>
                <a:off x="3732" y="4075"/>
                <a:ext cx="21" cy="19"/>
              </a:xfrm>
              <a:custGeom>
                <a:avLst/>
                <a:gdLst>
                  <a:gd name="T0" fmla="*/ 9 w 9"/>
                  <a:gd name="T1" fmla="*/ 2 h 8"/>
                  <a:gd name="T2" fmla="*/ 3 w 9"/>
                  <a:gd name="T3" fmla="*/ 8 h 8"/>
                  <a:gd name="T4" fmla="*/ 0 w 9"/>
                  <a:gd name="T5" fmla="*/ 6 h 8"/>
                  <a:gd name="T6" fmla="*/ 5 w 9"/>
                  <a:gd name="T7" fmla="*/ 0 h 8"/>
                  <a:gd name="T8" fmla="*/ 9 w 9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9" y="2"/>
                    </a:moveTo>
                    <a:cubicBezTo>
                      <a:pt x="7" y="5"/>
                      <a:pt x="5" y="6"/>
                      <a:pt x="3" y="8"/>
                    </a:cubicBezTo>
                    <a:cubicBezTo>
                      <a:pt x="3" y="8"/>
                      <a:pt x="0" y="6"/>
                      <a:pt x="0" y="6"/>
                    </a:cubicBezTo>
                    <a:cubicBezTo>
                      <a:pt x="2" y="4"/>
                      <a:pt x="3" y="2"/>
                      <a:pt x="5" y="0"/>
                    </a:cubicBezTo>
                    <a:cubicBezTo>
                      <a:pt x="5" y="0"/>
                      <a:pt x="7" y="1"/>
                      <a:pt x="9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3" name="Freeform 1416"/>
              <p:cNvSpPr/>
              <p:nvPr/>
            </p:nvSpPr>
            <p:spPr bwMode="auto">
              <a:xfrm>
                <a:off x="3803" y="3876"/>
                <a:ext cx="14" cy="21"/>
              </a:xfrm>
              <a:custGeom>
                <a:avLst/>
                <a:gdLst>
                  <a:gd name="T0" fmla="*/ 0 w 6"/>
                  <a:gd name="T1" fmla="*/ 9 h 9"/>
                  <a:gd name="T2" fmla="*/ 2 w 6"/>
                  <a:gd name="T3" fmla="*/ 0 h 9"/>
                  <a:gd name="T4" fmla="*/ 5 w 6"/>
                  <a:gd name="T5" fmla="*/ 1 h 9"/>
                  <a:gd name="T6" fmla="*/ 3 w 6"/>
                  <a:gd name="T7" fmla="*/ 9 h 9"/>
                  <a:gd name="T8" fmla="*/ 0 w 6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0" y="9"/>
                    </a:moveTo>
                    <a:cubicBezTo>
                      <a:pt x="1" y="6"/>
                      <a:pt x="1" y="3"/>
                      <a:pt x="2" y="0"/>
                    </a:cubicBezTo>
                    <a:cubicBezTo>
                      <a:pt x="3" y="1"/>
                      <a:pt x="5" y="1"/>
                      <a:pt x="5" y="1"/>
                    </a:cubicBezTo>
                    <a:cubicBezTo>
                      <a:pt x="6" y="5"/>
                      <a:pt x="6" y="8"/>
                      <a:pt x="3" y="9"/>
                    </a:cubicBez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4" name="Freeform 1417"/>
              <p:cNvSpPr/>
              <p:nvPr/>
            </p:nvSpPr>
            <p:spPr bwMode="auto">
              <a:xfrm>
                <a:off x="2913" y="3952"/>
                <a:ext cx="23" cy="19"/>
              </a:xfrm>
              <a:custGeom>
                <a:avLst/>
                <a:gdLst>
                  <a:gd name="T0" fmla="*/ 0 w 10"/>
                  <a:gd name="T1" fmla="*/ 8 h 8"/>
                  <a:gd name="T2" fmla="*/ 9 w 10"/>
                  <a:gd name="T3" fmla="*/ 0 h 8"/>
                  <a:gd name="T4" fmla="*/ 0 w 10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0" y="8"/>
                    </a:moveTo>
                    <a:cubicBezTo>
                      <a:pt x="1" y="3"/>
                      <a:pt x="5" y="2"/>
                      <a:pt x="9" y="0"/>
                    </a:cubicBezTo>
                    <a:cubicBezTo>
                      <a:pt x="10" y="5"/>
                      <a:pt x="6" y="8"/>
                      <a:pt x="0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5" name="Freeform 1418"/>
              <p:cNvSpPr/>
              <p:nvPr/>
            </p:nvSpPr>
            <p:spPr bwMode="auto">
              <a:xfrm>
                <a:off x="3305" y="3621"/>
                <a:ext cx="22" cy="24"/>
              </a:xfrm>
              <a:custGeom>
                <a:avLst/>
                <a:gdLst>
                  <a:gd name="T0" fmla="*/ 9 w 9"/>
                  <a:gd name="T1" fmla="*/ 0 h 10"/>
                  <a:gd name="T2" fmla="*/ 1 w 9"/>
                  <a:gd name="T3" fmla="*/ 10 h 10"/>
                  <a:gd name="T4" fmla="*/ 9 w 9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0">
                    <a:moveTo>
                      <a:pt x="9" y="0"/>
                    </a:moveTo>
                    <a:cubicBezTo>
                      <a:pt x="6" y="4"/>
                      <a:pt x="4" y="7"/>
                      <a:pt x="1" y="10"/>
                    </a:cubicBezTo>
                    <a:cubicBezTo>
                      <a:pt x="0" y="3"/>
                      <a:pt x="2" y="0"/>
                      <a:pt x="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6" name="Freeform 1419"/>
              <p:cNvSpPr/>
              <p:nvPr/>
            </p:nvSpPr>
            <p:spPr bwMode="auto">
              <a:xfrm>
                <a:off x="3374" y="3868"/>
                <a:ext cx="17" cy="24"/>
              </a:xfrm>
              <a:custGeom>
                <a:avLst/>
                <a:gdLst>
                  <a:gd name="T0" fmla="*/ 3 w 7"/>
                  <a:gd name="T1" fmla="*/ 10 h 10"/>
                  <a:gd name="T2" fmla="*/ 0 w 7"/>
                  <a:gd name="T3" fmla="*/ 3 h 10"/>
                  <a:gd name="T4" fmla="*/ 3 w 7"/>
                  <a:gd name="T5" fmla="*/ 0 h 10"/>
                  <a:gd name="T6" fmla="*/ 6 w 7"/>
                  <a:gd name="T7" fmla="*/ 4 h 10"/>
                  <a:gd name="T8" fmla="*/ 3 w 7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3" y="10"/>
                    </a:moveTo>
                    <a:cubicBezTo>
                      <a:pt x="2" y="6"/>
                      <a:pt x="0" y="5"/>
                      <a:pt x="0" y="3"/>
                    </a:cubicBezTo>
                    <a:cubicBezTo>
                      <a:pt x="0" y="2"/>
                      <a:pt x="2" y="1"/>
                      <a:pt x="3" y="0"/>
                    </a:cubicBezTo>
                    <a:cubicBezTo>
                      <a:pt x="4" y="1"/>
                      <a:pt x="6" y="2"/>
                      <a:pt x="6" y="4"/>
                    </a:cubicBezTo>
                    <a:cubicBezTo>
                      <a:pt x="7" y="5"/>
                      <a:pt x="5" y="6"/>
                      <a:pt x="3" y="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7" name="Freeform 1420"/>
              <p:cNvSpPr/>
              <p:nvPr/>
            </p:nvSpPr>
            <p:spPr bwMode="auto">
              <a:xfrm>
                <a:off x="3305" y="3645"/>
                <a:ext cx="27" cy="19"/>
              </a:xfrm>
              <a:custGeom>
                <a:avLst/>
                <a:gdLst>
                  <a:gd name="T0" fmla="*/ 11 w 11"/>
                  <a:gd name="T1" fmla="*/ 2 h 8"/>
                  <a:gd name="T2" fmla="*/ 3 w 11"/>
                  <a:gd name="T3" fmla="*/ 7 h 8"/>
                  <a:gd name="T4" fmla="*/ 0 w 11"/>
                  <a:gd name="T5" fmla="*/ 6 h 8"/>
                  <a:gd name="T6" fmla="*/ 7 w 11"/>
                  <a:gd name="T7" fmla="*/ 0 h 8"/>
                  <a:gd name="T8" fmla="*/ 11 w 11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11" y="2"/>
                    </a:moveTo>
                    <a:cubicBezTo>
                      <a:pt x="7" y="5"/>
                      <a:pt x="5" y="6"/>
                      <a:pt x="3" y="7"/>
                    </a:cubicBezTo>
                    <a:cubicBezTo>
                      <a:pt x="3" y="8"/>
                      <a:pt x="1" y="6"/>
                      <a:pt x="0" y="6"/>
                    </a:cubicBezTo>
                    <a:cubicBezTo>
                      <a:pt x="2" y="4"/>
                      <a:pt x="4" y="2"/>
                      <a:pt x="7" y="0"/>
                    </a:cubicBezTo>
                    <a:cubicBezTo>
                      <a:pt x="7" y="0"/>
                      <a:pt x="8" y="1"/>
                      <a:pt x="1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8" name="Freeform 1421"/>
              <p:cNvSpPr/>
              <p:nvPr/>
            </p:nvSpPr>
            <p:spPr bwMode="auto">
              <a:xfrm>
                <a:off x="1973" y="3547"/>
                <a:ext cx="14" cy="24"/>
              </a:xfrm>
              <a:custGeom>
                <a:avLst/>
                <a:gdLst>
                  <a:gd name="T0" fmla="*/ 0 w 6"/>
                  <a:gd name="T1" fmla="*/ 0 h 10"/>
                  <a:gd name="T2" fmla="*/ 3 w 6"/>
                  <a:gd name="T3" fmla="*/ 1 h 10"/>
                  <a:gd name="T4" fmla="*/ 6 w 6"/>
                  <a:gd name="T5" fmla="*/ 10 h 10"/>
                  <a:gd name="T6" fmla="*/ 4 w 6"/>
                  <a:gd name="T7" fmla="*/ 10 h 10"/>
                  <a:gd name="T8" fmla="*/ 0 w 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4"/>
                      <a:pt x="5" y="7"/>
                      <a:pt x="6" y="10"/>
                    </a:cubicBezTo>
                    <a:cubicBezTo>
                      <a:pt x="5" y="10"/>
                      <a:pt x="4" y="10"/>
                      <a:pt x="4" y="10"/>
                    </a:cubicBezTo>
                    <a:cubicBezTo>
                      <a:pt x="3" y="7"/>
                      <a:pt x="2" y="4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9" name="Freeform 1422"/>
              <p:cNvSpPr/>
              <p:nvPr/>
            </p:nvSpPr>
            <p:spPr bwMode="auto">
              <a:xfrm>
                <a:off x="3807" y="3821"/>
                <a:ext cx="17" cy="19"/>
              </a:xfrm>
              <a:custGeom>
                <a:avLst/>
                <a:gdLst>
                  <a:gd name="T0" fmla="*/ 7 w 7"/>
                  <a:gd name="T1" fmla="*/ 4 h 8"/>
                  <a:gd name="T2" fmla="*/ 4 w 7"/>
                  <a:gd name="T3" fmla="*/ 8 h 8"/>
                  <a:gd name="T4" fmla="*/ 0 w 7"/>
                  <a:gd name="T5" fmla="*/ 3 h 8"/>
                  <a:gd name="T6" fmla="*/ 2 w 7"/>
                  <a:gd name="T7" fmla="*/ 0 h 8"/>
                  <a:gd name="T8" fmla="*/ 7 w 7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cubicBezTo>
                      <a:pt x="6" y="6"/>
                      <a:pt x="5" y="7"/>
                      <a:pt x="4" y="8"/>
                    </a:cubicBezTo>
                    <a:cubicBezTo>
                      <a:pt x="3" y="6"/>
                      <a:pt x="1" y="5"/>
                      <a:pt x="0" y="3"/>
                    </a:cubicBezTo>
                    <a:cubicBezTo>
                      <a:pt x="0" y="3"/>
                      <a:pt x="2" y="1"/>
                      <a:pt x="2" y="0"/>
                    </a:cubicBezTo>
                    <a:cubicBezTo>
                      <a:pt x="4" y="1"/>
                      <a:pt x="5" y="3"/>
                      <a:pt x="7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0" name="Freeform 1423"/>
              <p:cNvSpPr/>
              <p:nvPr/>
            </p:nvSpPr>
            <p:spPr bwMode="auto">
              <a:xfrm>
                <a:off x="3343" y="3830"/>
                <a:ext cx="15" cy="22"/>
              </a:xfrm>
              <a:custGeom>
                <a:avLst/>
                <a:gdLst>
                  <a:gd name="T0" fmla="*/ 3 w 6"/>
                  <a:gd name="T1" fmla="*/ 9 h 9"/>
                  <a:gd name="T2" fmla="*/ 0 w 6"/>
                  <a:gd name="T3" fmla="*/ 3 h 9"/>
                  <a:gd name="T4" fmla="*/ 2 w 6"/>
                  <a:gd name="T5" fmla="*/ 0 h 9"/>
                  <a:gd name="T6" fmla="*/ 5 w 6"/>
                  <a:gd name="T7" fmla="*/ 4 h 9"/>
                  <a:gd name="T8" fmla="*/ 3 w 6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3" y="9"/>
                    </a:moveTo>
                    <a:cubicBezTo>
                      <a:pt x="1" y="6"/>
                      <a:pt x="0" y="5"/>
                      <a:pt x="0" y="3"/>
                    </a:cubicBezTo>
                    <a:cubicBezTo>
                      <a:pt x="0" y="3"/>
                      <a:pt x="1" y="1"/>
                      <a:pt x="2" y="0"/>
                    </a:cubicBezTo>
                    <a:cubicBezTo>
                      <a:pt x="3" y="1"/>
                      <a:pt x="5" y="2"/>
                      <a:pt x="5" y="4"/>
                    </a:cubicBezTo>
                    <a:cubicBezTo>
                      <a:pt x="6" y="5"/>
                      <a:pt x="4" y="6"/>
                      <a:pt x="3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1" name="Freeform 1424"/>
              <p:cNvSpPr/>
              <p:nvPr/>
            </p:nvSpPr>
            <p:spPr bwMode="auto">
              <a:xfrm>
                <a:off x="3204" y="4009"/>
                <a:ext cx="19" cy="16"/>
              </a:xfrm>
              <a:custGeom>
                <a:avLst/>
                <a:gdLst>
                  <a:gd name="T0" fmla="*/ 8 w 8"/>
                  <a:gd name="T1" fmla="*/ 4 h 7"/>
                  <a:gd name="T2" fmla="*/ 3 w 8"/>
                  <a:gd name="T3" fmla="*/ 7 h 7"/>
                  <a:gd name="T4" fmla="*/ 1 w 8"/>
                  <a:gd name="T5" fmla="*/ 4 h 7"/>
                  <a:gd name="T6" fmla="*/ 4 w 8"/>
                  <a:gd name="T7" fmla="*/ 1 h 7"/>
                  <a:gd name="T8" fmla="*/ 8 w 8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8" y="4"/>
                    </a:moveTo>
                    <a:cubicBezTo>
                      <a:pt x="5" y="5"/>
                      <a:pt x="4" y="6"/>
                      <a:pt x="3" y="7"/>
                    </a:cubicBezTo>
                    <a:cubicBezTo>
                      <a:pt x="2" y="7"/>
                      <a:pt x="0" y="5"/>
                      <a:pt x="1" y="4"/>
                    </a:cubicBezTo>
                    <a:cubicBezTo>
                      <a:pt x="1" y="3"/>
                      <a:pt x="2" y="1"/>
                      <a:pt x="4" y="1"/>
                    </a:cubicBezTo>
                    <a:cubicBezTo>
                      <a:pt x="4" y="0"/>
                      <a:pt x="6" y="2"/>
                      <a:pt x="8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2" name="Freeform 1425"/>
              <p:cNvSpPr/>
              <p:nvPr/>
            </p:nvSpPr>
            <p:spPr bwMode="auto">
              <a:xfrm>
                <a:off x="2884" y="3985"/>
                <a:ext cx="17" cy="19"/>
              </a:xfrm>
              <a:custGeom>
                <a:avLst/>
                <a:gdLst>
                  <a:gd name="T0" fmla="*/ 6 w 7"/>
                  <a:gd name="T1" fmla="*/ 0 h 8"/>
                  <a:gd name="T2" fmla="*/ 7 w 7"/>
                  <a:gd name="T3" fmla="*/ 3 h 8"/>
                  <a:gd name="T4" fmla="*/ 2 w 7"/>
                  <a:gd name="T5" fmla="*/ 8 h 8"/>
                  <a:gd name="T6" fmla="*/ 1 w 7"/>
                  <a:gd name="T7" fmla="*/ 7 h 8"/>
                  <a:gd name="T8" fmla="*/ 4 w 7"/>
                  <a:gd name="T9" fmla="*/ 1 h 8"/>
                  <a:gd name="T10" fmla="*/ 6 w 7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1"/>
                      <a:pt x="7" y="2"/>
                      <a:pt x="7" y="3"/>
                    </a:cubicBezTo>
                    <a:cubicBezTo>
                      <a:pt x="6" y="5"/>
                      <a:pt x="4" y="7"/>
                      <a:pt x="2" y="8"/>
                    </a:cubicBezTo>
                    <a:cubicBezTo>
                      <a:pt x="2" y="8"/>
                      <a:pt x="0" y="7"/>
                      <a:pt x="1" y="7"/>
                    </a:cubicBezTo>
                    <a:cubicBezTo>
                      <a:pt x="2" y="5"/>
                      <a:pt x="3" y="3"/>
                      <a:pt x="4" y="1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3" name="Freeform 1426"/>
              <p:cNvSpPr/>
              <p:nvPr/>
            </p:nvSpPr>
            <p:spPr bwMode="auto">
              <a:xfrm>
                <a:off x="3234" y="3971"/>
                <a:ext cx="17" cy="16"/>
              </a:xfrm>
              <a:custGeom>
                <a:avLst/>
                <a:gdLst>
                  <a:gd name="T0" fmla="*/ 7 w 7"/>
                  <a:gd name="T1" fmla="*/ 3 h 7"/>
                  <a:gd name="T2" fmla="*/ 2 w 7"/>
                  <a:gd name="T3" fmla="*/ 7 h 7"/>
                  <a:gd name="T4" fmla="*/ 0 w 7"/>
                  <a:gd name="T5" fmla="*/ 4 h 7"/>
                  <a:gd name="T6" fmla="*/ 3 w 7"/>
                  <a:gd name="T7" fmla="*/ 1 h 7"/>
                  <a:gd name="T8" fmla="*/ 7 w 7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3"/>
                    </a:moveTo>
                    <a:cubicBezTo>
                      <a:pt x="5" y="5"/>
                      <a:pt x="4" y="6"/>
                      <a:pt x="2" y="7"/>
                    </a:cubicBezTo>
                    <a:cubicBezTo>
                      <a:pt x="2" y="6"/>
                      <a:pt x="0" y="5"/>
                      <a:pt x="0" y="4"/>
                    </a:cubicBezTo>
                    <a:cubicBezTo>
                      <a:pt x="0" y="3"/>
                      <a:pt x="2" y="1"/>
                      <a:pt x="3" y="1"/>
                    </a:cubicBezTo>
                    <a:cubicBezTo>
                      <a:pt x="4" y="0"/>
                      <a:pt x="5" y="2"/>
                      <a:pt x="7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4" name="Freeform 1427"/>
              <p:cNvSpPr/>
              <p:nvPr/>
            </p:nvSpPr>
            <p:spPr bwMode="auto">
              <a:xfrm>
                <a:off x="2075" y="3398"/>
                <a:ext cx="182" cy="423"/>
              </a:xfrm>
              <a:custGeom>
                <a:avLst/>
                <a:gdLst>
                  <a:gd name="T0" fmla="*/ 25 w 77"/>
                  <a:gd name="T1" fmla="*/ 136 h 178"/>
                  <a:gd name="T2" fmla="*/ 63 w 77"/>
                  <a:gd name="T3" fmla="*/ 104 h 178"/>
                  <a:gd name="T4" fmla="*/ 64 w 77"/>
                  <a:gd name="T5" fmla="*/ 105 h 178"/>
                  <a:gd name="T6" fmla="*/ 60 w 77"/>
                  <a:gd name="T7" fmla="*/ 110 h 178"/>
                  <a:gd name="T8" fmla="*/ 30 w 77"/>
                  <a:gd name="T9" fmla="*/ 136 h 178"/>
                  <a:gd name="T10" fmla="*/ 20 w 77"/>
                  <a:gd name="T11" fmla="*/ 150 h 178"/>
                  <a:gd name="T12" fmla="*/ 7 w 77"/>
                  <a:gd name="T13" fmla="*/ 174 h 178"/>
                  <a:gd name="T14" fmla="*/ 2 w 77"/>
                  <a:gd name="T15" fmla="*/ 178 h 178"/>
                  <a:gd name="T16" fmla="*/ 1 w 77"/>
                  <a:gd name="T17" fmla="*/ 177 h 178"/>
                  <a:gd name="T18" fmla="*/ 3 w 77"/>
                  <a:gd name="T19" fmla="*/ 172 h 178"/>
                  <a:gd name="T20" fmla="*/ 21 w 77"/>
                  <a:gd name="T21" fmla="*/ 130 h 178"/>
                  <a:gd name="T22" fmla="*/ 20 w 77"/>
                  <a:gd name="T23" fmla="*/ 121 h 178"/>
                  <a:gd name="T24" fmla="*/ 8 w 77"/>
                  <a:gd name="T25" fmla="*/ 103 h 178"/>
                  <a:gd name="T26" fmla="*/ 0 w 77"/>
                  <a:gd name="T27" fmla="*/ 72 h 178"/>
                  <a:gd name="T28" fmla="*/ 2 w 77"/>
                  <a:gd name="T29" fmla="*/ 68 h 178"/>
                  <a:gd name="T30" fmla="*/ 9 w 77"/>
                  <a:gd name="T31" fmla="*/ 95 h 178"/>
                  <a:gd name="T32" fmla="*/ 23 w 77"/>
                  <a:gd name="T33" fmla="*/ 119 h 178"/>
                  <a:gd name="T34" fmla="*/ 24 w 77"/>
                  <a:gd name="T35" fmla="*/ 118 h 178"/>
                  <a:gd name="T36" fmla="*/ 29 w 77"/>
                  <a:gd name="T37" fmla="*/ 90 h 178"/>
                  <a:gd name="T38" fmla="*/ 32 w 77"/>
                  <a:gd name="T39" fmla="*/ 67 h 178"/>
                  <a:gd name="T40" fmla="*/ 29 w 77"/>
                  <a:gd name="T41" fmla="*/ 50 h 178"/>
                  <a:gd name="T42" fmla="*/ 17 w 77"/>
                  <a:gd name="T43" fmla="*/ 17 h 178"/>
                  <a:gd name="T44" fmla="*/ 20 w 77"/>
                  <a:gd name="T45" fmla="*/ 0 h 178"/>
                  <a:gd name="T46" fmla="*/ 34 w 77"/>
                  <a:gd name="T47" fmla="*/ 51 h 178"/>
                  <a:gd name="T48" fmla="*/ 41 w 77"/>
                  <a:gd name="T49" fmla="*/ 28 h 178"/>
                  <a:gd name="T50" fmla="*/ 54 w 77"/>
                  <a:gd name="T51" fmla="*/ 9 h 178"/>
                  <a:gd name="T52" fmla="*/ 33 w 77"/>
                  <a:gd name="T53" fmla="*/ 92 h 178"/>
                  <a:gd name="T54" fmla="*/ 75 w 77"/>
                  <a:gd name="T55" fmla="*/ 38 h 178"/>
                  <a:gd name="T56" fmla="*/ 77 w 77"/>
                  <a:gd name="T57" fmla="*/ 39 h 178"/>
                  <a:gd name="T58" fmla="*/ 71 w 77"/>
                  <a:gd name="T59" fmla="*/ 50 h 178"/>
                  <a:gd name="T60" fmla="*/ 48 w 77"/>
                  <a:gd name="T61" fmla="*/ 78 h 178"/>
                  <a:gd name="T62" fmla="*/ 25 w 77"/>
                  <a:gd name="T63" fmla="*/ 136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7" h="178">
                    <a:moveTo>
                      <a:pt x="25" y="136"/>
                    </a:moveTo>
                    <a:cubicBezTo>
                      <a:pt x="38" y="125"/>
                      <a:pt x="50" y="114"/>
                      <a:pt x="63" y="104"/>
                    </a:cubicBezTo>
                    <a:cubicBezTo>
                      <a:pt x="63" y="104"/>
                      <a:pt x="63" y="104"/>
                      <a:pt x="64" y="105"/>
                    </a:cubicBezTo>
                    <a:cubicBezTo>
                      <a:pt x="63" y="106"/>
                      <a:pt x="62" y="108"/>
                      <a:pt x="60" y="110"/>
                    </a:cubicBezTo>
                    <a:cubicBezTo>
                      <a:pt x="50" y="119"/>
                      <a:pt x="40" y="127"/>
                      <a:pt x="30" y="136"/>
                    </a:cubicBezTo>
                    <a:cubicBezTo>
                      <a:pt x="26" y="140"/>
                      <a:pt x="23" y="145"/>
                      <a:pt x="20" y="150"/>
                    </a:cubicBezTo>
                    <a:cubicBezTo>
                      <a:pt x="15" y="158"/>
                      <a:pt x="11" y="166"/>
                      <a:pt x="7" y="174"/>
                    </a:cubicBezTo>
                    <a:cubicBezTo>
                      <a:pt x="6" y="176"/>
                      <a:pt x="4" y="177"/>
                      <a:pt x="2" y="178"/>
                    </a:cubicBezTo>
                    <a:cubicBezTo>
                      <a:pt x="2" y="178"/>
                      <a:pt x="1" y="177"/>
                      <a:pt x="1" y="177"/>
                    </a:cubicBezTo>
                    <a:cubicBezTo>
                      <a:pt x="2" y="176"/>
                      <a:pt x="2" y="174"/>
                      <a:pt x="3" y="172"/>
                    </a:cubicBezTo>
                    <a:cubicBezTo>
                      <a:pt x="12" y="159"/>
                      <a:pt x="19" y="145"/>
                      <a:pt x="21" y="130"/>
                    </a:cubicBezTo>
                    <a:cubicBezTo>
                      <a:pt x="22" y="127"/>
                      <a:pt x="21" y="123"/>
                      <a:pt x="20" y="121"/>
                    </a:cubicBezTo>
                    <a:cubicBezTo>
                      <a:pt x="16" y="115"/>
                      <a:pt x="12" y="109"/>
                      <a:pt x="8" y="103"/>
                    </a:cubicBezTo>
                    <a:cubicBezTo>
                      <a:pt x="2" y="94"/>
                      <a:pt x="0" y="83"/>
                      <a:pt x="0" y="72"/>
                    </a:cubicBezTo>
                    <a:cubicBezTo>
                      <a:pt x="0" y="71"/>
                      <a:pt x="1" y="70"/>
                      <a:pt x="2" y="68"/>
                    </a:cubicBezTo>
                    <a:cubicBezTo>
                      <a:pt x="4" y="77"/>
                      <a:pt x="5" y="87"/>
                      <a:pt x="9" y="95"/>
                    </a:cubicBezTo>
                    <a:cubicBezTo>
                      <a:pt x="12" y="103"/>
                      <a:pt x="18" y="111"/>
                      <a:pt x="23" y="119"/>
                    </a:cubicBezTo>
                    <a:cubicBezTo>
                      <a:pt x="23" y="118"/>
                      <a:pt x="24" y="118"/>
                      <a:pt x="24" y="118"/>
                    </a:cubicBezTo>
                    <a:cubicBezTo>
                      <a:pt x="26" y="109"/>
                      <a:pt x="28" y="99"/>
                      <a:pt x="29" y="90"/>
                    </a:cubicBezTo>
                    <a:cubicBezTo>
                      <a:pt x="30" y="82"/>
                      <a:pt x="31" y="74"/>
                      <a:pt x="32" y="67"/>
                    </a:cubicBezTo>
                    <a:cubicBezTo>
                      <a:pt x="33" y="60"/>
                      <a:pt x="31" y="55"/>
                      <a:pt x="29" y="50"/>
                    </a:cubicBezTo>
                    <a:cubicBezTo>
                      <a:pt x="24" y="39"/>
                      <a:pt x="20" y="28"/>
                      <a:pt x="17" y="17"/>
                    </a:cubicBezTo>
                    <a:cubicBezTo>
                      <a:pt x="15" y="12"/>
                      <a:pt x="16" y="5"/>
                      <a:pt x="20" y="0"/>
                    </a:cubicBezTo>
                    <a:cubicBezTo>
                      <a:pt x="18" y="19"/>
                      <a:pt x="24" y="35"/>
                      <a:pt x="34" y="51"/>
                    </a:cubicBezTo>
                    <a:cubicBezTo>
                      <a:pt x="36" y="43"/>
                      <a:pt x="39" y="35"/>
                      <a:pt x="41" y="28"/>
                    </a:cubicBezTo>
                    <a:cubicBezTo>
                      <a:pt x="43" y="20"/>
                      <a:pt x="47" y="13"/>
                      <a:pt x="54" y="9"/>
                    </a:cubicBezTo>
                    <a:cubicBezTo>
                      <a:pt x="39" y="34"/>
                      <a:pt x="36" y="63"/>
                      <a:pt x="33" y="92"/>
                    </a:cubicBezTo>
                    <a:cubicBezTo>
                      <a:pt x="47" y="73"/>
                      <a:pt x="61" y="56"/>
                      <a:pt x="75" y="38"/>
                    </a:cubicBezTo>
                    <a:cubicBezTo>
                      <a:pt x="76" y="39"/>
                      <a:pt x="76" y="39"/>
                      <a:pt x="77" y="39"/>
                    </a:cubicBezTo>
                    <a:cubicBezTo>
                      <a:pt x="75" y="43"/>
                      <a:pt x="73" y="47"/>
                      <a:pt x="71" y="50"/>
                    </a:cubicBezTo>
                    <a:cubicBezTo>
                      <a:pt x="63" y="59"/>
                      <a:pt x="55" y="69"/>
                      <a:pt x="48" y="78"/>
                    </a:cubicBezTo>
                    <a:cubicBezTo>
                      <a:pt x="33" y="97"/>
                      <a:pt x="26" y="114"/>
                      <a:pt x="25" y="1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5" name="Freeform 1428"/>
              <p:cNvSpPr/>
              <p:nvPr/>
            </p:nvSpPr>
            <p:spPr bwMode="auto">
              <a:xfrm>
                <a:off x="1902" y="3952"/>
                <a:ext cx="118" cy="166"/>
              </a:xfrm>
              <a:custGeom>
                <a:avLst/>
                <a:gdLst>
                  <a:gd name="T0" fmla="*/ 0 w 50"/>
                  <a:gd name="T1" fmla="*/ 69 h 70"/>
                  <a:gd name="T2" fmla="*/ 50 w 50"/>
                  <a:gd name="T3" fmla="*/ 0 h 70"/>
                  <a:gd name="T4" fmla="*/ 0 w 50"/>
                  <a:gd name="T5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" h="70">
                    <a:moveTo>
                      <a:pt x="0" y="69"/>
                    </a:moveTo>
                    <a:cubicBezTo>
                      <a:pt x="17" y="47"/>
                      <a:pt x="33" y="24"/>
                      <a:pt x="50" y="0"/>
                    </a:cubicBezTo>
                    <a:cubicBezTo>
                      <a:pt x="48" y="18"/>
                      <a:pt x="9" y="70"/>
                      <a:pt x="0" y="6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" name="Freeform 1429"/>
              <p:cNvSpPr/>
              <p:nvPr/>
            </p:nvSpPr>
            <p:spPr bwMode="auto">
              <a:xfrm>
                <a:off x="2061" y="3405"/>
                <a:ext cx="33" cy="147"/>
              </a:xfrm>
              <a:custGeom>
                <a:avLst/>
                <a:gdLst>
                  <a:gd name="T0" fmla="*/ 14 w 14"/>
                  <a:gd name="T1" fmla="*/ 0 h 62"/>
                  <a:gd name="T2" fmla="*/ 11 w 14"/>
                  <a:gd name="T3" fmla="*/ 40 h 62"/>
                  <a:gd name="T4" fmla="*/ 0 w 14"/>
                  <a:gd name="T5" fmla="*/ 62 h 62"/>
                  <a:gd name="T6" fmla="*/ 1 w 14"/>
                  <a:gd name="T7" fmla="*/ 59 h 62"/>
                  <a:gd name="T8" fmla="*/ 7 w 14"/>
                  <a:gd name="T9" fmla="*/ 38 h 62"/>
                  <a:gd name="T10" fmla="*/ 7 w 14"/>
                  <a:gd name="T11" fmla="*/ 8 h 62"/>
                  <a:gd name="T12" fmla="*/ 14 w 14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62">
                    <a:moveTo>
                      <a:pt x="14" y="0"/>
                    </a:moveTo>
                    <a:cubicBezTo>
                      <a:pt x="8" y="13"/>
                      <a:pt x="11" y="27"/>
                      <a:pt x="11" y="40"/>
                    </a:cubicBezTo>
                    <a:cubicBezTo>
                      <a:pt x="11" y="52"/>
                      <a:pt x="8" y="58"/>
                      <a:pt x="0" y="62"/>
                    </a:cubicBezTo>
                    <a:cubicBezTo>
                      <a:pt x="0" y="60"/>
                      <a:pt x="0" y="59"/>
                      <a:pt x="1" y="59"/>
                    </a:cubicBezTo>
                    <a:cubicBezTo>
                      <a:pt x="6" y="53"/>
                      <a:pt x="7" y="46"/>
                      <a:pt x="7" y="38"/>
                    </a:cubicBezTo>
                    <a:cubicBezTo>
                      <a:pt x="7" y="28"/>
                      <a:pt x="7" y="18"/>
                      <a:pt x="7" y="8"/>
                    </a:cubicBezTo>
                    <a:cubicBezTo>
                      <a:pt x="7" y="5"/>
                      <a:pt x="9" y="1"/>
                      <a:pt x="1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" name="Freeform 1430"/>
              <p:cNvSpPr/>
              <p:nvPr/>
            </p:nvSpPr>
            <p:spPr bwMode="auto">
              <a:xfrm>
                <a:off x="2030" y="3574"/>
                <a:ext cx="28" cy="90"/>
              </a:xfrm>
              <a:custGeom>
                <a:avLst/>
                <a:gdLst>
                  <a:gd name="T0" fmla="*/ 10 w 12"/>
                  <a:gd name="T1" fmla="*/ 38 h 38"/>
                  <a:gd name="T2" fmla="*/ 9 w 12"/>
                  <a:gd name="T3" fmla="*/ 0 h 38"/>
                  <a:gd name="T4" fmla="*/ 7 w 12"/>
                  <a:gd name="T5" fmla="*/ 19 h 38"/>
                  <a:gd name="T6" fmla="*/ 12 w 12"/>
                  <a:gd name="T7" fmla="*/ 37 h 38"/>
                  <a:gd name="T8" fmla="*/ 10 w 12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8">
                    <a:moveTo>
                      <a:pt x="10" y="38"/>
                    </a:moveTo>
                    <a:cubicBezTo>
                      <a:pt x="1" y="25"/>
                      <a:pt x="0" y="7"/>
                      <a:pt x="9" y="0"/>
                    </a:cubicBezTo>
                    <a:cubicBezTo>
                      <a:pt x="8" y="7"/>
                      <a:pt x="7" y="13"/>
                      <a:pt x="7" y="19"/>
                    </a:cubicBezTo>
                    <a:cubicBezTo>
                      <a:pt x="7" y="25"/>
                      <a:pt x="10" y="31"/>
                      <a:pt x="12" y="37"/>
                    </a:cubicBezTo>
                    <a:cubicBezTo>
                      <a:pt x="11" y="37"/>
                      <a:pt x="11" y="37"/>
                      <a:pt x="10" y="3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" name="Freeform 1431"/>
              <p:cNvSpPr/>
              <p:nvPr/>
            </p:nvSpPr>
            <p:spPr bwMode="auto">
              <a:xfrm>
                <a:off x="1914" y="4118"/>
                <a:ext cx="33" cy="36"/>
              </a:xfrm>
              <a:custGeom>
                <a:avLst/>
                <a:gdLst>
                  <a:gd name="T0" fmla="*/ 0 w 14"/>
                  <a:gd name="T1" fmla="*/ 15 h 15"/>
                  <a:gd name="T2" fmla="*/ 14 w 14"/>
                  <a:gd name="T3" fmla="*/ 0 h 15"/>
                  <a:gd name="T4" fmla="*/ 0 w 14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5">
                    <a:moveTo>
                      <a:pt x="0" y="15"/>
                    </a:moveTo>
                    <a:cubicBezTo>
                      <a:pt x="5" y="10"/>
                      <a:pt x="9" y="5"/>
                      <a:pt x="14" y="0"/>
                    </a:cubicBezTo>
                    <a:cubicBezTo>
                      <a:pt x="14" y="8"/>
                      <a:pt x="7" y="15"/>
                      <a:pt x="0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" name="Freeform 1432"/>
              <p:cNvSpPr/>
              <p:nvPr/>
            </p:nvSpPr>
            <p:spPr bwMode="auto">
              <a:xfrm>
                <a:off x="2226" y="3536"/>
                <a:ext cx="29" cy="42"/>
              </a:xfrm>
              <a:custGeom>
                <a:avLst/>
                <a:gdLst>
                  <a:gd name="T0" fmla="*/ 12 w 12"/>
                  <a:gd name="T1" fmla="*/ 0 h 18"/>
                  <a:gd name="T2" fmla="*/ 3 w 12"/>
                  <a:gd name="T3" fmla="*/ 18 h 18"/>
                  <a:gd name="T4" fmla="*/ 12 w 12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cubicBezTo>
                      <a:pt x="9" y="6"/>
                      <a:pt x="6" y="12"/>
                      <a:pt x="3" y="18"/>
                    </a:cubicBezTo>
                    <a:cubicBezTo>
                      <a:pt x="0" y="13"/>
                      <a:pt x="5" y="3"/>
                      <a:pt x="1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" name="Freeform 1433"/>
              <p:cNvSpPr/>
              <p:nvPr/>
            </p:nvSpPr>
            <p:spPr bwMode="auto">
              <a:xfrm>
                <a:off x="1199" y="3852"/>
                <a:ext cx="59" cy="221"/>
              </a:xfrm>
              <a:custGeom>
                <a:avLst/>
                <a:gdLst>
                  <a:gd name="T0" fmla="*/ 15 w 25"/>
                  <a:gd name="T1" fmla="*/ 0 h 93"/>
                  <a:gd name="T2" fmla="*/ 0 w 25"/>
                  <a:gd name="T3" fmla="*/ 93 h 93"/>
                  <a:gd name="T4" fmla="*/ 12 w 25"/>
                  <a:gd name="T5" fmla="*/ 48 h 93"/>
                  <a:gd name="T6" fmla="*/ 15 w 25"/>
                  <a:gd name="T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93">
                    <a:moveTo>
                      <a:pt x="15" y="0"/>
                    </a:moveTo>
                    <a:cubicBezTo>
                      <a:pt x="25" y="17"/>
                      <a:pt x="13" y="84"/>
                      <a:pt x="0" y="93"/>
                    </a:cubicBezTo>
                    <a:cubicBezTo>
                      <a:pt x="4" y="78"/>
                      <a:pt x="9" y="63"/>
                      <a:pt x="12" y="48"/>
                    </a:cubicBezTo>
                    <a:cubicBezTo>
                      <a:pt x="15" y="32"/>
                      <a:pt x="14" y="16"/>
                      <a:pt x="1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" name="Freeform 1434"/>
              <p:cNvSpPr/>
              <p:nvPr/>
            </p:nvSpPr>
            <p:spPr bwMode="auto">
              <a:xfrm>
                <a:off x="1078" y="3726"/>
                <a:ext cx="45" cy="216"/>
              </a:xfrm>
              <a:custGeom>
                <a:avLst/>
                <a:gdLst>
                  <a:gd name="T0" fmla="*/ 13 w 19"/>
                  <a:gd name="T1" fmla="*/ 91 h 91"/>
                  <a:gd name="T2" fmla="*/ 19 w 19"/>
                  <a:gd name="T3" fmla="*/ 0 h 91"/>
                  <a:gd name="T4" fmla="*/ 18 w 19"/>
                  <a:gd name="T5" fmla="*/ 6 h 91"/>
                  <a:gd name="T6" fmla="*/ 11 w 19"/>
                  <a:gd name="T7" fmla="*/ 78 h 91"/>
                  <a:gd name="T8" fmla="*/ 13 w 19"/>
                  <a:gd name="T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1">
                    <a:moveTo>
                      <a:pt x="13" y="91"/>
                    </a:moveTo>
                    <a:cubicBezTo>
                      <a:pt x="0" y="72"/>
                      <a:pt x="3" y="13"/>
                      <a:pt x="19" y="0"/>
                    </a:cubicBezTo>
                    <a:cubicBezTo>
                      <a:pt x="18" y="3"/>
                      <a:pt x="19" y="5"/>
                      <a:pt x="18" y="6"/>
                    </a:cubicBezTo>
                    <a:cubicBezTo>
                      <a:pt x="8" y="29"/>
                      <a:pt x="7" y="54"/>
                      <a:pt x="11" y="78"/>
                    </a:cubicBezTo>
                    <a:cubicBezTo>
                      <a:pt x="12" y="82"/>
                      <a:pt x="12" y="86"/>
                      <a:pt x="13" y="9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" name="Freeform 1435"/>
              <p:cNvSpPr/>
              <p:nvPr/>
            </p:nvSpPr>
            <p:spPr bwMode="auto">
              <a:xfrm>
                <a:off x="1033" y="3704"/>
                <a:ext cx="67" cy="110"/>
              </a:xfrm>
              <a:custGeom>
                <a:avLst/>
                <a:gdLst>
                  <a:gd name="T0" fmla="*/ 10 w 28"/>
                  <a:gd name="T1" fmla="*/ 43 h 46"/>
                  <a:gd name="T2" fmla="*/ 12 w 28"/>
                  <a:gd name="T3" fmla="*/ 39 h 46"/>
                  <a:gd name="T4" fmla="*/ 22 w 28"/>
                  <a:gd name="T5" fmla="*/ 14 h 46"/>
                  <a:gd name="T6" fmla="*/ 20 w 28"/>
                  <a:gd name="T7" fmla="*/ 3 h 46"/>
                  <a:gd name="T8" fmla="*/ 28 w 28"/>
                  <a:gd name="T9" fmla="*/ 7 h 46"/>
                  <a:gd name="T10" fmla="*/ 26 w 28"/>
                  <a:gd name="T11" fmla="*/ 15 h 46"/>
                  <a:gd name="T12" fmla="*/ 16 w 28"/>
                  <a:gd name="T13" fmla="*/ 40 h 46"/>
                  <a:gd name="T14" fmla="*/ 11 w 28"/>
                  <a:gd name="T15" fmla="*/ 46 h 46"/>
                  <a:gd name="T16" fmla="*/ 4 w 28"/>
                  <a:gd name="T17" fmla="*/ 42 h 46"/>
                  <a:gd name="T18" fmla="*/ 10 w 28"/>
                  <a:gd name="T19" fmla="*/ 10 h 46"/>
                  <a:gd name="T20" fmla="*/ 10 w 28"/>
                  <a:gd name="T21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46">
                    <a:moveTo>
                      <a:pt x="10" y="43"/>
                    </a:moveTo>
                    <a:cubicBezTo>
                      <a:pt x="11" y="41"/>
                      <a:pt x="11" y="40"/>
                      <a:pt x="12" y="39"/>
                    </a:cubicBezTo>
                    <a:cubicBezTo>
                      <a:pt x="15" y="31"/>
                      <a:pt x="18" y="22"/>
                      <a:pt x="22" y="14"/>
                    </a:cubicBezTo>
                    <a:cubicBezTo>
                      <a:pt x="24" y="8"/>
                      <a:pt x="24" y="7"/>
                      <a:pt x="20" y="3"/>
                    </a:cubicBezTo>
                    <a:cubicBezTo>
                      <a:pt x="24" y="0"/>
                      <a:pt x="28" y="2"/>
                      <a:pt x="28" y="7"/>
                    </a:cubicBezTo>
                    <a:cubicBezTo>
                      <a:pt x="28" y="10"/>
                      <a:pt x="27" y="13"/>
                      <a:pt x="26" y="15"/>
                    </a:cubicBezTo>
                    <a:cubicBezTo>
                      <a:pt x="23" y="24"/>
                      <a:pt x="19" y="32"/>
                      <a:pt x="16" y="40"/>
                    </a:cubicBezTo>
                    <a:cubicBezTo>
                      <a:pt x="15" y="43"/>
                      <a:pt x="12" y="46"/>
                      <a:pt x="11" y="46"/>
                    </a:cubicBezTo>
                    <a:cubicBezTo>
                      <a:pt x="9" y="46"/>
                      <a:pt x="6" y="44"/>
                      <a:pt x="4" y="42"/>
                    </a:cubicBezTo>
                    <a:cubicBezTo>
                      <a:pt x="0" y="34"/>
                      <a:pt x="3" y="17"/>
                      <a:pt x="10" y="10"/>
                    </a:cubicBezTo>
                    <a:cubicBezTo>
                      <a:pt x="8" y="21"/>
                      <a:pt x="0" y="32"/>
                      <a:pt x="10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" name="Freeform 1436"/>
              <p:cNvSpPr/>
              <p:nvPr/>
            </p:nvSpPr>
            <p:spPr bwMode="auto">
              <a:xfrm>
                <a:off x="1109" y="3975"/>
                <a:ext cx="36" cy="81"/>
              </a:xfrm>
              <a:custGeom>
                <a:avLst/>
                <a:gdLst>
                  <a:gd name="T0" fmla="*/ 3 w 15"/>
                  <a:gd name="T1" fmla="*/ 0 h 34"/>
                  <a:gd name="T2" fmla="*/ 15 w 15"/>
                  <a:gd name="T3" fmla="*/ 34 h 34"/>
                  <a:gd name="T4" fmla="*/ 3 w 15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34">
                    <a:moveTo>
                      <a:pt x="3" y="0"/>
                    </a:moveTo>
                    <a:cubicBezTo>
                      <a:pt x="7" y="12"/>
                      <a:pt x="11" y="23"/>
                      <a:pt x="15" y="34"/>
                    </a:cubicBezTo>
                    <a:cubicBezTo>
                      <a:pt x="8" y="33"/>
                      <a:pt x="0" y="12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" name="Freeform 1437"/>
              <p:cNvSpPr/>
              <p:nvPr/>
            </p:nvSpPr>
            <p:spPr bwMode="auto">
              <a:xfrm>
                <a:off x="2238" y="3942"/>
                <a:ext cx="142" cy="152"/>
              </a:xfrm>
              <a:custGeom>
                <a:avLst/>
                <a:gdLst>
                  <a:gd name="T0" fmla="*/ 0 w 60"/>
                  <a:gd name="T1" fmla="*/ 0 h 64"/>
                  <a:gd name="T2" fmla="*/ 34 w 60"/>
                  <a:gd name="T3" fmla="*/ 18 h 64"/>
                  <a:gd name="T4" fmla="*/ 59 w 60"/>
                  <a:gd name="T5" fmla="*/ 52 h 64"/>
                  <a:gd name="T6" fmla="*/ 59 w 60"/>
                  <a:gd name="T7" fmla="*/ 64 h 64"/>
                  <a:gd name="T8" fmla="*/ 57 w 60"/>
                  <a:gd name="T9" fmla="*/ 64 h 64"/>
                  <a:gd name="T10" fmla="*/ 55 w 60"/>
                  <a:gd name="T11" fmla="*/ 58 h 64"/>
                  <a:gd name="T12" fmla="*/ 24 w 60"/>
                  <a:gd name="T13" fmla="*/ 17 h 64"/>
                  <a:gd name="T14" fmla="*/ 7 w 60"/>
                  <a:gd name="T15" fmla="*/ 9 h 64"/>
                  <a:gd name="T16" fmla="*/ 0 w 60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4">
                    <a:moveTo>
                      <a:pt x="0" y="0"/>
                    </a:moveTo>
                    <a:cubicBezTo>
                      <a:pt x="11" y="6"/>
                      <a:pt x="23" y="11"/>
                      <a:pt x="34" y="18"/>
                    </a:cubicBezTo>
                    <a:cubicBezTo>
                      <a:pt x="47" y="25"/>
                      <a:pt x="55" y="37"/>
                      <a:pt x="59" y="52"/>
                    </a:cubicBezTo>
                    <a:cubicBezTo>
                      <a:pt x="60" y="56"/>
                      <a:pt x="59" y="60"/>
                      <a:pt x="59" y="64"/>
                    </a:cubicBezTo>
                    <a:cubicBezTo>
                      <a:pt x="58" y="64"/>
                      <a:pt x="58" y="64"/>
                      <a:pt x="57" y="64"/>
                    </a:cubicBezTo>
                    <a:cubicBezTo>
                      <a:pt x="56" y="62"/>
                      <a:pt x="56" y="60"/>
                      <a:pt x="55" y="58"/>
                    </a:cubicBezTo>
                    <a:cubicBezTo>
                      <a:pt x="52" y="39"/>
                      <a:pt x="42" y="25"/>
                      <a:pt x="24" y="17"/>
                    </a:cubicBezTo>
                    <a:cubicBezTo>
                      <a:pt x="18" y="14"/>
                      <a:pt x="13" y="11"/>
                      <a:pt x="7" y="9"/>
                    </a:cubicBezTo>
                    <a:cubicBezTo>
                      <a:pt x="4" y="7"/>
                      <a:pt x="0" y="4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" name="Freeform 1438"/>
              <p:cNvSpPr/>
              <p:nvPr/>
            </p:nvSpPr>
            <p:spPr bwMode="auto">
              <a:xfrm>
                <a:off x="2172" y="4049"/>
                <a:ext cx="19" cy="114"/>
              </a:xfrm>
              <a:custGeom>
                <a:avLst/>
                <a:gdLst>
                  <a:gd name="T0" fmla="*/ 2 w 8"/>
                  <a:gd name="T1" fmla="*/ 48 h 48"/>
                  <a:gd name="T2" fmla="*/ 8 w 8"/>
                  <a:gd name="T3" fmla="*/ 47 h 48"/>
                  <a:gd name="T4" fmla="*/ 6 w 8"/>
                  <a:gd name="T5" fmla="*/ 39 h 48"/>
                  <a:gd name="T6" fmla="*/ 5 w 8"/>
                  <a:gd name="T7" fmla="*/ 7 h 48"/>
                  <a:gd name="T8" fmla="*/ 4 w 8"/>
                  <a:gd name="T9" fmla="*/ 0 h 48"/>
                  <a:gd name="T10" fmla="*/ 2 w 8"/>
                  <a:gd name="T11" fmla="*/ 0 h 48"/>
                  <a:gd name="T12" fmla="*/ 1 w 8"/>
                  <a:gd name="T13" fmla="*/ 5 h 48"/>
                  <a:gd name="T14" fmla="*/ 1 w 8"/>
                  <a:gd name="T15" fmla="*/ 40 h 48"/>
                  <a:gd name="T16" fmla="*/ 2 w 8"/>
                  <a:gd name="T1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8">
                    <a:moveTo>
                      <a:pt x="2" y="48"/>
                    </a:moveTo>
                    <a:cubicBezTo>
                      <a:pt x="4" y="48"/>
                      <a:pt x="6" y="48"/>
                      <a:pt x="8" y="47"/>
                    </a:cubicBezTo>
                    <a:cubicBezTo>
                      <a:pt x="7" y="45"/>
                      <a:pt x="6" y="42"/>
                      <a:pt x="6" y="39"/>
                    </a:cubicBezTo>
                    <a:cubicBezTo>
                      <a:pt x="5" y="28"/>
                      <a:pt x="5" y="18"/>
                      <a:pt x="5" y="7"/>
                    </a:cubicBezTo>
                    <a:cubicBezTo>
                      <a:pt x="5" y="4"/>
                      <a:pt x="5" y="2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2" y="1"/>
                      <a:pt x="1" y="3"/>
                      <a:pt x="1" y="5"/>
                    </a:cubicBezTo>
                    <a:cubicBezTo>
                      <a:pt x="0" y="17"/>
                      <a:pt x="0" y="28"/>
                      <a:pt x="1" y="40"/>
                    </a:cubicBezTo>
                    <a:cubicBezTo>
                      <a:pt x="1" y="43"/>
                      <a:pt x="1" y="45"/>
                      <a:pt x="2" y="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" name="Freeform 1439"/>
              <p:cNvSpPr/>
              <p:nvPr/>
            </p:nvSpPr>
            <p:spPr bwMode="auto">
              <a:xfrm>
                <a:off x="2236" y="4002"/>
                <a:ext cx="28" cy="154"/>
              </a:xfrm>
              <a:custGeom>
                <a:avLst/>
                <a:gdLst>
                  <a:gd name="T0" fmla="*/ 8 w 12"/>
                  <a:gd name="T1" fmla="*/ 61 h 65"/>
                  <a:gd name="T2" fmla="*/ 9 w 12"/>
                  <a:gd name="T3" fmla="*/ 65 h 65"/>
                  <a:gd name="T4" fmla="*/ 12 w 12"/>
                  <a:gd name="T5" fmla="*/ 64 h 65"/>
                  <a:gd name="T6" fmla="*/ 12 w 12"/>
                  <a:gd name="T7" fmla="*/ 61 h 65"/>
                  <a:gd name="T8" fmla="*/ 9 w 12"/>
                  <a:gd name="T9" fmla="*/ 35 h 65"/>
                  <a:gd name="T10" fmla="*/ 6 w 12"/>
                  <a:gd name="T11" fmla="*/ 10 h 65"/>
                  <a:gd name="T12" fmla="*/ 2 w 12"/>
                  <a:gd name="T13" fmla="*/ 0 h 65"/>
                  <a:gd name="T14" fmla="*/ 0 w 12"/>
                  <a:gd name="T15" fmla="*/ 1 h 65"/>
                  <a:gd name="T16" fmla="*/ 3 w 12"/>
                  <a:gd name="T17" fmla="*/ 17 h 65"/>
                  <a:gd name="T18" fmla="*/ 8 w 12"/>
                  <a:gd name="T19" fmla="*/ 6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65">
                    <a:moveTo>
                      <a:pt x="8" y="61"/>
                    </a:moveTo>
                    <a:cubicBezTo>
                      <a:pt x="8" y="62"/>
                      <a:pt x="9" y="64"/>
                      <a:pt x="9" y="65"/>
                    </a:cubicBezTo>
                    <a:cubicBezTo>
                      <a:pt x="10" y="65"/>
                      <a:pt x="11" y="65"/>
                      <a:pt x="12" y="64"/>
                    </a:cubicBezTo>
                    <a:cubicBezTo>
                      <a:pt x="12" y="63"/>
                      <a:pt x="12" y="62"/>
                      <a:pt x="12" y="61"/>
                    </a:cubicBezTo>
                    <a:cubicBezTo>
                      <a:pt x="11" y="53"/>
                      <a:pt x="10" y="44"/>
                      <a:pt x="9" y="35"/>
                    </a:cubicBezTo>
                    <a:cubicBezTo>
                      <a:pt x="8" y="27"/>
                      <a:pt x="7" y="18"/>
                      <a:pt x="6" y="10"/>
                    </a:cubicBezTo>
                    <a:cubicBezTo>
                      <a:pt x="5" y="6"/>
                      <a:pt x="3" y="3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6"/>
                      <a:pt x="2" y="11"/>
                      <a:pt x="3" y="17"/>
                    </a:cubicBezTo>
                    <a:cubicBezTo>
                      <a:pt x="5" y="31"/>
                      <a:pt x="6" y="46"/>
                      <a:pt x="8" y="6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" name="Freeform 1440"/>
              <p:cNvSpPr/>
              <p:nvPr/>
            </p:nvSpPr>
            <p:spPr bwMode="auto">
              <a:xfrm>
                <a:off x="2032" y="4028"/>
                <a:ext cx="71" cy="109"/>
              </a:xfrm>
              <a:custGeom>
                <a:avLst/>
                <a:gdLst>
                  <a:gd name="T0" fmla="*/ 30 w 30"/>
                  <a:gd name="T1" fmla="*/ 0 h 46"/>
                  <a:gd name="T2" fmla="*/ 14 w 30"/>
                  <a:gd name="T3" fmla="*/ 22 h 46"/>
                  <a:gd name="T4" fmla="*/ 8 w 30"/>
                  <a:gd name="T5" fmla="*/ 46 h 46"/>
                  <a:gd name="T6" fmla="*/ 30 w 30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46">
                    <a:moveTo>
                      <a:pt x="30" y="0"/>
                    </a:moveTo>
                    <a:cubicBezTo>
                      <a:pt x="24" y="8"/>
                      <a:pt x="18" y="15"/>
                      <a:pt x="14" y="22"/>
                    </a:cubicBezTo>
                    <a:cubicBezTo>
                      <a:pt x="11" y="30"/>
                      <a:pt x="10" y="38"/>
                      <a:pt x="8" y="46"/>
                    </a:cubicBezTo>
                    <a:cubicBezTo>
                      <a:pt x="0" y="35"/>
                      <a:pt x="14" y="4"/>
                      <a:pt x="3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" name="Freeform 1441"/>
              <p:cNvSpPr/>
              <p:nvPr/>
            </p:nvSpPr>
            <p:spPr bwMode="auto">
              <a:xfrm>
                <a:off x="2129" y="4021"/>
                <a:ext cx="29" cy="126"/>
              </a:xfrm>
              <a:custGeom>
                <a:avLst/>
                <a:gdLst>
                  <a:gd name="T0" fmla="*/ 12 w 12"/>
                  <a:gd name="T1" fmla="*/ 1 h 53"/>
                  <a:gd name="T2" fmla="*/ 5 w 12"/>
                  <a:gd name="T3" fmla="*/ 52 h 53"/>
                  <a:gd name="T4" fmla="*/ 3 w 12"/>
                  <a:gd name="T5" fmla="*/ 53 h 53"/>
                  <a:gd name="T6" fmla="*/ 1 w 12"/>
                  <a:gd name="T7" fmla="*/ 48 h 53"/>
                  <a:gd name="T8" fmla="*/ 8 w 12"/>
                  <a:gd name="T9" fmla="*/ 4 h 53"/>
                  <a:gd name="T10" fmla="*/ 10 w 12"/>
                  <a:gd name="T11" fmla="*/ 0 h 53"/>
                  <a:gd name="T12" fmla="*/ 12 w 12"/>
                  <a:gd name="T13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53">
                    <a:moveTo>
                      <a:pt x="12" y="1"/>
                    </a:moveTo>
                    <a:cubicBezTo>
                      <a:pt x="8" y="18"/>
                      <a:pt x="3" y="35"/>
                      <a:pt x="5" y="52"/>
                    </a:cubicBezTo>
                    <a:cubicBezTo>
                      <a:pt x="4" y="53"/>
                      <a:pt x="4" y="53"/>
                      <a:pt x="3" y="53"/>
                    </a:cubicBezTo>
                    <a:cubicBezTo>
                      <a:pt x="2" y="51"/>
                      <a:pt x="1" y="50"/>
                      <a:pt x="1" y="48"/>
                    </a:cubicBezTo>
                    <a:cubicBezTo>
                      <a:pt x="0" y="33"/>
                      <a:pt x="3" y="18"/>
                      <a:pt x="8" y="4"/>
                    </a:cubicBezTo>
                    <a:cubicBezTo>
                      <a:pt x="8" y="2"/>
                      <a:pt x="10" y="1"/>
                      <a:pt x="10" y="0"/>
                    </a:cubicBezTo>
                    <a:cubicBezTo>
                      <a:pt x="11" y="0"/>
                      <a:pt x="12" y="1"/>
                      <a:pt x="12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" name="Freeform 1442"/>
              <p:cNvSpPr/>
              <p:nvPr/>
            </p:nvSpPr>
            <p:spPr bwMode="auto">
              <a:xfrm>
                <a:off x="2321" y="4056"/>
                <a:ext cx="12" cy="79"/>
              </a:xfrm>
              <a:custGeom>
                <a:avLst/>
                <a:gdLst>
                  <a:gd name="T0" fmla="*/ 1 w 5"/>
                  <a:gd name="T1" fmla="*/ 0 h 33"/>
                  <a:gd name="T2" fmla="*/ 3 w 5"/>
                  <a:gd name="T3" fmla="*/ 6 h 33"/>
                  <a:gd name="T4" fmla="*/ 5 w 5"/>
                  <a:gd name="T5" fmla="*/ 30 h 33"/>
                  <a:gd name="T6" fmla="*/ 3 w 5"/>
                  <a:gd name="T7" fmla="*/ 33 h 33"/>
                  <a:gd name="T8" fmla="*/ 1 w 5"/>
                  <a:gd name="T9" fmla="*/ 30 h 33"/>
                  <a:gd name="T10" fmla="*/ 0 w 5"/>
                  <a:gd name="T11" fmla="*/ 1 h 33"/>
                  <a:gd name="T12" fmla="*/ 1 w 5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3">
                    <a:moveTo>
                      <a:pt x="1" y="0"/>
                    </a:moveTo>
                    <a:cubicBezTo>
                      <a:pt x="2" y="2"/>
                      <a:pt x="3" y="4"/>
                      <a:pt x="3" y="6"/>
                    </a:cubicBezTo>
                    <a:cubicBezTo>
                      <a:pt x="4" y="14"/>
                      <a:pt x="5" y="22"/>
                      <a:pt x="5" y="30"/>
                    </a:cubicBezTo>
                    <a:cubicBezTo>
                      <a:pt x="5" y="31"/>
                      <a:pt x="3" y="32"/>
                      <a:pt x="3" y="33"/>
                    </a:cubicBezTo>
                    <a:cubicBezTo>
                      <a:pt x="2" y="32"/>
                      <a:pt x="1" y="31"/>
                      <a:pt x="1" y="30"/>
                    </a:cubicBezTo>
                    <a:cubicBezTo>
                      <a:pt x="0" y="20"/>
                      <a:pt x="0" y="11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" name="Freeform 1443"/>
              <p:cNvSpPr/>
              <p:nvPr/>
            </p:nvSpPr>
            <p:spPr bwMode="auto">
              <a:xfrm>
                <a:off x="2139" y="3945"/>
                <a:ext cx="45" cy="47"/>
              </a:xfrm>
              <a:custGeom>
                <a:avLst/>
                <a:gdLst>
                  <a:gd name="T0" fmla="*/ 19 w 19"/>
                  <a:gd name="T1" fmla="*/ 0 h 20"/>
                  <a:gd name="T2" fmla="*/ 18 w 19"/>
                  <a:gd name="T3" fmla="*/ 6 h 20"/>
                  <a:gd name="T4" fmla="*/ 4 w 19"/>
                  <a:gd name="T5" fmla="*/ 19 h 20"/>
                  <a:gd name="T6" fmla="*/ 0 w 19"/>
                  <a:gd name="T7" fmla="*/ 19 h 20"/>
                  <a:gd name="T8" fmla="*/ 1 w 19"/>
                  <a:gd name="T9" fmla="*/ 16 h 20"/>
                  <a:gd name="T10" fmla="*/ 10 w 19"/>
                  <a:gd name="T11" fmla="*/ 8 h 20"/>
                  <a:gd name="T12" fmla="*/ 17 w 19"/>
                  <a:gd name="T13" fmla="*/ 0 h 20"/>
                  <a:gd name="T14" fmla="*/ 19 w 19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0">
                    <a:moveTo>
                      <a:pt x="19" y="0"/>
                    </a:moveTo>
                    <a:cubicBezTo>
                      <a:pt x="18" y="2"/>
                      <a:pt x="19" y="4"/>
                      <a:pt x="18" y="6"/>
                    </a:cubicBezTo>
                    <a:cubicBezTo>
                      <a:pt x="13" y="10"/>
                      <a:pt x="9" y="15"/>
                      <a:pt x="4" y="19"/>
                    </a:cubicBezTo>
                    <a:cubicBezTo>
                      <a:pt x="3" y="20"/>
                      <a:pt x="1" y="19"/>
                      <a:pt x="0" y="19"/>
                    </a:cubicBezTo>
                    <a:cubicBezTo>
                      <a:pt x="0" y="18"/>
                      <a:pt x="0" y="16"/>
                      <a:pt x="1" y="16"/>
                    </a:cubicBezTo>
                    <a:cubicBezTo>
                      <a:pt x="4" y="13"/>
                      <a:pt x="7" y="11"/>
                      <a:pt x="10" y="8"/>
                    </a:cubicBezTo>
                    <a:cubicBezTo>
                      <a:pt x="12" y="5"/>
                      <a:pt x="15" y="3"/>
                      <a:pt x="17" y="0"/>
                    </a:cubicBezTo>
                    <a:cubicBezTo>
                      <a:pt x="18" y="0"/>
                      <a:pt x="18" y="0"/>
                      <a:pt x="1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" name="Freeform 1444"/>
              <p:cNvSpPr/>
              <p:nvPr/>
            </p:nvSpPr>
            <p:spPr bwMode="auto">
              <a:xfrm>
                <a:off x="2354" y="4113"/>
                <a:ext cx="19" cy="31"/>
              </a:xfrm>
              <a:custGeom>
                <a:avLst/>
                <a:gdLst>
                  <a:gd name="T0" fmla="*/ 6 w 8"/>
                  <a:gd name="T1" fmla="*/ 13 h 13"/>
                  <a:gd name="T2" fmla="*/ 6 w 8"/>
                  <a:gd name="T3" fmla="*/ 2 h 13"/>
                  <a:gd name="T4" fmla="*/ 4 w 8"/>
                  <a:gd name="T5" fmla="*/ 0 h 13"/>
                  <a:gd name="T6" fmla="*/ 2 w 8"/>
                  <a:gd name="T7" fmla="*/ 3 h 13"/>
                  <a:gd name="T8" fmla="*/ 0 w 8"/>
                  <a:gd name="T9" fmla="*/ 13 h 13"/>
                  <a:gd name="T10" fmla="*/ 6 w 8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3">
                    <a:moveTo>
                      <a:pt x="6" y="13"/>
                    </a:moveTo>
                    <a:cubicBezTo>
                      <a:pt x="7" y="8"/>
                      <a:pt x="8" y="4"/>
                      <a:pt x="6" y="2"/>
                    </a:cubicBezTo>
                    <a:cubicBezTo>
                      <a:pt x="6" y="1"/>
                      <a:pt x="5" y="1"/>
                      <a:pt x="4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6"/>
                      <a:pt x="1" y="10"/>
                      <a:pt x="0" y="13"/>
                    </a:cubicBezTo>
                    <a:cubicBezTo>
                      <a:pt x="2" y="13"/>
                      <a:pt x="4" y="13"/>
                      <a:pt x="6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" name="Freeform 1445"/>
              <p:cNvSpPr/>
              <p:nvPr/>
            </p:nvSpPr>
            <p:spPr bwMode="auto">
              <a:xfrm>
                <a:off x="2186" y="3952"/>
                <a:ext cx="24" cy="52"/>
              </a:xfrm>
              <a:custGeom>
                <a:avLst/>
                <a:gdLst>
                  <a:gd name="T0" fmla="*/ 8 w 10"/>
                  <a:gd name="T1" fmla="*/ 0 h 22"/>
                  <a:gd name="T2" fmla="*/ 0 w 10"/>
                  <a:gd name="T3" fmla="*/ 22 h 22"/>
                  <a:gd name="T4" fmla="*/ 8 w 10"/>
                  <a:gd name="T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2">
                    <a:moveTo>
                      <a:pt x="8" y="0"/>
                    </a:moveTo>
                    <a:cubicBezTo>
                      <a:pt x="10" y="7"/>
                      <a:pt x="7" y="17"/>
                      <a:pt x="0" y="22"/>
                    </a:cubicBezTo>
                    <a:cubicBezTo>
                      <a:pt x="1" y="14"/>
                      <a:pt x="4" y="8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" name="Freeform 1446"/>
              <p:cNvSpPr/>
              <p:nvPr/>
            </p:nvSpPr>
            <p:spPr bwMode="auto">
              <a:xfrm>
                <a:off x="2179" y="3873"/>
                <a:ext cx="19" cy="45"/>
              </a:xfrm>
              <a:custGeom>
                <a:avLst/>
                <a:gdLst>
                  <a:gd name="T0" fmla="*/ 7 w 8"/>
                  <a:gd name="T1" fmla="*/ 19 h 19"/>
                  <a:gd name="T2" fmla="*/ 2 w 8"/>
                  <a:gd name="T3" fmla="*/ 0 h 19"/>
                  <a:gd name="T4" fmla="*/ 7 w 8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9">
                    <a:moveTo>
                      <a:pt x="7" y="19"/>
                    </a:moveTo>
                    <a:cubicBezTo>
                      <a:pt x="3" y="17"/>
                      <a:pt x="0" y="6"/>
                      <a:pt x="2" y="0"/>
                    </a:cubicBezTo>
                    <a:cubicBezTo>
                      <a:pt x="6" y="2"/>
                      <a:pt x="8" y="11"/>
                      <a:pt x="7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" name="Freeform 1447"/>
              <p:cNvSpPr/>
              <p:nvPr/>
            </p:nvSpPr>
            <p:spPr bwMode="auto">
              <a:xfrm>
                <a:off x="2378" y="4028"/>
                <a:ext cx="21" cy="47"/>
              </a:xfrm>
              <a:custGeom>
                <a:avLst/>
                <a:gdLst>
                  <a:gd name="T0" fmla="*/ 0 w 9"/>
                  <a:gd name="T1" fmla="*/ 0 h 20"/>
                  <a:gd name="T2" fmla="*/ 6 w 9"/>
                  <a:gd name="T3" fmla="*/ 20 h 20"/>
                  <a:gd name="T4" fmla="*/ 0 w 9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20">
                    <a:moveTo>
                      <a:pt x="0" y="0"/>
                    </a:moveTo>
                    <a:cubicBezTo>
                      <a:pt x="6" y="4"/>
                      <a:pt x="9" y="12"/>
                      <a:pt x="6" y="20"/>
                    </a:cubicBezTo>
                    <a:cubicBezTo>
                      <a:pt x="4" y="13"/>
                      <a:pt x="2" y="7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" name="Freeform 1448"/>
              <p:cNvSpPr/>
              <p:nvPr/>
            </p:nvSpPr>
            <p:spPr bwMode="auto">
              <a:xfrm>
                <a:off x="2198" y="3880"/>
                <a:ext cx="14" cy="36"/>
              </a:xfrm>
              <a:custGeom>
                <a:avLst/>
                <a:gdLst>
                  <a:gd name="T0" fmla="*/ 0 w 6"/>
                  <a:gd name="T1" fmla="*/ 14 h 15"/>
                  <a:gd name="T2" fmla="*/ 1 w 6"/>
                  <a:gd name="T3" fmla="*/ 0 h 15"/>
                  <a:gd name="T4" fmla="*/ 2 w 6"/>
                  <a:gd name="T5" fmla="*/ 15 h 15"/>
                  <a:gd name="T6" fmla="*/ 0 w 6"/>
                  <a:gd name="T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5">
                    <a:moveTo>
                      <a:pt x="0" y="14"/>
                    </a:moveTo>
                    <a:cubicBezTo>
                      <a:pt x="1" y="10"/>
                      <a:pt x="1" y="6"/>
                      <a:pt x="1" y="0"/>
                    </a:cubicBezTo>
                    <a:cubicBezTo>
                      <a:pt x="6" y="5"/>
                      <a:pt x="5" y="11"/>
                      <a:pt x="2" y="15"/>
                    </a:cubicBezTo>
                    <a:cubicBezTo>
                      <a:pt x="1" y="14"/>
                      <a:pt x="1" y="14"/>
                      <a:pt x="0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" name="Freeform 1449"/>
              <p:cNvSpPr/>
              <p:nvPr/>
            </p:nvSpPr>
            <p:spPr bwMode="auto">
              <a:xfrm>
                <a:off x="1677" y="3624"/>
                <a:ext cx="118" cy="76"/>
              </a:xfrm>
              <a:custGeom>
                <a:avLst/>
                <a:gdLst>
                  <a:gd name="T0" fmla="*/ 0 w 50"/>
                  <a:gd name="T1" fmla="*/ 32 h 32"/>
                  <a:gd name="T2" fmla="*/ 50 w 50"/>
                  <a:gd name="T3" fmla="*/ 4 h 32"/>
                  <a:gd name="T4" fmla="*/ 0 w 50"/>
                  <a:gd name="T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" h="32">
                    <a:moveTo>
                      <a:pt x="0" y="32"/>
                    </a:moveTo>
                    <a:cubicBezTo>
                      <a:pt x="5" y="21"/>
                      <a:pt x="43" y="0"/>
                      <a:pt x="50" y="4"/>
                    </a:cubicBezTo>
                    <a:cubicBezTo>
                      <a:pt x="34" y="13"/>
                      <a:pt x="17" y="23"/>
                      <a:pt x="0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7" name="Freeform 1450"/>
              <p:cNvSpPr/>
              <p:nvPr/>
            </p:nvSpPr>
            <p:spPr bwMode="auto">
              <a:xfrm>
                <a:off x="1594" y="3533"/>
                <a:ext cx="83" cy="62"/>
              </a:xfrm>
              <a:custGeom>
                <a:avLst/>
                <a:gdLst>
                  <a:gd name="T0" fmla="*/ 35 w 35"/>
                  <a:gd name="T1" fmla="*/ 2 h 26"/>
                  <a:gd name="T2" fmla="*/ 0 w 35"/>
                  <a:gd name="T3" fmla="*/ 26 h 26"/>
                  <a:gd name="T4" fmla="*/ 35 w 35"/>
                  <a:gd name="T5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26">
                    <a:moveTo>
                      <a:pt x="35" y="2"/>
                    </a:moveTo>
                    <a:cubicBezTo>
                      <a:pt x="23" y="10"/>
                      <a:pt x="12" y="18"/>
                      <a:pt x="0" y="26"/>
                    </a:cubicBezTo>
                    <a:cubicBezTo>
                      <a:pt x="0" y="19"/>
                      <a:pt x="27" y="0"/>
                      <a:pt x="35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" name="Freeform 1451"/>
              <p:cNvSpPr/>
              <p:nvPr/>
            </p:nvSpPr>
            <p:spPr bwMode="auto">
              <a:xfrm>
                <a:off x="1701" y="3747"/>
                <a:ext cx="85" cy="33"/>
              </a:xfrm>
              <a:custGeom>
                <a:avLst/>
                <a:gdLst>
                  <a:gd name="T0" fmla="*/ 0 w 36"/>
                  <a:gd name="T1" fmla="*/ 11 h 14"/>
                  <a:gd name="T2" fmla="*/ 36 w 36"/>
                  <a:gd name="T3" fmla="*/ 0 h 14"/>
                  <a:gd name="T4" fmla="*/ 0 w 36"/>
                  <a:gd name="T5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14">
                    <a:moveTo>
                      <a:pt x="0" y="11"/>
                    </a:moveTo>
                    <a:cubicBezTo>
                      <a:pt x="13" y="6"/>
                      <a:pt x="23" y="1"/>
                      <a:pt x="36" y="0"/>
                    </a:cubicBezTo>
                    <a:cubicBezTo>
                      <a:pt x="31" y="7"/>
                      <a:pt x="7" y="14"/>
                      <a:pt x="0" y="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" name="Freeform 1452"/>
              <p:cNvSpPr/>
              <p:nvPr/>
            </p:nvSpPr>
            <p:spPr bwMode="auto">
              <a:xfrm>
                <a:off x="1606" y="3588"/>
                <a:ext cx="69" cy="52"/>
              </a:xfrm>
              <a:custGeom>
                <a:avLst/>
                <a:gdLst>
                  <a:gd name="T0" fmla="*/ 29 w 29"/>
                  <a:gd name="T1" fmla="*/ 2 h 22"/>
                  <a:gd name="T2" fmla="*/ 0 w 29"/>
                  <a:gd name="T3" fmla="*/ 22 h 22"/>
                  <a:gd name="T4" fmla="*/ 29 w 29"/>
                  <a:gd name="T5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22">
                    <a:moveTo>
                      <a:pt x="29" y="2"/>
                    </a:moveTo>
                    <a:cubicBezTo>
                      <a:pt x="19" y="9"/>
                      <a:pt x="10" y="15"/>
                      <a:pt x="0" y="22"/>
                    </a:cubicBezTo>
                    <a:cubicBezTo>
                      <a:pt x="2" y="14"/>
                      <a:pt x="22" y="0"/>
                      <a:pt x="29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0" name="Freeform 1453"/>
              <p:cNvSpPr/>
              <p:nvPr/>
            </p:nvSpPr>
            <p:spPr bwMode="auto">
              <a:xfrm>
                <a:off x="1748" y="3712"/>
                <a:ext cx="55" cy="23"/>
              </a:xfrm>
              <a:custGeom>
                <a:avLst/>
                <a:gdLst>
                  <a:gd name="T0" fmla="*/ 0 w 23"/>
                  <a:gd name="T1" fmla="*/ 9 h 10"/>
                  <a:gd name="T2" fmla="*/ 21 w 23"/>
                  <a:gd name="T3" fmla="*/ 0 h 10"/>
                  <a:gd name="T4" fmla="*/ 23 w 23"/>
                  <a:gd name="T5" fmla="*/ 1 h 10"/>
                  <a:gd name="T6" fmla="*/ 22 w 23"/>
                  <a:gd name="T7" fmla="*/ 3 h 10"/>
                  <a:gd name="T8" fmla="*/ 1 w 23"/>
                  <a:gd name="T9" fmla="*/ 10 h 10"/>
                  <a:gd name="T10" fmla="*/ 0 w 23"/>
                  <a:gd name="T11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0">
                    <a:moveTo>
                      <a:pt x="0" y="9"/>
                    </a:moveTo>
                    <a:cubicBezTo>
                      <a:pt x="6" y="4"/>
                      <a:pt x="13" y="2"/>
                      <a:pt x="21" y="0"/>
                    </a:cubicBezTo>
                    <a:cubicBezTo>
                      <a:pt x="21" y="0"/>
                      <a:pt x="22" y="1"/>
                      <a:pt x="23" y="1"/>
                    </a:cubicBezTo>
                    <a:cubicBezTo>
                      <a:pt x="23" y="2"/>
                      <a:pt x="23" y="3"/>
                      <a:pt x="22" y="3"/>
                    </a:cubicBezTo>
                    <a:cubicBezTo>
                      <a:pt x="15" y="6"/>
                      <a:pt x="8" y="8"/>
                      <a:pt x="1" y="10"/>
                    </a:cubicBezTo>
                    <a:cubicBezTo>
                      <a:pt x="1" y="10"/>
                      <a:pt x="1" y="10"/>
                      <a:pt x="0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1" name="Freeform 1454"/>
              <p:cNvSpPr/>
              <p:nvPr/>
            </p:nvSpPr>
            <p:spPr bwMode="auto">
              <a:xfrm>
                <a:off x="2924" y="3785"/>
                <a:ext cx="15" cy="43"/>
              </a:xfrm>
              <a:custGeom>
                <a:avLst/>
                <a:gdLst>
                  <a:gd name="T0" fmla="*/ 1 w 6"/>
                  <a:gd name="T1" fmla="*/ 9 h 18"/>
                  <a:gd name="T2" fmla="*/ 1 w 6"/>
                  <a:gd name="T3" fmla="*/ 2 h 18"/>
                  <a:gd name="T4" fmla="*/ 3 w 6"/>
                  <a:gd name="T5" fmla="*/ 0 h 18"/>
                  <a:gd name="T6" fmla="*/ 5 w 6"/>
                  <a:gd name="T7" fmla="*/ 2 h 18"/>
                  <a:gd name="T8" fmla="*/ 5 w 6"/>
                  <a:gd name="T9" fmla="*/ 15 h 18"/>
                  <a:gd name="T10" fmla="*/ 3 w 6"/>
                  <a:gd name="T11" fmla="*/ 18 h 18"/>
                  <a:gd name="T12" fmla="*/ 0 w 6"/>
                  <a:gd name="T13" fmla="*/ 14 h 18"/>
                  <a:gd name="T14" fmla="*/ 1 w 6"/>
                  <a:gd name="T15" fmla="*/ 9 h 18"/>
                  <a:gd name="T16" fmla="*/ 1 w 6"/>
                  <a:gd name="T1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8">
                    <a:moveTo>
                      <a:pt x="1" y="9"/>
                    </a:moveTo>
                    <a:cubicBezTo>
                      <a:pt x="1" y="7"/>
                      <a:pt x="1" y="4"/>
                      <a:pt x="1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6" y="6"/>
                      <a:pt x="6" y="10"/>
                      <a:pt x="5" y="15"/>
                    </a:cubicBezTo>
                    <a:cubicBezTo>
                      <a:pt x="5" y="16"/>
                      <a:pt x="4" y="17"/>
                      <a:pt x="3" y="18"/>
                    </a:cubicBezTo>
                    <a:cubicBezTo>
                      <a:pt x="2" y="16"/>
                      <a:pt x="1" y="15"/>
                      <a:pt x="0" y="14"/>
                    </a:cubicBezTo>
                    <a:cubicBezTo>
                      <a:pt x="0" y="12"/>
                      <a:pt x="1" y="10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2" name="Freeform 1455"/>
              <p:cNvSpPr/>
              <p:nvPr/>
            </p:nvSpPr>
            <p:spPr bwMode="auto">
              <a:xfrm>
                <a:off x="2910" y="3761"/>
                <a:ext cx="12" cy="38"/>
              </a:xfrm>
              <a:custGeom>
                <a:avLst/>
                <a:gdLst>
                  <a:gd name="T0" fmla="*/ 4 w 5"/>
                  <a:gd name="T1" fmla="*/ 16 h 16"/>
                  <a:gd name="T2" fmla="*/ 2 w 5"/>
                  <a:gd name="T3" fmla="*/ 1 h 16"/>
                  <a:gd name="T4" fmla="*/ 5 w 5"/>
                  <a:gd name="T5" fmla="*/ 1 h 16"/>
                  <a:gd name="T6" fmla="*/ 4 w 5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6">
                    <a:moveTo>
                      <a:pt x="4" y="16"/>
                    </a:moveTo>
                    <a:cubicBezTo>
                      <a:pt x="0" y="13"/>
                      <a:pt x="0" y="3"/>
                      <a:pt x="2" y="1"/>
                    </a:cubicBezTo>
                    <a:cubicBezTo>
                      <a:pt x="3" y="0"/>
                      <a:pt x="5" y="1"/>
                      <a:pt x="5" y="1"/>
                    </a:cubicBezTo>
                    <a:cubicBezTo>
                      <a:pt x="5" y="6"/>
                      <a:pt x="5" y="11"/>
                      <a:pt x="4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3" name="Freeform 1456"/>
              <p:cNvSpPr/>
              <p:nvPr/>
            </p:nvSpPr>
            <p:spPr bwMode="auto">
              <a:xfrm>
                <a:off x="2927" y="3707"/>
                <a:ext cx="14" cy="33"/>
              </a:xfrm>
              <a:custGeom>
                <a:avLst/>
                <a:gdLst>
                  <a:gd name="T0" fmla="*/ 6 w 6"/>
                  <a:gd name="T1" fmla="*/ 8 h 14"/>
                  <a:gd name="T2" fmla="*/ 6 w 6"/>
                  <a:gd name="T3" fmla="*/ 9 h 14"/>
                  <a:gd name="T4" fmla="*/ 3 w 6"/>
                  <a:gd name="T5" fmla="*/ 14 h 14"/>
                  <a:gd name="T6" fmla="*/ 1 w 6"/>
                  <a:gd name="T7" fmla="*/ 9 h 14"/>
                  <a:gd name="T8" fmla="*/ 1 w 6"/>
                  <a:gd name="T9" fmla="*/ 2 h 14"/>
                  <a:gd name="T10" fmla="*/ 3 w 6"/>
                  <a:gd name="T11" fmla="*/ 0 h 14"/>
                  <a:gd name="T12" fmla="*/ 5 w 6"/>
                  <a:gd name="T13" fmla="*/ 2 h 14"/>
                  <a:gd name="T14" fmla="*/ 6 w 6"/>
                  <a:gd name="T15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4">
                    <a:moveTo>
                      <a:pt x="6" y="8"/>
                    </a:moveTo>
                    <a:cubicBezTo>
                      <a:pt x="6" y="8"/>
                      <a:pt x="6" y="9"/>
                      <a:pt x="6" y="9"/>
                    </a:cubicBezTo>
                    <a:cubicBezTo>
                      <a:pt x="5" y="11"/>
                      <a:pt x="4" y="13"/>
                      <a:pt x="3" y="14"/>
                    </a:cubicBezTo>
                    <a:cubicBezTo>
                      <a:pt x="2" y="13"/>
                      <a:pt x="1" y="11"/>
                      <a:pt x="1" y="9"/>
                    </a:cubicBezTo>
                    <a:cubicBezTo>
                      <a:pt x="0" y="7"/>
                      <a:pt x="0" y="5"/>
                      <a:pt x="1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3" y="1"/>
                      <a:pt x="5" y="1"/>
                      <a:pt x="5" y="2"/>
                    </a:cubicBezTo>
                    <a:cubicBezTo>
                      <a:pt x="6" y="4"/>
                      <a:pt x="5" y="6"/>
                      <a:pt x="6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4" name="Freeform 1457"/>
              <p:cNvSpPr/>
              <p:nvPr/>
            </p:nvSpPr>
            <p:spPr bwMode="auto">
              <a:xfrm>
                <a:off x="4176" y="3945"/>
                <a:ext cx="27" cy="23"/>
              </a:xfrm>
              <a:custGeom>
                <a:avLst/>
                <a:gdLst>
                  <a:gd name="T0" fmla="*/ 2 w 11"/>
                  <a:gd name="T1" fmla="*/ 10 h 10"/>
                  <a:gd name="T2" fmla="*/ 1 w 11"/>
                  <a:gd name="T3" fmla="*/ 6 h 10"/>
                  <a:gd name="T4" fmla="*/ 9 w 11"/>
                  <a:gd name="T5" fmla="*/ 0 h 10"/>
                  <a:gd name="T6" fmla="*/ 11 w 11"/>
                  <a:gd name="T7" fmla="*/ 2 h 10"/>
                  <a:gd name="T8" fmla="*/ 2 w 11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" y="8"/>
                      <a:pt x="0" y="6"/>
                      <a:pt x="1" y="6"/>
                    </a:cubicBezTo>
                    <a:cubicBezTo>
                      <a:pt x="3" y="4"/>
                      <a:pt x="6" y="2"/>
                      <a:pt x="9" y="0"/>
                    </a:cubicBezTo>
                    <a:cubicBezTo>
                      <a:pt x="9" y="0"/>
                      <a:pt x="10" y="2"/>
                      <a:pt x="11" y="2"/>
                    </a:cubicBezTo>
                    <a:cubicBezTo>
                      <a:pt x="8" y="5"/>
                      <a:pt x="6" y="7"/>
                      <a:pt x="2" y="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5" name="Freeform 1458"/>
              <p:cNvSpPr/>
              <p:nvPr/>
            </p:nvSpPr>
            <p:spPr bwMode="auto">
              <a:xfrm>
                <a:off x="4158" y="4090"/>
                <a:ext cx="26" cy="26"/>
              </a:xfrm>
              <a:custGeom>
                <a:avLst/>
                <a:gdLst>
                  <a:gd name="T0" fmla="*/ 0 w 11"/>
                  <a:gd name="T1" fmla="*/ 9 h 11"/>
                  <a:gd name="T2" fmla="*/ 7 w 11"/>
                  <a:gd name="T3" fmla="*/ 1 h 11"/>
                  <a:gd name="T4" fmla="*/ 10 w 11"/>
                  <a:gd name="T5" fmla="*/ 1 h 11"/>
                  <a:gd name="T6" fmla="*/ 10 w 11"/>
                  <a:gd name="T7" fmla="*/ 4 h 11"/>
                  <a:gd name="T8" fmla="*/ 3 w 11"/>
                  <a:gd name="T9" fmla="*/ 11 h 11"/>
                  <a:gd name="T10" fmla="*/ 0 w 11"/>
                  <a:gd name="T11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1">
                    <a:moveTo>
                      <a:pt x="0" y="9"/>
                    </a:moveTo>
                    <a:cubicBezTo>
                      <a:pt x="3" y="6"/>
                      <a:pt x="5" y="3"/>
                      <a:pt x="7" y="1"/>
                    </a:cubicBezTo>
                    <a:cubicBezTo>
                      <a:pt x="8" y="0"/>
                      <a:pt x="9" y="1"/>
                      <a:pt x="10" y="1"/>
                    </a:cubicBezTo>
                    <a:cubicBezTo>
                      <a:pt x="10" y="2"/>
                      <a:pt x="11" y="3"/>
                      <a:pt x="10" y="4"/>
                    </a:cubicBezTo>
                    <a:cubicBezTo>
                      <a:pt x="8" y="7"/>
                      <a:pt x="5" y="9"/>
                      <a:pt x="3" y="11"/>
                    </a:cubicBezTo>
                    <a:cubicBezTo>
                      <a:pt x="2" y="11"/>
                      <a:pt x="1" y="10"/>
                      <a:pt x="0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6" name="Freeform 1459"/>
              <p:cNvSpPr/>
              <p:nvPr/>
            </p:nvSpPr>
            <p:spPr bwMode="auto">
              <a:xfrm>
                <a:off x="4120" y="3997"/>
                <a:ext cx="16" cy="28"/>
              </a:xfrm>
              <a:custGeom>
                <a:avLst/>
                <a:gdLst>
                  <a:gd name="T0" fmla="*/ 3 w 7"/>
                  <a:gd name="T1" fmla="*/ 12 h 12"/>
                  <a:gd name="T2" fmla="*/ 4 w 7"/>
                  <a:gd name="T3" fmla="*/ 0 h 12"/>
                  <a:gd name="T4" fmla="*/ 6 w 7"/>
                  <a:gd name="T5" fmla="*/ 0 h 12"/>
                  <a:gd name="T6" fmla="*/ 7 w 7"/>
                  <a:gd name="T7" fmla="*/ 3 h 12"/>
                  <a:gd name="T8" fmla="*/ 3 w 7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3" y="12"/>
                    </a:moveTo>
                    <a:cubicBezTo>
                      <a:pt x="0" y="8"/>
                      <a:pt x="1" y="2"/>
                      <a:pt x="4" y="0"/>
                    </a:cubicBezTo>
                    <a:cubicBezTo>
                      <a:pt x="4" y="0"/>
                      <a:pt x="6" y="0"/>
                      <a:pt x="6" y="0"/>
                    </a:cubicBezTo>
                    <a:cubicBezTo>
                      <a:pt x="7" y="1"/>
                      <a:pt x="7" y="2"/>
                      <a:pt x="7" y="3"/>
                    </a:cubicBezTo>
                    <a:cubicBezTo>
                      <a:pt x="6" y="6"/>
                      <a:pt x="5" y="9"/>
                      <a:pt x="3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7" name="Freeform 1460"/>
              <p:cNvSpPr/>
              <p:nvPr/>
            </p:nvSpPr>
            <p:spPr bwMode="auto">
              <a:xfrm>
                <a:off x="4264" y="3992"/>
                <a:ext cx="17" cy="24"/>
              </a:xfrm>
              <a:custGeom>
                <a:avLst/>
                <a:gdLst>
                  <a:gd name="T0" fmla="*/ 0 w 7"/>
                  <a:gd name="T1" fmla="*/ 6 h 10"/>
                  <a:gd name="T2" fmla="*/ 5 w 7"/>
                  <a:gd name="T3" fmla="*/ 0 h 10"/>
                  <a:gd name="T4" fmla="*/ 7 w 7"/>
                  <a:gd name="T5" fmla="*/ 3 h 10"/>
                  <a:gd name="T6" fmla="*/ 3 w 7"/>
                  <a:gd name="T7" fmla="*/ 10 h 10"/>
                  <a:gd name="T8" fmla="*/ 0 w 7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0" y="6"/>
                    </a:moveTo>
                    <a:cubicBezTo>
                      <a:pt x="2" y="3"/>
                      <a:pt x="3" y="2"/>
                      <a:pt x="5" y="0"/>
                    </a:cubicBezTo>
                    <a:cubicBezTo>
                      <a:pt x="6" y="1"/>
                      <a:pt x="7" y="3"/>
                      <a:pt x="7" y="3"/>
                    </a:cubicBezTo>
                    <a:cubicBezTo>
                      <a:pt x="6" y="6"/>
                      <a:pt x="4" y="8"/>
                      <a:pt x="3" y="10"/>
                    </a:cubicBezTo>
                    <a:cubicBezTo>
                      <a:pt x="2" y="9"/>
                      <a:pt x="1" y="7"/>
                      <a:pt x="0" y="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8" name="Freeform 1461"/>
              <p:cNvSpPr/>
              <p:nvPr/>
            </p:nvSpPr>
            <p:spPr bwMode="auto">
              <a:xfrm>
                <a:off x="4165" y="4040"/>
                <a:ext cx="21" cy="21"/>
              </a:xfrm>
              <a:custGeom>
                <a:avLst/>
                <a:gdLst>
                  <a:gd name="T0" fmla="*/ 8 w 9"/>
                  <a:gd name="T1" fmla="*/ 4 h 9"/>
                  <a:gd name="T2" fmla="*/ 2 w 9"/>
                  <a:gd name="T3" fmla="*/ 9 h 9"/>
                  <a:gd name="T4" fmla="*/ 0 w 9"/>
                  <a:gd name="T5" fmla="*/ 6 h 9"/>
                  <a:gd name="T6" fmla="*/ 5 w 9"/>
                  <a:gd name="T7" fmla="*/ 0 h 9"/>
                  <a:gd name="T8" fmla="*/ 9 w 9"/>
                  <a:gd name="T9" fmla="*/ 1 h 9"/>
                  <a:gd name="T10" fmla="*/ 8 w 9"/>
                  <a:gd name="T11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8" y="4"/>
                    </a:moveTo>
                    <a:cubicBezTo>
                      <a:pt x="6" y="5"/>
                      <a:pt x="4" y="7"/>
                      <a:pt x="2" y="9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1" y="4"/>
                      <a:pt x="3" y="2"/>
                      <a:pt x="5" y="0"/>
                    </a:cubicBezTo>
                    <a:cubicBezTo>
                      <a:pt x="5" y="0"/>
                      <a:pt x="7" y="1"/>
                      <a:pt x="9" y="1"/>
                    </a:cubicBezTo>
                    <a:cubicBezTo>
                      <a:pt x="8" y="2"/>
                      <a:pt x="8" y="3"/>
                      <a:pt x="8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9" name="Freeform 1462"/>
              <p:cNvSpPr/>
              <p:nvPr/>
            </p:nvSpPr>
            <p:spPr bwMode="auto">
              <a:xfrm>
                <a:off x="4169" y="3992"/>
                <a:ext cx="19" cy="19"/>
              </a:xfrm>
              <a:custGeom>
                <a:avLst/>
                <a:gdLst>
                  <a:gd name="T0" fmla="*/ 8 w 8"/>
                  <a:gd name="T1" fmla="*/ 2 h 8"/>
                  <a:gd name="T2" fmla="*/ 2 w 8"/>
                  <a:gd name="T3" fmla="*/ 8 h 8"/>
                  <a:gd name="T4" fmla="*/ 0 w 8"/>
                  <a:gd name="T5" fmla="*/ 6 h 8"/>
                  <a:gd name="T6" fmla="*/ 5 w 8"/>
                  <a:gd name="T7" fmla="*/ 0 h 8"/>
                  <a:gd name="T8" fmla="*/ 8 w 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2"/>
                    </a:moveTo>
                    <a:cubicBezTo>
                      <a:pt x="6" y="4"/>
                      <a:pt x="4" y="6"/>
                      <a:pt x="2" y="8"/>
                    </a:cubicBezTo>
                    <a:cubicBezTo>
                      <a:pt x="2" y="8"/>
                      <a:pt x="0" y="6"/>
                      <a:pt x="0" y="6"/>
                    </a:cubicBezTo>
                    <a:cubicBezTo>
                      <a:pt x="2" y="4"/>
                      <a:pt x="3" y="2"/>
                      <a:pt x="5" y="0"/>
                    </a:cubicBezTo>
                    <a:cubicBezTo>
                      <a:pt x="5" y="0"/>
                      <a:pt x="7" y="1"/>
                      <a:pt x="8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0" name="Freeform 1463"/>
              <p:cNvSpPr/>
              <p:nvPr/>
            </p:nvSpPr>
            <p:spPr bwMode="auto">
              <a:xfrm>
                <a:off x="4221" y="3966"/>
                <a:ext cx="17" cy="21"/>
              </a:xfrm>
              <a:custGeom>
                <a:avLst/>
                <a:gdLst>
                  <a:gd name="T0" fmla="*/ 3 w 7"/>
                  <a:gd name="T1" fmla="*/ 9 h 9"/>
                  <a:gd name="T2" fmla="*/ 0 w 7"/>
                  <a:gd name="T3" fmla="*/ 5 h 9"/>
                  <a:gd name="T4" fmla="*/ 5 w 7"/>
                  <a:gd name="T5" fmla="*/ 0 h 9"/>
                  <a:gd name="T6" fmla="*/ 7 w 7"/>
                  <a:gd name="T7" fmla="*/ 2 h 9"/>
                  <a:gd name="T8" fmla="*/ 3 w 7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3" y="9"/>
                    </a:moveTo>
                    <a:cubicBezTo>
                      <a:pt x="1" y="7"/>
                      <a:pt x="0" y="5"/>
                      <a:pt x="0" y="5"/>
                    </a:cubicBezTo>
                    <a:cubicBezTo>
                      <a:pt x="1" y="3"/>
                      <a:pt x="3" y="1"/>
                      <a:pt x="5" y="0"/>
                    </a:cubicBezTo>
                    <a:cubicBezTo>
                      <a:pt x="5" y="0"/>
                      <a:pt x="7" y="1"/>
                      <a:pt x="7" y="2"/>
                    </a:cubicBezTo>
                    <a:cubicBezTo>
                      <a:pt x="6" y="4"/>
                      <a:pt x="5" y="6"/>
                      <a:pt x="3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1" name="Freeform 1464"/>
              <p:cNvSpPr/>
              <p:nvPr/>
            </p:nvSpPr>
            <p:spPr bwMode="auto">
              <a:xfrm>
                <a:off x="4226" y="4075"/>
                <a:ext cx="17" cy="19"/>
              </a:xfrm>
              <a:custGeom>
                <a:avLst/>
                <a:gdLst>
                  <a:gd name="T0" fmla="*/ 0 w 7"/>
                  <a:gd name="T1" fmla="*/ 8 h 8"/>
                  <a:gd name="T2" fmla="*/ 1 w 7"/>
                  <a:gd name="T3" fmla="*/ 4 h 8"/>
                  <a:gd name="T4" fmla="*/ 5 w 7"/>
                  <a:gd name="T5" fmla="*/ 0 h 8"/>
                  <a:gd name="T6" fmla="*/ 7 w 7"/>
                  <a:gd name="T7" fmla="*/ 2 h 8"/>
                  <a:gd name="T8" fmla="*/ 3 w 7"/>
                  <a:gd name="T9" fmla="*/ 8 h 8"/>
                  <a:gd name="T10" fmla="*/ 0 w 7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cubicBezTo>
                      <a:pt x="0" y="6"/>
                      <a:pt x="0" y="5"/>
                      <a:pt x="1" y="4"/>
                    </a:cubicBezTo>
                    <a:cubicBezTo>
                      <a:pt x="2" y="3"/>
                      <a:pt x="4" y="1"/>
                      <a:pt x="5" y="0"/>
                    </a:cubicBezTo>
                    <a:cubicBezTo>
                      <a:pt x="6" y="0"/>
                      <a:pt x="7" y="1"/>
                      <a:pt x="7" y="2"/>
                    </a:cubicBezTo>
                    <a:cubicBezTo>
                      <a:pt x="6" y="4"/>
                      <a:pt x="4" y="6"/>
                      <a:pt x="3" y="8"/>
                    </a:cubicBezTo>
                    <a:cubicBezTo>
                      <a:pt x="2" y="8"/>
                      <a:pt x="1" y="8"/>
                      <a:pt x="0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2" name="Freeform 1465"/>
              <p:cNvSpPr/>
              <p:nvPr/>
            </p:nvSpPr>
            <p:spPr bwMode="auto">
              <a:xfrm>
                <a:off x="4120" y="4085"/>
                <a:ext cx="14" cy="21"/>
              </a:xfrm>
              <a:custGeom>
                <a:avLst/>
                <a:gdLst>
                  <a:gd name="T0" fmla="*/ 0 w 6"/>
                  <a:gd name="T1" fmla="*/ 8 h 9"/>
                  <a:gd name="T2" fmla="*/ 4 w 6"/>
                  <a:gd name="T3" fmla="*/ 0 h 9"/>
                  <a:gd name="T4" fmla="*/ 6 w 6"/>
                  <a:gd name="T5" fmla="*/ 1 h 9"/>
                  <a:gd name="T6" fmla="*/ 3 w 6"/>
                  <a:gd name="T7" fmla="*/ 9 h 9"/>
                  <a:gd name="T8" fmla="*/ 0 w 6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0" y="8"/>
                    </a:moveTo>
                    <a:cubicBezTo>
                      <a:pt x="1" y="5"/>
                      <a:pt x="3" y="3"/>
                      <a:pt x="4" y="0"/>
                    </a:cubicBezTo>
                    <a:cubicBezTo>
                      <a:pt x="4" y="0"/>
                      <a:pt x="6" y="1"/>
                      <a:pt x="6" y="1"/>
                    </a:cubicBezTo>
                    <a:cubicBezTo>
                      <a:pt x="5" y="4"/>
                      <a:pt x="4" y="6"/>
                      <a:pt x="3" y="9"/>
                    </a:cubicBezTo>
                    <a:cubicBezTo>
                      <a:pt x="2" y="9"/>
                      <a:pt x="1" y="8"/>
                      <a:pt x="0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3" name="Freeform 1466"/>
              <p:cNvSpPr/>
              <p:nvPr/>
            </p:nvSpPr>
            <p:spPr bwMode="auto">
              <a:xfrm>
                <a:off x="4214" y="4011"/>
                <a:ext cx="15" cy="21"/>
              </a:xfrm>
              <a:custGeom>
                <a:avLst/>
                <a:gdLst>
                  <a:gd name="T0" fmla="*/ 4 w 6"/>
                  <a:gd name="T1" fmla="*/ 0 h 9"/>
                  <a:gd name="T2" fmla="*/ 6 w 6"/>
                  <a:gd name="T3" fmla="*/ 6 h 9"/>
                  <a:gd name="T4" fmla="*/ 2 w 6"/>
                  <a:gd name="T5" fmla="*/ 9 h 9"/>
                  <a:gd name="T6" fmla="*/ 1 w 6"/>
                  <a:gd name="T7" fmla="*/ 6 h 9"/>
                  <a:gd name="T8" fmla="*/ 4 w 6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4" y="0"/>
                    </a:moveTo>
                    <a:cubicBezTo>
                      <a:pt x="5" y="3"/>
                      <a:pt x="6" y="5"/>
                      <a:pt x="6" y="6"/>
                    </a:cubicBezTo>
                    <a:cubicBezTo>
                      <a:pt x="5" y="7"/>
                      <a:pt x="4" y="8"/>
                      <a:pt x="2" y="9"/>
                    </a:cubicBezTo>
                    <a:cubicBezTo>
                      <a:pt x="2" y="8"/>
                      <a:pt x="0" y="7"/>
                      <a:pt x="1" y="6"/>
                    </a:cubicBezTo>
                    <a:cubicBezTo>
                      <a:pt x="1" y="5"/>
                      <a:pt x="2" y="3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4" name="Freeform 1467"/>
              <p:cNvSpPr/>
              <p:nvPr/>
            </p:nvSpPr>
            <p:spPr bwMode="auto">
              <a:xfrm>
                <a:off x="4288" y="4040"/>
                <a:ext cx="16" cy="16"/>
              </a:xfrm>
              <a:custGeom>
                <a:avLst/>
                <a:gdLst>
                  <a:gd name="T0" fmla="*/ 5 w 7"/>
                  <a:gd name="T1" fmla="*/ 4 h 7"/>
                  <a:gd name="T2" fmla="*/ 2 w 7"/>
                  <a:gd name="T3" fmla="*/ 7 h 7"/>
                  <a:gd name="T4" fmla="*/ 0 w 7"/>
                  <a:gd name="T5" fmla="*/ 4 h 7"/>
                  <a:gd name="T6" fmla="*/ 3 w 7"/>
                  <a:gd name="T7" fmla="*/ 0 h 7"/>
                  <a:gd name="T8" fmla="*/ 7 w 7"/>
                  <a:gd name="T9" fmla="*/ 1 h 7"/>
                  <a:gd name="T10" fmla="*/ 5 w 7"/>
                  <a:gd name="T1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5" y="4"/>
                    </a:moveTo>
                    <a:cubicBezTo>
                      <a:pt x="4" y="5"/>
                      <a:pt x="3" y="6"/>
                      <a:pt x="2" y="7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1" y="3"/>
                      <a:pt x="2" y="1"/>
                      <a:pt x="3" y="0"/>
                    </a:cubicBezTo>
                    <a:cubicBezTo>
                      <a:pt x="4" y="0"/>
                      <a:pt x="6" y="1"/>
                      <a:pt x="7" y="1"/>
                    </a:cubicBezTo>
                    <a:cubicBezTo>
                      <a:pt x="6" y="2"/>
                      <a:pt x="6" y="3"/>
                      <a:pt x="5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5" name="Freeform 1468"/>
              <p:cNvSpPr/>
              <p:nvPr/>
            </p:nvSpPr>
            <p:spPr bwMode="auto">
              <a:xfrm>
                <a:off x="1585" y="3838"/>
                <a:ext cx="26" cy="38"/>
              </a:xfrm>
              <a:custGeom>
                <a:avLst/>
                <a:gdLst>
                  <a:gd name="T0" fmla="*/ 0 w 11"/>
                  <a:gd name="T1" fmla="*/ 12 h 16"/>
                  <a:gd name="T2" fmla="*/ 6 w 11"/>
                  <a:gd name="T3" fmla="*/ 1 h 16"/>
                  <a:gd name="T4" fmla="*/ 10 w 11"/>
                  <a:gd name="T5" fmla="*/ 0 h 16"/>
                  <a:gd name="T6" fmla="*/ 10 w 11"/>
                  <a:gd name="T7" fmla="*/ 4 h 16"/>
                  <a:gd name="T8" fmla="*/ 5 w 11"/>
                  <a:gd name="T9" fmla="*/ 14 h 16"/>
                  <a:gd name="T10" fmla="*/ 2 w 11"/>
                  <a:gd name="T11" fmla="*/ 16 h 16"/>
                  <a:gd name="T12" fmla="*/ 0 w 11"/>
                  <a:gd name="T13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6">
                    <a:moveTo>
                      <a:pt x="0" y="12"/>
                    </a:moveTo>
                    <a:cubicBezTo>
                      <a:pt x="2" y="9"/>
                      <a:pt x="4" y="5"/>
                      <a:pt x="6" y="1"/>
                    </a:cubicBezTo>
                    <a:cubicBezTo>
                      <a:pt x="7" y="1"/>
                      <a:pt x="9" y="1"/>
                      <a:pt x="10" y="0"/>
                    </a:cubicBezTo>
                    <a:cubicBezTo>
                      <a:pt x="10" y="2"/>
                      <a:pt x="11" y="3"/>
                      <a:pt x="10" y="4"/>
                    </a:cubicBezTo>
                    <a:cubicBezTo>
                      <a:pt x="9" y="7"/>
                      <a:pt x="7" y="11"/>
                      <a:pt x="5" y="14"/>
                    </a:cubicBezTo>
                    <a:cubicBezTo>
                      <a:pt x="4" y="15"/>
                      <a:pt x="3" y="16"/>
                      <a:pt x="2" y="16"/>
                    </a:cubicBezTo>
                    <a:cubicBezTo>
                      <a:pt x="1" y="16"/>
                      <a:pt x="0" y="14"/>
                      <a:pt x="0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6" name="Freeform 1469"/>
              <p:cNvSpPr/>
              <p:nvPr/>
            </p:nvSpPr>
            <p:spPr bwMode="auto">
              <a:xfrm>
                <a:off x="1547" y="3816"/>
                <a:ext cx="26" cy="48"/>
              </a:xfrm>
              <a:custGeom>
                <a:avLst/>
                <a:gdLst>
                  <a:gd name="T0" fmla="*/ 0 w 11"/>
                  <a:gd name="T1" fmla="*/ 20 h 20"/>
                  <a:gd name="T2" fmla="*/ 8 w 11"/>
                  <a:gd name="T3" fmla="*/ 0 h 20"/>
                  <a:gd name="T4" fmla="*/ 0 w 11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20">
                    <a:moveTo>
                      <a:pt x="0" y="20"/>
                    </a:moveTo>
                    <a:cubicBezTo>
                      <a:pt x="1" y="12"/>
                      <a:pt x="4" y="6"/>
                      <a:pt x="8" y="0"/>
                    </a:cubicBezTo>
                    <a:cubicBezTo>
                      <a:pt x="11" y="6"/>
                      <a:pt x="8" y="14"/>
                      <a:pt x="0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7" name="Freeform 1470"/>
              <p:cNvSpPr/>
              <p:nvPr/>
            </p:nvSpPr>
            <p:spPr bwMode="auto">
              <a:xfrm>
                <a:off x="1502" y="3804"/>
                <a:ext cx="24" cy="45"/>
              </a:xfrm>
              <a:custGeom>
                <a:avLst/>
                <a:gdLst>
                  <a:gd name="T0" fmla="*/ 7 w 10"/>
                  <a:gd name="T1" fmla="*/ 0 h 19"/>
                  <a:gd name="T2" fmla="*/ 0 w 10"/>
                  <a:gd name="T3" fmla="*/ 19 h 19"/>
                  <a:gd name="T4" fmla="*/ 7 w 10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9">
                    <a:moveTo>
                      <a:pt x="7" y="0"/>
                    </a:moveTo>
                    <a:cubicBezTo>
                      <a:pt x="10" y="6"/>
                      <a:pt x="7" y="16"/>
                      <a:pt x="0" y="19"/>
                    </a:cubicBezTo>
                    <a:cubicBezTo>
                      <a:pt x="0" y="12"/>
                      <a:pt x="3" y="7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8" name="Freeform 1471"/>
              <p:cNvSpPr/>
              <p:nvPr/>
            </p:nvSpPr>
            <p:spPr bwMode="auto">
              <a:xfrm>
                <a:off x="1429" y="3914"/>
                <a:ext cx="90" cy="97"/>
              </a:xfrm>
              <a:custGeom>
                <a:avLst/>
                <a:gdLst>
                  <a:gd name="T0" fmla="*/ 20 w 38"/>
                  <a:gd name="T1" fmla="*/ 6 h 41"/>
                  <a:gd name="T2" fmla="*/ 14 w 38"/>
                  <a:gd name="T3" fmla="*/ 12 h 41"/>
                  <a:gd name="T4" fmla="*/ 6 w 38"/>
                  <a:gd name="T5" fmla="*/ 30 h 41"/>
                  <a:gd name="T6" fmla="*/ 9 w 38"/>
                  <a:gd name="T7" fmla="*/ 34 h 41"/>
                  <a:gd name="T8" fmla="*/ 13 w 38"/>
                  <a:gd name="T9" fmla="*/ 32 h 41"/>
                  <a:gd name="T10" fmla="*/ 27 w 38"/>
                  <a:gd name="T11" fmla="*/ 18 h 41"/>
                  <a:gd name="T12" fmla="*/ 30 w 38"/>
                  <a:gd name="T13" fmla="*/ 2 h 41"/>
                  <a:gd name="T14" fmla="*/ 37 w 38"/>
                  <a:gd name="T15" fmla="*/ 5 h 41"/>
                  <a:gd name="T16" fmla="*/ 33 w 38"/>
                  <a:gd name="T17" fmla="*/ 18 h 41"/>
                  <a:gd name="T18" fmla="*/ 14 w 38"/>
                  <a:gd name="T19" fmla="*/ 37 h 41"/>
                  <a:gd name="T20" fmla="*/ 3 w 38"/>
                  <a:gd name="T21" fmla="*/ 34 h 41"/>
                  <a:gd name="T22" fmla="*/ 9 w 38"/>
                  <a:gd name="T23" fmla="*/ 11 h 41"/>
                  <a:gd name="T24" fmla="*/ 18 w 38"/>
                  <a:gd name="T25" fmla="*/ 4 h 41"/>
                  <a:gd name="T26" fmla="*/ 20 w 38"/>
                  <a:gd name="T2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41">
                    <a:moveTo>
                      <a:pt x="20" y="6"/>
                    </a:moveTo>
                    <a:cubicBezTo>
                      <a:pt x="18" y="8"/>
                      <a:pt x="16" y="10"/>
                      <a:pt x="14" y="12"/>
                    </a:cubicBezTo>
                    <a:cubicBezTo>
                      <a:pt x="8" y="17"/>
                      <a:pt x="5" y="23"/>
                      <a:pt x="6" y="30"/>
                    </a:cubicBezTo>
                    <a:cubicBezTo>
                      <a:pt x="7" y="31"/>
                      <a:pt x="8" y="33"/>
                      <a:pt x="9" y="34"/>
                    </a:cubicBezTo>
                    <a:cubicBezTo>
                      <a:pt x="10" y="34"/>
                      <a:pt x="12" y="33"/>
                      <a:pt x="13" y="32"/>
                    </a:cubicBezTo>
                    <a:cubicBezTo>
                      <a:pt x="18" y="27"/>
                      <a:pt x="23" y="23"/>
                      <a:pt x="27" y="18"/>
                    </a:cubicBezTo>
                    <a:cubicBezTo>
                      <a:pt x="34" y="12"/>
                      <a:pt x="34" y="9"/>
                      <a:pt x="30" y="2"/>
                    </a:cubicBezTo>
                    <a:cubicBezTo>
                      <a:pt x="34" y="0"/>
                      <a:pt x="36" y="1"/>
                      <a:pt x="37" y="5"/>
                    </a:cubicBezTo>
                    <a:cubicBezTo>
                      <a:pt x="38" y="10"/>
                      <a:pt x="37" y="15"/>
                      <a:pt x="33" y="18"/>
                    </a:cubicBezTo>
                    <a:cubicBezTo>
                      <a:pt x="27" y="25"/>
                      <a:pt x="20" y="31"/>
                      <a:pt x="14" y="37"/>
                    </a:cubicBezTo>
                    <a:cubicBezTo>
                      <a:pt x="10" y="41"/>
                      <a:pt x="6" y="40"/>
                      <a:pt x="3" y="34"/>
                    </a:cubicBezTo>
                    <a:cubicBezTo>
                      <a:pt x="0" y="27"/>
                      <a:pt x="3" y="17"/>
                      <a:pt x="9" y="11"/>
                    </a:cubicBezTo>
                    <a:cubicBezTo>
                      <a:pt x="12" y="8"/>
                      <a:pt x="15" y="6"/>
                      <a:pt x="18" y="4"/>
                    </a:cubicBezTo>
                    <a:cubicBezTo>
                      <a:pt x="18" y="5"/>
                      <a:pt x="19" y="6"/>
                      <a:pt x="20" y="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9" name="Freeform 1472"/>
              <p:cNvSpPr/>
              <p:nvPr/>
            </p:nvSpPr>
            <p:spPr bwMode="auto">
              <a:xfrm>
                <a:off x="2271" y="3536"/>
                <a:ext cx="74" cy="204"/>
              </a:xfrm>
              <a:custGeom>
                <a:avLst/>
                <a:gdLst>
                  <a:gd name="T0" fmla="*/ 31 w 31"/>
                  <a:gd name="T1" fmla="*/ 1 h 86"/>
                  <a:gd name="T2" fmla="*/ 29 w 31"/>
                  <a:gd name="T3" fmla="*/ 9 h 86"/>
                  <a:gd name="T4" fmla="*/ 22 w 31"/>
                  <a:gd name="T5" fmla="*/ 23 h 86"/>
                  <a:gd name="T6" fmla="*/ 20 w 31"/>
                  <a:gd name="T7" fmla="*/ 50 h 86"/>
                  <a:gd name="T8" fmla="*/ 6 w 31"/>
                  <a:gd name="T9" fmla="*/ 85 h 86"/>
                  <a:gd name="T10" fmla="*/ 1 w 31"/>
                  <a:gd name="T11" fmla="*/ 86 h 86"/>
                  <a:gd name="T12" fmla="*/ 0 w 31"/>
                  <a:gd name="T13" fmla="*/ 85 h 86"/>
                  <a:gd name="T14" fmla="*/ 5 w 31"/>
                  <a:gd name="T15" fmla="*/ 81 h 86"/>
                  <a:gd name="T16" fmla="*/ 15 w 31"/>
                  <a:gd name="T17" fmla="*/ 50 h 86"/>
                  <a:gd name="T18" fmla="*/ 18 w 31"/>
                  <a:gd name="T19" fmla="*/ 22 h 86"/>
                  <a:gd name="T20" fmla="*/ 27 w 31"/>
                  <a:gd name="T21" fmla="*/ 3 h 86"/>
                  <a:gd name="T22" fmla="*/ 29 w 31"/>
                  <a:gd name="T23" fmla="*/ 0 h 86"/>
                  <a:gd name="T24" fmla="*/ 31 w 31"/>
                  <a:gd name="T25" fmla="*/ 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86">
                    <a:moveTo>
                      <a:pt x="31" y="1"/>
                    </a:moveTo>
                    <a:cubicBezTo>
                      <a:pt x="30" y="3"/>
                      <a:pt x="30" y="6"/>
                      <a:pt x="29" y="9"/>
                    </a:cubicBezTo>
                    <a:cubicBezTo>
                      <a:pt x="27" y="14"/>
                      <a:pt x="25" y="19"/>
                      <a:pt x="22" y="23"/>
                    </a:cubicBezTo>
                    <a:cubicBezTo>
                      <a:pt x="16" y="32"/>
                      <a:pt x="15" y="40"/>
                      <a:pt x="20" y="50"/>
                    </a:cubicBezTo>
                    <a:cubicBezTo>
                      <a:pt x="26" y="64"/>
                      <a:pt x="20" y="79"/>
                      <a:pt x="6" y="85"/>
                    </a:cubicBezTo>
                    <a:cubicBezTo>
                      <a:pt x="4" y="86"/>
                      <a:pt x="3" y="86"/>
                      <a:pt x="1" y="86"/>
                    </a:cubicBezTo>
                    <a:cubicBezTo>
                      <a:pt x="1" y="86"/>
                      <a:pt x="1" y="85"/>
                      <a:pt x="0" y="85"/>
                    </a:cubicBezTo>
                    <a:cubicBezTo>
                      <a:pt x="2" y="84"/>
                      <a:pt x="4" y="83"/>
                      <a:pt x="5" y="81"/>
                    </a:cubicBezTo>
                    <a:cubicBezTo>
                      <a:pt x="17" y="73"/>
                      <a:pt x="20" y="64"/>
                      <a:pt x="15" y="50"/>
                    </a:cubicBezTo>
                    <a:cubicBezTo>
                      <a:pt x="11" y="40"/>
                      <a:pt x="12" y="31"/>
                      <a:pt x="18" y="22"/>
                    </a:cubicBezTo>
                    <a:cubicBezTo>
                      <a:pt x="21" y="16"/>
                      <a:pt x="24" y="9"/>
                      <a:pt x="27" y="3"/>
                    </a:cubicBezTo>
                    <a:cubicBezTo>
                      <a:pt x="27" y="2"/>
                      <a:pt x="28" y="1"/>
                      <a:pt x="29" y="0"/>
                    </a:cubicBezTo>
                    <a:cubicBezTo>
                      <a:pt x="29" y="0"/>
                      <a:pt x="30" y="0"/>
                      <a:pt x="31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0" name="Freeform 1473"/>
              <p:cNvSpPr/>
              <p:nvPr/>
            </p:nvSpPr>
            <p:spPr bwMode="auto">
              <a:xfrm>
                <a:off x="4058" y="4006"/>
                <a:ext cx="21" cy="17"/>
              </a:xfrm>
              <a:custGeom>
                <a:avLst/>
                <a:gdLst>
                  <a:gd name="T0" fmla="*/ 9 w 9"/>
                  <a:gd name="T1" fmla="*/ 5 h 7"/>
                  <a:gd name="T2" fmla="*/ 5 w 9"/>
                  <a:gd name="T3" fmla="*/ 7 h 7"/>
                  <a:gd name="T4" fmla="*/ 0 w 9"/>
                  <a:gd name="T5" fmla="*/ 2 h 7"/>
                  <a:gd name="T6" fmla="*/ 3 w 9"/>
                  <a:gd name="T7" fmla="*/ 0 h 7"/>
                  <a:gd name="T8" fmla="*/ 9 w 9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9" y="5"/>
                    </a:moveTo>
                    <a:cubicBezTo>
                      <a:pt x="7" y="6"/>
                      <a:pt x="5" y="7"/>
                      <a:pt x="5" y="7"/>
                    </a:cubicBezTo>
                    <a:cubicBezTo>
                      <a:pt x="3" y="6"/>
                      <a:pt x="2" y="4"/>
                      <a:pt x="0" y="2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4" y="1"/>
                      <a:pt x="6" y="3"/>
                      <a:pt x="9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1" name="Freeform 1474"/>
              <p:cNvSpPr/>
              <p:nvPr/>
            </p:nvSpPr>
            <p:spPr bwMode="auto">
              <a:xfrm>
                <a:off x="4006" y="4035"/>
                <a:ext cx="19" cy="17"/>
              </a:xfrm>
              <a:custGeom>
                <a:avLst/>
                <a:gdLst>
                  <a:gd name="T0" fmla="*/ 8 w 8"/>
                  <a:gd name="T1" fmla="*/ 5 h 7"/>
                  <a:gd name="T2" fmla="*/ 3 w 8"/>
                  <a:gd name="T3" fmla="*/ 7 h 7"/>
                  <a:gd name="T4" fmla="*/ 0 w 8"/>
                  <a:gd name="T5" fmla="*/ 2 h 7"/>
                  <a:gd name="T6" fmla="*/ 2 w 8"/>
                  <a:gd name="T7" fmla="*/ 0 h 7"/>
                  <a:gd name="T8" fmla="*/ 8 w 8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8" y="5"/>
                    </a:moveTo>
                    <a:cubicBezTo>
                      <a:pt x="5" y="6"/>
                      <a:pt x="4" y="7"/>
                      <a:pt x="3" y="7"/>
                    </a:cubicBezTo>
                    <a:cubicBezTo>
                      <a:pt x="2" y="6"/>
                      <a:pt x="1" y="4"/>
                      <a:pt x="0" y="2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3" y="1"/>
                      <a:pt x="5" y="3"/>
                      <a:pt x="8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2" name="Freeform 1475"/>
              <p:cNvSpPr/>
              <p:nvPr/>
            </p:nvSpPr>
            <p:spPr bwMode="auto">
              <a:xfrm>
                <a:off x="4004" y="3978"/>
                <a:ext cx="16" cy="16"/>
              </a:xfrm>
              <a:custGeom>
                <a:avLst/>
                <a:gdLst>
                  <a:gd name="T0" fmla="*/ 3 w 7"/>
                  <a:gd name="T1" fmla="*/ 0 h 7"/>
                  <a:gd name="T2" fmla="*/ 7 w 7"/>
                  <a:gd name="T3" fmla="*/ 5 h 7"/>
                  <a:gd name="T4" fmla="*/ 4 w 7"/>
                  <a:gd name="T5" fmla="*/ 7 h 7"/>
                  <a:gd name="T6" fmla="*/ 1 w 7"/>
                  <a:gd name="T7" fmla="*/ 3 h 7"/>
                  <a:gd name="T8" fmla="*/ 3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cubicBezTo>
                      <a:pt x="5" y="2"/>
                      <a:pt x="6" y="3"/>
                      <a:pt x="7" y="5"/>
                    </a:cubicBezTo>
                    <a:cubicBezTo>
                      <a:pt x="7" y="5"/>
                      <a:pt x="4" y="7"/>
                      <a:pt x="4" y="7"/>
                    </a:cubicBezTo>
                    <a:cubicBezTo>
                      <a:pt x="3" y="6"/>
                      <a:pt x="1" y="4"/>
                      <a:pt x="1" y="3"/>
                    </a:cubicBezTo>
                    <a:cubicBezTo>
                      <a:pt x="0" y="2"/>
                      <a:pt x="2" y="1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3" name="Freeform 1476"/>
              <p:cNvSpPr/>
              <p:nvPr/>
            </p:nvSpPr>
            <p:spPr bwMode="auto">
              <a:xfrm>
                <a:off x="3968" y="3994"/>
                <a:ext cx="14" cy="22"/>
              </a:xfrm>
              <a:custGeom>
                <a:avLst/>
                <a:gdLst>
                  <a:gd name="T0" fmla="*/ 2 w 6"/>
                  <a:gd name="T1" fmla="*/ 0 h 9"/>
                  <a:gd name="T2" fmla="*/ 6 w 6"/>
                  <a:gd name="T3" fmla="*/ 6 h 9"/>
                  <a:gd name="T4" fmla="*/ 4 w 6"/>
                  <a:gd name="T5" fmla="*/ 9 h 9"/>
                  <a:gd name="T6" fmla="*/ 1 w 6"/>
                  <a:gd name="T7" fmla="*/ 4 h 9"/>
                  <a:gd name="T8" fmla="*/ 2 w 6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2" y="0"/>
                    </a:moveTo>
                    <a:cubicBezTo>
                      <a:pt x="4" y="3"/>
                      <a:pt x="5" y="4"/>
                      <a:pt x="6" y="6"/>
                    </a:cubicBezTo>
                    <a:cubicBezTo>
                      <a:pt x="6" y="7"/>
                      <a:pt x="5" y="8"/>
                      <a:pt x="4" y="9"/>
                    </a:cubicBezTo>
                    <a:cubicBezTo>
                      <a:pt x="3" y="7"/>
                      <a:pt x="2" y="6"/>
                      <a:pt x="1" y="4"/>
                    </a:cubicBezTo>
                    <a:cubicBezTo>
                      <a:pt x="0" y="4"/>
                      <a:pt x="1" y="3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4" name="Freeform 1477"/>
              <p:cNvSpPr/>
              <p:nvPr/>
            </p:nvSpPr>
            <p:spPr bwMode="auto">
              <a:xfrm>
                <a:off x="4061" y="3949"/>
                <a:ext cx="18" cy="15"/>
              </a:xfrm>
              <a:custGeom>
                <a:avLst/>
                <a:gdLst>
                  <a:gd name="T0" fmla="*/ 8 w 8"/>
                  <a:gd name="T1" fmla="*/ 3 h 6"/>
                  <a:gd name="T2" fmla="*/ 4 w 8"/>
                  <a:gd name="T3" fmla="*/ 5 h 6"/>
                  <a:gd name="T4" fmla="*/ 0 w 8"/>
                  <a:gd name="T5" fmla="*/ 2 h 6"/>
                  <a:gd name="T6" fmla="*/ 3 w 8"/>
                  <a:gd name="T7" fmla="*/ 0 h 6"/>
                  <a:gd name="T8" fmla="*/ 8 w 8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8" y="3"/>
                    </a:moveTo>
                    <a:cubicBezTo>
                      <a:pt x="6" y="4"/>
                      <a:pt x="4" y="6"/>
                      <a:pt x="4" y="5"/>
                    </a:cubicBezTo>
                    <a:cubicBezTo>
                      <a:pt x="2" y="5"/>
                      <a:pt x="1" y="3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1"/>
                      <a:pt x="5" y="2"/>
                      <a:pt x="8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5" name="Freeform 1478"/>
              <p:cNvSpPr/>
              <p:nvPr/>
            </p:nvSpPr>
            <p:spPr bwMode="auto">
              <a:xfrm>
                <a:off x="4053" y="4056"/>
                <a:ext cx="15" cy="17"/>
              </a:xfrm>
              <a:custGeom>
                <a:avLst/>
                <a:gdLst>
                  <a:gd name="T0" fmla="*/ 4 w 6"/>
                  <a:gd name="T1" fmla="*/ 7 h 7"/>
                  <a:gd name="T2" fmla="*/ 0 w 6"/>
                  <a:gd name="T3" fmla="*/ 2 h 7"/>
                  <a:gd name="T4" fmla="*/ 2 w 6"/>
                  <a:gd name="T5" fmla="*/ 0 h 7"/>
                  <a:gd name="T6" fmla="*/ 6 w 6"/>
                  <a:gd name="T7" fmla="*/ 4 h 7"/>
                  <a:gd name="T8" fmla="*/ 4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cubicBezTo>
                      <a:pt x="2" y="5"/>
                      <a:pt x="1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1"/>
                      <a:pt x="5" y="2"/>
                      <a:pt x="6" y="4"/>
                    </a:cubicBezTo>
                    <a:cubicBezTo>
                      <a:pt x="6" y="4"/>
                      <a:pt x="5" y="5"/>
                      <a:pt x="4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6" name="Freeform 1479"/>
              <p:cNvSpPr/>
              <p:nvPr/>
            </p:nvSpPr>
            <p:spPr bwMode="auto">
              <a:xfrm>
                <a:off x="1639" y="3897"/>
                <a:ext cx="52" cy="52"/>
              </a:xfrm>
              <a:custGeom>
                <a:avLst/>
                <a:gdLst>
                  <a:gd name="T0" fmla="*/ 15 w 22"/>
                  <a:gd name="T1" fmla="*/ 0 h 22"/>
                  <a:gd name="T2" fmla="*/ 8 w 22"/>
                  <a:gd name="T3" fmla="*/ 9 h 22"/>
                  <a:gd name="T4" fmla="*/ 7 w 22"/>
                  <a:gd name="T5" fmla="*/ 15 h 22"/>
                  <a:gd name="T6" fmla="*/ 13 w 22"/>
                  <a:gd name="T7" fmla="*/ 13 h 22"/>
                  <a:gd name="T8" fmla="*/ 21 w 22"/>
                  <a:gd name="T9" fmla="*/ 6 h 22"/>
                  <a:gd name="T10" fmla="*/ 7 w 22"/>
                  <a:gd name="T11" fmla="*/ 20 h 22"/>
                  <a:gd name="T12" fmla="*/ 3 w 22"/>
                  <a:gd name="T13" fmla="*/ 17 h 22"/>
                  <a:gd name="T14" fmla="*/ 15 w 22"/>
                  <a:gd name="T1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22">
                    <a:moveTo>
                      <a:pt x="15" y="0"/>
                    </a:moveTo>
                    <a:cubicBezTo>
                      <a:pt x="12" y="3"/>
                      <a:pt x="10" y="6"/>
                      <a:pt x="8" y="9"/>
                    </a:cubicBezTo>
                    <a:cubicBezTo>
                      <a:pt x="7" y="11"/>
                      <a:pt x="7" y="13"/>
                      <a:pt x="7" y="15"/>
                    </a:cubicBezTo>
                    <a:cubicBezTo>
                      <a:pt x="9" y="15"/>
                      <a:pt x="12" y="15"/>
                      <a:pt x="13" y="13"/>
                    </a:cubicBezTo>
                    <a:cubicBezTo>
                      <a:pt x="16" y="12"/>
                      <a:pt x="18" y="9"/>
                      <a:pt x="21" y="6"/>
                    </a:cubicBezTo>
                    <a:cubicBezTo>
                      <a:pt x="22" y="14"/>
                      <a:pt x="13" y="22"/>
                      <a:pt x="7" y="20"/>
                    </a:cubicBezTo>
                    <a:cubicBezTo>
                      <a:pt x="6" y="20"/>
                      <a:pt x="4" y="18"/>
                      <a:pt x="3" y="17"/>
                    </a:cubicBezTo>
                    <a:cubicBezTo>
                      <a:pt x="0" y="12"/>
                      <a:pt x="7" y="0"/>
                      <a:pt x="1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7" name="Freeform 1480"/>
              <p:cNvSpPr/>
              <p:nvPr/>
            </p:nvSpPr>
            <p:spPr bwMode="auto">
              <a:xfrm>
                <a:off x="825" y="4056"/>
                <a:ext cx="54" cy="83"/>
              </a:xfrm>
              <a:custGeom>
                <a:avLst/>
                <a:gdLst>
                  <a:gd name="T0" fmla="*/ 8 w 23"/>
                  <a:gd name="T1" fmla="*/ 8 h 35"/>
                  <a:gd name="T2" fmla="*/ 14 w 23"/>
                  <a:gd name="T3" fmla="*/ 31 h 35"/>
                  <a:gd name="T4" fmla="*/ 15 w 23"/>
                  <a:gd name="T5" fmla="*/ 26 h 35"/>
                  <a:gd name="T6" fmla="*/ 17 w 23"/>
                  <a:gd name="T7" fmla="*/ 11 h 35"/>
                  <a:gd name="T8" fmla="*/ 15 w 23"/>
                  <a:gd name="T9" fmla="*/ 6 h 35"/>
                  <a:gd name="T10" fmla="*/ 10 w 23"/>
                  <a:gd name="T11" fmla="*/ 4 h 35"/>
                  <a:gd name="T12" fmla="*/ 19 w 23"/>
                  <a:gd name="T13" fmla="*/ 3 h 35"/>
                  <a:gd name="T14" fmla="*/ 22 w 23"/>
                  <a:gd name="T15" fmla="*/ 10 h 35"/>
                  <a:gd name="T16" fmla="*/ 19 w 23"/>
                  <a:gd name="T17" fmla="*/ 28 h 35"/>
                  <a:gd name="T18" fmla="*/ 16 w 23"/>
                  <a:gd name="T19" fmla="*/ 35 h 35"/>
                  <a:gd name="T20" fmla="*/ 9 w 23"/>
                  <a:gd name="T21" fmla="*/ 33 h 35"/>
                  <a:gd name="T22" fmla="*/ 2 w 23"/>
                  <a:gd name="T23" fmla="*/ 14 h 35"/>
                  <a:gd name="T24" fmla="*/ 6 w 23"/>
                  <a:gd name="T25" fmla="*/ 7 h 35"/>
                  <a:gd name="T26" fmla="*/ 8 w 23"/>
                  <a:gd name="T27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35">
                    <a:moveTo>
                      <a:pt x="8" y="8"/>
                    </a:moveTo>
                    <a:cubicBezTo>
                      <a:pt x="2" y="18"/>
                      <a:pt x="4" y="29"/>
                      <a:pt x="14" y="31"/>
                    </a:cubicBezTo>
                    <a:cubicBezTo>
                      <a:pt x="15" y="29"/>
                      <a:pt x="15" y="28"/>
                      <a:pt x="15" y="26"/>
                    </a:cubicBezTo>
                    <a:cubicBezTo>
                      <a:pt x="14" y="21"/>
                      <a:pt x="14" y="16"/>
                      <a:pt x="17" y="11"/>
                    </a:cubicBezTo>
                    <a:cubicBezTo>
                      <a:pt x="17" y="10"/>
                      <a:pt x="16" y="7"/>
                      <a:pt x="15" y="6"/>
                    </a:cubicBezTo>
                    <a:cubicBezTo>
                      <a:pt x="14" y="5"/>
                      <a:pt x="12" y="5"/>
                      <a:pt x="10" y="4"/>
                    </a:cubicBezTo>
                    <a:cubicBezTo>
                      <a:pt x="13" y="0"/>
                      <a:pt x="17" y="1"/>
                      <a:pt x="19" y="3"/>
                    </a:cubicBezTo>
                    <a:cubicBezTo>
                      <a:pt x="21" y="4"/>
                      <a:pt x="23" y="9"/>
                      <a:pt x="22" y="10"/>
                    </a:cubicBezTo>
                    <a:cubicBezTo>
                      <a:pt x="19" y="16"/>
                      <a:pt x="20" y="22"/>
                      <a:pt x="19" y="28"/>
                    </a:cubicBezTo>
                    <a:cubicBezTo>
                      <a:pt x="19" y="30"/>
                      <a:pt x="18" y="34"/>
                      <a:pt x="16" y="35"/>
                    </a:cubicBezTo>
                    <a:cubicBezTo>
                      <a:pt x="14" y="35"/>
                      <a:pt x="11" y="35"/>
                      <a:pt x="9" y="33"/>
                    </a:cubicBezTo>
                    <a:cubicBezTo>
                      <a:pt x="3" y="30"/>
                      <a:pt x="0" y="20"/>
                      <a:pt x="2" y="14"/>
                    </a:cubicBezTo>
                    <a:cubicBezTo>
                      <a:pt x="2" y="11"/>
                      <a:pt x="4" y="9"/>
                      <a:pt x="6" y="7"/>
                    </a:cubicBezTo>
                    <a:cubicBezTo>
                      <a:pt x="6" y="7"/>
                      <a:pt x="7" y="8"/>
                      <a:pt x="8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8" name="Freeform 1481"/>
              <p:cNvSpPr/>
              <p:nvPr/>
            </p:nvSpPr>
            <p:spPr bwMode="auto">
              <a:xfrm>
                <a:off x="3490" y="3341"/>
                <a:ext cx="19" cy="40"/>
              </a:xfrm>
              <a:custGeom>
                <a:avLst/>
                <a:gdLst>
                  <a:gd name="T0" fmla="*/ 3 w 8"/>
                  <a:gd name="T1" fmla="*/ 17 h 17"/>
                  <a:gd name="T2" fmla="*/ 0 w 8"/>
                  <a:gd name="T3" fmla="*/ 0 h 17"/>
                  <a:gd name="T4" fmla="*/ 3 w 8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7">
                    <a:moveTo>
                      <a:pt x="3" y="17"/>
                    </a:moveTo>
                    <a:cubicBezTo>
                      <a:pt x="2" y="11"/>
                      <a:pt x="1" y="6"/>
                      <a:pt x="0" y="0"/>
                    </a:cubicBezTo>
                    <a:cubicBezTo>
                      <a:pt x="7" y="4"/>
                      <a:pt x="8" y="11"/>
                      <a:pt x="3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9" name="Freeform 1482"/>
              <p:cNvSpPr/>
              <p:nvPr/>
            </p:nvSpPr>
            <p:spPr bwMode="auto">
              <a:xfrm>
                <a:off x="1836" y="3985"/>
                <a:ext cx="16" cy="24"/>
              </a:xfrm>
              <a:custGeom>
                <a:avLst/>
                <a:gdLst>
                  <a:gd name="T0" fmla="*/ 2 w 7"/>
                  <a:gd name="T1" fmla="*/ 10 h 10"/>
                  <a:gd name="T2" fmla="*/ 0 w 7"/>
                  <a:gd name="T3" fmla="*/ 6 h 10"/>
                  <a:gd name="T4" fmla="*/ 5 w 7"/>
                  <a:gd name="T5" fmla="*/ 0 h 10"/>
                  <a:gd name="T6" fmla="*/ 7 w 7"/>
                  <a:gd name="T7" fmla="*/ 1 h 10"/>
                  <a:gd name="T8" fmla="*/ 2 w 7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2" y="10"/>
                    </a:moveTo>
                    <a:cubicBezTo>
                      <a:pt x="1" y="8"/>
                      <a:pt x="0" y="7"/>
                      <a:pt x="0" y="6"/>
                    </a:cubicBezTo>
                    <a:cubicBezTo>
                      <a:pt x="1" y="4"/>
                      <a:pt x="3" y="2"/>
                      <a:pt x="5" y="0"/>
                    </a:cubicBezTo>
                    <a:cubicBezTo>
                      <a:pt x="5" y="0"/>
                      <a:pt x="7" y="1"/>
                      <a:pt x="7" y="1"/>
                    </a:cubicBezTo>
                    <a:cubicBezTo>
                      <a:pt x="6" y="4"/>
                      <a:pt x="4" y="7"/>
                      <a:pt x="2" y="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0" name="Freeform 1483"/>
              <p:cNvSpPr/>
              <p:nvPr/>
            </p:nvSpPr>
            <p:spPr bwMode="auto">
              <a:xfrm>
                <a:off x="1163" y="3583"/>
                <a:ext cx="45" cy="36"/>
              </a:xfrm>
              <a:custGeom>
                <a:avLst/>
                <a:gdLst>
                  <a:gd name="T0" fmla="*/ 0 w 19"/>
                  <a:gd name="T1" fmla="*/ 8 h 15"/>
                  <a:gd name="T2" fmla="*/ 12 w 19"/>
                  <a:gd name="T3" fmla="*/ 5 h 15"/>
                  <a:gd name="T4" fmla="*/ 6 w 19"/>
                  <a:gd name="T5" fmla="*/ 6 h 15"/>
                  <a:gd name="T6" fmla="*/ 3 w 19"/>
                  <a:gd name="T7" fmla="*/ 4 h 15"/>
                  <a:gd name="T8" fmla="*/ 5 w 19"/>
                  <a:gd name="T9" fmla="*/ 2 h 15"/>
                  <a:gd name="T10" fmla="*/ 14 w 19"/>
                  <a:gd name="T11" fmla="*/ 0 h 15"/>
                  <a:gd name="T12" fmla="*/ 17 w 19"/>
                  <a:gd name="T13" fmla="*/ 6 h 15"/>
                  <a:gd name="T14" fmla="*/ 3 w 19"/>
                  <a:gd name="T15" fmla="*/ 14 h 15"/>
                  <a:gd name="T16" fmla="*/ 0 w 19"/>
                  <a:gd name="T17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5">
                    <a:moveTo>
                      <a:pt x="0" y="8"/>
                    </a:moveTo>
                    <a:cubicBezTo>
                      <a:pt x="5" y="11"/>
                      <a:pt x="8" y="11"/>
                      <a:pt x="12" y="5"/>
                    </a:cubicBezTo>
                    <a:cubicBezTo>
                      <a:pt x="10" y="5"/>
                      <a:pt x="8" y="6"/>
                      <a:pt x="6" y="6"/>
                    </a:cubicBezTo>
                    <a:cubicBezTo>
                      <a:pt x="5" y="6"/>
                      <a:pt x="4" y="5"/>
                      <a:pt x="3" y="4"/>
                    </a:cubicBezTo>
                    <a:cubicBezTo>
                      <a:pt x="4" y="4"/>
                      <a:pt x="4" y="2"/>
                      <a:pt x="5" y="2"/>
                    </a:cubicBezTo>
                    <a:cubicBezTo>
                      <a:pt x="8" y="1"/>
                      <a:pt x="11" y="0"/>
                      <a:pt x="14" y="0"/>
                    </a:cubicBezTo>
                    <a:cubicBezTo>
                      <a:pt x="18" y="1"/>
                      <a:pt x="19" y="3"/>
                      <a:pt x="17" y="6"/>
                    </a:cubicBezTo>
                    <a:cubicBezTo>
                      <a:pt x="15" y="11"/>
                      <a:pt x="9" y="15"/>
                      <a:pt x="3" y="14"/>
                    </a:cubicBezTo>
                    <a:cubicBezTo>
                      <a:pt x="0" y="13"/>
                      <a:pt x="0" y="13"/>
                      <a:pt x="0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3" dur="200" fill="hold"/>
                                        <p:tgtEl>
                                          <p:spTgt spid="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3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7" dur="200" fill="hold"/>
                                        <p:tgtEl>
                                          <p:spTgt spid="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3" grpId="2"/>
      <p:bldP spid="3" grpId="3"/>
      <p:bldP spid="3" grpId="4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98575" y="1089660"/>
            <a:ext cx="6404610" cy="37846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600">
                <a:latin typeface="汉仪典雅体简" panose="00020600040101010101" pitchFamily="18" charset="-122"/>
                <a:ea typeface="汉仪典雅体简" panose="00020600040101010101" pitchFamily="18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mtClean="0"/>
              <a:t>     </a:t>
            </a:r>
            <a:r>
              <a:rPr lang="zh-CN" altLang="en-US" sz="2000" smtClean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  健康</a:t>
            </a:r>
            <a:r>
              <a:rPr lang="zh-CN" altLang="en-US" sz="20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是当今社会最重要的热门话题，也是从古至今人们持续不断的追求。关注健康管理能有效地预防疾病、促进健康、促进人体生长发育、促进心理健康、促进社会康复。</a:t>
            </a:r>
            <a:endParaRPr lang="zh-CN" altLang="en-US" sz="200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 </a:t>
            </a:r>
            <a:r>
              <a:rPr lang="en-US" altLang="zh-CN" sz="20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     </a:t>
            </a:r>
            <a:r>
              <a:rPr lang="zh-CN" altLang="en-US" sz="20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健康是生活的根本，幸福的真谛，人生成功的基石。如果没有强健的体魄，智慧不能表现，文化无从施展，力量不能战斗，知识无法利用。</a:t>
            </a:r>
            <a:endParaRPr lang="zh-CN" altLang="en-US" sz="200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        </a:t>
            </a:r>
            <a:r>
              <a:rPr lang="zh-CN" altLang="en-US" sz="2000" dirty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关注健康管理</a:t>
            </a:r>
            <a:r>
              <a:rPr lang="en-US" altLang="zh-CN" sz="2000" dirty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  </a:t>
            </a:r>
            <a:r>
              <a:rPr lang="zh-CN" altLang="en-US" sz="2000" dirty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拥抱美好生活！</a:t>
            </a:r>
            <a:endParaRPr lang="zh-CN" altLang="en-US" sz="2000" dirty="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</p:txBody>
      </p:sp>
      <p:sp>
        <p:nvSpPr>
          <p:cNvPr id="128" name="任意多边形 127"/>
          <p:cNvSpPr/>
          <p:nvPr/>
        </p:nvSpPr>
        <p:spPr>
          <a:xfrm>
            <a:off x="1" y="4608492"/>
            <a:ext cx="7583800" cy="2249508"/>
          </a:xfrm>
          <a:custGeom>
            <a:avLst/>
            <a:gdLst>
              <a:gd name="connsiteX0" fmla="*/ 360400 w 7583800"/>
              <a:gd name="connsiteY0" fmla="*/ 1414 h 2249508"/>
              <a:gd name="connsiteX1" fmla="*/ 741405 w 7583800"/>
              <a:gd name="connsiteY1" fmla="*/ 87075 h 2249508"/>
              <a:gd name="connsiteX2" fmla="*/ 2051222 w 7583800"/>
              <a:gd name="connsiteY2" fmla="*/ 1199183 h 2249508"/>
              <a:gd name="connsiteX3" fmla="*/ 4015946 w 7583800"/>
              <a:gd name="connsiteY3" fmla="*/ 1112685 h 2249508"/>
              <a:gd name="connsiteX4" fmla="*/ 5387546 w 7583800"/>
              <a:gd name="connsiteY4" fmla="*/ 1866448 h 2249508"/>
              <a:gd name="connsiteX5" fmla="*/ 6722076 w 7583800"/>
              <a:gd name="connsiteY5" fmla="*/ 1594599 h 2249508"/>
              <a:gd name="connsiteX6" fmla="*/ 7504208 w 7583800"/>
              <a:gd name="connsiteY6" fmla="*/ 2159281 h 2249508"/>
              <a:gd name="connsiteX7" fmla="*/ 7583800 w 7583800"/>
              <a:gd name="connsiteY7" fmla="*/ 2249508 h 2249508"/>
              <a:gd name="connsiteX8" fmla="*/ 0 w 7583800"/>
              <a:gd name="connsiteY8" fmla="*/ 2249508 h 2249508"/>
              <a:gd name="connsiteX9" fmla="*/ 0 w 7583800"/>
              <a:gd name="connsiteY9" fmla="*/ 52724 h 2249508"/>
              <a:gd name="connsiteX10" fmla="*/ 1417 w 7583800"/>
              <a:gd name="connsiteY10" fmla="*/ 52105 h 2249508"/>
              <a:gd name="connsiteX11" fmla="*/ 235563 w 7583800"/>
              <a:gd name="connsiteY11" fmla="*/ 2509 h 2249508"/>
              <a:gd name="connsiteX12" fmla="*/ 360400 w 7583800"/>
              <a:gd name="connsiteY12" fmla="*/ 1414 h 224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83800" h="2249508">
                <a:moveTo>
                  <a:pt x="360400" y="1414"/>
                </a:moveTo>
                <a:cubicBezTo>
                  <a:pt x="486801" y="7975"/>
                  <a:pt x="616872" y="37263"/>
                  <a:pt x="741405" y="87075"/>
                </a:cubicBezTo>
                <a:cubicBezTo>
                  <a:pt x="1184189" y="264188"/>
                  <a:pt x="1505465" y="1028248"/>
                  <a:pt x="2051222" y="1199183"/>
                </a:cubicBezTo>
                <a:cubicBezTo>
                  <a:pt x="2596979" y="1370118"/>
                  <a:pt x="3459892" y="1001474"/>
                  <a:pt x="4015946" y="1112685"/>
                </a:cubicBezTo>
                <a:cubicBezTo>
                  <a:pt x="4572000" y="1223896"/>
                  <a:pt x="4936524" y="1786129"/>
                  <a:pt x="5387546" y="1866448"/>
                </a:cubicBezTo>
                <a:cubicBezTo>
                  <a:pt x="5838568" y="1946767"/>
                  <a:pt x="6326660" y="1489567"/>
                  <a:pt x="6722076" y="1594599"/>
                </a:cubicBezTo>
                <a:cubicBezTo>
                  <a:pt x="6969211" y="1660244"/>
                  <a:pt x="7284727" y="1925400"/>
                  <a:pt x="7504208" y="2159281"/>
                </a:cubicBezTo>
                <a:lnTo>
                  <a:pt x="7583800" y="2249508"/>
                </a:lnTo>
                <a:lnTo>
                  <a:pt x="0" y="2249508"/>
                </a:lnTo>
                <a:lnTo>
                  <a:pt x="0" y="52724"/>
                </a:lnTo>
                <a:lnTo>
                  <a:pt x="1417" y="52105"/>
                </a:lnTo>
                <a:cubicBezTo>
                  <a:pt x="74651" y="24713"/>
                  <a:pt x="153609" y="8398"/>
                  <a:pt x="235563" y="2509"/>
                </a:cubicBezTo>
                <a:cubicBezTo>
                  <a:pt x="276540" y="-436"/>
                  <a:pt x="318266" y="-774"/>
                  <a:pt x="360400" y="1414"/>
                </a:cubicBezTo>
                <a:close/>
              </a:path>
            </a:pathLst>
          </a:custGeom>
          <a:solidFill>
            <a:srgbClr val="9EA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0" name="组合 179"/>
          <p:cNvGrpSpPr/>
          <p:nvPr/>
        </p:nvGrpSpPr>
        <p:grpSpPr>
          <a:xfrm flipH="1">
            <a:off x="8352160" y="1730654"/>
            <a:ext cx="2067741" cy="4675410"/>
            <a:chOff x="6950957" y="1357642"/>
            <a:chExt cx="2067741" cy="4675410"/>
          </a:xfrm>
        </p:grpSpPr>
        <p:sp>
          <p:nvSpPr>
            <p:cNvPr id="130" name="Freeform 5"/>
            <p:cNvSpPr/>
            <p:nvPr/>
          </p:nvSpPr>
          <p:spPr bwMode="auto">
            <a:xfrm>
              <a:off x="6950957" y="1357642"/>
              <a:ext cx="1044150" cy="4675410"/>
            </a:xfrm>
            <a:custGeom>
              <a:avLst/>
              <a:gdLst>
                <a:gd name="T0" fmla="*/ 2657 w 2687"/>
                <a:gd name="T1" fmla="*/ 0 h 12036"/>
                <a:gd name="T2" fmla="*/ 2064 w 2687"/>
                <a:gd name="T3" fmla="*/ 685 h 12036"/>
                <a:gd name="T4" fmla="*/ 2100 w 2687"/>
                <a:gd name="T5" fmla="*/ 1063 h 12036"/>
                <a:gd name="T6" fmla="*/ 2242 w 2687"/>
                <a:gd name="T7" fmla="*/ 1349 h 12036"/>
                <a:gd name="T8" fmla="*/ 2242 w 2687"/>
                <a:gd name="T9" fmla="*/ 1664 h 12036"/>
                <a:gd name="T10" fmla="*/ 1630 w 2687"/>
                <a:gd name="T11" fmla="*/ 1973 h 12036"/>
                <a:gd name="T12" fmla="*/ 1098 w 2687"/>
                <a:gd name="T13" fmla="*/ 2208 h 12036"/>
                <a:gd name="T14" fmla="*/ 938 w 2687"/>
                <a:gd name="T15" fmla="*/ 3125 h 12036"/>
                <a:gd name="T16" fmla="*/ 866 w 2687"/>
                <a:gd name="T17" fmla="*/ 3809 h 12036"/>
                <a:gd name="T18" fmla="*/ 423 w 2687"/>
                <a:gd name="T19" fmla="*/ 5336 h 12036"/>
                <a:gd name="T20" fmla="*/ 273 w 2687"/>
                <a:gd name="T21" fmla="*/ 5535 h 12036"/>
                <a:gd name="T22" fmla="*/ 29 w 2687"/>
                <a:gd name="T23" fmla="*/ 5763 h 12036"/>
                <a:gd name="T24" fmla="*/ 26 w 2687"/>
                <a:gd name="T25" fmla="*/ 5860 h 12036"/>
                <a:gd name="T26" fmla="*/ 123 w 2687"/>
                <a:gd name="T27" fmla="*/ 5863 h 12036"/>
                <a:gd name="T28" fmla="*/ 220 w 2687"/>
                <a:gd name="T29" fmla="*/ 5772 h 12036"/>
                <a:gd name="T30" fmla="*/ 124 w 2687"/>
                <a:gd name="T31" fmla="*/ 6243 h 12036"/>
                <a:gd name="T32" fmla="*/ 170 w 2687"/>
                <a:gd name="T33" fmla="*/ 6313 h 12036"/>
                <a:gd name="T34" fmla="*/ 240 w 2687"/>
                <a:gd name="T35" fmla="*/ 6267 h 12036"/>
                <a:gd name="T36" fmla="*/ 310 w 2687"/>
                <a:gd name="T37" fmla="*/ 5922 h 12036"/>
                <a:gd name="T38" fmla="*/ 331 w 2687"/>
                <a:gd name="T39" fmla="*/ 5939 h 12036"/>
                <a:gd name="T40" fmla="*/ 238 w 2687"/>
                <a:gd name="T41" fmla="*/ 6417 h 12036"/>
                <a:gd name="T42" fmla="*/ 284 w 2687"/>
                <a:gd name="T43" fmla="*/ 6487 h 12036"/>
                <a:gd name="T44" fmla="*/ 354 w 2687"/>
                <a:gd name="T45" fmla="*/ 6442 h 12036"/>
                <a:gd name="T46" fmla="*/ 441 w 2687"/>
                <a:gd name="T47" fmla="*/ 5996 h 12036"/>
                <a:gd name="T48" fmla="*/ 471 w 2687"/>
                <a:gd name="T49" fmla="*/ 6004 h 12036"/>
                <a:gd name="T50" fmla="*/ 388 w 2687"/>
                <a:gd name="T51" fmla="*/ 6408 h 12036"/>
                <a:gd name="T52" fmla="*/ 434 w 2687"/>
                <a:gd name="T53" fmla="*/ 6478 h 12036"/>
                <a:gd name="T54" fmla="*/ 504 w 2687"/>
                <a:gd name="T55" fmla="*/ 6432 h 12036"/>
                <a:gd name="T56" fmla="*/ 590 w 2687"/>
                <a:gd name="T57" fmla="*/ 6012 h 12036"/>
                <a:gd name="T58" fmla="*/ 612 w 2687"/>
                <a:gd name="T59" fmla="*/ 6010 h 12036"/>
                <a:gd name="T60" fmla="*/ 567 w 2687"/>
                <a:gd name="T61" fmla="*/ 6225 h 12036"/>
                <a:gd name="T62" fmla="*/ 612 w 2687"/>
                <a:gd name="T63" fmla="*/ 6294 h 12036"/>
                <a:gd name="T64" fmla="*/ 681 w 2687"/>
                <a:gd name="T65" fmla="*/ 6249 h 12036"/>
                <a:gd name="T66" fmla="*/ 745 w 2687"/>
                <a:gd name="T67" fmla="*/ 5946 h 12036"/>
                <a:gd name="T68" fmla="*/ 788 w 2687"/>
                <a:gd name="T69" fmla="*/ 5732 h 12036"/>
                <a:gd name="T70" fmla="*/ 787 w 2687"/>
                <a:gd name="T71" fmla="*/ 5480 h 12036"/>
                <a:gd name="T72" fmla="*/ 1153 w 2687"/>
                <a:gd name="T73" fmla="*/ 4758 h 12036"/>
                <a:gd name="T74" fmla="*/ 1417 w 2687"/>
                <a:gd name="T75" fmla="*/ 3915 h 12036"/>
                <a:gd name="T76" fmla="*/ 1581 w 2687"/>
                <a:gd name="T77" fmla="*/ 3692 h 12036"/>
                <a:gd name="T78" fmla="*/ 1742 w 2687"/>
                <a:gd name="T79" fmla="*/ 4332 h 12036"/>
                <a:gd name="T80" fmla="*/ 1581 w 2687"/>
                <a:gd name="T81" fmla="*/ 5155 h 12036"/>
                <a:gd name="T82" fmla="*/ 1469 w 2687"/>
                <a:gd name="T83" fmla="*/ 6155 h 12036"/>
                <a:gd name="T84" fmla="*/ 1475 w 2687"/>
                <a:gd name="T85" fmla="*/ 7318 h 12036"/>
                <a:gd name="T86" fmla="*/ 1581 w 2687"/>
                <a:gd name="T87" fmla="*/ 8498 h 12036"/>
                <a:gd name="T88" fmla="*/ 1542 w 2687"/>
                <a:gd name="T89" fmla="*/ 10104 h 12036"/>
                <a:gd name="T90" fmla="*/ 1715 w 2687"/>
                <a:gd name="T91" fmla="*/ 11278 h 12036"/>
                <a:gd name="T92" fmla="*/ 1650 w 2687"/>
                <a:gd name="T93" fmla="*/ 11457 h 12036"/>
                <a:gd name="T94" fmla="*/ 1532 w 2687"/>
                <a:gd name="T95" fmla="*/ 11918 h 12036"/>
                <a:gd name="T96" fmla="*/ 2153 w 2687"/>
                <a:gd name="T97" fmla="*/ 12028 h 12036"/>
                <a:gd name="T98" fmla="*/ 2292 w 2687"/>
                <a:gd name="T99" fmla="*/ 11732 h 12036"/>
                <a:gd name="T100" fmla="*/ 2188 w 2687"/>
                <a:gd name="T101" fmla="*/ 11190 h 12036"/>
                <a:gd name="T102" fmla="*/ 2188 w 2687"/>
                <a:gd name="T103" fmla="*/ 11190 h 12036"/>
                <a:gd name="T104" fmla="*/ 2338 w 2687"/>
                <a:gd name="T105" fmla="*/ 9726 h 12036"/>
                <a:gd name="T106" fmla="*/ 2299 w 2687"/>
                <a:gd name="T107" fmla="*/ 8504 h 12036"/>
                <a:gd name="T108" fmla="*/ 2621 w 2687"/>
                <a:gd name="T109" fmla="*/ 6170 h 12036"/>
                <a:gd name="T110" fmla="*/ 2687 w 2687"/>
                <a:gd name="T111" fmla="*/ 6170 h 12036"/>
                <a:gd name="T112" fmla="*/ 2687 w 2687"/>
                <a:gd name="T113" fmla="*/ 1 h 12036"/>
                <a:gd name="T114" fmla="*/ 2657 w 2687"/>
                <a:gd name="T115" fmla="*/ 0 h 12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87" h="12036">
                  <a:moveTo>
                    <a:pt x="2657" y="0"/>
                  </a:moveTo>
                  <a:cubicBezTo>
                    <a:pt x="2235" y="3"/>
                    <a:pt x="2085" y="299"/>
                    <a:pt x="2064" y="685"/>
                  </a:cubicBezTo>
                  <a:cubicBezTo>
                    <a:pt x="1908" y="621"/>
                    <a:pt x="1977" y="1009"/>
                    <a:pt x="2100" y="1063"/>
                  </a:cubicBezTo>
                  <a:cubicBezTo>
                    <a:pt x="2131" y="1172"/>
                    <a:pt x="2180" y="1269"/>
                    <a:pt x="2242" y="1349"/>
                  </a:cubicBezTo>
                  <a:cubicBezTo>
                    <a:pt x="2242" y="1664"/>
                    <a:pt x="2242" y="1664"/>
                    <a:pt x="2242" y="1664"/>
                  </a:cubicBezTo>
                  <a:cubicBezTo>
                    <a:pt x="2069" y="1830"/>
                    <a:pt x="1878" y="1928"/>
                    <a:pt x="1630" y="1973"/>
                  </a:cubicBezTo>
                  <a:cubicBezTo>
                    <a:pt x="1421" y="2011"/>
                    <a:pt x="1183" y="1981"/>
                    <a:pt x="1098" y="2208"/>
                  </a:cubicBezTo>
                  <a:cubicBezTo>
                    <a:pt x="1053" y="2306"/>
                    <a:pt x="927" y="2624"/>
                    <a:pt x="938" y="3125"/>
                  </a:cubicBezTo>
                  <a:cubicBezTo>
                    <a:pt x="944" y="3399"/>
                    <a:pt x="980" y="3640"/>
                    <a:pt x="866" y="3809"/>
                  </a:cubicBezTo>
                  <a:cubicBezTo>
                    <a:pt x="646" y="4135"/>
                    <a:pt x="433" y="5282"/>
                    <a:pt x="423" y="5336"/>
                  </a:cubicBezTo>
                  <a:cubicBezTo>
                    <a:pt x="370" y="5389"/>
                    <a:pt x="313" y="5459"/>
                    <a:pt x="273" y="5535"/>
                  </a:cubicBezTo>
                  <a:cubicBezTo>
                    <a:pt x="29" y="5763"/>
                    <a:pt x="29" y="5763"/>
                    <a:pt x="29" y="5763"/>
                  </a:cubicBezTo>
                  <a:cubicBezTo>
                    <a:pt x="1" y="5788"/>
                    <a:pt x="0" y="5832"/>
                    <a:pt x="26" y="5860"/>
                  </a:cubicBezTo>
                  <a:cubicBezTo>
                    <a:pt x="52" y="5887"/>
                    <a:pt x="95" y="5889"/>
                    <a:pt x="123" y="5863"/>
                  </a:cubicBezTo>
                  <a:cubicBezTo>
                    <a:pt x="220" y="5772"/>
                    <a:pt x="220" y="5772"/>
                    <a:pt x="220" y="5772"/>
                  </a:cubicBezTo>
                  <a:cubicBezTo>
                    <a:pt x="124" y="6243"/>
                    <a:pt x="124" y="6243"/>
                    <a:pt x="124" y="6243"/>
                  </a:cubicBezTo>
                  <a:cubicBezTo>
                    <a:pt x="117" y="6274"/>
                    <a:pt x="138" y="6306"/>
                    <a:pt x="170" y="6313"/>
                  </a:cubicBezTo>
                  <a:cubicBezTo>
                    <a:pt x="202" y="6319"/>
                    <a:pt x="233" y="6299"/>
                    <a:pt x="240" y="6267"/>
                  </a:cubicBezTo>
                  <a:cubicBezTo>
                    <a:pt x="310" y="5922"/>
                    <a:pt x="310" y="5922"/>
                    <a:pt x="310" y="5922"/>
                  </a:cubicBezTo>
                  <a:cubicBezTo>
                    <a:pt x="317" y="5928"/>
                    <a:pt x="324" y="5934"/>
                    <a:pt x="331" y="5939"/>
                  </a:cubicBezTo>
                  <a:cubicBezTo>
                    <a:pt x="238" y="6417"/>
                    <a:pt x="238" y="6417"/>
                    <a:pt x="238" y="6417"/>
                  </a:cubicBezTo>
                  <a:cubicBezTo>
                    <a:pt x="231" y="6449"/>
                    <a:pt x="252" y="6481"/>
                    <a:pt x="284" y="6487"/>
                  </a:cubicBezTo>
                  <a:cubicBezTo>
                    <a:pt x="316" y="6494"/>
                    <a:pt x="347" y="6474"/>
                    <a:pt x="354" y="6442"/>
                  </a:cubicBezTo>
                  <a:cubicBezTo>
                    <a:pt x="441" y="5996"/>
                    <a:pt x="441" y="5996"/>
                    <a:pt x="441" y="5996"/>
                  </a:cubicBezTo>
                  <a:cubicBezTo>
                    <a:pt x="451" y="5999"/>
                    <a:pt x="461" y="6001"/>
                    <a:pt x="471" y="6004"/>
                  </a:cubicBezTo>
                  <a:cubicBezTo>
                    <a:pt x="388" y="6408"/>
                    <a:pt x="388" y="6408"/>
                    <a:pt x="388" y="6408"/>
                  </a:cubicBezTo>
                  <a:cubicBezTo>
                    <a:pt x="381" y="6440"/>
                    <a:pt x="402" y="6471"/>
                    <a:pt x="434" y="6478"/>
                  </a:cubicBezTo>
                  <a:cubicBezTo>
                    <a:pt x="466" y="6485"/>
                    <a:pt x="497" y="6464"/>
                    <a:pt x="504" y="6432"/>
                  </a:cubicBezTo>
                  <a:cubicBezTo>
                    <a:pt x="590" y="6012"/>
                    <a:pt x="590" y="6012"/>
                    <a:pt x="590" y="6012"/>
                  </a:cubicBezTo>
                  <a:cubicBezTo>
                    <a:pt x="598" y="6011"/>
                    <a:pt x="605" y="6011"/>
                    <a:pt x="612" y="6010"/>
                  </a:cubicBezTo>
                  <a:cubicBezTo>
                    <a:pt x="567" y="6225"/>
                    <a:pt x="567" y="6225"/>
                    <a:pt x="567" y="6225"/>
                  </a:cubicBezTo>
                  <a:cubicBezTo>
                    <a:pt x="561" y="6257"/>
                    <a:pt x="581" y="6288"/>
                    <a:pt x="612" y="6294"/>
                  </a:cubicBezTo>
                  <a:cubicBezTo>
                    <a:pt x="644" y="6301"/>
                    <a:pt x="675" y="6281"/>
                    <a:pt x="681" y="6249"/>
                  </a:cubicBezTo>
                  <a:cubicBezTo>
                    <a:pt x="745" y="5946"/>
                    <a:pt x="745" y="5946"/>
                    <a:pt x="745" y="5946"/>
                  </a:cubicBezTo>
                  <a:cubicBezTo>
                    <a:pt x="774" y="5890"/>
                    <a:pt x="779" y="5782"/>
                    <a:pt x="788" y="5732"/>
                  </a:cubicBezTo>
                  <a:cubicBezTo>
                    <a:pt x="801" y="5652"/>
                    <a:pt x="796" y="5566"/>
                    <a:pt x="787" y="5480"/>
                  </a:cubicBezTo>
                  <a:cubicBezTo>
                    <a:pt x="847" y="5358"/>
                    <a:pt x="1061" y="4921"/>
                    <a:pt x="1153" y="4758"/>
                  </a:cubicBezTo>
                  <a:cubicBezTo>
                    <a:pt x="1415" y="4293"/>
                    <a:pt x="1372" y="3969"/>
                    <a:pt x="1417" y="3915"/>
                  </a:cubicBezTo>
                  <a:cubicBezTo>
                    <a:pt x="1444" y="3882"/>
                    <a:pt x="1507" y="3797"/>
                    <a:pt x="1581" y="3692"/>
                  </a:cubicBezTo>
                  <a:cubicBezTo>
                    <a:pt x="1675" y="3890"/>
                    <a:pt x="1744" y="4100"/>
                    <a:pt x="1742" y="4332"/>
                  </a:cubicBezTo>
                  <a:cubicBezTo>
                    <a:pt x="1739" y="4622"/>
                    <a:pt x="1629" y="4875"/>
                    <a:pt x="1581" y="5155"/>
                  </a:cubicBezTo>
                  <a:cubicBezTo>
                    <a:pt x="1529" y="5456"/>
                    <a:pt x="1482" y="5749"/>
                    <a:pt x="1469" y="6155"/>
                  </a:cubicBezTo>
                  <a:cubicBezTo>
                    <a:pt x="1434" y="6518"/>
                    <a:pt x="1413" y="6970"/>
                    <a:pt x="1475" y="7318"/>
                  </a:cubicBezTo>
                  <a:cubicBezTo>
                    <a:pt x="1562" y="7812"/>
                    <a:pt x="1607" y="8309"/>
                    <a:pt x="1581" y="8498"/>
                  </a:cubicBezTo>
                  <a:cubicBezTo>
                    <a:pt x="1523" y="8923"/>
                    <a:pt x="1485" y="9393"/>
                    <a:pt x="1542" y="10104"/>
                  </a:cubicBezTo>
                  <a:cubicBezTo>
                    <a:pt x="1598" y="10798"/>
                    <a:pt x="1736" y="10744"/>
                    <a:pt x="1715" y="11278"/>
                  </a:cubicBezTo>
                  <a:cubicBezTo>
                    <a:pt x="1693" y="11350"/>
                    <a:pt x="1656" y="11444"/>
                    <a:pt x="1650" y="11457"/>
                  </a:cubicBezTo>
                  <a:cubicBezTo>
                    <a:pt x="1576" y="11605"/>
                    <a:pt x="1172" y="11850"/>
                    <a:pt x="1532" y="11918"/>
                  </a:cubicBezTo>
                  <a:cubicBezTo>
                    <a:pt x="1729" y="11956"/>
                    <a:pt x="1951" y="12036"/>
                    <a:pt x="2153" y="12028"/>
                  </a:cubicBezTo>
                  <a:cubicBezTo>
                    <a:pt x="2288" y="12022"/>
                    <a:pt x="2316" y="11835"/>
                    <a:pt x="2292" y="11732"/>
                  </a:cubicBezTo>
                  <a:cubicBezTo>
                    <a:pt x="2249" y="11549"/>
                    <a:pt x="2197" y="11379"/>
                    <a:pt x="2188" y="11190"/>
                  </a:cubicBezTo>
                  <a:cubicBezTo>
                    <a:pt x="2188" y="11190"/>
                    <a:pt x="2188" y="11190"/>
                    <a:pt x="2188" y="11190"/>
                  </a:cubicBezTo>
                  <a:cubicBezTo>
                    <a:pt x="2177" y="10687"/>
                    <a:pt x="2379" y="10202"/>
                    <a:pt x="2338" y="9726"/>
                  </a:cubicBezTo>
                  <a:cubicBezTo>
                    <a:pt x="2301" y="9280"/>
                    <a:pt x="2230" y="8736"/>
                    <a:pt x="2299" y="8504"/>
                  </a:cubicBezTo>
                  <a:cubicBezTo>
                    <a:pt x="2492" y="7860"/>
                    <a:pt x="2670" y="6800"/>
                    <a:pt x="2621" y="6170"/>
                  </a:cubicBezTo>
                  <a:cubicBezTo>
                    <a:pt x="2687" y="6170"/>
                    <a:pt x="2687" y="6170"/>
                    <a:pt x="2687" y="6170"/>
                  </a:cubicBezTo>
                  <a:cubicBezTo>
                    <a:pt x="2687" y="1"/>
                    <a:pt x="2687" y="1"/>
                    <a:pt x="2687" y="1"/>
                  </a:cubicBezTo>
                  <a:cubicBezTo>
                    <a:pt x="2677" y="0"/>
                    <a:pt x="2667" y="0"/>
                    <a:pt x="2657" y="0"/>
                  </a:cubicBezTo>
                  <a:close/>
                </a:path>
              </a:pathLst>
            </a:custGeom>
            <a:solidFill>
              <a:srgbClr val="6F7A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6"/>
            <p:cNvSpPr/>
            <p:nvPr/>
          </p:nvSpPr>
          <p:spPr bwMode="auto">
            <a:xfrm>
              <a:off x="8124949" y="5458499"/>
              <a:ext cx="443628" cy="574553"/>
            </a:xfrm>
            <a:custGeom>
              <a:avLst/>
              <a:gdLst>
                <a:gd name="T0" fmla="*/ 128 w 1144"/>
                <a:gd name="T1" fmla="*/ 632 h 1478"/>
                <a:gd name="T2" fmla="*/ 128 w 1144"/>
                <a:gd name="T3" fmla="*/ 632 h 1478"/>
                <a:gd name="T4" fmla="*/ 25 w 1144"/>
                <a:gd name="T5" fmla="*/ 1174 h 1478"/>
                <a:gd name="T6" fmla="*/ 163 w 1144"/>
                <a:gd name="T7" fmla="*/ 1470 h 1478"/>
                <a:gd name="T8" fmla="*/ 784 w 1144"/>
                <a:gd name="T9" fmla="*/ 1360 h 1478"/>
                <a:gd name="T10" fmla="*/ 666 w 1144"/>
                <a:gd name="T11" fmla="*/ 899 h 1478"/>
                <a:gd name="T12" fmla="*/ 601 w 1144"/>
                <a:gd name="T13" fmla="*/ 720 h 1478"/>
                <a:gd name="T14" fmla="*/ 709 w 1144"/>
                <a:gd name="T15" fmla="*/ 0 h 1478"/>
                <a:gd name="T16" fmla="*/ 62 w 1144"/>
                <a:gd name="T17" fmla="*/ 0 h 1478"/>
                <a:gd name="T18" fmla="*/ 128 w 1144"/>
                <a:gd name="T19" fmla="*/ 632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4" h="1478">
                  <a:moveTo>
                    <a:pt x="128" y="632"/>
                  </a:moveTo>
                  <a:cubicBezTo>
                    <a:pt x="128" y="632"/>
                    <a:pt x="128" y="632"/>
                    <a:pt x="128" y="632"/>
                  </a:cubicBezTo>
                  <a:cubicBezTo>
                    <a:pt x="120" y="821"/>
                    <a:pt x="67" y="991"/>
                    <a:pt x="25" y="1174"/>
                  </a:cubicBezTo>
                  <a:cubicBezTo>
                    <a:pt x="0" y="1277"/>
                    <a:pt x="28" y="1464"/>
                    <a:pt x="163" y="1470"/>
                  </a:cubicBezTo>
                  <a:cubicBezTo>
                    <a:pt x="365" y="1478"/>
                    <a:pt x="587" y="1398"/>
                    <a:pt x="784" y="1360"/>
                  </a:cubicBezTo>
                  <a:cubicBezTo>
                    <a:pt x="1144" y="1292"/>
                    <a:pt x="740" y="1047"/>
                    <a:pt x="666" y="899"/>
                  </a:cubicBezTo>
                  <a:cubicBezTo>
                    <a:pt x="660" y="886"/>
                    <a:pt x="623" y="792"/>
                    <a:pt x="601" y="720"/>
                  </a:cubicBezTo>
                  <a:cubicBezTo>
                    <a:pt x="586" y="344"/>
                    <a:pt x="650" y="259"/>
                    <a:pt x="709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99" y="207"/>
                    <a:pt x="133" y="418"/>
                    <a:pt x="128" y="632"/>
                  </a:cubicBezTo>
                  <a:close/>
                </a:path>
              </a:pathLst>
            </a:custGeom>
            <a:solidFill>
              <a:srgbClr val="8491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7"/>
            <p:cNvSpPr/>
            <p:nvPr/>
          </p:nvSpPr>
          <p:spPr bwMode="auto">
            <a:xfrm>
              <a:off x="7995107" y="3121335"/>
              <a:ext cx="452285" cy="562651"/>
            </a:xfrm>
            <a:custGeom>
              <a:avLst/>
              <a:gdLst>
                <a:gd name="T0" fmla="*/ 0 w 1164"/>
                <a:gd name="T1" fmla="*/ 1448 h 1448"/>
                <a:gd name="T2" fmla="*/ 1164 w 1164"/>
                <a:gd name="T3" fmla="*/ 1448 h 1448"/>
                <a:gd name="T4" fmla="*/ 1135 w 1164"/>
                <a:gd name="T5" fmla="*/ 1210 h 1448"/>
                <a:gd name="T6" fmla="*/ 1049 w 1164"/>
                <a:gd name="T7" fmla="*/ 614 h 1448"/>
                <a:gd name="T8" fmla="*/ 907 w 1164"/>
                <a:gd name="T9" fmla="*/ 0 h 1448"/>
                <a:gd name="T10" fmla="*/ 0 w 1164"/>
                <a:gd name="T11" fmla="*/ 0 h 1448"/>
                <a:gd name="T12" fmla="*/ 0 w 1164"/>
                <a:gd name="T13" fmla="*/ 1448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4" h="1448">
                  <a:moveTo>
                    <a:pt x="0" y="1448"/>
                  </a:moveTo>
                  <a:cubicBezTo>
                    <a:pt x="1164" y="1448"/>
                    <a:pt x="1164" y="1448"/>
                    <a:pt x="1164" y="1448"/>
                  </a:cubicBezTo>
                  <a:cubicBezTo>
                    <a:pt x="1154" y="1358"/>
                    <a:pt x="1144" y="1277"/>
                    <a:pt x="1135" y="1210"/>
                  </a:cubicBezTo>
                  <a:cubicBezTo>
                    <a:pt x="1113" y="993"/>
                    <a:pt x="1082" y="805"/>
                    <a:pt x="1049" y="614"/>
                  </a:cubicBezTo>
                  <a:cubicBezTo>
                    <a:pt x="1013" y="403"/>
                    <a:pt x="941" y="208"/>
                    <a:pt x="90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48"/>
                  </a:lnTo>
                  <a:close/>
                </a:path>
              </a:pathLst>
            </a:custGeom>
            <a:solidFill>
              <a:srgbClr val="9EA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8"/>
            <p:cNvSpPr/>
            <p:nvPr/>
          </p:nvSpPr>
          <p:spPr bwMode="auto">
            <a:xfrm>
              <a:off x="7995107" y="2537044"/>
              <a:ext cx="784465" cy="562651"/>
            </a:xfrm>
            <a:custGeom>
              <a:avLst/>
              <a:gdLst>
                <a:gd name="T0" fmla="*/ 0 w 2021"/>
                <a:gd name="T1" fmla="*/ 1448 h 1448"/>
                <a:gd name="T2" fmla="*/ 899 w 2021"/>
                <a:gd name="T3" fmla="*/ 1448 h 1448"/>
                <a:gd name="T4" fmla="*/ 888 w 2021"/>
                <a:gd name="T5" fmla="*/ 1295 h 1448"/>
                <a:gd name="T6" fmla="*/ 1052 w 2021"/>
                <a:gd name="T7" fmla="*/ 651 h 1448"/>
                <a:gd name="T8" fmla="*/ 1218 w 2021"/>
                <a:gd name="T9" fmla="*/ 878 h 1448"/>
                <a:gd name="T10" fmla="*/ 1354 w 2021"/>
                <a:gd name="T11" fmla="*/ 1448 h 1448"/>
                <a:gd name="T12" fmla="*/ 2021 w 2021"/>
                <a:gd name="T13" fmla="*/ 1448 h 1448"/>
                <a:gd name="T14" fmla="*/ 1769 w 2021"/>
                <a:gd name="T15" fmla="*/ 772 h 1448"/>
                <a:gd name="T16" fmla="*/ 1697 w 2021"/>
                <a:gd name="T17" fmla="*/ 88 h 1448"/>
                <a:gd name="T18" fmla="*/ 1697 w 2021"/>
                <a:gd name="T19" fmla="*/ 0 h 1448"/>
                <a:gd name="T20" fmla="*/ 0 w 2021"/>
                <a:gd name="T21" fmla="*/ 0 h 1448"/>
                <a:gd name="T22" fmla="*/ 0 w 2021"/>
                <a:gd name="T23" fmla="*/ 1448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1" h="1448">
                  <a:moveTo>
                    <a:pt x="0" y="1448"/>
                  </a:moveTo>
                  <a:cubicBezTo>
                    <a:pt x="899" y="1448"/>
                    <a:pt x="899" y="1448"/>
                    <a:pt x="899" y="1448"/>
                  </a:cubicBezTo>
                  <a:cubicBezTo>
                    <a:pt x="893" y="1398"/>
                    <a:pt x="889" y="1347"/>
                    <a:pt x="888" y="1295"/>
                  </a:cubicBezTo>
                  <a:cubicBezTo>
                    <a:pt x="886" y="1062"/>
                    <a:pt x="956" y="850"/>
                    <a:pt x="1052" y="651"/>
                  </a:cubicBezTo>
                  <a:cubicBezTo>
                    <a:pt x="1127" y="758"/>
                    <a:pt x="1191" y="845"/>
                    <a:pt x="1218" y="878"/>
                  </a:cubicBezTo>
                  <a:cubicBezTo>
                    <a:pt x="1254" y="921"/>
                    <a:pt x="1235" y="1132"/>
                    <a:pt x="1354" y="1448"/>
                  </a:cubicBezTo>
                  <a:cubicBezTo>
                    <a:pt x="2021" y="1448"/>
                    <a:pt x="2021" y="1448"/>
                    <a:pt x="2021" y="1448"/>
                  </a:cubicBezTo>
                  <a:cubicBezTo>
                    <a:pt x="1947" y="1172"/>
                    <a:pt x="1859" y="904"/>
                    <a:pt x="1769" y="772"/>
                  </a:cubicBezTo>
                  <a:cubicBezTo>
                    <a:pt x="1656" y="603"/>
                    <a:pt x="1691" y="362"/>
                    <a:pt x="1697" y="88"/>
                  </a:cubicBezTo>
                  <a:cubicBezTo>
                    <a:pt x="1698" y="58"/>
                    <a:pt x="1698" y="29"/>
                    <a:pt x="169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48"/>
                  </a:lnTo>
                  <a:close/>
                </a:path>
              </a:pathLst>
            </a:custGeom>
            <a:solidFill>
              <a:srgbClr val="8491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9"/>
            <p:cNvSpPr/>
            <p:nvPr/>
          </p:nvSpPr>
          <p:spPr bwMode="auto">
            <a:xfrm>
              <a:off x="8047044" y="4289917"/>
              <a:ext cx="389527" cy="562651"/>
            </a:xfrm>
            <a:custGeom>
              <a:avLst/>
              <a:gdLst>
                <a:gd name="T0" fmla="*/ 217 w 1004"/>
                <a:gd name="T1" fmla="*/ 955 h 1448"/>
                <a:gd name="T2" fmla="*/ 240 w 1004"/>
                <a:gd name="T3" fmla="*/ 1448 h 1448"/>
                <a:gd name="T4" fmla="*/ 987 w 1004"/>
                <a:gd name="T5" fmla="*/ 1448 h 1448"/>
                <a:gd name="T6" fmla="*/ 935 w 1004"/>
                <a:gd name="T7" fmla="*/ 949 h 1448"/>
                <a:gd name="T8" fmla="*/ 1004 w 1004"/>
                <a:gd name="T9" fmla="*/ 0 h 1448"/>
                <a:gd name="T10" fmla="*/ 0 w 1004"/>
                <a:gd name="T11" fmla="*/ 0 h 1448"/>
                <a:gd name="T12" fmla="*/ 217 w 1004"/>
                <a:gd name="T13" fmla="*/ 955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4" h="1448">
                  <a:moveTo>
                    <a:pt x="217" y="955"/>
                  </a:moveTo>
                  <a:cubicBezTo>
                    <a:pt x="250" y="1064"/>
                    <a:pt x="251" y="1243"/>
                    <a:pt x="240" y="1448"/>
                  </a:cubicBezTo>
                  <a:cubicBezTo>
                    <a:pt x="987" y="1448"/>
                    <a:pt x="987" y="1448"/>
                    <a:pt x="987" y="1448"/>
                  </a:cubicBezTo>
                  <a:cubicBezTo>
                    <a:pt x="975" y="1269"/>
                    <a:pt x="956" y="1106"/>
                    <a:pt x="935" y="949"/>
                  </a:cubicBezTo>
                  <a:cubicBezTo>
                    <a:pt x="913" y="790"/>
                    <a:pt x="941" y="411"/>
                    <a:pt x="10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350"/>
                    <a:pt x="137" y="688"/>
                    <a:pt x="217" y="955"/>
                  </a:cubicBezTo>
                  <a:close/>
                </a:path>
              </a:pathLst>
            </a:custGeom>
            <a:solidFill>
              <a:srgbClr val="E3D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0"/>
            <p:cNvSpPr/>
            <p:nvPr/>
          </p:nvSpPr>
          <p:spPr bwMode="auto">
            <a:xfrm>
              <a:off x="8529625" y="3121335"/>
              <a:ext cx="489073" cy="758496"/>
            </a:xfrm>
            <a:custGeom>
              <a:avLst/>
              <a:gdLst>
                <a:gd name="T0" fmla="*/ 106 w 1258"/>
                <a:gd name="T1" fmla="*/ 217 h 1953"/>
                <a:gd name="T2" fmla="*/ 471 w 1258"/>
                <a:gd name="T3" fmla="*/ 939 h 1953"/>
                <a:gd name="T4" fmla="*/ 471 w 1258"/>
                <a:gd name="T5" fmla="*/ 1191 h 1953"/>
                <a:gd name="T6" fmla="*/ 514 w 1258"/>
                <a:gd name="T7" fmla="*/ 1405 h 1953"/>
                <a:gd name="T8" fmla="*/ 577 w 1258"/>
                <a:gd name="T9" fmla="*/ 1708 h 1953"/>
                <a:gd name="T10" fmla="*/ 646 w 1258"/>
                <a:gd name="T11" fmla="*/ 1753 h 1953"/>
                <a:gd name="T12" fmla="*/ 691 w 1258"/>
                <a:gd name="T13" fmla="*/ 1684 h 1953"/>
                <a:gd name="T14" fmla="*/ 646 w 1258"/>
                <a:gd name="T15" fmla="*/ 1469 h 1953"/>
                <a:gd name="T16" fmla="*/ 668 w 1258"/>
                <a:gd name="T17" fmla="*/ 1471 h 1953"/>
                <a:gd name="T18" fmla="*/ 755 w 1258"/>
                <a:gd name="T19" fmla="*/ 1891 h 1953"/>
                <a:gd name="T20" fmla="*/ 825 w 1258"/>
                <a:gd name="T21" fmla="*/ 1937 h 1953"/>
                <a:gd name="T22" fmla="*/ 871 w 1258"/>
                <a:gd name="T23" fmla="*/ 1867 h 1953"/>
                <a:gd name="T24" fmla="*/ 788 w 1258"/>
                <a:gd name="T25" fmla="*/ 1463 h 1953"/>
                <a:gd name="T26" fmla="*/ 818 w 1258"/>
                <a:gd name="T27" fmla="*/ 1455 h 1953"/>
                <a:gd name="T28" fmla="*/ 905 w 1258"/>
                <a:gd name="T29" fmla="*/ 1901 h 1953"/>
                <a:gd name="T30" fmla="*/ 975 w 1258"/>
                <a:gd name="T31" fmla="*/ 1946 h 1953"/>
                <a:gd name="T32" fmla="*/ 1020 w 1258"/>
                <a:gd name="T33" fmla="*/ 1876 h 1953"/>
                <a:gd name="T34" fmla="*/ 927 w 1258"/>
                <a:gd name="T35" fmla="*/ 1398 h 1953"/>
                <a:gd name="T36" fmla="*/ 948 w 1258"/>
                <a:gd name="T37" fmla="*/ 1381 h 1953"/>
                <a:gd name="T38" fmla="*/ 1019 w 1258"/>
                <a:gd name="T39" fmla="*/ 1726 h 1953"/>
                <a:gd name="T40" fmla="*/ 1089 w 1258"/>
                <a:gd name="T41" fmla="*/ 1772 h 1953"/>
                <a:gd name="T42" fmla="*/ 1135 w 1258"/>
                <a:gd name="T43" fmla="*/ 1702 h 1953"/>
                <a:gd name="T44" fmla="*/ 1038 w 1258"/>
                <a:gd name="T45" fmla="*/ 1231 h 1953"/>
                <a:gd name="T46" fmla="*/ 1136 w 1258"/>
                <a:gd name="T47" fmla="*/ 1322 h 1953"/>
                <a:gd name="T48" fmla="*/ 1233 w 1258"/>
                <a:gd name="T49" fmla="*/ 1319 h 1953"/>
                <a:gd name="T50" fmla="*/ 1229 w 1258"/>
                <a:gd name="T51" fmla="*/ 1222 h 1953"/>
                <a:gd name="T52" fmla="*/ 986 w 1258"/>
                <a:gd name="T53" fmla="*/ 994 h 1953"/>
                <a:gd name="T54" fmla="*/ 836 w 1258"/>
                <a:gd name="T55" fmla="*/ 795 h 1953"/>
                <a:gd name="T56" fmla="*/ 659 w 1258"/>
                <a:gd name="T57" fmla="*/ 0 h 1953"/>
                <a:gd name="T58" fmla="*/ 0 w 1258"/>
                <a:gd name="T59" fmla="*/ 0 h 1953"/>
                <a:gd name="T60" fmla="*/ 106 w 1258"/>
                <a:gd name="T61" fmla="*/ 217 h 1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58" h="1953">
                  <a:moveTo>
                    <a:pt x="106" y="217"/>
                  </a:moveTo>
                  <a:cubicBezTo>
                    <a:pt x="197" y="380"/>
                    <a:pt x="412" y="817"/>
                    <a:pt x="471" y="939"/>
                  </a:cubicBezTo>
                  <a:cubicBezTo>
                    <a:pt x="462" y="1025"/>
                    <a:pt x="457" y="1111"/>
                    <a:pt x="471" y="1191"/>
                  </a:cubicBezTo>
                  <a:cubicBezTo>
                    <a:pt x="479" y="1241"/>
                    <a:pt x="485" y="1349"/>
                    <a:pt x="514" y="1405"/>
                  </a:cubicBezTo>
                  <a:cubicBezTo>
                    <a:pt x="577" y="1708"/>
                    <a:pt x="577" y="1708"/>
                    <a:pt x="577" y="1708"/>
                  </a:cubicBezTo>
                  <a:cubicBezTo>
                    <a:pt x="584" y="1740"/>
                    <a:pt x="615" y="1760"/>
                    <a:pt x="646" y="1753"/>
                  </a:cubicBezTo>
                  <a:cubicBezTo>
                    <a:pt x="678" y="1747"/>
                    <a:pt x="698" y="1716"/>
                    <a:pt x="691" y="1684"/>
                  </a:cubicBezTo>
                  <a:cubicBezTo>
                    <a:pt x="646" y="1469"/>
                    <a:pt x="646" y="1469"/>
                    <a:pt x="646" y="1469"/>
                  </a:cubicBezTo>
                  <a:cubicBezTo>
                    <a:pt x="653" y="1470"/>
                    <a:pt x="661" y="1470"/>
                    <a:pt x="668" y="1471"/>
                  </a:cubicBezTo>
                  <a:cubicBezTo>
                    <a:pt x="755" y="1891"/>
                    <a:pt x="755" y="1891"/>
                    <a:pt x="755" y="1891"/>
                  </a:cubicBezTo>
                  <a:cubicBezTo>
                    <a:pt x="761" y="1923"/>
                    <a:pt x="793" y="1944"/>
                    <a:pt x="825" y="1937"/>
                  </a:cubicBezTo>
                  <a:cubicBezTo>
                    <a:pt x="857" y="1930"/>
                    <a:pt x="877" y="1899"/>
                    <a:pt x="871" y="1867"/>
                  </a:cubicBezTo>
                  <a:cubicBezTo>
                    <a:pt x="788" y="1463"/>
                    <a:pt x="788" y="1463"/>
                    <a:pt x="788" y="1463"/>
                  </a:cubicBezTo>
                  <a:cubicBezTo>
                    <a:pt x="798" y="1460"/>
                    <a:pt x="808" y="1458"/>
                    <a:pt x="818" y="1455"/>
                  </a:cubicBezTo>
                  <a:cubicBezTo>
                    <a:pt x="905" y="1901"/>
                    <a:pt x="905" y="1901"/>
                    <a:pt x="905" y="1901"/>
                  </a:cubicBezTo>
                  <a:cubicBezTo>
                    <a:pt x="911" y="1933"/>
                    <a:pt x="943" y="1953"/>
                    <a:pt x="975" y="1946"/>
                  </a:cubicBezTo>
                  <a:cubicBezTo>
                    <a:pt x="1007" y="1940"/>
                    <a:pt x="1027" y="1908"/>
                    <a:pt x="1020" y="1876"/>
                  </a:cubicBezTo>
                  <a:cubicBezTo>
                    <a:pt x="927" y="1398"/>
                    <a:pt x="927" y="1398"/>
                    <a:pt x="927" y="1398"/>
                  </a:cubicBezTo>
                  <a:cubicBezTo>
                    <a:pt x="934" y="1393"/>
                    <a:pt x="941" y="1387"/>
                    <a:pt x="948" y="1381"/>
                  </a:cubicBezTo>
                  <a:cubicBezTo>
                    <a:pt x="1019" y="1726"/>
                    <a:pt x="1019" y="1726"/>
                    <a:pt x="1019" y="1726"/>
                  </a:cubicBezTo>
                  <a:cubicBezTo>
                    <a:pt x="1025" y="1758"/>
                    <a:pt x="1057" y="1778"/>
                    <a:pt x="1089" y="1772"/>
                  </a:cubicBezTo>
                  <a:cubicBezTo>
                    <a:pt x="1121" y="1765"/>
                    <a:pt x="1141" y="1733"/>
                    <a:pt x="1135" y="1702"/>
                  </a:cubicBezTo>
                  <a:cubicBezTo>
                    <a:pt x="1038" y="1231"/>
                    <a:pt x="1038" y="1231"/>
                    <a:pt x="1038" y="1231"/>
                  </a:cubicBezTo>
                  <a:cubicBezTo>
                    <a:pt x="1136" y="1322"/>
                    <a:pt x="1136" y="1322"/>
                    <a:pt x="1136" y="1322"/>
                  </a:cubicBezTo>
                  <a:cubicBezTo>
                    <a:pt x="1163" y="1348"/>
                    <a:pt x="1207" y="1346"/>
                    <a:pt x="1233" y="1319"/>
                  </a:cubicBezTo>
                  <a:cubicBezTo>
                    <a:pt x="1258" y="1291"/>
                    <a:pt x="1257" y="1247"/>
                    <a:pt x="1229" y="1222"/>
                  </a:cubicBezTo>
                  <a:cubicBezTo>
                    <a:pt x="986" y="994"/>
                    <a:pt x="986" y="994"/>
                    <a:pt x="986" y="994"/>
                  </a:cubicBezTo>
                  <a:cubicBezTo>
                    <a:pt x="945" y="918"/>
                    <a:pt x="888" y="848"/>
                    <a:pt x="836" y="795"/>
                  </a:cubicBezTo>
                  <a:cubicBezTo>
                    <a:pt x="830" y="764"/>
                    <a:pt x="759" y="384"/>
                    <a:pt x="6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68"/>
                    <a:pt x="63" y="141"/>
                    <a:pt x="106" y="217"/>
                  </a:cubicBezTo>
                  <a:close/>
                </a:path>
              </a:pathLst>
            </a:custGeom>
            <a:solidFill>
              <a:srgbClr val="9EA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1"/>
            <p:cNvSpPr/>
            <p:nvPr/>
          </p:nvSpPr>
          <p:spPr bwMode="auto">
            <a:xfrm>
              <a:off x="7995107" y="3705626"/>
              <a:ext cx="482581" cy="562651"/>
            </a:xfrm>
            <a:custGeom>
              <a:avLst/>
              <a:gdLst>
                <a:gd name="T0" fmla="*/ 0 w 1244"/>
                <a:gd name="T1" fmla="*/ 125 h 1448"/>
                <a:gd name="T2" fmla="*/ 29 w 1244"/>
                <a:gd name="T3" fmla="*/ 125 h 1448"/>
                <a:gd name="T4" fmla="*/ 124 w 1244"/>
                <a:gd name="T5" fmla="*/ 1448 h 1448"/>
                <a:gd name="T6" fmla="*/ 1146 w 1244"/>
                <a:gd name="T7" fmla="*/ 1448 h 1448"/>
                <a:gd name="T8" fmla="*/ 1175 w 1244"/>
                <a:gd name="T9" fmla="*/ 1273 h 1448"/>
                <a:gd name="T10" fmla="*/ 1170 w 1244"/>
                <a:gd name="T11" fmla="*/ 0 h 1448"/>
                <a:gd name="T12" fmla="*/ 0 w 1244"/>
                <a:gd name="T13" fmla="*/ 0 h 1448"/>
                <a:gd name="T14" fmla="*/ 0 w 1244"/>
                <a:gd name="T15" fmla="*/ 125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4" h="1448">
                  <a:moveTo>
                    <a:pt x="0" y="125"/>
                  </a:moveTo>
                  <a:cubicBezTo>
                    <a:pt x="29" y="125"/>
                    <a:pt x="29" y="125"/>
                    <a:pt x="29" y="125"/>
                  </a:cubicBezTo>
                  <a:cubicBezTo>
                    <a:pt x="2" y="480"/>
                    <a:pt x="46" y="971"/>
                    <a:pt x="124" y="1448"/>
                  </a:cubicBezTo>
                  <a:cubicBezTo>
                    <a:pt x="1146" y="1448"/>
                    <a:pt x="1146" y="1448"/>
                    <a:pt x="1146" y="1448"/>
                  </a:cubicBezTo>
                  <a:cubicBezTo>
                    <a:pt x="1155" y="1390"/>
                    <a:pt x="1165" y="1332"/>
                    <a:pt x="1175" y="1273"/>
                  </a:cubicBezTo>
                  <a:cubicBezTo>
                    <a:pt x="1244" y="889"/>
                    <a:pt x="1210" y="378"/>
                    <a:pt x="117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5"/>
                  </a:lnTo>
                  <a:close/>
                </a:path>
              </a:pathLst>
            </a:custGeom>
            <a:solidFill>
              <a:srgbClr val="C9A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2"/>
            <p:cNvSpPr/>
            <p:nvPr/>
          </p:nvSpPr>
          <p:spPr bwMode="auto">
            <a:xfrm>
              <a:off x="7995107" y="1357642"/>
              <a:ext cx="281325" cy="572389"/>
            </a:xfrm>
            <a:custGeom>
              <a:avLst/>
              <a:gdLst>
                <a:gd name="T0" fmla="*/ 397 w 726"/>
                <a:gd name="T1" fmla="*/ 1333 h 1475"/>
                <a:gd name="T2" fmla="*/ 527 w 726"/>
                <a:gd name="T3" fmla="*/ 1064 h 1475"/>
                <a:gd name="T4" fmla="*/ 562 w 726"/>
                <a:gd name="T5" fmla="*/ 686 h 1475"/>
                <a:gd name="T6" fmla="*/ 0 w 726"/>
                <a:gd name="T7" fmla="*/ 0 h 1475"/>
                <a:gd name="T8" fmla="*/ 0 w 726"/>
                <a:gd name="T9" fmla="*/ 1475 h 1475"/>
                <a:gd name="T10" fmla="*/ 397 w 726"/>
                <a:gd name="T11" fmla="*/ 1475 h 1475"/>
                <a:gd name="T12" fmla="*/ 397 w 726"/>
                <a:gd name="T13" fmla="*/ 1333 h 1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1475">
                  <a:moveTo>
                    <a:pt x="397" y="1333"/>
                  </a:moveTo>
                  <a:cubicBezTo>
                    <a:pt x="453" y="1256"/>
                    <a:pt x="497" y="1165"/>
                    <a:pt x="527" y="1064"/>
                  </a:cubicBezTo>
                  <a:cubicBezTo>
                    <a:pt x="653" y="1018"/>
                    <a:pt x="726" y="612"/>
                    <a:pt x="562" y="686"/>
                  </a:cubicBezTo>
                  <a:cubicBezTo>
                    <a:pt x="541" y="308"/>
                    <a:pt x="389" y="12"/>
                    <a:pt x="0" y="0"/>
                  </a:cubicBezTo>
                  <a:cubicBezTo>
                    <a:pt x="0" y="1475"/>
                    <a:pt x="0" y="1475"/>
                    <a:pt x="0" y="1475"/>
                  </a:cubicBezTo>
                  <a:cubicBezTo>
                    <a:pt x="397" y="1475"/>
                    <a:pt x="397" y="1475"/>
                    <a:pt x="397" y="1475"/>
                  </a:cubicBezTo>
                  <a:lnTo>
                    <a:pt x="397" y="1333"/>
                  </a:lnTo>
                  <a:close/>
                </a:path>
              </a:pathLst>
            </a:custGeom>
            <a:solidFill>
              <a:srgbClr val="C9A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"/>
            <p:cNvSpPr/>
            <p:nvPr/>
          </p:nvSpPr>
          <p:spPr bwMode="auto">
            <a:xfrm>
              <a:off x="7995107" y="1952753"/>
              <a:ext cx="658951" cy="561569"/>
            </a:xfrm>
            <a:custGeom>
              <a:avLst/>
              <a:gdLst>
                <a:gd name="T0" fmla="*/ 0 w 1696"/>
                <a:gd name="T1" fmla="*/ 0 h 1447"/>
                <a:gd name="T2" fmla="*/ 0 w 1696"/>
                <a:gd name="T3" fmla="*/ 1447 h 1447"/>
                <a:gd name="T4" fmla="*/ 1696 w 1696"/>
                <a:gd name="T5" fmla="*/ 1447 h 1447"/>
                <a:gd name="T6" fmla="*/ 1521 w 1696"/>
                <a:gd name="T7" fmla="*/ 642 h 1447"/>
                <a:gd name="T8" fmla="*/ 1519 w 1696"/>
                <a:gd name="T9" fmla="*/ 644 h 1447"/>
                <a:gd name="T10" fmla="*/ 1000 w 1696"/>
                <a:gd name="T11" fmla="*/ 440 h 1447"/>
                <a:gd name="T12" fmla="*/ 397 w 1696"/>
                <a:gd name="T13" fmla="*/ 139 h 1447"/>
                <a:gd name="T14" fmla="*/ 397 w 1696"/>
                <a:gd name="T15" fmla="*/ 0 h 1447"/>
                <a:gd name="T16" fmla="*/ 0 w 1696"/>
                <a:gd name="T17" fmla="*/ 0 h 1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6" h="1447">
                  <a:moveTo>
                    <a:pt x="0" y="0"/>
                  </a:moveTo>
                  <a:cubicBezTo>
                    <a:pt x="0" y="1447"/>
                    <a:pt x="0" y="1447"/>
                    <a:pt x="0" y="1447"/>
                  </a:cubicBezTo>
                  <a:cubicBezTo>
                    <a:pt x="1696" y="1447"/>
                    <a:pt x="1696" y="1447"/>
                    <a:pt x="1696" y="1447"/>
                  </a:cubicBezTo>
                  <a:cubicBezTo>
                    <a:pt x="1681" y="928"/>
                    <a:pt x="1521" y="642"/>
                    <a:pt x="1521" y="642"/>
                  </a:cubicBezTo>
                  <a:cubicBezTo>
                    <a:pt x="1519" y="644"/>
                    <a:pt x="1519" y="644"/>
                    <a:pt x="1519" y="644"/>
                  </a:cubicBezTo>
                  <a:cubicBezTo>
                    <a:pt x="1425" y="450"/>
                    <a:pt x="1199" y="476"/>
                    <a:pt x="1000" y="440"/>
                  </a:cubicBezTo>
                  <a:cubicBezTo>
                    <a:pt x="757" y="395"/>
                    <a:pt x="567" y="300"/>
                    <a:pt x="397" y="139"/>
                  </a:cubicBezTo>
                  <a:cubicBezTo>
                    <a:pt x="397" y="0"/>
                    <a:pt x="397" y="0"/>
                    <a:pt x="39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9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4"/>
            <p:cNvSpPr/>
            <p:nvPr/>
          </p:nvSpPr>
          <p:spPr bwMode="auto">
            <a:xfrm>
              <a:off x="8107637" y="4874208"/>
              <a:ext cx="331098" cy="562651"/>
            </a:xfrm>
            <a:custGeom>
              <a:avLst/>
              <a:gdLst>
                <a:gd name="T0" fmla="*/ 22 w 852"/>
                <a:gd name="T1" fmla="*/ 673 h 1448"/>
                <a:gd name="T2" fmla="*/ 95 w 852"/>
                <a:gd name="T3" fmla="*/ 1448 h 1448"/>
                <a:gd name="T4" fmla="*/ 765 w 852"/>
                <a:gd name="T5" fmla="*/ 1448 h 1448"/>
                <a:gd name="T6" fmla="*/ 818 w 852"/>
                <a:gd name="T7" fmla="*/ 1051 h 1448"/>
                <a:gd name="T8" fmla="*/ 834 w 852"/>
                <a:gd name="T9" fmla="*/ 0 h 1448"/>
                <a:gd name="T10" fmla="*/ 80 w 852"/>
                <a:gd name="T11" fmla="*/ 0 h 1448"/>
                <a:gd name="T12" fmla="*/ 22 w 852"/>
                <a:gd name="T13" fmla="*/ 673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2" h="1448">
                  <a:moveTo>
                    <a:pt x="22" y="673"/>
                  </a:moveTo>
                  <a:cubicBezTo>
                    <a:pt x="0" y="928"/>
                    <a:pt x="48" y="1186"/>
                    <a:pt x="95" y="1448"/>
                  </a:cubicBezTo>
                  <a:cubicBezTo>
                    <a:pt x="765" y="1448"/>
                    <a:pt x="765" y="1448"/>
                    <a:pt x="765" y="1448"/>
                  </a:cubicBezTo>
                  <a:cubicBezTo>
                    <a:pt x="785" y="1347"/>
                    <a:pt x="804" y="1222"/>
                    <a:pt x="818" y="1051"/>
                  </a:cubicBezTo>
                  <a:cubicBezTo>
                    <a:pt x="851" y="630"/>
                    <a:pt x="852" y="293"/>
                    <a:pt x="834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66" y="216"/>
                    <a:pt x="40" y="456"/>
                    <a:pt x="22" y="673"/>
                  </a:cubicBezTo>
                  <a:close/>
                </a:path>
              </a:pathLst>
            </a:custGeom>
            <a:solidFill>
              <a:srgbClr val="9EA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1" name="组合 280"/>
          <p:cNvGrpSpPr/>
          <p:nvPr/>
        </p:nvGrpSpPr>
        <p:grpSpPr>
          <a:xfrm>
            <a:off x="10359874" y="1654864"/>
            <a:ext cx="533436" cy="4638621"/>
            <a:chOff x="9143131" y="1355478"/>
            <a:chExt cx="533436" cy="4638621"/>
          </a:xfrm>
        </p:grpSpPr>
        <p:sp>
          <p:nvSpPr>
            <p:cNvPr id="282" name="Oval 15"/>
            <p:cNvSpPr>
              <a:spLocks noChangeArrowheads="1"/>
            </p:cNvSpPr>
            <p:nvPr/>
          </p:nvSpPr>
          <p:spPr bwMode="auto">
            <a:xfrm>
              <a:off x="9143131" y="1355478"/>
              <a:ext cx="533436" cy="533436"/>
            </a:xfrm>
            <a:prstGeom prst="ellipse">
              <a:avLst/>
            </a:prstGeom>
            <a:solidFill>
              <a:srgbClr val="8491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Oval 16"/>
            <p:cNvSpPr>
              <a:spLocks noChangeArrowheads="1"/>
            </p:cNvSpPr>
            <p:nvPr/>
          </p:nvSpPr>
          <p:spPr bwMode="auto">
            <a:xfrm>
              <a:off x="9143131" y="1941933"/>
              <a:ext cx="533436" cy="53343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Oval 17"/>
            <p:cNvSpPr>
              <a:spLocks noChangeArrowheads="1"/>
            </p:cNvSpPr>
            <p:nvPr/>
          </p:nvSpPr>
          <p:spPr bwMode="auto">
            <a:xfrm>
              <a:off x="9143131" y="2528388"/>
              <a:ext cx="533436" cy="533436"/>
            </a:xfrm>
            <a:prstGeom prst="ellipse">
              <a:avLst/>
            </a:prstGeom>
            <a:solidFill>
              <a:srgbClr val="B99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Oval 18"/>
            <p:cNvSpPr>
              <a:spLocks noChangeArrowheads="1"/>
            </p:cNvSpPr>
            <p:nvPr/>
          </p:nvSpPr>
          <p:spPr bwMode="auto">
            <a:xfrm>
              <a:off x="9143131" y="3114843"/>
              <a:ext cx="533436" cy="533436"/>
            </a:xfrm>
            <a:prstGeom prst="ellipse">
              <a:avLst/>
            </a:prstGeom>
            <a:solidFill>
              <a:srgbClr val="9EA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Oval 19"/>
            <p:cNvSpPr>
              <a:spLocks noChangeArrowheads="1"/>
            </p:cNvSpPr>
            <p:nvPr/>
          </p:nvSpPr>
          <p:spPr bwMode="auto">
            <a:xfrm>
              <a:off x="9143131" y="3701298"/>
              <a:ext cx="533436" cy="533436"/>
            </a:xfrm>
            <a:prstGeom prst="ellipse">
              <a:avLst/>
            </a:prstGeom>
            <a:solidFill>
              <a:srgbClr val="6F7A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Oval 20"/>
            <p:cNvSpPr>
              <a:spLocks noChangeArrowheads="1"/>
            </p:cNvSpPr>
            <p:nvPr/>
          </p:nvSpPr>
          <p:spPr bwMode="auto">
            <a:xfrm>
              <a:off x="9143131" y="4287753"/>
              <a:ext cx="533436" cy="533436"/>
            </a:xfrm>
            <a:prstGeom prst="ellipse">
              <a:avLst/>
            </a:prstGeom>
            <a:solidFill>
              <a:srgbClr val="B99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Oval 21"/>
            <p:cNvSpPr>
              <a:spLocks noChangeArrowheads="1"/>
            </p:cNvSpPr>
            <p:nvPr/>
          </p:nvSpPr>
          <p:spPr bwMode="auto">
            <a:xfrm>
              <a:off x="9143131" y="4874208"/>
              <a:ext cx="533436" cy="533436"/>
            </a:xfrm>
            <a:prstGeom prst="ellipse">
              <a:avLst/>
            </a:prstGeom>
            <a:solidFill>
              <a:srgbClr val="8491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Oval 22"/>
            <p:cNvSpPr>
              <a:spLocks noChangeArrowheads="1"/>
            </p:cNvSpPr>
            <p:nvPr/>
          </p:nvSpPr>
          <p:spPr bwMode="auto">
            <a:xfrm>
              <a:off x="9143131" y="5460663"/>
              <a:ext cx="533436" cy="533436"/>
            </a:xfrm>
            <a:prstGeom prst="ellipse">
              <a:avLst/>
            </a:prstGeom>
            <a:solidFill>
              <a:srgbClr val="9EA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23"/>
            <p:cNvSpPr/>
            <p:nvPr/>
          </p:nvSpPr>
          <p:spPr bwMode="auto">
            <a:xfrm>
              <a:off x="9163689" y="1488567"/>
              <a:ext cx="478253" cy="268341"/>
            </a:xfrm>
            <a:custGeom>
              <a:avLst/>
              <a:gdLst>
                <a:gd name="T0" fmla="*/ 695 w 1231"/>
                <a:gd name="T1" fmla="*/ 11 h 691"/>
                <a:gd name="T2" fmla="*/ 730 w 1231"/>
                <a:gd name="T3" fmla="*/ 72 h 691"/>
                <a:gd name="T4" fmla="*/ 816 w 1231"/>
                <a:gd name="T5" fmla="*/ 161 h 691"/>
                <a:gd name="T6" fmla="*/ 806 w 1231"/>
                <a:gd name="T7" fmla="*/ 226 h 691"/>
                <a:gd name="T8" fmla="*/ 907 w 1231"/>
                <a:gd name="T9" fmla="*/ 203 h 691"/>
                <a:gd name="T10" fmla="*/ 938 w 1231"/>
                <a:gd name="T11" fmla="*/ 249 h 691"/>
                <a:gd name="T12" fmla="*/ 962 w 1231"/>
                <a:gd name="T13" fmla="*/ 303 h 691"/>
                <a:gd name="T14" fmla="*/ 994 w 1231"/>
                <a:gd name="T15" fmla="*/ 332 h 691"/>
                <a:gd name="T16" fmla="*/ 962 w 1231"/>
                <a:gd name="T17" fmla="*/ 359 h 691"/>
                <a:gd name="T18" fmla="*/ 828 w 1231"/>
                <a:gd name="T19" fmla="*/ 289 h 691"/>
                <a:gd name="T20" fmla="*/ 765 w 1231"/>
                <a:gd name="T21" fmla="*/ 264 h 691"/>
                <a:gd name="T22" fmla="*/ 760 w 1231"/>
                <a:gd name="T23" fmla="*/ 161 h 691"/>
                <a:gd name="T24" fmla="*/ 703 w 1231"/>
                <a:gd name="T25" fmla="*/ 121 h 691"/>
                <a:gd name="T26" fmla="*/ 638 w 1231"/>
                <a:gd name="T27" fmla="*/ 4 h 691"/>
                <a:gd name="T28" fmla="*/ 506 w 1231"/>
                <a:gd name="T29" fmla="*/ 7 h 691"/>
                <a:gd name="T30" fmla="*/ 571 w 1231"/>
                <a:gd name="T31" fmla="*/ 132 h 691"/>
                <a:gd name="T32" fmla="*/ 682 w 1231"/>
                <a:gd name="T33" fmla="*/ 248 h 691"/>
                <a:gd name="T34" fmla="*/ 658 w 1231"/>
                <a:gd name="T35" fmla="*/ 280 h 691"/>
                <a:gd name="T36" fmla="*/ 626 w 1231"/>
                <a:gd name="T37" fmla="*/ 256 h 691"/>
                <a:gd name="T38" fmla="*/ 541 w 1231"/>
                <a:gd name="T39" fmla="*/ 180 h 691"/>
                <a:gd name="T40" fmla="*/ 369 w 1231"/>
                <a:gd name="T41" fmla="*/ 181 h 691"/>
                <a:gd name="T42" fmla="*/ 308 w 1231"/>
                <a:gd name="T43" fmla="*/ 282 h 691"/>
                <a:gd name="T44" fmla="*/ 269 w 1231"/>
                <a:gd name="T45" fmla="*/ 275 h 691"/>
                <a:gd name="T46" fmla="*/ 312 w 1231"/>
                <a:gd name="T47" fmla="*/ 191 h 691"/>
                <a:gd name="T48" fmla="*/ 235 w 1231"/>
                <a:gd name="T49" fmla="*/ 171 h 691"/>
                <a:gd name="T50" fmla="*/ 267 w 1231"/>
                <a:gd name="T51" fmla="*/ 125 h 691"/>
                <a:gd name="T52" fmla="*/ 431 w 1231"/>
                <a:gd name="T53" fmla="*/ 60 h 691"/>
                <a:gd name="T54" fmla="*/ 437 w 1231"/>
                <a:gd name="T55" fmla="*/ 11 h 691"/>
                <a:gd name="T56" fmla="*/ 285 w 1231"/>
                <a:gd name="T57" fmla="*/ 311 h 691"/>
                <a:gd name="T58" fmla="*/ 555 w 1231"/>
                <a:gd name="T59" fmla="*/ 433 h 691"/>
                <a:gd name="T60" fmla="*/ 677 w 1231"/>
                <a:gd name="T61" fmla="*/ 315 h 691"/>
                <a:gd name="T62" fmla="*/ 699 w 1231"/>
                <a:gd name="T63" fmla="*/ 396 h 691"/>
                <a:gd name="T64" fmla="*/ 699 w 1231"/>
                <a:gd name="T65" fmla="*/ 408 h 691"/>
                <a:gd name="T66" fmla="*/ 758 w 1231"/>
                <a:gd name="T67" fmla="*/ 446 h 691"/>
                <a:gd name="T68" fmla="*/ 769 w 1231"/>
                <a:gd name="T69" fmla="*/ 501 h 691"/>
                <a:gd name="T70" fmla="*/ 655 w 1231"/>
                <a:gd name="T71" fmla="*/ 451 h 691"/>
                <a:gd name="T72" fmla="*/ 793 w 1231"/>
                <a:gd name="T73" fmla="*/ 637 h 691"/>
                <a:gd name="T74" fmla="*/ 952 w 1231"/>
                <a:gd name="T75" fmla="*/ 473 h 691"/>
                <a:gd name="T76" fmla="*/ 937 w 1231"/>
                <a:gd name="T77" fmla="*/ 473 h 691"/>
                <a:gd name="T78" fmla="*/ 848 w 1231"/>
                <a:gd name="T79" fmla="*/ 402 h 691"/>
                <a:gd name="T80" fmla="*/ 904 w 1231"/>
                <a:gd name="T81" fmla="*/ 397 h 691"/>
                <a:gd name="T82" fmla="*/ 969 w 1231"/>
                <a:gd name="T83" fmla="*/ 413 h 691"/>
                <a:gd name="T84" fmla="*/ 1064 w 1231"/>
                <a:gd name="T85" fmla="*/ 358 h 691"/>
                <a:gd name="T86" fmla="*/ 1070 w 1231"/>
                <a:gd name="T87" fmla="*/ 358 h 691"/>
                <a:gd name="T88" fmla="*/ 1066 w 1231"/>
                <a:gd name="T89" fmla="*/ 414 h 691"/>
                <a:gd name="T90" fmla="*/ 1008 w 1231"/>
                <a:gd name="T91" fmla="*/ 473 h 691"/>
                <a:gd name="T92" fmla="*/ 1019 w 1231"/>
                <a:gd name="T93" fmla="*/ 503 h 691"/>
                <a:gd name="T94" fmla="*/ 989 w 1231"/>
                <a:gd name="T95" fmla="*/ 550 h 691"/>
                <a:gd name="T96" fmla="*/ 979 w 1231"/>
                <a:gd name="T97" fmla="*/ 546 h 691"/>
                <a:gd name="T98" fmla="*/ 847 w 1231"/>
                <a:gd name="T99" fmla="*/ 651 h 691"/>
                <a:gd name="T100" fmla="*/ 1043 w 1231"/>
                <a:gd name="T101" fmla="*/ 212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31" h="691">
                  <a:moveTo>
                    <a:pt x="1043" y="212"/>
                  </a:moveTo>
                  <a:cubicBezTo>
                    <a:pt x="957" y="112"/>
                    <a:pt x="846" y="37"/>
                    <a:pt x="695" y="11"/>
                  </a:cubicBezTo>
                  <a:cubicBezTo>
                    <a:pt x="692" y="19"/>
                    <a:pt x="691" y="26"/>
                    <a:pt x="691" y="30"/>
                  </a:cubicBezTo>
                  <a:cubicBezTo>
                    <a:pt x="690" y="45"/>
                    <a:pt x="702" y="56"/>
                    <a:pt x="730" y="72"/>
                  </a:cubicBezTo>
                  <a:cubicBezTo>
                    <a:pt x="756" y="88"/>
                    <a:pt x="794" y="100"/>
                    <a:pt x="812" y="140"/>
                  </a:cubicBezTo>
                  <a:cubicBezTo>
                    <a:pt x="815" y="148"/>
                    <a:pt x="816" y="155"/>
                    <a:pt x="816" y="161"/>
                  </a:cubicBezTo>
                  <a:cubicBezTo>
                    <a:pt x="813" y="193"/>
                    <a:pt x="799" y="210"/>
                    <a:pt x="801" y="216"/>
                  </a:cubicBezTo>
                  <a:cubicBezTo>
                    <a:pt x="802" y="219"/>
                    <a:pt x="801" y="219"/>
                    <a:pt x="806" y="226"/>
                  </a:cubicBezTo>
                  <a:cubicBezTo>
                    <a:pt x="811" y="230"/>
                    <a:pt x="817" y="233"/>
                    <a:pt x="828" y="233"/>
                  </a:cubicBezTo>
                  <a:cubicBezTo>
                    <a:pt x="851" y="234"/>
                    <a:pt x="888" y="216"/>
                    <a:pt x="907" y="203"/>
                  </a:cubicBezTo>
                  <a:cubicBezTo>
                    <a:pt x="919" y="194"/>
                    <a:pt x="937" y="197"/>
                    <a:pt x="946" y="210"/>
                  </a:cubicBezTo>
                  <a:cubicBezTo>
                    <a:pt x="955" y="223"/>
                    <a:pt x="951" y="240"/>
                    <a:pt x="938" y="249"/>
                  </a:cubicBezTo>
                  <a:cubicBezTo>
                    <a:pt x="933" y="253"/>
                    <a:pt x="927" y="256"/>
                    <a:pt x="920" y="260"/>
                  </a:cubicBezTo>
                  <a:cubicBezTo>
                    <a:pt x="931" y="285"/>
                    <a:pt x="944" y="305"/>
                    <a:pt x="962" y="303"/>
                  </a:cubicBezTo>
                  <a:cubicBezTo>
                    <a:pt x="962" y="303"/>
                    <a:pt x="964" y="303"/>
                    <a:pt x="967" y="303"/>
                  </a:cubicBezTo>
                  <a:cubicBezTo>
                    <a:pt x="982" y="303"/>
                    <a:pt x="995" y="316"/>
                    <a:pt x="994" y="332"/>
                  </a:cubicBezTo>
                  <a:cubicBezTo>
                    <a:pt x="994" y="347"/>
                    <a:pt x="981" y="360"/>
                    <a:pt x="965" y="359"/>
                  </a:cubicBezTo>
                  <a:cubicBezTo>
                    <a:pt x="965" y="359"/>
                    <a:pt x="964" y="359"/>
                    <a:pt x="962" y="359"/>
                  </a:cubicBezTo>
                  <a:cubicBezTo>
                    <a:pt x="906" y="357"/>
                    <a:pt x="882" y="314"/>
                    <a:pt x="869" y="282"/>
                  </a:cubicBezTo>
                  <a:cubicBezTo>
                    <a:pt x="856" y="286"/>
                    <a:pt x="842" y="289"/>
                    <a:pt x="828" y="289"/>
                  </a:cubicBezTo>
                  <a:cubicBezTo>
                    <a:pt x="828" y="289"/>
                    <a:pt x="828" y="289"/>
                    <a:pt x="827" y="289"/>
                  </a:cubicBezTo>
                  <a:cubicBezTo>
                    <a:pt x="806" y="289"/>
                    <a:pt x="783" y="282"/>
                    <a:pt x="765" y="264"/>
                  </a:cubicBezTo>
                  <a:cubicBezTo>
                    <a:pt x="752" y="250"/>
                    <a:pt x="745" y="232"/>
                    <a:pt x="745" y="216"/>
                  </a:cubicBezTo>
                  <a:cubicBezTo>
                    <a:pt x="747" y="183"/>
                    <a:pt x="762" y="164"/>
                    <a:pt x="760" y="161"/>
                  </a:cubicBezTo>
                  <a:cubicBezTo>
                    <a:pt x="760" y="161"/>
                    <a:pt x="760" y="161"/>
                    <a:pt x="760" y="161"/>
                  </a:cubicBezTo>
                  <a:cubicBezTo>
                    <a:pt x="757" y="152"/>
                    <a:pt x="733" y="137"/>
                    <a:pt x="703" y="121"/>
                  </a:cubicBezTo>
                  <a:cubicBezTo>
                    <a:pt x="675" y="105"/>
                    <a:pt x="635" y="81"/>
                    <a:pt x="634" y="30"/>
                  </a:cubicBezTo>
                  <a:cubicBezTo>
                    <a:pt x="634" y="22"/>
                    <a:pt x="636" y="13"/>
                    <a:pt x="638" y="4"/>
                  </a:cubicBezTo>
                  <a:cubicBezTo>
                    <a:pt x="598" y="1"/>
                    <a:pt x="554" y="0"/>
                    <a:pt x="508" y="4"/>
                  </a:cubicBezTo>
                  <a:cubicBezTo>
                    <a:pt x="507" y="5"/>
                    <a:pt x="507" y="6"/>
                    <a:pt x="506" y="7"/>
                  </a:cubicBezTo>
                  <a:cubicBezTo>
                    <a:pt x="489" y="26"/>
                    <a:pt x="485" y="40"/>
                    <a:pt x="485" y="49"/>
                  </a:cubicBezTo>
                  <a:cubicBezTo>
                    <a:pt x="482" y="69"/>
                    <a:pt x="520" y="102"/>
                    <a:pt x="571" y="132"/>
                  </a:cubicBezTo>
                  <a:cubicBezTo>
                    <a:pt x="617" y="163"/>
                    <a:pt x="675" y="186"/>
                    <a:pt x="682" y="248"/>
                  </a:cubicBezTo>
                  <a:cubicBezTo>
                    <a:pt x="682" y="248"/>
                    <a:pt x="682" y="248"/>
                    <a:pt x="682" y="248"/>
                  </a:cubicBezTo>
                  <a:cubicBezTo>
                    <a:pt x="682" y="249"/>
                    <a:pt x="682" y="249"/>
                    <a:pt x="682" y="249"/>
                  </a:cubicBezTo>
                  <a:cubicBezTo>
                    <a:pt x="684" y="264"/>
                    <a:pt x="673" y="278"/>
                    <a:pt x="658" y="280"/>
                  </a:cubicBezTo>
                  <a:cubicBezTo>
                    <a:pt x="657" y="280"/>
                    <a:pt x="656" y="280"/>
                    <a:pt x="654" y="280"/>
                  </a:cubicBezTo>
                  <a:cubicBezTo>
                    <a:pt x="640" y="280"/>
                    <a:pt x="628" y="270"/>
                    <a:pt x="626" y="256"/>
                  </a:cubicBezTo>
                  <a:cubicBezTo>
                    <a:pt x="626" y="253"/>
                    <a:pt x="626" y="251"/>
                    <a:pt x="626" y="251"/>
                  </a:cubicBezTo>
                  <a:cubicBezTo>
                    <a:pt x="631" y="242"/>
                    <a:pt x="593" y="209"/>
                    <a:pt x="541" y="180"/>
                  </a:cubicBezTo>
                  <a:cubicBezTo>
                    <a:pt x="514" y="162"/>
                    <a:pt x="482" y="143"/>
                    <a:pt x="460" y="118"/>
                  </a:cubicBezTo>
                  <a:cubicBezTo>
                    <a:pt x="438" y="149"/>
                    <a:pt x="405" y="170"/>
                    <a:pt x="369" y="181"/>
                  </a:cubicBezTo>
                  <a:cubicBezTo>
                    <a:pt x="369" y="183"/>
                    <a:pt x="369" y="184"/>
                    <a:pt x="369" y="185"/>
                  </a:cubicBezTo>
                  <a:cubicBezTo>
                    <a:pt x="368" y="231"/>
                    <a:pt x="337" y="261"/>
                    <a:pt x="308" y="282"/>
                  </a:cubicBezTo>
                  <a:cubicBezTo>
                    <a:pt x="303" y="285"/>
                    <a:pt x="298" y="287"/>
                    <a:pt x="292" y="287"/>
                  </a:cubicBezTo>
                  <a:cubicBezTo>
                    <a:pt x="283" y="287"/>
                    <a:pt x="274" y="283"/>
                    <a:pt x="269" y="275"/>
                  </a:cubicBezTo>
                  <a:cubicBezTo>
                    <a:pt x="260" y="262"/>
                    <a:pt x="263" y="244"/>
                    <a:pt x="276" y="236"/>
                  </a:cubicBezTo>
                  <a:cubicBezTo>
                    <a:pt x="297" y="222"/>
                    <a:pt x="309" y="205"/>
                    <a:pt x="312" y="191"/>
                  </a:cubicBezTo>
                  <a:cubicBezTo>
                    <a:pt x="311" y="191"/>
                    <a:pt x="310" y="192"/>
                    <a:pt x="308" y="192"/>
                  </a:cubicBezTo>
                  <a:cubicBezTo>
                    <a:pt x="283" y="192"/>
                    <a:pt x="257" y="186"/>
                    <a:pt x="235" y="171"/>
                  </a:cubicBezTo>
                  <a:cubicBezTo>
                    <a:pt x="222" y="162"/>
                    <a:pt x="219" y="145"/>
                    <a:pt x="228" y="132"/>
                  </a:cubicBezTo>
                  <a:cubicBezTo>
                    <a:pt x="237" y="119"/>
                    <a:pt x="254" y="116"/>
                    <a:pt x="267" y="125"/>
                  </a:cubicBezTo>
                  <a:cubicBezTo>
                    <a:pt x="277" y="131"/>
                    <a:pt x="291" y="136"/>
                    <a:pt x="308" y="136"/>
                  </a:cubicBezTo>
                  <a:cubicBezTo>
                    <a:pt x="360" y="137"/>
                    <a:pt x="426" y="109"/>
                    <a:pt x="431" y="60"/>
                  </a:cubicBezTo>
                  <a:cubicBezTo>
                    <a:pt x="430" y="56"/>
                    <a:pt x="429" y="53"/>
                    <a:pt x="429" y="49"/>
                  </a:cubicBezTo>
                  <a:cubicBezTo>
                    <a:pt x="429" y="36"/>
                    <a:pt x="432" y="23"/>
                    <a:pt x="437" y="11"/>
                  </a:cubicBezTo>
                  <a:cubicBezTo>
                    <a:pt x="418" y="14"/>
                    <a:pt x="398" y="17"/>
                    <a:pt x="378" y="21"/>
                  </a:cubicBezTo>
                  <a:cubicBezTo>
                    <a:pt x="189" y="58"/>
                    <a:pt x="0" y="305"/>
                    <a:pt x="285" y="311"/>
                  </a:cubicBezTo>
                  <a:cubicBezTo>
                    <a:pt x="381" y="313"/>
                    <a:pt x="452" y="368"/>
                    <a:pt x="521" y="433"/>
                  </a:cubicBezTo>
                  <a:cubicBezTo>
                    <a:pt x="532" y="434"/>
                    <a:pt x="543" y="434"/>
                    <a:pt x="555" y="433"/>
                  </a:cubicBezTo>
                  <a:cubicBezTo>
                    <a:pt x="610" y="427"/>
                    <a:pt x="656" y="388"/>
                    <a:pt x="652" y="345"/>
                  </a:cubicBezTo>
                  <a:cubicBezTo>
                    <a:pt x="651" y="330"/>
                    <a:pt x="662" y="316"/>
                    <a:pt x="677" y="315"/>
                  </a:cubicBezTo>
                  <a:cubicBezTo>
                    <a:pt x="693" y="313"/>
                    <a:pt x="707" y="324"/>
                    <a:pt x="708" y="340"/>
                  </a:cubicBezTo>
                  <a:cubicBezTo>
                    <a:pt x="710" y="361"/>
                    <a:pt x="706" y="379"/>
                    <a:pt x="699" y="396"/>
                  </a:cubicBezTo>
                  <a:cubicBezTo>
                    <a:pt x="699" y="396"/>
                    <a:pt x="699" y="397"/>
                    <a:pt x="699" y="398"/>
                  </a:cubicBezTo>
                  <a:cubicBezTo>
                    <a:pt x="699" y="402"/>
                    <a:pt x="699" y="405"/>
                    <a:pt x="699" y="408"/>
                  </a:cubicBezTo>
                  <a:cubicBezTo>
                    <a:pt x="701" y="431"/>
                    <a:pt x="725" y="449"/>
                    <a:pt x="752" y="446"/>
                  </a:cubicBezTo>
                  <a:cubicBezTo>
                    <a:pt x="754" y="446"/>
                    <a:pt x="756" y="446"/>
                    <a:pt x="758" y="446"/>
                  </a:cubicBezTo>
                  <a:cubicBezTo>
                    <a:pt x="774" y="443"/>
                    <a:pt x="788" y="452"/>
                    <a:pt x="791" y="468"/>
                  </a:cubicBezTo>
                  <a:cubicBezTo>
                    <a:pt x="794" y="483"/>
                    <a:pt x="784" y="498"/>
                    <a:pt x="769" y="501"/>
                  </a:cubicBezTo>
                  <a:cubicBezTo>
                    <a:pt x="765" y="501"/>
                    <a:pt x="762" y="502"/>
                    <a:pt x="758" y="502"/>
                  </a:cubicBezTo>
                  <a:cubicBezTo>
                    <a:pt x="716" y="507"/>
                    <a:pt x="675" y="487"/>
                    <a:pt x="655" y="451"/>
                  </a:cubicBezTo>
                  <a:cubicBezTo>
                    <a:pt x="632" y="469"/>
                    <a:pt x="605" y="481"/>
                    <a:pt x="577" y="486"/>
                  </a:cubicBezTo>
                  <a:cubicBezTo>
                    <a:pt x="640" y="548"/>
                    <a:pt x="707" y="609"/>
                    <a:pt x="793" y="637"/>
                  </a:cubicBezTo>
                  <a:cubicBezTo>
                    <a:pt x="816" y="572"/>
                    <a:pt x="876" y="499"/>
                    <a:pt x="953" y="489"/>
                  </a:cubicBezTo>
                  <a:cubicBezTo>
                    <a:pt x="953" y="483"/>
                    <a:pt x="952" y="478"/>
                    <a:pt x="952" y="473"/>
                  </a:cubicBezTo>
                  <a:cubicBezTo>
                    <a:pt x="952" y="473"/>
                    <a:pt x="952" y="473"/>
                    <a:pt x="952" y="472"/>
                  </a:cubicBezTo>
                  <a:cubicBezTo>
                    <a:pt x="947" y="473"/>
                    <a:pt x="942" y="473"/>
                    <a:pt x="937" y="473"/>
                  </a:cubicBezTo>
                  <a:cubicBezTo>
                    <a:pt x="935" y="473"/>
                    <a:pt x="933" y="474"/>
                    <a:pt x="931" y="474"/>
                  </a:cubicBezTo>
                  <a:cubicBezTo>
                    <a:pt x="897" y="474"/>
                    <a:pt x="851" y="453"/>
                    <a:pt x="848" y="402"/>
                  </a:cubicBezTo>
                  <a:cubicBezTo>
                    <a:pt x="846" y="387"/>
                    <a:pt x="858" y="373"/>
                    <a:pt x="873" y="372"/>
                  </a:cubicBezTo>
                  <a:cubicBezTo>
                    <a:pt x="889" y="370"/>
                    <a:pt x="902" y="382"/>
                    <a:pt x="904" y="397"/>
                  </a:cubicBezTo>
                  <a:cubicBezTo>
                    <a:pt x="906" y="413"/>
                    <a:pt x="911" y="415"/>
                    <a:pt x="937" y="417"/>
                  </a:cubicBezTo>
                  <a:cubicBezTo>
                    <a:pt x="947" y="417"/>
                    <a:pt x="959" y="416"/>
                    <a:pt x="969" y="413"/>
                  </a:cubicBezTo>
                  <a:cubicBezTo>
                    <a:pt x="969" y="413"/>
                    <a:pt x="969" y="413"/>
                    <a:pt x="969" y="413"/>
                  </a:cubicBezTo>
                  <a:cubicBezTo>
                    <a:pt x="987" y="382"/>
                    <a:pt x="1020" y="358"/>
                    <a:pt x="1064" y="358"/>
                  </a:cubicBezTo>
                  <a:cubicBezTo>
                    <a:pt x="1066" y="358"/>
                    <a:pt x="1068" y="358"/>
                    <a:pt x="1070" y="358"/>
                  </a:cubicBezTo>
                  <a:cubicBezTo>
                    <a:pt x="1070" y="358"/>
                    <a:pt x="1070" y="358"/>
                    <a:pt x="1070" y="358"/>
                  </a:cubicBezTo>
                  <a:cubicBezTo>
                    <a:pt x="1086" y="360"/>
                    <a:pt x="1097" y="373"/>
                    <a:pt x="1096" y="388"/>
                  </a:cubicBezTo>
                  <a:cubicBezTo>
                    <a:pt x="1095" y="404"/>
                    <a:pt x="1082" y="416"/>
                    <a:pt x="1066" y="414"/>
                  </a:cubicBezTo>
                  <a:cubicBezTo>
                    <a:pt x="1065" y="414"/>
                    <a:pt x="1064" y="414"/>
                    <a:pt x="1064" y="414"/>
                  </a:cubicBezTo>
                  <a:cubicBezTo>
                    <a:pt x="1030" y="414"/>
                    <a:pt x="1009" y="441"/>
                    <a:pt x="1008" y="473"/>
                  </a:cubicBezTo>
                  <a:cubicBezTo>
                    <a:pt x="1008" y="483"/>
                    <a:pt x="1011" y="492"/>
                    <a:pt x="1016" y="501"/>
                  </a:cubicBezTo>
                  <a:cubicBezTo>
                    <a:pt x="1017" y="502"/>
                    <a:pt x="1018" y="502"/>
                    <a:pt x="1019" y="503"/>
                  </a:cubicBezTo>
                  <a:cubicBezTo>
                    <a:pt x="1032" y="511"/>
                    <a:pt x="1036" y="528"/>
                    <a:pt x="1028" y="541"/>
                  </a:cubicBezTo>
                  <a:cubicBezTo>
                    <a:pt x="1020" y="554"/>
                    <a:pt x="1002" y="558"/>
                    <a:pt x="989" y="550"/>
                  </a:cubicBezTo>
                  <a:cubicBezTo>
                    <a:pt x="989" y="550"/>
                    <a:pt x="989" y="550"/>
                    <a:pt x="988" y="550"/>
                  </a:cubicBezTo>
                  <a:cubicBezTo>
                    <a:pt x="985" y="549"/>
                    <a:pt x="982" y="548"/>
                    <a:pt x="979" y="546"/>
                  </a:cubicBezTo>
                  <a:cubicBezTo>
                    <a:pt x="974" y="544"/>
                    <a:pt x="970" y="543"/>
                    <a:pt x="964" y="543"/>
                  </a:cubicBezTo>
                  <a:cubicBezTo>
                    <a:pt x="926" y="538"/>
                    <a:pt x="867" y="602"/>
                    <a:pt x="847" y="651"/>
                  </a:cubicBezTo>
                  <a:cubicBezTo>
                    <a:pt x="847" y="651"/>
                    <a:pt x="848" y="651"/>
                    <a:pt x="849" y="651"/>
                  </a:cubicBezTo>
                  <a:cubicBezTo>
                    <a:pt x="1125" y="691"/>
                    <a:pt x="1231" y="427"/>
                    <a:pt x="1043" y="212"/>
                  </a:cubicBezTo>
                  <a:close/>
                </a:path>
              </a:pathLst>
            </a:custGeom>
            <a:solidFill>
              <a:srgbClr val="EFE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24"/>
            <p:cNvSpPr/>
            <p:nvPr/>
          </p:nvSpPr>
          <p:spPr bwMode="auto">
            <a:xfrm>
              <a:off x="9276219" y="2697183"/>
              <a:ext cx="128760" cy="231552"/>
            </a:xfrm>
            <a:custGeom>
              <a:avLst/>
              <a:gdLst>
                <a:gd name="T0" fmla="*/ 273 w 332"/>
                <a:gd name="T1" fmla="*/ 0 h 595"/>
                <a:gd name="T2" fmla="*/ 44 w 332"/>
                <a:gd name="T3" fmla="*/ 571 h 595"/>
                <a:gd name="T4" fmla="*/ 80 w 332"/>
                <a:gd name="T5" fmla="*/ 587 h 595"/>
                <a:gd name="T6" fmla="*/ 297 w 332"/>
                <a:gd name="T7" fmla="*/ 360 h 595"/>
                <a:gd name="T8" fmla="*/ 273 w 332"/>
                <a:gd name="T9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595">
                  <a:moveTo>
                    <a:pt x="273" y="0"/>
                  </a:moveTo>
                  <a:cubicBezTo>
                    <a:pt x="72" y="3"/>
                    <a:pt x="0" y="381"/>
                    <a:pt x="44" y="571"/>
                  </a:cubicBezTo>
                  <a:cubicBezTo>
                    <a:pt x="48" y="587"/>
                    <a:pt x="65" y="595"/>
                    <a:pt x="80" y="587"/>
                  </a:cubicBezTo>
                  <a:cubicBezTo>
                    <a:pt x="178" y="541"/>
                    <a:pt x="273" y="490"/>
                    <a:pt x="297" y="360"/>
                  </a:cubicBezTo>
                  <a:cubicBezTo>
                    <a:pt x="309" y="295"/>
                    <a:pt x="332" y="32"/>
                    <a:pt x="273" y="0"/>
                  </a:cubicBezTo>
                  <a:close/>
                </a:path>
              </a:pathLst>
            </a:custGeom>
            <a:solidFill>
              <a:srgbClr val="EFE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25"/>
            <p:cNvSpPr/>
            <p:nvPr/>
          </p:nvSpPr>
          <p:spPr bwMode="auto">
            <a:xfrm>
              <a:off x="9425538" y="2697183"/>
              <a:ext cx="128760" cy="231552"/>
            </a:xfrm>
            <a:custGeom>
              <a:avLst/>
              <a:gdLst>
                <a:gd name="T0" fmla="*/ 59 w 332"/>
                <a:gd name="T1" fmla="*/ 0 h 595"/>
                <a:gd name="T2" fmla="*/ 288 w 332"/>
                <a:gd name="T3" fmla="*/ 571 h 595"/>
                <a:gd name="T4" fmla="*/ 252 w 332"/>
                <a:gd name="T5" fmla="*/ 587 h 595"/>
                <a:gd name="T6" fmla="*/ 35 w 332"/>
                <a:gd name="T7" fmla="*/ 360 h 595"/>
                <a:gd name="T8" fmla="*/ 59 w 332"/>
                <a:gd name="T9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595">
                  <a:moveTo>
                    <a:pt x="59" y="0"/>
                  </a:moveTo>
                  <a:cubicBezTo>
                    <a:pt x="260" y="3"/>
                    <a:pt x="332" y="381"/>
                    <a:pt x="288" y="571"/>
                  </a:cubicBezTo>
                  <a:cubicBezTo>
                    <a:pt x="284" y="587"/>
                    <a:pt x="267" y="595"/>
                    <a:pt x="252" y="587"/>
                  </a:cubicBezTo>
                  <a:cubicBezTo>
                    <a:pt x="154" y="541"/>
                    <a:pt x="59" y="490"/>
                    <a:pt x="35" y="360"/>
                  </a:cubicBezTo>
                  <a:cubicBezTo>
                    <a:pt x="23" y="295"/>
                    <a:pt x="0" y="32"/>
                    <a:pt x="59" y="0"/>
                  </a:cubicBezTo>
                  <a:close/>
                </a:path>
              </a:pathLst>
            </a:custGeom>
            <a:solidFill>
              <a:srgbClr val="EFE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26"/>
            <p:cNvSpPr/>
            <p:nvPr/>
          </p:nvSpPr>
          <p:spPr bwMode="auto">
            <a:xfrm>
              <a:off x="9362781" y="2736136"/>
              <a:ext cx="104956" cy="85480"/>
            </a:xfrm>
            <a:custGeom>
              <a:avLst/>
              <a:gdLst>
                <a:gd name="T0" fmla="*/ 0 w 97"/>
                <a:gd name="T1" fmla="*/ 68 h 79"/>
                <a:gd name="T2" fmla="*/ 49 w 97"/>
                <a:gd name="T3" fmla="*/ 0 h 79"/>
                <a:gd name="T4" fmla="*/ 97 w 97"/>
                <a:gd name="T5" fmla="*/ 66 h 79"/>
                <a:gd name="T6" fmla="*/ 81 w 97"/>
                <a:gd name="T7" fmla="*/ 77 h 79"/>
                <a:gd name="T8" fmla="*/ 49 w 97"/>
                <a:gd name="T9" fmla="*/ 33 h 79"/>
                <a:gd name="T10" fmla="*/ 15 w 97"/>
                <a:gd name="T11" fmla="*/ 79 h 79"/>
                <a:gd name="T12" fmla="*/ 0 w 97"/>
                <a:gd name="T13" fmla="*/ 68 h 79"/>
                <a:gd name="T14" fmla="*/ 0 w 97"/>
                <a:gd name="T15" fmla="*/ 6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79">
                  <a:moveTo>
                    <a:pt x="0" y="68"/>
                  </a:moveTo>
                  <a:lnTo>
                    <a:pt x="49" y="0"/>
                  </a:lnTo>
                  <a:lnTo>
                    <a:pt x="97" y="66"/>
                  </a:lnTo>
                  <a:lnTo>
                    <a:pt x="81" y="77"/>
                  </a:lnTo>
                  <a:lnTo>
                    <a:pt x="49" y="33"/>
                  </a:lnTo>
                  <a:lnTo>
                    <a:pt x="15" y="79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EFE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27"/>
            <p:cNvSpPr/>
            <p:nvPr/>
          </p:nvSpPr>
          <p:spPr bwMode="auto">
            <a:xfrm>
              <a:off x="9404980" y="2610622"/>
              <a:ext cx="21640" cy="143909"/>
            </a:xfrm>
            <a:custGeom>
              <a:avLst/>
              <a:gdLst>
                <a:gd name="T0" fmla="*/ 0 w 20"/>
                <a:gd name="T1" fmla="*/ 133 h 133"/>
                <a:gd name="T2" fmla="*/ 0 w 20"/>
                <a:gd name="T3" fmla="*/ 0 h 133"/>
                <a:gd name="T4" fmla="*/ 20 w 20"/>
                <a:gd name="T5" fmla="*/ 0 h 133"/>
                <a:gd name="T6" fmla="*/ 20 w 20"/>
                <a:gd name="T7" fmla="*/ 133 h 133"/>
                <a:gd name="T8" fmla="*/ 0 w 20"/>
                <a:gd name="T9" fmla="*/ 133 h 133"/>
                <a:gd name="T10" fmla="*/ 0 w 20"/>
                <a:gd name="T1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33">
                  <a:moveTo>
                    <a:pt x="0" y="133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33"/>
                  </a:lnTo>
                  <a:lnTo>
                    <a:pt x="0" y="133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EFE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28"/>
            <p:cNvSpPr/>
            <p:nvPr/>
          </p:nvSpPr>
          <p:spPr bwMode="auto">
            <a:xfrm>
              <a:off x="9302188" y="2065283"/>
              <a:ext cx="104956" cy="129842"/>
            </a:xfrm>
            <a:custGeom>
              <a:avLst/>
              <a:gdLst>
                <a:gd name="T0" fmla="*/ 146 w 270"/>
                <a:gd name="T1" fmla="*/ 305 h 334"/>
                <a:gd name="T2" fmla="*/ 18 w 270"/>
                <a:gd name="T3" fmla="*/ 105 h 334"/>
                <a:gd name="T4" fmla="*/ 37 w 270"/>
                <a:gd name="T5" fmla="*/ 19 h 334"/>
                <a:gd name="T6" fmla="*/ 37 w 270"/>
                <a:gd name="T7" fmla="*/ 19 h 334"/>
                <a:gd name="T8" fmla="*/ 124 w 270"/>
                <a:gd name="T9" fmla="*/ 38 h 334"/>
                <a:gd name="T10" fmla="*/ 124 w 270"/>
                <a:gd name="T11" fmla="*/ 38 h 334"/>
                <a:gd name="T12" fmla="*/ 251 w 270"/>
                <a:gd name="T13" fmla="*/ 237 h 334"/>
                <a:gd name="T14" fmla="*/ 232 w 270"/>
                <a:gd name="T15" fmla="*/ 324 h 334"/>
                <a:gd name="T16" fmla="*/ 232 w 270"/>
                <a:gd name="T17" fmla="*/ 324 h 334"/>
                <a:gd name="T18" fmla="*/ 199 w 270"/>
                <a:gd name="T19" fmla="*/ 334 h 334"/>
                <a:gd name="T20" fmla="*/ 199 w 270"/>
                <a:gd name="T21" fmla="*/ 334 h 334"/>
                <a:gd name="T22" fmla="*/ 146 w 270"/>
                <a:gd name="T23" fmla="*/ 30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0" h="334">
                  <a:moveTo>
                    <a:pt x="146" y="305"/>
                  </a:moveTo>
                  <a:cubicBezTo>
                    <a:pt x="18" y="105"/>
                    <a:pt x="18" y="105"/>
                    <a:pt x="18" y="105"/>
                  </a:cubicBezTo>
                  <a:cubicBezTo>
                    <a:pt x="0" y="76"/>
                    <a:pt x="8" y="37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67" y="0"/>
                    <a:pt x="105" y="8"/>
                    <a:pt x="124" y="38"/>
                  </a:cubicBezTo>
                  <a:cubicBezTo>
                    <a:pt x="124" y="38"/>
                    <a:pt x="124" y="38"/>
                    <a:pt x="124" y="38"/>
                  </a:cubicBezTo>
                  <a:cubicBezTo>
                    <a:pt x="251" y="237"/>
                    <a:pt x="251" y="237"/>
                    <a:pt x="251" y="237"/>
                  </a:cubicBezTo>
                  <a:cubicBezTo>
                    <a:pt x="270" y="267"/>
                    <a:pt x="261" y="305"/>
                    <a:pt x="232" y="324"/>
                  </a:cubicBezTo>
                  <a:cubicBezTo>
                    <a:pt x="232" y="324"/>
                    <a:pt x="232" y="324"/>
                    <a:pt x="232" y="324"/>
                  </a:cubicBezTo>
                  <a:cubicBezTo>
                    <a:pt x="222" y="331"/>
                    <a:pt x="210" y="334"/>
                    <a:pt x="199" y="334"/>
                  </a:cubicBezTo>
                  <a:cubicBezTo>
                    <a:pt x="199" y="334"/>
                    <a:pt x="199" y="334"/>
                    <a:pt x="199" y="334"/>
                  </a:cubicBezTo>
                  <a:cubicBezTo>
                    <a:pt x="178" y="334"/>
                    <a:pt x="158" y="324"/>
                    <a:pt x="146" y="305"/>
                  </a:cubicBezTo>
                  <a:close/>
                </a:path>
              </a:pathLst>
            </a:custGeom>
            <a:solidFill>
              <a:srgbClr val="EFE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29"/>
            <p:cNvSpPr/>
            <p:nvPr/>
          </p:nvSpPr>
          <p:spPr bwMode="auto">
            <a:xfrm>
              <a:off x="9454753" y="2073940"/>
              <a:ext cx="49773" cy="75741"/>
            </a:xfrm>
            <a:custGeom>
              <a:avLst/>
              <a:gdLst>
                <a:gd name="T0" fmla="*/ 96 w 129"/>
                <a:gd name="T1" fmla="*/ 8 h 195"/>
                <a:gd name="T2" fmla="*/ 42 w 129"/>
                <a:gd name="T3" fmla="*/ 33 h 195"/>
                <a:gd name="T4" fmla="*/ 0 w 129"/>
                <a:gd name="T5" fmla="*/ 151 h 195"/>
                <a:gd name="T6" fmla="*/ 34 w 129"/>
                <a:gd name="T7" fmla="*/ 173 h 195"/>
                <a:gd name="T8" fmla="*/ 34 w 129"/>
                <a:gd name="T9" fmla="*/ 173 h 195"/>
                <a:gd name="T10" fmla="*/ 74 w 129"/>
                <a:gd name="T11" fmla="*/ 195 h 195"/>
                <a:gd name="T12" fmla="*/ 121 w 129"/>
                <a:gd name="T13" fmla="*/ 62 h 195"/>
                <a:gd name="T14" fmla="*/ 96 w 129"/>
                <a:gd name="T15" fmla="*/ 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95">
                  <a:moveTo>
                    <a:pt x="96" y="8"/>
                  </a:moveTo>
                  <a:cubicBezTo>
                    <a:pt x="74" y="0"/>
                    <a:pt x="50" y="12"/>
                    <a:pt x="42" y="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12" y="157"/>
                    <a:pt x="24" y="164"/>
                    <a:pt x="34" y="173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49" y="179"/>
                    <a:pt x="63" y="186"/>
                    <a:pt x="74" y="195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9" y="40"/>
                    <a:pt x="117" y="16"/>
                    <a:pt x="96" y="8"/>
                  </a:cubicBezTo>
                  <a:close/>
                </a:path>
              </a:pathLst>
            </a:custGeom>
            <a:solidFill>
              <a:srgbClr val="EFE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30"/>
            <p:cNvSpPr/>
            <p:nvPr/>
          </p:nvSpPr>
          <p:spPr bwMode="auto">
            <a:xfrm>
              <a:off x="9389832" y="2044725"/>
              <a:ext cx="38953" cy="84398"/>
            </a:xfrm>
            <a:custGeom>
              <a:avLst/>
              <a:gdLst>
                <a:gd name="T0" fmla="*/ 16 w 100"/>
                <a:gd name="T1" fmla="*/ 217 h 217"/>
                <a:gd name="T2" fmla="*/ 100 w 100"/>
                <a:gd name="T3" fmla="*/ 210 h 217"/>
                <a:gd name="T4" fmla="*/ 85 w 100"/>
                <a:gd name="T5" fmla="*/ 40 h 217"/>
                <a:gd name="T6" fmla="*/ 40 w 100"/>
                <a:gd name="T7" fmla="*/ 2 h 217"/>
                <a:gd name="T8" fmla="*/ 2 w 100"/>
                <a:gd name="T9" fmla="*/ 48 h 217"/>
                <a:gd name="T10" fmla="*/ 2 w 100"/>
                <a:gd name="T11" fmla="*/ 48 h 217"/>
                <a:gd name="T12" fmla="*/ 11 w 100"/>
                <a:gd name="T13" fmla="*/ 147 h 217"/>
                <a:gd name="T14" fmla="*/ 16 w 100"/>
                <a:gd name="T15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17">
                  <a:moveTo>
                    <a:pt x="16" y="217"/>
                  </a:moveTo>
                  <a:cubicBezTo>
                    <a:pt x="42" y="210"/>
                    <a:pt x="71" y="207"/>
                    <a:pt x="100" y="210"/>
                  </a:cubicBezTo>
                  <a:cubicBezTo>
                    <a:pt x="95" y="138"/>
                    <a:pt x="85" y="41"/>
                    <a:pt x="85" y="40"/>
                  </a:cubicBezTo>
                  <a:cubicBezTo>
                    <a:pt x="83" y="17"/>
                    <a:pt x="63" y="0"/>
                    <a:pt x="40" y="2"/>
                  </a:cubicBezTo>
                  <a:cubicBezTo>
                    <a:pt x="17" y="4"/>
                    <a:pt x="0" y="25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6" y="95"/>
                    <a:pt x="11" y="147"/>
                  </a:cubicBezTo>
                  <a:cubicBezTo>
                    <a:pt x="13" y="171"/>
                    <a:pt x="15" y="195"/>
                    <a:pt x="16" y="217"/>
                  </a:cubicBezTo>
                  <a:close/>
                </a:path>
              </a:pathLst>
            </a:custGeom>
            <a:solidFill>
              <a:srgbClr val="EFE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31"/>
            <p:cNvSpPr/>
            <p:nvPr/>
          </p:nvSpPr>
          <p:spPr bwMode="auto">
            <a:xfrm>
              <a:off x="9304352" y="2100990"/>
              <a:ext cx="222896" cy="335426"/>
            </a:xfrm>
            <a:custGeom>
              <a:avLst/>
              <a:gdLst>
                <a:gd name="T0" fmla="*/ 479 w 576"/>
                <a:gd name="T1" fmla="*/ 125 h 863"/>
                <a:gd name="T2" fmla="*/ 7 w 576"/>
                <a:gd name="T3" fmla="*/ 195 h 863"/>
                <a:gd name="T4" fmla="*/ 63 w 576"/>
                <a:gd name="T5" fmla="*/ 344 h 863"/>
                <a:gd name="T6" fmla="*/ 64 w 576"/>
                <a:gd name="T7" fmla="*/ 344 h 863"/>
                <a:gd name="T8" fmla="*/ 217 w 576"/>
                <a:gd name="T9" fmla="*/ 251 h 863"/>
                <a:gd name="T10" fmla="*/ 397 w 576"/>
                <a:gd name="T11" fmla="*/ 143 h 863"/>
                <a:gd name="T12" fmla="*/ 501 w 576"/>
                <a:gd name="T13" fmla="*/ 203 h 863"/>
                <a:gd name="T14" fmla="*/ 496 w 576"/>
                <a:gd name="T15" fmla="*/ 244 h 863"/>
                <a:gd name="T16" fmla="*/ 455 w 576"/>
                <a:gd name="T17" fmla="*/ 239 h 863"/>
                <a:gd name="T18" fmla="*/ 397 w 576"/>
                <a:gd name="T19" fmla="*/ 201 h 863"/>
                <a:gd name="T20" fmla="*/ 288 w 576"/>
                <a:gd name="T21" fmla="*/ 265 h 863"/>
                <a:gd name="T22" fmla="*/ 448 w 576"/>
                <a:gd name="T23" fmla="*/ 442 h 863"/>
                <a:gd name="T24" fmla="*/ 465 w 576"/>
                <a:gd name="T25" fmla="*/ 467 h 863"/>
                <a:gd name="T26" fmla="*/ 444 w 576"/>
                <a:gd name="T27" fmla="*/ 484 h 863"/>
                <a:gd name="T28" fmla="*/ 440 w 576"/>
                <a:gd name="T29" fmla="*/ 483 h 863"/>
                <a:gd name="T30" fmla="*/ 342 w 576"/>
                <a:gd name="T31" fmla="*/ 430 h 863"/>
                <a:gd name="T32" fmla="*/ 272 w 576"/>
                <a:gd name="T33" fmla="*/ 541 h 863"/>
                <a:gd name="T34" fmla="*/ 274 w 576"/>
                <a:gd name="T35" fmla="*/ 557 h 863"/>
                <a:gd name="T36" fmla="*/ 256 w 576"/>
                <a:gd name="T37" fmla="*/ 581 h 863"/>
                <a:gd name="T38" fmla="*/ 253 w 576"/>
                <a:gd name="T39" fmla="*/ 581 h 863"/>
                <a:gd name="T40" fmla="*/ 232 w 576"/>
                <a:gd name="T41" fmla="*/ 564 h 863"/>
                <a:gd name="T42" fmla="*/ 230 w 576"/>
                <a:gd name="T43" fmla="*/ 541 h 863"/>
                <a:gd name="T44" fmla="*/ 312 w 576"/>
                <a:gd name="T45" fmla="*/ 398 h 863"/>
                <a:gd name="T46" fmla="*/ 255 w 576"/>
                <a:gd name="T47" fmla="*/ 296 h 863"/>
                <a:gd name="T48" fmla="*/ 86 w 576"/>
                <a:gd name="T49" fmla="*/ 400 h 863"/>
                <a:gd name="T50" fmla="*/ 89 w 576"/>
                <a:gd name="T51" fmla="*/ 412 h 863"/>
                <a:gd name="T52" fmla="*/ 420 w 576"/>
                <a:gd name="T53" fmla="*/ 630 h 863"/>
                <a:gd name="T54" fmla="*/ 479 w 576"/>
                <a:gd name="T55" fmla="*/ 125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6" h="863">
                  <a:moveTo>
                    <a:pt x="479" y="125"/>
                  </a:moveTo>
                  <a:cubicBezTo>
                    <a:pt x="392" y="0"/>
                    <a:pt x="32" y="21"/>
                    <a:pt x="7" y="195"/>
                  </a:cubicBezTo>
                  <a:cubicBezTo>
                    <a:pt x="0" y="247"/>
                    <a:pt x="36" y="294"/>
                    <a:pt x="63" y="344"/>
                  </a:cubicBezTo>
                  <a:cubicBezTo>
                    <a:pt x="63" y="344"/>
                    <a:pt x="64" y="344"/>
                    <a:pt x="64" y="344"/>
                  </a:cubicBezTo>
                  <a:cubicBezTo>
                    <a:pt x="108" y="345"/>
                    <a:pt x="163" y="302"/>
                    <a:pt x="217" y="251"/>
                  </a:cubicBezTo>
                  <a:cubicBezTo>
                    <a:pt x="272" y="202"/>
                    <a:pt x="325" y="145"/>
                    <a:pt x="397" y="143"/>
                  </a:cubicBezTo>
                  <a:cubicBezTo>
                    <a:pt x="434" y="142"/>
                    <a:pt x="471" y="163"/>
                    <a:pt x="501" y="203"/>
                  </a:cubicBezTo>
                  <a:cubicBezTo>
                    <a:pt x="511" y="215"/>
                    <a:pt x="509" y="234"/>
                    <a:pt x="496" y="244"/>
                  </a:cubicBezTo>
                  <a:cubicBezTo>
                    <a:pt x="483" y="254"/>
                    <a:pt x="465" y="251"/>
                    <a:pt x="455" y="239"/>
                  </a:cubicBezTo>
                  <a:cubicBezTo>
                    <a:pt x="431" y="208"/>
                    <a:pt x="413" y="202"/>
                    <a:pt x="397" y="201"/>
                  </a:cubicBezTo>
                  <a:cubicBezTo>
                    <a:pt x="370" y="199"/>
                    <a:pt x="331" y="227"/>
                    <a:pt x="288" y="265"/>
                  </a:cubicBezTo>
                  <a:cubicBezTo>
                    <a:pt x="311" y="342"/>
                    <a:pt x="376" y="428"/>
                    <a:pt x="448" y="442"/>
                  </a:cubicBezTo>
                  <a:cubicBezTo>
                    <a:pt x="460" y="445"/>
                    <a:pt x="467" y="456"/>
                    <a:pt x="465" y="467"/>
                  </a:cubicBezTo>
                  <a:cubicBezTo>
                    <a:pt x="463" y="477"/>
                    <a:pt x="454" y="484"/>
                    <a:pt x="444" y="484"/>
                  </a:cubicBezTo>
                  <a:cubicBezTo>
                    <a:pt x="443" y="484"/>
                    <a:pt x="441" y="483"/>
                    <a:pt x="440" y="483"/>
                  </a:cubicBezTo>
                  <a:cubicBezTo>
                    <a:pt x="403" y="475"/>
                    <a:pt x="370" y="455"/>
                    <a:pt x="342" y="430"/>
                  </a:cubicBezTo>
                  <a:cubicBezTo>
                    <a:pt x="301" y="452"/>
                    <a:pt x="272" y="496"/>
                    <a:pt x="272" y="541"/>
                  </a:cubicBezTo>
                  <a:cubicBezTo>
                    <a:pt x="272" y="546"/>
                    <a:pt x="273" y="551"/>
                    <a:pt x="274" y="557"/>
                  </a:cubicBezTo>
                  <a:cubicBezTo>
                    <a:pt x="275" y="568"/>
                    <a:pt x="268" y="579"/>
                    <a:pt x="256" y="581"/>
                  </a:cubicBezTo>
                  <a:cubicBezTo>
                    <a:pt x="255" y="581"/>
                    <a:pt x="254" y="581"/>
                    <a:pt x="253" y="581"/>
                  </a:cubicBezTo>
                  <a:cubicBezTo>
                    <a:pt x="243" y="581"/>
                    <a:pt x="234" y="574"/>
                    <a:pt x="232" y="564"/>
                  </a:cubicBezTo>
                  <a:cubicBezTo>
                    <a:pt x="231" y="556"/>
                    <a:pt x="230" y="548"/>
                    <a:pt x="230" y="541"/>
                  </a:cubicBezTo>
                  <a:cubicBezTo>
                    <a:pt x="231" y="482"/>
                    <a:pt x="265" y="429"/>
                    <a:pt x="312" y="398"/>
                  </a:cubicBezTo>
                  <a:cubicBezTo>
                    <a:pt x="287" y="367"/>
                    <a:pt x="268" y="332"/>
                    <a:pt x="255" y="296"/>
                  </a:cubicBezTo>
                  <a:cubicBezTo>
                    <a:pt x="205" y="340"/>
                    <a:pt x="153" y="390"/>
                    <a:pt x="86" y="400"/>
                  </a:cubicBezTo>
                  <a:cubicBezTo>
                    <a:pt x="87" y="404"/>
                    <a:pt x="88" y="408"/>
                    <a:pt x="89" y="412"/>
                  </a:cubicBezTo>
                  <a:cubicBezTo>
                    <a:pt x="118" y="602"/>
                    <a:pt x="241" y="863"/>
                    <a:pt x="420" y="630"/>
                  </a:cubicBezTo>
                  <a:cubicBezTo>
                    <a:pt x="512" y="509"/>
                    <a:pt x="576" y="264"/>
                    <a:pt x="479" y="125"/>
                  </a:cubicBezTo>
                  <a:close/>
                </a:path>
              </a:pathLst>
            </a:custGeom>
            <a:solidFill>
              <a:srgbClr val="EFE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32"/>
            <p:cNvSpPr/>
            <p:nvPr/>
          </p:nvSpPr>
          <p:spPr bwMode="auto">
            <a:xfrm>
              <a:off x="9319500" y="3276064"/>
              <a:ext cx="242373" cy="241291"/>
            </a:xfrm>
            <a:custGeom>
              <a:avLst/>
              <a:gdLst>
                <a:gd name="T0" fmla="*/ 446 w 625"/>
                <a:gd name="T1" fmla="*/ 35 h 623"/>
                <a:gd name="T2" fmla="*/ 233 w 625"/>
                <a:gd name="T3" fmla="*/ 45 h 623"/>
                <a:gd name="T4" fmla="*/ 194 w 625"/>
                <a:gd name="T5" fmla="*/ 219 h 623"/>
                <a:gd name="T6" fmla="*/ 148 w 625"/>
                <a:gd name="T7" fmla="*/ 456 h 623"/>
                <a:gd name="T8" fmla="*/ 0 w 625"/>
                <a:gd name="T9" fmla="*/ 507 h 623"/>
                <a:gd name="T10" fmla="*/ 473 w 625"/>
                <a:gd name="T11" fmla="*/ 471 h 623"/>
                <a:gd name="T12" fmla="*/ 446 w 625"/>
                <a:gd name="T13" fmla="*/ 35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5" h="623">
                  <a:moveTo>
                    <a:pt x="446" y="35"/>
                  </a:moveTo>
                  <a:cubicBezTo>
                    <a:pt x="396" y="13"/>
                    <a:pt x="281" y="0"/>
                    <a:pt x="233" y="45"/>
                  </a:cubicBezTo>
                  <a:cubicBezTo>
                    <a:pt x="191" y="84"/>
                    <a:pt x="199" y="168"/>
                    <a:pt x="194" y="219"/>
                  </a:cubicBezTo>
                  <a:cubicBezTo>
                    <a:pt x="188" y="290"/>
                    <a:pt x="210" y="405"/>
                    <a:pt x="148" y="456"/>
                  </a:cubicBezTo>
                  <a:cubicBezTo>
                    <a:pt x="130" y="471"/>
                    <a:pt x="54" y="503"/>
                    <a:pt x="0" y="507"/>
                  </a:cubicBezTo>
                  <a:cubicBezTo>
                    <a:pt x="186" y="623"/>
                    <a:pt x="339" y="619"/>
                    <a:pt x="473" y="471"/>
                  </a:cubicBezTo>
                  <a:cubicBezTo>
                    <a:pt x="586" y="346"/>
                    <a:pt x="625" y="115"/>
                    <a:pt x="446" y="35"/>
                  </a:cubicBezTo>
                  <a:close/>
                </a:path>
              </a:pathLst>
            </a:custGeom>
            <a:solidFill>
              <a:srgbClr val="EFE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33"/>
            <p:cNvSpPr/>
            <p:nvPr/>
          </p:nvSpPr>
          <p:spPr bwMode="auto">
            <a:xfrm>
              <a:off x="9284876" y="3464336"/>
              <a:ext cx="71413" cy="73577"/>
            </a:xfrm>
            <a:custGeom>
              <a:avLst/>
              <a:gdLst>
                <a:gd name="T0" fmla="*/ 4 w 183"/>
                <a:gd name="T1" fmla="*/ 166 h 188"/>
                <a:gd name="T2" fmla="*/ 0 w 183"/>
                <a:gd name="T3" fmla="*/ 136 h 188"/>
                <a:gd name="T4" fmla="*/ 0 w 183"/>
                <a:gd name="T5" fmla="*/ 136 h 188"/>
                <a:gd name="T6" fmla="*/ 142 w 183"/>
                <a:gd name="T7" fmla="*/ 0 h 188"/>
                <a:gd name="T8" fmla="*/ 142 w 183"/>
                <a:gd name="T9" fmla="*/ 0 h 188"/>
                <a:gd name="T10" fmla="*/ 156 w 183"/>
                <a:gd name="T11" fmla="*/ 0 h 188"/>
                <a:gd name="T12" fmla="*/ 156 w 183"/>
                <a:gd name="T13" fmla="*/ 0 h 188"/>
                <a:gd name="T14" fmla="*/ 156 w 183"/>
                <a:gd name="T15" fmla="*/ 0 h 188"/>
                <a:gd name="T16" fmla="*/ 182 w 183"/>
                <a:gd name="T17" fmla="*/ 32 h 188"/>
                <a:gd name="T18" fmla="*/ 182 w 183"/>
                <a:gd name="T19" fmla="*/ 32 h 188"/>
                <a:gd name="T20" fmla="*/ 151 w 183"/>
                <a:gd name="T21" fmla="*/ 58 h 188"/>
                <a:gd name="T22" fmla="*/ 151 w 183"/>
                <a:gd name="T23" fmla="*/ 58 h 188"/>
                <a:gd name="T24" fmla="*/ 142 w 183"/>
                <a:gd name="T25" fmla="*/ 57 h 188"/>
                <a:gd name="T26" fmla="*/ 142 w 183"/>
                <a:gd name="T27" fmla="*/ 57 h 188"/>
                <a:gd name="T28" fmla="*/ 58 w 183"/>
                <a:gd name="T29" fmla="*/ 136 h 188"/>
                <a:gd name="T30" fmla="*/ 58 w 183"/>
                <a:gd name="T31" fmla="*/ 136 h 188"/>
                <a:gd name="T32" fmla="*/ 60 w 183"/>
                <a:gd name="T33" fmla="*/ 152 h 188"/>
                <a:gd name="T34" fmla="*/ 60 w 183"/>
                <a:gd name="T35" fmla="*/ 152 h 188"/>
                <a:gd name="T36" fmla="*/ 39 w 183"/>
                <a:gd name="T37" fmla="*/ 187 h 188"/>
                <a:gd name="T38" fmla="*/ 39 w 183"/>
                <a:gd name="T39" fmla="*/ 187 h 188"/>
                <a:gd name="T40" fmla="*/ 32 w 183"/>
                <a:gd name="T41" fmla="*/ 188 h 188"/>
                <a:gd name="T42" fmla="*/ 32 w 183"/>
                <a:gd name="T43" fmla="*/ 188 h 188"/>
                <a:gd name="T44" fmla="*/ 4 w 183"/>
                <a:gd name="T45" fmla="*/ 16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3" h="188">
                  <a:moveTo>
                    <a:pt x="4" y="166"/>
                  </a:moveTo>
                  <a:cubicBezTo>
                    <a:pt x="1" y="156"/>
                    <a:pt x="0" y="145"/>
                    <a:pt x="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60"/>
                    <a:pt x="65" y="0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7" y="0"/>
                    <a:pt x="152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72" y="2"/>
                    <a:pt x="183" y="16"/>
                    <a:pt x="182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1" y="48"/>
                    <a:pt x="167" y="59"/>
                    <a:pt x="151" y="58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148" y="57"/>
                    <a:pt x="145" y="57"/>
                    <a:pt x="142" y="57"/>
                  </a:cubicBezTo>
                  <a:cubicBezTo>
                    <a:pt x="142" y="57"/>
                    <a:pt x="142" y="57"/>
                    <a:pt x="142" y="57"/>
                  </a:cubicBezTo>
                  <a:cubicBezTo>
                    <a:pt x="95" y="57"/>
                    <a:pt x="58" y="95"/>
                    <a:pt x="58" y="136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58" y="141"/>
                    <a:pt x="58" y="146"/>
                    <a:pt x="60" y="152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64" y="168"/>
                    <a:pt x="54" y="183"/>
                    <a:pt x="39" y="187"/>
                  </a:cubicBezTo>
                  <a:cubicBezTo>
                    <a:pt x="39" y="187"/>
                    <a:pt x="39" y="187"/>
                    <a:pt x="39" y="187"/>
                  </a:cubicBezTo>
                  <a:cubicBezTo>
                    <a:pt x="36" y="188"/>
                    <a:pt x="34" y="188"/>
                    <a:pt x="32" y="188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19" y="188"/>
                    <a:pt x="7" y="179"/>
                    <a:pt x="4" y="166"/>
                  </a:cubicBezTo>
                  <a:close/>
                </a:path>
              </a:pathLst>
            </a:custGeom>
            <a:solidFill>
              <a:srgbClr val="EFE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34"/>
            <p:cNvSpPr/>
            <p:nvPr/>
          </p:nvSpPr>
          <p:spPr bwMode="auto">
            <a:xfrm>
              <a:off x="9325992" y="3206815"/>
              <a:ext cx="113612" cy="280243"/>
            </a:xfrm>
            <a:custGeom>
              <a:avLst/>
              <a:gdLst>
                <a:gd name="T0" fmla="*/ 2 w 291"/>
                <a:gd name="T1" fmla="*/ 695 h 721"/>
                <a:gd name="T2" fmla="*/ 28 w 291"/>
                <a:gd name="T3" fmla="*/ 664 h 721"/>
                <a:gd name="T4" fmla="*/ 28 w 291"/>
                <a:gd name="T5" fmla="*/ 664 h 721"/>
                <a:gd name="T6" fmla="*/ 91 w 291"/>
                <a:gd name="T7" fmla="*/ 649 h 721"/>
                <a:gd name="T8" fmla="*/ 91 w 291"/>
                <a:gd name="T9" fmla="*/ 649 h 721"/>
                <a:gd name="T10" fmla="*/ 163 w 291"/>
                <a:gd name="T11" fmla="*/ 487 h 721"/>
                <a:gd name="T12" fmla="*/ 163 w 291"/>
                <a:gd name="T13" fmla="*/ 487 h 721"/>
                <a:gd name="T14" fmla="*/ 148 w 291"/>
                <a:gd name="T15" fmla="*/ 238 h 721"/>
                <a:gd name="T16" fmla="*/ 148 w 291"/>
                <a:gd name="T17" fmla="*/ 238 h 721"/>
                <a:gd name="T18" fmla="*/ 242 w 291"/>
                <a:gd name="T19" fmla="*/ 9 h 721"/>
                <a:gd name="T20" fmla="*/ 242 w 291"/>
                <a:gd name="T21" fmla="*/ 9 h 721"/>
                <a:gd name="T22" fmla="*/ 242 w 291"/>
                <a:gd name="T23" fmla="*/ 9 h 721"/>
                <a:gd name="T24" fmla="*/ 282 w 291"/>
                <a:gd name="T25" fmla="*/ 16 h 721"/>
                <a:gd name="T26" fmla="*/ 282 w 291"/>
                <a:gd name="T27" fmla="*/ 16 h 721"/>
                <a:gd name="T28" fmla="*/ 275 w 291"/>
                <a:gd name="T29" fmla="*/ 56 h 721"/>
                <a:gd name="T30" fmla="*/ 275 w 291"/>
                <a:gd name="T31" fmla="*/ 56 h 721"/>
                <a:gd name="T32" fmla="*/ 205 w 291"/>
                <a:gd name="T33" fmla="*/ 238 h 721"/>
                <a:gd name="T34" fmla="*/ 205 w 291"/>
                <a:gd name="T35" fmla="*/ 238 h 721"/>
                <a:gd name="T36" fmla="*/ 221 w 291"/>
                <a:gd name="T37" fmla="*/ 487 h 721"/>
                <a:gd name="T38" fmla="*/ 221 w 291"/>
                <a:gd name="T39" fmla="*/ 487 h 721"/>
                <a:gd name="T40" fmla="*/ 118 w 291"/>
                <a:gd name="T41" fmla="*/ 700 h 721"/>
                <a:gd name="T42" fmla="*/ 118 w 291"/>
                <a:gd name="T43" fmla="*/ 700 h 721"/>
                <a:gd name="T44" fmla="*/ 34 w 291"/>
                <a:gd name="T45" fmla="*/ 721 h 721"/>
                <a:gd name="T46" fmla="*/ 34 w 291"/>
                <a:gd name="T47" fmla="*/ 721 h 721"/>
                <a:gd name="T48" fmla="*/ 30 w 291"/>
                <a:gd name="T49" fmla="*/ 721 h 721"/>
                <a:gd name="T50" fmla="*/ 30 w 291"/>
                <a:gd name="T51" fmla="*/ 721 h 721"/>
                <a:gd name="T52" fmla="*/ 2 w 291"/>
                <a:gd name="T53" fmla="*/ 695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1" h="721">
                  <a:moveTo>
                    <a:pt x="2" y="695"/>
                  </a:moveTo>
                  <a:cubicBezTo>
                    <a:pt x="0" y="680"/>
                    <a:pt x="12" y="665"/>
                    <a:pt x="28" y="664"/>
                  </a:cubicBezTo>
                  <a:cubicBezTo>
                    <a:pt x="28" y="664"/>
                    <a:pt x="28" y="664"/>
                    <a:pt x="28" y="664"/>
                  </a:cubicBezTo>
                  <a:cubicBezTo>
                    <a:pt x="51" y="662"/>
                    <a:pt x="76" y="657"/>
                    <a:pt x="91" y="649"/>
                  </a:cubicBezTo>
                  <a:cubicBezTo>
                    <a:pt x="91" y="649"/>
                    <a:pt x="91" y="649"/>
                    <a:pt x="91" y="649"/>
                  </a:cubicBezTo>
                  <a:cubicBezTo>
                    <a:pt x="148" y="619"/>
                    <a:pt x="162" y="566"/>
                    <a:pt x="163" y="487"/>
                  </a:cubicBezTo>
                  <a:cubicBezTo>
                    <a:pt x="163" y="487"/>
                    <a:pt x="163" y="487"/>
                    <a:pt x="163" y="487"/>
                  </a:cubicBezTo>
                  <a:cubicBezTo>
                    <a:pt x="163" y="412"/>
                    <a:pt x="148" y="323"/>
                    <a:pt x="148" y="238"/>
                  </a:cubicBezTo>
                  <a:cubicBezTo>
                    <a:pt x="148" y="238"/>
                    <a:pt x="148" y="238"/>
                    <a:pt x="148" y="238"/>
                  </a:cubicBezTo>
                  <a:cubicBezTo>
                    <a:pt x="147" y="152"/>
                    <a:pt x="165" y="65"/>
                    <a:pt x="242" y="9"/>
                  </a:cubicBezTo>
                  <a:cubicBezTo>
                    <a:pt x="242" y="9"/>
                    <a:pt x="242" y="9"/>
                    <a:pt x="242" y="9"/>
                  </a:cubicBezTo>
                  <a:cubicBezTo>
                    <a:pt x="242" y="9"/>
                    <a:pt x="242" y="9"/>
                    <a:pt x="242" y="9"/>
                  </a:cubicBezTo>
                  <a:cubicBezTo>
                    <a:pt x="254" y="0"/>
                    <a:pt x="272" y="3"/>
                    <a:pt x="282" y="16"/>
                  </a:cubicBezTo>
                  <a:cubicBezTo>
                    <a:pt x="282" y="16"/>
                    <a:pt x="282" y="16"/>
                    <a:pt x="282" y="16"/>
                  </a:cubicBezTo>
                  <a:cubicBezTo>
                    <a:pt x="291" y="29"/>
                    <a:pt x="288" y="47"/>
                    <a:pt x="275" y="56"/>
                  </a:cubicBezTo>
                  <a:cubicBezTo>
                    <a:pt x="275" y="56"/>
                    <a:pt x="275" y="56"/>
                    <a:pt x="275" y="56"/>
                  </a:cubicBezTo>
                  <a:cubicBezTo>
                    <a:pt x="221" y="95"/>
                    <a:pt x="206" y="158"/>
                    <a:pt x="205" y="238"/>
                  </a:cubicBezTo>
                  <a:cubicBezTo>
                    <a:pt x="205" y="238"/>
                    <a:pt x="205" y="238"/>
                    <a:pt x="205" y="238"/>
                  </a:cubicBezTo>
                  <a:cubicBezTo>
                    <a:pt x="205" y="316"/>
                    <a:pt x="221" y="405"/>
                    <a:pt x="221" y="487"/>
                  </a:cubicBezTo>
                  <a:cubicBezTo>
                    <a:pt x="221" y="487"/>
                    <a:pt x="221" y="487"/>
                    <a:pt x="221" y="487"/>
                  </a:cubicBezTo>
                  <a:cubicBezTo>
                    <a:pt x="222" y="571"/>
                    <a:pt x="202" y="657"/>
                    <a:pt x="118" y="700"/>
                  </a:cubicBezTo>
                  <a:cubicBezTo>
                    <a:pt x="118" y="700"/>
                    <a:pt x="118" y="700"/>
                    <a:pt x="118" y="700"/>
                  </a:cubicBezTo>
                  <a:cubicBezTo>
                    <a:pt x="90" y="714"/>
                    <a:pt x="59" y="718"/>
                    <a:pt x="34" y="721"/>
                  </a:cubicBezTo>
                  <a:cubicBezTo>
                    <a:pt x="34" y="721"/>
                    <a:pt x="34" y="721"/>
                    <a:pt x="34" y="721"/>
                  </a:cubicBezTo>
                  <a:cubicBezTo>
                    <a:pt x="33" y="721"/>
                    <a:pt x="31" y="721"/>
                    <a:pt x="30" y="721"/>
                  </a:cubicBezTo>
                  <a:cubicBezTo>
                    <a:pt x="30" y="721"/>
                    <a:pt x="30" y="721"/>
                    <a:pt x="30" y="721"/>
                  </a:cubicBezTo>
                  <a:cubicBezTo>
                    <a:pt x="16" y="721"/>
                    <a:pt x="3" y="710"/>
                    <a:pt x="2" y="695"/>
                  </a:cubicBezTo>
                  <a:close/>
                </a:path>
              </a:pathLst>
            </a:custGeom>
            <a:solidFill>
              <a:srgbClr val="EFE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35"/>
            <p:cNvSpPr/>
            <p:nvPr/>
          </p:nvSpPr>
          <p:spPr bwMode="auto">
            <a:xfrm>
              <a:off x="9377929" y="4971590"/>
              <a:ext cx="68167" cy="332180"/>
            </a:xfrm>
            <a:custGeom>
              <a:avLst/>
              <a:gdLst>
                <a:gd name="T0" fmla="*/ 174 w 177"/>
                <a:gd name="T1" fmla="*/ 23 h 854"/>
                <a:gd name="T2" fmla="*/ 167 w 177"/>
                <a:gd name="T3" fmla="*/ 23 h 854"/>
                <a:gd name="T4" fmla="*/ 4 w 177"/>
                <a:gd name="T5" fmla="*/ 1 h 854"/>
                <a:gd name="T6" fmla="*/ 0 w 177"/>
                <a:gd name="T7" fmla="*/ 0 h 854"/>
                <a:gd name="T8" fmla="*/ 2 w 177"/>
                <a:gd name="T9" fmla="*/ 843 h 854"/>
                <a:gd name="T10" fmla="*/ 6 w 177"/>
                <a:gd name="T11" fmla="*/ 843 h 854"/>
                <a:gd name="T12" fmla="*/ 174 w 177"/>
                <a:gd name="T13" fmla="*/ 853 h 854"/>
                <a:gd name="T14" fmla="*/ 177 w 177"/>
                <a:gd name="T15" fmla="*/ 854 h 854"/>
                <a:gd name="T16" fmla="*/ 174 w 177"/>
                <a:gd name="T17" fmla="*/ 23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854">
                  <a:moveTo>
                    <a:pt x="174" y="23"/>
                  </a:moveTo>
                  <a:cubicBezTo>
                    <a:pt x="167" y="23"/>
                    <a:pt x="167" y="23"/>
                    <a:pt x="167" y="23"/>
                  </a:cubicBezTo>
                  <a:cubicBezTo>
                    <a:pt x="119" y="175"/>
                    <a:pt x="50" y="167"/>
                    <a:pt x="4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" y="236"/>
                    <a:pt x="38" y="604"/>
                    <a:pt x="2" y="843"/>
                  </a:cubicBezTo>
                  <a:cubicBezTo>
                    <a:pt x="6" y="843"/>
                    <a:pt x="6" y="843"/>
                    <a:pt x="6" y="843"/>
                  </a:cubicBezTo>
                  <a:cubicBezTo>
                    <a:pt x="54" y="677"/>
                    <a:pt x="127" y="680"/>
                    <a:pt x="174" y="853"/>
                  </a:cubicBezTo>
                  <a:cubicBezTo>
                    <a:pt x="177" y="854"/>
                    <a:pt x="177" y="854"/>
                    <a:pt x="177" y="854"/>
                  </a:cubicBezTo>
                  <a:cubicBezTo>
                    <a:pt x="140" y="623"/>
                    <a:pt x="139" y="263"/>
                    <a:pt x="174" y="23"/>
                  </a:cubicBezTo>
                  <a:close/>
                </a:path>
              </a:pathLst>
            </a:custGeom>
            <a:solidFill>
              <a:srgbClr val="EFE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36"/>
            <p:cNvSpPr/>
            <p:nvPr/>
          </p:nvSpPr>
          <p:spPr bwMode="auto">
            <a:xfrm>
              <a:off x="9338977" y="4949950"/>
              <a:ext cx="130924" cy="107120"/>
            </a:xfrm>
            <a:custGeom>
              <a:avLst/>
              <a:gdLst>
                <a:gd name="T0" fmla="*/ 331 w 337"/>
                <a:gd name="T1" fmla="*/ 83 h 277"/>
                <a:gd name="T2" fmla="*/ 205 w 337"/>
                <a:gd name="T3" fmla="*/ 62 h 277"/>
                <a:gd name="T4" fmla="*/ 46 w 337"/>
                <a:gd name="T5" fmla="*/ 38 h 277"/>
                <a:gd name="T6" fmla="*/ 77 w 337"/>
                <a:gd name="T7" fmla="*/ 110 h 277"/>
                <a:gd name="T8" fmla="*/ 118 w 337"/>
                <a:gd name="T9" fmla="*/ 233 h 277"/>
                <a:gd name="T10" fmla="*/ 261 w 337"/>
                <a:gd name="T11" fmla="*/ 220 h 277"/>
                <a:gd name="T12" fmla="*/ 331 w 337"/>
                <a:gd name="T13" fmla="*/ 8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7" h="277">
                  <a:moveTo>
                    <a:pt x="331" y="83"/>
                  </a:moveTo>
                  <a:cubicBezTo>
                    <a:pt x="319" y="12"/>
                    <a:pt x="252" y="64"/>
                    <a:pt x="205" y="62"/>
                  </a:cubicBezTo>
                  <a:cubicBezTo>
                    <a:pt x="156" y="60"/>
                    <a:pt x="95" y="0"/>
                    <a:pt x="46" y="38"/>
                  </a:cubicBezTo>
                  <a:cubicBezTo>
                    <a:pt x="0" y="74"/>
                    <a:pt x="52" y="88"/>
                    <a:pt x="77" y="110"/>
                  </a:cubicBezTo>
                  <a:cubicBezTo>
                    <a:pt x="104" y="134"/>
                    <a:pt x="105" y="168"/>
                    <a:pt x="118" y="233"/>
                  </a:cubicBezTo>
                  <a:cubicBezTo>
                    <a:pt x="126" y="277"/>
                    <a:pt x="257" y="272"/>
                    <a:pt x="261" y="220"/>
                  </a:cubicBezTo>
                  <a:cubicBezTo>
                    <a:pt x="267" y="121"/>
                    <a:pt x="337" y="118"/>
                    <a:pt x="331" y="83"/>
                  </a:cubicBezTo>
                  <a:close/>
                </a:path>
              </a:pathLst>
            </a:custGeom>
            <a:solidFill>
              <a:srgbClr val="EFE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37"/>
            <p:cNvSpPr/>
            <p:nvPr/>
          </p:nvSpPr>
          <p:spPr bwMode="auto">
            <a:xfrm>
              <a:off x="9356289" y="5229111"/>
              <a:ext cx="126596" cy="103874"/>
            </a:xfrm>
            <a:custGeom>
              <a:avLst/>
              <a:gdLst>
                <a:gd name="T0" fmla="*/ 6 w 327"/>
                <a:gd name="T1" fmla="*/ 188 h 269"/>
                <a:gd name="T2" fmla="*/ 128 w 327"/>
                <a:gd name="T3" fmla="*/ 209 h 269"/>
                <a:gd name="T4" fmla="*/ 282 w 327"/>
                <a:gd name="T5" fmla="*/ 232 h 269"/>
                <a:gd name="T6" fmla="*/ 252 w 327"/>
                <a:gd name="T7" fmla="*/ 162 h 269"/>
                <a:gd name="T8" fmla="*/ 212 w 327"/>
                <a:gd name="T9" fmla="*/ 42 h 269"/>
                <a:gd name="T10" fmla="*/ 74 w 327"/>
                <a:gd name="T11" fmla="*/ 55 h 269"/>
                <a:gd name="T12" fmla="*/ 6 w 327"/>
                <a:gd name="T13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7" h="269">
                  <a:moveTo>
                    <a:pt x="6" y="188"/>
                  </a:moveTo>
                  <a:cubicBezTo>
                    <a:pt x="17" y="257"/>
                    <a:pt x="82" y="206"/>
                    <a:pt x="128" y="209"/>
                  </a:cubicBezTo>
                  <a:cubicBezTo>
                    <a:pt x="176" y="211"/>
                    <a:pt x="234" y="269"/>
                    <a:pt x="282" y="232"/>
                  </a:cubicBezTo>
                  <a:cubicBezTo>
                    <a:pt x="327" y="197"/>
                    <a:pt x="276" y="183"/>
                    <a:pt x="252" y="162"/>
                  </a:cubicBezTo>
                  <a:cubicBezTo>
                    <a:pt x="226" y="138"/>
                    <a:pt x="225" y="105"/>
                    <a:pt x="212" y="42"/>
                  </a:cubicBezTo>
                  <a:cubicBezTo>
                    <a:pt x="204" y="0"/>
                    <a:pt x="77" y="4"/>
                    <a:pt x="74" y="55"/>
                  </a:cubicBezTo>
                  <a:cubicBezTo>
                    <a:pt x="68" y="151"/>
                    <a:pt x="0" y="154"/>
                    <a:pt x="6" y="188"/>
                  </a:cubicBezTo>
                  <a:close/>
                </a:path>
              </a:pathLst>
            </a:custGeom>
            <a:solidFill>
              <a:srgbClr val="EFE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38"/>
            <p:cNvSpPr/>
            <p:nvPr/>
          </p:nvSpPr>
          <p:spPr bwMode="auto">
            <a:xfrm>
              <a:off x="9368191" y="4344018"/>
              <a:ext cx="80070" cy="186108"/>
            </a:xfrm>
            <a:custGeom>
              <a:avLst/>
              <a:gdLst>
                <a:gd name="T0" fmla="*/ 32 w 206"/>
                <a:gd name="T1" fmla="*/ 0 h 477"/>
                <a:gd name="T2" fmla="*/ 0 w 206"/>
                <a:gd name="T3" fmla="*/ 464 h 477"/>
                <a:gd name="T4" fmla="*/ 6 w 206"/>
                <a:gd name="T5" fmla="*/ 464 h 477"/>
                <a:gd name="T6" fmla="*/ 202 w 206"/>
                <a:gd name="T7" fmla="*/ 476 h 477"/>
                <a:gd name="T8" fmla="*/ 206 w 206"/>
                <a:gd name="T9" fmla="*/ 477 h 477"/>
                <a:gd name="T10" fmla="*/ 173 w 206"/>
                <a:gd name="T11" fmla="*/ 0 h 477"/>
                <a:gd name="T12" fmla="*/ 32 w 206"/>
                <a:gd name="T13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477">
                  <a:moveTo>
                    <a:pt x="32" y="0"/>
                  </a:moveTo>
                  <a:cubicBezTo>
                    <a:pt x="31" y="166"/>
                    <a:pt x="20" y="332"/>
                    <a:pt x="0" y="464"/>
                  </a:cubicBezTo>
                  <a:cubicBezTo>
                    <a:pt x="6" y="464"/>
                    <a:pt x="6" y="464"/>
                    <a:pt x="6" y="464"/>
                  </a:cubicBezTo>
                  <a:cubicBezTo>
                    <a:pt x="62" y="269"/>
                    <a:pt x="147" y="273"/>
                    <a:pt x="202" y="476"/>
                  </a:cubicBezTo>
                  <a:cubicBezTo>
                    <a:pt x="206" y="477"/>
                    <a:pt x="206" y="477"/>
                    <a:pt x="206" y="477"/>
                  </a:cubicBezTo>
                  <a:cubicBezTo>
                    <a:pt x="184" y="343"/>
                    <a:pt x="174" y="172"/>
                    <a:pt x="173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EFE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39"/>
            <p:cNvSpPr/>
            <p:nvPr/>
          </p:nvSpPr>
          <p:spPr bwMode="auto">
            <a:xfrm>
              <a:off x="9343305" y="4441400"/>
              <a:ext cx="147155" cy="122268"/>
            </a:xfrm>
            <a:custGeom>
              <a:avLst/>
              <a:gdLst>
                <a:gd name="T0" fmla="*/ 6 w 381"/>
                <a:gd name="T1" fmla="*/ 220 h 314"/>
                <a:gd name="T2" fmla="*/ 149 w 381"/>
                <a:gd name="T3" fmla="*/ 244 h 314"/>
                <a:gd name="T4" fmla="*/ 329 w 381"/>
                <a:gd name="T5" fmla="*/ 271 h 314"/>
                <a:gd name="T6" fmla="*/ 294 w 381"/>
                <a:gd name="T7" fmla="*/ 189 h 314"/>
                <a:gd name="T8" fmla="*/ 248 w 381"/>
                <a:gd name="T9" fmla="*/ 50 h 314"/>
                <a:gd name="T10" fmla="*/ 86 w 381"/>
                <a:gd name="T11" fmla="*/ 64 h 314"/>
                <a:gd name="T12" fmla="*/ 6 w 381"/>
                <a:gd name="T13" fmla="*/ 22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1" h="314">
                  <a:moveTo>
                    <a:pt x="6" y="220"/>
                  </a:moveTo>
                  <a:cubicBezTo>
                    <a:pt x="19" y="301"/>
                    <a:pt x="95" y="241"/>
                    <a:pt x="149" y="244"/>
                  </a:cubicBezTo>
                  <a:cubicBezTo>
                    <a:pt x="205" y="247"/>
                    <a:pt x="273" y="314"/>
                    <a:pt x="329" y="271"/>
                  </a:cubicBezTo>
                  <a:cubicBezTo>
                    <a:pt x="381" y="230"/>
                    <a:pt x="322" y="214"/>
                    <a:pt x="294" y="189"/>
                  </a:cubicBezTo>
                  <a:cubicBezTo>
                    <a:pt x="263" y="161"/>
                    <a:pt x="262" y="123"/>
                    <a:pt x="248" y="50"/>
                  </a:cubicBezTo>
                  <a:cubicBezTo>
                    <a:pt x="238" y="0"/>
                    <a:pt x="90" y="4"/>
                    <a:pt x="86" y="64"/>
                  </a:cubicBezTo>
                  <a:cubicBezTo>
                    <a:pt x="79" y="177"/>
                    <a:pt x="0" y="181"/>
                    <a:pt x="6" y="220"/>
                  </a:cubicBezTo>
                  <a:close/>
                </a:path>
              </a:pathLst>
            </a:custGeom>
            <a:solidFill>
              <a:srgbClr val="EFE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40"/>
            <p:cNvSpPr/>
            <p:nvPr/>
          </p:nvSpPr>
          <p:spPr bwMode="auto">
            <a:xfrm>
              <a:off x="9375765" y="4583145"/>
              <a:ext cx="78988" cy="182861"/>
            </a:xfrm>
            <a:custGeom>
              <a:avLst/>
              <a:gdLst>
                <a:gd name="T0" fmla="*/ 205 w 205"/>
                <a:gd name="T1" fmla="*/ 13 h 472"/>
                <a:gd name="T2" fmla="*/ 200 w 205"/>
                <a:gd name="T3" fmla="*/ 13 h 472"/>
                <a:gd name="T4" fmla="*/ 4 w 205"/>
                <a:gd name="T5" fmla="*/ 1 h 472"/>
                <a:gd name="T6" fmla="*/ 0 w 205"/>
                <a:gd name="T7" fmla="*/ 0 h 472"/>
                <a:gd name="T8" fmla="*/ 33 w 205"/>
                <a:gd name="T9" fmla="*/ 472 h 472"/>
                <a:gd name="T10" fmla="*/ 174 w 205"/>
                <a:gd name="T11" fmla="*/ 472 h 472"/>
                <a:gd name="T12" fmla="*/ 205 w 205"/>
                <a:gd name="T13" fmla="*/ 13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472">
                  <a:moveTo>
                    <a:pt x="205" y="13"/>
                  </a:moveTo>
                  <a:cubicBezTo>
                    <a:pt x="200" y="13"/>
                    <a:pt x="200" y="13"/>
                    <a:pt x="200" y="13"/>
                  </a:cubicBezTo>
                  <a:cubicBezTo>
                    <a:pt x="143" y="207"/>
                    <a:pt x="59" y="203"/>
                    <a:pt x="4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133"/>
                    <a:pt x="32" y="301"/>
                    <a:pt x="33" y="472"/>
                  </a:cubicBezTo>
                  <a:cubicBezTo>
                    <a:pt x="174" y="472"/>
                    <a:pt x="174" y="472"/>
                    <a:pt x="174" y="472"/>
                  </a:cubicBezTo>
                  <a:cubicBezTo>
                    <a:pt x="175" y="307"/>
                    <a:pt x="185" y="143"/>
                    <a:pt x="205" y="13"/>
                  </a:cubicBezTo>
                  <a:close/>
                </a:path>
              </a:pathLst>
            </a:custGeom>
            <a:solidFill>
              <a:srgbClr val="EFE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41"/>
            <p:cNvSpPr/>
            <p:nvPr/>
          </p:nvSpPr>
          <p:spPr bwMode="auto">
            <a:xfrm>
              <a:off x="9332484" y="4548520"/>
              <a:ext cx="148237" cy="122268"/>
            </a:xfrm>
            <a:custGeom>
              <a:avLst/>
              <a:gdLst>
                <a:gd name="T0" fmla="*/ 375 w 382"/>
                <a:gd name="T1" fmla="*/ 94 h 314"/>
                <a:gd name="T2" fmla="*/ 232 w 382"/>
                <a:gd name="T3" fmla="*/ 70 h 314"/>
                <a:gd name="T4" fmla="*/ 52 w 382"/>
                <a:gd name="T5" fmla="*/ 43 h 314"/>
                <a:gd name="T6" fmla="*/ 88 w 382"/>
                <a:gd name="T7" fmla="*/ 125 h 314"/>
                <a:gd name="T8" fmla="*/ 134 w 382"/>
                <a:gd name="T9" fmla="*/ 264 h 314"/>
                <a:gd name="T10" fmla="*/ 296 w 382"/>
                <a:gd name="T11" fmla="*/ 249 h 314"/>
                <a:gd name="T12" fmla="*/ 375 w 382"/>
                <a:gd name="T13" fmla="*/ 9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2" h="314">
                  <a:moveTo>
                    <a:pt x="375" y="94"/>
                  </a:moveTo>
                  <a:cubicBezTo>
                    <a:pt x="362" y="13"/>
                    <a:pt x="286" y="73"/>
                    <a:pt x="232" y="70"/>
                  </a:cubicBezTo>
                  <a:cubicBezTo>
                    <a:pt x="176" y="67"/>
                    <a:pt x="108" y="0"/>
                    <a:pt x="52" y="43"/>
                  </a:cubicBezTo>
                  <a:cubicBezTo>
                    <a:pt x="0" y="84"/>
                    <a:pt x="60" y="99"/>
                    <a:pt x="88" y="125"/>
                  </a:cubicBezTo>
                  <a:cubicBezTo>
                    <a:pt x="118" y="152"/>
                    <a:pt x="120" y="191"/>
                    <a:pt x="134" y="264"/>
                  </a:cubicBezTo>
                  <a:cubicBezTo>
                    <a:pt x="143" y="314"/>
                    <a:pt x="292" y="309"/>
                    <a:pt x="296" y="249"/>
                  </a:cubicBezTo>
                  <a:cubicBezTo>
                    <a:pt x="303" y="137"/>
                    <a:pt x="382" y="133"/>
                    <a:pt x="375" y="94"/>
                  </a:cubicBezTo>
                  <a:close/>
                </a:path>
              </a:pathLst>
            </a:custGeom>
            <a:solidFill>
              <a:srgbClr val="EFE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09" name="组合 308"/>
            <p:cNvGrpSpPr/>
            <p:nvPr/>
          </p:nvGrpSpPr>
          <p:grpSpPr>
            <a:xfrm>
              <a:off x="9242677" y="5624048"/>
              <a:ext cx="375461" cy="218568"/>
              <a:chOff x="9242677" y="5624048"/>
              <a:chExt cx="375461" cy="218568"/>
            </a:xfrm>
          </p:grpSpPr>
          <p:sp>
            <p:nvSpPr>
              <p:cNvPr id="314" name="Freeform 42"/>
              <p:cNvSpPr/>
              <p:nvPr/>
            </p:nvSpPr>
            <p:spPr bwMode="auto">
              <a:xfrm>
                <a:off x="9242677" y="5624048"/>
                <a:ext cx="367887" cy="218568"/>
              </a:xfrm>
              <a:custGeom>
                <a:avLst/>
                <a:gdLst>
                  <a:gd name="T0" fmla="*/ 923 w 948"/>
                  <a:gd name="T1" fmla="*/ 468 h 562"/>
                  <a:gd name="T2" fmla="*/ 800 w 948"/>
                  <a:gd name="T3" fmla="*/ 435 h 562"/>
                  <a:gd name="T4" fmla="*/ 651 w 948"/>
                  <a:gd name="T5" fmla="*/ 365 h 562"/>
                  <a:gd name="T6" fmla="*/ 516 w 948"/>
                  <a:gd name="T7" fmla="*/ 312 h 562"/>
                  <a:gd name="T8" fmla="*/ 406 w 948"/>
                  <a:gd name="T9" fmla="*/ 256 h 562"/>
                  <a:gd name="T10" fmla="*/ 361 w 948"/>
                  <a:gd name="T11" fmla="*/ 0 h 562"/>
                  <a:gd name="T12" fmla="*/ 99 w 948"/>
                  <a:gd name="T13" fmla="*/ 0 h 562"/>
                  <a:gd name="T14" fmla="*/ 71 w 948"/>
                  <a:gd name="T15" fmla="*/ 231 h 562"/>
                  <a:gd name="T16" fmla="*/ 28 w 948"/>
                  <a:gd name="T17" fmla="*/ 358 h 562"/>
                  <a:gd name="T18" fmla="*/ 59 w 948"/>
                  <a:gd name="T19" fmla="*/ 525 h 562"/>
                  <a:gd name="T20" fmla="*/ 173 w 948"/>
                  <a:gd name="T21" fmla="*/ 552 h 562"/>
                  <a:gd name="T22" fmla="*/ 282 w 948"/>
                  <a:gd name="T23" fmla="*/ 516 h 562"/>
                  <a:gd name="T24" fmla="*/ 414 w 948"/>
                  <a:gd name="T25" fmla="*/ 536 h 562"/>
                  <a:gd name="T26" fmla="*/ 566 w 948"/>
                  <a:gd name="T27" fmla="*/ 559 h 562"/>
                  <a:gd name="T28" fmla="*/ 696 w 948"/>
                  <a:gd name="T29" fmla="*/ 527 h 562"/>
                  <a:gd name="T30" fmla="*/ 811 w 948"/>
                  <a:gd name="T31" fmla="*/ 541 h 562"/>
                  <a:gd name="T32" fmla="*/ 895 w 948"/>
                  <a:gd name="T33" fmla="*/ 538 h 562"/>
                  <a:gd name="T34" fmla="*/ 923 w 948"/>
                  <a:gd name="T35" fmla="*/ 468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48" h="562">
                    <a:moveTo>
                      <a:pt x="923" y="468"/>
                    </a:moveTo>
                    <a:cubicBezTo>
                      <a:pt x="895" y="440"/>
                      <a:pt x="836" y="444"/>
                      <a:pt x="800" y="435"/>
                    </a:cubicBezTo>
                    <a:cubicBezTo>
                      <a:pt x="746" y="422"/>
                      <a:pt x="700" y="391"/>
                      <a:pt x="651" y="365"/>
                    </a:cubicBezTo>
                    <a:cubicBezTo>
                      <a:pt x="608" y="342"/>
                      <a:pt x="563" y="325"/>
                      <a:pt x="516" y="312"/>
                    </a:cubicBezTo>
                    <a:cubicBezTo>
                      <a:pt x="471" y="298"/>
                      <a:pt x="437" y="295"/>
                      <a:pt x="406" y="256"/>
                    </a:cubicBezTo>
                    <a:cubicBezTo>
                      <a:pt x="354" y="190"/>
                      <a:pt x="362" y="82"/>
                      <a:pt x="361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10" y="79"/>
                      <a:pt x="94" y="153"/>
                      <a:pt x="71" y="231"/>
                    </a:cubicBezTo>
                    <a:cubicBezTo>
                      <a:pt x="57" y="274"/>
                      <a:pt x="38" y="313"/>
                      <a:pt x="28" y="358"/>
                    </a:cubicBezTo>
                    <a:cubicBezTo>
                      <a:pt x="15" y="417"/>
                      <a:pt x="0" y="487"/>
                      <a:pt x="59" y="525"/>
                    </a:cubicBezTo>
                    <a:cubicBezTo>
                      <a:pt x="92" y="547"/>
                      <a:pt x="134" y="556"/>
                      <a:pt x="173" y="552"/>
                    </a:cubicBezTo>
                    <a:cubicBezTo>
                      <a:pt x="212" y="548"/>
                      <a:pt x="240" y="519"/>
                      <a:pt x="282" y="516"/>
                    </a:cubicBezTo>
                    <a:cubicBezTo>
                      <a:pt x="327" y="513"/>
                      <a:pt x="371" y="523"/>
                      <a:pt x="414" y="536"/>
                    </a:cubicBezTo>
                    <a:cubicBezTo>
                      <a:pt x="463" y="551"/>
                      <a:pt x="514" y="562"/>
                      <a:pt x="566" y="559"/>
                    </a:cubicBezTo>
                    <a:cubicBezTo>
                      <a:pt x="611" y="556"/>
                      <a:pt x="650" y="530"/>
                      <a:pt x="696" y="527"/>
                    </a:cubicBezTo>
                    <a:cubicBezTo>
                      <a:pt x="735" y="524"/>
                      <a:pt x="774" y="533"/>
                      <a:pt x="811" y="541"/>
                    </a:cubicBezTo>
                    <a:cubicBezTo>
                      <a:pt x="838" y="547"/>
                      <a:pt x="870" y="550"/>
                      <a:pt x="895" y="538"/>
                    </a:cubicBezTo>
                    <a:cubicBezTo>
                      <a:pt x="919" y="526"/>
                      <a:pt x="948" y="493"/>
                      <a:pt x="923" y="46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43"/>
              <p:cNvSpPr/>
              <p:nvPr/>
            </p:nvSpPr>
            <p:spPr bwMode="auto">
              <a:xfrm>
                <a:off x="9304352" y="5635951"/>
                <a:ext cx="55183" cy="107120"/>
              </a:xfrm>
              <a:custGeom>
                <a:avLst/>
                <a:gdLst>
                  <a:gd name="T0" fmla="*/ 114 w 141"/>
                  <a:gd name="T1" fmla="*/ 0 h 274"/>
                  <a:gd name="T2" fmla="*/ 77 w 141"/>
                  <a:gd name="T3" fmla="*/ 0 h 274"/>
                  <a:gd name="T4" fmla="*/ 38 w 141"/>
                  <a:gd name="T5" fmla="*/ 153 h 274"/>
                  <a:gd name="T6" fmla="*/ 52 w 141"/>
                  <a:gd name="T7" fmla="*/ 248 h 274"/>
                  <a:gd name="T8" fmla="*/ 117 w 141"/>
                  <a:gd name="T9" fmla="*/ 147 h 274"/>
                  <a:gd name="T10" fmla="*/ 114 w 141"/>
                  <a:gd name="T11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1" h="274">
                    <a:moveTo>
                      <a:pt x="114" y="0"/>
                    </a:moveTo>
                    <a:cubicBezTo>
                      <a:pt x="114" y="0"/>
                      <a:pt x="77" y="0"/>
                      <a:pt x="77" y="0"/>
                    </a:cubicBezTo>
                    <a:cubicBezTo>
                      <a:pt x="71" y="52"/>
                      <a:pt x="60" y="102"/>
                      <a:pt x="38" y="153"/>
                    </a:cubicBezTo>
                    <a:cubicBezTo>
                      <a:pt x="23" y="190"/>
                      <a:pt x="0" y="232"/>
                      <a:pt x="52" y="248"/>
                    </a:cubicBezTo>
                    <a:cubicBezTo>
                      <a:pt x="141" y="274"/>
                      <a:pt x="132" y="208"/>
                      <a:pt x="117" y="147"/>
                    </a:cubicBezTo>
                    <a:cubicBezTo>
                      <a:pt x="114" y="136"/>
                      <a:pt x="112" y="0"/>
                      <a:pt x="11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44"/>
              <p:cNvSpPr/>
              <p:nvPr/>
            </p:nvSpPr>
            <p:spPr bwMode="auto">
              <a:xfrm>
                <a:off x="9295696" y="5737660"/>
                <a:ext cx="87644" cy="44363"/>
              </a:xfrm>
              <a:custGeom>
                <a:avLst/>
                <a:gdLst>
                  <a:gd name="T0" fmla="*/ 45 w 226"/>
                  <a:gd name="T1" fmla="*/ 75 h 114"/>
                  <a:gd name="T2" fmla="*/ 134 w 226"/>
                  <a:gd name="T3" fmla="*/ 112 h 114"/>
                  <a:gd name="T4" fmla="*/ 171 w 226"/>
                  <a:gd name="T5" fmla="*/ 20 h 114"/>
                  <a:gd name="T6" fmla="*/ 45 w 226"/>
                  <a:gd name="T7" fmla="*/ 7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6" h="114">
                    <a:moveTo>
                      <a:pt x="45" y="75"/>
                    </a:moveTo>
                    <a:cubicBezTo>
                      <a:pt x="60" y="99"/>
                      <a:pt x="107" y="114"/>
                      <a:pt x="134" y="112"/>
                    </a:cubicBezTo>
                    <a:cubicBezTo>
                      <a:pt x="182" y="109"/>
                      <a:pt x="226" y="49"/>
                      <a:pt x="171" y="20"/>
                    </a:cubicBezTo>
                    <a:cubicBezTo>
                      <a:pt x="135" y="2"/>
                      <a:pt x="0" y="0"/>
                      <a:pt x="45" y="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45"/>
              <p:cNvSpPr/>
              <p:nvPr/>
            </p:nvSpPr>
            <p:spPr bwMode="auto">
              <a:xfrm>
                <a:off x="9272973" y="5775531"/>
                <a:ext cx="88726" cy="54101"/>
              </a:xfrm>
              <a:custGeom>
                <a:avLst/>
                <a:gdLst>
                  <a:gd name="T0" fmla="*/ 87 w 227"/>
                  <a:gd name="T1" fmla="*/ 1 h 140"/>
                  <a:gd name="T2" fmla="*/ 2 w 227"/>
                  <a:gd name="T3" fmla="*/ 78 h 140"/>
                  <a:gd name="T4" fmla="*/ 50 w 227"/>
                  <a:gd name="T5" fmla="*/ 139 h 140"/>
                  <a:gd name="T6" fmla="*/ 139 w 227"/>
                  <a:gd name="T7" fmla="*/ 10 h 140"/>
                  <a:gd name="T8" fmla="*/ 87 w 227"/>
                  <a:gd name="T9" fmla="*/ 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140">
                    <a:moveTo>
                      <a:pt x="87" y="1"/>
                    </a:moveTo>
                    <a:cubicBezTo>
                      <a:pt x="43" y="4"/>
                      <a:pt x="0" y="31"/>
                      <a:pt x="2" y="78"/>
                    </a:cubicBezTo>
                    <a:cubicBezTo>
                      <a:pt x="4" y="107"/>
                      <a:pt x="18" y="140"/>
                      <a:pt x="50" y="139"/>
                    </a:cubicBezTo>
                    <a:cubicBezTo>
                      <a:pt x="105" y="138"/>
                      <a:pt x="227" y="53"/>
                      <a:pt x="139" y="10"/>
                    </a:cubicBezTo>
                    <a:cubicBezTo>
                      <a:pt x="123" y="2"/>
                      <a:pt x="105" y="0"/>
                      <a:pt x="87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46"/>
              <p:cNvSpPr/>
              <p:nvPr/>
            </p:nvSpPr>
            <p:spPr bwMode="auto">
              <a:xfrm>
                <a:off x="9369273" y="5738742"/>
                <a:ext cx="35707" cy="40035"/>
              </a:xfrm>
              <a:custGeom>
                <a:avLst/>
                <a:gdLst>
                  <a:gd name="T0" fmla="*/ 61 w 93"/>
                  <a:gd name="T1" fmla="*/ 89 h 104"/>
                  <a:gd name="T2" fmla="*/ 72 w 93"/>
                  <a:gd name="T3" fmla="*/ 30 h 104"/>
                  <a:gd name="T4" fmla="*/ 12 w 93"/>
                  <a:gd name="T5" fmla="*/ 80 h 104"/>
                  <a:gd name="T6" fmla="*/ 61 w 93"/>
                  <a:gd name="T7" fmla="*/ 8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104">
                    <a:moveTo>
                      <a:pt x="61" y="89"/>
                    </a:moveTo>
                    <a:cubicBezTo>
                      <a:pt x="80" y="75"/>
                      <a:pt x="93" y="48"/>
                      <a:pt x="72" y="30"/>
                    </a:cubicBezTo>
                    <a:cubicBezTo>
                      <a:pt x="38" y="0"/>
                      <a:pt x="0" y="44"/>
                      <a:pt x="12" y="80"/>
                    </a:cubicBezTo>
                    <a:cubicBezTo>
                      <a:pt x="20" y="104"/>
                      <a:pt x="43" y="102"/>
                      <a:pt x="61" y="8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47"/>
              <p:cNvSpPr/>
              <p:nvPr/>
            </p:nvSpPr>
            <p:spPr bwMode="auto">
              <a:xfrm>
                <a:off x="9391996" y="5741989"/>
                <a:ext cx="48691" cy="61675"/>
              </a:xfrm>
              <a:custGeom>
                <a:avLst/>
                <a:gdLst>
                  <a:gd name="T0" fmla="*/ 88 w 124"/>
                  <a:gd name="T1" fmla="*/ 38 h 161"/>
                  <a:gd name="T2" fmla="*/ 18 w 124"/>
                  <a:gd name="T3" fmla="*/ 102 h 161"/>
                  <a:gd name="T4" fmla="*/ 88 w 124"/>
                  <a:gd name="T5" fmla="*/ 38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4" h="161">
                    <a:moveTo>
                      <a:pt x="88" y="38"/>
                    </a:moveTo>
                    <a:cubicBezTo>
                      <a:pt x="52" y="0"/>
                      <a:pt x="0" y="70"/>
                      <a:pt x="18" y="102"/>
                    </a:cubicBezTo>
                    <a:cubicBezTo>
                      <a:pt x="52" y="161"/>
                      <a:pt x="124" y="78"/>
                      <a:pt x="88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48"/>
              <p:cNvSpPr/>
              <p:nvPr/>
            </p:nvSpPr>
            <p:spPr bwMode="auto">
              <a:xfrm>
                <a:off x="9508854" y="5798254"/>
                <a:ext cx="87644" cy="27051"/>
              </a:xfrm>
              <a:custGeom>
                <a:avLst/>
                <a:gdLst>
                  <a:gd name="T0" fmla="*/ 87 w 226"/>
                  <a:gd name="T1" fmla="*/ 16 h 69"/>
                  <a:gd name="T2" fmla="*/ 40 w 226"/>
                  <a:gd name="T3" fmla="*/ 0 h 69"/>
                  <a:gd name="T4" fmla="*/ 87 w 226"/>
                  <a:gd name="T5" fmla="*/ 1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" h="69">
                    <a:moveTo>
                      <a:pt x="87" y="16"/>
                    </a:moveTo>
                    <a:cubicBezTo>
                      <a:pt x="72" y="10"/>
                      <a:pt x="56" y="5"/>
                      <a:pt x="40" y="0"/>
                    </a:cubicBezTo>
                    <a:cubicBezTo>
                      <a:pt x="0" y="51"/>
                      <a:pt x="226" y="69"/>
                      <a:pt x="87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49"/>
              <p:cNvSpPr/>
              <p:nvPr/>
            </p:nvSpPr>
            <p:spPr bwMode="auto">
              <a:xfrm>
                <a:off x="9560791" y="5811238"/>
                <a:ext cx="57347" cy="20558"/>
              </a:xfrm>
              <a:custGeom>
                <a:avLst/>
                <a:gdLst>
                  <a:gd name="T0" fmla="*/ 43 w 147"/>
                  <a:gd name="T1" fmla="*/ 3 h 53"/>
                  <a:gd name="T2" fmla="*/ 8 w 147"/>
                  <a:gd name="T3" fmla="*/ 7 h 53"/>
                  <a:gd name="T4" fmla="*/ 43 w 147"/>
                  <a:gd name="T5" fmla="*/ 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53">
                    <a:moveTo>
                      <a:pt x="43" y="3"/>
                    </a:moveTo>
                    <a:cubicBezTo>
                      <a:pt x="32" y="4"/>
                      <a:pt x="20" y="5"/>
                      <a:pt x="8" y="7"/>
                    </a:cubicBezTo>
                    <a:cubicBezTo>
                      <a:pt x="0" y="53"/>
                      <a:pt x="147" y="0"/>
                      <a:pt x="43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50"/>
              <p:cNvSpPr/>
              <p:nvPr/>
            </p:nvSpPr>
            <p:spPr bwMode="auto">
              <a:xfrm>
                <a:off x="9426620" y="5762547"/>
                <a:ext cx="96300" cy="50855"/>
              </a:xfrm>
              <a:custGeom>
                <a:avLst/>
                <a:gdLst>
                  <a:gd name="T0" fmla="*/ 93 w 248"/>
                  <a:gd name="T1" fmla="*/ 46 h 133"/>
                  <a:gd name="T2" fmla="*/ 61 w 248"/>
                  <a:gd name="T3" fmla="*/ 27 h 133"/>
                  <a:gd name="T4" fmla="*/ 27 w 248"/>
                  <a:gd name="T5" fmla="*/ 5 h 133"/>
                  <a:gd name="T6" fmla="*/ 14 w 248"/>
                  <a:gd name="T7" fmla="*/ 70 h 133"/>
                  <a:gd name="T8" fmla="*/ 78 w 248"/>
                  <a:gd name="T9" fmla="*/ 71 h 133"/>
                  <a:gd name="T10" fmla="*/ 182 w 248"/>
                  <a:gd name="T11" fmla="*/ 116 h 133"/>
                  <a:gd name="T12" fmla="*/ 221 w 248"/>
                  <a:gd name="T13" fmla="*/ 124 h 133"/>
                  <a:gd name="T14" fmla="*/ 234 w 248"/>
                  <a:gd name="T15" fmla="*/ 87 h 133"/>
                  <a:gd name="T16" fmla="*/ 173 w 248"/>
                  <a:gd name="T17" fmla="*/ 71 h 133"/>
                  <a:gd name="T18" fmla="*/ 103 w 248"/>
                  <a:gd name="T19" fmla="*/ 49 h 133"/>
                  <a:gd name="T20" fmla="*/ 93 w 248"/>
                  <a:gd name="T21" fmla="*/ 4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133">
                    <a:moveTo>
                      <a:pt x="93" y="46"/>
                    </a:moveTo>
                    <a:cubicBezTo>
                      <a:pt x="81" y="42"/>
                      <a:pt x="69" y="37"/>
                      <a:pt x="61" y="27"/>
                    </a:cubicBezTo>
                    <a:cubicBezTo>
                      <a:pt x="51" y="15"/>
                      <a:pt x="46" y="0"/>
                      <a:pt x="27" y="5"/>
                    </a:cubicBezTo>
                    <a:cubicBezTo>
                      <a:pt x="9" y="10"/>
                      <a:pt x="0" y="57"/>
                      <a:pt x="14" y="70"/>
                    </a:cubicBezTo>
                    <a:cubicBezTo>
                      <a:pt x="28" y="83"/>
                      <a:pt x="60" y="68"/>
                      <a:pt x="78" y="71"/>
                    </a:cubicBezTo>
                    <a:cubicBezTo>
                      <a:pt x="111" y="78"/>
                      <a:pt x="158" y="94"/>
                      <a:pt x="182" y="116"/>
                    </a:cubicBezTo>
                    <a:cubicBezTo>
                      <a:pt x="198" y="130"/>
                      <a:pt x="203" y="133"/>
                      <a:pt x="221" y="124"/>
                    </a:cubicBezTo>
                    <a:cubicBezTo>
                      <a:pt x="237" y="116"/>
                      <a:pt x="248" y="103"/>
                      <a:pt x="234" y="87"/>
                    </a:cubicBezTo>
                    <a:cubicBezTo>
                      <a:pt x="222" y="72"/>
                      <a:pt x="190" y="73"/>
                      <a:pt x="173" y="71"/>
                    </a:cubicBezTo>
                    <a:cubicBezTo>
                      <a:pt x="148" y="66"/>
                      <a:pt x="127" y="57"/>
                      <a:pt x="103" y="49"/>
                    </a:cubicBezTo>
                    <a:cubicBezTo>
                      <a:pt x="100" y="48"/>
                      <a:pt x="96" y="47"/>
                      <a:pt x="93" y="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10" name="Freeform 51"/>
            <p:cNvSpPr/>
            <p:nvPr/>
          </p:nvSpPr>
          <p:spPr bwMode="auto">
            <a:xfrm>
              <a:off x="9429866" y="3771629"/>
              <a:ext cx="204502" cy="319196"/>
            </a:xfrm>
            <a:custGeom>
              <a:avLst/>
              <a:gdLst>
                <a:gd name="T0" fmla="*/ 91 w 527"/>
                <a:gd name="T1" fmla="*/ 323 h 820"/>
                <a:gd name="T2" fmla="*/ 134 w 527"/>
                <a:gd name="T3" fmla="*/ 454 h 820"/>
                <a:gd name="T4" fmla="*/ 137 w 527"/>
                <a:gd name="T5" fmla="*/ 491 h 820"/>
                <a:gd name="T6" fmla="*/ 370 w 527"/>
                <a:gd name="T7" fmla="*/ 706 h 820"/>
                <a:gd name="T8" fmla="*/ 366 w 527"/>
                <a:gd name="T9" fmla="*/ 224 h 820"/>
                <a:gd name="T10" fmla="*/ 74 w 527"/>
                <a:gd name="T11" fmla="*/ 263 h 820"/>
                <a:gd name="T12" fmla="*/ 91 w 527"/>
                <a:gd name="T13" fmla="*/ 323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820">
                  <a:moveTo>
                    <a:pt x="91" y="323"/>
                  </a:moveTo>
                  <a:cubicBezTo>
                    <a:pt x="73" y="373"/>
                    <a:pt x="89" y="427"/>
                    <a:pt x="134" y="454"/>
                  </a:cubicBezTo>
                  <a:cubicBezTo>
                    <a:pt x="155" y="466"/>
                    <a:pt x="157" y="476"/>
                    <a:pt x="137" y="491"/>
                  </a:cubicBezTo>
                  <a:cubicBezTo>
                    <a:pt x="7" y="595"/>
                    <a:pt x="228" y="820"/>
                    <a:pt x="370" y="706"/>
                  </a:cubicBezTo>
                  <a:cubicBezTo>
                    <a:pt x="527" y="580"/>
                    <a:pt x="435" y="334"/>
                    <a:pt x="366" y="224"/>
                  </a:cubicBezTo>
                  <a:cubicBezTo>
                    <a:pt x="223" y="0"/>
                    <a:pt x="0" y="186"/>
                    <a:pt x="74" y="263"/>
                  </a:cubicBezTo>
                  <a:cubicBezTo>
                    <a:pt x="91" y="280"/>
                    <a:pt x="99" y="300"/>
                    <a:pt x="91" y="323"/>
                  </a:cubicBezTo>
                  <a:close/>
                </a:path>
              </a:pathLst>
            </a:custGeom>
            <a:solidFill>
              <a:srgbClr val="EFE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52"/>
            <p:cNvSpPr/>
            <p:nvPr/>
          </p:nvSpPr>
          <p:spPr bwMode="auto">
            <a:xfrm>
              <a:off x="9423374" y="3874421"/>
              <a:ext cx="67085" cy="273751"/>
            </a:xfrm>
            <a:custGeom>
              <a:avLst/>
              <a:gdLst>
                <a:gd name="T0" fmla="*/ 3 w 174"/>
                <a:gd name="T1" fmla="*/ 674 h 705"/>
                <a:gd name="T2" fmla="*/ 3 w 174"/>
                <a:gd name="T3" fmla="*/ 218 h 705"/>
                <a:gd name="T4" fmla="*/ 3 w 174"/>
                <a:gd name="T5" fmla="*/ 216 h 705"/>
                <a:gd name="T6" fmla="*/ 3 w 174"/>
                <a:gd name="T7" fmla="*/ 216 h 705"/>
                <a:gd name="T8" fmla="*/ 130 w 174"/>
                <a:gd name="T9" fmla="*/ 5 h 705"/>
                <a:gd name="T10" fmla="*/ 130 w 174"/>
                <a:gd name="T11" fmla="*/ 5 h 705"/>
                <a:gd name="T12" fmla="*/ 169 w 174"/>
                <a:gd name="T13" fmla="*/ 25 h 705"/>
                <a:gd name="T14" fmla="*/ 169 w 174"/>
                <a:gd name="T15" fmla="*/ 25 h 705"/>
                <a:gd name="T16" fmla="*/ 149 w 174"/>
                <a:gd name="T17" fmla="*/ 64 h 705"/>
                <a:gd name="T18" fmla="*/ 149 w 174"/>
                <a:gd name="T19" fmla="*/ 64 h 705"/>
                <a:gd name="T20" fmla="*/ 65 w 174"/>
                <a:gd name="T21" fmla="*/ 212 h 705"/>
                <a:gd name="T22" fmla="*/ 65 w 174"/>
                <a:gd name="T23" fmla="*/ 212 h 705"/>
                <a:gd name="T24" fmla="*/ 65 w 174"/>
                <a:gd name="T25" fmla="*/ 213 h 705"/>
                <a:gd name="T26" fmla="*/ 65 w 174"/>
                <a:gd name="T27" fmla="*/ 216 h 705"/>
                <a:gd name="T28" fmla="*/ 65 w 174"/>
                <a:gd name="T29" fmla="*/ 674 h 705"/>
                <a:gd name="T30" fmla="*/ 65 w 174"/>
                <a:gd name="T31" fmla="*/ 674 h 705"/>
                <a:gd name="T32" fmla="*/ 34 w 174"/>
                <a:gd name="T33" fmla="*/ 705 h 705"/>
                <a:gd name="T34" fmla="*/ 34 w 174"/>
                <a:gd name="T35" fmla="*/ 705 h 705"/>
                <a:gd name="T36" fmla="*/ 3 w 174"/>
                <a:gd name="T37" fmla="*/ 674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4" h="705">
                  <a:moveTo>
                    <a:pt x="3" y="674"/>
                  </a:moveTo>
                  <a:cubicBezTo>
                    <a:pt x="3" y="218"/>
                    <a:pt x="3" y="218"/>
                    <a:pt x="3" y="218"/>
                  </a:cubicBezTo>
                  <a:cubicBezTo>
                    <a:pt x="3" y="217"/>
                    <a:pt x="3" y="216"/>
                    <a:pt x="3" y="216"/>
                  </a:cubicBezTo>
                  <a:cubicBezTo>
                    <a:pt x="3" y="216"/>
                    <a:pt x="3" y="216"/>
                    <a:pt x="3" y="216"/>
                  </a:cubicBezTo>
                  <a:cubicBezTo>
                    <a:pt x="4" y="204"/>
                    <a:pt x="0" y="52"/>
                    <a:pt x="130" y="5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46" y="0"/>
                    <a:pt x="164" y="9"/>
                    <a:pt x="169" y="25"/>
                  </a:cubicBezTo>
                  <a:cubicBezTo>
                    <a:pt x="169" y="25"/>
                    <a:pt x="169" y="25"/>
                    <a:pt x="169" y="25"/>
                  </a:cubicBezTo>
                  <a:cubicBezTo>
                    <a:pt x="174" y="41"/>
                    <a:pt x="165" y="59"/>
                    <a:pt x="149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77" y="83"/>
                    <a:pt x="65" y="191"/>
                    <a:pt x="65" y="212"/>
                  </a:cubicBezTo>
                  <a:cubicBezTo>
                    <a:pt x="65" y="212"/>
                    <a:pt x="65" y="212"/>
                    <a:pt x="65" y="212"/>
                  </a:cubicBezTo>
                  <a:cubicBezTo>
                    <a:pt x="65" y="213"/>
                    <a:pt x="65" y="213"/>
                    <a:pt x="65" y="213"/>
                  </a:cubicBezTo>
                  <a:cubicBezTo>
                    <a:pt x="65" y="216"/>
                    <a:pt x="65" y="216"/>
                    <a:pt x="65" y="216"/>
                  </a:cubicBezTo>
                  <a:cubicBezTo>
                    <a:pt x="65" y="674"/>
                    <a:pt x="65" y="674"/>
                    <a:pt x="65" y="674"/>
                  </a:cubicBezTo>
                  <a:cubicBezTo>
                    <a:pt x="65" y="674"/>
                    <a:pt x="65" y="674"/>
                    <a:pt x="65" y="674"/>
                  </a:cubicBezTo>
                  <a:cubicBezTo>
                    <a:pt x="65" y="691"/>
                    <a:pt x="51" y="705"/>
                    <a:pt x="34" y="705"/>
                  </a:cubicBezTo>
                  <a:cubicBezTo>
                    <a:pt x="34" y="705"/>
                    <a:pt x="34" y="705"/>
                    <a:pt x="34" y="705"/>
                  </a:cubicBezTo>
                  <a:cubicBezTo>
                    <a:pt x="17" y="705"/>
                    <a:pt x="3" y="691"/>
                    <a:pt x="3" y="674"/>
                  </a:cubicBezTo>
                  <a:close/>
                </a:path>
              </a:pathLst>
            </a:custGeom>
            <a:solidFill>
              <a:srgbClr val="EFE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53"/>
            <p:cNvSpPr/>
            <p:nvPr/>
          </p:nvSpPr>
          <p:spPr bwMode="auto">
            <a:xfrm>
              <a:off x="9193986" y="3771629"/>
              <a:ext cx="204502" cy="319196"/>
            </a:xfrm>
            <a:custGeom>
              <a:avLst/>
              <a:gdLst>
                <a:gd name="T0" fmla="*/ 437 w 527"/>
                <a:gd name="T1" fmla="*/ 323 h 820"/>
                <a:gd name="T2" fmla="*/ 393 w 527"/>
                <a:gd name="T3" fmla="*/ 454 h 820"/>
                <a:gd name="T4" fmla="*/ 390 w 527"/>
                <a:gd name="T5" fmla="*/ 491 h 820"/>
                <a:gd name="T6" fmla="*/ 158 w 527"/>
                <a:gd name="T7" fmla="*/ 706 h 820"/>
                <a:gd name="T8" fmla="*/ 162 w 527"/>
                <a:gd name="T9" fmla="*/ 224 h 820"/>
                <a:gd name="T10" fmla="*/ 453 w 527"/>
                <a:gd name="T11" fmla="*/ 263 h 820"/>
                <a:gd name="T12" fmla="*/ 437 w 527"/>
                <a:gd name="T13" fmla="*/ 323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820">
                  <a:moveTo>
                    <a:pt x="437" y="323"/>
                  </a:moveTo>
                  <a:cubicBezTo>
                    <a:pt x="455" y="373"/>
                    <a:pt x="439" y="427"/>
                    <a:pt x="393" y="454"/>
                  </a:cubicBezTo>
                  <a:cubicBezTo>
                    <a:pt x="372" y="466"/>
                    <a:pt x="371" y="476"/>
                    <a:pt x="390" y="491"/>
                  </a:cubicBezTo>
                  <a:cubicBezTo>
                    <a:pt x="521" y="595"/>
                    <a:pt x="299" y="820"/>
                    <a:pt x="158" y="706"/>
                  </a:cubicBezTo>
                  <a:cubicBezTo>
                    <a:pt x="0" y="580"/>
                    <a:pt x="92" y="334"/>
                    <a:pt x="162" y="224"/>
                  </a:cubicBezTo>
                  <a:cubicBezTo>
                    <a:pt x="304" y="0"/>
                    <a:pt x="527" y="186"/>
                    <a:pt x="453" y="263"/>
                  </a:cubicBezTo>
                  <a:cubicBezTo>
                    <a:pt x="436" y="280"/>
                    <a:pt x="428" y="300"/>
                    <a:pt x="437" y="323"/>
                  </a:cubicBezTo>
                  <a:close/>
                </a:path>
              </a:pathLst>
            </a:custGeom>
            <a:solidFill>
              <a:srgbClr val="EFE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54"/>
            <p:cNvSpPr/>
            <p:nvPr/>
          </p:nvSpPr>
          <p:spPr bwMode="auto">
            <a:xfrm>
              <a:off x="9337895" y="3874421"/>
              <a:ext cx="67085" cy="273751"/>
            </a:xfrm>
            <a:custGeom>
              <a:avLst/>
              <a:gdLst>
                <a:gd name="T0" fmla="*/ 172 w 174"/>
                <a:gd name="T1" fmla="*/ 674 h 705"/>
                <a:gd name="T2" fmla="*/ 172 w 174"/>
                <a:gd name="T3" fmla="*/ 218 h 705"/>
                <a:gd name="T4" fmla="*/ 172 w 174"/>
                <a:gd name="T5" fmla="*/ 216 h 705"/>
                <a:gd name="T6" fmla="*/ 172 w 174"/>
                <a:gd name="T7" fmla="*/ 216 h 705"/>
                <a:gd name="T8" fmla="*/ 45 w 174"/>
                <a:gd name="T9" fmla="*/ 5 h 705"/>
                <a:gd name="T10" fmla="*/ 45 w 174"/>
                <a:gd name="T11" fmla="*/ 5 h 705"/>
                <a:gd name="T12" fmla="*/ 6 w 174"/>
                <a:gd name="T13" fmla="*/ 25 h 705"/>
                <a:gd name="T14" fmla="*/ 6 w 174"/>
                <a:gd name="T15" fmla="*/ 25 h 705"/>
                <a:gd name="T16" fmla="*/ 26 w 174"/>
                <a:gd name="T17" fmla="*/ 64 h 705"/>
                <a:gd name="T18" fmla="*/ 26 w 174"/>
                <a:gd name="T19" fmla="*/ 64 h 705"/>
                <a:gd name="T20" fmla="*/ 110 w 174"/>
                <a:gd name="T21" fmla="*/ 212 h 705"/>
                <a:gd name="T22" fmla="*/ 110 w 174"/>
                <a:gd name="T23" fmla="*/ 212 h 705"/>
                <a:gd name="T24" fmla="*/ 109 w 174"/>
                <a:gd name="T25" fmla="*/ 213 h 705"/>
                <a:gd name="T26" fmla="*/ 109 w 174"/>
                <a:gd name="T27" fmla="*/ 216 h 705"/>
                <a:gd name="T28" fmla="*/ 109 w 174"/>
                <a:gd name="T29" fmla="*/ 674 h 705"/>
                <a:gd name="T30" fmla="*/ 109 w 174"/>
                <a:gd name="T31" fmla="*/ 674 h 705"/>
                <a:gd name="T32" fmla="*/ 141 w 174"/>
                <a:gd name="T33" fmla="*/ 705 h 705"/>
                <a:gd name="T34" fmla="*/ 141 w 174"/>
                <a:gd name="T35" fmla="*/ 705 h 705"/>
                <a:gd name="T36" fmla="*/ 172 w 174"/>
                <a:gd name="T37" fmla="*/ 674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4" h="705">
                  <a:moveTo>
                    <a:pt x="172" y="674"/>
                  </a:moveTo>
                  <a:cubicBezTo>
                    <a:pt x="172" y="218"/>
                    <a:pt x="172" y="218"/>
                    <a:pt x="172" y="218"/>
                  </a:cubicBezTo>
                  <a:cubicBezTo>
                    <a:pt x="172" y="217"/>
                    <a:pt x="172" y="216"/>
                    <a:pt x="172" y="216"/>
                  </a:cubicBezTo>
                  <a:cubicBezTo>
                    <a:pt x="172" y="216"/>
                    <a:pt x="172" y="216"/>
                    <a:pt x="172" y="216"/>
                  </a:cubicBezTo>
                  <a:cubicBezTo>
                    <a:pt x="170" y="204"/>
                    <a:pt x="174" y="52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29" y="0"/>
                    <a:pt x="11" y="9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0" y="41"/>
                    <a:pt x="9" y="59"/>
                    <a:pt x="26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98" y="83"/>
                    <a:pt x="109" y="191"/>
                    <a:pt x="110" y="212"/>
                  </a:cubicBezTo>
                  <a:cubicBezTo>
                    <a:pt x="110" y="212"/>
                    <a:pt x="110" y="212"/>
                    <a:pt x="110" y="212"/>
                  </a:cubicBezTo>
                  <a:cubicBezTo>
                    <a:pt x="109" y="213"/>
                    <a:pt x="109" y="213"/>
                    <a:pt x="109" y="213"/>
                  </a:cubicBezTo>
                  <a:cubicBezTo>
                    <a:pt x="109" y="216"/>
                    <a:pt x="109" y="216"/>
                    <a:pt x="109" y="216"/>
                  </a:cubicBezTo>
                  <a:cubicBezTo>
                    <a:pt x="109" y="674"/>
                    <a:pt x="109" y="674"/>
                    <a:pt x="109" y="674"/>
                  </a:cubicBezTo>
                  <a:cubicBezTo>
                    <a:pt x="109" y="674"/>
                    <a:pt x="109" y="674"/>
                    <a:pt x="109" y="674"/>
                  </a:cubicBezTo>
                  <a:cubicBezTo>
                    <a:pt x="109" y="691"/>
                    <a:pt x="123" y="705"/>
                    <a:pt x="141" y="705"/>
                  </a:cubicBezTo>
                  <a:cubicBezTo>
                    <a:pt x="141" y="705"/>
                    <a:pt x="141" y="705"/>
                    <a:pt x="141" y="705"/>
                  </a:cubicBezTo>
                  <a:cubicBezTo>
                    <a:pt x="158" y="705"/>
                    <a:pt x="172" y="691"/>
                    <a:pt x="172" y="674"/>
                  </a:cubicBezTo>
                  <a:close/>
                </a:path>
              </a:pathLst>
            </a:custGeom>
            <a:solidFill>
              <a:srgbClr val="EFE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23" name="任意多边形 322"/>
          <p:cNvSpPr/>
          <p:nvPr/>
        </p:nvSpPr>
        <p:spPr>
          <a:xfrm>
            <a:off x="9650626" y="0"/>
            <a:ext cx="2541374" cy="1964726"/>
          </a:xfrm>
          <a:custGeom>
            <a:avLst/>
            <a:gdLst>
              <a:gd name="connsiteX0" fmla="*/ 10716 w 2541374"/>
              <a:gd name="connsiteY0" fmla="*/ 0 h 1964726"/>
              <a:gd name="connsiteX1" fmla="*/ 2541374 w 2541374"/>
              <a:gd name="connsiteY1" fmla="*/ 0 h 1964726"/>
              <a:gd name="connsiteX2" fmla="*/ 2541374 w 2541374"/>
              <a:gd name="connsiteY2" fmla="*/ 1787819 h 1964726"/>
              <a:gd name="connsiteX3" fmla="*/ 2463403 w 2541374"/>
              <a:gd name="connsiteY3" fmla="*/ 1825380 h 1964726"/>
              <a:gd name="connsiteX4" fmla="*/ 1773195 w 2541374"/>
              <a:gd name="connsiteY4" fmla="*/ 1964726 h 1964726"/>
              <a:gd name="connsiteX5" fmla="*/ 0 w 2541374"/>
              <a:gd name="connsiteY5" fmla="*/ 191531 h 1964726"/>
              <a:gd name="connsiteX6" fmla="*/ 9155 w 2541374"/>
              <a:gd name="connsiteY6" fmla="*/ 10232 h 19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1374" h="1964726">
                <a:moveTo>
                  <a:pt x="10716" y="0"/>
                </a:moveTo>
                <a:lnTo>
                  <a:pt x="2541374" y="0"/>
                </a:lnTo>
                <a:lnTo>
                  <a:pt x="2541374" y="1787819"/>
                </a:lnTo>
                <a:lnTo>
                  <a:pt x="2463403" y="1825380"/>
                </a:lnTo>
                <a:cubicBezTo>
                  <a:pt x="2251261" y="1915108"/>
                  <a:pt x="2018022" y="1964726"/>
                  <a:pt x="1773195" y="1964726"/>
                </a:cubicBezTo>
                <a:cubicBezTo>
                  <a:pt x="793886" y="1964726"/>
                  <a:pt x="0" y="1170840"/>
                  <a:pt x="0" y="191531"/>
                </a:cubicBezTo>
                <a:cubicBezTo>
                  <a:pt x="0" y="130324"/>
                  <a:pt x="3101" y="69842"/>
                  <a:pt x="9155" y="10232"/>
                </a:cubicBezTo>
                <a:close/>
              </a:path>
            </a:pathLst>
          </a:custGeom>
          <a:solidFill>
            <a:srgbClr val="E3D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94541" y="4072406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>
                <a:solidFill>
                  <a:srgbClr val="707B2D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defRPr>
            </a:lvl1pPr>
          </a:lstStyle>
          <a:p>
            <a:r>
              <a:rPr lang="zh-CN" altLang="en-US">
                <a:solidFill>
                  <a:srgbClr val="A48952"/>
                </a:solidFill>
              </a:rPr>
              <a:t>谢谢</a:t>
            </a:r>
            <a:r>
              <a:rPr lang="zh-CN" altLang="en-US">
                <a:solidFill>
                  <a:srgbClr val="A48952"/>
                </a:solidFill>
              </a:rPr>
              <a:t>聆听</a:t>
            </a:r>
            <a:endParaRPr lang="zh-CN" altLang="en-US">
              <a:solidFill>
                <a:srgbClr val="A48952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40549" y="2194693"/>
            <a:ext cx="70325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800" smtClean="0">
                <a:solidFill>
                  <a:srgbClr val="6F7A2E"/>
                </a:solidFill>
                <a:latin typeface="汉仪旗黑Y3-85W" panose="00020600040101010101" pitchFamily="18" charset="-122"/>
                <a:ea typeface="汉仪旗黑Y3-85W" panose="00020600040101010101" pitchFamily="18" charset="-122"/>
              </a:rPr>
              <a:t>祝</a:t>
            </a:r>
            <a:r>
              <a:rPr lang="zh-CN" altLang="en-US" sz="8800">
                <a:solidFill>
                  <a:srgbClr val="6F7A2E"/>
                </a:solidFill>
                <a:latin typeface="汉仪旗黑Y3-85W" panose="00020600040101010101" pitchFamily="18" charset="-122"/>
                <a:ea typeface="汉仪旗黑Y3-85W" panose="00020600040101010101" pitchFamily="18" charset="-122"/>
              </a:rPr>
              <a:t>大家健康</a:t>
            </a:r>
            <a:r>
              <a:rPr lang="en-US" altLang="zh-CN" sz="8800">
                <a:solidFill>
                  <a:srgbClr val="6F7A2E"/>
                </a:solidFill>
                <a:latin typeface="汉仪旗黑Y3-85W" panose="00020600040101010101" pitchFamily="18" charset="-122"/>
                <a:ea typeface="汉仪旗黑Y3-85W" panose="00020600040101010101" pitchFamily="18" charset="-122"/>
              </a:rPr>
              <a:t>  </a:t>
            </a:r>
            <a:endParaRPr lang="en-US" altLang="zh-CN" sz="8800">
              <a:solidFill>
                <a:srgbClr val="6F7A2E"/>
              </a:solidFill>
              <a:latin typeface="汉仪旗黑Y3-85W" panose="00020600040101010101" pitchFamily="18" charset="-122"/>
              <a:ea typeface="汉仪旗黑Y3-85W" panose="00020600040101010101" pitchFamily="18" charset="-122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8036139" y="1"/>
            <a:ext cx="4155862" cy="4667945"/>
          </a:xfrm>
          <a:custGeom>
            <a:avLst/>
            <a:gdLst>
              <a:gd name="connsiteX0" fmla="*/ 424937 w 4375101"/>
              <a:gd name="connsiteY0" fmla="*/ 0 h 4667945"/>
              <a:gd name="connsiteX1" fmla="*/ 4375101 w 4375101"/>
              <a:gd name="connsiteY1" fmla="*/ 0 h 4667945"/>
              <a:gd name="connsiteX2" fmla="*/ 4375101 w 4375101"/>
              <a:gd name="connsiteY2" fmla="*/ 4656949 h 4667945"/>
              <a:gd name="connsiteX3" fmla="*/ 4270051 w 4375101"/>
              <a:gd name="connsiteY3" fmla="*/ 4667892 h 4667945"/>
              <a:gd name="connsiteX4" fmla="*/ 3331747 w 4375101"/>
              <a:gd name="connsiteY4" fmla="*/ 4290647 h 4667945"/>
              <a:gd name="connsiteX5" fmla="*/ 3120732 w 4375101"/>
              <a:gd name="connsiteY5" fmla="*/ 2825263 h 4667945"/>
              <a:gd name="connsiteX6" fmla="*/ 1901532 w 4375101"/>
              <a:gd name="connsiteY6" fmla="*/ 1735016 h 4667945"/>
              <a:gd name="connsiteX7" fmla="*/ 49286 w 4375101"/>
              <a:gd name="connsiteY7" fmla="*/ 1184032 h 4667945"/>
              <a:gd name="connsiteX8" fmla="*/ 397682 w 4375101"/>
              <a:gd name="connsiteY8" fmla="*/ 36635 h 4667945"/>
              <a:gd name="connsiteX0-1" fmla="*/ 173192 w 4123356"/>
              <a:gd name="connsiteY0-2" fmla="*/ 0 h 4667945"/>
              <a:gd name="connsiteX1-3" fmla="*/ 4123356 w 4123356"/>
              <a:gd name="connsiteY1-4" fmla="*/ 0 h 4667945"/>
              <a:gd name="connsiteX2-5" fmla="*/ 4123356 w 4123356"/>
              <a:gd name="connsiteY2-6" fmla="*/ 4656949 h 4667945"/>
              <a:gd name="connsiteX3-7" fmla="*/ 4018306 w 4123356"/>
              <a:gd name="connsiteY3-8" fmla="*/ 4667892 h 4667945"/>
              <a:gd name="connsiteX4-9" fmla="*/ 3080002 w 4123356"/>
              <a:gd name="connsiteY4-10" fmla="*/ 4290647 h 4667945"/>
              <a:gd name="connsiteX5-11" fmla="*/ 2868987 w 4123356"/>
              <a:gd name="connsiteY5-12" fmla="*/ 2825263 h 4667945"/>
              <a:gd name="connsiteX6-13" fmla="*/ 1649787 w 4123356"/>
              <a:gd name="connsiteY6-14" fmla="*/ 1735016 h 4667945"/>
              <a:gd name="connsiteX7-15" fmla="*/ 184402 w 4123356"/>
              <a:gd name="connsiteY7-16" fmla="*/ 1184032 h 4667945"/>
              <a:gd name="connsiteX8-17" fmla="*/ 145937 w 4123356"/>
              <a:gd name="connsiteY8-18" fmla="*/ 36635 h 4667945"/>
              <a:gd name="connsiteX9" fmla="*/ 173192 w 4123356"/>
              <a:gd name="connsiteY9" fmla="*/ 0 h 4667945"/>
              <a:gd name="connsiteX0-19" fmla="*/ 201518 w 4151682"/>
              <a:gd name="connsiteY0-20" fmla="*/ 0 h 4667945"/>
              <a:gd name="connsiteX1-21" fmla="*/ 4151682 w 4151682"/>
              <a:gd name="connsiteY1-22" fmla="*/ 0 h 4667945"/>
              <a:gd name="connsiteX2-23" fmla="*/ 4151682 w 4151682"/>
              <a:gd name="connsiteY2-24" fmla="*/ 4656949 h 4667945"/>
              <a:gd name="connsiteX3-25" fmla="*/ 4046632 w 4151682"/>
              <a:gd name="connsiteY3-26" fmla="*/ 4667892 h 4667945"/>
              <a:gd name="connsiteX4-27" fmla="*/ 3108328 w 4151682"/>
              <a:gd name="connsiteY4-28" fmla="*/ 4290647 h 4667945"/>
              <a:gd name="connsiteX5-29" fmla="*/ 2897313 w 4151682"/>
              <a:gd name="connsiteY5-30" fmla="*/ 2825263 h 4667945"/>
              <a:gd name="connsiteX6-31" fmla="*/ 1678113 w 4151682"/>
              <a:gd name="connsiteY6-32" fmla="*/ 1735016 h 4667945"/>
              <a:gd name="connsiteX7-33" fmla="*/ 142389 w 4151682"/>
              <a:gd name="connsiteY7-34" fmla="*/ 1195755 h 4667945"/>
              <a:gd name="connsiteX8-35" fmla="*/ 174263 w 4151682"/>
              <a:gd name="connsiteY8-36" fmla="*/ 36635 h 4667945"/>
              <a:gd name="connsiteX9-37" fmla="*/ 201518 w 4151682"/>
              <a:gd name="connsiteY9-38" fmla="*/ 0 h 4667945"/>
              <a:gd name="connsiteX0-39" fmla="*/ 205698 w 4155862"/>
              <a:gd name="connsiteY0-40" fmla="*/ 0 h 4667945"/>
              <a:gd name="connsiteX1-41" fmla="*/ 4155862 w 4155862"/>
              <a:gd name="connsiteY1-42" fmla="*/ 0 h 4667945"/>
              <a:gd name="connsiteX2-43" fmla="*/ 4155862 w 4155862"/>
              <a:gd name="connsiteY2-44" fmla="*/ 4656949 h 4667945"/>
              <a:gd name="connsiteX3-45" fmla="*/ 4050812 w 4155862"/>
              <a:gd name="connsiteY3-46" fmla="*/ 4667892 h 4667945"/>
              <a:gd name="connsiteX4-47" fmla="*/ 3112508 w 4155862"/>
              <a:gd name="connsiteY4-48" fmla="*/ 4290647 h 4667945"/>
              <a:gd name="connsiteX5-49" fmla="*/ 2901493 w 4155862"/>
              <a:gd name="connsiteY5-50" fmla="*/ 2825263 h 4667945"/>
              <a:gd name="connsiteX6-51" fmla="*/ 1682293 w 4155862"/>
              <a:gd name="connsiteY6-52" fmla="*/ 1735016 h 4667945"/>
              <a:gd name="connsiteX7-53" fmla="*/ 146569 w 4155862"/>
              <a:gd name="connsiteY7-54" fmla="*/ 1195755 h 4667945"/>
              <a:gd name="connsiteX8-55" fmla="*/ 178443 w 4155862"/>
              <a:gd name="connsiteY8-56" fmla="*/ 36635 h 4667945"/>
              <a:gd name="connsiteX9-57" fmla="*/ 205698 w 4155862"/>
              <a:gd name="connsiteY9-58" fmla="*/ 0 h 46679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4155862" h="4667945">
                <a:moveTo>
                  <a:pt x="205698" y="0"/>
                </a:moveTo>
                <a:lnTo>
                  <a:pt x="4155862" y="0"/>
                </a:lnTo>
                <a:lnTo>
                  <a:pt x="4155862" y="4656949"/>
                </a:lnTo>
                <a:lnTo>
                  <a:pt x="4050812" y="4667892"/>
                </a:lnTo>
                <a:cubicBezTo>
                  <a:pt x="3728702" y="4671281"/>
                  <a:pt x="3289819" y="4513385"/>
                  <a:pt x="3112508" y="4290647"/>
                </a:cubicBezTo>
                <a:cubicBezTo>
                  <a:pt x="2876093" y="3993663"/>
                  <a:pt x="3069524" y="3344987"/>
                  <a:pt x="2901493" y="2825263"/>
                </a:cubicBezTo>
                <a:cubicBezTo>
                  <a:pt x="2733462" y="2305539"/>
                  <a:pt x="2323155" y="1938215"/>
                  <a:pt x="1682293" y="1735016"/>
                </a:cubicBezTo>
                <a:cubicBezTo>
                  <a:pt x="1041431" y="1531817"/>
                  <a:pt x="353677" y="1529863"/>
                  <a:pt x="146569" y="1195755"/>
                </a:cubicBezTo>
                <a:cubicBezTo>
                  <a:pt x="-20485" y="1003790"/>
                  <a:pt x="-87158" y="409209"/>
                  <a:pt x="178443" y="36635"/>
                </a:cubicBezTo>
                <a:lnTo>
                  <a:pt x="205698" y="0"/>
                </a:lnTo>
                <a:close/>
              </a:path>
            </a:pathLst>
          </a:custGeom>
          <a:solidFill>
            <a:srgbClr val="9EA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1" y="4608492"/>
            <a:ext cx="7583800" cy="2249508"/>
          </a:xfrm>
          <a:custGeom>
            <a:avLst/>
            <a:gdLst>
              <a:gd name="connsiteX0" fmla="*/ 360400 w 7583800"/>
              <a:gd name="connsiteY0" fmla="*/ 1414 h 2249508"/>
              <a:gd name="connsiteX1" fmla="*/ 741405 w 7583800"/>
              <a:gd name="connsiteY1" fmla="*/ 87075 h 2249508"/>
              <a:gd name="connsiteX2" fmla="*/ 2051222 w 7583800"/>
              <a:gd name="connsiteY2" fmla="*/ 1199183 h 2249508"/>
              <a:gd name="connsiteX3" fmla="*/ 4015946 w 7583800"/>
              <a:gd name="connsiteY3" fmla="*/ 1112685 h 2249508"/>
              <a:gd name="connsiteX4" fmla="*/ 5387546 w 7583800"/>
              <a:gd name="connsiteY4" fmla="*/ 1866448 h 2249508"/>
              <a:gd name="connsiteX5" fmla="*/ 6722076 w 7583800"/>
              <a:gd name="connsiteY5" fmla="*/ 1594599 h 2249508"/>
              <a:gd name="connsiteX6" fmla="*/ 7504208 w 7583800"/>
              <a:gd name="connsiteY6" fmla="*/ 2159281 h 2249508"/>
              <a:gd name="connsiteX7" fmla="*/ 7583800 w 7583800"/>
              <a:gd name="connsiteY7" fmla="*/ 2249508 h 2249508"/>
              <a:gd name="connsiteX8" fmla="*/ 0 w 7583800"/>
              <a:gd name="connsiteY8" fmla="*/ 2249508 h 2249508"/>
              <a:gd name="connsiteX9" fmla="*/ 0 w 7583800"/>
              <a:gd name="connsiteY9" fmla="*/ 52724 h 2249508"/>
              <a:gd name="connsiteX10" fmla="*/ 1417 w 7583800"/>
              <a:gd name="connsiteY10" fmla="*/ 52105 h 2249508"/>
              <a:gd name="connsiteX11" fmla="*/ 235563 w 7583800"/>
              <a:gd name="connsiteY11" fmla="*/ 2509 h 2249508"/>
              <a:gd name="connsiteX12" fmla="*/ 360400 w 7583800"/>
              <a:gd name="connsiteY12" fmla="*/ 1414 h 224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83800" h="2249508">
                <a:moveTo>
                  <a:pt x="360400" y="1414"/>
                </a:moveTo>
                <a:cubicBezTo>
                  <a:pt x="486801" y="7975"/>
                  <a:pt x="616872" y="37263"/>
                  <a:pt x="741405" y="87075"/>
                </a:cubicBezTo>
                <a:cubicBezTo>
                  <a:pt x="1184189" y="264188"/>
                  <a:pt x="1505465" y="1028248"/>
                  <a:pt x="2051222" y="1199183"/>
                </a:cubicBezTo>
                <a:cubicBezTo>
                  <a:pt x="2596979" y="1370118"/>
                  <a:pt x="3459892" y="1001474"/>
                  <a:pt x="4015946" y="1112685"/>
                </a:cubicBezTo>
                <a:cubicBezTo>
                  <a:pt x="4572000" y="1223896"/>
                  <a:pt x="4936524" y="1786129"/>
                  <a:pt x="5387546" y="1866448"/>
                </a:cubicBezTo>
                <a:cubicBezTo>
                  <a:pt x="5838568" y="1946767"/>
                  <a:pt x="6326660" y="1489567"/>
                  <a:pt x="6722076" y="1594599"/>
                </a:cubicBezTo>
                <a:cubicBezTo>
                  <a:pt x="6969211" y="1660244"/>
                  <a:pt x="7284727" y="1925400"/>
                  <a:pt x="7504208" y="2159281"/>
                </a:cubicBezTo>
                <a:lnTo>
                  <a:pt x="7583800" y="2249508"/>
                </a:lnTo>
                <a:lnTo>
                  <a:pt x="0" y="2249508"/>
                </a:lnTo>
                <a:lnTo>
                  <a:pt x="0" y="52724"/>
                </a:lnTo>
                <a:lnTo>
                  <a:pt x="1417" y="52105"/>
                </a:lnTo>
                <a:cubicBezTo>
                  <a:pt x="74651" y="24713"/>
                  <a:pt x="153609" y="8398"/>
                  <a:pt x="235563" y="2509"/>
                </a:cubicBezTo>
                <a:cubicBezTo>
                  <a:pt x="276540" y="-436"/>
                  <a:pt x="318266" y="-774"/>
                  <a:pt x="360400" y="1414"/>
                </a:cubicBezTo>
                <a:close/>
              </a:path>
            </a:pathLst>
          </a:custGeom>
          <a:solidFill>
            <a:srgbClr val="E3D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8169123" y="-89210"/>
            <a:ext cx="4030312" cy="4873083"/>
          </a:xfrm>
          <a:custGeom>
            <a:avLst/>
            <a:gdLst>
              <a:gd name="connsiteX0" fmla="*/ 156588 w 4048363"/>
              <a:gd name="connsiteY0" fmla="*/ 0 h 4873083"/>
              <a:gd name="connsiteX1" fmla="*/ 89680 w 4048363"/>
              <a:gd name="connsiteY1" fmla="*/ 925551 h 4873083"/>
              <a:gd name="connsiteX2" fmla="*/ 1227105 w 4048363"/>
              <a:gd name="connsiteY2" fmla="*/ 1494264 h 4873083"/>
              <a:gd name="connsiteX3" fmla="*/ 2476041 w 4048363"/>
              <a:gd name="connsiteY3" fmla="*/ 2096430 h 4873083"/>
              <a:gd name="connsiteX4" fmla="*/ 3022451 w 4048363"/>
              <a:gd name="connsiteY4" fmla="*/ 3546088 h 4873083"/>
              <a:gd name="connsiteX5" fmla="*/ 3334685 w 4048363"/>
              <a:gd name="connsiteY5" fmla="*/ 4471639 h 4873083"/>
              <a:gd name="connsiteX6" fmla="*/ 4048363 w 4048363"/>
              <a:gd name="connsiteY6" fmla="*/ 4873083 h 4873083"/>
              <a:gd name="connsiteX0-1" fmla="*/ 156588 w 4048363"/>
              <a:gd name="connsiteY0-2" fmla="*/ 0 h 4873083"/>
              <a:gd name="connsiteX1-3" fmla="*/ 89680 w 4048363"/>
              <a:gd name="connsiteY1-4" fmla="*/ 925551 h 4873083"/>
              <a:gd name="connsiteX2-5" fmla="*/ 1227105 w 4048363"/>
              <a:gd name="connsiteY2-6" fmla="*/ 1494264 h 4873083"/>
              <a:gd name="connsiteX3-7" fmla="*/ 2832880 w 4048363"/>
              <a:gd name="connsiteY3-8" fmla="*/ 2129883 h 4873083"/>
              <a:gd name="connsiteX4-9" fmla="*/ 3022451 w 4048363"/>
              <a:gd name="connsiteY4-10" fmla="*/ 3546088 h 4873083"/>
              <a:gd name="connsiteX5-11" fmla="*/ 3334685 w 4048363"/>
              <a:gd name="connsiteY5-12" fmla="*/ 4471639 h 4873083"/>
              <a:gd name="connsiteX6-13" fmla="*/ 4048363 w 4048363"/>
              <a:gd name="connsiteY6-14" fmla="*/ 4873083 h 4873083"/>
              <a:gd name="connsiteX0-15" fmla="*/ 138537 w 4030312"/>
              <a:gd name="connsiteY0-16" fmla="*/ 0 h 4873083"/>
              <a:gd name="connsiteX1-17" fmla="*/ 71629 w 4030312"/>
              <a:gd name="connsiteY1-18" fmla="*/ 925551 h 4873083"/>
              <a:gd name="connsiteX2-19" fmla="*/ 963727 w 4030312"/>
              <a:gd name="connsiteY2-20" fmla="*/ 1516566 h 4873083"/>
              <a:gd name="connsiteX3-21" fmla="*/ 2814829 w 4030312"/>
              <a:gd name="connsiteY3-22" fmla="*/ 2129883 h 4873083"/>
              <a:gd name="connsiteX4-23" fmla="*/ 3004400 w 4030312"/>
              <a:gd name="connsiteY4-24" fmla="*/ 3546088 h 4873083"/>
              <a:gd name="connsiteX5-25" fmla="*/ 3316634 w 4030312"/>
              <a:gd name="connsiteY5-26" fmla="*/ 4471639 h 4873083"/>
              <a:gd name="connsiteX6-27" fmla="*/ 4030312 w 4030312"/>
              <a:gd name="connsiteY6-28" fmla="*/ 4873083 h 48730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4030312" h="4873083">
                <a:moveTo>
                  <a:pt x="138537" y="0"/>
                </a:moveTo>
                <a:cubicBezTo>
                  <a:pt x="15873" y="338253"/>
                  <a:pt x="-65903" y="672790"/>
                  <a:pt x="71629" y="925551"/>
                </a:cubicBezTo>
                <a:cubicBezTo>
                  <a:pt x="209161" y="1178312"/>
                  <a:pt x="506527" y="1315844"/>
                  <a:pt x="963727" y="1516566"/>
                </a:cubicBezTo>
                <a:cubicBezTo>
                  <a:pt x="1420927" y="1717288"/>
                  <a:pt x="2474717" y="1791629"/>
                  <a:pt x="2814829" y="2129883"/>
                </a:cubicBezTo>
                <a:cubicBezTo>
                  <a:pt x="3154941" y="2468137"/>
                  <a:pt x="2920766" y="3155795"/>
                  <a:pt x="3004400" y="3546088"/>
                </a:cubicBezTo>
                <a:cubicBezTo>
                  <a:pt x="3088034" y="3936381"/>
                  <a:pt x="3145649" y="4250473"/>
                  <a:pt x="3316634" y="4471639"/>
                </a:cubicBezTo>
                <a:cubicBezTo>
                  <a:pt x="3487619" y="4692805"/>
                  <a:pt x="3758965" y="4782944"/>
                  <a:pt x="4030312" y="4873083"/>
                </a:cubicBezTo>
              </a:path>
            </a:pathLst>
          </a:custGeom>
          <a:noFill/>
          <a:ln>
            <a:solidFill>
              <a:srgbClr val="7D6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5" name="组合 434"/>
          <p:cNvGrpSpPr/>
          <p:nvPr/>
        </p:nvGrpSpPr>
        <p:grpSpPr>
          <a:xfrm flipH="1">
            <a:off x="52021" y="1883083"/>
            <a:ext cx="3270269" cy="4720282"/>
            <a:chOff x="8641644" y="2137718"/>
            <a:chExt cx="3270269" cy="4720282"/>
          </a:xfrm>
        </p:grpSpPr>
        <p:grpSp>
          <p:nvGrpSpPr>
            <p:cNvPr id="436" name="组合 435"/>
            <p:cNvGrpSpPr/>
            <p:nvPr/>
          </p:nvGrpSpPr>
          <p:grpSpPr>
            <a:xfrm rot="17148140" flipH="1">
              <a:off x="9217112" y="2993983"/>
              <a:ext cx="604838" cy="1755774"/>
              <a:chOff x="3162301" y="3278188"/>
              <a:chExt cx="604838" cy="1755774"/>
            </a:xfrm>
          </p:grpSpPr>
          <p:sp>
            <p:nvSpPr>
              <p:cNvPr id="455" name="Freeform 20"/>
              <p:cNvSpPr/>
              <p:nvPr/>
            </p:nvSpPr>
            <p:spPr bwMode="auto">
              <a:xfrm>
                <a:off x="3600451" y="3278188"/>
                <a:ext cx="166688" cy="398462"/>
              </a:xfrm>
              <a:custGeom>
                <a:avLst/>
                <a:gdLst>
                  <a:gd name="T0" fmla="*/ 37 w 111"/>
                  <a:gd name="T1" fmla="*/ 265 h 265"/>
                  <a:gd name="T2" fmla="*/ 14 w 111"/>
                  <a:gd name="T3" fmla="*/ 212 h 265"/>
                  <a:gd name="T4" fmla="*/ 3 w 111"/>
                  <a:gd name="T5" fmla="*/ 135 h 265"/>
                  <a:gd name="T6" fmla="*/ 28 w 111"/>
                  <a:gd name="T7" fmla="*/ 7 h 265"/>
                  <a:gd name="T8" fmla="*/ 42 w 111"/>
                  <a:gd name="T9" fmla="*/ 28 h 265"/>
                  <a:gd name="T10" fmla="*/ 31 w 111"/>
                  <a:gd name="T11" fmla="*/ 128 h 265"/>
                  <a:gd name="T12" fmla="*/ 56 w 111"/>
                  <a:gd name="T13" fmla="*/ 16 h 265"/>
                  <a:gd name="T14" fmla="*/ 77 w 111"/>
                  <a:gd name="T15" fmla="*/ 30 h 265"/>
                  <a:gd name="T16" fmla="*/ 97 w 111"/>
                  <a:gd name="T17" fmla="*/ 51 h 265"/>
                  <a:gd name="T18" fmla="*/ 91 w 111"/>
                  <a:gd name="T19" fmla="*/ 103 h 265"/>
                  <a:gd name="T20" fmla="*/ 107 w 111"/>
                  <a:gd name="T21" fmla="*/ 97 h 265"/>
                  <a:gd name="T22" fmla="*/ 98 w 111"/>
                  <a:gd name="T23" fmla="*/ 178 h 265"/>
                  <a:gd name="T24" fmla="*/ 77 w 111"/>
                  <a:gd name="T25" fmla="*/ 259 h 265"/>
                  <a:gd name="T26" fmla="*/ 37 w 111"/>
                  <a:gd name="T27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1" h="265">
                    <a:moveTo>
                      <a:pt x="37" y="265"/>
                    </a:moveTo>
                    <a:cubicBezTo>
                      <a:pt x="37" y="265"/>
                      <a:pt x="27" y="233"/>
                      <a:pt x="14" y="212"/>
                    </a:cubicBezTo>
                    <a:cubicBezTo>
                      <a:pt x="2" y="192"/>
                      <a:pt x="0" y="149"/>
                      <a:pt x="3" y="135"/>
                    </a:cubicBezTo>
                    <a:cubicBezTo>
                      <a:pt x="6" y="121"/>
                      <a:pt x="21" y="15"/>
                      <a:pt x="28" y="7"/>
                    </a:cubicBezTo>
                    <a:cubicBezTo>
                      <a:pt x="35" y="0"/>
                      <a:pt x="44" y="18"/>
                      <a:pt x="42" y="28"/>
                    </a:cubicBezTo>
                    <a:cubicBezTo>
                      <a:pt x="40" y="38"/>
                      <a:pt x="31" y="128"/>
                      <a:pt x="31" y="128"/>
                    </a:cubicBezTo>
                    <a:cubicBezTo>
                      <a:pt x="31" y="128"/>
                      <a:pt x="48" y="22"/>
                      <a:pt x="56" y="16"/>
                    </a:cubicBezTo>
                    <a:cubicBezTo>
                      <a:pt x="63" y="11"/>
                      <a:pt x="75" y="14"/>
                      <a:pt x="77" y="30"/>
                    </a:cubicBezTo>
                    <a:cubicBezTo>
                      <a:pt x="77" y="30"/>
                      <a:pt x="100" y="24"/>
                      <a:pt x="97" y="51"/>
                    </a:cubicBezTo>
                    <a:cubicBezTo>
                      <a:pt x="91" y="103"/>
                      <a:pt x="91" y="103"/>
                      <a:pt x="91" y="103"/>
                    </a:cubicBezTo>
                    <a:cubicBezTo>
                      <a:pt x="91" y="103"/>
                      <a:pt x="99" y="76"/>
                      <a:pt x="107" y="97"/>
                    </a:cubicBezTo>
                    <a:cubicBezTo>
                      <a:pt x="111" y="107"/>
                      <a:pt x="97" y="166"/>
                      <a:pt x="98" y="178"/>
                    </a:cubicBezTo>
                    <a:cubicBezTo>
                      <a:pt x="99" y="191"/>
                      <a:pt x="77" y="259"/>
                      <a:pt x="77" y="259"/>
                    </a:cubicBezTo>
                    <a:lnTo>
                      <a:pt x="37" y="265"/>
                    </a:lnTo>
                    <a:close/>
                  </a:path>
                </a:pathLst>
              </a:custGeom>
              <a:solidFill>
                <a:srgbClr val="F5AD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6" name="Freeform 22"/>
              <p:cNvSpPr/>
              <p:nvPr/>
            </p:nvSpPr>
            <p:spPr bwMode="auto">
              <a:xfrm>
                <a:off x="3162301" y="3616325"/>
                <a:ext cx="561975" cy="1417637"/>
              </a:xfrm>
              <a:custGeom>
                <a:avLst/>
                <a:gdLst>
                  <a:gd name="T0" fmla="*/ 92 w 375"/>
                  <a:gd name="T1" fmla="*/ 929 h 946"/>
                  <a:gd name="T2" fmla="*/ 185 w 375"/>
                  <a:gd name="T3" fmla="*/ 891 h 946"/>
                  <a:gd name="T4" fmla="*/ 231 w 375"/>
                  <a:gd name="T5" fmla="*/ 792 h 946"/>
                  <a:gd name="T6" fmla="*/ 267 w 375"/>
                  <a:gd name="T7" fmla="*/ 665 h 946"/>
                  <a:gd name="T8" fmla="*/ 296 w 375"/>
                  <a:gd name="T9" fmla="*/ 490 h 946"/>
                  <a:gd name="T10" fmla="*/ 343 w 375"/>
                  <a:gd name="T11" fmla="*/ 307 h 946"/>
                  <a:gd name="T12" fmla="*/ 375 w 375"/>
                  <a:gd name="T13" fmla="*/ 15 h 946"/>
                  <a:gd name="T14" fmla="*/ 324 w 375"/>
                  <a:gd name="T15" fmla="*/ 0 h 946"/>
                  <a:gd name="T16" fmla="*/ 216 w 375"/>
                  <a:gd name="T17" fmla="*/ 379 h 946"/>
                  <a:gd name="T18" fmla="*/ 136 w 375"/>
                  <a:gd name="T19" fmla="*/ 651 h 946"/>
                  <a:gd name="T20" fmla="*/ 92 w 375"/>
                  <a:gd name="T21" fmla="*/ 929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5" h="946">
                    <a:moveTo>
                      <a:pt x="92" y="929"/>
                    </a:moveTo>
                    <a:cubicBezTo>
                      <a:pt x="119" y="943"/>
                      <a:pt x="157" y="946"/>
                      <a:pt x="185" y="891"/>
                    </a:cubicBezTo>
                    <a:cubicBezTo>
                      <a:pt x="214" y="836"/>
                      <a:pt x="221" y="812"/>
                      <a:pt x="231" y="792"/>
                    </a:cubicBezTo>
                    <a:cubicBezTo>
                      <a:pt x="241" y="771"/>
                      <a:pt x="260" y="710"/>
                      <a:pt x="267" y="665"/>
                    </a:cubicBezTo>
                    <a:cubicBezTo>
                      <a:pt x="275" y="620"/>
                      <a:pt x="285" y="513"/>
                      <a:pt x="296" y="490"/>
                    </a:cubicBezTo>
                    <a:cubicBezTo>
                      <a:pt x="307" y="466"/>
                      <a:pt x="342" y="339"/>
                      <a:pt x="343" y="307"/>
                    </a:cubicBezTo>
                    <a:cubicBezTo>
                      <a:pt x="343" y="275"/>
                      <a:pt x="375" y="15"/>
                      <a:pt x="375" y="15"/>
                    </a:cubicBezTo>
                    <a:cubicBezTo>
                      <a:pt x="324" y="0"/>
                      <a:pt x="324" y="0"/>
                      <a:pt x="324" y="0"/>
                    </a:cubicBezTo>
                    <a:cubicBezTo>
                      <a:pt x="324" y="0"/>
                      <a:pt x="223" y="340"/>
                      <a:pt x="216" y="379"/>
                    </a:cubicBezTo>
                    <a:cubicBezTo>
                      <a:pt x="208" y="418"/>
                      <a:pt x="165" y="590"/>
                      <a:pt x="136" y="651"/>
                    </a:cubicBezTo>
                    <a:cubicBezTo>
                      <a:pt x="106" y="711"/>
                      <a:pt x="0" y="883"/>
                      <a:pt x="92" y="929"/>
                    </a:cubicBezTo>
                    <a:close/>
                  </a:path>
                </a:pathLst>
              </a:custGeom>
              <a:solidFill>
                <a:srgbClr val="F5AD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37" name="Group 4"/>
            <p:cNvGrpSpPr>
              <a:grpSpLocks noChangeAspect="1"/>
            </p:cNvGrpSpPr>
            <p:nvPr/>
          </p:nvGrpSpPr>
          <p:grpSpPr bwMode="auto">
            <a:xfrm flipH="1">
              <a:off x="9895947" y="2137718"/>
              <a:ext cx="2015966" cy="4720282"/>
              <a:chOff x="2909" y="-2"/>
              <a:chExt cx="1848" cy="4327"/>
            </a:xfrm>
          </p:grpSpPr>
          <p:sp>
            <p:nvSpPr>
              <p:cNvPr id="438" name="Freeform 5"/>
              <p:cNvSpPr/>
              <p:nvPr/>
            </p:nvSpPr>
            <p:spPr bwMode="auto">
              <a:xfrm>
                <a:off x="3690" y="-2"/>
                <a:ext cx="560" cy="474"/>
              </a:xfrm>
              <a:custGeom>
                <a:avLst/>
                <a:gdLst>
                  <a:gd name="T0" fmla="*/ 70 w 332"/>
                  <a:gd name="T1" fmla="*/ 219 h 281"/>
                  <a:gd name="T2" fmla="*/ 168 w 332"/>
                  <a:gd name="T3" fmla="*/ 231 h 281"/>
                  <a:gd name="T4" fmla="*/ 203 w 332"/>
                  <a:gd name="T5" fmla="*/ 156 h 281"/>
                  <a:gd name="T6" fmla="*/ 316 w 332"/>
                  <a:gd name="T7" fmla="*/ 31 h 281"/>
                  <a:gd name="T8" fmla="*/ 316 w 332"/>
                  <a:gd name="T9" fmla="*/ 2 h 281"/>
                  <a:gd name="T10" fmla="*/ 258 w 332"/>
                  <a:gd name="T11" fmla="*/ 25 h 281"/>
                  <a:gd name="T12" fmla="*/ 31 w 332"/>
                  <a:gd name="T13" fmla="*/ 170 h 281"/>
                  <a:gd name="T14" fmla="*/ 70 w 332"/>
                  <a:gd name="T15" fmla="*/ 219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2" h="281">
                    <a:moveTo>
                      <a:pt x="70" y="219"/>
                    </a:moveTo>
                    <a:cubicBezTo>
                      <a:pt x="70" y="219"/>
                      <a:pt x="114" y="281"/>
                      <a:pt x="168" y="231"/>
                    </a:cubicBezTo>
                    <a:cubicBezTo>
                      <a:pt x="187" y="212"/>
                      <a:pt x="183" y="177"/>
                      <a:pt x="203" y="156"/>
                    </a:cubicBezTo>
                    <a:cubicBezTo>
                      <a:pt x="230" y="127"/>
                      <a:pt x="305" y="38"/>
                      <a:pt x="316" y="31"/>
                    </a:cubicBezTo>
                    <a:cubicBezTo>
                      <a:pt x="326" y="24"/>
                      <a:pt x="332" y="4"/>
                      <a:pt x="316" y="2"/>
                    </a:cubicBezTo>
                    <a:cubicBezTo>
                      <a:pt x="300" y="0"/>
                      <a:pt x="273" y="21"/>
                      <a:pt x="258" y="25"/>
                    </a:cubicBezTo>
                    <a:cubicBezTo>
                      <a:pt x="242" y="28"/>
                      <a:pt x="62" y="141"/>
                      <a:pt x="31" y="170"/>
                    </a:cubicBezTo>
                    <a:cubicBezTo>
                      <a:pt x="0" y="199"/>
                      <a:pt x="70" y="219"/>
                      <a:pt x="70" y="219"/>
                    </a:cubicBezTo>
                    <a:close/>
                  </a:path>
                </a:pathLst>
              </a:custGeom>
              <a:solidFill>
                <a:srgbClr val="EEA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9" name="Freeform 6"/>
              <p:cNvSpPr/>
              <p:nvPr/>
            </p:nvSpPr>
            <p:spPr bwMode="auto">
              <a:xfrm>
                <a:off x="3528" y="4075"/>
                <a:ext cx="552" cy="250"/>
              </a:xfrm>
              <a:custGeom>
                <a:avLst/>
                <a:gdLst>
                  <a:gd name="T0" fmla="*/ 254 w 327"/>
                  <a:gd name="T1" fmla="*/ 143 h 148"/>
                  <a:gd name="T2" fmla="*/ 73 w 327"/>
                  <a:gd name="T3" fmla="*/ 143 h 148"/>
                  <a:gd name="T4" fmla="*/ 4 w 327"/>
                  <a:gd name="T5" fmla="*/ 106 h 148"/>
                  <a:gd name="T6" fmla="*/ 4 w 327"/>
                  <a:gd name="T7" fmla="*/ 100 h 148"/>
                  <a:gd name="T8" fmla="*/ 24 w 327"/>
                  <a:gd name="T9" fmla="*/ 15 h 148"/>
                  <a:gd name="T10" fmla="*/ 93 w 327"/>
                  <a:gd name="T11" fmla="*/ 4 h 148"/>
                  <a:gd name="T12" fmla="*/ 147 w 327"/>
                  <a:gd name="T13" fmla="*/ 61 h 148"/>
                  <a:gd name="T14" fmla="*/ 246 w 327"/>
                  <a:gd name="T15" fmla="*/ 99 h 148"/>
                  <a:gd name="T16" fmla="*/ 251 w 327"/>
                  <a:gd name="T17" fmla="*/ 100 h 148"/>
                  <a:gd name="T18" fmla="*/ 252 w 327"/>
                  <a:gd name="T19" fmla="*/ 100 h 148"/>
                  <a:gd name="T20" fmla="*/ 321 w 327"/>
                  <a:gd name="T21" fmla="*/ 120 h 148"/>
                  <a:gd name="T22" fmla="*/ 254 w 327"/>
                  <a:gd name="T2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7" h="148">
                    <a:moveTo>
                      <a:pt x="254" y="143"/>
                    </a:moveTo>
                    <a:cubicBezTo>
                      <a:pt x="220" y="142"/>
                      <a:pt x="126" y="138"/>
                      <a:pt x="73" y="143"/>
                    </a:cubicBezTo>
                    <a:cubicBezTo>
                      <a:pt x="20" y="148"/>
                      <a:pt x="0" y="141"/>
                      <a:pt x="4" y="106"/>
                    </a:cubicBezTo>
                    <a:cubicBezTo>
                      <a:pt x="4" y="104"/>
                      <a:pt x="4" y="102"/>
                      <a:pt x="4" y="100"/>
                    </a:cubicBezTo>
                    <a:cubicBezTo>
                      <a:pt x="9" y="67"/>
                      <a:pt x="21" y="29"/>
                      <a:pt x="24" y="15"/>
                    </a:cubicBezTo>
                    <a:cubicBezTo>
                      <a:pt x="26" y="0"/>
                      <a:pt x="93" y="4"/>
                      <a:pt x="93" y="4"/>
                    </a:cubicBezTo>
                    <a:cubicBezTo>
                      <a:pt x="93" y="4"/>
                      <a:pt x="127" y="51"/>
                      <a:pt x="147" y="61"/>
                    </a:cubicBezTo>
                    <a:cubicBezTo>
                      <a:pt x="166" y="70"/>
                      <a:pt x="224" y="90"/>
                      <a:pt x="246" y="99"/>
                    </a:cubicBezTo>
                    <a:cubicBezTo>
                      <a:pt x="248" y="99"/>
                      <a:pt x="250" y="100"/>
                      <a:pt x="251" y="100"/>
                    </a:cubicBezTo>
                    <a:cubicBezTo>
                      <a:pt x="252" y="100"/>
                      <a:pt x="252" y="100"/>
                      <a:pt x="252" y="100"/>
                    </a:cubicBezTo>
                    <a:cubicBezTo>
                      <a:pt x="275" y="108"/>
                      <a:pt x="315" y="109"/>
                      <a:pt x="321" y="120"/>
                    </a:cubicBezTo>
                    <a:cubicBezTo>
                      <a:pt x="327" y="133"/>
                      <a:pt x="287" y="143"/>
                      <a:pt x="254" y="143"/>
                    </a:cubicBezTo>
                    <a:close/>
                  </a:path>
                </a:pathLst>
              </a:custGeom>
              <a:solidFill>
                <a:srgbClr val="EEA9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0" name="Freeform 7"/>
              <p:cNvSpPr/>
              <p:nvPr/>
            </p:nvSpPr>
            <p:spPr bwMode="auto">
              <a:xfrm>
                <a:off x="3279" y="1840"/>
                <a:ext cx="586" cy="2261"/>
              </a:xfrm>
              <a:custGeom>
                <a:avLst/>
                <a:gdLst>
                  <a:gd name="T0" fmla="*/ 0 w 347"/>
                  <a:gd name="T1" fmla="*/ 0 h 1341"/>
                  <a:gd name="T2" fmla="*/ 112 w 347"/>
                  <a:gd name="T3" fmla="*/ 417 h 1341"/>
                  <a:gd name="T4" fmla="*/ 143 w 347"/>
                  <a:gd name="T5" fmla="*/ 547 h 1341"/>
                  <a:gd name="T6" fmla="*/ 150 w 347"/>
                  <a:gd name="T7" fmla="*/ 776 h 1341"/>
                  <a:gd name="T8" fmla="*/ 134 w 347"/>
                  <a:gd name="T9" fmla="*/ 925 h 1341"/>
                  <a:gd name="T10" fmla="*/ 171 w 347"/>
                  <a:gd name="T11" fmla="*/ 1341 h 1341"/>
                  <a:gd name="T12" fmla="*/ 245 w 347"/>
                  <a:gd name="T13" fmla="*/ 1338 h 1341"/>
                  <a:gd name="T14" fmla="*/ 288 w 347"/>
                  <a:gd name="T15" fmla="*/ 845 h 1341"/>
                  <a:gd name="T16" fmla="*/ 326 w 347"/>
                  <a:gd name="T17" fmla="*/ 717 h 1341"/>
                  <a:gd name="T18" fmla="*/ 336 w 347"/>
                  <a:gd name="T19" fmla="*/ 209 h 1341"/>
                  <a:gd name="T20" fmla="*/ 0 w 347"/>
                  <a:gd name="T21" fmla="*/ 0 h 1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7" h="1341">
                    <a:moveTo>
                      <a:pt x="0" y="0"/>
                    </a:moveTo>
                    <a:cubicBezTo>
                      <a:pt x="0" y="0"/>
                      <a:pt x="69" y="237"/>
                      <a:pt x="112" y="417"/>
                    </a:cubicBezTo>
                    <a:cubicBezTo>
                      <a:pt x="112" y="417"/>
                      <a:pt x="134" y="506"/>
                      <a:pt x="143" y="547"/>
                    </a:cubicBezTo>
                    <a:cubicBezTo>
                      <a:pt x="149" y="577"/>
                      <a:pt x="173" y="692"/>
                      <a:pt x="150" y="776"/>
                    </a:cubicBezTo>
                    <a:cubicBezTo>
                      <a:pt x="136" y="831"/>
                      <a:pt x="134" y="853"/>
                      <a:pt x="134" y="925"/>
                    </a:cubicBezTo>
                    <a:cubicBezTo>
                      <a:pt x="135" y="1004"/>
                      <a:pt x="184" y="1283"/>
                      <a:pt x="171" y="1341"/>
                    </a:cubicBezTo>
                    <a:cubicBezTo>
                      <a:pt x="245" y="1338"/>
                      <a:pt x="245" y="1338"/>
                      <a:pt x="245" y="1338"/>
                    </a:cubicBezTo>
                    <a:cubicBezTo>
                      <a:pt x="245" y="1338"/>
                      <a:pt x="279" y="861"/>
                      <a:pt x="288" y="845"/>
                    </a:cubicBezTo>
                    <a:cubicBezTo>
                      <a:pt x="296" y="828"/>
                      <a:pt x="321" y="792"/>
                      <a:pt x="326" y="717"/>
                    </a:cubicBezTo>
                    <a:cubicBezTo>
                      <a:pt x="347" y="408"/>
                      <a:pt x="334" y="294"/>
                      <a:pt x="336" y="209"/>
                    </a:cubicBezTo>
                    <a:cubicBezTo>
                      <a:pt x="338" y="12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EA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1" name="Freeform 8"/>
              <p:cNvSpPr/>
              <p:nvPr/>
            </p:nvSpPr>
            <p:spPr bwMode="auto">
              <a:xfrm>
                <a:off x="3821" y="1290"/>
                <a:ext cx="865" cy="942"/>
              </a:xfrm>
              <a:custGeom>
                <a:avLst/>
                <a:gdLst>
                  <a:gd name="T0" fmla="*/ 419 w 512"/>
                  <a:gd name="T1" fmla="*/ 0 h 559"/>
                  <a:gd name="T2" fmla="*/ 462 w 512"/>
                  <a:gd name="T3" fmla="*/ 215 h 559"/>
                  <a:gd name="T4" fmla="*/ 474 w 512"/>
                  <a:gd name="T5" fmla="*/ 327 h 559"/>
                  <a:gd name="T6" fmla="*/ 387 w 512"/>
                  <a:gd name="T7" fmla="*/ 362 h 559"/>
                  <a:gd name="T8" fmla="*/ 315 w 512"/>
                  <a:gd name="T9" fmla="*/ 438 h 559"/>
                  <a:gd name="T10" fmla="*/ 70 w 512"/>
                  <a:gd name="T11" fmla="*/ 547 h 559"/>
                  <a:gd name="T12" fmla="*/ 0 w 512"/>
                  <a:gd name="T13" fmla="*/ 559 h 559"/>
                  <a:gd name="T14" fmla="*/ 8 w 512"/>
                  <a:gd name="T15" fmla="*/ 326 h 559"/>
                  <a:gd name="T16" fmla="*/ 108 w 512"/>
                  <a:gd name="T17" fmla="*/ 291 h 559"/>
                  <a:gd name="T18" fmla="*/ 307 w 512"/>
                  <a:gd name="T19" fmla="*/ 49 h 559"/>
                  <a:gd name="T20" fmla="*/ 419 w 512"/>
                  <a:gd name="T21" fmla="*/ 0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2" h="559">
                    <a:moveTo>
                      <a:pt x="419" y="0"/>
                    </a:moveTo>
                    <a:cubicBezTo>
                      <a:pt x="419" y="0"/>
                      <a:pt x="449" y="193"/>
                      <a:pt x="462" y="215"/>
                    </a:cubicBezTo>
                    <a:cubicBezTo>
                      <a:pt x="474" y="237"/>
                      <a:pt x="512" y="293"/>
                      <a:pt x="474" y="327"/>
                    </a:cubicBezTo>
                    <a:cubicBezTo>
                      <a:pt x="436" y="362"/>
                      <a:pt x="387" y="362"/>
                      <a:pt x="387" y="362"/>
                    </a:cubicBezTo>
                    <a:cubicBezTo>
                      <a:pt x="387" y="362"/>
                      <a:pt x="339" y="422"/>
                      <a:pt x="315" y="438"/>
                    </a:cubicBezTo>
                    <a:cubicBezTo>
                      <a:pt x="288" y="455"/>
                      <a:pt x="118" y="538"/>
                      <a:pt x="70" y="547"/>
                    </a:cubicBezTo>
                    <a:cubicBezTo>
                      <a:pt x="22" y="556"/>
                      <a:pt x="0" y="559"/>
                      <a:pt x="0" y="559"/>
                    </a:cubicBezTo>
                    <a:cubicBezTo>
                      <a:pt x="8" y="326"/>
                      <a:pt x="8" y="326"/>
                      <a:pt x="8" y="326"/>
                    </a:cubicBezTo>
                    <a:cubicBezTo>
                      <a:pt x="8" y="326"/>
                      <a:pt x="76" y="317"/>
                      <a:pt x="108" y="291"/>
                    </a:cubicBezTo>
                    <a:cubicBezTo>
                      <a:pt x="140" y="264"/>
                      <a:pt x="291" y="85"/>
                      <a:pt x="307" y="49"/>
                    </a:cubicBezTo>
                    <a:cubicBezTo>
                      <a:pt x="323" y="14"/>
                      <a:pt x="419" y="0"/>
                      <a:pt x="419" y="0"/>
                    </a:cubicBezTo>
                    <a:close/>
                  </a:path>
                </a:pathLst>
              </a:custGeom>
              <a:solidFill>
                <a:srgbClr val="EEA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2" name="Freeform 9"/>
              <p:cNvSpPr/>
              <p:nvPr/>
            </p:nvSpPr>
            <p:spPr bwMode="auto">
              <a:xfrm>
                <a:off x="2909" y="285"/>
                <a:ext cx="1004" cy="1988"/>
              </a:xfrm>
              <a:custGeom>
                <a:avLst/>
                <a:gdLst>
                  <a:gd name="T0" fmla="*/ 540 w 594"/>
                  <a:gd name="T1" fmla="*/ 1155 h 1179"/>
                  <a:gd name="T2" fmla="*/ 400 w 594"/>
                  <a:gd name="T3" fmla="*/ 1141 h 1179"/>
                  <a:gd name="T4" fmla="*/ 217 w 594"/>
                  <a:gd name="T5" fmla="*/ 979 h 1179"/>
                  <a:gd name="T6" fmla="*/ 36 w 594"/>
                  <a:gd name="T7" fmla="*/ 470 h 1179"/>
                  <a:gd name="T8" fmla="*/ 36 w 594"/>
                  <a:gd name="T9" fmla="*/ 310 h 1179"/>
                  <a:gd name="T10" fmla="*/ 493 w 594"/>
                  <a:gd name="T11" fmla="*/ 0 h 1179"/>
                  <a:gd name="T12" fmla="*/ 542 w 594"/>
                  <a:gd name="T13" fmla="*/ 55 h 1179"/>
                  <a:gd name="T14" fmla="*/ 288 w 594"/>
                  <a:gd name="T15" fmla="*/ 301 h 1179"/>
                  <a:gd name="T16" fmla="*/ 188 w 594"/>
                  <a:gd name="T17" fmla="*/ 414 h 1179"/>
                  <a:gd name="T18" fmla="*/ 350 w 594"/>
                  <a:gd name="T19" fmla="*/ 682 h 1179"/>
                  <a:gd name="T20" fmla="*/ 427 w 594"/>
                  <a:gd name="T21" fmla="*/ 875 h 1179"/>
                  <a:gd name="T22" fmla="*/ 548 w 594"/>
                  <a:gd name="T23" fmla="*/ 922 h 1179"/>
                  <a:gd name="T24" fmla="*/ 540 w 594"/>
                  <a:gd name="T25" fmla="*/ 1155 h 1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4" h="1179">
                    <a:moveTo>
                      <a:pt x="540" y="1155"/>
                    </a:moveTo>
                    <a:cubicBezTo>
                      <a:pt x="540" y="1155"/>
                      <a:pt x="483" y="1179"/>
                      <a:pt x="400" y="1141"/>
                    </a:cubicBezTo>
                    <a:cubicBezTo>
                      <a:pt x="317" y="1103"/>
                      <a:pt x="238" y="1020"/>
                      <a:pt x="217" y="979"/>
                    </a:cubicBezTo>
                    <a:cubicBezTo>
                      <a:pt x="196" y="938"/>
                      <a:pt x="64" y="517"/>
                      <a:pt x="36" y="470"/>
                    </a:cubicBezTo>
                    <a:cubicBezTo>
                      <a:pt x="8" y="424"/>
                      <a:pt x="0" y="341"/>
                      <a:pt x="36" y="310"/>
                    </a:cubicBezTo>
                    <a:cubicBezTo>
                      <a:pt x="72" y="279"/>
                      <a:pt x="493" y="0"/>
                      <a:pt x="493" y="0"/>
                    </a:cubicBezTo>
                    <a:cubicBezTo>
                      <a:pt x="542" y="55"/>
                      <a:pt x="542" y="55"/>
                      <a:pt x="542" y="55"/>
                    </a:cubicBezTo>
                    <a:cubicBezTo>
                      <a:pt x="542" y="55"/>
                      <a:pt x="396" y="250"/>
                      <a:pt x="288" y="301"/>
                    </a:cubicBezTo>
                    <a:cubicBezTo>
                      <a:pt x="179" y="353"/>
                      <a:pt x="164" y="353"/>
                      <a:pt x="188" y="414"/>
                    </a:cubicBezTo>
                    <a:cubicBezTo>
                      <a:pt x="212" y="474"/>
                      <a:pt x="315" y="576"/>
                      <a:pt x="350" y="682"/>
                    </a:cubicBezTo>
                    <a:cubicBezTo>
                      <a:pt x="384" y="789"/>
                      <a:pt x="389" y="858"/>
                      <a:pt x="427" y="875"/>
                    </a:cubicBezTo>
                    <a:cubicBezTo>
                      <a:pt x="465" y="893"/>
                      <a:pt x="496" y="875"/>
                      <a:pt x="548" y="922"/>
                    </a:cubicBezTo>
                    <a:cubicBezTo>
                      <a:pt x="594" y="964"/>
                      <a:pt x="540" y="1155"/>
                      <a:pt x="540" y="1155"/>
                    </a:cubicBezTo>
                    <a:close/>
                  </a:path>
                </a:pathLst>
              </a:custGeom>
              <a:solidFill>
                <a:srgbClr val="EEA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3" name="Freeform 10"/>
              <p:cNvSpPr/>
              <p:nvPr/>
            </p:nvSpPr>
            <p:spPr bwMode="auto">
              <a:xfrm>
                <a:off x="3940" y="169"/>
                <a:ext cx="60" cy="54"/>
              </a:xfrm>
              <a:custGeom>
                <a:avLst/>
                <a:gdLst>
                  <a:gd name="T0" fmla="*/ 36 w 36"/>
                  <a:gd name="T1" fmla="*/ 32 h 32"/>
                  <a:gd name="T2" fmla="*/ 7 w 36"/>
                  <a:gd name="T3" fmla="*/ 14 h 32"/>
                  <a:gd name="T4" fmla="*/ 23 w 36"/>
                  <a:gd name="T5" fmla="*/ 2 h 32"/>
                  <a:gd name="T6" fmla="*/ 36 w 36"/>
                  <a:gd name="T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2">
                    <a:moveTo>
                      <a:pt x="36" y="32"/>
                    </a:moveTo>
                    <a:cubicBezTo>
                      <a:pt x="36" y="32"/>
                      <a:pt x="14" y="18"/>
                      <a:pt x="7" y="14"/>
                    </a:cubicBezTo>
                    <a:cubicBezTo>
                      <a:pt x="0" y="11"/>
                      <a:pt x="14" y="0"/>
                      <a:pt x="23" y="2"/>
                    </a:cubicBezTo>
                    <a:cubicBezTo>
                      <a:pt x="33" y="5"/>
                      <a:pt x="36" y="32"/>
                      <a:pt x="36" y="32"/>
                    </a:cubicBezTo>
                    <a:close/>
                  </a:path>
                </a:pathLst>
              </a:custGeom>
              <a:solidFill>
                <a:srgbClr val="EEA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4" name="Freeform 11"/>
              <p:cNvSpPr/>
              <p:nvPr/>
            </p:nvSpPr>
            <p:spPr bwMode="auto">
              <a:xfrm>
                <a:off x="3962" y="32"/>
                <a:ext cx="290" cy="273"/>
              </a:xfrm>
              <a:custGeom>
                <a:avLst/>
                <a:gdLst>
                  <a:gd name="T0" fmla="*/ 81 w 172"/>
                  <a:gd name="T1" fmla="*/ 1 h 162"/>
                  <a:gd name="T2" fmla="*/ 96 w 172"/>
                  <a:gd name="T3" fmla="*/ 10 h 162"/>
                  <a:gd name="T4" fmla="*/ 107 w 172"/>
                  <a:gd name="T5" fmla="*/ 24 h 162"/>
                  <a:gd name="T6" fmla="*/ 111 w 172"/>
                  <a:gd name="T7" fmla="*/ 28 h 162"/>
                  <a:gd name="T8" fmla="*/ 134 w 172"/>
                  <a:gd name="T9" fmla="*/ 51 h 162"/>
                  <a:gd name="T10" fmla="*/ 172 w 172"/>
                  <a:gd name="T11" fmla="*/ 126 h 162"/>
                  <a:gd name="T12" fmla="*/ 146 w 172"/>
                  <a:gd name="T13" fmla="*/ 150 h 162"/>
                  <a:gd name="T14" fmla="*/ 119 w 172"/>
                  <a:gd name="T15" fmla="*/ 162 h 162"/>
                  <a:gd name="T16" fmla="*/ 22 w 172"/>
                  <a:gd name="T17" fmla="*/ 118 h 162"/>
                  <a:gd name="T18" fmla="*/ 20 w 172"/>
                  <a:gd name="T19" fmla="*/ 115 h 162"/>
                  <a:gd name="T20" fmla="*/ 10 w 172"/>
                  <a:gd name="T21" fmla="*/ 91 h 162"/>
                  <a:gd name="T22" fmla="*/ 3 w 172"/>
                  <a:gd name="T23" fmla="*/ 63 h 162"/>
                  <a:gd name="T24" fmla="*/ 19 w 172"/>
                  <a:gd name="T25" fmla="*/ 50 h 162"/>
                  <a:gd name="T26" fmla="*/ 39 w 172"/>
                  <a:gd name="T27" fmla="*/ 30 h 162"/>
                  <a:gd name="T28" fmla="*/ 62 w 172"/>
                  <a:gd name="T29" fmla="*/ 14 h 162"/>
                  <a:gd name="T30" fmla="*/ 81 w 172"/>
                  <a:gd name="T31" fmla="*/ 1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2" h="162">
                    <a:moveTo>
                      <a:pt x="81" y="1"/>
                    </a:moveTo>
                    <a:cubicBezTo>
                      <a:pt x="81" y="1"/>
                      <a:pt x="92" y="6"/>
                      <a:pt x="96" y="10"/>
                    </a:cubicBezTo>
                    <a:cubicBezTo>
                      <a:pt x="96" y="10"/>
                      <a:pt x="102" y="19"/>
                      <a:pt x="107" y="24"/>
                    </a:cubicBezTo>
                    <a:cubicBezTo>
                      <a:pt x="109" y="26"/>
                      <a:pt x="110" y="28"/>
                      <a:pt x="111" y="28"/>
                    </a:cubicBezTo>
                    <a:cubicBezTo>
                      <a:pt x="116" y="32"/>
                      <a:pt x="126" y="39"/>
                      <a:pt x="134" y="51"/>
                    </a:cubicBezTo>
                    <a:cubicBezTo>
                      <a:pt x="142" y="63"/>
                      <a:pt x="172" y="126"/>
                      <a:pt x="172" y="126"/>
                    </a:cubicBezTo>
                    <a:cubicBezTo>
                      <a:pt x="146" y="150"/>
                      <a:pt x="146" y="150"/>
                      <a:pt x="146" y="150"/>
                    </a:cubicBezTo>
                    <a:cubicBezTo>
                      <a:pt x="119" y="162"/>
                      <a:pt x="119" y="162"/>
                      <a:pt x="119" y="162"/>
                    </a:cubicBezTo>
                    <a:cubicBezTo>
                      <a:pt x="119" y="162"/>
                      <a:pt x="31" y="128"/>
                      <a:pt x="22" y="118"/>
                    </a:cubicBezTo>
                    <a:cubicBezTo>
                      <a:pt x="21" y="117"/>
                      <a:pt x="20" y="116"/>
                      <a:pt x="20" y="115"/>
                    </a:cubicBezTo>
                    <a:cubicBezTo>
                      <a:pt x="13" y="105"/>
                      <a:pt x="12" y="96"/>
                      <a:pt x="10" y="91"/>
                    </a:cubicBezTo>
                    <a:cubicBezTo>
                      <a:pt x="9" y="89"/>
                      <a:pt x="0" y="69"/>
                      <a:pt x="3" y="63"/>
                    </a:cubicBezTo>
                    <a:cubicBezTo>
                      <a:pt x="7" y="55"/>
                      <a:pt x="13" y="51"/>
                      <a:pt x="19" y="50"/>
                    </a:cubicBezTo>
                    <a:cubicBezTo>
                      <a:pt x="19" y="50"/>
                      <a:pt x="28" y="35"/>
                      <a:pt x="39" y="30"/>
                    </a:cubicBezTo>
                    <a:cubicBezTo>
                      <a:pt x="39" y="30"/>
                      <a:pt x="46" y="16"/>
                      <a:pt x="62" y="14"/>
                    </a:cubicBezTo>
                    <a:cubicBezTo>
                      <a:pt x="62" y="14"/>
                      <a:pt x="71" y="0"/>
                      <a:pt x="81" y="1"/>
                    </a:cubicBezTo>
                    <a:close/>
                  </a:path>
                </a:pathLst>
              </a:custGeom>
              <a:solidFill>
                <a:srgbClr val="FFB4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5" name="Freeform 12"/>
              <p:cNvSpPr/>
              <p:nvPr/>
            </p:nvSpPr>
            <p:spPr bwMode="auto">
              <a:xfrm>
                <a:off x="3984" y="1290"/>
                <a:ext cx="702" cy="818"/>
              </a:xfrm>
              <a:custGeom>
                <a:avLst/>
                <a:gdLst>
                  <a:gd name="T0" fmla="*/ 378 w 416"/>
                  <a:gd name="T1" fmla="*/ 327 h 485"/>
                  <a:gd name="T2" fmla="*/ 291 w 416"/>
                  <a:gd name="T3" fmla="*/ 362 h 485"/>
                  <a:gd name="T4" fmla="*/ 147 w 416"/>
                  <a:gd name="T5" fmla="*/ 485 h 485"/>
                  <a:gd name="T6" fmla="*/ 0 w 416"/>
                  <a:gd name="T7" fmla="*/ 299 h 485"/>
                  <a:gd name="T8" fmla="*/ 211 w 416"/>
                  <a:gd name="T9" fmla="*/ 49 h 485"/>
                  <a:gd name="T10" fmla="*/ 323 w 416"/>
                  <a:gd name="T11" fmla="*/ 0 h 485"/>
                  <a:gd name="T12" fmla="*/ 366 w 416"/>
                  <a:gd name="T13" fmla="*/ 215 h 485"/>
                  <a:gd name="T14" fmla="*/ 378 w 416"/>
                  <a:gd name="T15" fmla="*/ 327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6" h="485">
                    <a:moveTo>
                      <a:pt x="378" y="327"/>
                    </a:moveTo>
                    <a:cubicBezTo>
                      <a:pt x="340" y="362"/>
                      <a:pt x="291" y="362"/>
                      <a:pt x="291" y="362"/>
                    </a:cubicBezTo>
                    <a:cubicBezTo>
                      <a:pt x="251" y="411"/>
                      <a:pt x="205" y="457"/>
                      <a:pt x="147" y="485"/>
                    </a:cubicBezTo>
                    <a:cubicBezTo>
                      <a:pt x="92" y="390"/>
                      <a:pt x="0" y="299"/>
                      <a:pt x="0" y="299"/>
                    </a:cubicBezTo>
                    <a:cubicBezTo>
                      <a:pt x="36" y="278"/>
                      <a:pt x="196" y="82"/>
                      <a:pt x="211" y="49"/>
                    </a:cubicBezTo>
                    <a:cubicBezTo>
                      <a:pt x="227" y="14"/>
                      <a:pt x="323" y="0"/>
                      <a:pt x="323" y="0"/>
                    </a:cubicBezTo>
                    <a:cubicBezTo>
                      <a:pt x="323" y="0"/>
                      <a:pt x="353" y="193"/>
                      <a:pt x="366" y="215"/>
                    </a:cubicBezTo>
                    <a:cubicBezTo>
                      <a:pt x="378" y="237"/>
                      <a:pt x="416" y="293"/>
                      <a:pt x="378" y="327"/>
                    </a:cubicBezTo>
                    <a:close/>
                  </a:path>
                </a:pathLst>
              </a:custGeom>
              <a:solidFill>
                <a:srgbClr val="285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6" name="Freeform 13"/>
              <p:cNvSpPr/>
              <p:nvPr/>
            </p:nvSpPr>
            <p:spPr bwMode="auto">
              <a:xfrm>
                <a:off x="3279" y="1835"/>
                <a:ext cx="661" cy="903"/>
              </a:xfrm>
              <a:custGeom>
                <a:avLst/>
                <a:gdLst>
                  <a:gd name="T0" fmla="*/ 336 w 391"/>
                  <a:gd name="T1" fmla="*/ 256 h 536"/>
                  <a:gd name="T2" fmla="*/ 337 w 391"/>
                  <a:gd name="T3" fmla="*/ 512 h 536"/>
                  <a:gd name="T4" fmla="*/ 136 w 391"/>
                  <a:gd name="T5" fmla="*/ 519 h 536"/>
                  <a:gd name="T6" fmla="*/ 112 w 391"/>
                  <a:gd name="T7" fmla="*/ 420 h 536"/>
                  <a:gd name="T8" fmla="*/ 0 w 391"/>
                  <a:gd name="T9" fmla="*/ 3 h 536"/>
                  <a:gd name="T10" fmla="*/ 322 w 391"/>
                  <a:gd name="T11" fmla="*/ 179 h 536"/>
                  <a:gd name="T12" fmla="*/ 329 w 391"/>
                  <a:gd name="T13" fmla="*/ 3 h 536"/>
                  <a:gd name="T14" fmla="*/ 347 w 391"/>
                  <a:gd name="T15" fmla="*/ 0 h 536"/>
                  <a:gd name="T16" fmla="*/ 391 w 391"/>
                  <a:gd name="T17" fmla="*/ 204 h 536"/>
                  <a:gd name="T18" fmla="*/ 336 w 391"/>
                  <a:gd name="T19" fmla="*/ 212 h 536"/>
                  <a:gd name="T20" fmla="*/ 336 w 391"/>
                  <a:gd name="T21" fmla="*/ 233 h 536"/>
                  <a:gd name="T22" fmla="*/ 336 w 391"/>
                  <a:gd name="T23" fmla="*/ 235 h 536"/>
                  <a:gd name="T24" fmla="*/ 336 w 391"/>
                  <a:gd name="T25" fmla="*/ 256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1" h="536">
                    <a:moveTo>
                      <a:pt x="336" y="256"/>
                    </a:moveTo>
                    <a:cubicBezTo>
                      <a:pt x="337" y="313"/>
                      <a:pt x="340" y="387"/>
                      <a:pt x="337" y="512"/>
                    </a:cubicBezTo>
                    <a:cubicBezTo>
                      <a:pt x="223" y="536"/>
                      <a:pt x="136" y="519"/>
                      <a:pt x="136" y="519"/>
                    </a:cubicBezTo>
                    <a:cubicBezTo>
                      <a:pt x="126" y="475"/>
                      <a:pt x="112" y="420"/>
                      <a:pt x="112" y="420"/>
                    </a:cubicBezTo>
                    <a:cubicBezTo>
                      <a:pt x="69" y="240"/>
                      <a:pt x="0" y="3"/>
                      <a:pt x="0" y="3"/>
                    </a:cubicBezTo>
                    <a:cubicBezTo>
                      <a:pt x="0" y="3"/>
                      <a:pt x="259" y="99"/>
                      <a:pt x="322" y="179"/>
                    </a:cubicBezTo>
                    <a:cubicBezTo>
                      <a:pt x="329" y="3"/>
                      <a:pt x="329" y="3"/>
                      <a:pt x="329" y="3"/>
                    </a:cubicBezTo>
                    <a:cubicBezTo>
                      <a:pt x="329" y="3"/>
                      <a:pt x="336" y="2"/>
                      <a:pt x="347" y="0"/>
                    </a:cubicBezTo>
                    <a:cubicBezTo>
                      <a:pt x="391" y="104"/>
                      <a:pt x="391" y="204"/>
                      <a:pt x="391" y="204"/>
                    </a:cubicBezTo>
                    <a:cubicBezTo>
                      <a:pt x="365" y="208"/>
                      <a:pt x="347" y="211"/>
                      <a:pt x="336" y="212"/>
                    </a:cubicBezTo>
                    <a:cubicBezTo>
                      <a:pt x="336" y="219"/>
                      <a:pt x="336" y="226"/>
                      <a:pt x="336" y="233"/>
                    </a:cubicBezTo>
                    <a:cubicBezTo>
                      <a:pt x="336" y="234"/>
                      <a:pt x="336" y="235"/>
                      <a:pt x="336" y="235"/>
                    </a:cubicBezTo>
                    <a:cubicBezTo>
                      <a:pt x="336" y="242"/>
                      <a:pt x="336" y="249"/>
                      <a:pt x="336" y="256"/>
                    </a:cubicBezTo>
                    <a:close/>
                  </a:path>
                </a:pathLst>
              </a:custGeom>
              <a:solidFill>
                <a:srgbClr val="285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7" name="Freeform 14"/>
              <p:cNvSpPr/>
              <p:nvPr/>
            </p:nvSpPr>
            <p:spPr bwMode="auto">
              <a:xfrm>
                <a:off x="3142" y="1374"/>
                <a:ext cx="809" cy="960"/>
              </a:xfrm>
              <a:custGeom>
                <a:avLst/>
                <a:gdLst>
                  <a:gd name="T0" fmla="*/ 472 w 479"/>
                  <a:gd name="T1" fmla="*/ 497 h 569"/>
                  <a:gd name="T2" fmla="*/ 417 w 479"/>
                  <a:gd name="T3" fmla="*/ 506 h 569"/>
                  <a:gd name="T4" fmla="*/ 402 w 479"/>
                  <a:gd name="T5" fmla="*/ 509 h 569"/>
                  <a:gd name="T6" fmla="*/ 227 w 479"/>
                  <a:gd name="T7" fmla="*/ 532 h 569"/>
                  <a:gd name="T8" fmla="*/ 79 w 479"/>
                  <a:gd name="T9" fmla="*/ 333 h 569"/>
                  <a:gd name="T10" fmla="*/ 0 w 479"/>
                  <a:gd name="T11" fmla="*/ 108 h 569"/>
                  <a:gd name="T12" fmla="*/ 198 w 479"/>
                  <a:gd name="T13" fmla="*/ 0 h 569"/>
                  <a:gd name="T14" fmla="*/ 198 w 479"/>
                  <a:gd name="T15" fmla="*/ 0 h 569"/>
                  <a:gd name="T16" fmla="*/ 212 w 479"/>
                  <a:gd name="T17" fmla="*/ 36 h 569"/>
                  <a:gd name="T18" fmla="*/ 289 w 479"/>
                  <a:gd name="T19" fmla="*/ 229 h 569"/>
                  <a:gd name="T20" fmla="*/ 410 w 479"/>
                  <a:gd name="T21" fmla="*/ 276 h 569"/>
                  <a:gd name="T22" fmla="*/ 428 w 479"/>
                  <a:gd name="T23" fmla="*/ 273 h 569"/>
                  <a:gd name="T24" fmla="*/ 472 w 479"/>
                  <a:gd name="T25" fmla="*/ 497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9" h="569">
                    <a:moveTo>
                      <a:pt x="472" y="497"/>
                    </a:moveTo>
                    <a:cubicBezTo>
                      <a:pt x="446" y="502"/>
                      <a:pt x="428" y="505"/>
                      <a:pt x="417" y="506"/>
                    </a:cubicBezTo>
                    <a:cubicBezTo>
                      <a:pt x="407" y="508"/>
                      <a:pt x="402" y="509"/>
                      <a:pt x="402" y="509"/>
                    </a:cubicBezTo>
                    <a:cubicBezTo>
                      <a:pt x="402" y="509"/>
                      <a:pt x="310" y="569"/>
                      <a:pt x="227" y="532"/>
                    </a:cubicBezTo>
                    <a:cubicBezTo>
                      <a:pt x="144" y="494"/>
                      <a:pt x="100" y="374"/>
                      <a:pt x="79" y="333"/>
                    </a:cubicBezTo>
                    <a:cubicBezTo>
                      <a:pt x="70" y="314"/>
                      <a:pt x="36" y="215"/>
                      <a:pt x="0" y="108"/>
                    </a:cubicBezTo>
                    <a:cubicBezTo>
                      <a:pt x="91" y="69"/>
                      <a:pt x="198" y="0"/>
                      <a:pt x="198" y="0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203" y="12"/>
                      <a:pt x="208" y="24"/>
                      <a:pt x="212" y="36"/>
                    </a:cubicBezTo>
                    <a:cubicBezTo>
                      <a:pt x="246" y="143"/>
                      <a:pt x="251" y="212"/>
                      <a:pt x="289" y="229"/>
                    </a:cubicBezTo>
                    <a:cubicBezTo>
                      <a:pt x="327" y="247"/>
                      <a:pt x="358" y="229"/>
                      <a:pt x="410" y="276"/>
                    </a:cubicBezTo>
                    <a:cubicBezTo>
                      <a:pt x="410" y="276"/>
                      <a:pt x="417" y="275"/>
                      <a:pt x="428" y="273"/>
                    </a:cubicBezTo>
                    <a:cubicBezTo>
                      <a:pt x="479" y="387"/>
                      <a:pt x="472" y="497"/>
                      <a:pt x="472" y="497"/>
                    </a:cubicBezTo>
                    <a:close/>
                  </a:path>
                </a:pathLst>
              </a:custGeom>
              <a:solidFill>
                <a:srgbClr val="285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8" name="Freeform 15"/>
              <p:cNvSpPr/>
              <p:nvPr/>
            </p:nvSpPr>
            <p:spPr bwMode="auto">
              <a:xfrm>
                <a:off x="4164" y="752"/>
                <a:ext cx="272" cy="717"/>
              </a:xfrm>
              <a:custGeom>
                <a:avLst/>
                <a:gdLst>
                  <a:gd name="T0" fmla="*/ 156 w 161"/>
                  <a:gd name="T1" fmla="*/ 49 h 425"/>
                  <a:gd name="T2" fmla="*/ 138 w 161"/>
                  <a:gd name="T3" fmla="*/ 269 h 425"/>
                  <a:gd name="T4" fmla="*/ 36 w 161"/>
                  <a:gd name="T5" fmla="*/ 425 h 425"/>
                  <a:gd name="T6" fmla="*/ 88 w 161"/>
                  <a:gd name="T7" fmla="*/ 328 h 425"/>
                  <a:gd name="T8" fmla="*/ 43 w 161"/>
                  <a:gd name="T9" fmla="*/ 71 h 425"/>
                  <a:gd name="T10" fmla="*/ 161 w 161"/>
                  <a:gd name="T11" fmla="*/ 46 h 425"/>
                  <a:gd name="T12" fmla="*/ 156 w 161"/>
                  <a:gd name="T13" fmla="*/ 49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" h="425">
                    <a:moveTo>
                      <a:pt x="156" y="49"/>
                    </a:moveTo>
                    <a:cubicBezTo>
                      <a:pt x="121" y="63"/>
                      <a:pt x="141" y="136"/>
                      <a:pt x="138" y="269"/>
                    </a:cubicBezTo>
                    <a:cubicBezTo>
                      <a:pt x="134" y="401"/>
                      <a:pt x="36" y="425"/>
                      <a:pt x="36" y="425"/>
                    </a:cubicBezTo>
                    <a:cubicBezTo>
                      <a:pt x="36" y="425"/>
                      <a:pt x="80" y="375"/>
                      <a:pt x="88" y="328"/>
                    </a:cubicBezTo>
                    <a:cubicBezTo>
                      <a:pt x="97" y="281"/>
                      <a:pt x="0" y="164"/>
                      <a:pt x="43" y="71"/>
                    </a:cubicBezTo>
                    <a:cubicBezTo>
                      <a:pt x="75" y="0"/>
                      <a:pt x="161" y="46"/>
                      <a:pt x="161" y="46"/>
                    </a:cubicBezTo>
                    <a:lnTo>
                      <a:pt x="156" y="49"/>
                    </a:lnTo>
                    <a:close/>
                  </a:path>
                </a:pathLst>
              </a:custGeom>
              <a:solidFill>
                <a:srgbClr val="754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9" name="Freeform 16"/>
              <p:cNvSpPr/>
              <p:nvPr/>
            </p:nvSpPr>
            <p:spPr bwMode="auto">
              <a:xfrm>
                <a:off x="4306" y="825"/>
                <a:ext cx="451" cy="490"/>
              </a:xfrm>
              <a:custGeom>
                <a:avLst/>
                <a:gdLst>
                  <a:gd name="T0" fmla="*/ 135 w 267"/>
                  <a:gd name="T1" fmla="*/ 3 h 291"/>
                  <a:gd name="T2" fmla="*/ 259 w 267"/>
                  <a:gd name="T3" fmla="*/ 101 h 291"/>
                  <a:gd name="T4" fmla="*/ 252 w 267"/>
                  <a:gd name="T5" fmla="*/ 144 h 291"/>
                  <a:gd name="T6" fmla="*/ 262 w 267"/>
                  <a:gd name="T7" fmla="*/ 221 h 291"/>
                  <a:gd name="T8" fmla="*/ 240 w 267"/>
                  <a:gd name="T9" fmla="*/ 228 h 291"/>
                  <a:gd name="T10" fmla="*/ 202 w 267"/>
                  <a:gd name="T11" fmla="*/ 290 h 291"/>
                  <a:gd name="T12" fmla="*/ 58 w 267"/>
                  <a:gd name="T13" fmla="*/ 204 h 291"/>
                  <a:gd name="T14" fmla="*/ 135 w 267"/>
                  <a:gd name="T15" fmla="*/ 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291">
                    <a:moveTo>
                      <a:pt x="135" y="3"/>
                    </a:moveTo>
                    <a:cubicBezTo>
                      <a:pt x="168" y="0"/>
                      <a:pt x="243" y="13"/>
                      <a:pt x="259" y="101"/>
                    </a:cubicBezTo>
                    <a:cubicBezTo>
                      <a:pt x="259" y="101"/>
                      <a:pt x="257" y="125"/>
                      <a:pt x="252" y="144"/>
                    </a:cubicBezTo>
                    <a:cubicBezTo>
                      <a:pt x="247" y="164"/>
                      <a:pt x="267" y="218"/>
                      <a:pt x="262" y="221"/>
                    </a:cubicBezTo>
                    <a:cubicBezTo>
                      <a:pt x="258" y="224"/>
                      <a:pt x="240" y="228"/>
                      <a:pt x="240" y="228"/>
                    </a:cubicBezTo>
                    <a:cubicBezTo>
                      <a:pt x="240" y="228"/>
                      <a:pt x="224" y="290"/>
                      <a:pt x="202" y="290"/>
                    </a:cubicBezTo>
                    <a:cubicBezTo>
                      <a:pt x="181" y="291"/>
                      <a:pt x="100" y="278"/>
                      <a:pt x="58" y="204"/>
                    </a:cubicBezTo>
                    <a:cubicBezTo>
                      <a:pt x="17" y="131"/>
                      <a:pt x="0" y="16"/>
                      <a:pt x="135" y="3"/>
                    </a:cubicBezTo>
                    <a:close/>
                  </a:path>
                </a:pathLst>
              </a:custGeom>
              <a:solidFill>
                <a:srgbClr val="EEA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0" name="Freeform 17"/>
              <p:cNvSpPr/>
              <p:nvPr/>
            </p:nvSpPr>
            <p:spPr bwMode="auto">
              <a:xfrm>
                <a:off x="4272" y="735"/>
                <a:ext cx="482" cy="518"/>
              </a:xfrm>
              <a:custGeom>
                <a:avLst/>
                <a:gdLst>
                  <a:gd name="T0" fmla="*/ 279 w 285"/>
                  <a:gd name="T1" fmla="*/ 154 h 307"/>
                  <a:gd name="T2" fmla="*/ 173 w 285"/>
                  <a:gd name="T3" fmla="*/ 204 h 307"/>
                  <a:gd name="T4" fmla="*/ 90 w 285"/>
                  <a:gd name="T5" fmla="*/ 307 h 307"/>
                  <a:gd name="T6" fmla="*/ 62 w 285"/>
                  <a:gd name="T7" fmla="*/ 86 h 307"/>
                  <a:gd name="T8" fmla="*/ 279 w 285"/>
                  <a:gd name="T9" fmla="*/ 154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307">
                    <a:moveTo>
                      <a:pt x="279" y="154"/>
                    </a:moveTo>
                    <a:cubicBezTo>
                      <a:pt x="279" y="154"/>
                      <a:pt x="226" y="194"/>
                      <a:pt x="173" y="204"/>
                    </a:cubicBezTo>
                    <a:cubicBezTo>
                      <a:pt x="119" y="214"/>
                      <a:pt x="90" y="307"/>
                      <a:pt x="90" y="307"/>
                    </a:cubicBezTo>
                    <a:cubicBezTo>
                      <a:pt x="90" y="307"/>
                      <a:pt x="0" y="172"/>
                      <a:pt x="62" y="86"/>
                    </a:cubicBezTo>
                    <a:cubicBezTo>
                      <a:pt x="125" y="0"/>
                      <a:pt x="285" y="51"/>
                      <a:pt x="279" y="154"/>
                    </a:cubicBezTo>
                    <a:close/>
                  </a:path>
                </a:pathLst>
              </a:custGeom>
              <a:solidFill>
                <a:srgbClr val="754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1" name="Freeform 18"/>
              <p:cNvSpPr/>
              <p:nvPr/>
            </p:nvSpPr>
            <p:spPr bwMode="auto">
              <a:xfrm>
                <a:off x="4448" y="1034"/>
                <a:ext cx="89" cy="133"/>
              </a:xfrm>
              <a:custGeom>
                <a:avLst/>
                <a:gdLst>
                  <a:gd name="T0" fmla="*/ 46 w 53"/>
                  <a:gd name="T1" fmla="*/ 26 h 79"/>
                  <a:gd name="T2" fmla="*/ 16 w 53"/>
                  <a:gd name="T3" fmla="*/ 15 h 79"/>
                  <a:gd name="T4" fmla="*/ 39 w 53"/>
                  <a:gd name="T5" fmla="*/ 73 h 79"/>
                  <a:gd name="T6" fmla="*/ 46 w 53"/>
                  <a:gd name="T7" fmla="*/ 2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79">
                    <a:moveTo>
                      <a:pt x="46" y="26"/>
                    </a:moveTo>
                    <a:cubicBezTo>
                      <a:pt x="45" y="15"/>
                      <a:pt x="33" y="0"/>
                      <a:pt x="16" y="15"/>
                    </a:cubicBezTo>
                    <a:cubicBezTo>
                      <a:pt x="0" y="30"/>
                      <a:pt x="25" y="79"/>
                      <a:pt x="39" y="73"/>
                    </a:cubicBezTo>
                    <a:cubicBezTo>
                      <a:pt x="53" y="68"/>
                      <a:pt x="47" y="36"/>
                      <a:pt x="46" y="26"/>
                    </a:cubicBezTo>
                    <a:close/>
                  </a:path>
                </a:pathLst>
              </a:custGeom>
              <a:solidFill>
                <a:srgbClr val="EEA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2" name="Freeform 19"/>
              <p:cNvSpPr/>
              <p:nvPr/>
            </p:nvSpPr>
            <p:spPr bwMode="auto">
              <a:xfrm>
                <a:off x="4163" y="245"/>
                <a:ext cx="521" cy="1289"/>
              </a:xfrm>
              <a:custGeom>
                <a:avLst/>
                <a:gdLst>
                  <a:gd name="T0" fmla="*/ 133 w 309"/>
                  <a:gd name="T1" fmla="*/ 755 h 765"/>
                  <a:gd name="T2" fmla="*/ 89 w 309"/>
                  <a:gd name="T3" fmla="*/ 694 h 765"/>
                  <a:gd name="T4" fmla="*/ 144 w 309"/>
                  <a:gd name="T5" fmla="*/ 491 h 765"/>
                  <a:gd name="T6" fmla="*/ 185 w 309"/>
                  <a:gd name="T7" fmla="*/ 275 h 765"/>
                  <a:gd name="T8" fmla="*/ 78 w 309"/>
                  <a:gd name="T9" fmla="*/ 125 h 765"/>
                  <a:gd name="T10" fmla="*/ 0 w 309"/>
                  <a:gd name="T11" fmla="*/ 36 h 765"/>
                  <a:gd name="T12" fmla="*/ 53 w 309"/>
                  <a:gd name="T13" fmla="*/ 0 h 765"/>
                  <a:gd name="T14" fmla="*/ 283 w 309"/>
                  <a:gd name="T15" fmla="*/ 223 h 765"/>
                  <a:gd name="T16" fmla="*/ 231 w 309"/>
                  <a:gd name="T17" fmla="*/ 620 h 765"/>
                  <a:gd name="T18" fmla="*/ 133 w 309"/>
                  <a:gd name="T19" fmla="*/ 755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9" h="765">
                    <a:moveTo>
                      <a:pt x="133" y="755"/>
                    </a:moveTo>
                    <a:cubicBezTo>
                      <a:pt x="133" y="755"/>
                      <a:pt x="73" y="756"/>
                      <a:pt x="89" y="694"/>
                    </a:cubicBezTo>
                    <a:cubicBezTo>
                      <a:pt x="113" y="605"/>
                      <a:pt x="139" y="518"/>
                      <a:pt x="144" y="491"/>
                    </a:cubicBezTo>
                    <a:cubicBezTo>
                      <a:pt x="150" y="464"/>
                      <a:pt x="194" y="288"/>
                      <a:pt x="185" y="275"/>
                    </a:cubicBezTo>
                    <a:cubicBezTo>
                      <a:pt x="177" y="264"/>
                      <a:pt x="139" y="195"/>
                      <a:pt x="78" y="125"/>
                    </a:cubicBezTo>
                    <a:cubicBezTo>
                      <a:pt x="17" y="54"/>
                      <a:pt x="0" y="36"/>
                      <a:pt x="0" y="36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267" y="201"/>
                      <a:pt x="283" y="223"/>
                    </a:cubicBezTo>
                    <a:cubicBezTo>
                      <a:pt x="309" y="260"/>
                      <a:pt x="231" y="620"/>
                      <a:pt x="231" y="620"/>
                    </a:cubicBezTo>
                    <a:cubicBezTo>
                      <a:pt x="231" y="620"/>
                      <a:pt x="228" y="765"/>
                      <a:pt x="133" y="755"/>
                    </a:cubicBezTo>
                    <a:close/>
                  </a:path>
                </a:pathLst>
              </a:custGeom>
              <a:solidFill>
                <a:srgbClr val="FFB4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3" name="Freeform 20"/>
              <p:cNvSpPr/>
              <p:nvPr/>
            </p:nvSpPr>
            <p:spPr bwMode="auto">
              <a:xfrm>
                <a:off x="3428" y="2108"/>
                <a:ext cx="419" cy="202"/>
              </a:xfrm>
              <a:custGeom>
                <a:avLst/>
                <a:gdLst>
                  <a:gd name="T0" fmla="*/ 248 w 248"/>
                  <a:gd name="T1" fmla="*/ 120 h 120"/>
                  <a:gd name="T2" fmla="*/ 0 w 248"/>
                  <a:gd name="T3" fmla="*/ 0 h 120"/>
                  <a:gd name="T4" fmla="*/ 248 w 248"/>
                  <a:gd name="T5" fmla="*/ 71 h 120"/>
                  <a:gd name="T6" fmla="*/ 248 w 248"/>
                  <a:gd name="T7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" h="120">
                    <a:moveTo>
                      <a:pt x="248" y="120"/>
                    </a:moveTo>
                    <a:cubicBezTo>
                      <a:pt x="56" y="94"/>
                      <a:pt x="1" y="1"/>
                      <a:pt x="0" y="0"/>
                    </a:cubicBezTo>
                    <a:cubicBezTo>
                      <a:pt x="140" y="103"/>
                      <a:pt x="248" y="71"/>
                      <a:pt x="248" y="71"/>
                    </a:cubicBezTo>
                    <a:cubicBezTo>
                      <a:pt x="248" y="86"/>
                      <a:pt x="248" y="102"/>
                      <a:pt x="248" y="120"/>
                    </a:cubicBezTo>
                    <a:close/>
                  </a:path>
                </a:pathLst>
              </a:custGeom>
              <a:solidFill>
                <a:srgbClr val="2041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4" name="Freeform 21"/>
              <p:cNvSpPr/>
              <p:nvPr/>
            </p:nvSpPr>
            <p:spPr bwMode="auto">
              <a:xfrm>
                <a:off x="4218" y="1293"/>
                <a:ext cx="338" cy="356"/>
              </a:xfrm>
              <a:custGeom>
                <a:avLst/>
                <a:gdLst>
                  <a:gd name="T0" fmla="*/ 190 w 200"/>
                  <a:gd name="T1" fmla="*/ 53 h 211"/>
                  <a:gd name="T2" fmla="*/ 122 w 200"/>
                  <a:gd name="T3" fmla="*/ 187 h 211"/>
                  <a:gd name="T4" fmla="*/ 72 w 200"/>
                  <a:gd name="T5" fmla="*/ 68 h 211"/>
                  <a:gd name="T6" fmla="*/ 190 w 200"/>
                  <a:gd name="T7" fmla="*/ 53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" h="211">
                    <a:moveTo>
                      <a:pt x="190" y="53"/>
                    </a:moveTo>
                    <a:cubicBezTo>
                      <a:pt x="190" y="53"/>
                      <a:pt x="200" y="163"/>
                      <a:pt x="122" y="187"/>
                    </a:cubicBezTo>
                    <a:cubicBezTo>
                      <a:pt x="44" y="211"/>
                      <a:pt x="0" y="137"/>
                      <a:pt x="72" y="68"/>
                    </a:cubicBezTo>
                    <a:cubicBezTo>
                      <a:pt x="145" y="0"/>
                      <a:pt x="190" y="53"/>
                      <a:pt x="190" y="53"/>
                    </a:cubicBezTo>
                    <a:close/>
                  </a:path>
                </a:pathLst>
              </a:custGeom>
              <a:solidFill>
                <a:srgbClr val="FFB4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组合 484"/>
          <p:cNvGrpSpPr/>
          <p:nvPr/>
        </p:nvGrpSpPr>
        <p:grpSpPr>
          <a:xfrm>
            <a:off x="2845000" y="5757705"/>
            <a:ext cx="2902148" cy="919424"/>
            <a:chOff x="4567291" y="3149248"/>
            <a:chExt cx="5489777" cy="1739205"/>
          </a:xfrm>
        </p:grpSpPr>
        <p:sp>
          <p:nvSpPr>
            <p:cNvPr id="486" name="任意多边形 485"/>
            <p:cNvSpPr/>
            <p:nvPr/>
          </p:nvSpPr>
          <p:spPr>
            <a:xfrm rot="1636047">
              <a:off x="7936199" y="3149248"/>
              <a:ext cx="1555536" cy="1144615"/>
            </a:xfrm>
            <a:custGeom>
              <a:avLst/>
              <a:gdLst>
                <a:gd name="connsiteX0" fmla="*/ 522321 w 1555536"/>
                <a:gd name="connsiteY0" fmla="*/ 148254 h 1144615"/>
                <a:gd name="connsiteX1" fmla="*/ 718880 w 1555536"/>
                <a:gd name="connsiteY1" fmla="*/ 243243 h 1144615"/>
                <a:gd name="connsiteX2" fmla="*/ 758894 w 1555536"/>
                <a:gd name="connsiteY2" fmla="*/ 298103 h 1144615"/>
                <a:gd name="connsiteX3" fmla="*/ 779892 w 1555536"/>
                <a:gd name="connsiteY3" fmla="*/ 269293 h 1144615"/>
                <a:gd name="connsiteX4" fmla="*/ 808501 w 1555536"/>
                <a:gd name="connsiteY4" fmla="*/ 246767 h 1144615"/>
                <a:gd name="connsiteX5" fmla="*/ 955367 w 1555536"/>
                <a:gd name="connsiteY5" fmla="*/ 248139 h 1144615"/>
                <a:gd name="connsiteX6" fmla="*/ 959608 w 1555536"/>
                <a:gd name="connsiteY6" fmla="*/ 251071 h 1144615"/>
                <a:gd name="connsiteX7" fmla="*/ 969523 w 1555536"/>
                <a:gd name="connsiteY7" fmla="*/ 155766 h 1144615"/>
                <a:gd name="connsiteX8" fmla="*/ 1090614 w 1555536"/>
                <a:gd name="connsiteY8" fmla="*/ 0 h 1144615"/>
                <a:gd name="connsiteX9" fmla="*/ 1222032 w 1555536"/>
                <a:gd name="connsiteY9" fmla="*/ 255037 h 1144615"/>
                <a:gd name="connsiteX10" fmla="*/ 1221695 w 1555536"/>
                <a:gd name="connsiteY10" fmla="*/ 258279 h 1144615"/>
                <a:gd name="connsiteX11" fmla="*/ 1269605 w 1555536"/>
                <a:gd name="connsiteY11" fmla="*/ 222260 h 1144615"/>
                <a:gd name="connsiteX12" fmla="*/ 1349718 w 1555536"/>
                <a:gd name="connsiteY12" fmla="*/ 202218 h 1144615"/>
                <a:gd name="connsiteX13" fmla="*/ 1555536 w 1555536"/>
                <a:gd name="connsiteY13" fmla="*/ 457255 h 1144615"/>
                <a:gd name="connsiteX14" fmla="*/ 1391198 w 1555536"/>
                <a:gd name="connsiteY14" fmla="*/ 707111 h 1144615"/>
                <a:gd name="connsiteX15" fmla="*/ 1374832 w 1555536"/>
                <a:gd name="connsiteY15" fmla="*/ 709155 h 1144615"/>
                <a:gd name="connsiteX16" fmla="*/ 1355880 w 1555536"/>
                <a:gd name="connsiteY16" fmla="*/ 736052 h 1144615"/>
                <a:gd name="connsiteX17" fmla="*/ 997308 w 1555536"/>
                <a:gd name="connsiteY17" fmla="*/ 1010028 h 1144615"/>
                <a:gd name="connsiteX18" fmla="*/ 314892 w 1555536"/>
                <a:gd name="connsiteY18" fmla="*/ 1057343 h 1144615"/>
                <a:gd name="connsiteX19" fmla="*/ 302993 w 1555536"/>
                <a:gd name="connsiteY19" fmla="*/ 1009950 h 1144615"/>
                <a:gd name="connsiteX20" fmla="*/ 264121 w 1555536"/>
                <a:gd name="connsiteY20" fmla="*/ 1003539 h 1144615"/>
                <a:gd name="connsiteX21" fmla="*/ 117050 w 1555536"/>
                <a:gd name="connsiteY21" fmla="*/ 918953 h 1144615"/>
                <a:gd name="connsiteX22" fmla="*/ 15806 w 1555536"/>
                <a:gd name="connsiteY22" fmla="*/ 653748 h 1144615"/>
                <a:gd name="connsiteX23" fmla="*/ 38265 w 1555536"/>
                <a:gd name="connsiteY23" fmla="*/ 639068 h 1144615"/>
                <a:gd name="connsiteX24" fmla="*/ 220504 w 1555536"/>
                <a:gd name="connsiteY24" fmla="*/ 687801 h 1144615"/>
                <a:gd name="connsiteX25" fmla="*/ 255500 w 1555536"/>
                <a:gd name="connsiteY25" fmla="*/ 717721 h 1144615"/>
                <a:gd name="connsiteX26" fmla="*/ 270289 w 1555536"/>
                <a:gd name="connsiteY26" fmla="*/ 627669 h 1144615"/>
                <a:gd name="connsiteX27" fmla="*/ 321332 w 1555536"/>
                <a:gd name="connsiteY27" fmla="*/ 549843 h 1144615"/>
                <a:gd name="connsiteX28" fmla="*/ 538431 w 1555536"/>
                <a:gd name="connsiteY28" fmla="*/ 495072 h 1144615"/>
                <a:gd name="connsiteX29" fmla="*/ 583184 w 1555536"/>
                <a:gd name="connsiteY29" fmla="*/ 510718 h 1144615"/>
                <a:gd name="connsiteX30" fmla="*/ 545039 w 1555536"/>
                <a:gd name="connsiteY30" fmla="*/ 458423 h 1144615"/>
                <a:gd name="connsiteX31" fmla="*/ 522321 w 1555536"/>
                <a:gd name="connsiteY31" fmla="*/ 148254 h 114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55536" h="1144615">
                  <a:moveTo>
                    <a:pt x="522321" y="148254"/>
                  </a:moveTo>
                  <a:cubicBezTo>
                    <a:pt x="612063" y="105972"/>
                    <a:pt x="655402" y="174209"/>
                    <a:pt x="718880" y="243243"/>
                  </a:cubicBezTo>
                  <a:lnTo>
                    <a:pt x="758894" y="298103"/>
                  </a:lnTo>
                  <a:lnTo>
                    <a:pt x="779892" y="269293"/>
                  </a:lnTo>
                  <a:cubicBezTo>
                    <a:pt x="788271" y="260525"/>
                    <a:pt x="797813" y="252947"/>
                    <a:pt x="808501" y="246767"/>
                  </a:cubicBezTo>
                  <a:cubicBezTo>
                    <a:pt x="851254" y="222048"/>
                    <a:pt x="904249" y="224383"/>
                    <a:pt x="955367" y="248139"/>
                  </a:cubicBezTo>
                  <a:lnTo>
                    <a:pt x="959608" y="251071"/>
                  </a:lnTo>
                  <a:lnTo>
                    <a:pt x="969523" y="155766"/>
                  </a:lnTo>
                  <a:cubicBezTo>
                    <a:pt x="989473" y="64229"/>
                    <a:pt x="1036179" y="0"/>
                    <a:pt x="1090614" y="0"/>
                  </a:cubicBezTo>
                  <a:cubicBezTo>
                    <a:pt x="1163194" y="0"/>
                    <a:pt x="1222032" y="114184"/>
                    <a:pt x="1222032" y="255037"/>
                  </a:cubicBezTo>
                  <a:cubicBezTo>
                    <a:pt x="1221920" y="256118"/>
                    <a:pt x="1221807" y="257198"/>
                    <a:pt x="1221695" y="258279"/>
                  </a:cubicBezTo>
                  <a:lnTo>
                    <a:pt x="1269605" y="222260"/>
                  </a:lnTo>
                  <a:cubicBezTo>
                    <a:pt x="1294229" y="209354"/>
                    <a:pt x="1321300" y="202218"/>
                    <a:pt x="1349718" y="202218"/>
                  </a:cubicBezTo>
                  <a:cubicBezTo>
                    <a:pt x="1463388" y="202218"/>
                    <a:pt x="1555536" y="316402"/>
                    <a:pt x="1555536" y="457255"/>
                  </a:cubicBezTo>
                  <a:cubicBezTo>
                    <a:pt x="1555536" y="580501"/>
                    <a:pt x="1484985" y="683329"/>
                    <a:pt x="1391198" y="707111"/>
                  </a:cubicBezTo>
                  <a:lnTo>
                    <a:pt x="1374832" y="709155"/>
                  </a:lnTo>
                  <a:lnTo>
                    <a:pt x="1355880" y="736052"/>
                  </a:lnTo>
                  <a:cubicBezTo>
                    <a:pt x="1277255" y="831665"/>
                    <a:pt x="1151519" y="930545"/>
                    <a:pt x="997308" y="1010028"/>
                  </a:cubicBezTo>
                  <a:cubicBezTo>
                    <a:pt x="688886" y="1168995"/>
                    <a:pt x="383358" y="1190179"/>
                    <a:pt x="314892" y="1057343"/>
                  </a:cubicBezTo>
                  <a:lnTo>
                    <a:pt x="302993" y="1009950"/>
                  </a:lnTo>
                  <a:lnTo>
                    <a:pt x="264121" y="1003539"/>
                  </a:lnTo>
                  <a:cubicBezTo>
                    <a:pt x="218441" y="992225"/>
                    <a:pt x="166242" y="969352"/>
                    <a:pt x="117050" y="918953"/>
                  </a:cubicBezTo>
                  <a:cubicBezTo>
                    <a:pt x="18667" y="818154"/>
                    <a:pt x="-26355" y="728895"/>
                    <a:pt x="15806" y="653748"/>
                  </a:cubicBezTo>
                  <a:cubicBezTo>
                    <a:pt x="39517" y="611485"/>
                    <a:pt x="29807" y="642576"/>
                    <a:pt x="38265" y="639068"/>
                  </a:cubicBezTo>
                  <a:cubicBezTo>
                    <a:pt x="82672" y="620649"/>
                    <a:pt x="152199" y="639844"/>
                    <a:pt x="220504" y="687801"/>
                  </a:cubicBezTo>
                  <a:lnTo>
                    <a:pt x="255500" y="717721"/>
                  </a:lnTo>
                  <a:lnTo>
                    <a:pt x="270289" y="627669"/>
                  </a:lnTo>
                  <a:cubicBezTo>
                    <a:pt x="281266" y="598921"/>
                    <a:pt x="298260" y="572362"/>
                    <a:pt x="321332" y="549843"/>
                  </a:cubicBezTo>
                  <a:cubicBezTo>
                    <a:pt x="379010" y="493547"/>
                    <a:pt x="461017" y="475832"/>
                    <a:pt x="538431" y="495072"/>
                  </a:cubicBezTo>
                  <a:lnTo>
                    <a:pt x="583184" y="510718"/>
                  </a:lnTo>
                  <a:lnTo>
                    <a:pt x="545039" y="458423"/>
                  </a:lnTo>
                  <a:cubicBezTo>
                    <a:pt x="474537" y="336484"/>
                    <a:pt x="458070" y="185402"/>
                    <a:pt x="522321" y="148254"/>
                  </a:cubicBezTo>
                  <a:close/>
                </a:path>
              </a:pathLst>
            </a:custGeom>
            <a:solidFill>
              <a:srgbClr val="9EAD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7" name="任意多边形 486"/>
            <p:cNvSpPr/>
            <p:nvPr/>
          </p:nvSpPr>
          <p:spPr>
            <a:xfrm rot="20152308">
              <a:off x="6346070" y="3242295"/>
              <a:ext cx="2339444" cy="1603392"/>
            </a:xfrm>
            <a:custGeom>
              <a:avLst/>
              <a:gdLst>
                <a:gd name="connsiteX0" fmla="*/ 1317997 w 2339444"/>
                <a:gd name="connsiteY0" fmla="*/ 19195 h 1603392"/>
                <a:gd name="connsiteX1" fmla="*/ 1447070 w 2339444"/>
                <a:gd name="connsiteY1" fmla="*/ 498784 h 1603392"/>
                <a:gd name="connsiteX2" fmla="*/ 1441770 w 2339444"/>
                <a:gd name="connsiteY2" fmla="*/ 513115 h 1603392"/>
                <a:gd name="connsiteX3" fmla="*/ 1452956 w 2339444"/>
                <a:gd name="connsiteY3" fmla="*/ 505781 h 1603392"/>
                <a:gd name="connsiteX4" fmla="*/ 1814657 w 2339444"/>
                <a:gd name="connsiteY4" fmla="*/ 500049 h 1603392"/>
                <a:gd name="connsiteX5" fmla="*/ 1932077 w 2339444"/>
                <a:gd name="connsiteY5" fmla="*/ 842208 h 1603392"/>
                <a:gd name="connsiteX6" fmla="*/ 1931127 w 2339444"/>
                <a:gd name="connsiteY6" fmla="*/ 846198 h 1603392"/>
                <a:gd name="connsiteX7" fmla="*/ 2007374 w 2339444"/>
                <a:gd name="connsiteY7" fmla="*/ 828125 h 1603392"/>
                <a:gd name="connsiteX8" fmla="*/ 2216213 w 2339444"/>
                <a:gd name="connsiteY8" fmla="*/ 874165 h 1603392"/>
                <a:gd name="connsiteX9" fmla="*/ 2228081 w 2339444"/>
                <a:gd name="connsiteY9" fmla="*/ 1471556 h 1603392"/>
                <a:gd name="connsiteX10" fmla="*/ 2149751 w 2339444"/>
                <a:gd name="connsiteY10" fmla="*/ 1563770 h 1603392"/>
                <a:gd name="connsiteX11" fmla="*/ 2100564 w 2339444"/>
                <a:gd name="connsiteY11" fmla="*/ 1603392 h 1603392"/>
                <a:gd name="connsiteX12" fmla="*/ 77174 w 2339444"/>
                <a:gd name="connsiteY12" fmla="*/ 697091 h 1603392"/>
                <a:gd name="connsiteX13" fmla="*/ 78223 w 2339444"/>
                <a:gd name="connsiteY13" fmla="*/ 694748 h 1603392"/>
                <a:gd name="connsiteX14" fmla="*/ 48002 w 2339444"/>
                <a:gd name="connsiteY14" fmla="*/ 658072 h 1603392"/>
                <a:gd name="connsiteX15" fmla="*/ 0 w 2339444"/>
                <a:gd name="connsiteY15" fmla="*/ 500718 h 1603392"/>
                <a:gd name="connsiteX16" fmla="*/ 281068 w 2339444"/>
                <a:gd name="connsiteY16" fmla="*/ 219281 h 1603392"/>
                <a:gd name="connsiteX17" fmla="*/ 514134 w 2339444"/>
                <a:gd name="connsiteY17" fmla="*/ 343364 h 1603392"/>
                <a:gd name="connsiteX18" fmla="*/ 528869 w 2339444"/>
                <a:gd name="connsiteY18" fmla="*/ 370546 h 1603392"/>
                <a:gd name="connsiteX19" fmla="*/ 530881 w 2339444"/>
                <a:gd name="connsiteY19" fmla="*/ 353826 h 1603392"/>
                <a:gd name="connsiteX20" fmla="*/ 685478 w 2339444"/>
                <a:gd name="connsiteY20" fmla="*/ 181937 h 1603392"/>
                <a:gd name="connsiteX21" fmla="*/ 719292 w 2339444"/>
                <a:gd name="connsiteY21" fmla="*/ 187654 h 1603392"/>
                <a:gd name="connsiteX22" fmla="*/ 814946 w 2339444"/>
                <a:gd name="connsiteY22" fmla="*/ 284354 h 1603392"/>
                <a:gd name="connsiteX23" fmla="*/ 829406 w 2339444"/>
                <a:gd name="connsiteY23" fmla="*/ 326629 h 1603392"/>
                <a:gd name="connsiteX24" fmla="*/ 874224 w 2339444"/>
                <a:gd name="connsiteY24" fmla="*/ 242199 h 1603392"/>
                <a:gd name="connsiteX25" fmla="*/ 1317997 w 2339444"/>
                <a:gd name="connsiteY25" fmla="*/ 19195 h 160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39444" h="1603392">
                  <a:moveTo>
                    <a:pt x="1317997" y="19195"/>
                  </a:moveTo>
                  <a:cubicBezTo>
                    <a:pt x="1459281" y="82478"/>
                    <a:pt x="1509608" y="286088"/>
                    <a:pt x="1447070" y="498784"/>
                  </a:cubicBezTo>
                  <a:lnTo>
                    <a:pt x="1441770" y="513115"/>
                  </a:lnTo>
                  <a:lnTo>
                    <a:pt x="1452956" y="505781"/>
                  </a:lnTo>
                  <a:cubicBezTo>
                    <a:pt x="1578564" y="437290"/>
                    <a:pt x="1714935" y="430026"/>
                    <a:pt x="1814657" y="500049"/>
                  </a:cubicBezTo>
                  <a:cubicBezTo>
                    <a:pt x="1914379" y="570071"/>
                    <a:pt x="1953851" y="700806"/>
                    <a:pt x="1932077" y="842208"/>
                  </a:cubicBezTo>
                  <a:lnTo>
                    <a:pt x="1931127" y="846198"/>
                  </a:lnTo>
                  <a:lnTo>
                    <a:pt x="2007374" y="828125"/>
                  </a:lnTo>
                  <a:cubicBezTo>
                    <a:pt x="2083353" y="817961"/>
                    <a:pt x="2156380" y="832151"/>
                    <a:pt x="2216213" y="874165"/>
                  </a:cubicBezTo>
                  <a:cubicBezTo>
                    <a:pt x="2375769" y="986200"/>
                    <a:pt x="2381082" y="1253661"/>
                    <a:pt x="2228081" y="1471556"/>
                  </a:cubicBezTo>
                  <a:cubicBezTo>
                    <a:pt x="2204175" y="1505602"/>
                    <a:pt x="2177818" y="1536424"/>
                    <a:pt x="2149751" y="1563770"/>
                  </a:cubicBezTo>
                  <a:lnTo>
                    <a:pt x="2100564" y="1603392"/>
                  </a:lnTo>
                  <a:lnTo>
                    <a:pt x="77174" y="697091"/>
                  </a:lnTo>
                  <a:lnTo>
                    <a:pt x="78223" y="694748"/>
                  </a:lnTo>
                  <a:lnTo>
                    <a:pt x="48002" y="658072"/>
                  </a:lnTo>
                  <a:cubicBezTo>
                    <a:pt x="17696" y="613154"/>
                    <a:pt x="0" y="559005"/>
                    <a:pt x="0" y="500718"/>
                  </a:cubicBezTo>
                  <a:cubicBezTo>
                    <a:pt x="0" y="345285"/>
                    <a:pt x="125838" y="219281"/>
                    <a:pt x="281068" y="219281"/>
                  </a:cubicBezTo>
                  <a:cubicBezTo>
                    <a:pt x="378087" y="219281"/>
                    <a:pt x="463624" y="268501"/>
                    <a:pt x="514134" y="343364"/>
                  </a:cubicBezTo>
                  <a:lnTo>
                    <a:pt x="528869" y="370546"/>
                  </a:lnTo>
                  <a:lnTo>
                    <a:pt x="530881" y="353826"/>
                  </a:lnTo>
                  <a:cubicBezTo>
                    <a:pt x="556352" y="252814"/>
                    <a:pt x="615980" y="181937"/>
                    <a:pt x="685478" y="181937"/>
                  </a:cubicBezTo>
                  <a:cubicBezTo>
                    <a:pt x="697061" y="181937"/>
                    <a:pt x="708369" y="183905"/>
                    <a:pt x="719292" y="187654"/>
                  </a:cubicBezTo>
                  <a:cubicBezTo>
                    <a:pt x="757519" y="200776"/>
                    <a:pt x="791011" y="235705"/>
                    <a:pt x="814946" y="284354"/>
                  </a:cubicBezTo>
                  <a:lnTo>
                    <a:pt x="829406" y="326629"/>
                  </a:lnTo>
                  <a:lnTo>
                    <a:pt x="874224" y="242199"/>
                  </a:lnTo>
                  <a:cubicBezTo>
                    <a:pt x="991285" y="53925"/>
                    <a:pt x="1176713" y="-44088"/>
                    <a:pt x="1317997" y="19195"/>
                  </a:cubicBezTo>
                  <a:close/>
                </a:path>
              </a:pathLst>
            </a:custGeom>
            <a:solidFill>
              <a:srgbClr val="9EAD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8" name="任意多边形 487"/>
            <p:cNvSpPr/>
            <p:nvPr/>
          </p:nvSpPr>
          <p:spPr>
            <a:xfrm rot="2101368">
              <a:off x="4567291" y="3596402"/>
              <a:ext cx="1715399" cy="1272125"/>
            </a:xfrm>
            <a:custGeom>
              <a:avLst/>
              <a:gdLst>
                <a:gd name="connsiteX0" fmla="*/ 111963 w 1715399"/>
                <a:gd name="connsiteY0" fmla="*/ 322479 h 1272125"/>
                <a:gd name="connsiteX1" fmla="*/ 476203 w 1715399"/>
                <a:gd name="connsiteY1" fmla="*/ 430486 h 1272125"/>
                <a:gd name="connsiteX2" fmla="*/ 487918 w 1715399"/>
                <a:gd name="connsiteY2" fmla="*/ 444080 h 1272125"/>
                <a:gd name="connsiteX3" fmla="*/ 486943 w 1715399"/>
                <a:gd name="connsiteY3" fmla="*/ 412010 h 1272125"/>
                <a:gd name="connsiteX4" fmla="*/ 598306 w 1715399"/>
                <a:gd name="connsiteY4" fmla="*/ 198132 h 1272125"/>
                <a:gd name="connsiteX5" fmla="*/ 902087 w 1715399"/>
                <a:gd name="connsiteY5" fmla="*/ 252956 h 1272125"/>
                <a:gd name="connsiteX6" fmla="*/ 906887 w 1715399"/>
                <a:gd name="connsiteY6" fmla="*/ 257178 h 1272125"/>
                <a:gd name="connsiteX7" fmla="*/ 915379 w 1715399"/>
                <a:gd name="connsiteY7" fmla="*/ 198345 h 1272125"/>
                <a:gd name="connsiteX8" fmla="*/ 1016861 w 1715399"/>
                <a:gd name="connsiteY8" fmla="*/ 52927 h 1272125"/>
                <a:gd name="connsiteX9" fmla="*/ 1257565 w 1715399"/>
                <a:gd name="connsiteY9" fmla="*/ 67307 h 1272125"/>
                <a:gd name="connsiteX10" fmla="*/ 1316685 w 1715399"/>
                <a:gd name="connsiteY10" fmla="*/ 105214 h 1272125"/>
                <a:gd name="connsiteX11" fmla="*/ 1322016 w 1715399"/>
                <a:gd name="connsiteY11" fmla="*/ 95106 h 1272125"/>
                <a:gd name="connsiteX12" fmla="*/ 1381679 w 1715399"/>
                <a:gd name="connsiteY12" fmla="*/ 32730 h 1272125"/>
                <a:gd name="connsiteX13" fmla="*/ 1475760 w 1715399"/>
                <a:gd name="connsiteY13" fmla="*/ 0 h 1272125"/>
                <a:gd name="connsiteX14" fmla="*/ 1712550 w 1715399"/>
                <a:gd name="connsiteY14" fmla="*/ 332551 h 1272125"/>
                <a:gd name="connsiteX15" fmla="*/ 1715399 w 1715399"/>
                <a:gd name="connsiteY15" fmla="*/ 381236 h 1272125"/>
                <a:gd name="connsiteX16" fmla="*/ 444153 w 1715399"/>
                <a:gd name="connsiteY16" fmla="*/ 1272125 h 1272125"/>
                <a:gd name="connsiteX17" fmla="*/ 10649 w 1715399"/>
                <a:gd name="connsiteY17" fmla="*/ 653541 h 1272125"/>
                <a:gd name="connsiteX18" fmla="*/ 2878 w 1715399"/>
                <a:gd name="connsiteY18" fmla="*/ 611251 h 1272125"/>
                <a:gd name="connsiteX19" fmla="*/ 111963 w 1715399"/>
                <a:gd name="connsiteY19" fmla="*/ 322479 h 127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5399" h="1272125">
                  <a:moveTo>
                    <a:pt x="111963" y="322479"/>
                  </a:moveTo>
                  <a:cubicBezTo>
                    <a:pt x="215081" y="264048"/>
                    <a:pt x="359162" y="312046"/>
                    <a:pt x="476203" y="430486"/>
                  </a:cubicBezTo>
                  <a:lnTo>
                    <a:pt x="487918" y="444080"/>
                  </a:lnTo>
                  <a:lnTo>
                    <a:pt x="486943" y="412010"/>
                  </a:lnTo>
                  <a:cubicBezTo>
                    <a:pt x="492037" y="315967"/>
                    <a:pt x="529561" y="237086"/>
                    <a:pt x="598306" y="198132"/>
                  </a:cubicBezTo>
                  <a:cubicBezTo>
                    <a:pt x="684238" y="149440"/>
                    <a:pt x="798616" y="174656"/>
                    <a:pt x="902087" y="252956"/>
                  </a:cubicBezTo>
                  <a:lnTo>
                    <a:pt x="906887" y="257178"/>
                  </a:lnTo>
                  <a:lnTo>
                    <a:pt x="915379" y="198345"/>
                  </a:lnTo>
                  <a:cubicBezTo>
                    <a:pt x="931304" y="133817"/>
                    <a:pt x="965301" y="82142"/>
                    <a:pt x="1016861" y="52927"/>
                  </a:cubicBezTo>
                  <a:cubicBezTo>
                    <a:pt x="1085606" y="13973"/>
                    <a:pt x="1172557" y="22320"/>
                    <a:pt x="1257565" y="67307"/>
                  </a:cubicBezTo>
                  <a:lnTo>
                    <a:pt x="1316685" y="105214"/>
                  </a:lnTo>
                  <a:lnTo>
                    <a:pt x="1322016" y="95106"/>
                  </a:lnTo>
                  <a:cubicBezTo>
                    <a:pt x="1339921" y="69642"/>
                    <a:pt x="1359991" y="48536"/>
                    <a:pt x="1381679" y="32730"/>
                  </a:cubicBezTo>
                  <a:cubicBezTo>
                    <a:pt x="1410596" y="11654"/>
                    <a:pt x="1442388" y="0"/>
                    <a:pt x="1475760" y="0"/>
                  </a:cubicBezTo>
                  <a:cubicBezTo>
                    <a:pt x="1592562" y="0"/>
                    <a:pt x="1690013" y="142765"/>
                    <a:pt x="1712550" y="332551"/>
                  </a:cubicBezTo>
                  <a:lnTo>
                    <a:pt x="1715399" y="381236"/>
                  </a:lnTo>
                  <a:lnTo>
                    <a:pt x="444153" y="1272125"/>
                  </a:lnTo>
                  <a:lnTo>
                    <a:pt x="10649" y="653541"/>
                  </a:lnTo>
                  <a:lnTo>
                    <a:pt x="2878" y="611251"/>
                  </a:lnTo>
                  <a:cubicBezTo>
                    <a:pt x="-11117" y="482250"/>
                    <a:pt x="26031" y="371172"/>
                    <a:pt x="111963" y="322479"/>
                  </a:cubicBezTo>
                  <a:close/>
                </a:path>
              </a:pathLst>
            </a:custGeom>
            <a:solidFill>
              <a:srgbClr val="9EAD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9" name="任意多边形 488"/>
            <p:cNvSpPr/>
            <p:nvPr/>
          </p:nvSpPr>
          <p:spPr>
            <a:xfrm rot="19783286">
              <a:off x="5491056" y="3743054"/>
              <a:ext cx="1289422" cy="1145399"/>
            </a:xfrm>
            <a:custGeom>
              <a:avLst/>
              <a:gdLst>
                <a:gd name="connsiteX0" fmla="*/ 1042226 w 1289422"/>
                <a:gd name="connsiteY0" fmla="*/ 181390 h 1145399"/>
                <a:gd name="connsiteX1" fmla="*/ 1075608 w 1289422"/>
                <a:gd name="connsiteY1" fmla="*/ 205508 h 1145399"/>
                <a:gd name="connsiteX2" fmla="*/ 1083209 w 1289422"/>
                <a:gd name="connsiteY2" fmla="*/ 464751 h 1145399"/>
                <a:gd name="connsiteX3" fmla="*/ 1050460 w 1289422"/>
                <a:gd name="connsiteY3" fmla="*/ 509228 h 1145399"/>
                <a:gd name="connsiteX4" fmla="*/ 1060046 w 1289422"/>
                <a:gd name="connsiteY4" fmla="*/ 509993 h 1145399"/>
                <a:gd name="connsiteX5" fmla="*/ 1165244 w 1289422"/>
                <a:gd name="connsiteY5" fmla="*/ 563971 h 1145399"/>
                <a:gd name="connsiteX6" fmla="*/ 1212161 w 1289422"/>
                <a:gd name="connsiteY6" fmla="*/ 782825 h 1145399"/>
                <a:gd name="connsiteX7" fmla="*/ 1184760 w 1289422"/>
                <a:gd name="connsiteY7" fmla="*/ 825227 h 1145399"/>
                <a:gd name="connsiteX8" fmla="*/ 1196415 w 1289422"/>
                <a:gd name="connsiteY8" fmla="*/ 831140 h 1145399"/>
                <a:gd name="connsiteX9" fmla="*/ 1228489 w 1289422"/>
                <a:gd name="connsiteY9" fmla="*/ 856602 h 1145399"/>
                <a:gd name="connsiteX10" fmla="*/ 1231624 w 1289422"/>
                <a:gd name="connsiteY10" fmla="*/ 1143208 h 1145399"/>
                <a:gd name="connsiteX11" fmla="*/ 1228426 w 1289422"/>
                <a:gd name="connsiteY11" fmla="*/ 1145399 h 1145399"/>
                <a:gd name="connsiteX12" fmla="*/ 34416 w 1289422"/>
                <a:gd name="connsiteY12" fmla="*/ 448275 h 1145399"/>
                <a:gd name="connsiteX13" fmla="*/ 12245 w 1289422"/>
                <a:gd name="connsiteY13" fmla="*/ 405396 h 1145399"/>
                <a:gd name="connsiteX14" fmla="*/ 0 w 1289422"/>
                <a:gd name="connsiteY14" fmla="*/ 326309 h 1145399"/>
                <a:gd name="connsiteX15" fmla="*/ 155819 w 1289422"/>
                <a:gd name="connsiteY15" fmla="*/ 123127 h 1145399"/>
                <a:gd name="connsiteX16" fmla="*/ 299393 w 1289422"/>
                <a:gd name="connsiteY16" fmla="*/ 247221 h 1145399"/>
                <a:gd name="connsiteX17" fmla="*/ 300819 w 1289422"/>
                <a:gd name="connsiteY17" fmla="*/ 256432 h 1145399"/>
                <a:gd name="connsiteX18" fmla="*/ 311692 w 1289422"/>
                <a:gd name="connsiteY18" fmla="*/ 221726 h 1145399"/>
                <a:gd name="connsiteX19" fmla="*/ 337896 w 1289422"/>
                <a:gd name="connsiteY19" fmla="*/ 168071 h 1145399"/>
                <a:gd name="connsiteX20" fmla="*/ 674888 w 1289422"/>
                <a:gd name="connsiteY20" fmla="*/ 22681 h 1145399"/>
                <a:gd name="connsiteX21" fmla="*/ 765110 w 1289422"/>
                <a:gd name="connsiteY21" fmla="*/ 226205 h 1145399"/>
                <a:gd name="connsiteX22" fmla="*/ 761989 w 1289422"/>
                <a:gd name="connsiteY22" fmla="*/ 247138 h 1145399"/>
                <a:gd name="connsiteX23" fmla="*/ 816255 w 1289422"/>
                <a:gd name="connsiteY23" fmla="*/ 204884 h 1145399"/>
                <a:gd name="connsiteX24" fmla="*/ 1042226 w 1289422"/>
                <a:gd name="connsiteY24" fmla="*/ 181390 h 114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89422" h="1145399">
                  <a:moveTo>
                    <a:pt x="1042226" y="181390"/>
                  </a:moveTo>
                  <a:cubicBezTo>
                    <a:pt x="1054402" y="187750"/>
                    <a:pt x="1065607" y="195773"/>
                    <a:pt x="1075608" y="205508"/>
                  </a:cubicBezTo>
                  <a:cubicBezTo>
                    <a:pt x="1135612" y="263919"/>
                    <a:pt x="1135190" y="367354"/>
                    <a:pt x="1083209" y="464751"/>
                  </a:cubicBezTo>
                  <a:lnTo>
                    <a:pt x="1050460" y="509228"/>
                  </a:lnTo>
                  <a:lnTo>
                    <a:pt x="1060046" y="509993"/>
                  </a:lnTo>
                  <a:cubicBezTo>
                    <a:pt x="1098448" y="516801"/>
                    <a:pt x="1135242" y="534766"/>
                    <a:pt x="1165244" y="563971"/>
                  </a:cubicBezTo>
                  <a:cubicBezTo>
                    <a:pt x="1225247" y="622381"/>
                    <a:pt x="1241037" y="709163"/>
                    <a:pt x="1212161" y="782825"/>
                  </a:cubicBezTo>
                  <a:lnTo>
                    <a:pt x="1184760" y="825227"/>
                  </a:lnTo>
                  <a:lnTo>
                    <a:pt x="1196415" y="831140"/>
                  </a:lnTo>
                  <a:cubicBezTo>
                    <a:pt x="1207733" y="838381"/>
                    <a:pt x="1218488" y="846867"/>
                    <a:pt x="1228489" y="856602"/>
                  </a:cubicBezTo>
                  <a:cubicBezTo>
                    <a:pt x="1308493" y="934482"/>
                    <a:pt x="1309896" y="1062800"/>
                    <a:pt x="1231624" y="1143208"/>
                  </a:cubicBezTo>
                  <a:lnTo>
                    <a:pt x="1228426" y="1145399"/>
                  </a:lnTo>
                  <a:lnTo>
                    <a:pt x="34416" y="448275"/>
                  </a:lnTo>
                  <a:lnTo>
                    <a:pt x="12245" y="405396"/>
                  </a:lnTo>
                  <a:cubicBezTo>
                    <a:pt x="4360" y="381088"/>
                    <a:pt x="0" y="354363"/>
                    <a:pt x="0" y="326309"/>
                  </a:cubicBezTo>
                  <a:cubicBezTo>
                    <a:pt x="0" y="214095"/>
                    <a:pt x="69763" y="123127"/>
                    <a:pt x="155819" y="123127"/>
                  </a:cubicBezTo>
                  <a:cubicBezTo>
                    <a:pt x="220361" y="123127"/>
                    <a:pt x="275738" y="174296"/>
                    <a:pt x="299393" y="247221"/>
                  </a:cubicBezTo>
                  <a:lnTo>
                    <a:pt x="300819" y="256432"/>
                  </a:lnTo>
                  <a:lnTo>
                    <a:pt x="311692" y="221726"/>
                  </a:lnTo>
                  <a:cubicBezTo>
                    <a:pt x="318886" y="203653"/>
                    <a:pt x="327612" y="185687"/>
                    <a:pt x="337896" y="168071"/>
                  </a:cubicBezTo>
                  <a:cubicBezTo>
                    <a:pt x="420175" y="27148"/>
                    <a:pt x="571051" y="-37945"/>
                    <a:pt x="674888" y="22681"/>
                  </a:cubicBezTo>
                  <a:cubicBezTo>
                    <a:pt x="739787" y="60572"/>
                    <a:pt x="770951" y="138604"/>
                    <a:pt x="765110" y="226205"/>
                  </a:cubicBezTo>
                  <a:lnTo>
                    <a:pt x="761989" y="247138"/>
                  </a:lnTo>
                  <a:lnTo>
                    <a:pt x="816255" y="204884"/>
                  </a:lnTo>
                  <a:cubicBezTo>
                    <a:pt x="896224" y="159398"/>
                    <a:pt x="981348" y="149593"/>
                    <a:pt x="1042226" y="18139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0" name="任意多边形 489"/>
            <p:cNvSpPr/>
            <p:nvPr/>
          </p:nvSpPr>
          <p:spPr>
            <a:xfrm>
              <a:off x="8721011" y="3727570"/>
              <a:ext cx="1336057" cy="776006"/>
            </a:xfrm>
            <a:custGeom>
              <a:avLst/>
              <a:gdLst>
                <a:gd name="connsiteX0" fmla="*/ 901731 w 1336057"/>
                <a:gd name="connsiteY0" fmla="*/ 524578 h 776006"/>
                <a:gd name="connsiteX1" fmla="*/ 894673 w 1336057"/>
                <a:gd name="connsiteY1" fmla="*/ 535485 h 776006"/>
                <a:gd name="connsiteX2" fmla="*/ 899877 w 1336057"/>
                <a:gd name="connsiteY2" fmla="*/ 537248 h 776006"/>
                <a:gd name="connsiteX3" fmla="*/ 741614 w 1336057"/>
                <a:gd name="connsiteY3" fmla="*/ 459 h 776006"/>
                <a:gd name="connsiteX4" fmla="*/ 790369 w 1336057"/>
                <a:gd name="connsiteY4" fmla="*/ 3886 h 776006"/>
                <a:gd name="connsiteX5" fmla="*/ 961335 w 1336057"/>
                <a:gd name="connsiteY5" fmla="*/ 257747 h 776006"/>
                <a:gd name="connsiteX6" fmla="*/ 955227 w 1336057"/>
                <a:gd name="connsiteY6" fmla="*/ 338211 h 776006"/>
                <a:gd name="connsiteX7" fmla="*/ 964818 w 1336057"/>
                <a:gd name="connsiteY7" fmla="*/ 318420 h 776006"/>
                <a:gd name="connsiteX8" fmla="*/ 1206104 w 1336057"/>
                <a:gd name="connsiteY8" fmla="*/ 164912 h 776006"/>
                <a:gd name="connsiteX9" fmla="*/ 1316318 w 1336057"/>
                <a:gd name="connsiteY9" fmla="*/ 554116 h 776006"/>
                <a:gd name="connsiteX10" fmla="*/ 1192839 w 1336057"/>
                <a:gd name="connsiteY10" fmla="*/ 774370 h 776006"/>
                <a:gd name="connsiteX11" fmla="*/ 1190789 w 1336057"/>
                <a:gd name="connsiteY11" fmla="*/ 776006 h 776006"/>
                <a:gd name="connsiteX12" fmla="*/ 72057 w 1336057"/>
                <a:gd name="connsiteY12" fmla="*/ 776006 h 776006"/>
                <a:gd name="connsiteX13" fmla="*/ 57391 w 1336057"/>
                <a:gd name="connsiteY13" fmla="*/ 765647 h 776006"/>
                <a:gd name="connsiteX14" fmla="*/ 0 w 1336057"/>
                <a:gd name="connsiteY14" fmla="*/ 620496 h 776006"/>
                <a:gd name="connsiteX15" fmla="*/ 195943 w 1336057"/>
                <a:gd name="connsiteY15" fmla="*/ 415222 h 776006"/>
                <a:gd name="connsiteX16" fmla="*/ 272213 w 1336057"/>
                <a:gd name="connsiteY16" fmla="*/ 431353 h 776006"/>
                <a:gd name="connsiteX17" fmla="*/ 282363 w 1336057"/>
                <a:gd name="connsiteY17" fmla="*/ 438523 h 776006"/>
                <a:gd name="connsiteX18" fmla="*/ 289518 w 1336057"/>
                <a:gd name="connsiteY18" fmla="*/ 375135 h 776006"/>
                <a:gd name="connsiteX19" fmla="*/ 358607 w 1336057"/>
                <a:gd name="connsiteY19" fmla="*/ 292491 h 776006"/>
                <a:gd name="connsiteX20" fmla="*/ 384174 w 1336057"/>
                <a:gd name="connsiteY20" fmla="*/ 289585 h 776006"/>
                <a:gd name="connsiteX21" fmla="*/ 472695 w 1336057"/>
                <a:gd name="connsiteY21" fmla="*/ 338281 h 776006"/>
                <a:gd name="connsiteX22" fmla="*/ 474778 w 1336057"/>
                <a:gd name="connsiteY22" fmla="*/ 341239 h 776006"/>
                <a:gd name="connsiteX23" fmla="*/ 482075 w 1336057"/>
                <a:gd name="connsiteY23" fmla="*/ 291266 h 776006"/>
                <a:gd name="connsiteX24" fmla="*/ 741614 w 1336057"/>
                <a:gd name="connsiteY24" fmla="*/ 459 h 77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36057" h="776006">
                  <a:moveTo>
                    <a:pt x="901731" y="524578"/>
                  </a:moveTo>
                  <a:lnTo>
                    <a:pt x="894673" y="535485"/>
                  </a:lnTo>
                  <a:lnTo>
                    <a:pt x="899877" y="537248"/>
                  </a:lnTo>
                  <a:close/>
                  <a:moveTo>
                    <a:pt x="741614" y="459"/>
                  </a:moveTo>
                  <a:cubicBezTo>
                    <a:pt x="757861" y="-722"/>
                    <a:pt x="774182" y="356"/>
                    <a:pt x="790369" y="3886"/>
                  </a:cubicBezTo>
                  <a:cubicBezTo>
                    <a:pt x="887493" y="25066"/>
                    <a:pt x="952233" y="128488"/>
                    <a:pt x="961335" y="257747"/>
                  </a:cubicBezTo>
                  <a:lnTo>
                    <a:pt x="955227" y="338211"/>
                  </a:lnTo>
                  <a:lnTo>
                    <a:pt x="964818" y="318420"/>
                  </a:lnTo>
                  <a:cubicBezTo>
                    <a:pt x="1028127" y="206796"/>
                    <a:pt x="1122676" y="142149"/>
                    <a:pt x="1206104" y="164912"/>
                  </a:cubicBezTo>
                  <a:cubicBezTo>
                    <a:pt x="1317341" y="195263"/>
                    <a:pt x="1366686" y="369516"/>
                    <a:pt x="1316318" y="554116"/>
                  </a:cubicBezTo>
                  <a:cubicBezTo>
                    <a:pt x="1291135" y="646416"/>
                    <a:pt x="1245791" y="723827"/>
                    <a:pt x="1192839" y="774370"/>
                  </a:cubicBezTo>
                  <a:lnTo>
                    <a:pt x="1190789" y="776006"/>
                  </a:lnTo>
                  <a:lnTo>
                    <a:pt x="72057" y="776006"/>
                  </a:lnTo>
                  <a:lnTo>
                    <a:pt x="57391" y="765647"/>
                  </a:lnTo>
                  <a:cubicBezTo>
                    <a:pt x="21932" y="728500"/>
                    <a:pt x="0" y="677181"/>
                    <a:pt x="0" y="620496"/>
                  </a:cubicBezTo>
                  <a:cubicBezTo>
                    <a:pt x="0" y="507126"/>
                    <a:pt x="87727" y="415222"/>
                    <a:pt x="195943" y="415222"/>
                  </a:cubicBezTo>
                  <a:cubicBezTo>
                    <a:pt x="222997" y="415222"/>
                    <a:pt x="248771" y="420966"/>
                    <a:pt x="272213" y="431353"/>
                  </a:cubicBezTo>
                  <a:lnTo>
                    <a:pt x="282363" y="438523"/>
                  </a:lnTo>
                  <a:lnTo>
                    <a:pt x="289518" y="375135"/>
                  </a:lnTo>
                  <a:cubicBezTo>
                    <a:pt x="301198" y="332896"/>
                    <a:pt x="325151" y="302011"/>
                    <a:pt x="358607" y="292491"/>
                  </a:cubicBezTo>
                  <a:cubicBezTo>
                    <a:pt x="366971" y="290111"/>
                    <a:pt x="375533" y="289179"/>
                    <a:pt x="384174" y="289585"/>
                  </a:cubicBezTo>
                  <a:cubicBezTo>
                    <a:pt x="414417" y="291005"/>
                    <a:pt x="445627" y="308812"/>
                    <a:pt x="472695" y="338281"/>
                  </a:cubicBezTo>
                  <a:lnTo>
                    <a:pt x="474778" y="341239"/>
                  </a:lnTo>
                  <a:lnTo>
                    <a:pt x="482075" y="291266"/>
                  </a:lnTo>
                  <a:cubicBezTo>
                    <a:pt x="517747" y="127681"/>
                    <a:pt x="627884" y="8724"/>
                    <a:pt x="741614" y="459"/>
                  </a:cubicBezTo>
                  <a:close/>
                </a:path>
              </a:pathLst>
            </a:custGeom>
            <a:solidFill>
              <a:srgbClr val="707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1" name="任意多边形 490"/>
            <p:cNvSpPr/>
            <p:nvPr/>
          </p:nvSpPr>
          <p:spPr>
            <a:xfrm rot="1225909">
              <a:off x="7596067" y="3603897"/>
              <a:ext cx="1776860" cy="1170091"/>
            </a:xfrm>
            <a:custGeom>
              <a:avLst/>
              <a:gdLst>
                <a:gd name="connsiteX0" fmla="*/ 1112484 w 1776860"/>
                <a:gd name="connsiteY0" fmla="*/ 8839 h 1170091"/>
                <a:gd name="connsiteX1" fmla="*/ 1165278 w 1776860"/>
                <a:gd name="connsiteY1" fmla="*/ 0 h 1170091"/>
                <a:gd name="connsiteX2" fmla="*/ 1406650 w 1776860"/>
                <a:gd name="connsiteY2" fmla="*/ 265702 h 1170091"/>
                <a:gd name="connsiteX3" fmla="*/ 1411873 w 1776860"/>
                <a:gd name="connsiteY3" fmla="*/ 293640 h 1170091"/>
                <a:gd name="connsiteX4" fmla="*/ 1415228 w 1776860"/>
                <a:gd name="connsiteY4" fmla="*/ 287929 h 1170091"/>
                <a:gd name="connsiteX5" fmla="*/ 1565021 w 1776860"/>
                <a:gd name="connsiteY5" fmla="*/ 200824 h 1170091"/>
                <a:gd name="connsiteX6" fmla="*/ 1776860 w 1776860"/>
                <a:gd name="connsiteY6" fmla="*/ 498220 h 1170091"/>
                <a:gd name="connsiteX7" fmla="*/ 1764956 w 1776860"/>
                <a:gd name="connsiteY7" fmla="*/ 580995 h 1170091"/>
                <a:gd name="connsiteX8" fmla="*/ 184321 w 1776860"/>
                <a:gd name="connsiteY8" fmla="*/ 1169827 h 1170091"/>
                <a:gd name="connsiteX9" fmla="*/ 175250 w 1776860"/>
                <a:gd name="connsiteY9" fmla="*/ 1170091 h 1170091"/>
                <a:gd name="connsiteX10" fmla="*/ 109168 w 1776860"/>
                <a:gd name="connsiteY10" fmla="*/ 1149846 h 1170091"/>
                <a:gd name="connsiteX11" fmla="*/ 10886 w 1776860"/>
                <a:gd name="connsiteY11" fmla="*/ 950808 h 1170091"/>
                <a:gd name="connsiteX12" fmla="*/ 162046 w 1776860"/>
                <a:gd name="connsiteY12" fmla="*/ 884939 h 1170091"/>
                <a:gd name="connsiteX13" fmla="*/ 202758 w 1776860"/>
                <a:gd name="connsiteY13" fmla="*/ 897412 h 1170091"/>
                <a:gd name="connsiteX14" fmla="*/ 199704 w 1776860"/>
                <a:gd name="connsiteY14" fmla="*/ 891939 h 1170091"/>
                <a:gd name="connsiteX15" fmla="*/ 303833 w 1776860"/>
                <a:gd name="connsiteY15" fmla="*/ 547798 h 1170091"/>
                <a:gd name="connsiteX16" fmla="*/ 552826 w 1776860"/>
                <a:gd name="connsiteY16" fmla="*/ 641535 h 1170091"/>
                <a:gd name="connsiteX17" fmla="*/ 568762 w 1776860"/>
                <a:gd name="connsiteY17" fmla="*/ 670089 h 1170091"/>
                <a:gd name="connsiteX18" fmla="*/ 563406 w 1776860"/>
                <a:gd name="connsiteY18" fmla="*/ 609430 h 1170091"/>
                <a:gd name="connsiteX19" fmla="*/ 699802 w 1776860"/>
                <a:gd name="connsiteY19" fmla="*/ 226771 h 1170091"/>
                <a:gd name="connsiteX20" fmla="*/ 734229 w 1776860"/>
                <a:gd name="connsiteY20" fmla="*/ 218836 h 1170091"/>
                <a:gd name="connsiteX21" fmla="*/ 891628 w 1776860"/>
                <a:gd name="connsiteY21" fmla="*/ 457393 h 1170091"/>
                <a:gd name="connsiteX22" fmla="*/ 895391 w 1776860"/>
                <a:gd name="connsiteY22" fmla="*/ 500015 h 1170091"/>
                <a:gd name="connsiteX23" fmla="*/ 910534 w 1776860"/>
                <a:gd name="connsiteY23" fmla="*/ 494374 h 1170091"/>
                <a:gd name="connsiteX24" fmla="*/ 903320 w 1776860"/>
                <a:gd name="connsiteY24" fmla="*/ 435038 h 1170091"/>
                <a:gd name="connsiteX25" fmla="*/ 1112484 w 1776860"/>
                <a:gd name="connsiteY25" fmla="*/ 8839 h 1170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76860" h="1170091">
                  <a:moveTo>
                    <a:pt x="1112484" y="8839"/>
                  </a:moveTo>
                  <a:cubicBezTo>
                    <a:pt x="1129537" y="3044"/>
                    <a:pt x="1147193" y="1"/>
                    <a:pt x="1165278" y="0"/>
                  </a:cubicBezTo>
                  <a:cubicBezTo>
                    <a:pt x="1273784" y="1"/>
                    <a:pt x="1366883" y="109560"/>
                    <a:pt x="1406650" y="265702"/>
                  </a:cubicBezTo>
                  <a:lnTo>
                    <a:pt x="1411873" y="293640"/>
                  </a:lnTo>
                  <a:lnTo>
                    <a:pt x="1415228" y="287929"/>
                  </a:lnTo>
                  <a:cubicBezTo>
                    <a:pt x="1453564" y="234111"/>
                    <a:pt x="1506524" y="200824"/>
                    <a:pt x="1565021" y="200824"/>
                  </a:cubicBezTo>
                  <a:cubicBezTo>
                    <a:pt x="1682016" y="200824"/>
                    <a:pt x="1776860" y="333973"/>
                    <a:pt x="1776860" y="498220"/>
                  </a:cubicBezTo>
                  <a:lnTo>
                    <a:pt x="1764956" y="580995"/>
                  </a:lnTo>
                  <a:lnTo>
                    <a:pt x="184321" y="1169827"/>
                  </a:lnTo>
                  <a:lnTo>
                    <a:pt x="175250" y="1170091"/>
                  </a:lnTo>
                  <a:cubicBezTo>
                    <a:pt x="153366" y="1167104"/>
                    <a:pt x="130950" y="1160438"/>
                    <a:pt x="109168" y="1149846"/>
                  </a:cubicBezTo>
                  <a:cubicBezTo>
                    <a:pt x="22038" y="1107482"/>
                    <a:pt x="-21965" y="1018370"/>
                    <a:pt x="10886" y="950808"/>
                  </a:cubicBezTo>
                  <a:cubicBezTo>
                    <a:pt x="35524" y="900136"/>
                    <a:pt x="96393" y="875979"/>
                    <a:pt x="162046" y="884939"/>
                  </a:cubicBezTo>
                  <a:lnTo>
                    <a:pt x="202758" y="897412"/>
                  </a:lnTo>
                  <a:lnTo>
                    <a:pt x="199704" y="891939"/>
                  </a:lnTo>
                  <a:cubicBezTo>
                    <a:pt x="144537" y="743850"/>
                    <a:pt x="191156" y="589774"/>
                    <a:pt x="303833" y="547798"/>
                  </a:cubicBezTo>
                  <a:cubicBezTo>
                    <a:pt x="388340" y="516317"/>
                    <a:pt x="486003" y="556834"/>
                    <a:pt x="552826" y="641535"/>
                  </a:cubicBezTo>
                  <a:lnTo>
                    <a:pt x="568762" y="670089"/>
                  </a:lnTo>
                  <a:lnTo>
                    <a:pt x="563406" y="609430"/>
                  </a:lnTo>
                  <a:cubicBezTo>
                    <a:pt x="563406" y="420676"/>
                    <a:pt x="621961" y="263193"/>
                    <a:pt x="699802" y="226771"/>
                  </a:cubicBezTo>
                  <a:cubicBezTo>
                    <a:pt x="710922" y="221568"/>
                    <a:pt x="722436" y="218836"/>
                    <a:pt x="734229" y="218836"/>
                  </a:cubicBezTo>
                  <a:cubicBezTo>
                    <a:pt x="804986" y="218836"/>
                    <a:pt x="865696" y="317203"/>
                    <a:pt x="891628" y="457393"/>
                  </a:cubicBezTo>
                  <a:lnTo>
                    <a:pt x="895391" y="500015"/>
                  </a:lnTo>
                  <a:lnTo>
                    <a:pt x="910534" y="494374"/>
                  </a:lnTo>
                  <a:lnTo>
                    <a:pt x="903320" y="435038"/>
                  </a:lnTo>
                  <a:cubicBezTo>
                    <a:pt x="903320" y="224806"/>
                    <a:pt x="993115" y="49404"/>
                    <a:pt x="1112484" y="88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2" name="任意多边形 491"/>
            <p:cNvSpPr/>
            <p:nvPr/>
          </p:nvSpPr>
          <p:spPr>
            <a:xfrm rot="1625904">
              <a:off x="6862728" y="4150521"/>
              <a:ext cx="634944" cy="476005"/>
            </a:xfrm>
            <a:custGeom>
              <a:avLst/>
              <a:gdLst>
                <a:gd name="connsiteX0" fmla="*/ 135221 w 634944"/>
                <a:gd name="connsiteY0" fmla="*/ 114619 h 476005"/>
                <a:gd name="connsiteX1" fmla="*/ 275543 w 634944"/>
                <a:gd name="connsiteY1" fmla="*/ 165511 h 476005"/>
                <a:gd name="connsiteX2" fmla="*/ 301910 w 634944"/>
                <a:gd name="connsiteY2" fmla="*/ 204305 h 476005"/>
                <a:gd name="connsiteX3" fmla="*/ 298736 w 634944"/>
                <a:gd name="connsiteY3" fmla="*/ 178836 h 476005"/>
                <a:gd name="connsiteX4" fmla="*/ 366170 w 634944"/>
                <a:gd name="connsiteY4" fmla="*/ 14054 h 476005"/>
                <a:gd name="connsiteX5" fmla="*/ 409148 w 634944"/>
                <a:gd name="connsiteY5" fmla="*/ 0 h 476005"/>
                <a:gd name="connsiteX6" fmla="*/ 510883 w 634944"/>
                <a:gd name="connsiteY6" fmla="*/ 109225 h 476005"/>
                <a:gd name="connsiteX7" fmla="*/ 514860 w 634944"/>
                <a:gd name="connsiteY7" fmla="*/ 141132 h 476005"/>
                <a:gd name="connsiteX8" fmla="*/ 516773 w 634944"/>
                <a:gd name="connsiteY8" fmla="*/ 120988 h 476005"/>
                <a:gd name="connsiteX9" fmla="*/ 573442 w 634944"/>
                <a:gd name="connsiteY9" fmla="*/ 41137 h 476005"/>
                <a:gd name="connsiteX10" fmla="*/ 634944 w 634944"/>
                <a:gd name="connsiteY10" fmla="*/ 171878 h 476005"/>
                <a:gd name="connsiteX11" fmla="*/ 633053 w 634944"/>
                <a:gd name="connsiteY11" fmla="*/ 191787 h 476005"/>
                <a:gd name="connsiteX12" fmla="*/ 77604 w 634944"/>
                <a:gd name="connsiteY12" fmla="*/ 476005 h 476005"/>
                <a:gd name="connsiteX13" fmla="*/ 69152 w 634944"/>
                <a:gd name="connsiteY13" fmla="*/ 473487 h 476005"/>
                <a:gd name="connsiteX14" fmla="*/ 15628 w 634944"/>
                <a:gd name="connsiteY14" fmla="*/ 416881 h 476005"/>
                <a:gd name="connsiteX15" fmla="*/ 33909 w 634944"/>
                <a:gd name="connsiteY15" fmla="*/ 288740 h 476005"/>
                <a:gd name="connsiteX16" fmla="*/ 95006 w 634944"/>
                <a:gd name="connsiteY16" fmla="*/ 292269 h 476005"/>
                <a:gd name="connsiteX17" fmla="*/ 111364 w 634944"/>
                <a:gd name="connsiteY17" fmla="*/ 304799 h 476005"/>
                <a:gd name="connsiteX18" fmla="*/ 94408 w 634944"/>
                <a:gd name="connsiteY18" fmla="*/ 258197 h 476005"/>
                <a:gd name="connsiteX19" fmla="*/ 135221 w 634944"/>
                <a:gd name="connsiteY19" fmla="*/ 114619 h 47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4944" h="476005">
                  <a:moveTo>
                    <a:pt x="135221" y="114619"/>
                  </a:moveTo>
                  <a:cubicBezTo>
                    <a:pt x="175935" y="93786"/>
                    <a:pt x="231383" y="116006"/>
                    <a:pt x="275543" y="165511"/>
                  </a:cubicBezTo>
                  <a:lnTo>
                    <a:pt x="301910" y="204305"/>
                  </a:lnTo>
                  <a:lnTo>
                    <a:pt x="298736" y="178836"/>
                  </a:lnTo>
                  <a:cubicBezTo>
                    <a:pt x="298736" y="104760"/>
                    <a:pt x="326542" y="41203"/>
                    <a:pt x="366170" y="14054"/>
                  </a:cubicBezTo>
                  <a:cubicBezTo>
                    <a:pt x="379380" y="5005"/>
                    <a:pt x="393903" y="0"/>
                    <a:pt x="409148" y="0"/>
                  </a:cubicBezTo>
                  <a:cubicBezTo>
                    <a:pt x="454882" y="0"/>
                    <a:pt x="494121" y="45038"/>
                    <a:pt x="510883" y="109225"/>
                  </a:cubicBezTo>
                  <a:lnTo>
                    <a:pt x="514860" y="141132"/>
                  </a:lnTo>
                  <a:lnTo>
                    <a:pt x="516773" y="120988"/>
                  </a:lnTo>
                  <a:cubicBezTo>
                    <a:pt x="526110" y="74063"/>
                    <a:pt x="547967" y="41137"/>
                    <a:pt x="573442" y="41137"/>
                  </a:cubicBezTo>
                  <a:cubicBezTo>
                    <a:pt x="607409" y="41137"/>
                    <a:pt x="634944" y="99672"/>
                    <a:pt x="634944" y="171878"/>
                  </a:cubicBezTo>
                  <a:lnTo>
                    <a:pt x="633053" y="191787"/>
                  </a:lnTo>
                  <a:lnTo>
                    <a:pt x="77604" y="476005"/>
                  </a:lnTo>
                  <a:lnTo>
                    <a:pt x="69152" y="473487"/>
                  </a:lnTo>
                  <a:cubicBezTo>
                    <a:pt x="48410" y="462605"/>
                    <a:pt x="28930" y="442876"/>
                    <a:pt x="15628" y="416881"/>
                  </a:cubicBezTo>
                  <a:cubicBezTo>
                    <a:pt x="-10975" y="364890"/>
                    <a:pt x="-2791" y="307518"/>
                    <a:pt x="33909" y="288740"/>
                  </a:cubicBezTo>
                  <a:cubicBezTo>
                    <a:pt x="52259" y="279350"/>
                    <a:pt x="74263" y="281386"/>
                    <a:pt x="95006" y="292269"/>
                  </a:cubicBezTo>
                  <a:lnTo>
                    <a:pt x="111364" y="304799"/>
                  </a:lnTo>
                  <a:lnTo>
                    <a:pt x="94408" y="258197"/>
                  </a:lnTo>
                  <a:cubicBezTo>
                    <a:pt x="80091" y="193420"/>
                    <a:pt x="94507" y="135452"/>
                    <a:pt x="135221" y="114619"/>
                  </a:cubicBezTo>
                  <a:close/>
                </a:path>
              </a:pathLst>
            </a:custGeom>
            <a:solidFill>
              <a:srgbClr val="749B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3" name="任意多边形 492"/>
            <p:cNvSpPr/>
            <p:nvPr/>
          </p:nvSpPr>
          <p:spPr>
            <a:xfrm rot="1625904">
              <a:off x="5018378" y="4172292"/>
              <a:ext cx="634944" cy="476005"/>
            </a:xfrm>
            <a:custGeom>
              <a:avLst/>
              <a:gdLst>
                <a:gd name="connsiteX0" fmla="*/ 135221 w 634944"/>
                <a:gd name="connsiteY0" fmla="*/ 114619 h 476005"/>
                <a:gd name="connsiteX1" fmla="*/ 275543 w 634944"/>
                <a:gd name="connsiteY1" fmla="*/ 165511 h 476005"/>
                <a:gd name="connsiteX2" fmla="*/ 301910 w 634944"/>
                <a:gd name="connsiteY2" fmla="*/ 204305 h 476005"/>
                <a:gd name="connsiteX3" fmla="*/ 298736 w 634944"/>
                <a:gd name="connsiteY3" fmla="*/ 178836 h 476005"/>
                <a:gd name="connsiteX4" fmla="*/ 366170 w 634944"/>
                <a:gd name="connsiteY4" fmla="*/ 14054 h 476005"/>
                <a:gd name="connsiteX5" fmla="*/ 409148 w 634944"/>
                <a:gd name="connsiteY5" fmla="*/ 0 h 476005"/>
                <a:gd name="connsiteX6" fmla="*/ 510883 w 634944"/>
                <a:gd name="connsiteY6" fmla="*/ 109225 h 476005"/>
                <a:gd name="connsiteX7" fmla="*/ 514860 w 634944"/>
                <a:gd name="connsiteY7" fmla="*/ 141132 h 476005"/>
                <a:gd name="connsiteX8" fmla="*/ 516773 w 634944"/>
                <a:gd name="connsiteY8" fmla="*/ 120988 h 476005"/>
                <a:gd name="connsiteX9" fmla="*/ 573442 w 634944"/>
                <a:gd name="connsiteY9" fmla="*/ 41137 h 476005"/>
                <a:gd name="connsiteX10" fmla="*/ 634944 w 634944"/>
                <a:gd name="connsiteY10" fmla="*/ 171878 h 476005"/>
                <a:gd name="connsiteX11" fmla="*/ 633053 w 634944"/>
                <a:gd name="connsiteY11" fmla="*/ 191787 h 476005"/>
                <a:gd name="connsiteX12" fmla="*/ 77604 w 634944"/>
                <a:gd name="connsiteY12" fmla="*/ 476005 h 476005"/>
                <a:gd name="connsiteX13" fmla="*/ 69152 w 634944"/>
                <a:gd name="connsiteY13" fmla="*/ 473487 h 476005"/>
                <a:gd name="connsiteX14" fmla="*/ 15628 w 634944"/>
                <a:gd name="connsiteY14" fmla="*/ 416881 h 476005"/>
                <a:gd name="connsiteX15" fmla="*/ 33909 w 634944"/>
                <a:gd name="connsiteY15" fmla="*/ 288740 h 476005"/>
                <a:gd name="connsiteX16" fmla="*/ 95006 w 634944"/>
                <a:gd name="connsiteY16" fmla="*/ 292269 h 476005"/>
                <a:gd name="connsiteX17" fmla="*/ 111364 w 634944"/>
                <a:gd name="connsiteY17" fmla="*/ 304799 h 476005"/>
                <a:gd name="connsiteX18" fmla="*/ 94408 w 634944"/>
                <a:gd name="connsiteY18" fmla="*/ 258197 h 476005"/>
                <a:gd name="connsiteX19" fmla="*/ 135221 w 634944"/>
                <a:gd name="connsiteY19" fmla="*/ 114619 h 47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4944" h="476005">
                  <a:moveTo>
                    <a:pt x="135221" y="114619"/>
                  </a:moveTo>
                  <a:cubicBezTo>
                    <a:pt x="175935" y="93786"/>
                    <a:pt x="231383" y="116006"/>
                    <a:pt x="275543" y="165511"/>
                  </a:cubicBezTo>
                  <a:lnTo>
                    <a:pt x="301910" y="204305"/>
                  </a:lnTo>
                  <a:lnTo>
                    <a:pt x="298736" y="178836"/>
                  </a:lnTo>
                  <a:cubicBezTo>
                    <a:pt x="298736" y="104760"/>
                    <a:pt x="326542" y="41203"/>
                    <a:pt x="366170" y="14054"/>
                  </a:cubicBezTo>
                  <a:cubicBezTo>
                    <a:pt x="379380" y="5005"/>
                    <a:pt x="393903" y="0"/>
                    <a:pt x="409148" y="0"/>
                  </a:cubicBezTo>
                  <a:cubicBezTo>
                    <a:pt x="454882" y="0"/>
                    <a:pt x="494121" y="45038"/>
                    <a:pt x="510883" y="109225"/>
                  </a:cubicBezTo>
                  <a:lnTo>
                    <a:pt x="514860" y="141132"/>
                  </a:lnTo>
                  <a:lnTo>
                    <a:pt x="516773" y="120988"/>
                  </a:lnTo>
                  <a:cubicBezTo>
                    <a:pt x="526110" y="74063"/>
                    <a:pt x="547967" y="41137"/>
                    <a:pt x="573442" y="41137"/>
                  </a:cubicBezTo>
                  <a:cubicBezTo>
                    <a:pt x="607409" y="41137"/>
                    <a:pt x="634944" y="99672"/>
                    <a:pt x="634944" y="171878"/>
                  </a:cubicBezTo>
                  <a:lnTo>
                    <a:pt x="633053" y="191787"/>
                  </a:lnTo>
                  <a:lnTo>
                    <a:pt x="77604" y="476005"/>
                  </a:lnTo>
                  <a:lnTo>
                    <a:pt x="69152" y="473487"/>
                  </a:lnTo>
                  <a:cubicBezTo>
                    <a:pt x="48410" y="462605"/>
                    <a:pt x="28930" y="442876"/>
                    <a:pt x="15628" y="416881"/>
                  </a:cubicBezTo>
                  <a:cubicBezTo>
                    <a:pt x="-10975" y="364890"/>
                    <a:pt x="-2791" y="307518"/>
                    <a:pt x="33909" y="288740"/>
                  </a:cubicBezTo>
                  <a:cubicBezTo>
                    <a:pt x="52259" y="279350"/>
                    <a:pt x="74263" y="281386"/>
                    <a:pt x="95006" y="292269"/>
                  </a:cubicBezTo>
                  <a:lnTo>
                    <a:pt x="111364" y="304799"/>
                  </a:lnTo>
                  <a:lnTo>
                    <a:pt x="94408" y="258197"/>
                  </a:lnTo>
                  <a:cubicBezTo>
                    <a:pt x="80091" y="193420"/>
                    <a:pt x="94507" y="135452"/>
                    <a:pt x="135221" y="114619"/>
                  </a:cubicBezTo>
                  <a:close/>
                </a:path>
              </a:pathLst>
            </a:custGeom>
            <a:solidFill>
              <a:srgbClr val="9EAD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4" name="任意多边形 493"/>
            <p:cNvSpPr/>
            <p:nvPr/>
          </p:nvSpPr>
          <p:spPr>
            <a:xfrm rot="1756734">
              <a:off x="9009360" y="4282302"/>
              <a:ext cx="386210" cy="296757"/>
            </a:xfrm>
            <a:custGeom>
              <a:avLst/>
              <a:gdLst>
                <a:gd name="connsiteX0" fmla="*/ 130434 w 386210"/>
                <a:gd name="connsiteY0" fmla="*/ 35317 h 296757"/>
                <a:gd name="connsiteX1" fmla="*/ 228870 w 386210"/>
                <a:gd name="connsiteY1" fmla="*/ 58525 h 296757"/>
                <a:gd name="connsiteX2" fmla="*/ 234619 w 386210"/>
                <a:gd name="connsiteY2" fmla="*/ 65998 h 296757"/>
                <a:gd name="connsiteX3" fmla="*/ 238289 w 386210"/>
                <a:gd name="connsiteY3" fmla="*/ 49365 h 296757"/>
                <a:gd name="connsiteX4" fmla="*/ 273867 w 386210"/>
                <a:gd name="connsiteY4" fmla="*/ 8799 h 296757"/>
                <a:gd name="connsiteX5" fmla="*/ 305344 w 386210"/>
                <a:gd name="connsiteY5" fmla="*/ 0 h 296757"/>
                <a:gd name="connsiteX6" fmla="*/ 386210 w 386210"/>
                <a:gd name="connsiteY6" fmla="*/ 111967 h 296757"/>
                <a:gd name="connsiteX7" fmla="*/ 384350 w 386210"/>
                <a:gd name="connsiteY7" fmla="*/ 124721 h 296757"/>
                <a:gd name="connsiteX8" fmla="*/ 77521 w 386210"/>
                <a:gd name="connsiteY8" fmla="*/ 296757 h 296757"/>
                <a:gd name="connsiteX9" fmla="*/ 42911 w 386210"/>
                <a:gd name="connsiteY9" fmla="*/ 272400 h 296757"/>
                <a:gd name="connsiteX10" fmla="*/ 17199 w 386210"/>
                <a:gd name="connsiteY10" fmla="*/ 136699 h 296757"/>
                <a:gd name="connsiteX11" fmla="*/ 45229 w 386210"/>
                <a:gd name="connsiteY11" fmla="*/ 119891 h 296757"/>
                <a:gd name="connsiteX12" fmla="*/ 71130 w 386210"/>
                <a:gd name="connsiteY12" fmla="*/ 116924 h 296757"/>
                <a:gd name="connsiteX13" fmla="*/ 98329 w 386210"/>
                <a:gd name="connsiteY13" fmla="*/ 121797 h 296757"/>
                <a:gd name="connsiteX14" fmla="*/ 96596 w 386210"/>
                <a:gd name="connsiteY14" fmla="*/ 91887 h 296757"/>
                <a:gd name="connsiteX15" fmla="*/ 130434 w 386210"/>
                <a:gd name="connsiteY15" fmla="*/ 35317 h 29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6210" h="296757">
                  <a:moveTo>
                    <a:pt x="130434" y="35317"/>
                  </a:moveTo>
                  <a:cubicBezTo>
                    <a:pt x="159651" y="18936"/>
                    <a:pt x="198509" y="29476"/>
                    <a:pt x="228870" y="58525"/>
                  </a:cubicBezTo>
                  <a:lnTo>
                    <a:pt x="234619" y="65998"/>
                  </a:lnTo>
                  <a:lnTo>
                    <a:pt x="238289" y="49365"/>
                  </a:lnTo>
                  <a:cubicBezTo>
                    <a:pt x="247008" y="31495"/>
                    <a:pt x="259355" y="17298"/>
                    <a:pt x="273867" y="8799"/>
                  </a:cubicBezTo>
                  <a:cubicBezTo>
                    <a:pt x="283542" y="3133"/>
                    <a:pt x="294179" y="0"/>
                    <a:pt x="305344" y="0"/>
                  </a:cubicBezTo>
                  <a:cubicBezTo>
                    <a:pt x="350005" y="0"/>
                    <a:pt x="386210" y="50129"/>
                    <a:pt x="386210" y="111967"/>
                  </a:cubicBezTo>
                  <a:lnTo>
                    <a:pt x="384350" y="124721"/>
                  </a:lnTo>
                  <a:lnTo>
                    <a:pt x="77521" y="296757"/>
                  </a:lnTo>
                  <a:lnTo>
                    <a:pt x="42911" y="272400"/>
                  </a:lnTo>
                  <a:cubicBezTo>
                    <a:pt x="-1994" y="229887"/>
                    <a:pt x="-13506" y="169131"/>
                    <a:pt x="17199" y="136699"/>
                  </a:cubicBezTo>
                  <a:cubicBezTo>
                    <a:pt x="24875" y="128591"/>
                    <a:pt x="34463" y="123021"/>
                    <a:pt x="45229" y="119891"/>
                  </a:cubicBezTo>
                  <a:cubicBezTo>
                    <a:pt x="53303" y="117543"/>
                    <a:pt x="62040" y="116568"/>
                    <a:pt x="71130" y="116924"/>
                  </a:cubicBezTo>
                  <a:lnTo>
                    <a:pt x="98329" y="121797"/>
                  </a:lnTo>
                  <a:lnTo>
                    <a:pt x="96596" y="91887"/>
                  </a:lnTo>
                  <a:cubicBezTo>
                    <a:pt x="99451" y="67057"/>
                    <a:pt x="110956" y="46238"/>
                    <a:pt x="130434" y="3531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0" y="3433551"/>
            <a:ext cx="3343941" cy="3030530"/>
            <a:chOff x="-2376" y="3394362"/>
            <a:chExt cx="3343941" cy="3030530"/>
          </a:xfrm>
        </p:grpSpPr>
        <p:sp>
          <p:nvSpPr>
            <p:cNvPr id="4317" name="Rectangle 194"/>
            <p:cNvSpPr>
              <a:spLocks noChangeArrowheads="1"/>
            </p:cNvSpPr>
            <p:nvPr/>
          </p:nvSpPr>
          <p:spPr bwMode="auto">
            <a:xfrm flipH="1">
              <a:off x="1607178" y="6327946"/>
              <a:ext cx="1734387" cy="96945"/>
            </a:xfrm>
            <a:prstGeom prst="rect">
              <a:avLst/>
            </a:prstGeom>
            <a:solidFill>
              <a:srgbClr val="EAF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8" name="Rectangle 195"/>
            <p:cNvSpPr>
              <a:spLocks noChangeArrowheads="1"/>
            </p:cNvSpPr>
            <p:nvPr/>
          </p:nvSpPr>
          <p:spPr bwMode="auto">
            <a:xfrm flipH="1">
              <a:off x="1607178" y="6327946"/>
              <a:ext cx="1734387" cy="96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9" name="Rectangle 196"/>
            <p:cNvSpPr>
              <a:spLocks noChangeArrowheads="1"/>
            </p:cNvSpPr>
            <p:nvPr/>
          </p:nvSpPr>
          <p:spPr bwMode="auto">
            <a:xfrm flipH="1">
              <a:off x="1773180" y="4248275"/>
              <a:ext cx="1533857" cy="2079671"/>
            </a:xfrm>
            <a:prstGeom prst="rect">
              <a:avLst/>
            </a:prstGeom>
            <a:solidFill>
              <a:srgbClr val="EB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0" name="Rectangle 197"/>
            <p:cNvSpPr>
              <a:spLocks noChangeArrowheads="1"/>
            </p:cNvSpPr>
            <p:nvPr/>
          </p:nvSpPr>
          <p:spPr bwMode="auto">
            <a:xfrm flipH="1">
              <a:off x="1773180" y="4248275"/>
              <a:ext cx="1533857" cy="2079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1" name="Rectangle 198"/>
            <p:cNvSpPr>
              <a:spLocks noChangeArrowheads="1"/>
            </p:cNvSpPr>
            <p:nvPr/>
          </p:nvSpPr>
          <p:spPr bwMode="auto">
            <a:xfrm flipH="1">
              <a:off x="1989646" y="4138050"/>
              <a:ext cx="1071708" cy="110225"/>
            </a:xfrm>
            <a:prstGeom prst="rect">
              <a:avLst/>
            </a:prstGeom>
            <a:solidFill>
              <a:srgbClr val="C0D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2" name="Rectangle 199"/>
            <p:cNvSpPr>
              <a:spLocks noChangeArrowheads="1"/>
            </p:cNvSpPr>
            <p:nvPr/>
          </p:nvSpPr>
          <p:spPr bwMode="auto">
            <a:xfrm flipH="1">
              <a:off x="3099866" y="4474038"/>
              <a:ext cx="150066" cy="204514"/>
            </a:xfrm>
            <a:prstGeom prst="rect">
              <a:avLst/>
            </a:prstGeom>
            <a:solidFill>
              <a:srgbClr val="3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3" name="Rectangle 200"/>
            <p:cNvSpPr>
              <a:spLocks noChangeArrowheads="1"/>
            </p:cNvSpPr>
            <p:nvPr/>
          </p:nvSpPr>
          <p:spPr bwMode="auto">
            <a:xfrm flipH="1">
              <a:off x="3099866" y="4474038"/>
              <a:ext cx="150066" cy="66401"/>
            </a:xfrm>
            <a:prstGeom prst="rect">
              <a:avLst/>
            </a:prstGeom>
            <a:solidFill>
              <a:srgbClr val="186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4" name="Rectangle 201"/>
            <p:cNvSpPr>
              <a:spLocks noChangeArrowheads="1"/>
            </p:cNvSpPr>
            <p:nvPr/>
          </p:nvSpPr>
          <p:spPr bwMode="auto">
            <a:xfrm flipH="1">
              <a:off x="2030815" y="4474038"/>
              <a:ext cx="1014603" cy="204514"/>
            </a:xfrm>
            <a:prstGeom prst="rect">
              <a:avLst/>
            </a:prstGeom>
            <a:solidFill>
              <a:srgbClr val="3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5" name="Rectangle 202"/>
            <p:cNvSpPr>
              <a:spLocks noChangeArrowheads="1"/>
            </p:cNvSpPr>
            <p:nvPr/>
          </p:nvSpPr>
          <p:spPr bwMode="auto">
            <a:xfrm flipH="1">
              <a:off x="2030815" y="4474038"/>
              <a:ext cx="1014603" cy="66401"/>
            </a:xfrm>
            <a:prstGeom prst="rect">
              <a:avLst/>
            </a:prstGeom>
            <a:solidFill>
              <a:srgbClr val="186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6" name="Rectangle 203"/>
            <p:cNvSpPr>
              <a:spLocks noChangeArrowheads="1"/>
            </p:cNvSpPr>
            <p:nvPr/>
          </p:nvSpPr>
          <p:spPr bwMode="auto">
            <a:xfrm flipH="1">
              <a:off x="3099866" y="4726361"/>
              <a:ext cx="150066" cy="204514"/>
            </a:xfrm>
            <a:prstGeom prst="rect">
              <a:avLst/>
            </a:prstGeom>
            <a:solidFill>
              <a:srgbClr val="3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7" name="Rectangle 204"/>
            <p:cNvSpPr>
              <a:spLocks noChangeArrowheads="1"/>
            </p:cNvSpPr>
            <p:nvPr/>
          </p:nvSpPr>
          <p:spPr bwMode="auto">
            <a:xfrm flipH="1">
              <a:off x="3099866" y="4726361"/>
              <a:ext cx="150066" cy="65073"/>
            </a:xfrm>
            <a:prstGeom prst="rect">
              <a:avLst/>
            </a:prstGeom>
            <a:solidFill>
              <a:srgbClr val="186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8" name="Rectangle 205"/>
            <p:cNvSpPr>
              <a:spLocks noChangeArrowheads="1"/>
            </p:cNvSpPr>
            <p:nvPr/>
          </p:nvSpPr>
          <p:spPr bwMode="auto">
            <a:xfrm flipH="1">
              <a:off x="2030815" y="4726361"/>
              <a:ext cx="1014603" cy="204514"/>
            </a:xfrm>
            <a:prstGeom prst="rect">
              <a:avLst/>
            </a:prstGeom>
            <a:solidFill>
              <a:srgbClr val="3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9" name="Rectangle 206"/>
            <p:cNvSpPr>
              <a:spLocks noChangeArrowheads="1"/>
            </p:cNvSpPr>
            <p:nvPr/>
          </p:nvSpPr>
          <p:spPr bwMode="auto">
            <a:xfrm flipH="1">
              <a:off x="2030815" y="4726361"/>
              <a:ext cx="1014603" cy="65073"/>
            </a:xfrm>
            <a:prstGeom prst="rect">
              <a:avLst/>
            </a:prstGeom>
            <a:solidFill>
              <a:srgbClr val="186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0" name="Rectangle 207"/>
            <p:cNvSpPr>
              <a:spLocks noChangeArrowheads="1"/>
            </p:cNvSpPr>
            <p:nvPr/>
          </p:nvSpPr>
          <p:spPr bwMode="auto">
            <a:xfrm flipH="1">
              <a:off x="3099866" y="4981339"/>
              <a:ext cx="150066" cy="204514"/>
            </a:xfrm>
            <a:prstGeom prst="rect">
              <a:avLst/>
            </a:prstGeom>
            <a:solidFill>
              <a:srgbClr val="3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1" name="Rectangle 208"/>
            <p:cNvSpPr>
              <a:spLocks noChangeArrowheads="1"/>
            </p:cNvSpPr>
            <p:nvPr/>
          </p:nvSpPr>
          <p:spPr bwMode="auto">
            <a:xfrm flipH="1">
              <a:off x="3099866" y="4981339"/>
              <a:ext cx="150066" cy="62417"/>
            </a:xfrm>
            <a:prstGeom prst="rect">
              <a:avLst/>
            </a:prstGeom>
            <a:solidFill>
              <a:srgbClr val="186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2" name="Rectangle 209"/>
            <p:cNvSpPr>
              <a:spLocks noChangeArrowheads="1"/>
            </p:cNvSpPr>
            <p:nvPr/>
          </p:nvSpPr>
          <p:spPr bwMode="auto">
            <a:xfrm flipH="1">
              <a:off x="2030815" y="4981339"/>
              <a:ext cx="1014603" cy="204514"/>
            </a:xfrm>
            <a:prstGeom prst="rect">
              <a:avLst/>
            </a:prstGeom>
            <a:solidFill>
              <a:srgbClr val="3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3" name="Rectangle 210"/>
            <p:cNvSpPr>
              <a:spLocks noChangeArrowheads="1"/>
            </p:cNvSpPr>
            <p:nvPr/>
          </p:nvSpPr>
          <p:spPr bwMode="auto">
            <a:xfrm flipH="1">
              <a:off x="2030815" y="4981339"/>
              <a:ext cx="1014603" cy="62417"/>
            </a:xfrm>
            <a:prstGeom prst="rect">
              <a:avLst/>
            </a:prstGeom>
            <a:solidFill>
              <a:srgbClr val="186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4" name="Rectangle 211"/>
            <p:cNvSpPr>
              <a:spLocks noChangeArrowheads="1"/>
            </p:cNvSpPr>
            <p:nvPr/>
          </p:nvSpPr>
          <p:spPr bwMode="auto">
            <a:xfrm flipH="1">
              <a:off x="3099866" y="5232334"/>
              <a:ext cx="150066" cy="204514"/>
            </a:xfrm>
            <a:prstGeom prst="rect">
              <a:avLst/>
            </a:prstGeom>
            <a:solidFill>
              <a:srgbClr val="3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5" name="Rectangle 212"/>
            <p:cNvSpPr>
              <a:spLocks noChangeArrowheads="1"/>
            </p:cNvSpPr>
            <p:nvPr/>
          </p:nvSpPr>
          <p:spPr bwMode="auto">
            <a:xfrm flipH="1">
              <a:off x="3099866" y="5232334"/>
              <a:ext cx="150066" cy="63745"/>
            </a:xfrm>
            <a:prstGeom prst="rect">
              <a:avLst/>
            </a:prstGeom>
            <a:solidFill>
              <a:srgbClr val="186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6" name="Rectangle 213"/>
            <p:cNvSpPr>
              <a:spLocks noChangeArrowheads="1"/>
            </p:cNvSpPr>
            <p:nvPr/>
          </p:nvSpPr>
          <p:spPr bwMode="auto">
            <a:xfrm flipH="1">
              <a:off x="2030815" y="5232334"/>
              <a:ext cx="1014603" cy="204514"/>
            </a:xfrm>
            <a:prstGeom prst="rect">
              <a:avLst/>
            </a:prstGeom>
            <a:solidFill>
              <a:srgbClr val="3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7" name="Rectangle 214"/>
            <p:cNvSpPr>
              <a:spLocks noChangeArrowheads="1"/>
            </p:cNvSpPr>
            <p:nvPr/>
          </p:nvSpPr>
          <p:spPr bwMode="auto">
            <a:xfrm flipH="1">
              <a:off x="2030815" y="5232334"/>
              <a:ext cx="1014603" cy="63745"/>
            </a:xfrm>
            <a:prstGeom prst="rect">
              <a:avLst/>
            </a:prstGeom>
            <a:solidFill>
              <a:srgbClr val="186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8" name="Rectangle 215"/>
            <p:cNvSpPr>
              <a:spLocks noChangeArrowheads="1"/>
            </p:cNvSpPr>
            <p:nvPr/>
          </p:nvSpPr>
          <p:spPr bwMode="auto">
            <a:xfrm flipH="1">
              <a:off x="3099866" y="5487313"/>
              <a:ext cx="150066" cy="204514"/>
            </a:xfrm>
            <a:prstGeom prst="rect">
              <a:avLst/>
            </a:prstGeom>
            <a:solidFill>
              <a:srgbClr val="3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9" name="Rectangle 216"/>
            <p:cNvSpPr>
              <a:spLocks noChangeArrowheads="1"/>
            </p:cNvSpPr>
            <p:nvPr/>
          </p:nvSpPr>
          <p:spPr bwMode="auto">
            <a:xfrm flipH="1">
              <a:off x="3099866" y="5487313"/>
              <a:ext cx="150066" cy="63745"/>
            </a:xfrm>
            <a:prstGeom prst="rect">
              <a:avLst/>
            </a:prstGeom>
            <a:solidFill>
              <a:srgbClr val="186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0" name="Rectangle 217"/>
            <p:cNvSpPr>
              <a:spLocks noChangeArrowheads="1"/>
            </p:cNvSpPr>
            <p:nvPr/>
          </p:nvSpPr>
          <p:spPr bwMode="auto">
            <a:xfrm flipH="1">
              <a:off x="2030815" y="5487313"/>
              <a:ext cx="1014603" cy="204514"/>
            </a:xfrm>
            <a:prstGeom prst="rect">
              <a:avLst/>
            </a:prstGeom>
            <a:solidFill>
              <a:srgbClr val="3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1" name="Rectangle 218"/>
            <p:cNvSpPr>
              <a:spLocks noChangeArrowheads="1"/>
            </p:cNvSpPr>
            <p:nvPr/>
          </p:nvSpPr>
          <p:spPr bwMode="auto">
            <a:xfrm flipH="1">
              <a:off x="2030815" y="5487313"/>
              <a:ext cx="1014603" cy="63745"/>
            </a:xfrm>
            <a:prstGeom prst="rect">
              <a:avLst/>
            </a:prstGeom>
            <a:solidFill>
              <a:srgbClr val="186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2" name="Rectangle 219"/>
            <p:cNvSpPr>
              <a:spLocks noChangeArrowheads="1"/>
            </p:cNvSpPr>
            <p:nvPr/>
          </p:nvSpPr>
          <p:spPr bwMode="auto">
            <a:xfrm flipH="1">
              <a:off x="3099866" y="5739636"/>
              <a:ext cx="150066" cy="204514"/>
            </a:xfrm>
            <a:prstGeom prst="rect">
              <a:avLst/>
            </a:prstGeom>
            <a:solidFill>
              <a:srgbClr val="3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3" name="Rectangle 220"/>
            <p:cNvSpPr>
              <a:spLocks noChangeArrowheads="1"/>
            </p:cNvSpPr>
            <p:nvPr/>
          </p:nvSpPr>
          <p:spPr bwMode="auto">
            <a:xfrm flipH="1">
              <a:off x="3099866" y="5739636"/>
              <a:ext cx="150066" cy="62417"/>
            </a:xfrm>
            <a:prstGeom prst="rect">
              <a:avLst/>
            </a:prstGeom>
            <a:solidFill>
              <a:srgbClr val="186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4" name="Rectangle 221"/>
            <p:cNvSpPr>
              <a:spLocks noChangeArrowheads="1"/>
            </p:cNvSpPr>
            <p:nvPr/>
          </p:nvSpPr>
          <p:spPr bwMode="auto">
            <a:xfrm flipH="1">
              <a:off x="2030815" y="5739636"/>
              <a:ext cx="1014603" cy="204514"/>
            </a:xfrm>
            <a:prstGeom prst="rect">
              <a:avLst/>
            </a:prstGeom>
            <a:solidFill>
              <a:srgbClr val="3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5" name="Rectangle 222"/>
            <p:cNvSpPr>
              <a:spLocks noChangeArrowheads="1"/>
            </p:cNvSpPr>
            <p:nvPr/>
          </p:nvSpPr>
          <p:spPr bwMode="auto">
            <a:xfrm flipH="1">
              <a:off x="2030815" y="5739636"/>
              <a:ext cx="1014603" cy="62417"/>
            </a:xfrm>
            <a:prstGeom prst="rect">
              <a:avLst/>
            </a:prstGeom>
            <a:solidFill>
              <a:srgbClr val="186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6" name="Rectangle 223"/>
            <p:cNvSpPr>
              <a:spLocks noChangeArrowheads="1"/>
            </p:cNvSpPr>
            <p:nvPr/>
          </p:nvSpPr>
          <p:spPr bwMode="auto">
            <a:xfrm flipH="1">
              <a:off x="1805052" y="4474038"/>
              <a:ext cx="163346" cy="204514"/>
            </a:xfrm>
            <a:prstGeom prst="rect">
              <a:avLst/>
            </a:prstGeom>
            <a:solidFill>
              <a:srgbClr val="3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7" name="Rectangle 224"/>
            <p:cNvSpPr>
              <a:spLocks noChangeArrowheads="1"/>
            </p:cNvSpPr>
            <p:nvPr/>
          </p:nvSpPr>
          <p:spPr bwMode="auto">
            <a:xfrm flipH="1">
              <a:off x="1805052" y="4474038"/>
              <a:ext cx="163346" cy="20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8" name="Rectangle 225"/>
            <p:cNvSpPr>
              <a:spLocks noChangeArrowheads="1"/>
            </p:cNvSpPr>
            <p:nvPr/>
          </p:nvSpPr>
          <p:spPr bwMode="auto">
            <a:xfrm flipH="1">
              <a:off x="1805052" y="4474038"/>
              <a:ext cx="163346" cy="66401"/>
            </a:xfrm>
            <a:prstGeom prst="rect">
              <a:avLst/>
            </a:prstGeom>
            <a:solidFill>
              <a:srgbClr val="188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9" name="Rectangle 226"/>
            <p:cNvSpPr>
              <a:spLocks noChangeArrowheads="1"/>
            </p:cNvSpPr>
            <p:nvPr/>
          </p:nvSpPr>
          <p:spPr bwMode="auto">
            <a:xfrm flipH="1">
              <a:off x="1805052" y="4474038"/>
              <a:ext cx="163346" cy="66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0" name="Rectangle 227"/>
            <p:cNvSpPr>
              <a:spLocks noChangeArrowheads="1"/>
            </p:cNvSpPr>
            <p:nvPr/>
          </p:nvSpPr>
          <p:spPr bwMode="auto">
            <a:xfrm flipH="1">
              <a:off x="1805052" y="4726361"/>
              <a:ext cx="163346" cy="204514"/>
            </a:xfrm>
            <a:prstGeom prst="rect">
              <a:avLst/>
            </a:prstGeom>
            <a:solidFill>
              <a:srgbClr val="3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1" name="Rectangle 228"/>
            <p:cNvSpPr>
              <a:spLocks noChangeArrowheads="1"/>
            </p:cNvSpPr>
            <p:nvPr/>
          </p:nvSpPr>
          <p:spPr bwMode="auto">
            <a:xfrm flipH="1">
              <a:off x="1805052" y="4726361"/>
              <a:ext cx="163346" cy="20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2" name="Rectangle 229"/>
            <p:cNvSpPr>
              <a:spLocks noChangeArrowheads="1"/>
            </p:cNvSpPr>
            <p:nvPr/>
          </p:nvSpPr>
          <p:spPr bwMode="auto">
            <a:xfrm flipH="1">
              <a:off x="1805052" y="4726361"/>
              <a:ext cx="163346" cy="65073"/>
            </a:xfrm>
            <a:prstGeom prst="rect">
              <a:avLst/>
            </a:prstGeom>
            <a:solidFill>
              <a:srgbClr val="188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3" name="Rectangle 230"/>
            <p:cNvSpPr>
              <a:spLocks noChangeArrowheads="1"/>
            </p:cNvSpPr>
            <p:nvPr/>
          </p:nvSpPr>
          <p:spPr bwMode="auto">
            <a:xfrm flipH="1">
              <a:off x="1805052" y="4726361"/>
              <a:ext cx="163346" cy="6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4" name="Rectangle 231"/>
            <p:cNvSpPr>
              <a:spLocks noChangeArrowheads="1"/>
            </p:cNvSpPr>
            <p:nvPr/>
          </p:nvSpPr>
          <p:spPr bwMode="auto">
            <a:xfrm flipH="1">
              <a:off x="1814348" y="4972043"/>
              <a:ext cx="163346" cy="204514"/>
            </a:xfrm>
            <a:prstGeom prst="rect">
              <a:avLst/>
            </a:prstGeom>
            <a:solidFill>
              <a:srgbClr val="3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5" name="Rectangle 232"/>
            <p:cNvSpPr>
              <a:spLocks noChangeArrowheads="1"/>
            </p:cNvSpPr>
            <p:nvPr/>
          </p:nvSpPr>
          <p:spPr bwMode="auto">
            <a:xfrm flipH="1">
              <a:off x="1814348" y="4972043"/>
              <a:ext cx="163346" cy="20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6" name="Rectangle 233"/>
            <p:cNvSpPr>
              <a:spLocks noChangeArrowheads="1"/>
            </p:cNvSpPr>
            <p:nvPr/>
          </p:nvSpPr>
          <p:spPr bwMode="auto">
            <a:xfrm flipH="1">
              <a:off x="1814348" y="4972043"/>
              <a:ext cx="163346" cy="62417"/>
            </a:xfrm>
            <a:prstGeom prst="rect">
              <a:avLst/>
            </a:prstGeom>
            <a:solidFill>
              <a:srgbClr val="188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7" name="Rectangle 234"/>
            <p:cNvSpPr>
              <a:spLocks noChangeArrowheads="1"/>
            </p:cNvSpPr>
            <p:nvPr/>
          </p:nvSpPr>
          <p:spPr bwMode="auto">
            <a:xfrm flipH="1">
              <a:off x="1814348" y="4972043"/>
              <a:ext cx="163346" cy="62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8" name="Rectangle 235"/>
            <p:cNvSpPr>
              <a:spLocks noChangeArrowheads="1"/>
            </p:cNvSpPr>
            <p:nvPr/>
          </p:nvSpPr>
          <p:spPr bwMode="auto">
            <a:xfrm flipH="1">
              <a:off x="1805052" y="5232334"/>
              <a:ext cx="163346" cy="204514"/>
            </a:xfrm>
            <a:prstGeom prst="rect">
              <a:avLst/>
            </a:prstGeom>
            <a:solidFill>
              <a:srgbClr val="3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9" name="Rectangle 236"/>
            <p:cNvSpPr>
              <a:spLocks noChangeArrowheads="1"/>
            </p:cNvSpPr>
            <p:nvPr/>
          </p:nvSpPr>
          <p:spPr bwMode="auto">
            <a:xfrm flipH="1">
              <a:off x="1805052" y="5232334"/>
              <a:ext cx="163346" cy="20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0" name="Rectangle 237"/>
            <p:cNvSpPr>
              <a:spLocks noChangeArrowheads="1"/>
            </p:cNvSpPr>
            <p:nvPr/>
          </p:nvSpPr>
          <p:spPr bwMode="auto">
            <a:xfrm flipH="1">
              <a:off x="1805052" y="5232334"/>
              <a:ext cx="163346" cy="63745"/>
            </a:xfrm>
            <a:prstGeom prst="rect">
              <a:avLst/>
            </a:prstGeom>
            <a:solidFill>
              <a:srgbClr val="188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1" name="Rectangle 238"/>
            <p:cNvSpPr>
              <a:spLocks noChangeArrowheads="1"/>
            </p:cNvSpPr>
            <p:nvPr/>
          </p:nvSpPr>
          <p:spPr bwMode="auto">
            <a:xfrm flipH="1">
              <a:off x="1805052" y="5232334"/>
              <a:ext cx="163346" cy="63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2" name="Rectangle 239"/>
            <p:cNvSpPr>
              <a:spLocks noChangeArrowheads="1"/>
            </p:cNvSpPr>
            <p:nvPr/>
          </p:nvSpPr>
          <p:spPr bwMode="auto">
            <a:xfrm flipH="1">
              <a:off x="1805052" y="5487313"/>
              <a:ext cx="163346" cy="204514"/>
            </a:xfrm>
            <a:prstGeom prst="rect">
              <a:avLst/>
            </a:prstGeom>
            <a:solidFill>
              <a:srgbClr val="3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3" name="Rectangle 240"/>
            <p:cNvSpPr>
              <a:spLocks noChangeArrowheads="1"/>
            </p:cNvSpPr>
            <p:nvPr/>
          </p:nvSpPr>
          <p:spPr bwMode="auto">
            <a:xfrm flipH="1">
              <a:off x="1805052" y="5487313"/>
              <a:ext cx="163346" cy="20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4" name="Rectangle 241"/>
            <p:cNvSpPr>
              <a:spLocks noChangeArrowheads="1"/>
            </p:cNvSpPr>
            <p:nvPr/>
          </p:nvSpPr>
          <p:spPr bwMode="auto">
            <a:xfrm flipH="1">
              <a:off x="1805052" y="5487313"/>
              <a:ext cx="163346" cy="63745"/>
            </a:xfrm>
            <a:prstGeom prst="rect">
              <a:avLst/>
            </a:prstGeom>
            <a:solidFill>
              <a:srgbClr val="188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5" name="Rectangle 242"/>
            <p:cNvSpPr>
              <a:spLocks noChangeArrowheads="1"/>
            </p:cNvSpPr>
            <p:nvPr/>
          </p:nvSpPr>
          <p:spPr bwMode="auto">
            <a:xfrm flipH="1">
              <a:off x="1805052" y="5487313"/>
              <a:ext cx="163346" cy="63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6" name="Rectangle 243"/>
            <p:cNvSpPr>
              <a:spLocks noChangeArrowheads="1"/>
            </p:cNvSpPr>
            <p:nvPr/>
          </p:nvSpPr>
          <p:spPr bwMode="auto">
            <a:xfrm flipH="1">
              <a:off x="1805052" y="5739636"/>
              <a:ext cx="163346" cy="204514"/>
            </a:xfrm>
            <a:prstGeom prst="rect">
              <a:avLst/>
            </a:prstGeom>
            <a:solidFill>
              <a:srgbClr val="3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7" name="Rectangle 244"/>
            <p:cNvSpPr>
              <a:spLocks noChangeArrowheads="1"/>
            </p:cNvSpPr>
            <p:nvPr/>
          </p:nvSpPr>
          <p:spPr bwMode="auto">
            <a:xfrm flipH="1">
              <a:off x="1805052" y="5739636"/>
              <a:ext cx="163346" cy="20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8" name="Rectangle 245"/>
            <p:cNvSpPr>
              <a:spLocks noChangeArrowheads="1"/>
            </p:cNvSpPr>
            <p:nvPr/>
          </p:nvSpPr>
          <p:spPr bwMode="auto">
            <a:xfrm flipH="1">
              <a:off x="1805052" y="5739636"/>
              <a:ext cx="163346" cy="62417"/>
            </a:xfrm>
            <a:prstGeom prst="rect">
              <a:avLst/>
            </a:prstGeom>
            <a:solidFill>
              <a:srgbClr val="188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9" name="Rectangle 246"/>
            <p:cNvSpPr>
              <a:spLocks noChangeArrowheads="1"/>
            </p:cNvSpPr>
            <p:nvPr/>
          </p:nvSpPr>
          <p:spPr bwMode="auto">
            <a:xfrm flipH="1">
              <a:off x="1805052" y="5739636"/>
              <a:ext cx="163346" cy="62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0" name="Rectangle 247"/>
            <p:cNvSpPr>
              <a:spLocks noChangeArrowheads="1"/>
            </p:cNvSpPr>
            <p:nvPr/>
          </p:nvSpPr>
          <p:spPr bwMode="auto">
            <a:xfrm flipH="1">
              <a:off x="3061354" y="6057031"/>
              <a:ext cx="163346" cy="270915"/>
            </a:xfrm>
            <a:prstGeom prst="rect">
              <a:avLst/>
            </a:prstGeom>
            <a:solidFill>
              <a:srgbClr val="186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1" name="Rectangle 248"/>
            <p:cNvSpPr>
              <a:spLocks noChangeArrowheads="1"/>
            </p:cNvSpPr>
            <p:nvPr/>
          </p:nvSpPr>
          <p:spPr bwMode="auto">
            <a:xfrm flipH="1">
              <a:off x="3061354" y="6057031"/>
              <a:ext cx="163346" cy="27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2" name="Rectangle 249"/>
            <p:cNvSpPr>
              <a:spLocks noChangeArrowheads="1"/>
            </p:cNvSpPr>
            <p:nvPr/>
          </p:nvSpPr>
          <p:spPr bwMode="auto">
            <a:xfrm flipH="1">
              <a:off x="3224700" y="6057031"/>
              <a:ext cx="82337" cy="270915"/>
            </a:xfrm>
            <a:prstGeom prst="rect">
              <a:avLst/>
            </a:prstGeom>
            <a:solidFill>
              <a:srgbClr val="EB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3" name="Rectangle 250"/>
            <p:cNvSpPr>
              <a:spLocks noChangeArrowheads="1"/>
            </p:cNvSpPr>
            <p:nvPr/>
          </p:nvSpPr>
          <p:spPr bwMode="auto">
            <a:xfrm flipH="1">
              <a:off x="3224700" y="6057031"/>
              <a:ext cx="82337" cy="27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4" name="Rectangle 251"/>
            <p:cNvSpPr>
              <a:spLocks noChangeArrowheads="1"/>
            </p:cNvSpPr>
            <p:nvPr/>
          </p:nvSpPr>
          <p:spPr bwMode="auto">
            <a:xfrm flipH="1">
              <a:off x="2810359" y="6057031"/>
              <a:ext cx="195218" cy="270915"/>
            </a:xfrm>
            <a:prstGeom prst="rect">
              <a:avLst/>
            </a:prstGeom>
            <a:solidFill>
              <a:srgbClr val="2A8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5" name="Rectangle 252"/>
            <p:cNvSpPr>
              <a:spLocks noChangeArrowheads="1"/>
            </p:cNvSpPr>
            <p:nvPr/>
          </p:nvSpPr>
          <p:spPr bwMode="auto">
            <a:xfrm flipH="1">
              <a:off x="2810359" y="6057031"/>
              <a:ext cx="195218" cy="27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6" name="Rectangle 253"/>
            <p:cNvSpPr>
              <a:spLocks noChangeArrowheads="1"/>
            </p:cNvSpPr>
            <p:nvPr/>
          </p:nvSpPr>
          <p:spPr bwMode="auto">
            <a:xfrm flipH="1">
              <a:off x="2555381" y="6057031"/>
              <a:ext cx="197874" cy="270915"/>
            </a:xfrm>
            <a:prstGeom prst="rect">
              <a:avLst/>
            </a:prstGeom>
            <a:solidFill>
              <a:srgbClr val="2A8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7" name="Rectangle 254"/>
            <p:cNvSpPr>
              <a:spLocks noChangeArrowheads="1"/>
            </p:cNvSpPr>
            <p:nvPr/>
          </p:nvSpPr>
          <p:spPr bwMode="auto">
            <a:xfrm flipH="1">
              <a:off x="2304386" y="6057031"/>
              <a:ext cx="195218" cy="270915"/>
            </a:xfrm>
            <a:prstGeom prst="rect">
              <a:avLst/>
            </a:prstGeom>
            <a:solidFill>
              <a:srgbClr val="2A8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8" name="Rectangle 255"/>
            <p:cNvSpPr>
              <a:spLocks noChangeArrowheads="1"/>
            </p:cNvSpPr>
            <p:nvPr/>
          </p:nvSpPr>
          <p:spPr bwMode="auto">
            <a:xfrm flipH="1">
              <a:off x="2049407" y="6057031"/>
              <a:ext cx="197874" cy="270915"/>
            </a:xfrm>
            <a:prstGeom prst="rect">
              <a:avLst/>
            </a:prstGeom>
            <a:solidFill>
              <a:srgbClr val="2A8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9" name="Rectangle 256"/>
            <p:cNvSpPr>
              <a:spLocks noChangeArrowheads="1"/>
            </p:cNvSpPr>
            <p:nvPr/>
          </p:nvSpPr>
          <p:spPr bwMode="auto">
            <a:xfrm flipH="1">
              <a:off x="1826300" y="6057031"/>
              <a:ext cx="167330" cy="270915"/>
            </a:xfrm>
            <a:prstGeom prst="rect">
              <a:avLst/>
            </a:prstGeom>
            <a:solidFill>
              <a:srgbClr val="2A8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0" name="Rectangle 257"/>
            <p:cNvSpPr>
              <a:spLocks noChangeArrowheads="1"/>
            </p:cNvSpPr>
            <p:nvPr/>
          </p:nvSpPr>
          <p:spPr bwMode="auto">
            <a:xfrm flipH="1">
              <a:off x="1826300" y="6057031"/>
              <a:ext cx="167330" cy="27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1" name="Freeform 258"/>
            <p:cNvSpPr/>
            <p:nvPr/>
          </p:nvSpPr>
          <p:spPr bwMode="auto">
            <a:xfrm flipH="1">
              <a:off x="1773180" y="4248275"/>
              <a:ext cx="122177" cy="1944213"/>
            </a:xfrm>
            <a:custGeom>
              <a:avLst/>
              <a:gdLst>
                <a:gd name="T0" fmla="*/ 92 w 92"/>
                <a:gd name="T1" fmla="*/ 0 h 1464"/>
                <a:gd name="T2" fmla="*/ 0 w 92"/>
                <a:gd name="T3" fmla="*/ 0 h 1464"/>
                <a:gd name="T4" fmla="*/ 0 w 92"/>
                <a:gd name="T5" fmla="*/ 170 h 1464"/>
                <a:gd name="T6" fmla="*/ 68 w 92"/>
                <a:gd name="T7" fmla="*/ 170 h 1464"/>
                <a:gd name="T8" fmla="*/ 68 w 92"/>
                <a:gd name="T9" fmla="*/ 220 h 1464"/>
                <a:gd name="T10" fmla="*/ 68 w 92"/>
                <a:gd name="T11" fmla="*/ 324 h 1464"/>
                <a:gd name="T12" fmla="*/ 0 w 92"/>
                <a:gd name="T13" fmla="*/ 324 h 1464"/>
                <a:gd name="T14" fmla="*/ 0 w 92"/>
                <a:gd name="T15" fmla="*/ 360 h 1464"/>
                <a:gd name="T16" fmla="*/ 68 w 92"/>
                <a:gd name="T17" fmla="*/ 360 h 1464"/>
                <a:gd name="T18" fmla="*/ 68 w 92"/>
                <a:gd name="T19" fmla="*/ 409 h 1464"/>
                <a:gd name="T20" fmla="*/ 68 w 92"/>
                <a:gd name="T21" fmla="*/ 514 h 1464"/>
                <a:gd name="T22" fmla="*/ 0 w 92"/>
                <a:gd name="T23" fmla="*/ 514 h 1464"/>
                <a:gd name="T24" fmla="*/ 0 w 92"/>
                <a:gd name="T25" fmla="*/ 545 h 1464"/>
                <a:gd name="T26" fmla="*/ 61 w 92"/>
                <a:gd name="T27" fmla="*/ 545 h 1464"/>
                <a:gd name="T28" fmla="*/ 61 w 92"/>
                <a:gd name="T29" fmla="*/ 592 h 1464"/>
                <a:gd name="T30" fmla="*/ 61 w 92"/>
                <a:gd name="T31" fmla="*/ 699 h 1464"/>
                <a:gd name="T32" fmla="*/ 0 w 92"/>
                <a:gd name="T33" fmla="*/ 699 h 1464"/>
                <a:gd name="T34" fmla="*/ 0 w 92"/>
                <a:gd name="T35" fmla="*/ 741 h 1464"/>
                <a:gd name="T36" fmla="*/ 68 w 92"/>
                <a:gd name="T37" fmla="*/ 741 h 1464"/>
                <a:gd name="T38" fmla="*/ 68 w 92"/>
                <a:gd name="T39" fmla="*/ 789 h 1464"/>
                <a:gd name="T40" fmla="*/ 68 w 92"/>
                <a:gd name="T41" fmla="*/ 895 h 1464"/>
                <a:gd name="T42" fmla="*/ 0 w 92"/>
                <a:gd name="T43" fmla="*/ 895 h 1464"/>
                <a:gd name="T44" fmla="*/ 0 w 92"/>
                <a:gd name="T45" fmla="*/ 933 h 1464"/>
                <a:gd name="T46" fmla="*/ 68 w 92"/>
                <a:gd name="T47" fmla="*/ 933 h 1464"/>
                <a:gd name="T48" fmla="*/ 68 w 92"/>
                <a:gd name="T49" fmla="*/ 981 h 1464"/>
                <a:gd name="T50" fmla="*/ 68 w 92"/>
                <a:gd name="T51" fmla="*/ 1087 h 1464"/>
                <a:gd name="T52" fmla="*/ 0 w 92"/>
                <a:gd name="T53" fmla="*/ 1087 h 1464"/>
                <a:gd name="T54" fmla="*/ 0 w 92"/>
                <a:gd name="T55" fmla="*/ 1123 h 1464"/>
                <a:gd name="T56" fmla="*/ 68 w 92"/>
                <a:gd name="T57" fmla="*/ 1123 h 1464"/>
                <a:gd name="T58" fmla="*/ 68 w 92"/>
                <a:gd name="T59" fmla="*/ 1170 h 1464"/>
                <a:gd name="T60" fmla="*/ 68 w 92"/>
                <a:gd name="T61" fmla="*/ 1277 h 1464"/>
                <a:gd name="T62" fmla="*/ 0 w 92"/>
                <a:gd name="T63" fmla="*/ 1277 h 1464"/>
                <a:gd name="T64" fmla="*/ 0 w 92"/>
                <a:gd name="T65" fmla="*/ 1362 h 1464"/>
                <a:gd name="T66" fmla="*/ 52 w 92"/>
                <a:gd name="T67" fmla="*/ 1362 h 1464"/>
                <a:gd name="T68" fmla="*/ 52 w 92"/>
                <a:gd name="T69" fmla="*/ 1464 h 1464"/>
                <a:gd name="T70" fmla="*/ 92 w 92"/>
                <a:gd name="T71" fmla="*/ 1464 h 1464"/>
                <a:gd name="T72" fmla="*/ 92 w 92"/>
                <a:gd name="T73" fmla="*/ 0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1464">
                  <a:moveTo>
                    <a:pt x="92" y="0"/>
                  </a:moveTo>
                  <a:lnTo>
                    <a:pt x="0" y="0"/>
                  </a:lnTo>
                  <a:lnTo>
                    <a:pt x="0" y="170"/>
                  </a:lnTo>
                  <a:lnTo>
                    <a:pt x="68" y="170"/>
                  </a:lnTo>
                  <a:lnTo>
                    <a:pt x="68" y="220"/>
                  </a:lnTo>
                  <a:lnTo>
                    <a:pt x="68" y="324"/>
                  </a:lnTo>
                  <a:lnTo>
                    <a:pt x="0" y="324"/>
                  </a:lnTo>
                  <a:lnTo>
                    <a:pt x="0" y="360"/>
                  </a:lnTo>
                  <a:lnTo>
                    <a:pt x="68" y="360"/>
                  </a:lnTo>
                  <a:lnTo>
                    <a:pt x="68" y="409"/>
                  </a:lnTo>
                  <a:lnTo>
                    <a:pt x="68" y="514"/>
                  </a:lnTo>
                  <a:lnTo>
                    <a:pt x="0" y="514"/>
                  </a:lnTo>
                  <a:lnTo>
                    <a:pt x="0" y="545"/>
                  </a:lnTo>
                  <a:lnTo>
                    <a:pt x="61" y="545"/>
                  </a:lnTo>
                  <a:lnTo>
                    <a:pt x="61" y="592"/>
                  </a:lnTo>
                  <a:lnTo>
                    <a:pt x="61" y="699"/>
                  </a:lnTo>
                  <a:lnTo>
                    <a:pt x="0" y="699"/>
                  </a:lnTo>
                  <a:lnTo>
                    <a:pt x="0" y="741"/>
                  </a:lnTo>
                  <a:lnTo>
                    <a:pt x="68" y="741"/>
                  </a:lnTo>
                  <a:lnTo>
                    <a:pt x="68" y="789"/>
                  </a:lnTo>
                  <a:lnTo>
                    <a:pt x="68" y="895"/>
                  </a:lnTo>
                  <a:lnTo>
                    <a:pt x="0" y="895"/>
                  </a:lnTo>
                  <a:lnTo>
                    <a:pt x="0" y="933"/>
                  </a:lnTo>
                  <a:lnTo>
                    <a:pt x="68" y="933"/>
                  </a:lnTo>
                  <a:lnTo>
                    <a:pt x="68" y="981"/>
                  </a:lnTo>
                  <a:lnTo>
                    <a:pt x="68" y="1087"/>
                  </a:lnTo>
                  <a:lnTo>
                    <a:pt x="0" y="1087"/>
                  </a:lnTo>
                  <a:lnTo>
                    <a:pt x="0" y="1123"/>
                  </a:lnTo>
                  <a:lnTo>
                    <a:pt x="68" y="1123"/>
                  </a:lnTo>
                  <a:lnTo>
                    <a:pt x="68" y="1170"/>
                  </a:lnTo>
                  <a:lnTo>
                    <a:pt x="68" y="1277"/>
                  </a:lnTo>
                  <a:lnTo>
                    <a:pt x="0" y="1277"/>
                  </a:lnTo>
                  <a:lnTo>
                    <a:pt x="0" y="1362"/>
                  </a:lnTo>
                  <a:lnTo>
                    <a:pt x="52" y="1362"/>
                  </a:lnTo>
                  <a:lnTo>
                    <a:pt x="52" y="1464"/>
                  </a:lnTo>
                  <a:lnTo>
                    <a:pt x="92" y="146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BC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2" name="Freeform 259"/>
            <p:cNvSpPr/>
            <p:nvPr/>
          </p:nvSpPr>
          <p:spPr bwMode="auto">
            <a:xfrm flipH="1">
              <a:off x="1773180" y="4248275"/>
              <a:ext cx="122177" cy="1944213"/>
            </a:xfrm>
            <a:custGeom>
              <a:avLst/>
              <a:gdLst>
                <a:gd name="T0" fmla="*/ 92 w 92"/>
                <a:gd name="T1" fmla="*/ 0 h 1464"/>
                <a:gd name="T2" fmla="*/ 0 w 92"/>
                <a:gd name="T3" fmla="*/ 0 h 1464"/>
                <a:gd name="T4" fmla="*/ 0 w 92"/>
                <a:gd name="T5" fmla="*/ 170 h 1464"/>
                <a:gd name="T6" fmla="*/ 68 w 92"/>
                <a:gd name="T7" fmla="*/ 170 h 1464"/>
                <a:gd name="T8" fmla="*/ 68 w 92"/>
                <a:gd name="T9" fmla="*/ 220 h 1464"/>
                <a:gd name="T10" fmla="*/ 68 w 92"/>
                <a:gd name="T11" fmla="*/ 324 h 1464"/>
                <a:gd name="T12" fmla="*/ 0 w 92"/>
                <a:gd name="T13" fmla="*/ 324 h 1464"/>
                <a:gd name="T14" fmla="*/ 0 w 92"/>
                <a:gd name="T15" fmla="*/ 360 h 1464"/>
                <a:gd name="T16" fmla="*/ 68 w 92"/>
                <a:gd name="T17" fmla="*/ 360 h 1464"/>
                <a:gd name="T18" fmla="*/ 68 w 92"/>
                <a:gd name="T19" fmla="*/ 409 h 1464"/>
                <a:gd name="T20" fmla="*/ 68 w 92"/>
                <a:gd name="T21" fmla="*/ 514 h 1464"/>
                <a:gd name="T22" fmla="*/ 0 w 92"/>
                <a:gd name="T23" fmla="*/ 514 h 1464"/>
                <a:gd name="T24" fmla="*/ 0 w 92"/>
                <a:gd name="T25" fmla="*/ 545 h 1464"/>
                <a:gd name="T26" fmla="*/ 61 w 92"/>
                <a:gd name="T27" fmla="*/ 545 h 1464"/>
                <a:gd name="T28" fmla="*/ 61 w 92"/>
                <a:gd name="T29" fmla="*/ 592 h 1464"/>
                <a:gd name="T30" fmla="*/ 61 w 92"/>
                <a:gd name="T31" fmla="*/ 699 h 1464"/>
                <a:gd name="T32" fmla="*/ 0 w 92"/>
                <a:gd name="T33" fmla="*/ 699 h 1464"/>
                <a:gd name="T34" fmla="*/ 0 w 92"/>
                <a:gd name="T35" fmla="*/ 741 h 1464"/>
                <a:gd name="T36" fmla="*/ 68 w 92"/>
                <a:gd name="T37" fmla="*/ 741 h 1464"/>
                <a:gd name="T38" fmla="*/ 68 w 92"/>
                <a:gd name="T39" fmla="*/ 789 h 1464"/>
                <a:gd name="T40" fmla="*/ 68 w 92"/>
                <a:gd name="T41" fmla="*/ 895 h 1464"/>
                <a:gd name="T42" fmla="*/ 0 w 92"/>
                <a:gd name="T43" fmla="*/ 895 h 1464"/>
                <a:gd name="T44" fmla="*/ 0 w 92"/>
                <a:gd name="T45" fmla="*/ 933 h 1464"/>
                <a:gd name="T46" fmla="*/ 68 w 92"/>
                <a:gd name="T47" fmla="*/ 933 h 1464"/>
                <a:gd name="T48" fmla="*/ 68 w 92"/>
                <a:gd name="T49" fmla="*/ 981 h 1464"/>
                <a:gd name="T50" fmla="*/ 68 w 92"/>
                <a:gd name="T51" fmla="*/ 1087 h 1464"/>
                <a:gd name="T52" fmla="*/ 0 w 92"/>
                <a:gd name="T53" fmla="*/ 1087 h 1464"/>
                <a:gd name="T54" fmla="*/ 0 w 92"/>
                <a:gd name="T55" fmla="*/ 1123 h 1464"/>
                <a:gd name="T56" fmla="*/ 68 w 92"/>
                <a:gd name="T57" fmla="*/ 1123 h 1464"/>
                <a:gd name="T58" fmla="*/ 68 w 92"/>
                <a:gd name="T59" fmla="*/ 1170 h 1464"/>
                <a:gd name="T60" fmla="*/ 68 w 92"/>
                <a:gd name="T61" fmla="*/ 1277 h 1464"/>
                <a:gd name="T62" fmla="*/ 0 w 92"/>
                <a:gd name="T63" fmla="*/ 1277 h 1464"/>
                <a:gd name="T64" fmla="*/ 0 w 92"/>
                <a:gd name="T65" fmla="*/ 1362 h 1464"/>
                <a:gd name="T66" fmla="*/ 52 w 92"/>
                <a:gd name="T67" fmla="*/ 1362 h 1464"/>
                <a:gd name="T68" fmla="*/ 52 w 92"/>
                <a:gd name="T69" fmla="*/ 1464 h 1464"/>
                <a:gd name="T70" fmla="*/ 92 w 92"/>
                <a:gd name="T71" fmla="*/ 1464 h 1464"/>
                <a:gd name="T72" fmla="*/ 92 w 92"/>
                <a:gd name="T73" fmla="*/ 0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1464">
                  <a:moveTo>
                    <a:pt x="92" y="0"/>
                  </a:moveTo>
                  <a:lnTo>
                    <a:pt x="0" y="0"/>
                  </a:lnTo>
                  <a:lnTo>
                    <a:pt x="0" y="170"/>
                  </a:lnTo>
                  <a:lnTo>
                    <a:pt x="68" y="170"/>
                  </a:lnTo>
                  <a:lnTo>
                    <a:pt x="68" y="220"/>
                  </a:lnTo>
                  <a:lnTo>
                    <a:pt x="68" y="324"/>
                  </a:lnTo>
                  <a:lnTo>
                    <a:pt x="0" y="324"/>
                  </a:lnTo>
                  <a:lnTo>
                    <a:pt x="0" y="360"/>
                  </a:lnTo>
                  <a:lnTo>
                    <a:pt x="68" y="360"/>
                  </a:lnTo>
                  <a:lnTo>
                    <a:pt x="68" y="409"/>
                  </a:lnTo>
                  <a:lnTo>
                    <a:pt x="68" y="514"/>
                  </a:lnTo>
                  <a:lnTo>
                    <a:pt x="0" y="514"/>
                  </a:lnTo>
                  <a:lnTo>
                    <a:pt x="0" y="545"/>
                  </a:lnTo>
                  <a:lnTo>
                    <a:pt x="61" y="545"/>
                  </a:lnTo>
                  <a:lnTo>
                    <a:pt x="61" y="592"/>
                  </a:lnTo>
                  <a:lnTo>
                    <a:pt x="61" y="699"/>
                  </a:lnTo>
                  <a:lnTo>
                    <a:pt x="0" y="699"/>
                  </a:lnTo>
                  <a:lnTo>
                    <a:pt x="0" y="741"/>
                  </a:lnTo>
                  <a:lnTo>
                    <a:pt x="68" y="741"/>
                  </a:lnTo>
                  <a:lnTo>
                    <a:pt x="68" y="789"/>
                  </a:lnTo>
                  <a:lnTo>
                    <a:pt x="68" y="895"/>
                  </a:lnTo>
                  <a:lnTo>
                    <a:pt x="0" y="895"/>
                  </a:lnTo>
                  <a:lnTo>
                    <a:pt x="0" y="933"/>
                  </a:lnTo>
                  <a:lnTo>
                    <a:pt x="68" y="933"/>
                  </a:lnTo>
                  <a:lnTo>
                    <a:pt x="68" y="981"/>
                  </a:lnTo>
                  <a:lnTo>
                    <a:pt x="68" y="1087"/>
                  </a:lnTo>
                  <a:lnTo>
                    <a:pt x="0" y="1087"/>
                  </a:lnTo>
                  <a:lnTo>
                    <a:pt x="0" y="1123"/>
                  </a:lnTo>
                  <a:lnTo>
                    <a:pt x="68" y="1123"/>
                  </a:lnTo>
                  <a:lnTo>
                    <a:pt x="68" y="1170"/>
                  </a:lnTo>
                  <a:lnTo>
                    <a:pt x="68" y="1277"/>
                  </a:lnTo>
                  <a:lnTo>
                    <a:pt x="0" y="1277"/>
                  </a:lnTo>
                  <a:lnTo>
                    <a:pt x="0" y="1362"/>
                  </a:lnTo>
                  <a:lnTo>
                    <a:pt x="52" y="1362"/>
                  </a:lnTo>
                  <a:lnTo>
                    <a:pt x="52" y="1464"/>
                  </a:lnTo>
                  <a:lnTo>
                    <a:pt x="92" y="1464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3" name="Rectangle 260"/>
            <p:cNvSpPr>
              <a:spLocks noChangeArrowheads="1"/>
            </p:cNvSpPr>
            <p:nvPr/>
          </p:nvSpPr>
          <p:spPr bwMode="auto">
            <a:xfrm flipH="1">
              <a:off x="1805052" y="4540439"/>
              <a:ext cx="90305" cy="138114"/>
            </a:xfrm>
            <a:prstGeom prst="rect">
              <a:avLst/>
            </a:prstGeom>
            <a:solidFill>
              <a:srgbClr val="2A8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4" name="Rectangle 261"/>
            <p:cNvSpPr>
              <a:spLocks noChangeArrowheads="1"/>
            </p:cNvSpPr>
            <p:nvPr/>
          </p:nvSpPr>
          <p:spPr bwMode="auto">
            <a:xfrm flipH="1">
              <a:off x="1805052" y="4540439"/>
              <a:ext cx="90305" cy="1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5" name="Rectangle 262"/>
            <p:cNvSpPr>
              <a:spLocks noChangeArrowheads="1"/>
            </p:cNvSpPr>
            <p:nvPr/>
          </p:nvSpPr>
          <p:spPr bwMode="auto">
            <a:xfrm flipH="1">
              <a:off x="1805052" y="4474038"/>
              <a:ext cx="90305" cy="66401"/>
            </a:xfrm>
            <a:prstGeom prst="rect">
              <a:avLst/>
            </a:prstGeom>
            <a:solidFill>
              <a:srgbClr val="136A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6" name="Rectangle 263"/>
            <p:cNvSpPr>
              <a:spLocks noChangeArrowheads="1"/>
            </p:cNvSpPr>
            <p:nvPr/>
          </p:nvSpPr>
          <p:spPr bwMode="auto">
            <a:xfrm flipH="1">
              <a:off x="1805052" y="4474038"/>
              <a:ext cx="90305" cy="66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7" name="Rectangle 264"/>
            <p:cNvSpPr>
              <a:spLocks noChangeArrowheads="1"/>
            </p:cNvSpPr>
            <p:nvPr/>
          </p:nvSpPr>
          <p:spPr bwMode="auto">
            <a:xfrm flipH="1">
              <a:off x="1805052" y="4791433"/>
              <a:ext cx="90305" cy="139442"/>
            </a:xfrm>
            <a:prstGeom prst="rect">
              <a:avLst/>
            </a:prstGeom>
            <a:solidFill>
              <a:srgbClr val="2A8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8" name="Rectangle 265"/>
            <p:cNvSpPr>
              <a:spLocks noChangeArrowheads="1"/>
            </p:cNvSpPr>
            <p:nvPr/>
          </p:nvSpPr>
          <p:spPr bwMode="auto">
            <a:xfrm flipH="1">
              <a:off x="1805052" y="4791433"/>
              <a:ext cx="90305" cy="139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9" name="Rectangle 266"/>
            <p:cNvSpPr>
              <a:spLocks noChangeArrowheads="1"/>
            </p:cNvSpPr>
            <p:nvPr/>
          </p:nvSpPr>
          <p:spPr bwMode="auto">
            <a:xfrm flipH="1">
              <a:off x="1805052" y="4726361"/>
              <a:ext cx="90305" cy="65073"/>
            </a:xfrm>
            <a:prstGeom prst="rect">
              <a:avLst/>
            </a:prstGeom>
            <a:solidFill>
              <a:srgbClr val="136A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0" name="Rectangle 267"/>
            <p:cNvSpPr>
              <a:spLocks noChangeArrowheads="1"/>
            </p:cNvSpPr>
            <p:nvPr/>
          </p:nvSpPr>
          <p:spPr bwMode="auto">
            <a:xfrm flipH="1">
              <a:off x="1805052" y="4726361"/>
              <a:ext cx="90305" cy="6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1" name="Rectangle 268"/>
            <p:cNvSpPr>
              <a:spLocks noChangeArrowheads="1"/>
            </p:cNvSpPr>
            <p:nvPr/>
          </p:nvSpPr>
          <p:spPr bwMode="auto">
            <a:xfrm flipH="1">
              <a:off x="1814348" y="5034460"/>
              <a:ext cx="81009" cy="142098"/>
            </a:xfrm>
            <a:prstGeom prst="rect">
              <a:avLst/>
            </a:prstGeom>
            <a:solidFill>
              <a:srgbClr val="2A8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2" name="Rectangle 269"/>
            <p:cNvSpPr>
              <a:spLocks noChangeArrowheads="1"/>
            </p:cNvSpPr>
            <p:nvPr/>
          </p:nvSpPr>
          <p:spPr bwMode="auto">
            <a:xfrm flipH="1">
              <a:off x="1814348" y="5034460"/>
              <a:ext cx="81009" cy="142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3" name="Rectangle 270"/>
            <p:cNvSpPr>
              <a:spLocks noChangeArrowheads="1"/>
            </p:cNvSpPr>
            <p:nvPr/>
          </p:nvSpPr>
          <p:spPr bwMode="auto">
            <a:xfrm flipH="1">
              <a:off x="1814348" y="4972043"/>
              <a:ext cx="81009" cy="62417"/>
            </a:xfrm>
            <a:prstGeom prst="rect">
              <a:avLst/>
            </a:prstGeom>
            <a:solidFill>
              <a:srgbClr val="136A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4" name="Rectangle 271"/>
            <p:cNvSpPr>
              <a:spLocks noChangeArrowheads="1"/>
            </p:cNvSpPr>
            <p:nvPr/>
          </p:nvSpPr>
          <p:spPr bwMode="auto">
            <a:xfrm flipH="1">
              <a:off x="1814348" y="4972043"/>
              <a:ext cx="81009" cy="62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5" name="Rectangle 272"/>
            <p:cNvSpPr>
              <a:spLocks noChangeArrowheads="1"/>
            </p:cNvSpPr>
            <p:nvPr/>
          </p:nvSpPr>
          <p:spPr bwMode="auto">
            <a:xfrm flipH="1">
              <a:off x="1805052" y="5296079"/>
              <a:ext cx="90305" cy="140770"/>
            </a:xfrm>
            <a:prstGeom prst="rect">
              <a:avLst/>
            </a:prstGeom>
            <a:solidFill>
              <a:srgbClr val="2A8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6" name="Rectangle 273"/>
            <p:cNvSpPr>
              <a:spLocks noChangeArrowheads="1"/>
            </p:cNvSpPr>
            <p:nvPr/>
          </p:nvSpPr>
          <p:spPr bwMode="auto">
            <a:xfrm flipH="1">
              <a:off x="1805052" y="5296079"/>
              <a:ext cx="90305" cy="140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7" name="Rectangle 274"/>
            <p:cNvSpPr>
              <a:spLocks noChangeArrowheads="1"/>
            </p:cNvSpPr>
            <p:nvPr/>
          </p:nvSpPr>
          <p:spPr bwMode="auto">
            <a:xfrm flipH="1">
              <a:off x="1805052" y="5232334"/>
              <a:ext cx="90305" cy="63745"/>
            </a:xfrm>
            <a:prstGeom prst="rect">
              <a:avLst/>
            </a:prstGeom>
            <a:solidFill>
              <a:srgbClr val="136A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8" name="Rectangle 275"/>
            <p:cNvSpPr>
              <a:spLocks noChangeArrowheads="1"/>
            </p:cNvSpPr>
            <p:nvPr/>
          </p:nvSpPr>
          <p:spPr bwMode="auto">
            <a:xfrm flipH="1">
              <a:off x="1805052" y="5232334"/>
              <a:ext cx="90305" cy="63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9" name="Rectangle 276"/>
            <p:cNvSpPr>
              <a:spLocks noChangeArrowheads="1"/>
            </p:cNvSpPr>
            <p:nvPr/>
          </p:nvSpPr>
          <p:spPr bwMode="auto">
            <a:xfrm flipH="1">
              <a:off x="1805052" y="5551058"/>
              <a:ext cx="90305" cy="140770"/>
            </a:xfrm>
            <a:prstGeom prst="rect">
              <a:avLst/>
            </a:prstGeom>
            <a:solidFill>
              <a:srgbClr val="2A8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0" name="Rectangle 277"/>
            <p:cNvSpPr>
              <a:spLocks noChangeArrowheads="1"/>
            </p:cNvSpPr>
            <p:nvPr/>
          </p:nvSpPr>
          <p:spPr bwMode="auto">
            <a:xfrm flipH="1">
              <a:off x="1805052" y="5551058"/>
              <a:ext cx="90305" cy="140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1" name="Rectangle 278"/>
            <p:cNvSpPr>
              <a:spLocks noChangeArrowheads="1"/>
            </p:cNvSpPr>
            <p:nvPr/>
          </p:nvSpPr>
          <p:spPr bwMode="auto">
            <a:xfrm flipH="1">
              <a:off x="1805052" y="5487313"/>
              <a:ext cx="90305" cy="63745"/>
            </a:xfrm>
            <a:prstGeom prst="rect">
              <a:avLst/>
            </a:prstGeom>
            <a:solidFill>
              <a:srgbClr val="136A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2" name="Rectangle 279"/>
            <p:cNvSpPr>
              <a:spLocks noChangeArrowheads="1"/>
            </p:cNvSpPr>
            <p:nvPr/>
          </p:nvSpPr>
          <p:spPr bwMode="auto">
            <a:xfrm flipH="1">
              <a:off x="1805052" y="5487313"/>
              <a:ext cx="90305" cy="63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3" name="Rectangle 280"/>
            <p:cNvSpPr>
              <a:spLocks noChangeArrowheads="1"/>
            </p:cNvSpPr>
            <p:nvPr/>
          </p:nvSpPr>
          <p:spPr bwMode="auto">
            <a:xfrm flipH="1">
              <a:off x="1805052" y="5802052"/>
              <a:ext cx="90305" cy="142098"/>
            </a:xfrm>
            <a:prstGeom prst="rect">
              <a:avLst/>
            </a:prstGeom>
            <a:solidFill>
              <a:srgbClr val="2A8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4" name="Rectangle 281"/>
            <p:cNvSpPr>
              <a:spLocks noChangeArrowheads="1"/>
            </p:cNvSpPr>
            <p:nvPr/>
          </p:nvSpPr>
          <p:spPr bwMode="auto">
            <a:xfrm flipH="1">
              <a:off x="1805052" y="5802052"/>
              <a:ext cx="90305" cy="142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5" name="Rectangle 282"/>
            <p:cNvSpPr>
              <a:spLocks noChangeArrowheads="1"/>
            </p:cNvSpPr>
            <p:nvPr/>
          </p:nvSpPr>
          <p:spPr bwMode="auto">
            <a:xfrm flipH="1">
              <a:off x="1805052" y="5739636"/>
              <a:ext cx="90305" cy="62417"/>
            </a:xfrm>
            <a:prstGeom prst="rect">
              <a:avLst/>
            </a:prstGeom>
            <a:solidFill>
              <a:srgbClr val="136A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6" name="Rectangle 283"/>
            <p:cNvSpPr>
              <a:spLocks noChangeArrowheads="1"/>
            </p:cNvSpPr>
            <p:nvPr/>
          </p:nvSpPr>
          <p:spPr bwMode="auto">
            <a:xfrm flipH="1">
              <a:off x="1805052" y="5739636"/>
              <a:ext cx="90305" cy="62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7" name="Freeform 284"/>
            <p:cNvSpPr/>
            <p:nvPr/>
          </p:nvSpPr>
          <p:spPr bwMode="auto">
            <a:xfrm flipH="1">
              <a:off x="1826300" y="6057031"/>
              <a:ext cx="69057" cy="270915"/>
            </a:xfrm>
            <a:custGeom>
              <a:avLst/>
              <a:gdLst>
                <a:gd name="T0" fmla="*/ 52 w 52"/>
                <a:gd name="T1" fmla="*/ 0 h 204"/>
                <a:gd name="T2" fmla="*/ 0 w 52"/>
                <a:gd name="T3" fmla="*/ 0 h 204"/>
                <a:gd name="T4" fmla="*/ 0 w 52"/>
                <a:gd name="T5" fmla="*/ 204 h 204"/>
                <a:gd name="T6" fmla="*/ 19 w 52"/>
                <a:gd name="T7" fmla="*/ 204 h 204"/>
                <a:gd name="T8" fmla="*/ 19 w 52"/>
                <a:gd name="T9" fmla="*/ 102 h 204"/>
                <a:gd name="T10" fmla="*/ 52 w 52"/>
                <a:gd name="T11" fmla="*/ 102 h 204"/>
                <a:gd name="T12" fmla="*/ 52 w 52"/>
                <a:gd name="T1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204">
                  <a:moveTo>
                    <a:pt x="52" y="0"/>
                  </a:moveTo>
                  <a:lnTo>
                    <a:pt x="0" y="0"/>
                  </a:lnTo>
                  <a:lnTo>
                    <a:pt x="0" y="204"/>
                  </a:lnTo>
                  <a:lnTo>
                    <a:pt x="19" y="204"/>
                  </a:lnTo>
                  <a:lnTo>
                    <a:pt x="19" y="102"/>
                  </a:lnTo>
                  <a:lnTo>
                    <a:pt x="52" y="10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E52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8" name="Freeform 285"/>
            <p:cNvSpPr/>
            <p:nvPr/>
          </p:nvSpPr>
          <p:spPr bwMode="auto">
            <a:xfrm flipH="1">
              <a:off x="1826300" y="6057031"/>
              <a:ext cx="69057" cy="270915"/>
            </a:xfrm>
            <a:custGeom>
              <a:avLst/>
              <a:gdLst>
                <a:gd name="T0" fmla="*/ 52 w 52"/>
                <a:gd name="T1" fmla="*/ 0 h 204"/>
                <a:gd name="T2" fmla="*/ 0 w 52"/>
                <a:gd name="T3" fmla="*/ 0 h 204"/>
                <a:gd name="T4" fmla="*/ 0 w 52"/>
                <a:gd name="T5" fmla="*/ 204 h 204"/>
                <a:gd name="T6" fmla="*/ 19 w 52"/>
                <a:gd name="T7" fmla="*/ 204 h 204"/>
                <a:gd name="T8" fmla="*/ 19 w 52"/>
                <a:gd name="T9" fmla="*/ 102 h 204"/>
                <a:gd name="T10" fmla="*/ 52 w 52"/>
                <a:gd name="T11" fmla="*/ 102 h 204"/>
                <a:gd name="T12" fmla="*/ 52 w 52"/>
                <a:gd name="T1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204">
                  <a:moveTo>
                    <a:pt x="52" y="0"/>
                  </a:moveTo>
                  <a:lnTo>
                    <a:pt x="0" y="0"/>
                  </a:lnTo>
                  <a:lnTo>
                    <a:pt x="0" y="204"/>
                  </a:lnTo>
                  <a:lnTo>
                    <a:pt x="19" y="204"/>
                  </a:lnTo>
                  <a:lnTo>
                    <a:pt x="19" y="102"/>
                  </a:lnTo>
                  <a:lnTo>
                    <a:pt x="52" y="10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9" name="Rectangle 286"/>
            <p:cNvSpPr>
              <a:spLocks noChangeArrowheads="1"/>
            </p:cNvSpPr>
            <p:nvPr/>
          </p:nvSpPr>
          <p:spPr bwMode="auto">
            <a:xfrm flipH="1">
              <a:off x="-2376" y="6327946"/>
              <a:ext cx="880474" cy="96945"/>
            </a:xfrm>
            <a:prstGeom prst="rect">
              <a:avLst/>
            </a:prstGeom>
            <a:solidFill>
              <a:srgbClr val="BED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0" name="Rectangle 287"/>
            <p:cNvSpPr>
              <a:spLocks noChangeArrowheads="1"/>
            </p:cNvSpPr>
            <p:nvPr/>
          </p:nvSpPr>
          <p:spPr bwMode="auto">
            <a:xfrm flipH="1">
              <a:off x="-2376" y="6327946"/>
              <a:ext cx="880474" cy="96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1" name="Rectangle 288"/>
            <p:cNvSpPr>
              <a:spLocks noChangeArrowheads="1"/>
            </p:cNvSpPr>
            <p:nvPr/>
          </p:nvSpPr>
          <p:spPr bwMode="auto">
            <a:xfrm flipH="1">
              <a:off x="18873" y="4357173"/>
              <a:ext cx="576358" cy="1970774"/>
            </a:xfrm>
            <a:prstGeom prst="rect">
              <a:avLst/>
            </a:prstGeom>
            <a:solidFill>
              <a:srgbClr val="C2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2" name="Rectangle 289"/>
            <p:cNvSpPr>
              <a:spLocks noChangeArrowheads="1"/>
            </p:cNvSpPr>
            <p:nvPr/>
          </p:nvSpPr>
          <p:spPr bwMode="auto">
            <a:xfrm flipH="1">
              <a:off x="18873" y="4357173"/>
              <a:ext cx="576358" cy="1970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3" name="Rectangle 290"/>
            <p:cNvSpPr>
              <a:spLocks noChangeArrowheads="1"/>
            </p:cNvSpPr>
            <p:nvPr/>
          </p:nvSpPr>
          <p:spPr bwMode="auto">
            <a:xfrm flipH="1">
              <a:off x="60041" y="4420917"/>
              <a:ext cx="494021" cy="220450"/>
            </a:xfrm>
            <a:prstGeom prst="rect">
              <a:avLst/>
            </a:prstGeom>
            <a:solidFill>
              <a:srgbClr val="2A8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4" name="Rectangle 291"/>
            <p:cNvSpPr>
              <a:spLocks noChangeArrowheads="1"/>
            </p:cNvSpPr>
            <p:nvPr/>
          </p:nvSpPr>
          <p:spPr bwMode="auto">
            <a:xfrm flipH="1">
              <a:off x="60041" y="4420917"/>
              <a:ext cx="494021" cy="22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5" name="Rectangle 292"/>
            <p:cNvSpPr>
              <a:spLocks noChangeArrowheads="1"/>
            </p:cNvSpPr>
            <p:nvPr/>
          </p:nvSpPr>
          <p:spPr bwMode="auto">
            <a:xfrm flipH="1">
              <a:off x="60041" y="4420917"/>
              <a:ext cx="494021" cy="57105"/>
            </a:xfrm>
            <a:prstGeom prst="rect">
              <a:avLst/>
            </a:prstGeom>
            <a:solidFill>
              <a:srgbClr val="186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6" name="Rectangle 293"/>
            <p:cNvSpPr>
              <a:spLocks noChangeArrowheads="1"/>
            </p:cNvSpPr>
            <p:nvPr/>
          </p:nvSpPr>
          <p:spPr bwMode="auto">
            <a:xfrm flipH="1">
              <a:off x="60041" y="4420917"/>
              <a:ext cx="494021" cy="57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7" name="Rectangle 294"/>
            <p:cNvSpPr>
              <a:spLocks noChangeArrowheads="1"/>
            </p:cNvSpPr>
            <p:nvPr/>
          </p:nvSpPr>
          <p:spPr bwMode="auto">
            <a:xfrm flipH="1">
              <a:off x="60041" y="4691832"/>
              <a:ext cx="494021" cy="216466"/>
            </a:xfrm>
            <a:prstGeom prst="rect">
              <a:avLst/>
            </a:prstGeom>
            <a:solidFill>
              <a:srgbClr val="2A8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8" name="Rectangle 295"/>
            <p:cNvSpPr>
              <a:spLocks noChangeArrowheads="1"/>
            </p:cNvSpPr>
            <p:nvPr/>
          </p:nvSpPr>
          <p:spPr bwMode="auto">
            <a:xfrm flipH="1">
              <a:off x="60041" y="4691832"/>
              <a:ext cx="494021" cy="216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9" name="Rectangle 296"/>
            <p:cNvSpPr>
              <a:spLocks noChangeArrowheads="1"/>
            </p:cNvSpPr>
            <p:nvPr/>
          </p:nvSpPr>
          <p:spPr bwMode="auto">
            <a:xfrm flipH="1">
              <a:off x="60041" y="4691832"/>
              <a:ext cx="494021" cy="53121"/>
            </a:xfrm>
            <a:prstGeom prst="rect">
              <a:avLst/>
            </a:prstGeom>
            <a:solidFill>
              <a:srgbClr val="186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0" name="Rectangle 297"/>
            <p:cNvSpPr>
              <a:spLocks noChangeArrowheads="1"/>
            </p:cNvSpPr>
            <p:nvPr/>
          </p:nvSpPr>
          <p:spPr bwMode="auto">
            <a:xfrm flipH="1">
              <a:off x="60041" y="4691832"/>
              <a:ext cx="494021" cy="53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1" name="Rectangle 298"/>
            <p:cNvSpPr>
              <a:spLocks noChangeArrowheads="1"/>
            </p:cNvSpPr>
            <p:nvPr/>
          </p:nvSpPr>
          <p:spPr bwMode="auto">
            <a:xfrm flipH="1">
              <a:off x="60041" y="4958763"/>
              <a:ext cx="494021" cy="217794"/>
            </a:xfrm>
            <a:prstGeom prst="rect">
              <a:avLst/>
            </a:prstGeom>
            <a:solidFill>
              <a:srgbClr val="2A8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2" name="Rectangle 299"/>
            <p:cNvSpPr>
              <a:spLocks noChangeArrowheads="1"/>
            </p:cNvSpPr>
            <p:nvPr/>
          </p:nvSpPr>
          <p:spPr bwMode="auto">
            <a:xfrm flipH="1">
              <a:off x="60041" y="4958763"/>
              <a:ext cx="494021" cy="217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3" name="Rectangle 300"/>
            <p:cNvSpPr>
              <a:spLocks noChangeArrowheads="1"/>
            </p:cNvSpPr>
            <p:nvPr/>
          </p:nvSpPr>
          <p:spPr bwMode="auto">
            <a:xfrm flipH="1">
              <a:off x="60041" y="4958763"/>
              <a:ext cx="494021" cy="53121"/>
            </a:xfrm>
            <a:prstGeom prst="rect">
              <a:avLst/>
            </a:prstGeom>
            <a:solidFill>
              <a:srgbClr val="186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4" name="Rectangle 301"/>
            <p:cNvSpPr>
              <a:spLocks noChangeArrowheads="1"/>
            </p:cNvSpPr>
            <p:nvPr/>
          </p:nvSpPr>
          <p:spPr bwMode="auto">
            <a:xfrm flipH="1">
              <a:off x="60041" y="4958763"/>
              <a:ext cx="494021" cy="53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5" name="Rectangle 302"/>
            <p:cNvSpPr>
              <a:spLocks noChangeArrowheads="1"/>
            </p:cNvSpPr>
            <p:nvPr/>
          </p:nvSpPr>
          <p:spPr bwMode="auto">
            <a:xfrm flipH="1">
              <a:off x="60041" y="5225694"/>
              <a:ext cx="496677" cy="217794"/>
            </a:xfrm>
            <a:prstGeom prst="rect">
              <a:avLst/>
            </a:prstGeom>
            <a:solidFill>
              <a:srgbClr val="2A8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6" name="Rectangle 303"/>
            <p:cNvSpPr>
              <a:spLocks noChangeArrowheads="1"/>
            </p:cNvSpPr>
            <p:nvPr/>
          </p:nvSpPr>
          <p:spPr bwMode="auto">
            <a:xfrm flipH="1">
              <a:off x="60041" y="5225694"/>
              <a:ext cx="496677" cy="217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7" name="Rectangle 304"/>
            <p:cNvSpPr>
              <a:spLocks noChangeArrowheads="1"/>
            </p:cNvSpPr>
            <p:nvPr/>
          </p:nvSpPr>
          <p:spPr bwMode="auto">
            <a:xfrm flipH="1">
              <a:off x="60041" y="5225694"/>
              <a:ext cx="496677" cy="54449"/>
            </a:xfrm>
            <a:prstGeom prst="rect">
              <a:avLst/>
            </a:prstGeom>
            <a:solidFill>
              <a:srgbClr val="186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8" name="Rectangle 305"/>
            <p:cNvSpPr>
              <a:spLocks noChangeArrowheads="1"/>
            </p:cNvSpPr>
            <p:nvPr/>
          </p:nvSpPr>
          <p:spPr bwMode="auto">
            <a:xfrm flipH="1">
              <a:off x="60041" y="5225694"/>
              <a:ext cx="496677" cy="54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9" name="Rectangle 306"/>
            <p:cNvSpPr>
              <a:spLocks noChangeArrowheads="1"/>
            </p:cNvSpPr>
            <p:nvPr/>
          </p:nvSpPr>
          <p:spPr bwMode="auto">
            <a:xfrm flipH="1">
              <a:off x="60041" y="5487313"/>
              <a:ext cx="494021" cy="217794"/>
            </a:xfrm>
            <a:prstGeom prst="rect">
              <a:avLst/>
            </a:prstGeom>
            <a:solidFill>
              <a:srgbClr val="2A8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0" name="Rectangle 307"/>
            <p:cNvSpPr>
              <a:spLocks noChangeArrowheads="1"/>
            </p:cNvSpPr>
            <p:nvPr/>
          </p:nvSpPr>
          <p:spPr bwMode="auto">
            <a:xfrm flipH="1">
              <a:off x="60041" y="5487313"/>
              <a:ext cx="494021" cy="217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1" name="Rectangle 308"/>
            <p:cNvSpPr>
              <a:spLocks noChangeArrowheads="1"/>
            </p:cNvSpPr>
            <p:nvPr/>
          </p:nvSpPr>
          <p:spPr bwMode="auto">
            <a:xfrm flipH="1">
              <a:off x="60041" y="5487313"/>
              <a:ext cx="494021" cy="53121"/>
            </a:xfrm>
            <a:prstGeom prst="rect">
              <a:avLst/>
            </a:prstGeom>
            <a:solidFill>
              <a:srgbClr val="186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2" name="Rectangle 309"/>
            <p:cNvSpPr>
              <a:spLocks noChangeArrowheads="1"/>
            </p:cNvSpPr>
            <p:nvPr/>
          </p:nvSpPr>
          <p:spPr bwMode="auto">
            <a:xfrm flipH="1">
              <a:off x="60041" y="5487313"/>
              <a:ext cx="494021" cy="53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3" name="Rectangle 310"/>
            <p:cNvSpPr>
              <a:spLocks noChangeArrowheads="1"/>
            </p:cNvSpPr>
            <p:nvPr/>
          </p:nvSpPr>
          <p:spPr bwMode="auto">
            <a:xfrm flipH="1">
              <a:off x="60041" y="5760884"/>
              <a:ext cx="496677" cy="217794"/>
            </a:xfrm>
            <a:prstGeom prst="rect">
              <a:avLst/>
            </a:prstGeom>
            <a:solidFill>
              <a:srgbClr val="2A8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4" name="Rectangle 311"/>
            <p:cNvSpPr>
              <a:spLocks noChangeArrowheads="1"/>
            </p:cNvSpPr>
            <p:nvPr/>
          </p:nvSpPr>
          <p:spPr bwMode="auto">
            <a:xfrm flipH="1">
              <a:off x="60041" y="5760884"/>
              <a:ext cx="496677" cy="217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5" name="Rectangle 312"/>
            <p:cNvSpPr>
              <a:spLocks noChangeArrowheads="1"/>
            </p:cNvSpPr>
            <p:nvPr/>
          </p:nvSpPr>
          <p:spPr bwMode="auto">
            <a:xfrm flipH="1">
              <a:off x="60041" y="5760884"/>
              <a:ext cx="496677" cy="54449"/>
            </a:xfrm>
            <a:prstGeom prst="rect">
              <a:avLst/>
            </a:prstGeom>
            <a:solidFill>
              <a:srgbClr val="186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6" name="Rectangle 313"/>
            <p:cNvSpPr>
              <a:spLocks noChangeArrowheads="1"/>
            </p:cNvSpPr>
            <p:nvPr/>
          </p:nvSpPr>
          <p:spPr bwMode="auto">
            <a:xfrm flipH="1">
              <a:off x="60041" y="5760884"/>
              <a:ext cx="496677" cy="54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7" name="Rectangle 314"/>
            <p:cNvSpPr>
              <a:spLocks noChangeArrowheads="1"/>
            </p:cNvSpPr>
            <p:nvPr/>
          </p:nvSpPr>
          <p:spPr bwMode="auto">
            <a:xfrm flipH="1">
              <a:off x="18873" y="6054375"/>
              <a:ext cx="254979" cy="273571"/>
            </a:xfrm>
            <a:prstGeom prst="rect">
              <a:avLst/>
            </a:prstGeom>
            <a:solidFill>
              <a:srgbClr val="2A8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8" name="Rectangle 315"/>
            <p:cNvSpPr>
              <a:spLocks noChangeArrowheads="1"/>
            </p:cNvSpPr>
            <p:nvPr/>
          </p:nvSpPr>
          <p:spPr bwMode="auto">
            <a:xfrm flipH="1">
              <a:off x="342908" y="6054375"/>
              <a:ext cx="252323" cy="273571"/>
            </a:xfrm>
            <a:prstGeom prst="rect">
              <a:avLst/>
            </a:prstGeom>
            <a:solidFill>
              <a:srgbClr val="2A8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9" name="Rectangle 316"/>
            <p:cNvSpPr>
              <a:spLocks noChangeArrowheads="1"/>
            </p:cNvSpPr>
            <p:nvPr/>
          </p:nvSpPr>
          <p:spPr bwMode="auto">
            <a:xfrm flipH="1">
              <a:off x="342908" y="6054375"/>
              <a:ext cx="252323" cy="273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0" name="Freeform 317"/>
            <p:cNvSpPr/>
            <p:nvPr/>
          </p:nvSpPr>
          <p:spPr bwMode="auto">
            <a:xfrm flipH="1">
              <a:off x="469070" y="4357173"/>
              <a:ext cx="126161" cy="1697203"/>
            </a:xfrm>
            <a:custGeom>
              <a:avLst/>
              <a:gdLst>
                <a:gd name="T0" fmla="*/ 95 w 95"/>
                <a:gd name="T1" fmla="*/ 0 h 1278"/>
                <a:gd name="T2" fmla="*/ 0 w 95"/>
                <a:gd name="T3" fmla="*/ 0 h 1278"/>
                <a:gd name="T4" fmla="*/ 0 w 95"/>
                <a:gd name="T5" fmla="*/ 1278 h 1278"/>
                <a:gd name="T6" fmla="*/ 95 w 95"/>
                <a:gd name="T7" fmla="*/ 1278 h 1278"/>
                <a:gd name="T8" fmla="*/ 95 w 95"/>
                <a:gd name="T9" fmla="*/ 1221 h 1278"/>
                <a:gd name="T10" fmla="*/ 29 w 95"/>
                <a:gd name="T11" fmla="*/ 1221 h 1278"/>
                <a:gd name="T12" fmla="*/ 29 w 95"/>
                <a:gd name="T13" fmla="*/ 1057 h 1278"/>
                <a:gd name="T14" fmla="*/ 95 w 95"/>
                <a:gd name="T15" fmla="*/ 1057 h 1278"/>
                <a:gd name="T16" fmla="*/ 95 w 95"/>
                <a:gd name="T17" fmla="*/ 1015 h 1278"/>
                <a:gd name="T18" fmla="*/ 31 w 95"/>
                <a:gd name="T19" fmla="*/ 1015 h 1278"/>
                <a:gd name="T20" fmla="*/ 31 w 95"/>
                <a:gd name="T21" fmla="*/ 851 h 1278"/>
                <a:gd name="T22" fmla="*/ 95 w 95"/>
                <a:gd name="T23" fmla="*/ 851 h 1278"/>
                <a:gd name="T24" fmla="*/ 95 w 95"/>
                <a:gd name="T25" fmla="*/ 818 h 1278"/>
                <a:gd name="T26" fmla="*/ 29 w 95"/>
                <a:gd name="T27" fmla="*/ 818 h 1278"/>
                <a:gd name="T28" fmla="*/ 29 w 95"/>
                <a:gd name="T29" fmla="*/ 654 h 1278"/>
                <a:gd name="T30" fmla="*/ 95 w 95"/>
                <a:gd name="T31" fmla="*/ 654 h 1278"/>
                <a:gd name="T32" fmla="*/ 95 w 95"/>
                <a:gd name="T33" fmla="*/ 617 h 1278"/>
                <a:gd name="T34" fmla="*/ 31 w 95"/>
                <a:gd name="T35" fmla="*/ 617 h 1278"/>
                <a:gd name="T36" fmla="*/ 31 w 95"/>
                <a:gd name="T37" fmla="*/ 453 h 1278"/>
                <a:gd name="T38" fmla="*/ 95 w 95"/>
                <a:gd name="T39" fmla="*/ 453 h 1278"/>
                <a:gd name="T40" fmla="*/ 95 w 95"/>
                <a:gd name="T41" fmla="*/ 415 h 1278"/>
                <a:gd name="T42" fmla="*/ 31 w 95"/>
                <a:gd name="T43" fmla="*/ 415 h 1278"/>
                <a:gd name="T44" fmla="*/ 31 w 95"/>
                <a:gd name="T45" fmla="*/ 252 h 1278"/>
                <a:gd name="T46" fmla="*/ 95 w 95"/>
                <a:gd name="T47" fmla="*/ 252 h 1278"/>
                <a:gd name="T48" fmla="*/ 95 w 95"/>
                <a:gd name="T49" fmla="*/ 214 h 1278"/>
                <a:gd name="T50" fmla="*/ 31 w 95"/>
                <a:gd name="T51" fmla="*/ 214 h 1278"/>
                <a:gd name="T52" fmla="*/ 31 w 95"/>
                <a:gd name="T53" fmla="*/ 48 h 1278"/>
                <a:gd name="T54" fmla="*/ 95 w 95"/>
                <a:gd name="T55" fmla="*/ 48 h 1278"/>
                <a:gd name="T56" fmla="*/ 95 w 95"/>
                <a:gd name="T57" fmla="*/ 0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" h="1278">
                  <a:moveTo>
                    <a:pt x="95" y="0"/>
                  </a:moveTo>
                  <a:lnTo>
                    <a:pt x="0" y="0"/>
                  </a:lnTo>
                  <a:lnTo>
                    <a:pt x="0" y="1278"/>
                  </a:lnTo>
                  <a:lnTo>
                    <a:pt x="95" y="1278"/>
                  </a:lnTo>
                  <a:lnTo>
                    <a:pt x="95" y="1221"/>
                  </a:lnTo>
                  <a:lnTo>
                    <a:pt x="29" y="1221"/>
                  </a:lnTo>
                  <a:lnTo>
                    <a:pt x="29" y="1057"/>
                  </a:lnTo>
                  <a:lnTo>
                    <a:pt x="95" y="1057"/>
                  </a:lnTo>
                  <a:lnTo>
                    <a:pt x="95" y="1015"/>
                  </a:lnTo>
                  <a:lnTo>
                    <a:pt x="31" y="1015"/>
                  </a:lnTo>
                  <a:lnTo>
                    <a:pt x="31" y="851"/>
                  </a:lnTo>
                  <a:lnTo>
                    <a:pt x="95" y="851"/>
                  </a:lnTo>
                  <a:lnTo>
                    <a:pt x="95" y="818"/>
                  </a:lnTo>
                  <a:lnTo>
                    <a:pt x="29" y="818"/>
                  </a:lnTo>
                  <a:lnTo>
                    <a:pt x="29" y="654"/>
                  </a:lnTo>
                  <a:lnTo>
                    <a:pt x="95" y="654"/>
                  </a:lnTo>
                  <a:lnTo>
                    <a:pt x="95" y="617"/>
                  </a:lnTo>
                  <a:lnTo>
                    <a:pt x="31" y="617"/>
                  </a:lnTo>
                  <a:lnTo>
                    <a:pt x="31" y="453"/>
                  </a:lnTo>
                  <a:lnTo>
                    <a:pt x="95" y="453"/>
                  </a:lnTo>
                  <a:lnTo>
                    <a:pt x="95" y="415"/>
                  </a:lnTo>
                  <a:lnTo>
                    <a:pt x="31" y="415"/>
                  </a:lnTo>
                  <a:lnTo>
                    <a:pt x="31" y="252"/>
                  </a:lnTo>
                  <a:lnTo>
                    <a:pt x="95" y="252"/>
                  </a:lnTo>
                  <a:lnTo>
                    <a:pt x="95" y="214"/>
                  </a:lnTo>
                  <a:lnTo>
                    <a:pt x="31" y="214"/>
                  </a:lnTo>
                  <a:lnTo>
                    <a:pt x="31" y="48"/>
                  </a:lnTo>
                  <a:lnTo>
                    <a:pt x="95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BA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1" name="Freeform 318"/>
            <p:cNvSpPr/>
            <p:nvPr/>
          </p:nvSpPr>
          <p:spPr bwMode="auto">
            <a:xfrm flipH="1">
              <a:off x="469070" y="4357173"/>
              <a:ext cx="126161" cy="1697203"/>
            </a:xfrm>
            <a:custGeom>
              <a:avLst/>
              <a:gdLst>
                <a:gd name="T0" fmla="*/ 95 w 95"/>
                <a:gd name="T1" fmla="*/ 0 h 1278"/>
                <a:gd name="T2" fmla="*/ 0 w 95"/>
                <a:gd name="T3" fmla="*/ 0 h 1278"/>
                <a:gd name="T4" fmla="*/ 0 w 95"/>
                <a:gd name="T5" fmla="*/ 1278 h 1278"/>
                <a:gd name="T6" fmla="*/ 95 w 95"/>
                <a:gd name="T7" fmla="*/ 1278 h 1278"/>
                <a:gd name="T8" fmla="*/ 95 w 95"/>
                <a:gd name="T9" fmla="*/ 1221 h 1278"/>
                <a:gd name="T10" fmla="*/ 29 w 95"/>
                <a:gd name="T11" fmla="*/ 1221 h 1278"/>
                <a:gd name="T12" fmla="*/ 29 w 95"/>
                <a:gd name="T13" fmla="*/ 1057 h 1278"/>
                <a:gd name="T14" fmla="*/ 95 w 95"/>
                <a:gd name="T15" fmla="*/ 1057 h 1278"/>
                <a:gd name="T16" fmla="*/ 95 w 95"/>
                <a:gd name="T17" fmla="*/ 1015 h 1278"/>
                <a:gd name="T18" fmla="*/ 31 w 95"/>
                <a:gd name="T19" fmla="*/ 1015 h 1278"/>
                <a:gd name="T20" fmla="*/ 31 w 95"/>
                <a:gd name="T21" fmla="*/ 851 h 1278"/>
                <a:gd name="T22" fmla="*/ 95 w 95"/>
                <a:gd name="T23" fmla="*/ 851 h 1278"/>
                <a:gd name="T24" fmla="*/ 95 w 95"/>
                <a:gd name="T25" fmla="*/ 818 h 1278"/>
                <a:gd name="T26" fmla="*/ 29 w 95"/>
                <a:gd name="T27" fmla="*/ 818 h 1278"/>
                <a:gd name="T28" fmla="*/ 29 w 95"/>
                <a:gd name="T29" fmla="*/ 654 h 1278"/>
                <a:gd name="T30" fmla="*/ 95 w 95"/>
                <a:gd name="T31" fmla="*/ 654 h 1278"/>
                <a:gd name="T32" fmla="*/ 95 w 95"/>
                <a:gd name="T33" fmla="*/ 617 h 1278"/>
                <a:gd name="T34" fmla="*/ 31 w 95"/>
                <a:gd name="T35" fmla="*/ 617 h 1278"/>
                <a:gd name="T36" fmla="*/ 31 w 95"/>
                <a:gd name="T37" fmla="*/ 453 h 1278"/>
                <a:gd name="T38" fmla="*/ 95 w 95"/>
                <a:gd name="T39" fmla="*/ 453 h 1278"/>
                <a:gd name="T40" fmla="*/ 95 w 95"/>
                <a:gd name="T41" fmla="*/ 415 h 1278"/>
                <a:gd name="T42" fmla="*/ 31 w 95"/>
                <a:gd name="T43" fmla="*/ 415 h 1278"/>
                <a:gd name="T44" fmla="*/ 31 w 95"/>
                <a:gd name="T45" fmla="*/ 252 h 1278"/>
                <a:gd name="T46" fmla="*/ 95 w 95"/>
                <a:gd name="T47" fmla="*/ 252 h 1278"/>
                <a:gd name="T48" fmla="*/ 95 w 95"/>
                <a:gd name="T49" fmla="*/ 214 h 1278"/>
                <a:gd name="T50" fmla="*/ 31 w 95"/>
                <a:gd name="T51" fmla="*/ 214 h 1278"/>
                <a:gd name="T52" fmla="*/ 31 w 95"/>
                <a:gd name="T53" fmla="*/ 48 h 1278"/>
                <a:gd name="T54" fmla="*/ 95 w 95"/>
                <a:gd name="T55" fmla="*/ 48 h 1278"/>
                <a:gd name="T56" fmla="*/ 95 w 95"/>
                <a:gd name="T57" fmla="*/ 0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" h="1278">
                  <a:moveTo>
                    <a:pt x="95" y="0"/>
                  </a:moveTo>
                  <a:lnTo>
                    <a:pt x="0" y="0"/>
                  </a:lnTo>
                  <a:lnTo>
                    <a:pt x="0" y="1278"/>
                  </a:lnTo>
                  <a:lnTo>
                    <a:pt x="95" y="1278"/>
                  </a:lnTo>
                  <a:lnTo>
                    <a:pt x="95" y="1221"/>
                  </a:lnTo>
                  <a:lnTo>
                    <a:pt x="29" y="1221"/>
                  </a:lnTo>
                  <a:lnTo>
                    <a:pt x="29" y="1057"/>
                  </a:lnTo>
                  <a:lnTo>
                    <a:pt x="95" y="1057"/>
                  </a:lnTo>
                  <a:lnTo>
                    <a:pt x="95" y="1015"/>
                  </a:lnTo>
                  <a:lnTo>
                    <a:pt x="31" y="1015"/>
                  </a:lnTo>
                  <a:lnTo>
                    <a:pt x="31" y="851"/>
                  </a:lnTo>
                  <a:lnTo>
                    <a:pt x="95" y="851"/>
                  </a:lnTo>
                  <a:lnTo>
                    <a:pt x="95" y="818"/>
                  </a:lnTo>
                  <a:lnTo>
                    <a:pt x="29" y="818"/>
                  </a:lnTo>
                  <a:lnTo>
                    <a:pt x="29" y="654"/>
                  </a:lnTo>
                  <a:lnTo>
                    <a:pt x="95" y="654"/>
                  </a:lnTo>
                  <a:lnTo>
                    <a:pt x="95" y="617"/>
                  </a:lnTo>
                  <a:lnTo>
                    <a:pt x="31" y="617"/>
                  </a:lnTo>
                  <a:lnTo>
                    <a:pt x="31" y="453"/>
                  </a:lnTo>
                  <a:lnTo>
                    <a:pt x="95" y="453"/>
                  </a:lnTo>
                  <a:lnTo>
                    <a:pt x="95" y="415"/>
                  </a:lnTo>
                  <a:lnTo>
                    <a:pt x="31" y="415"/>
                  </a:lnTo>
                  <a:lnTo>
                    <a:pt x="31" y="252"/>
                  </a:lnTo>
                  <a:lnTo>
                    <a:pt x="95" y="252"/>
                  </a:lnTo>
                  <a:lnTo>
                    <a:pt x="95" y="214"/>
                  </a:lnTo>
                  <a:lnTo>
                    <a:pt x="31" y="214"/>
                  </a:lnTo>
                  <a:lnTo>
                    <a:pt x="31" y="48"/>
                  </a:lnTo>
                  <a:lnTo>
                    <a:pt x="95" y="48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2" name="Freeform 319"/>
            <p:cNvSpPr/>
            <p:nvPr/>
          </p:nvSpPr>
          <p:spPr bwMode="auto">
            <a:xfrm flipH="1">
              <a:off x="469070" y="4420917"/>
              <a:ext cx="84993" cy="220450"/>
            </a:xfrm>
            <a:custGeom>
              <a:avLst/>
              <a:gdLst>
                <a:gd name="T0" fmla="*/ 0 w 64"/>
                <a:gd name="T1" fmla="*/ 0 h 166"/>
                <a:gd name="T2" fmla="*/ 0 w 64"/>
                <a:gd name="T3" fmla="*/ 0 h 166"/>
                <a:gd name="T4" fmla="*/ 0 w 64"/>
                <a:gd name="T5" fmla="*/ 166 h 166"/>
                <a:gd name="T6" fmla="*/ 64 w 64"/>
                <a:gd name="T7" fmla="*/ 166 h 166"/>
                <a:gd name="T8" fmla="*/ 64 w 64"/>
                <a:gd name="T9" fmla="*/ 43 h 166"/>
                <a:gd name="T10" fmla="*/ 0 w 64"/>
                <a:gd name="T11" fmla="*/ 43 h 166"/>
                <a:gd name="T12" fmla="*/ 0 w 64"/>
                <a:gd name="T1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66">
                  <a:moveTo>
                    <a:pt x="0" y="0"/>
                  </a:moveTo>
                  <a:lnTo>
                    <a:pt x="0" y="0"/>
                  </a:lnTo>
                  <a:lnTo>
                    <a:pt x="0" y="166"/>
                  </a:lnTo>
                  <a:lnTo>
                    <a:pt x="64" y="166"/>
                  </a:lnTo>
                  <a:lnTo>
                    <a:pt x="64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6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3" name="Freeform 320"/>
            <p:cNvSpPr/>
            <p:nvPr/>
          </p:nvSpPr>
          <p:spPr bwMode="auto">
            <a:xfrm flipH="1">
              <a:off x="469070" y="4420917"/>
              <a:ext cx="84993" cy="220450"/>
            </a:xfrm>
            <a:custGeom>
              <a:avLst/>
              <a:gdLst>
                <a:gd name="T0" fmla="*/ 0 w 64"/>
                <a:gd name="T1" fmla="*/ 0 h 166"/>
                <a:gd name="T2" fmla="*/ 0 w 64"/>
                <a:gd name="T3" fmla="*/ 0 h 166"/>
                <a:gd name="T4" fmla="*/ 0 w 64"/>
                <a:gd name="T5" fmla="*/ 166 h 166"/>
                <a:gd name="T6" fmla="*/ 64 w 64"/>
                <a:gd name="T7" fmla="*/ 166 h 166"/>
                <a:gd name="T8" fmla="*/ 64 w 64"/>
                <a:gd name="T9" fmla="*/ 43 h 166"/>
                <a:gd name="T10" fmla="*/ 0 w 64"/>
                <a:gd name="T11" fmla="*/ 43 h 166"/>
                <a:gd name="T12" fmla="*/ 0 w 64"/>
                <a:gd name="T1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66">
                  <a:moveTo>
                    <a:pt x="0" y="0"/>
                  </a:moveTo>
                  <a:lnTo>
                    <a:pt x="0" y="0"/>
                  </a:lnTo>
                  <a:lnTo>
                    <a:pt x="0" y="166"/>
                  </a:lnTo>
                  <a:lnTo>
                    <a:pt x="64" y="166"/>
                  </a:lnTo>
                  <a:lnTo>
                    <a:pt x="64" y="43"/>
                  </a:ln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4" name="Rectangle 321"/>
            <p:cNvSpPr>
              <a:spLocks noChangeArrowheads="1"/>
            </p:cNvSpPr>
            <p:nvPr/>
          </p:nvSpPr>
          <p:spPr bwMode="auto">
            <a:xfrm flipH="1">
              <a:off x="469070" y="4420917"/>
              <a:ext cx="84993" cy="57105"/>
            </a:xfrm>
            <a:prstGeom prst="rect">
              <a:avLst/>
            </a:prstGeom>
            <a:solidFill>
              <a:srgbClr val="0E4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5" name="Rectangle 322"/>
            <p:cNvSpPr>
              <a:spLocks noChangeArrowheads="1"/>
            </p:cNvSpPr>
            <p:nvPr/>
          </p:nvSpPr>
          <p:spPr bwMode="auto">
            <a:xfrm flipH="1">
              <a:off x="469070" y="4420917"/>
              <a:ext cx="84993" cy="57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6" name="Freeform 323"/>
            <p:cNvSpPr/>
            <p:nvPr/>
          </p:nvSpPr>
          <p:spPr bwMode="auto">
            <a:xfrm flipH="1">
              <a:off x="469070" y="4691832"/>
              <a:ext cx="84993" cy="216466"/>
            </a:xfrm>
            <a:custGeom>
              <a:avLst/>
              <a:gdLst>
                <a:gd name="T0" fmla="*/ 0 w 64"/>
                <a:gd name="T1" fmla="*/ 0 h 163"/>
                <a:gd name="T2" fmla="*/ 0 w 64"/>
                <a:gd name="T3" fmla="*/ 0 h 163"/>
                <a:gd name="T4" fmla="*/ 0 w 64"/>
                <a:gd name="T5" fmla="*/ 163 h 163"/>
                <a:gd name="T6" fmla="*/ 64 w 64"/>
                <a:gd name="T7" fmla="*/ 163 h 163"/>
                <a:gd name="T8" fmla="*/ 64 w 64"/>
                <a:gd name="T9" fmla="*/ 40 h 163"/>
                <a:gd name="T10" fmla="*/ 0 w 64"/>
                <a:gd name="T11" fmla="*/ 40 h 163"/>
                <a:gd name="T12" fmla="*/ 0 w 64"/>
                <a:gd name="T1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63">
                  <a:moveTo>
                    <a:pt x="0" y="0"/>
                  </a:moveTo>
                  <a:lnTo>
                    <a:pt x="0" y="0"/>
                  </a:lnTo>
                  <a:lnTo>
                    <a:pt x="0" y="163"/>
                  </a:lnTo>
                  <a:lnTo>
                    <a:pt x="64" y="163"/>
                  </a:lnTo>
                  <a:lnTo>
                    <a:pt x="64" y="40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6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7" name="Freeform 324"/>
            <p:cNvSpPr/>
            <p:nvPr/>
          </p:nvSpPr>
          <p:spPr bwMode="auto">
            <a:xfrm flipH="1">
              <a:off x="469070" y="4691832"/>
              <a:ext cx="84993" cy="216466"/>
            </a:xfrm>
            <a:custGeom>
              <a:avLst/>
              <a:gdLst>
                <a:gd name="T0" fmla="*/ 0 w 64"/>
                <a:gd name="T1" fmla="*/ 0 h 163"/>
                <a:gd name="T2" fmla="*/ 0 w 64"/>
                <a:gd name="T3" fmla="*/ 0 h 163"/>
                <a:gd name="T4" fmla="*/ 0 w 64"/>
                <a:gd name="T5" fmla="*/ 163 h 163"/>
                <a:gd name="T6" fmla="*/ 64 w 64"/>
                <a:gd name="T7" fmla="*/ 163 h 163"/>
                <a:gd name="T8" fmla="*/ 64 w 64"/>
                <a:gd name="T9" fmla="*/ 40 h 163"/>
                <a:gd name="T10" fmla="*/ 0 w 64"/>
                <a:gd name="T11" fmla="*/ 40 h 163"/>
                <a:gd name="T12" fmla="*/ 0 w 64"/>
                <a:gd name="T1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63">
                  <a:moveTo>
                    <a:pt x="0" y="0"/>
                  </a:moveTo>
                  <a:lnTo>
                    <a:pt x="0" y="0"/>
                  </a:lnTo>
                  <a:lnTo>
                    <a:pt x="0" y="163"/>
                  </a:lnTo>
                  <a:lnTo>
                    <a:pt x="64" y="163"/>
                  </a:lnTo>
                  <a:lnTo>
                    <a:pt x="64" y="40"/>
                  </a:lnTo>
                  <a:lnTo>
                    <a:pt x="0" y="4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8" name="Rectangle 325"/>
            <p:cNvSpPr>
              <a:spLocks noChangeArrowheads="1"/>
            </p:cNvSpPr>
            <p:nvPr/>
          </p:nvSpPr>
          <p:spPr bwMode="auto">
            <a:xfrm flipH="1">
              <a:off x="469070" y="4691832"/>
              <a:ext cx="84993" cy="53121"/>
            </a:xfrm>
            <a:prstGeom prst="rect">
              <a:avLst/>
            </a:prstGeom>
            <a:solidFill>
              <a:srgbClr val="0E4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9" name="Rectangle 326"/>
            <p:cNvSpPr>
              <a:spLocks noChangeArrowheads="1"/>
            </p:cNvSpPr>
            <p:nvPr/>
          </p:nvSpPr>
          <p:spPr bwMode="auto">
            <a:xfrm flipH="1">
              <a:off x="469070" y="4691832"/>
              <a:ext cx="84993" cy="53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0" name="Freeform 327"/>
            <p:cNvSpPr/>
            <p:nvPr/>
          </p:nvSpPr>
          <p:spPr bwMode="auto">
            <a:xfrm flipH="1">
              <a:off x="469070" y="4958763"/>
              <a:ext cx="84993" cy="217794"/>
            </a:xfrm>
            <a:custGeom>
              <a:avLst/>
              <a:gdLst>
                <a:gd name="T0" fmla="*/ 0 w 64"/>
                <a:gd name="T1" fmla="*/ 0 h 164"/>
                <a:gd name="T2" fmla="*/ 0 w 64"/>
                <a:gd name="T3" fmla="*/ 0 h 164"/>
                <a:gd name="T4" fmla="*/ 0 w 64"/>
                <a:gd name="T5" fmla="*/ 164 h 164"/>
                <a:gd name="T6" fmla="*/ 64 w 64"/>
                <a:gd name="T7" fmla="*/ 164 h 164"/>
                <a:gd name="T8" fmla="*/ 64 w 64"/>
                <a:gd name="T9" fmla="*/ 40 h 164"/>
                <a:gd name="T10" fmla="*/ 0 w 64"/>
                <a:gd name="T11" fmla="*/ 40 h 164"/>
                <a:gd name="T12" fmla="*/ 0 w 64"/>
                <a:gd name="T1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64">
                  <a:moveTo>
                    <a:pt x="0" y="0"/>
                  </a:moveTo>
                  <a:lnTo>
                    <a:pt x="0" y="0"/>
                  </a:lnTo>
                  <a:lnTo>
                    <a:pt x="0" y="164"/>
                  </a:lnTo>
                  <a:lnTo>
                    <a:pt x="64" y="164"/>
                  </a:lnTo>
                  <a:lnTo>
                    <a:pt x="64" y="40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6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1" name="Freeform 328"/>
            <p:cNvSpPr/>
            <p:nvPr/>
          </p:nvSpPr>
          <p:spPr bwMode="auto">
            <a:xfrm flipH="1">
              <a:off x="469070" y="4958763"/>
              <a:ext cx="84993" cy="217794"/>
            </a:xfrm>
            <a:custGeom>
              <a:avLst/>
              <a:gdLst>
                <a:gd name="T0" fmla="*/ 0 w 64"/>
                <a:gd name="T1" fmla="*/ 0 h 164"/>
                <a:gd name="T2" fmla="*/ 0 w 64"/>
                <a:gd name="T3" fmla="*/ 0 h 164"/>
                <a:gd name="T4" fmla="*/ 0 w 64"/>
                <a:gd name="T5" fmla="*/ 164 h 164"/>
                <a:gd name="T6" fmla="*/ 64 w 64"/>
                <a:gd name="T7" fmla="*/ 164 h 164"/>
                <a:gd name="T8" fmla="*/ 64 w 64"/>
                <a:gd name="T9" fmla="*/ 40 h 164"/>
                <a:gd name="T10" fmla="*/ 0 w 64"/>
                <a:gd name="T11" fmla="*/ 40 h 164"/>
                <a:gd name="T12" fmla="*/ 0 w 64"/>
                <a:gd name="T1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64">
                  <a:moveTo>
                    <a:pt x="0" y="0"/>
                  </a:moveTo>
                  <a:lnTo>
                    <a:pt x="0" y="0"/>
                  </a:lnTo>
                  <a:lnTo>
                    <a:pt x="0" y="164"/>
                  </a:lnTo>
                  <a:lnTo>
                    <a:pt x="64" y="164"/>
                  </a:lnTo>
                  <a:lnTo>
                    <a:pt x="64" y="40"/>
                  </a:lnTo>
                  <a:lnTo>
                    <a:pt x="0" y="4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2" name="Rectangle 329"/>
            <p:cNvSpPr>
              <a:spLocks noChangeArrowheads="1"/>
            </p:cNvSpPr>
            <p:nvPr/>
          </p:nvSpPr>
          <p:spPr bwMode="auto">
            <a:xfrm flipH="1">
              <a:off x="469070" y="4958763"/>
              <a:ext cx="84993" cy="53121"/>
            </a:xfrm>
            <a:prstGeom prst="rect">
              <a:avLst/>
            </a:prstGeom>
            <a:solidFill>
              <a:srgbClr val="0E4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3" name="Rectangle 330"/>
            <p:cNvSpPr>
              <a:spLocks noChangeArrowheads="1"/>
            </p:cNvSpPr>
            <p:nvPr/>
          </p:nvSpPr>
          <p:spPr bwMode="auto">
            <a:xfrm flipH="1">
              <a:off x="469070" y="4958763"/>
              <a:ext cx="84993" cy="53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4" name="Freeform 331"/>
            <p:cNvSpPr/>
            <p:nvPr/>
          </p:nvSpPr>
          <p:spPr bwMode="auto">
            <a:xfrm flipH="1">
              <a:off x="469070" y="5225694"/>
              <a:ext cx="87649" cy="217794"/>
            </a:xfrm>
            <a:custGeom>
              <a:avLst/>
              <a:gdLst>
                <a:gd name="T0" fmla="*/ 0 w 66"/>
                <a:gd name="T1" fmla="*/ 0 h 164"/>
                <a:gd name="T2" fmla="*/ 0 w 66"/>
                <a:gd name="T3" fmla="*/ 0 h 164"/>
                <a:gd name="T4" fmla="*/ 0 w 66"/>
                <a:gd name="T5" fmla="*/ 164 h 164"/>
                <a:gd name="T6" fmla="*/ 66 w 66"/>
                <a:gd name="T7" fmla="*/ 164 h 164"/>
                <a:gd name="T8" fmla="*/ 66 w 66"/>
                <a:gd name="T9" fmla="*/ 41 h 164"/>
                <a:gd name="T10" fmla="*/ 0 w 66"/>
                <a:gd name="T11" fmla="*/ 41 h 164"/>
                <a:gd name="T12" fmla="*/ 0 w 66"/>
                <a:gd name="T1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64">
                  <a:moveTo>
                    <a:pt x="0" y="0"/>
                  </a:moveTo>
                  <a:lnTo>
                    <a:pt x="0" y="0"/>
                  </a:lnTo>
                  <a:lnTo>
                    <a:pt x="0" y="164"/>
                  </a:lnTo>
                  <a:lnTo>
                    <a:pt x="66" y="164"/>
                  </a:lnTo>
                  <a:lnTo>
                    <a:pt x="66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6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5" name="Freeform 332"/>
            <p:cNvSpPr/>
            <p:nvPr/>
          </p:nvSpPr>
          <p:spPr bwMode="auto">
            <a:xfrm flipH="1">
              <a:off x="469070" y="5225694"/>
              <a:ext cx="87649" cy="217794"/>
            </a:xfrm>
            <a:custGeom>
              <a:avLst/>
              <a:gdLst>
                <a:gd name="T0" fmla="*/ 0 w 66"/>
                <a:gd name="T1" fmla="*/ 0 h 164"/>
                <a:gd name="T2" fmla="*/ 0 w 66"/>
                <a:gd name="T3" fmla="*/ 0 h 164"/>
                <a:gd name="T4" fmla="*/ 0 w 66"/>
                <a:gd name="T5" fmla="*/ 164 h 164"/>
                <a:gd name="T6" fmla="*/ 66 w 66"/>
                <a:gd name="T7" fmla="*/ 164 h 164"/>
                <a:gd name="T8" fmla="*/ 66 w 66"/>
                <a:gd name="T9" fmla="*/ 41 h 164"/>
                <a:gd name="T10" fmla="*/ 0 w 66"/>
                <a:gd name="T11" fmla="*/ 41 h 164"/>
                <a:gd name="T12" fmla="*/ 0 w 66"/>
                <a:gd name="T1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64">
                  <a:moveTo>
                    <a:pt x="0" y="0"/>
                  </a:moveTo>
                  <a:lnTo>
                    <a:pt x="0" y="0"/>
                  </a:lnTo>
                  <a:lnTo>
                    <a:pt x="0" y="164"/>
                  </a:lnTo>
                  <a:lnTo>
                    <a:pt x="66" y="164"/>
                  </a:lnTo>
                  <a:lnTo>
                    <a:pt x="66" y="41"/>
                  </a:lnTo>
                  <a:lnTo>
                    <a:pt x="0" y="4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6" name="Rectangle 333"/>
            <p:cNvSpPr>
              <a:spLocks noChangeArrowheads="1"/>
            </p:cNvSpPr>
            <p:nvPr/>
          </p:nvSpPr>
          <p:spPr bwMode="auto">
            <a:xfrm flipH="1">
              <a:off x="469070" y="5225694"/>
              <a:ext cx="87649" cy="54449"/>
            </a:xfrm>
            <a:prstGeom prst="rect">
              <a:avLst/>
            </a:prstGeom>
            <a:solidFill>
              <a:srgbClr val="0E4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7" name="Rectangle 334"/>
            <p:cNvSpPr>
              <a:spLocks noChangeArrowheads="1"/>
            </p:cNvSpPr>
            <p:nvPr/>
          </p:nvSpPr>
          <p:spPr bwMode="auto">
            <a:xfrm flipH="1">
              <a:off x="469070" y="5225694"/>
              <a:ext cx="87649" cy="54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8" name="Freeform 335"/>
            <p:cNvSpPr/>
            <p:nvPr/>
          </p:nvSpPr>
          <p:spPr bwMode="auto">
            <a:xfrm flipH="1">
              <a:off x="469070" y="5487313"/>
              <a:ext cx="84993" cy="217794"/>
            </a:xfrm>
            <a:custGeom>
              <a:avLst/>
              <a:gdLst>
                <a:gd name="T0" fmla="*/ 0 w 64"/>
                <a:gd name="T1" fmla="*/ 0 h 164"/>
                <a:gd name="T2" fmla="*/ 0 w 64"/>
                <a:gd name="T3" fmla="*/ 0 h 164"/>
                <a:gd name="T4" fmla="*/ 0 w 64"/>
                <a:gd name="T5" fmla="*/ 164 h 164"/>
                <a:gd name="T6" fmla="*/ 64 w 64"/>
                <a:gd name="T7" fmla="*/ 164 h 164"/>
                <a:gd name="T8" fmla="*/ 64 w 64"/>
                <a:gd name="T9" fmla="*/ 40 h 164"/>
                <a:gd name="T10" fmla="*/ 0 w 64"/>
                <a:gd name="T11" fmla="*/ 40 h 164"/>
                <a:gd name="T12" fmla="*/ 0 w 64"/>
                <a:gd name="T1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64">
                  <a:moveTo>
                    <a:pt x="0" y="0"/>
                  </a:moveTo>
                  <a:lnTo>
                    <a:pt x="0" y="0"/>
                  </a:lnTo>
                  <a:lnTo>
                    <a:pt x="0" y="164"/>
                  </a:lnTo>
                  <a:lnTo>
                    <a:pt x="64" y="164"/>
                  </a:lnTo>
                  <a:lnTo>
                    <a:pt x="64" y="40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6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9" name="Freeform 336"/>
            <p:cNvSpPr/>
            <p:nvPr/>
          </p:nvSpPr>
          <p:spPr bwMode="auto">
            <a:xfrm flipH="1">
              <a:off x="469070" y="5487313"/>
              <a:ext cx="84993" cy="217794"/>
            </a:xfrm>
            <a:custGeom>
              <a:avLst/>
              <a:gdLst>
                <a:gd name="T0" fmla="*/ 0 w 64"/>
                <a:gd name="T1" fmla="*/ 0 h 164"/>
                <a:gd name="T2" fmla="*/ 0 w 64"/>
                <a:gd name="T3" fmla="*/ 0 h 164"/>
                <a:gd name="T4" fmla="*/ 0 w 64"/>
                <a:gd name="T5" fmla="*/ 164 h 164"/>
                <a:gd name="T6" fmla="*/ 64 w 64"/>
                <a:gd name="T7" fmla="*/ 164 h 164"/>
                <a:gd name="T8" fmla="*/ 64 w 64"/>
                <a:gd name="T9" fmla="*/ 40 h 164"/>
                <a:gd name="T10" fmla="*/ 0 w 64"/>
                <a:gd name="T11" fmla="*/ 40 h 164"/>
                <a:gd name="T12" fmla="*/ 0 w 64"/>
                <a:gd name="T1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64">
                  <a:moveTo>
                    <a:pt x="0" y="0"/>
                  </a:moveTo>
                  <a:lnTo>
                    <a:pt x="0" y="0"/>
                  </a:lnTo>
                  <a:lnTo>
                    <a:pt x="0" y="164"/>
                  </a:lnTo>
                  <a:lnTo>
                    <a:pt x="64" y="164"/>
                  </a:lnTo>
                  <a:lnTo>
                    <a:pt x="64" y="40"/>
                  </a:lnTo>
                  <a:lnTo>
                    <a:pt x="0" y="4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0" name="Rectangle 337"/>
            <p:cNvSpPr>
              <a:spLocks noChangeArrowheads="1"/>
            </p:cNvSpPr>
            <p:nvPr/>
          </p:nvSpPr>
          <p:spPr bwMode="auto">
            <a:xfrm flipH="1">
              <a:off x="469070" y="5487313"/>
              <a:ext cx="84993" cy="53121"/>
            </a:xfrm>
            <a:prstGeom prst="rect">
              <a:avLst/>
            </a:prstGeom>
            <a:solidFill>
              <a:srgbClr val="0E4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1" name="Rectangle 338"/>
            <p:cNvSpPr>
              <a:spLocks noChangeArrowheads="1"/>
            </p:cNvSpPr>
            <p:nvPr/>
          </p:nvSpPr>
          <p:spPr bwMode="auto">
            <a:xfrm flipH="1">
              <a:off x="469070" y="5487313"/>
              <a:ext cx="84993" cy="53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2" name="Freeform 339"/>
            <p:cNvSpPr/>
            <p:nvPr/>
          </p:nvSpPr>
          <p:spPr bwMode="auto">
            <a:xfrm flipH="1">
              <a:off x="469070" y="5760884"/>
              <a:ext cx="87649" cy="217794"/>
            </a:xfrm>
            <a:custGeom>
              <a:avLst/>
              <a:gdLst>
                <a:gd name="T0" fmla="*/ 0 w 66"/>
                <a:gd name="T1" fmla="*/ 0 h 164"/>
                <a:gd name="T2" fmla="*/ 0 w 66"/>
                <a:gd name="T3" fmla="*/ 0 h 164"/>
                <a:gd name="T4" fmla="*/ 0 w 66"/>
                <a:gd name="T5" fmla="*/ 164 h 164"/>
                <a:gd name="T6" fmla="*/ 66 w 66"/>
                <a:gd name="T7" fmla="*/ 164 h 164"/>
                <a:gd name="T8" fmla="*/ 66 w 66"/>
                <a:gd name="T9" fmla="*/ 41 h 164"/>
                <a:gd name="T10" fmla="*/ 0 w 66"/>
                <a:gd name="T11" fmla="*/ 41 h 164"/>
                <a:gd name="T12" fmla="*/ 0 w 66"/>
                <a:gd name="T1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64">
                  <a:moveTo>
                    <a:pt x="0" y="0"/>
                  </a:moveTo>
                  <a:lnTo>
                    <a:pt x="0" y="0"/>
                  </a:lnTo>
                  <a:lnTo>
                    <a:pt x="0" y="164"/>
                  </a:lnTo>
                  <a:lnTo>
                    <a:pt x="66" y="164"/>
                  </a:lnTo>
                  <a:lnTo>
                    <a:pt x="66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6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3" name="Freeform 340"/>
            <p:cNvSpPr/>
            <p:nvPr/>
          </p:nvSpPr>
          <p:spPr bwMode="auto">
            <a:xfrm flipH="1">
              <a:off x="469070" y="5760884"/>
              <a:ext cx="87649" cy="217794"/>
            </a:xfrm>
            <a:custGeom>
              <a:avLst/>
              <a:gdLst>
                <a:gd name="T0" fmla="*/ 0 w 66"/>
                <a:gd name="T1" fmla="*/ 0 h 164"/>
                <a:gd name="T2" fmla="*/ 0 w 66"/>
                <a:gd name="T3" fmla="*/ 0 h 164"/>
                <a:gd name="T4" fmla="*/ 0 w 66"/>
                <a:gd name="T5" fmla="*/ 164 h 164"/>
                <a:gd name="T6" fmla="*/ 66 w 66"/>
                <a:gd name="T7" fmla="*/ 164 h 164"/>
                <a:gd name="T8" fmla="*/ 66 w 66"/>
                <a:gd name="T9" fmla="*/ 41 h 164"/>
                <a:gd name="T10" fmla="*/ 0 w 66"/>
                <a:gd name="T11" fmla="*/ 41 h 164"/>
                <a:gd name="T12" fmla="*/ 0 w 66"/>
                <a:gd name="T1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64">
                  <a:moveTo>
                    <a:pt x="0" y="0"/>
                  </a:moveTo>
                  <a:lnTo>
                    <a:pt x="0" y="0"/>
                  </a:lnTo>
                  <a:lnTo>
                    <a:pt x="0" y="164"/>
                  </a:lnTo>
                  <a:lnTo>
                    <a:pt x="66" y="164"/>
                  </a:lnTo>
                  <a:lnTo>
                    <a:pt x="66" y="41"/>
                  </a:lnTo>
                  <a:lnTo>
                    <a:pt x="0" y="4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4" name="Freeform 341"/>
            <p:cNvSpPr/>
            <p:nvPr/>
          </p:nvSpPr>
          <p:spPr bwMode="auto">
            <a:xfrm flipH="1">
              <a:off x="469070" y="6327946"/>
              <a:ext cx="126161" cy="96945"/>
            </a:xfrm>
            <a:custGeom>
              <a:avLst/>
              <a:gdLst>
                <a:gd name="T0" fmla="*/ 95 w 95"/>
                <a:gd name="T1" fmla="*/ 0 h 73"/>
                <a:gd name="T2" fmla="*/ 62 w 95"/>
                <a:gd name="T3" fmla="*/ 0 h 73"/>
                <a:gd name="T4" fmla="*/ 62 w 95"/>
                <a:gd name="T5" fmla="*/ 73 h 73"/>
                <a:gd name="T6" fmla="*/ 0 w 95"/>
                <a:gd name="T7" fmla="*/ 73 h 73"/>
                <a:gd name="T8" fmla="*/ 95 w 95"/>
                <a:gd name="T9" fmla="*/ 73 h 73"/>
                <a:gd name="T10" fmla="*/ 95 w 95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73">
                  <a:moveTo>
                    <a:pt x="95" y="0"/>
                  </a:moveTo>
                  <a:lnTo>
                    <a:pt x="62" y="0"/>
                  </a:lnTo>
                  <a:lnTo>
                    <a:pt x="62" y="73"/>
                  </a:lnTo>
                  <a:lnTo>
                    <a:pt x="0" y="73"/>
                  </a:lnTo>
                  <a:lnTo>
                    <a:pt x="95" y="7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8A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5" name="Freeform 342"/>
            <p:cNvSpPr/>
            <p:nvPr/>
          </p:nvSpPr>
          <p:spPr bwMode="auto">
            <a:xfrm flipH="1">
              <a:off x="469070" y="6327946"/>
              <a:ext cx="126161" cy="96945"/>
            </a:xfrm>
            <a:custGeom>
              <a:avLst/>
              <a:gdLst>
                <a:gd name="T0" fmla="*/ 95 w 95"/>
                <a:gd name="T1" fmla="*/ 0 h 73"/>
                <a:gd name="T2" fmla="*/ 62 w 95"/>
                <a:gd name="T3" fmla="*/ 0 h 73"/>
                <a:gd name="T4" fmla="*/ 62 w 95"/>
                <a:gd name="T5" fmla="*/ 73 h 73"/>
                <a:gd name="T6" fmla="*/ 0 w 95"/>
                <a:gd name="T7" fmla="*/ 73 h 73"/>
                <a:gd name="T8" fmla="*/ 95 w 95"/>
                <a:gd name="T9" fmla="*/ 73 h 73"/>
                <a:gd name="T10" fmla="*/ 95 w 95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73">
                  <a:moveTo>
                    <a:pt x="95" y="0"/>
                  </a:moveTo>
                  <a:lnTo>
                    <a:pt x="62" y="0"/>
                  </a:lnTo>
                  <a:lnTo>
                    <a:pt x="62" y="73"/>
                  </a:lnTo>
                  <a:lnTo>
                    <a:pt x="0" y="73"/>
                  </a:lnTo>
                  <a:lnTo>
                    <a:pt x="95" y="73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6" name="Rectangle 343"/>
            <p:cNvSpPr>
              <a:spLocks noChangeArrowheads="1"/>
            </p:cNvSpPr>
            <p:nvPr/>
          </p:nvSpPr>
          <p:spPr bwMode="auto">
            <a:xfrm flipH="1">
              <a:off x="469070" y="5760884"/>
              <a:ext cx="87649" cy="54449"/>
            </a:xfrm>
            <a:prstGeom prst="rect">
              <a:avLst/>
            </a:prstGeom>
            <a:solidFill>
              <a:srgbClr val="0E4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7" name="Rectangle 344"/>
            <p:cNvSpPr>
              <a:spLocks noChangeArrowheads="1"/>
            </p:cNvSpPr>
            <p:nvPr/>
          </p:nvSpPr>
          <p:spPr bwMode="auto">
            <a:xfrm flipH="1">
              <a:off x="469070" y="5760884"/>
              <a:ext cx="87649" cy="54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8" name="Freeform 345"/>
            <p:cNvSpPr/>
            <p:nvPr/>
          </p:nvSpPr>
          <p:spPr bwMode="auto">
            <a:xfrm flipH="1">
              <a:off x="469070" y="6054375"/>
              <a:ext cx="126161" cy="273571"/>
            </a:xfrm>
            <a:custGeom>
              <a:avLst/>
              <a:gdLst>
                <a:gd name="T0" fmla="*/ 95 w 95"/>
                <a:gd name="T1" fmla="*/ 0 h 206"/>
                <a:gd name="T2" fmla="*/ 0 w 95"/>
                <a:gd name="T3" fmla="*/ 0 h 206"/>
                <a:gd name="T4" fmla="*/ 0 w 95"/>
                <a:gd name="T5" fmla="*/ 104 h 206"/>
                <a:gd name="T6" fmla="*/ 62 w 95"/>
                <a:gd name="T7" fmla="*/ 104 h 206"/>
                <a:gd name="T8" fmla="*/ 62 w 95"/>
                <a:gd name="T9" fmla="*/ 206 h 206"/>
                <a:gd name="T10" fmla="*/ 95 w 95"/>
                <a:gd name="T11" fmla="*/ 206 h 206"/>
                <a:gd name="T12" fmla="*/ 95 w 95"/>
                <a:gd name="T1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206">
                  <a:moveTo>
                    <a:pt x="95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62" y="104"/>
                  </a:lnTo>
                  <a:lnTo>
                    <a:pt x="62" y="206"/>
                  </a:lnTo>
                  <a:lnTo>
                    <a:pt x="95" y="206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186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9" name="Freeform 346"/>
            <p:cNvSpPr/>
            <p:nvPr/>
          </p:nvSpPr>
          <p:spPr bwMode="auto">
            <a:xfrm flipH="1">
              <a:off x="469070" y="6054375"/>
              <a:ext cx="126161" cy="273571"/>
            </a:xfrm>
            <a:custGeom>
              <a:avLst/>
              <a:gdLst>
                <a:gd name="T0" fmla="*/ 95 w 95"/>
                <a:gd name="T1" fmla="*/ 0 h 206"/>
                <a:gd name="T2" fmla="*/ 0 w 95"/>
                <a:gd name="T3" fmla="*/ 0 h 206"/>
                <a:gd name="T4" fmla="*/ 0 w 95"/>
                <a:gd name="T5" fmla="*/ 104 h 206"/>
                <a:gd name="T6" fmla="*/ 62 w 95"/>
                <a:gd name="T7" fmla="*/ 104 h 206"/>
                <a:gd name="T8" fmla="*/ 62 w 95"/>
                <a:gd name="T9" fmla="*/ 206 h 206"/>
                <a:gd name="T10" fmla="*/ 95 w 95"/>
                <a:gd name="T11" fmla="*/ 206 h 206"/>
                <a:gd name="T12" fmla="*/ 95 w 95"/>
                <a:gd name="T1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206">
                  <a:moveTo>
                    <a:pt x="95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62" y="104"/>
                  </a:lnTo>
                  <a:lnTo>
                    <a:pt x="62" y="206"/>
                  </a:lnTo>
                  <a:lnTo>
                    <a:pt x="95" y="206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0" name="Rectangle 347"/>
            <p:cNvSpPr>
              <a:spLocks noChangeArrowheads="1"/>
            </p:cNvSpPr>
            <p:nvPr/>
          </p:nvSpPr>
          <p:spPr bwMode="auto">
            <a:xfrm flipH="1">
              <a:off x="701472" y="3394362"/>
              <a:ext cx="958827" cy="66401"/>
            </a:xfrm>
            <a:prstGeom prst="rect">
              <a:avLst/>
            </a:prstGeom>
            <a:solidFill>
              <a:srgbClr val="EAF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1" name="Rectangle 348"/>
            <p:cNvSpPr>
              <a:spLocks noChangeArrowheads="1"/>
            </p:cNvSpPr>
            <p:nvPr/>
          </p:nvSpPr>
          <p:spPr bwMode="auto">
            <a:xfrm flipH="1">
              <a:off x="736001" y="3460763"/>
              <a:ext cx="896410" cy="103585"/>
            </a:xfrm>
            <a:prstGeom prst="rect">
              <a:avLst/>
            </a:prstGeom>
            <a:solidFill>
              <a:srgbClr val="3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2" name="Rectangle 349"/>
            <p:cNvSpPr>
              <a:spLocks noChangeArrowheads="1"/>
            </p:cNvSpPr>
            <p:nvPr/>
          </p:nvSpPr>
          <p:spPr bwMode="auto">
            <a:xfrm flipH="1">
              <a:off x="673584" y="3867135"/>
              <a:ext cx="1021243" cy="24382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3" name="Rectangle 350"/>
            <p:cNvSpPr>
              <a:spLocks noChangeArrowheads="1"/>
            </p:cNvSpPr>
            <p:nvPr/>
          </p:nvSpPr>
          <p:spPr bwMode="auto">
            <a:xfrm flipH="1">
              <a:off x="673584" y="3867135"/>
              <a:ext cx="1021243" cy="243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4" name="Rectangle 351"/>
            <p:cNvSpPr>
              <a:spLocks noChangeArrowheads="1"/>
            </p:cNvSpPr>
            <p:nvPr/>
          </p:nvSpPr>
          <p:spPr bwMode="auto">
            <a:xfrm flipH="1">
              <a:off x="673584" y="3564348"/>
              <a:ext cx="1021243" cy="355908"/>
            </a:xfrm>
            <a:prstGeom prst="rect">
              <a:avLst/>
            </a:prstGeom>
            <a:solidFill>
              <a:srgbClr val="C0D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5" name="Rectangle 352"/>
            <p:cNvSpPr>
              <a:spLocks noChangeArrowheads="1"/>
            </p:cNvSpPr>
            <p:nvPr/>
          </p:nvSpPr>
          <p:spPr bwMode="auto">
            <a:xfrm flipH="1">
              <a:off x="673584" y="3564348"/>
              <a:ext cx="1021243" cy="355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6" name="Rectangle 353"/>
            <p:cNvSpPr>
              <a:spLocks noChangeArrowheads="1"/>
            </p:cNvSpPr>
            <p:nvPr/>
          </p:nvSpPr>
          <p:spPr bwMode="auto">
            <a:xfrm flipH="1">
              <a:off x="512894" y="6192489"/>
              <a:ext cx="1357231" cy="232403"/>
            </a:xfrm>
            <a:prstGeom prst="rect">
              <a:avLst/>
            </a:prstGeom>
            <a:solidFill>
              <a:srgbClr val="EBF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7" name="Rectangle 354"/>
            <p:cNvSpPr>
              <a:spLocks noChangeArrowheads="1"/>
            </p:cNvSpPr>
            <p:nvPr/>
          </p:nvSpPr>
          <p:spPr bwMode="auto">
            <a:xfrm flipH="1">
              <a:off x="512894" y="6192489"/>
              <a:ext cx="1357231" cy="232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8" name="Rectangle 355"/>
            <p:cNvSpPr>
              <a:spLocks noChangeArrowheads="1"/>
            </p:cNvSpPr>
            <p:nvPr/>
          </p:nvSpPr>
          <p:spPr bwMode="auto">
            <a:xfrm flipH="1">
              <a:off x="1581946" y="3867135"/>
              <a:ext cx="191234" cy="2347930"/>
            </a:xfrm>
            <a:prstGeom prst="rect">
              <a:avLst/>
            </a:prstGeom>
            <a:solidFill>
              <a:srgbClr val="EB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9" name="Rectangle 356"/>
            <p:cNvSpPr>
              <a:spLocks noChangeArrowheads="1"/>
            </p:cNvSpPr>
            <p:nvPr/>
          </p:nvSpPr>
          <p:spPr bwMode="auto">
            <a:xfrm flipH="1">
              <a:off x="1581946" y="3867135"/>
              <a:ext cx="191234" cy="234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80" name="Rectangle 357"/>
            <p:cNvSpPr>
              <a:spLocks noChangeArrowheads="1"/>
            </p:cNvSpPr>
            <p:nvPr/>
          </p:nvSpPr>
          <p:spPr bwMode="auto">
            <a:xfrm flipH="1">
              <a:off x="595231" y="3867135"/>
              <a:ext cx="191234" cy="2347930"/>
            </a:xfrm>
            <a:prstGeom prst="rect">
              <a:avLst/>
            </a:prstGeom>
            <a:solidFill>
              <a:srgbClr val="EB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81" name="Rectangle 358"/>
            <p:cNvSpPr>
              <a:spLocks noChangeArrowheads="1"/>
            </p:cNvSpPr>
            <p:nvPr/>
          </p:nvSpPr>
          <p:spPr bwMode="auto">
            <a:xfrm flipH="1">
              <a:off x="595231" y="3867135"/>
              <a:ext cx="191234" cy="234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82" name="Rectangle 359"/>
            <p:cNvSpPr>
              <a:spLocks noChangeArrowheads="1"/>
            </p:cNvSpPr>
            <p:nvPr/>
          </p:nvSpPr>
          <p:spPr bwMode="auto">
            <a:xfrm flipH="1">
              <a:off x="1207446" y="4005249"/>
              <a:ext cx="374500" cy="243027"/>
            </a:xfrm>
            <a:prstGeom prst="rect">
              <a:avLst/>
            </a:prstGeom>
            <a:solidFill>
              <a:srgbClr val="3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83" name="Rectangle 360"/>
            <p:cNvSpPr>
              <a:spLocks noChangeArrowheads="1"/>
            </p:cNvSpPr>
            <p:nvPr/>
          </p:nvSpPr>
          <p:spPr bwMode="auto">
            <a:xfrm flipH="1">
              <a:off x="1207446" y="4005249"/>
              <a:ext cx="374500" cy="243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84" name="Rectangle 361"/>
            <p:cNvSpPr>
              <a:spLocks noChangeArrowheads="1"/>
            </p:cNvSpPr>
            <p:nvPr/>
          </p:nvSpPr>
          <p:spPr bwMode="auto">
            <a:xfrm flipH="1">
              <a:off x="1207446" y="4005249"/>
              <a:ext cx="374500" cy="59761"/>
            </a:xfrm>
            <a:prstGeom prst="rect">
              <a:avLst/>
            </a:prstGeom>
            <a:solidFill>
              <a:srgbClr val="2A8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85" name="Rectangle 362"/>
            <p:cNvSpPr>
              <a:spLocks noChangeArrowheads="1"/>
            </p:cNvSpPr>
            <p:nvPr/>
          </p:nvSpPr>
          <p:spPr bwMode="auto">
            <a:xfrm flipH="1">
              <a:off x="1207446" y="4005249"/>
              <a:ext cx="374500" cy="59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86" name="Rectangle 363"/>
            <p:cNvSpPr>
              <a:spLocks noChangeArrowheads="1"/>
            </p:cNvSpPr>
            <p:nvPr/>
          </p:nvSpPr>
          <p:spPr bwMode="auto">
            <a:xfrm flipH="1">
              <a:off x="786465" y="4005249"/>
              <a:ext cx="379812" cy="243027"/>
            </a:xfrm>
            <a:prstGeom prst="rect">
              <a:avLst/>
            </a:prstGeom>
            <a:solidFill>
              <a:srgbClr val="3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87" name="Rectangle 364"/>
            <p:cNvSpPr>
              <a:spLocks noChangeArrowheads="1"/>
            </p:cNvSpPr>
            <p:nvPr/>
          </p:nvSpPr>
          <p:spPr bwMode="auto">
            <a:xfrm flipH="1">
              <a:off x="786465" y="4005249"/>
              <a:ext cx="379812" cy="59761"/>
            </a:xfrm>
            <a:prstGeom prst="rect">
              <a:avLst/>
            </a:prstGeom>
            <a:solidFill>
              <a:srgbClr val="2A8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88" name="Rectangle 365"/>
            <p:cNvSpPr>
              <a:spLocks noChangeArrowheads="1"/>
            </p:cNvSpPr>
            <p:nvPr/>
          </p:nvSpPr>
          <p:spPr bwMode="auto">
            <a:xfrm flipH="1">
              <a:off x="1204790" y="4379749"/>
              <a:ext cx="377156" cy="243027"/>
            </a:xfrm>
            <a:prstGeom prst="rect">
              <a:avLst/>
            </a:prstGeom>
            <a:solidFill>
              <a:srgbClr val="27A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89" name="Rectangle 366"/>
            <p:cNvSpPr>
              <a:spLocks noChangeArrowheads="1"/>
            </p:cNvSpPr>
            <p:nvPr/>
          </p:nvSpPr>
          <p:spPr bwMode="auto">
            <a:xfrm flipH="1">
              <a:off x="1204790" y="4379749"/>
              <a:ext cx="377156" cy="243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90" name="Rectangle 367"/>
            <p:cNvSpPr>
              <a:spLocks noChangeArrowheads="1"/>
            </p:cNvSpPr>
            <p:nvPr/>
          </p:nvSpPr>
          <p:spPr bwMode="auto">
            <a:xfrm flipH="1">
              <a:off x="1204790" y="4379749"/>
              <a:ext cx="377156" cy="62417"/>
            </a:xfrm>
            <a:prstGeom prst="rect">
              <a:avLst/>
            </a:prstGeom>
            <a:solidFill>
              <a:srgbClr val="1D8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91" name="Rectangle 368"/>
            <p:cNvSpPr>
              <a:spLocks noChangeArrowheads="1"/>
            </p:cNvSpPr>
            <p:nvPr/>
          </p:nvSpPr>
          <p:spPr bwMode="auto">
            <a:xfrm flipH="1">
              <a:off x="1204790" y="4379749"/>
              <a:ext cx="377156" cy="62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92" name="Rectangle 369"/>
            <p:cNvSpPr>
              <a:spLocks noChangeArrowheads="1"/>
            </p:cNvSpPr>
            <p:nvPr/>
          </p:nvSpPr>
          <p:spPr bwMode="auto">
            <a:xfrm flipH="1">
              <a:off x="786465" y="4379749"/>
              <a:ext cx="379812" cy="243027"/>
            </a:xfrm>
            <a:prstGeom prst="rect">
              <a:avLst/>
            </a:prstGeom>
            <a:solidFill>
              <a:srgbClr val="3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93" name="Rectangle 370"/>
            <p:cNvSpPr>
              <a:spLocks noChangeArrowheads="1"/>
            </p:cNvSpPr>
            <p:nvPr/>
          </p:nvSpPr>
          <p:spPr bwMode="auto">
            <a:xfrm flipH="1">
              <a:off x="786465" y="4379749"/>
              <a:ext cx="379812" cy="243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94" name="Rectangle 371"/>
            <p:cNvSpPr>
              <a:spLocks noChangeArrowheads="1"/>
            </p:cNvSpPr>
            <p:nvPr/>
          </p:nvSpPr>
          <p:spPr bwMode="auto">
            <a:xfrm flipH="1">
              <a:off x="786465" y="4379749"/>
              <a:ext cx="379812" cy="62417"/>
            </a:xfrm>
            <a:prstGeom prst="rect">
              <a:avLst/>
            </a:prstGeom>
            <a:solidFill>
              <a:srgbClr val="2A8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95" name="Rectangle 372"/>
            <p:cNvSpPr>
              <a:spLocks noChangeArrowheads="1"/>
            </p:cNvSpPr>
            <p:nvPr/>
          </p:nvSpPr>
          <p:spPr bwMode="auto">
            <a:xfrm flipH="1">
              <a:off x="786465" y="4379749"/>
              <a:ext cx="379812" cy="62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96" name="Rectangle 373"/>
            <p:cNvSpPr>
              <a:spLocks noChangeArrowheads="1"/>
            </p:cNvSpPr>
            <p:nvPr/>
          </p:nvSpPr>
          <p:spPr bwMode="auto">
            <a:xfrm flipH="1">
              <a:off x="1204790" y="4760889"/>
              <a:ext cx="377156" cy="241699"/>
            </a:xfrm>
            <a:prstGeom prst="rect">
              <a:avLst/>
            </a:prstGeom>
            <a:solidFill>
              <a:srgbClr val="27A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97" name="Rectangle 374"/>
            <p:cNvSpPr>
              <a:spLocks noChangeArrowheads="1"/>
            </p:cNvSpPr>
            <p:nvPr/>
          </p:nvSpPr>
          <p:spPr bwMode="auto">
            <a:xfrm flipH="1">
              <a:off x="1204790" y="4760889"/>
              <a:ext cx="377156" cy="24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98" name="Rectangle 375"/>
            <p:cNvSpPr>
              <a:spLocks noChangeArrowheads="1"/>
            </p:cNvSpPr>
            <p:nvPr/>
          </p:nvSpPr>
          <p:spPr bwMode="auto">
            <a:xfrm flipH="1">
              <a:off x="1204790" y="4760889"/>
              <a:ext cx="377156" cy="59761"/>
            </a:xfrm>
            <a:prstGeom prst="rect">
              <a:avLst/>
            </a:prstGeom>
            <a:solidFill>
              <a:srgbClr val="1D8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99" name="Rectangle 376"/>
            <p:cNvSpPr>
              <a:spLocks noChangeArrowheads="1"/>
            </p:cNvSpPr>
            <p:nvPr/>
          </p:nvSpPr>
          <p:spPr bwMode="auto">
            <a:xfrm flipH="1">
              <a:off x="1204790" y="4760889"/>
              <a:ext cx="377156" cy="59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00" name="Rectangle 377"/>
            <p:cNvSpPr>
              <a:spLocks noChangeArrowheads="1"/>
            </p:cNvSpPr>
            <p:nvPr/>
          </p:nvSpPr>
          <p:spPr bwMode="auto">
            <a:xfrm flipH="1">
              <a:off x="786465" y="4760889"/>
              <a:ext cx="379812" cy="241699"/>
            </a:xfrm>
            <a:prstGeom prst="rect">
              <a:avLst/>
            </a:prstGeom>
            <a:solidFill>
              <a:srgbClr val="27A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01" name="Rectangle 378"/>
            <p:cNvSpPr>
              <a:spLocks noChangeArrowheads="1"/>
            </p:cNvSpPr>
            <p:nvPr/>
          </p:nvSpPr>
          <p:spPr bwMode="auto">
            <a:xfrm flipH="1">
              <a:off x="786465" y="4760889"/>
              <a:ext cx="379812" cy="24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02" name="Rectangle 379"/>
            <p:cNvSpPr>
              <a:spLocks noChangeArrowheads="1"/>
            </p:cNvSpPr>
            <p:nvPr/>
          </p:nvSpPr>
          <p:spPr bwMode="auto">
            <a:xfrm flipH="1">
              <a:off x="786465" y="4760889"/>
              <a:ext cx="379812" cy="59761"/>
            </a:xfrm>
            <a:prstGeom prst="rect">
              <a:avLst/>
            </a:prstGeom>
            <a:solidFill>
              <a:srgbClr val="1D8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03" name="Rectangle 380"/>
            <p:cNvSpPr>
              <a:spLocks noChangeArrowheads="1"/>
            </p:cNvSpPr>
            <p:nvPr/>
          </p:nvSpPr>
          <p:spPr bwMode="auto">
            <a:xfrm flipH="1">
              <a:off x="786465" y="4760889"/>
              <a:ext cx="379812" cy="59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04" name="Rectangle 381"/>
            <p:cNvSpPr>
              <a:spLocks noChangeArrowheads="1"/>
            </p:cNvSpPr>
            <p:nvPr/>
          </p:nvSpPr>
          <p:spPr bwMode="auto">
            <a:xfrm flipH="1">
              <a:off x="1204790" y="5135389"/>
              <a:ext cx="377156" cy="241699"/>
            </a:xfrm>
            <a:prstGeom prst="rect">
              <a:avLst/>
            </a:prstGeom>
            <a:solidFill>
              <a:srgbClr val="27A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05" name="Rectangle 382"/>
            <p:cNvSpPr>
              <a:spLocks noChangeArrowheads="1"/>
            </p:cNvSpPr>
            <p:nvPr/>
          </p:nvSpPr>
          <p:spPr bwMode="auto">
            <a:xfrm flipH="1">
              <a:off x="1204790" y="5135389"/>
              <a:ext cx="377156" cy="24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06" name="Rectangle 383"/>
            <p:cNvSpPr>
              <a:spLocks noChangeArrowheads="1"/>
            </p:cNvSpPr>
            <p:nvPr/>
          </p:nvSpPr>
          <p:spPr bwMode="auto">
            <a:xfrm flipH="1">
              <a:off x="1204790" y="5135389"/>
              <a:ext cx="377156" cy="59761"/>
            </a:xfrm>
            <a:prstGeom prst="rect">
              <a:avLst/>
            </a:prstGeom>
            <a:solidFill>
              <a:srgbClr val="1D8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07" name="Rectangle 384"/>
            <p:cNvSpPr>
              <a:spLocks noChangeArrowheads="1"/>
            </p:cNvSpPr>
            <p:nvPr/>
          </p:nvSpPr>
          <p:spPr bwMode="auto">
            <a:xfrm flipH="1">
              <a:off x="1204790" y="5135389"/>
              <a:ext cx="377156" cy="59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08" name="Rectangle 385"/>
            <p:cNvSpPr>
              <a:spLocks noChangeArrowheads="1"/>
            </p:cNvSpPr>
            <p:nvPr/>
          </p:nvSpPr>
          <p:spPr bwMode="auto">
            <a:xfrm flipH="1">
              <a:off x="786465" y="5135389"/>
              <a:ext cx="379812" cy="241699"/>
            </a:xfrm>
            <a:prstGeom prst="rect">
              <a:avLst/>
            </a:prstGeom>
            <a:solidFill>
              <a:srgbClr val="27A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09" name="Rectangle 386"/>
            <p:cNvSpPr>
              <a:spLocks noChangeArrowheads="1"/>
            </p:cNvSpPr>
            <p:nvPr/>
          </p:nvSpPr>
          <p:spPr bwMode="auto">
            <a:xfrm flipH="1">
              <a:off x="786465" y="5135389"/>
              <a:ext cx="379812" cy="24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10" name="Rectangle 387"/>
            <p:cNvSpPr>
              <a:spLocks noChangeArrowheads="1"/>
            </p:cNvSpPr>
            <p:nvPr/>
          </p:nvSpPr>
          <p:spPr bwMode="auto">
            <a:xfrm flipH="1">
              <a:off x="786465" y="5135389"/>
              <a:ext cx="379812" cy="59761"/>
            </a:xfrm>
            <a:prstGeom prst="rect">
              <a:avLst/>
            </a:prstGeom>
            <a:solidFill>
              <a:srgbClr val="1D8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11" name="Rectangle 388"/>
            <p:cNvSpPr>
              <a:spLocks noChangeArrowheads="1"/>
            </p:cNvSpPr>
            <p:nvPr/>
          </p:nvSpPr>
          <p:spPr bwMode="auto">
            <a:xfrm flipH="1">
              <a:off x="786465" y="5135389"/>
              <a:ext cx="379812" cy="59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12" name="Rectangle 389"/>
            <p:cNvSpPr>
              <a:spLocks noChangeArrowheads="1"/>
            </p:cNvSpPr>
            <p:nvPr/>
          </p:nvSpPr>
          <p:spPr bwMode="auto">
            <a:xfrm flipH="1">
              <a:off x="1204790" y="5505905"/>
              <a:ext cx="377156" cy="243027"/>
            </a:xfrm>
            <a:prstGeom prst="rect">
              <a:avLst/>
            </a:prstGeom>
            <a:solidFill>
              <a:srgbClr val="27A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13" name="Rectangle 390"/>
            <p:cNvSpPr>
              <a:spLocks noChangeArrowheads="1"/>
            </p:cNvSpPr>
            <p:nvPr/>
          </p:nvSpPr>
          <p:spPr bwMode="auto">
            <a:xfrm flipH="1">
              <a:off x="1204790" y="5505905"/>
              <a:ext cx="377156" cy="243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14" name="Rectangle 391"/>
            <p:cNvSpPr>
              <a:spLocks noChangeArrowheads="1"/>
            </p:cNvSpPr>
            <p:nvPr/>
          </p:nvSpPr>
          <p:spPr bwMode="auto">
            <a:xfrm flipH="1">
              <a:off x="1204790" y="5505905"/>
              <a:ext cx="377156" cy="63745"/>
            </a:xfrm>
            <a:prstGeom prst="rect">
              <a:avLst/>
            </a:prstGeom>
            <a:solidFill>
              <a:srgbClr val="1D8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Rectangle 393"/>
            <p:cNvSpPr>
              <a:spLocks noChangeArrowheads="1"/>
            </p:cNvSpPr>
            <p:nvPr/>
          </p:nvSpPr>
          <p:spPr bwMode="auto">
            <a:xfrm flipH="1">
              <a:off x="1204790" y="5505905"/>
              <a:ext cx="377156" cy="63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Rectangle 394"/>
            <p:cNvSpPr>
              <a:spLocks noChangeArrowheads="1"/>
            </p:cNvSpPr>
            <p:nvPr/>
          </p:nvSpPr>
          <p:spPr bwMode="auto">
            <a:xfrm flipH="1">
              <a:off x="786465" y="5505905"/>
              <a:ext cx="379812" cy="243027"/>
            </a:xfrm>
            <a:prstGeom prst="rect">
              <a:avLst/>
            </a:prstGeom>
            <a:solidFill>
              <a:srgbClr val="27A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Rectangle 395"/>
            <p:cNvSpPr>
              <a:spLocks noChangeArrowheads="1"/>
            </p:cNvSpPr>
            <p:nvPr/>
          </p:nvSpPr>
          <p:spPr bwMode="auto">
            <a:xfrm flipH="1">
              <a:off x="786465" y="5505905"/>
              <a:ext cx="379812" cy="243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Rectangle 396"/>
            <p:cNvSpPr>
              <a:spLocks noChangeArrowheads="1"/>
            </p:cNvSpPr>
            <p:nvPr/>
          </p:nvSpPr>
          <p:spPr bwMode="auto">
            <a:xfrm flipH="1">
              <a:off x="786465" y="5505905"/>
              <a:ext cx="379812" cy="63745"/>
            </a:xfrm>
            <a:prstGeom prst="rect">
              <a:avLst/>
            </a:prstGeom>
            <a:solidFill>
              <a:srgbClr val="1D8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Rectangle 397"/>
            <p:cNvSpPr>
              <a:spLocks noChangeArrowheads="1"/>
            </p:cNvSpPr>
            <p:nvPr/>
          </p:nvSpPr>
          <p:spPr bwMode="auto">
            <a:xfrm flipH="1">
              <a:off x="786465" y="5505905"/>
              <a:ext cx="379812" cy="63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Rectangle 398"/>
            <p:cNvSpPr>
              <a:spLocks noChangeArrowheads="1"/>
            </p:cNvSpPr>
            <p:nvPr/>
          </p:nvSpPr>
          <p:spPr bwMode="auto">
            <a:xfrm flipH="1">
              <a:off x="1204790" y="5884389"/>
              <a:ext cx="377156" cy="241699"/>
            </a:xfrm>
            <a:prstGeom prst="rect">
              <a:avLst/>
            </a:prstGeom>
            <a:solidFill>
              <a:srgbClr val="27A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Rectangle 399"/>
            <p:cNvSpPr>
              <a:spLocks noChangeArrowheads="1"/>
            </p:cNvSpPr>
            <p:nvPr/>
          </p:nvSpPr>
          <p:spPr bwMode="auto">
            <a:xfrm flipH="1">
              <a:off x="1204790" y="5884389"/>
              <a:ext cx="377156" cy="24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Rectangle 400"/>
            <p:cNvSpPr>
              <a:spLocks noChangeArrowheads="1"/>
            </p:cNvSpPr>
            <p:nvPr/>
          </p:nvSpPr>
          <p:spPr bwMode="auto">
            <a:xfrm flipH="1">
              <a:off x="1204790" y="5884389"/>
              <a:ext cx="377156" cy="62417"/>
            </a:xfrm>
            <a:prstGeom prst="rect">
              <a:avLst/>
            </a:prstGeom>
            <a:solidFill>
              <a:srgbClr val="1D8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Rectangle 401"/>
            <p:cNvSpPr>
              <a:spLocks noChangeArrowheads="1"/>
            </p:cNvSpPr>
            <p:nvPr/>
          </p:nvSpPr>
          <p:spPr bwMode="auto">
            <a:xfrm flipH="1">
              <a:off x="1204790" y="5884389"/>
              <a:ext cx="377156" cy="62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Rectangle 402"/>
            <p:cNvSpPr>
              <a:spLocks noChangeArrowheads="1"/>
            </p:cNvSpPr>
            <p:nvPr/>
          </p:nvSpPr>
          <p:spPr bwMode="auto">
            <a:xfrm flipH="1">
              <a:off x="786465" y="5884389"/>
              <a:ext cx="379812" cy="241699"/>
            </a:xfrm>
            <a:prstGeom prst="rect">
              <a:avLst/>
            </a:prstGeom>
            <a:solidFill>
              <a:srgbClr val="27A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Rectangle 403"/>
            <p:cNvSpPr>
              <a:spLocks noChangeArrowheads="1"/>
            </p:cNvSpPr>
            <p:nvPr/>
          </p:nvSpPr>
          <p:spPr bwMode="auto">
            <a:xfrm flipH="1">
              <a:off x="786465" y="5884389"/>
              <a:ext cx="379812" cy="24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Rectangle 404"/>
            <p:cNvSpPr>
              <a:spLocks noChangeArrowheads="1"/>
            </p:cNvSpPr>
            <p:nvPr/>
          </p:nvSpPr>
          <p:spPr bwMode="auto">
            <a:xfrm flipH="1">
              <a:off x="786465" y="5884389"/>
              <a:ext cx="379812" cy="62417"/>
            </a:xfrm>
            <a:prstGeom prst="rect">
              <a:avLst/>
            </a:prstGeom>
            <a:solidFill>
              <a:srgbClr val="1D8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Rectangle 405"/>
            <p:cNvSpPr>
              <a:spLocks noChangeArrowheads="1"/>
            </p:cNvSpPr>
            <p:nvPr/>
          </p:nvSpPr>
          <p:spPr bwMode="auto">
            <a:xfrm flipH="1">
              <a:off x="786465" y="5884389"/>
              <a:ext cx="379812" cy="62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406"/>
            <p:cNvSpPr>
              <a:spLocks noEditPoints="1"/>
            </p:cNvSpPr>
            <p:nvPr/>
          </p:nvSpPr>
          <p:spPr bwMode="auto">
            <a:xfrm flipH="1">
              <a:off x="786465" y="3920256"/>
              <a:ext cx="795481" cy="2272233"/>
            </a:xfrm>
            <a:custGeom>
              <a:avLst/>
              <a:gdLst>
                <a:gd name="T0" fmla="*/ 0 w 599"/>
                <a:gd name="T1" fmla="*/ 1479 h 1711"/>
                <a:gd name="T2" fmla="*/ 284 w 599"/>
                <a:gd name="T3" fmla="*/ 1526 h 1711"/>
                <a:gd name="T4" fmla="*/ 0 w 599"/>
                <a:gd name="T5" fmla="*/ 1661 h 1711"/>
                <a:gd name="T6" fmla="*/ 0 w 599"/>
                <a:gd name="T7" fmla="*/ 1194 h 1711"/>
                <a:gd name="T8" fmla="*/ 284 w 599"/>
                <a:gd name="T9" fmla="*/ 1194 h 1711"/>
                <a:gd name="T10" fmla="*/ 284 w 599"/>
                <a:gd name="T11" fmla="*/ 1377 h 1711"/>
                <a:gd name="T12" fmla="*/ 0 w 599"/>
                <a:gd name="T13" fmla="*/ 1194 h 1711"/>
                <a:gd name="T14" fmla="*/ 0 w 599"/>
                <a:gd name="T15" fmla="*/ 915 h 1711"/>
                <a:gd name="T16" fmla="*/ 284 w 599"/>
                <a:gd name="T17" fmla="*/ 960 h 1711"/>
                <a:gd name="T18" fmla="*/ 0 w 599"/>
                <a:gd name="T19" fmla="*/ 1097 h 1711"/>
                <a:gd name="T20" fmla="*/ 0 w 599"/>
                <a:gd name="T21" fmla="*/ 633 h 1711"/>
                <a:gd name="T22" fmla="*/ 284 w 599"/>
                <a:gd name="T23" fmla="*/ 633 h 1711"/>
                <a:gd name="T24" fmla="*/ 284 w 599"/>
                <a:gd name="T25" fmla="*/ 815 h 1711"/>
                <a:gd name="T26" fmla="*/ 0 w 599"/>
                <a:gd name="T27" fmla="*/ 633 h 1711"/>
                <a:gd name="T28" fmla="*/ 0 w 599"/>
                <a:gd name="T29" fmla="*/ 346 h 1711"/>
                <a:gd name="T30" fmla="*/ 284 w 599"/>
                <a:gd name="T31" fmla="*/ 393 h 1711"/>
                <a:gd name="T32" fmla="*/ 0 w 599"/>
                <a:gd name="T33" fmla="*/ 529 h 1711"/>
                <a:gd name="T34" fmla="*/ 282 w 599"/>
                <a:gd name="T35" fmla="*/ 239 h 1711"/>
                <a:gd name="T36" fmla="*/ 0 w 599"/>
                <a:gd name="T37" fmla="*/ 247 h 1711"/>
                <a:gd name="T38" fmla="*/ 599 w 599"/>
                <a:gd name="T39" fmla="*/ 1711 h 1711"/>
                <a:gd name="T40" fmla="*/ 313 w 599"/>
                <a:gd name="T41" fmla="*/ 1661 h 1711"/>
                <a:gd name="T42" fmla="*/ 599 w 599"/>
                <a:gd name="T43" fmla="*/ 1479 h 1711"/>
                <a:gd name="T44" fmla="*/ 313 w 599"/>
                <a:gd name="T45" fmla="*/ 1377 h 1711"/>
                <a:gd name="T46" fmla="*/ 599 w 599"/>
                <a:gd name="T47" fmla="*/ 1194 h 1711"/>
                <a:gd name="T48" fmla="*/ 313 w 599"/>
                <a:gd name="T49" fmla="*/ 1097 h 1711"/>
                <a:gd name="T50" fmla="*/ 599 w 599"/>
                <a:gd name="T51" fmla="*/ 915 h 1711"/>
                <a:gd name="T52" fmla="*/ 313 w 599"/>
                <a:gd name="T53" fmla="*/ 815 h 1711"/>
                <a:gd name="T54" fmla="*/ 599 w 599"/>
                <a:gd name="T55" fmla="*/ 633 h 1711"/>
                <a:gd name="T56" fmla="*/ 578 w 599"/>
                <a:gd name="T57" fmla="*/ 529 h 1711"/>
                <a:gd name="T58" fmla="*/ 313 w 599"/>
                <a:gd name="T59" fmla="*/ 346 h 1711"/>
                <a:gd name="T60" fmla="*/ 282 w 599"/>
                <a:gd name="T61" fmla="*/ 239 h 1711"/>
                <a:gd name="T62" fmla="*/ 0 w 599"/>
                <a:gd name="T63" fmla="*/ 0 h 1711"/>
                <a:gd name="T64" fmla="*/ 107 w 599"/>
                <a:gd name="T65" fmla="*/ 64 h 1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9" h="1711">
                  <a:moveTo>
                    <a:pt x="0" y="1479"/>
                  </a:moveTo>
                  <a:lnTo>
                    <a:pt x="0" y="1479"/>
                  </a:lnTo>
                  <a:lnTo>
                    <a:pt x="284" y="1479"/>
                  </a:lnTo>
                  <a:lnTo>
                    <a:pt x="284" y="1526"/>
                  </a:lnTo>
                  <a:lnTo>
                    <a:pt x="284" y="1661"/>
                  </a:lnTo>
                  <a:lnTo>
                    <a:pt x="0" y="1661"/>
                  </a:lnTo>
                  <a:lnTo>
                    <a:pt x="0" y="1479"/>
                  </a:lnTo>
                  <a:close/>
                  <a:moveTo>
                    <a:pt x="0" y="1194"/>
                  </a:moveTo>
                  <a:lnTo>
                    <a:pt x="0" y="1194"/>
                  </a:lnTo>
                  <a:lnTo>
                    <a:pt x="284" y="1194"/>
                  </a:lnTo>
                  <a:lnTo>
                    <a:pt x="284" y="1242"/>
                  </a:lnTo>
                  <a:lnTo>
                    <a:pt x="284" y="1377"/>
                  </a:lnTo>
                  <a:lnTo>
                    <a:pt x="0" y="1377"/>
                  </a:lnTo>
                  <a:lnTo>
                    <a:pt x="0" y="1194"/>
                  </a:lnTo>
                  <a:close/>
                  <a:moveTo>
                    <a:pt x="0" y="915"/>
                  </a:moveTo>
                  <a:lnTo>
                    <a:pt x="0" y="915"/>
                  </a:lnTo>
                  <a:lnTo>
                    <a:pt x="284" y="915"/>
                  </a:lnTo>
                  <a:lnTo>
                    <a:pt x="284" y="960"/>
                  </a:lnTo>
                  <a:lnTo>
                    <a:pt x="284" y="1097"/>
                  </a:lnTo>
                  <a:lnTo>
                    <a:pt x="0" y="1097"/>
                  </a:lnTo>
                  <a:lnTo>
                    <a:pt x="0" y="915"/>
                  </a:lnTo>
                  <a:close/>
                  <a:moveTo>
                    <a:pt x="0" y="633"/>
                  </a:moveTo>
                  <a:lnTo>
                    <a:pt x="0" y="633"/>
                  </a:lnTo>
                  <a:lnTo>
                    <a:pt x="284" y="633"/>
                  </a:lnTo>
                  <a:lnTo>
                    <a:pt x="284" y="678"/>
                  </a:lnTo>
                  <a:lnTo>
                    <a:pt x="284" y="815"/>
                  </a:lnTo>
                  <a:lnTo>
                    <a:pt x="0" y="815"/>
                  </a:lnTo>
                  <a:lnTo>
                    <a:pt x="0" y="633"/>
                  </a:lnTo>
                  <a:close/>
                  <a:moveTo>
                    <a:pt x="0" y="346"/>
                  </a:moveTo>
                  <a:lnTo>
                    <a:pt x="0" y="346"/>
                  </a:lnTo>
                  <a:lnTo>
                    <a:pt x="284" y="346"/>
                  </a:lnTo>
                  <a:lnTo>
                    <a:pt x="284" y="393"/>
                  </a:lnTo>
                  <a:lnTo>
                    <a:pt x="284" y="529"/>
                  </a:lnTo>
                  <a:lnTo>
                    <a:pt x="0" y="529"/>
                  </a:lnTo>
                  <a:lnTo>
                    <a:pt x="0" y="346"/>
                  </a:lnTo>
                  <a:close/>
                  <a:moveTo>
                    <a:pt x="282" y="239"/>
                  </a:moveTo>
                  <a:lnTo>
                    <a:pt x="282" y="247"/>
                  </a:lnTo>
                  <a:lnTo>
                    <a:pt x="0" y="247"/>
                  </a:lnTo>
                  <a:lnTo>
                    <a:pt x="0" y="1711"/>
                  </a:lnTo>
                  <a:lnTo>
                    <a:pt x="599" y="1711"/>
                  </a:lnTo>
                  <a:lnTo>
                    <a:pt x="599" y="1661"/>
                  </a:lnTo>
                  <a:lnTo>
                    <a:pt x="313" y="1661"/>
                  </a:lnTo>
                  <a:lnTo>
                    <a:pt x="313" y="1479"/>
                  </a:lnTo>
                  <a:lnTo>
                    <a:pt x="599" y="1479"/>
                  </a:lnTo>
                  <a:lnTo>
                    <a:pt x="599" y="1377"/>
                  </a:lnTo>
                  <a:lnTo>
                    <a:pt x="313" y="1377"/>
                  </a:lnTo>
                  <a:lnTo>
                    <a:pt x="313" y="1194"/>
                  </a:lnTo>
                  <a:lnTo>
                    <a:pt x="599" y="1194"/>
                  </a:lnTo>
                  <a:lnTo>
                    <a:pt x="599" y="1097"/>
                  </a:lnTo>
                  <a:lnTo>
                    <a:pt x="313" y="1097"/>
                  </a:lnTo>
                  <a:lnTo>
                    <a:pt x="313" y="915"/>
                  </a:lnTo>
                  <a:lnTo>
                    <a:pt x="599" y="915"/>
                  </a:lnTo>
                  <a:lnTo>
                    <a:pt x="599" y="815"/>
                  </a:lnTo>
                  <a:lnTo>
                    <a:pt x="313" y="815"/>
                  </a:lnTo>
                  <a:lnTo>
                    <a:pt x="313" y="633"/>
                  </a:lnTo>
                  <a:lnTo>
                    <a:pt x="599" y="633"/>
                  </a:lnTo>
                  <a:lnTo>
                    <a:pt x="599" y="550"/>
                  </a:lnTo>
                  <a:lnTo>
                    <a:pt x="578" y="529"/>
                  </a:lnTo>
                  <a:lnTo>
                    <a:pt x="313" y="529"/>
                  </a:lnTo>
                  <a:lnTo>
                    <a:pt x="313" y="346"/>
                  </a:lnTo>
                  <a:lnTo>
                    <a:pt x="393" y="346"/>
                  </a:lnTo>
                  <a:lnTo>
                    <a:pt x="282" y="239"/>
                  </a:lnTo>
                  <a:close/>
                  <a:moveTo>
                    <a:pt x="4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107" y="6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407"/>
            <p:cNvSpPr>
              <a:spLocks noEditPoints="1"/>
            </p:cNvSpPr>
            <p:nvPr/>
          </p:nvSpPr>
          <p:spPr bwMode="auto">
            <a:xfrm flipH="1">
              <a:off x="786465" y="3920256"/>
              <a:ext cx="795481" cy="2272233"/>
            </a:xfrm>
            <a:custGeom>
              <a:avLst/>
              <a:gdLst>
                <a:gd name="T0" fmla="*/ 0 w 599"/>
                <a:gd name="T1" fmla="*/ 1479 h 1711"/>
                <a:gd name="T2" fmla="*/ 284 w 599"/>
                <a:gd name="T3" fmla="*/ 1526 h 1711"/>
                <a:gd name="T4" fmla="*/ 0 w 599"/>
                <a:gd name="T5" fmla="*/ 1661 h 1711"/>
                <a:gd name="T6" fmla="*/ 0 w 599"/>
                <a:gd name="T7" fmla="*/ 1194 h 1711"/>
                <a:gd name="T8" fmla="*/ 284 w 599"/>
                <a:gd name="T9" fmla="*/ 1194 h 1711"/>
                <a:gd name="T10" fmla="*/ 284 w 599"/>
                <a:gd name="T11" fmla="*/ 1377 h 1711"/>
                <a:gd name="T12" fmla="*/ 0 w 599"/>
                <a:gd name="T13" fmla="*/ 1194 h 1711"/>
                <a:gd name="T14" fmla="*/ 0 w 599"/>
                <a:gd name="T15" fmla="*/ 915 h 1711"/>
                <a:gd name="T16" fmla="*/ 284 w 599"/>
                <a:gd name="T17" fmla="*/ 960 h 1711"/>
                <a:gd name="T18" fmla="*/ 0 w 599"/>
                <a:gd name="T19" fmla="*/ 1097 h 1711"/>
                <a:gd name="T20" fmla="*/ 0 w 599"/>
                <a:gd name="T21" fmla="*/ 633 h 1711"/>
                <a:gd name="T22" fmla="*/ 284 w 599"/>
                <a:gd name="T23" fmla="*/ 633 h 1711"/>
                <a:gd name="T24" fmla="*/ 284 w 599"/>
                <a:gd name="T25" fmla="*/ 815 h 1711"/>
                <a:gd name="T26" fmla="*/ 0 w 599"/>
                <a:gd name="T27" fmla="*/ 633 h 1711"/>
                <a:gd name="T28" fmla="*/ 0 w 599"/>
                <a:gd name="T29" fmla="*/ 346 h 1711"/>
                <a:gd name="T30" fmla="*/ 284 w 599"/>
                <a:gd name="T31" fmla="*/ 393 h 1711"/>
                <a:gd name="T32" fmla="*/ 0 w 599"/>
                <a:gd name="T33" fmla="*/ 529 h 1711"/>
                <a:gd name="T34" fmla="*/ 282 w 599"/>
                <a:gd name="T35" fmla="*/ 239 h 1711"/>
                <a:gd name="T36" fmla="*/ 0 w 599"/>
                <a:gd name="T37" fmla="*/ 247 h 1711"/>
                <a:gd name="T38" fmla="*/ 599 w 599"/>
                <a:gd name="T39" fmla="*/ 1711 h 1711"/>
                <a:gd name="T40" fmla="*/ 313 w 599"/>
                <a:gd name="T41" fmla="*/ 1661 h 1711"/>
                <a:gd name="T42" fmla="*/ 599 w 599"/>
                <a:gd name="T43" fmla="*/ 1479 h 1711"/>
                <a:gd name="T44" fmla="*/ 313 w 599"/>
                <a:gd name="T45" fmla="*/ 1377 h 1711"/>
                <a:gd name="T46" fmla="*/ 599 w 599"/>
                <a:gd name="T47" fmla="*/ 1194 h 1711"/>
                <a:gd name="T48" fmla="*/ 313 w 599"/>
                <a:gd name="T49" fmla="*/ 1097 h 1711"/>
                <a:gd name="T50" fmla="*/ 599 w 599"/>
                <a:gd name="T51" fmla="*/ 915 h 1711"/>
                <a:gd name="T52" fmla="*/ 313 w 599"/>
                <a:gd name="T53" fmla="*/ 815 h 1711"/>
                <a:gd name="T54" fmla="*/ 599 w 599"/>
                <a:gd name="T55" fmla="*/ 633 h 1711"/>
                <a:gd name="T56" fmla="*/ 578 w 599"/>
                <a:gd name="T57" fmla="*/ 529 h 1711"/>
                <a:gd name="T58" fmla="*/ 313 w 599"/>
                <a:gd name="T59" fmla="*/ 346 h 1711"/>
                <a:gd name="T60" fmla="*/ 282 w 599"/>
                <a:gd name="T61" fmla="*/ 239 h 1711"/>
                <a:gd name="T62" fmla="*/ 0 w 599"/>
                <a:gd name="T63" fmla="*/ 0 h 1711"/>
                <a:gd name="T64" fmla="*/ 107 w 599"/>
                <a:gd name="T65" fmla="*/ 64 h 1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9" h="1711">
                  <a:moveTo>
                    <a:pt x="0" y="1479"/>
                  </a:moveTo>
                  <a:lnTo>
                    <a:pt x="0" y="1479"/>
                  </a:lnTo>
                  <a:lnTo>
                    <a:pt x="284" y="1479"/>
                  </a:lnTo>
                  <a:lnTo>
                    <a:pt x="284" y="1526"/>
                  </a:lnTo>
                  <a:lnTo>
                    <a:pt x="284" y="1661"/>
                  </a:lnTo>
                  <a:lnTo>
                    <a:pt x="0" y="1661"/>
                  </a:lnTo>
                  <a:lnTo>
                    <a:pt x="0" y="1479"/>
                  </a:lnTo>
                  <a:moveTo>
                    <a:pt x="0" y="1194"/>
                  </a:moveTo>
                  <a:lnTo>
                    <a:pt x="0" y="1194"/>
                  </a:lnTo>
                  <a:lnTo>
                    <a:pt x="284" y="1194"/>
                  </a:lnTo>
                  <a:lnTo>
                    <a:pt x="284" y="1242"/>
                  </a:lnTo>
                  <a:lnTo>
                    <a:pt x="284" y="1377"/>
                  </a:lnTo>
                  <a:lnTo>
                    <a:pt x="0" y="1377"/>
                  </a:lnTo>
                  <a:lnTo>
                    <a:pt x="0" y="1194"/>
                  </a:lnTo>
                  <a:moveTo>
                    <a:pt x="0" y="915"/>
                  </a:moveTo>
                  <a:lnTo>
                    <a:pt x="0" y="915"/>
                  </a:lnTo>
                  <a:lnTo>
                    <a:pt x="284" y="915"/>
                  </a:lnTo>
                  <a:lnTo>
                    <a:pt x="284" y="960"/>
                  </a:lnTo>
                  <a:lnTo>
                    <a:pt x="284" y="1097"/>
                  </a:lnTo>
                  <a:lnTo>
                    <a:pt x="0" y="1097"/>
                  </a:lnTo>
                  <a:lnTo>
                    <a:pt x="0" y="915"/>
                  </a:lnTo>
                  <a:moveTo>
                    <a:pt x="0" y="633"/>
                  </a:moveTo>
                  <a:lnTo>
                    <a:pt x="0" y="633"/>
                  </a:lnTo>
                  <a:lnTo>
                    <a:pt x="284" y="633"/>
                  </a:lnTo>
                  <a:lnTo>
                    <a:pt x="284" y="678"/>
                  </a:lnTo>
                  <a:lnTo>
                    <a:pt x="284" y="815"/>
                  </a:lnTo>
                  <a:lnTo>
                    <a:pt x="0" y="815"/>
                  </a:lnTo>
                  <a:lnTo>
                    <a:pt x="0" y="633"/>
                  </a:lnTo>
                  <a:moveTo>
                    <a:pt x="0" y="346"/>
                  </a:moveTo>
                  <a:lnTo>
                    <a:pt x="0" y="346"/>
                  </a:lnTo>
                  <a:lnTo>
                    <a:pt x="284" y="346"/>
                  </a:lnTo>
                  <a:lnTo>
                    <a:pt x="284" y="393"/>
                  </a:lnTo>
                  <a:lnTo>
                    <a:pt x="284" y="529"/>
                  </a:lnTo>
                  <a:lnTo>
                    <a:pt x="0" y="529"/>
                  </a:lnTo>
                  <a:lnTo>
                    <a:pt x="0" y="346"/>
                  </a:lnTo>
                  <a:moveTo>
                    <a:pt x="282" y="239"/>
                  </a:moveTo>
                  <a:lnTo>
                    <a:pt x="282" y="247"/>
                  </a:lnTo>
                  <a:lnTo>
                    <a:pt x="0" y="247"/>
                  </a:lnTo>
                  <a:lnTo>
                    <a:pt x="0" y="1711"/>
                  </a:lnTo>
                  <a:lnTo>
                    <a:pt x="599" y="1711"/>
                  </a:lnTo>
                  <a:lnTo>
                    <a:pt x="599" y="1661"/>
                  </a:lnTo>
                  <a:lnTo>
                    <a:pt x="313" y="1661"/>
                  </a:lnTo>
                  <a:lnTo>
                    <a:pt x="313" y="1479"/>
                  </a:lnTo>
                  <a:lnTo>
                    <a:pt x="599" y="1479"/>
                  </a:lnTo>
                  <a:lnTo>
                    <a:pt x="599" y="1377"/>
                  </a:lnTo>
                  <a:lnTo>
                    <a:pt x="313" y="1377"/>
                  </a:lnTo>
                  <a:lnTo>
                    <a:pt x="313" y="1194"/>
                  </a:lnTo>
                  <a:lnTo>
                    <a:pt x="599" y="1194"/>
                  </a:lnTo>
                  <a:lnTo>
                    <a:pt x="599" y="1097"/>
                  </a:lnTo>
                  <a:lnTo>
                    <a:pt x="313" y="1097"/>
                  </a:lnTo>
                  <a:lnTo>
                    <a:pt x="313" y="915"/>
                  </a:lnTo>
                  <a:lnTo>
                    <a:pt x="599" y="915"/>
                  </a:lnTo>
                  <a:lnTo>
                    <a:pt x="599" y="815"/>
                  </a:lnTo>
                  <a:lnTo>
                    <a:pt x="313" y="815"/>
                  </a:lnTo>
                  <a:lnTo>
                    <a:pt x="313" y="633"/>
                  </a:lnTo>
                  <a:lnTo>
                    <a:pt x="599" y="633"/>
                  </a:lnTo>
                  <a:lnTo>
                    <a:pt x="599" y="550"/>
                  </a:lnTo>
                  <a:lnTo>
                    <a:pt x="578" y="529"/>
                  </a:lnTo>
                  <a:lnTo>
                    <a:pt x="313" y="529"/>
                  </a:lnTo>
                  <a:lnTo>
                    <a:pt x="313" y="346"/>
                  </a:lnTo>
                  <a:lnTo>
                    <a:pt x="393" y="346"/>
                  </a:lnTo>
                  <a:lnTo>
                    <a:pt x="282" y="239"/>
                  </a:lnTo>
                  <a:moveTo>
                    <a:pt x="41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107" y="64"/>
                  </a:lnTo>
                  <a:lnTo>
                    <a:pt x="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408"/>
            <p:cNvSpPr/>
            <p:nvPr/>
          </p:nvSpPr>
          <p:spPr bwMode="auto">
            <a:xfrm flipH="1">
              <a:off x="1527497" y="3867135"/>
              <a:ext cx="54449" cy="53121"/>
            </a:xfrm>
            <a:custGeom>
              <a:avLst/>
              <a:gdLst>
                <a:gd name="T0" fmla="*/ 0 w 41"/>
                <a:gd name="T1" fmla="*/ 0 h 40"/>
                <a:gd name="T2" fmla="*/ 0 w 41"/>
                <a:gd name="T3" fmla="*/ 40 h 40"/>
                <a:gd name="T4" fmla="*/ 41 w 41"/>
                <a:gd name="T5" fmla="*/ 40 h 40"/>
                <a:gd name="T6" fmla="*/ 0 w 41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40">
                  <a:moveTo>
                    <a:pt x="0" y="0"/>
                  </a:moveTo>
                  <a:lnTo>
                    <a:pt x="0" y="40"/>
                  </a:lnTo>
                  <a:lnTo>
                    <a:pt x="41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AB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409"/>
            <p:cNvSpPr/>
            <p:nvPr/>
          </p:nvSpPr>
          <p:spPr bwMode="auto">
            <a:xfrm flipH="1">
              <a:off x="1527497" y="3867135"/>
              <a:ext cx="54449" cy="53121"/>
            </a:xfrm>
            <a:custGeom>
              <a:avLst/>
              <a:gdLst>
                <a:gd name="T0" fmla="*/ 0 w 41"/>
                <a:gd name="T1" fmla="*/ 0 h 40"/>
                <a:gd name="T2" fmla="*/ 0 w 41"/>
                <a:gd name="T3" fmla="*/ 40 h 40"/>
                <a:gd name="T4" fmla="*/ 41 w 41"/>
                <a:gd name="T5" fmla="*/ 40 h 40"/>
                <a:gd name="T6" fmla="*/ 0 w 41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40">
                  <a:moveTo>
                    <a:pt x="0" y="0"/>
                  </a:moveTo>
                  <a:lnTo>
                    <a:pt x="0" y="40"/>
                  </a:lnTo>
                  <a:lnTo>
                    <a:pt x="41" y="4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410"/>
            <p:cNvSpPr/>
            <p:nvPr/>
          </p:nvSpPr>
          <p:spPr bwMode="auto">
            <a:xfrm flipH="1">
              <a:off x="1207446" y="4065009"/>
              <a:ext cx="374500" cy="183266"/>
            </a:xfrm>
            <a:custGeom>
              <a:avLst/>
              <a:gdLst>
                <a:gd name="T0" fmla="*/ 152 w 282"/>
                <a:gd name="T1" fmla="*/ 0 h 138"/>
                <a:gd name="T2" fmla="*/ 0 w 282"/>
                <a:gd name="T3" fmla="*/ 0 h 138"/>
                <a:gd name="T4" fmla="*/ 0 w 282"/>
                <a:gd name="T5" fmla="*/ 138 h 138"/>
                <a:gd name="T6" fmla="*/ 282 w 282"/>
                <a:gd name="T7" fmla="*/ 138 h 138"/>
                <a:gd name="T8" fmla="*/ 282 w 282"/>
                <a:gd name="T9" fmla="*/ 130 h 138"/>
                <a:gd name="T10" fmla="*/ 152 w 282"/>
                <a:gd name="T1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38">
                  <a:moveTo>
                    <a:pt x="152" y="0"/>
                  </a:moveTo>
                  <a:lnTo>
                    <a:pt x="0" y="0"/>
                  </a:lnTo>
                  <a:lnTo>
                    <a:pt x="0" y="138"/>
                  </a:lnTo>
                  <a:lnTo>
                    <a:pt x="282" y="138"/>
                  </a:lnTo>
                  <a:lnTo>
                    <a:pt x="282" y="13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1F8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411"/>
            <p:cNvSpPr/>
            <p:nvPr/>
          </p:nvSpPr>
          <p:spPr bwMode="auto">
            <a:xfrm flipH="1">
              <a:off x="1207446" y="4065009"/>
              <a:ext cx="374500" cy="183266"/>
            </a:xfrm>
            <a:custGeom>
              <a:avLst/>
              <a:gdLst>
                <a:gd name="T0" fmla="*/ 152 w 282"/>
                <a:gd name="T1" fmla="*/ 0 h 138"/>
                <a:gd name="T2" fmla="*/ 0 w 282"/>
                <a:gd name="T3" fmla="*/ 0 h 138"/>
                <a:gd name="T4" fmla="*/ 0 w 282"/>
                <a:gd name="T5" fmla="*/ 138 h 138"/>
                <a:gd name="T6" fmla="*/ 282 w 282"/>
                <a:gd name="T7" fmla="*/ 138 h 138"/>
                <a:gd name="T8" fmla="*/ 282 w 282"/>
                <a:gd name="T9" fmla="*/ 130 h 138"/>
                <a:gd name="T10" fmla="*/ 152 w 282"/>
                <a:gd name="T1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38">
                  <a:moveTo>
                    <a:pt x="152" y="0"/>
                  </a:moveTo>
                  <a:lnTo>
                    <a:pt x="0" y="0"/>
                  </a:lnTo>
                  <a:lnTo>
                    <a:pt x="0" y="138"/>
                  </a:lnTo>
                  <a:lnTo>
                    <a:pt x="282" y="138"/>
                  </a:lnTo>
                  <a:lnTo>
                    <a:pt x="282" y="130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412"/>
            <p:cNvSpPr/>
            <p:nvPr/>
          </p:nvSpPr>
          <p:spPr bwMode="auto">
            <a:xfrm flipH="1">
              <a:off x="1380088" y="4005249"/>
              <a:ext cx="201858" cy="59761"/>
            </a:xfrm>
            <a:custGeom>
              <a:avLst/>
              <a:gdLst>
                <a:gd name="T0" fmla="*/ 107 w 152"/>
                <a:gd name="T1" fmla="*/ 0 h 45"/>
                <a:gd name="T2" fmla="*/ 0 w 152"/>
                <a:gd name="T3" fmla="*/ 0 h 45"/>
                <a:gd name="T4" fmla="*/ 0 w 152"/>
                <a:gd name="T5" fmla="*/ 45 h 45"/>
                <a:gd name="T6" fmla="*/ 152 w 152"/>
                <a:gd name="T7" fmla="*/ 45 h 45"/>
                <a:gd name="T8" fmla="*/ 107 w 152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45">
                  <a:moveTo>
                    <a:pt x="107" y="0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152" y="45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186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413"/>
            <p:cNvSpPr/>
            <p:nvPr/>
          </p:nvSpPr>
          <p:spPr bwMode="auto">
            <a:xfrm flipH="1">
              <a:off x="1380088" y="4005249"/>
              <a:ext cx="201858" cy="59761"/>
            </a:xfrm>
            <a:custGeom>
              <a:avLst/>
              <a:gdLst>
                <a:gd name="T0" fmla="*/ 107 w 152"/>
                <a:gd name="T1" fmla="*/ 0 h 45"/>
                <a:gd name="T2" fmla="*/ 0 w 152"/>
                <a:gd name="T3" fmla="*/ 0 h 45"/>
                <a:gd name="T4" fmla="*/ 0 w 152"/>
                <a:gd name="T5" fmla="*/ 45 h 45"/>
                <a:gd name="T6" fmla="*/ 152 w 152"/>
                <a:gd name="T7" fmla="*/ 45 h 45"/>
                <a:gd name="T8" fmla="*/ 107 w 152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45">
                  <a:moveTo>
                    <a:pt x="107" y="0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152" y="45"/>
                  </a:lnTo>
                  <a:lnTo>
                    <a:pt x="1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414"/>
            <p:cNvSpPr/>
            <p:nvPr/>
          </p:nvSpPr>
          <p:spPr bwMode="auto">
            <a:xfrm flipH="1">
              <a:off x="1204790" y="4379749"/>
              <a:ext cx="377156" cy="243027"/>
            </a:xfrm>
            <a:custGeom>
              <a:avLst/>
              <a:gdLst>
                <a:gd name="T0" fmla="*/ 0 w 284"/>
                <a:gd name="T1" fmla="*/ 0 h 183"/>
                <a:gd name="T2" fmla="*/ 0 w 284"/>
                <a:gd name="T3" fmla="*/ 0 h 183"/>
                <a:gd name="T4" fmla="*/ 0 w 284"/>
                <a:gd name="T5" fmla="*/ 183 h 183"/>
                <a:gd name="T6" fmla="*/ 284 w 284"/>
                <a:gd name="T7" fmla="*/ 183 h 183"/>
                <a:gd name="T8" fmla="*/ 284 w 284"/>
                <a:gd name="T9" fmla="*/ 47 h 183"/>
                <a:gd name="T10" fmla="*/ 0 w 284"/>
                <a:gd name="T11" fmla="*/ 47 h 183"/>
                <a:gd name="T12" fmla="*/ 0 w 284"/>
                <a:gd name="T13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183">
                  <a:moveTo>
                    <a:pt x="0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284" y="183"/>
                  </a:lnTo>
                  <a:lnTo>
                    <a:pt x="284" y="47"/>
                  </a:ln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8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415"/>
            <p:cNvSpPr/>
            <p:nvPr/>
          </p:nvSpPr>
          <p:spPr bwMode="auto">
            <a:xfrm flipH="1">
              <a:off x="1204790" y="4379749"/>
              <a:ext cx="377156" cy="243027"/>
            </a:xfrm>
            <a:custGeom>
              <a:avLst/>
              <a:gdLst>
                <a:gd name="T0" fmla="*/ 0 w 284"/>
                <a:gd name="T1" fmla="*/ 0 h 183"/>
                <a:gd name="T2" fmla="*/ 0 w 284"/>
                <a:gd name="T3" fmla="*/ 0 h 183"/>
                <a:gd name="T4" fmla="*/ 0 w 284"/>
                <a:gd name="T5" fmla="*/ 183 h 183"/>
                <a:gd name="T6" fmla="*/ 284 w 284"/>
                <a:gd name="T7" fmla="*/ 183 h 183"/>
                <a:gd name="T8" fmla="*/ 284 w 284"/>
                <a:gd name="T9" fmla="*/ 47 h 183"/>
                <a:gd name="T10" fmla="*/ 0 w 284"/>
                <a:gd name="T11" fmla="*/ 47 h 183"/>
                <a:gd name="T12" fmla="*/ 0 w 284"/>
                <a:gd name="T13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183">
                  <a:moveTo>
                    <a:pt x="0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284" y="183"/>
                  </a:lnTo>
                  <a:lnTo>
                    <a:pt x="284" y="47"/>
                  </a:lnTo>
                  <a:lnTo>
                    <a:pt x="0" y="4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Rectangle 416"/>
            <p:cNvSpPr>
              <a:spLocks noChangeArrowheads="1"/>
            </p:cNvSpPr>
            <p:nvPr/>
          </p:nvSpPr>
          <p:spPr bwMode="auto">
            <a:xfrm flipH="1">
              <a:off x="1204790" y="4379749"/>
              <a:ext cx="377156" cy="62417"/>
            </a:xfrm>
            <a:prstGeom prst="rect">
              <a:avLst/>
            </a:prstGeom>
            <a:solidFill>
              <a:srgbClr val="186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Rectangle 417"/>
            <p:cNvSpPr>
              <a:spLocks noChangeArrowheads="1"/>
            </p:cNvSpPr>
            <p:nvPr/>
          </p:nvSpPr>
          <p:spPr bwMode="auto">
            <a:xfrm flipH="1">
              <a:off x="1204790" y="4379749"/>
              <a:ext cx="377156" cy="62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418"/>
            <p:cNvSpPr/>
            <p:nvPr/>
          </p:nvSpPr>
          <p:spPr bwMode="auto">
            <a:xfrm flipH="1">
              <a:off x="814353" y="4379749"/>
              <a:ext cx="351924" cy="243027"/>
            </a:xfrm>
            <a:custGeom>
              <a:avLst/>
              <a:gdLst>
                <a:gd name="T0" fmla="*/ 0 w 265"/>
                <a:gd name="T1" fmla="*/ 0 h 183"/>
                <a:gd name="T2" fmla="*/ 0 w 265"/>
                <a:gd name="T3" fmla="*/ 0 h 183"/>
                <a:gd name="T4" fmla="*/ 0 w 265"/>
                <a:gd name="T5" fmla="*/ 183 h 183"/>
                <a:gd name="T6" fmla="*/ 265 w 265"/>
                <a:gd name="T7" fmla="*/ 183 h 183"/>
                <a:gd name="T8" fmla="*/ 128 w 265"/>
                <a:gd name="T9" fmla="*/ 47 h 183"/>
                <a:gd name="T10" fmla="*/ 0 w 265"/>
                <a:gd name="T11" fmla="*/ 47 h 183"/>
                <a:gd name="T12" fmla="*/ 0 w 265"/>
                <a:gd name="T13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83">
                  <a:moveTo>
                    <a:pt x="0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265" y="183"/>
                  </a:lnTo>
                  <a:lnTo>
                    <a:pt x="128" y="47"/>
                  </a:ln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8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419"/>
            <p:cNvSpPr/>
            <p:nvPr/>
          </p:nvSpPr>
          <p:spPr bwMode="auto">
            <a:xfrm flipH="1">
              <a:off x="814353" y="4379749"/>
              <a:ext cx="351924" cy="243027"/>
            </a:xfrm>
            <a:custGeom>
              <a:avLst/>
              <a:gdLst>
                <a:gd name="T0" fmla="*/ 0 w 265"/>
                <a:gd name="T1" fmla="*/ 0 h 183"/>
                <a:gd name="T2" fmla="*/ 0 w 265"/>
                <a:gd name="T3" fmla="*/ 0 h 183"/>
                <a:gd name="T4" fmla="*/ 0 w 265"/>
                <a:gd name="T5" fmla="*/ 183 h 183"/>
                <a:gd name="T6" fmla="*/ 265 w 265"/>
                <a:gd name="T7" fmla="*/ 183 h 183"/>
                <a:gd name="T8" fmla="*/ 128 w 265"/>
                <a:gd name="T9" fmla="*/ 47 h 183"/>
                <a:gd name="T10" fmla="*/ 0 w 265"/>
                <a:gd name="T11" fmla="*/ 47 h 183"/>
                <a:gd name="T12" fmla="*/ 0 w 265"/>
                <a:gd name="T13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83">
                  <a:moveTo>
                    <a:pt x="0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265" y="183"/>
                  </a:lnTo>
                  <a:lnTo>
                    <a:pt x="128" y="47"/>
                  </a:lnTo>
                  <a:lnTo>
                    <a:pt x="0" y="4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420"/>
            <p:cNvSpPr/>
            <p:nvPr/>
          </p:nvSpPr>
          <p:spPr bwMode="auto">
            <a:xfrm flipH="1">
              <a:off x="996291" y="4379749"/>
              <a:ext cx="169986" cy="62417"/>
            </a:xfrm>
            <a:custGeom>
              <a:avLst/>
              <a:gdLst>
                <a:gd name="T0" fmla="*/ 80 w 128"/>
                <a:gd name="T1" fmla="*/ 0 h 47"/>
                <a:gd name="T2" fmla="*/ 0 w 128"/>
                <a:gd name="T3" fmla="*/ 0 h 47"/>
                <a:gd name="T4" fmla="*/ 0 w 128"/>
                <a:gd name="T5" fmla="*/ 47 h 47"/>
                <a:gd name="T6" fmla="*/ 128 w 128"/>
                <a:gd name="T7" fmla="*/ 47 h 47"/>
                <a:gd name="T8" fmla="*/ 80 w 128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47">
                  <a:moveTo>
                    <a:pt x="8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128" y="47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186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421"/>
            <p:cNvSpPr/>
            <p:nvPr/>
          </p:nvSpPr>
          <p:spPr bwMode="auto">
            <a:xfrm flipH="1">
              <a:off x="996291" y="4379749"/>
              <a:ext cx="169986" cy="62417"/>
            </a:xfrm>
            <a:custGeom>
              <a:avLst/>
              <a:gdLst>
                <a:gd name="T0" fmla="*/ 80 w 128"/>
                <a:gd name="T1" fmla="*/ 0 h 47"/>
                <a:gd name="T2" fmla="*/ 0 w 128"/>
                <a:gd name="T3" fmla="*/ 0 h 47"/>
                <a:gd name="T4" fmla="*/ 0 w 128"/>
                <a:gd name="T5" fmla="*/ 47 h 47"/>
                <a:gd name="T6" fmla="*/ 128 w 128"/>
                <a:gd name="T7" fmla="*/ 47 h 47"/>
                <a:gd name="T8" fmla="*/ 80 w 128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47">
                  <a:moveTo>
                    <a:pt x="8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128" y="47"/>
                  </a:lnTo>
                  <a:lnTo>
                    <a:pt x="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422"/>
            <p:cNvSpPr/>
            <p:nvPr/>
          </p:nvSpPr>
          <p:spPr bwMode="auto">
            <a:xfrm flipH="1">
              <a:off x="1204790" y="4760889"/>
              <a:ext cx="377156" cy="241699"/>
            </a:xfrm>
            <a:custGeom>
              <a:avLst/>
              <a:gdLst>
                <a:gd name="T0" fmla="*/ 0 w 284"/>
                <a:gd name="T1" fmla="*/ 0 h 182"/>
                <a:gd name="T2" fmla="*/ 0 w 284"/>
                <a:gd name="T3" fmla="*/ 0 h 182"/>
                <a:gd name="T4" fmla="*/ 0 w 284"/>
                <a:gd name="T5" fmla="*/ 182 h 182"/>
                <a:gd name="T6" fmla="*/ 284 w 284"/>
                <a:gd name="T7" fmla="*/ 182 h 182"/>
                <a:gd name="T8" fmla="*/ 284 w 284"/>
                <a:gd name="T9" fmla="*/ 45 h 182"/>
                <a:gd name="T10" fmla="*/ 0 w 284"/>
                <a:gd name="T11" fmla="*/ 45 h 182"/>
                <a:gd name="T12" fmla="*/ 0 w 284"/>
                <a:gd name="T1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182">
                  <a:moveTo>
                    <a:pt x="0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284" y="182"/>
                  </a:lnTo>
                  <a:lnTo>
                    <a:pt x="284" y="45"/>
                  </a:lnTo>
                  <a:lnTo>
                    <a:pt x="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8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423"/>
            <p:cNvSpPr/>
            <p:nvPr/>
          </p:nvSpPr>
          <p:spPr bwMode="auto">
            <a:xfrm flipH="1">
              <a:off x="1204790" y="4760889"/>
              <a:ext cx="377156" cy="241699"/>
            </a:xfrm>
            <a:custGeom>
              <a:avLst/>
              <a:gdLst>
                <a:gd name="T0" fmla="*/ 0 w 284"/>
                <a:gd name="T1" fmla="*/ 0 h 182"/>
                <a:gd name="T2" fmla="*/ 0 w 284"/>
                <a:gd name="T3" fmla="*/ 0 h 182"/>
                <a:gd name="T4" fmla="*/ 0 w 284"/>
                <a:gd name="T5" fmla="*/ 182 h 182"/>
                <a:gd name="T6" fmla="*/ 284 w 284"/>
                <a:gd name="T7" fmla="*/ 182 h 182"/>
                <a:gd name="T8" fmla="*/ 284 w 284"/>
                <a:gd name="T9" fmla="*/ 45 h 182"/>
                <a:gd name="T10" fmla="*/ 0 w 284"/>
                <a:gd name="T11" fmla="*/ 45 h 182"/>
                <a:gd name="T12" fmla="*/ 0 w 284"/>
                <a:gd name="T1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182">
                  <a:moveTo>
                    <a:pt x="0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284" y="182"/>
                  </a:lnTo>
                  <a:lnTo>
                    <a:pt x="284" y="45"/>
                  </a:lnTo>
                  <a:lnTo>
                    <a:pt x="0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Rectangle 424"/>
            <p:cNvSpPr>
              <a:spLocks noChangeArrowheads="1"/>
            </p:cNvSpPr>
            <p:nvPr/>
          </p:nvSpPr>
          <p:spPr bwMode="auto">
            <a:xfrm flipH="1">
              <a:off x="1204790" y="4760889"/>
              <a:ext cx="377156" cy="59761"/>
            </a:xfrm>
            <a:prstGeom prst="rect">
              <a:avLst/>
            </a:prstGeom>
            <a:solidFill>
              <a:srgbClr val="186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Rectangle 425"/>
            <p:cNvSpPr>
              <a:spLocks noChangeArrowheads="1"/>
            </p:cNvSpPr>
            <p:nvPr/>
          </p:nvSpPr>
          <p:spPr bwMode="auto">
            <a:xfrm flipH="1">
              <a:off x="1204790" y="4760889"/>
              <a:ext cx="377156" cy="59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426"/>
            <p:cNvSpPr/>
            <p:nvPr/>
          </p:nvSpPr>
          <p:spPr bwMode="auto">
            <a:xfrm flipH="1">
              <a:off x="786465" y="4760889"/>
              <a:ext cx="379812" cy="241699"/>
            </a:xfrm>
            <a:custGeom>
              <a:avLst/>
              <a:gdLst>
                <a:gd name="T0" fmla="*/ 0 w 286"/>
                <a:gd name="T1" fmla="*/ 0 h 182"/>
                <a:gd name="T2" fmla="*/ 0 w 286"/>
                <a:gd name="T3" fmla="*/ 0 h 182"/>
                <a:gd name="T4" fmla="*/ 0 w 286"/>
                <a:gd name="T5" fmla="*/ 182 h 182"/>
                <a:gd name="T6" fmla="*/ 286 w 286"/>
                <a:gd name="T7" fmla="*/ 182 h 182"/>
                <a:gd name="T8" fmla="*/ 286 w 286"/>
                <a:gd name="T9" fmla="*/ 45 h 182"/>
                <a:gd name="T10" fmla="*/ 0 w 286"/>
                <a:gd name="T11" fmla="*/ 45 h 182"/>
                <a:gd name="T12" fmla="*/ 0 w 286"/>
                <a:gd name="T1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182">
                  <a:moveTo>
                    <a:pt x="0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286" y="182"/>
                  </a:lnTo>
                  <a:lnTo>
                    <a:pt x="286" y="45"/>
                  </a:lnTo>
                  <a:lnTo>
                    <a:pt x="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8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427"/>
            <p:cNvSpPr/>
            <p:nvPr/>
          </p:nvSpPr>
          <p:spPr bwMode="auto">
            <a:xfrm flipH="1">
              <a:off x="786465" y="4760889"/>
              <a:ext cx="379812" cy="241699"/>
            </a:xfrm>
            <a:custGeom>
              <a:avLst/>
              <a:gdLst>
                <a:gd name="T0" fmla="*/ 0 w 286"/>
                <a:gd name="T1" fmla="*/ 0 h 182"/>
                <a:gd name="T2" fmla="*/ 0 w 286"/>
                <a:gd name="T3" fmla="*/ 0 h 182"/>
                <a:gd name="T4" fmla="*/ 0 w 286"/>
                <a:gd name="T5" fmla="*/ 182 h 182"/>
                <a:gd name="T6" fmla="*/ 286 w 286"/>
                <a:gd name="T7" fmla="*/ 182 h 182"/>
                <a:gd name="T8" fmla="*/ 286 w 286"/>
                <a:gd name="T9" fmla="*/ 45 h 182"/>
                <a:gd name="T10" fmla="*/ 0 w 286"/>
                <a:gd name="T11" fmla="*/ 45 h 182"/>
                <a:gd name="T12" fmla="*/ 0 w 286"/>
                <a:gd name="T1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182">
                  <a:moveTo>
                    <a:pt x="0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286" y="182"/>
                  </a:lnTo>
                  <a:lnTo>
                    <a:pt x="286" y="45"/>
                  </a:lnTo>
                  <a:lnTo>
                    <a:pt x="0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Rectangle 428"/>
            <p:cNvSpPr>
              <a:spLocks noChangeArrowheads="1"/>
            </p:cNvSpPr>
            <p:nvPr/>
          </p:nvSpPr>
          <p:spPr bwMode="auto">
            <a:xfrm flipH="1">
              <a:off x="786465" y="4760889"/>
              <a:ext cx="379812" cy="59761"/>
            </a:xfrm>
            <a:prstGeom prst="rect">
              <a:avLst/>
            </a:prstGeom>
            <a:solidFill>
              <a:srgbClr val="186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Rectangle 429"/>
            <p:cNvSpPr>
              <a:spLocks noChangeArrowheads="1"/>
            </p:cNvSpPr>
            <p:nvPr/>
          </p:nvSpPr>
          <p:spPr bwMode="auto">
            <a:xfrm flipH="1">
              <a:off x="786465" y="4760889"/>
              <a:ext cx="379812" cy="59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430"/>
            <p:cNvSpPr/>
            <p:nvPr/>
          </p:nvSpPr>
          <p:spPr bwMode="auto">
            <a:xfrm flipH="1">
              <a:off x="1204790" y="5135389"/>
              <a:ext cx="377156" cy="241699"/>
            </a:xfrm>
            <a:custGeom>
              <a:avLst/>
              <a:gdLst>
                <a:gd name="T0" fmla="*/ 0 w 284"/>
                <a:gd name="T1" fmla="*/ 0 h 182"/>
                <a:gd name="T2" fmla="*/ 0 w 284"/>
                <a:gd name="T3" fmla="*/ 0 h 182"/>
                <a:gd name="T4" fmla="*/ 0 w 284"/>
                <a:gd name="T5" fmla="*/ 182 h 182"/>
                <a:gd name="T6" fmla="*/ 284 w 284"/>
                <a:gd name="T7" fmla="*/ 182 h 182"/>
                <a:gd name="T8" fmla="*/ 284 w 284"/>
                <a:gd name="T9" fmla="*/ 45 h 182"/>
                <a:gd name="T10" fmla="*/ 0 w 284"/>
                <a:gd name="T11" fmla="*/ 45 h 182"/>
                <a:gd name="T12" fmla="*/ 0 w 284"/>
                <a:gd name="T1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182">
                  <a:moveTo>
                    <a:pt x="0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284" y="182"/>
                  </a:lnTo>
                  <a:lnTo>
                    <a:pt x="284" y="45"/>
                  </a:lnTo>
                  <a:lnTo>
                    <a:pt x="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8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431"/>
            <p:cNvSpPr/>
            <p:nvPr/>
          </p:nvSpPr>
          <p:spPr bwMode="auto">
            <a:xfrm flipH="1">
              <a:off x="1204790" y="5135389"/>
              <a:ext cx="377156" cy="241699"/>
            </a:xfrm>
            <a:custGeom>
              <a:avLst/>
              <a:gdLst>
                <a:gd name="T0" fmla="*/ 0 w 284"/>
                <a:gd name="T1" fmla="*/ 0 h 182"/>
                <a:gd name="T2" fmla="*/ 0 w 284"/>
                <a:gd name="T3" fmla="*/ 0 h 182"/>
                <a:gd name="T4" fmla="*/ 0 w 284"/>
                <a:gd name="T5" fmla="*/ 182 h 182"/>
                <a:gd name="T6" fmla="*/ 284 w 284"/>
                <a:gd name="T7" fmla="*/ 182 h 182"/>
                <a:gd name="T8" fmla="*/ 284 w 284"/>
                <a:gd name="T9" fmla="*/ 45 h 182"/>
                <a:gd name="T10" fmla="*/ 0 w 284"/>
                <a:gd name="T11" fmla="*/ 45 h 182"/>
                <a:gd name="T12" fmla="*/ 0 w 284"/>
                <a:gd name="T1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182">
                  <a:moveTo>
                    <a:pt x="0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284" y="182"/>
                  </a:lnTo>
                  <a:lnTo>
                    <a:pt x="284" y="45"/>
                  </a:lnTo>
                  <a:lnTo>
                    <a:pt x="0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Rectangle 432"/>
            <p:cNvSpPr>
              <a:spLocks noChangeArrowheads="1"/>
            </p:cNvSpPr>
            <p:nvPr/>
          </p:nvSpPr>
          <p:spPr bwMode="auto">
            <a:xfrm flipH="1">
              <a:off x="1204790" y="5135389"/>
              <a:ext cx="377156" cy="59761"/>
            </a:xfrm>
            <a:prstGeom prst="rect">
              <a:avLst/>
            </a:prstGeom>
            <a:solidFill>
              <a:srgbClr val="186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Rectangle 433"/>
            <p:cNvSpPr>
              <a:spLocks noChangeArrowheads="1"/>
            </p:cNvSpPr>
            <p:nvPr/>
          </p:nvSpPr>
          <p:spPr bwMode="auto">
            <a:xfrm flipH="1">
              <a:off x="1204790" y="5135389"/>
              <a:ext cx="377156" cy="59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434"/>
            <p:cNvSpPr/>
            <p:nvPr/>
          </p:nvSpPr>
          <p:spPr bwMode="auto">
            <a:xfrm flipH="1">
              <a:off x="786465" y="5135389"/>
              <a:ext cx="379812" cy="241699"/>
            </a:xfrm>
            <a:custGeom>
              <a:avLst/>
              <a:gdLst>
                <a:gd name="T0" fmla="*/ 0 w 286"/>
                <a:gd name="T1" fmla="*/ 0 h 182"/>
                <a:gd name="T2" fmla="*/ 0 w 286"/>
                <a:gd name="T3" fmla="*/ 0 h 182"/>
                <a:gd name="T4" fmla="*/ 0 w 286"/>
                <a:gd name="T5" fmla="*/ 182 h 182"/>
                <a:gd name="T6" fmla="*/ 286 w 286"/>
                <a:gd name="T7" fmla="*/ 182 h 182"/>
                <a:gd name="T8" fmla="*/ 286 w 286"/>
                <a:gd name="T9" fmla="*/ 45 h 182"/>
                <a:gd name="T10" fmla="*/ 0 w 286"/>
                <a:gd name="T11" fmla="*/ 45 h 182"/>
                <a:gd name="T12" fmla="*/ 0 w 286"/>
                <a:gd name="T1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182">
                  <a:moveTo>
                    <a:pt x="0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286" y="182"/>
                  </a:lnTo>
                  <a:lnTo>
                    <a:pt x="286" y="45"/>
                  </a:lnTo>
                  <a:lnTo>
                    <a:pt x="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8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35"/>
            <p:cNvSpPr/>
            <p:nvPr/>
          </p:nvSpPr>
          <p:spPr bwMode="auto">
            <a:xfrm flipH="1">
              <a:off x="786465" y="5135389"/>
              <a:ext cx="379812" cy="241699"/>
            </a:xfrm>
            <a:custGeom>
              <a:avLst/>
              <a:gdLst>
                <a:gd name="T0" fmla="*/ 0 w 286"/>
                <a:gd name="T1" fmla="*/ 0 h 182"/>
                <a:gd name="T2" fmla="*/ 0 w 286"/>
                <a:gd name="T3" fmla="*/ 0 h 182"/>
                <a:gd name="T4" fmla="*/ 0 w 286"/>
                <a:gd name="T5" fmla="*/ 182 h 182"/>
                <a:gd name="T6" fmla="*/ 286 w 286"/>
                <a:gd name="T7" fmla="*/ 182 h 182"/>
                <a:gd name="T8" fmla="*/ 286 w 286"/>
                <a:gd name="T9" fmla="*/ 45 h 182"/>
                <a:gd name="T10" fmla="*/ 0 w 286"/>
                <a:gd name="T11" fmla="*/ 45 h 182"/>
                <a:gd name="T12" fmla="*/ 0 w 286"/>
                <a:gd name="T1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182">
                  <a:moveTo>
                    <a:pt x="0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286" y="182"/>
                  </a:lnTo>
                  <a:lnTo>
                    <a:pt x="286" y="45"/>
                  </a:lnTo>
                  <a:lnTo>
                    <a:pt x="0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Rectangle 436"/>
            <p:cNvSpPr>
              <a:spLocks noChangeArrowheads="1"/>
            </p:cNvSpPr>
            <p:nvPr/>
          </p:nvSpPr>
          <p:spPr bwMode="auto">
            <a:xfrm flipH="1">
              <a:off x="786465" y="5135389"/>
              <a:ext cx="379812" cy="59761"/>
            </a:xfrm>
            <a:prstGeom prst="rect">
              <a:avLst/>
            </a:prstGeom>
            <a:solidFill>
              <a:srgbClr val="186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Rectangle 437"/>
            <p:cNvSpPr>
              <a:spLocks noChangeArrowheads="1"/>
            </p:cNvSpPr>
            <p:nvPr/>
          </p:nvSpPr>
          <p:spPr bwMode="auto">
            <a:xfrm flipH="1">
              <a:off x="786465" y="5135389"/>
              <a:ext cx="379812" cy="59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38"/>
            <p:cNvSpPr/>
            <p:nvPr/>
          </p:nvSpPr>
          <p:spPr bwMode="auto">
            <a:xfrm flipH="1">
              <a:off x="1204790" y="5505905"/>
              <a:ext cx="377156" cy="243027"/>
            </a:xfrm>
            <a:custGeom>
              <a:avLst/>
              <a:gdLst>
                <a:gd name="T0" fmla="*/ 0 w 284"/>
                <a:gd name="T1" fmla="*/ 0 h 183"/>
                <a:gd name="T2" fmla="*/ 0 w 284"/>
                <a:gd name="T3" fmla="*/ 0 h 183"/>
                <a:gd name="T4" fmla="*/ 0 w 284"/>
                <a:gd name="T5" fmla="*/ 183 h 183"/>
                <a:gd name="T6" fmla="*/ 284 w 284"/>
                <a:gd name="T7" fmla="*/ 183 h 183"/>
                <a:gd name="T8" fmla="*/ 284 w 284"/>
                <a:gd name="T9" fmla="*/ 48 h 183"/>
                <a:gd name="T10" fmla="*/ 0 w 284"/>
                <a:gd name="T11" fmla="*/ 48 h 183"/>
                <a:gd name="T12" fmla="*/ 0 w 284"/>
                <a:gd name="T13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183">
                  <a:moveTo>
                    <a:pt x="0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284" y="183"/>
                  </a:lnTo>
                  <a:lnTo>
                    <a:pt x="284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8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39"/>
            <p:cNvSpPr/>
            <p:nvPr/>
          </p:nvSpPr>
          <p:spPr bwMode="auto">
            <a:xfrm flipH="1">
              <a:off x="1204790" y="5505905"/>
              <a:ext cx="377156" cy="243027"/>
            </a:xfrm>
            <a:custGeom>
              <a:avLst/>
              <a:gdLst>
                <a:gd name="T0" fmla="*/ 0 w 284"/>
                <a:gd name="T1" fmla="*/ 0 h 183"/>
                <a:gd name="T2" fmla="*/ 0 w 284"/>
                <a:gd name="T3" fmla="*/ 0 h 183"/>
                <a:gd name="T4" fmla="*/ 0 w 284"/>
                <a:gd name="T5" fmla="*/ 183 h 183"/>
                <a:gd name="T6" fmla="*/ 284 w 284"/>
                <a:gd name="T7" fmla="*/ 183 h 183"/>
                <a:gd name="T8" fmla="*/ 284 w 284"/>
                <a:gd name="T9" fmla="*/ 48 h 183"/>
                <a:gd name="T10" fmla="*/ 0 w 284"/>
                <a:gd name="T11" fmla="*/ 48 h 183"/>
                <a:gd name="T12" fmla="*/ 0 w 284"/>
                <a:gd name="T13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183">
                  <a:moveTo>
                    <a:pt x="0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284" y="183"/>
                  </a:lnTo>
                  <a:lnTo>
                    <a:pt x="284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Rectangle 440"/>
            <p:cNvSpPr>
              <a:spLocks noChangeArrowheads="1"/>
            </p:cNvSpPr>
            <p:nvPr/>
          </p:nvSpPr>
          <p:spPr bwMode="auto">
            <a:xfrm flipH="1">
              <a:off x="1204790" y="5505905"/>
              <a:ext cx="377156" cy="63745"/>
            </a:xfrm>
            <a:prstGeom prst="rect">
              <a:avLst/>
            </a:prstGeom>
            <a:solidFill>
              <a:srgbClr val="186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Rectangle 441"/>
            <p:cNvSpPr>
              <a:spLocks noChangeArrowheads="1"/>
            </p:cNvSpPr>
            <p:nvPr/>
          </p:nvSpPr>
          <p:spPr bwMode="auto">
            <a:xfrm flipH="1">
              <a:off x="1204790" y="5505905"/>
              <a:ext cx="377156" cy="63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42"/>
            <p:cNvSpPr/>
            <p:nvPr/>
          </p:nvSpPr>
          <p:spPr bwMode="auto">
            <a:xfrm flipH="1">
              <a:off x="786465" y="5505905"/>
              <a:ext cx="379812" cy="243027"/>
            </a:xfrm>
            <a:custGeom>
              <a:avLst/>
              <a:gdLst>
                <a:gd name="T0" fmla="*/ 0 w 286"/>
                <a:gd name="T1" fmla="*/ 0 h 183"/>
                <a:gd name="T2" fmla="*/ 0 w 286"/>
                <a:gd name="T3" fmla="*/ 0 h 183"/>
                <a:gd name="T4" fmla="*/ 0 w 286"/>
                <a:gd name="T5" fmla="*/ 183 h 183"/>
                <a:gd name="T6" fmla="*/ 286 w 286"/>
                <a:gd name="T7" fmla="*/ 183 h 183"/>
                <a:gd name="T8" fmla="*/ 286 w 286"/>
                <a:gd name="T9" fmla="*/ 48 h 183"/>
                <a:gd name="T10" fmla="*/ 0 w 286"/>
                <a:gd name="T11" fmla="*/ 48 h 183"/>
                <a:gd name="T12" fmla="*/ 0 w 286"/>
                <a:gd name="T13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183">
                  <a:moveTo>
                    <a:pt x="0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286" y="183"/>
                  </a:lnTo>
                  <a:lnTo>
                    <a:pt x="286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8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43"/>
            <p:cNvSpPr/>
            <p:nvPr/>
          </p:nvSpPr>
          <p:spPr bwMode="auto">
            <a:xfrm flipH="1">
              <a:off x="786465" y="5505905"/>
              <a:ext cx="379812" cy="243027"/>
            </a:xfrm>
            <a:custGeom>
              <a:avLst/>
              <a:gdLst>
                <a:gd name="T0" fmla="*/ 0 w 286"/>
                <a:gd name="T1" fmla="*/ 0 h 183"/>
                <a:gd name="T2" fmla="*/ 0 w 286"/>
                <a:gd name="T3" fmla="*/ 0 h 183"/>
                <a:gd name="T4" fmla="*/ 0 w 286"/>
                <a:gd name="T5" fmla="*/ 183 h 183"/>
                <a:gd name="T6" fmla="*/ 286 w 286"/>
                <a:gd name="T7" fmla="*/ 183 h 183"/>
                <a:gd name="T8" fmla="*/ 286 w 286"/>
                <a:gd name="T9" fmla="*/ 48 h 183"/>
                <a:gd name="T10" fmla="*/ 0 w 286"/>
                <a:gd name="T11" fmla="*/ 48 h 183"/>
                <a:gd name="T12" fmla="*/ 0 w 286"/>
                <a:gd name="T13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183">
                  <a:moveTo>
                    <a:pt x="0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286" y="183"/>
                  </a:lnTo>
                  <a:lnTo>
                    <a:pt x="286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Rectangle 444"/>
            <p:cNvSpPr>
              <a:spLocks noChangeArrowheads="1"/>
            </p:cNvSpPr>
            <p:nvPr/>
          </p:nvSpPr>
          <p:spPr bwMode="auto">
            <a:xfrm flipH="1">
              <a:off x="786465" y="5505905"/>
              <a:ext cx="379812" cy="63745"/>
            </a:xfrm>
            <a:prstGeom prst="rect">
              <a:avLst/>
            </a:prstGeom>
            <a:solidFill>
              <a:srgbClr val="186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Rectangle 445"/>
            <p:cNvSpPr>
              <a:spLocks noChangeArrowheads="1"/>
            </p:cNvSpPr>
            <p:nvPr/>
          </p:nvSpPr>
          <p:spPr bwMode="auto">
            <a:xfrm flipH="1">
              <a:off x="786465" y="5505905"/>
              <a:ext cx="379812" cy="63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446"/>
            <p:cNvSpPr/>
            <p:nvPr/>
          </p:nvSpPr>
          <p:spPr bwMode="auto">
            <a:xfrm flipH="1">
              <a:off x="1204790" y="5884389"/>
              <a:ext cx="377156" cy="241699"/>
            </a:xfrm>
            <a:custGeom>
              <a:avLst/>
              <a:gdLst>
                <a:gd name="T0" fmla="*/ 0 w 284"/>
                <a:gd name="T1" fmla="*/ 0 h 182"/>
                <a:gd name="T2" fmla="*/ 0 w 284"/>
                <a:gd name="T3" fmla="*/ 0 h 182"/>
                <a:gd name="T4" fmla="*/ 0 w 284"/>
                <a:gd name="T5" fmla="*/ 182 h 182"/>
                <a:gd name="T6" fmla="*/ 284 w 284"/>
                <a:gd name="T7" fmla="*/ 182 h 182"/>
                <a:gd name="T8" fmla="*/ 284 w 284"/>
                <a:gd name="T9" fmla="*/ 47 h 182"/>
                <a:gd name="T10" fmla="*/ 0 w 284"/>
                <a:gd name="T11" fmla="*/ 47 h 182"/>
                <a:gd name="T12" fmla="*/ 0 w 284"/>
                <a:gd name="T1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182">
                  <a:moveTo>
                    <a:pt x="0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284" y="182"/>
                  </a:lnTo>
                  <a:lnTo>
                    <a:pt x="284" y="47"/>
                  </a:ln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8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447"/>
            <p:cNvSpPr/>
            <p:nvPr/>
          </p:nvSpPr>
          <p:spPr bwMode="auto">
            <a:xfrm flipH="1">
              <a:off x="1204790" y="5884389"/>
              <a:ext cx="377156" cy="241699"/>
            </a:xfrm>
            <a:custGeom>
              <a:avLst/>
              <a:gdLst>
                <a:gd name="T0" fmla="*/ 0 w 284"/>
                <a:gd name="T1" fmla="*/ 0 h 182"/>
                <a:gd name="T2" fmla="*/ 0 w 284"/>
                <a:gd name="T3" fmla="*/ 0 h 182"/>
                <a:gd name="T4" fmla="*/ 0 w 284"/>
                <a:gd name="T5" fmla="*/ 182 h 182"/>
                <a:gd name="T6" fmla="*/ 284 w 284"/>
                <a:gd name="T7" fmla="*/ 182 h 182"/>
                <a:gd name="T8" fmla="*/ 284 w 284"/>
                <a:gd name="T9" fmla="*/ 47 h 182"/>
                <a:gd name="T10" fmla="*/ 0 w 284"/>
                <a:gd name="T11" fmla="*/ 47 h 182"/>
                <a:gd name="T12" fmla="*/ 0 w 284"/>
                <a:gd name="T1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182">
                  <a:moveTo>
                    <a:pt x="0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284" y="182"/>
                  </a:lnTo>
                  <a:lnTo>
                    <a:pt x="284" y="47"/>
                  </a:lnTo>
                  <a:lnTo>
                    <a:pt x="0" y="4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Rectangle 448"/>
            <p:cNvSpPr>
              <a:spLocks noChangeArrowheads="1"/>
            </p:cNvSpPr>
            <p:nvPr/>
          </p:nvSpPr>
          <p:spPr bwMode="auto">
            <a:xfrm flipH="1">
              <a:off x="1204790" y="5884389"/>
              <a:ext cx="377156" cy="62417"/>
            </a:xfrm>
            <a:prstGeom prst="rect">
              <a:avLst/>
            </a:prstGeom>
            <a:solidFill>
              <a:srgbClr val="186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Rectangle 449"/>
            <p:cNvSpPr>
              <a:spLocks noChangeArrowheads="1"/>
            </p:cNvSpPr>
            <p:nvPr/>
          </p:nvSpPr>
          <p:spPr bwMode="auto">
            <a:xfrm flipH="1">
              <a:off x="1204790" y="5884389"/>
              <a:ext cx="377156" cy="62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4" name="Freeform 450"/>
            <p:cNvSpPr/>
            <p:nvPr/>
          </p:nvSpPr>
          <p:spPr bwMode="auto">
            <a:xfrm flipH="1">
              <a:off x="786465" y="5884389"/>
              <a:ext cx="379812" cy="241699"/>
            </a:xfrm>
            <a:custGeom>
              <a:avLst/>
              <a:gdLst>
                <a:gd name="T0" fmla="*/ 0 w 286"/>
                <a:gd name="T1" fmla="*/ 0 h 182"/>
                <a:gd name="T2" fmla="*/ 0 w 286"/>
                <a:gd name="T3" fmla="*/ 0 h 182"/>
                <a:gd name="T4" fmla="*/ 0 w 286"/>
                <a:gd name="T5" fmla="*/ 182 h 182"/>
                <a:gd name="T6" fmla="*/ 286 w 286"/>
                <a:gd name="T7" fmla="*/ 182 h 182"/>
                <a:gd name="T8" fmla="*/ 286 w 286"/>
                <a:gd name="T9" fmla="*/ 47 h 182"/>
                <a:gd name="T10" fmla="*/ 0 w 286"/>
                <a:gd name="T11" fmla="*/ 47 h 182"/>
                <a:gd name="T12" fmla="*/ 0 w 286"/>
                <a:gd name="T1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182">
                  <a:moveTo>
                    <a:pt x="0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286" y="182"/>
                  </a:lnTo>
                  <a:lnTo>
                    <a:pt x="286" y="47"/>
                  </a:ln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8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5" name="Freeform 451"/>
            <p:cNvSpPr/>
            <p:nvPr/>
          </p:nvSpPr>
          <p:spPr bwMode="auto">
            <a:xfrm flipH="1">
              <a:off x="786465" y="5884389"/>
              <a:ext cx="379812" cy="241699"/>
            </a:xfrm>
            <a:custGeom>
              <a:avLst/>
              <a:gdLst>
                <a:gd name="T0" fmla="*/ 0 w 286"/>
                <a:gd name="T1" fmla="*/ 0 h 182"/>
                <a:gd name="T2" fmla="*/ 0 w 286"/>
                <a:gd name="T3" fmla="*/ 0 h 182"/>
                <a:gd name="T4" fmla="*/ 0 w 286"/>
                <a:gd name="T5" fmla="*/ 182 h 182"/>
                <a:gd name="T6" fmla="*/ 286 w 286"/>
                <a:gd name="T7" fmla="*/ 182 h 182"/>
                <a:gd name="T8" fmla="*/ 286 w 286"/>
                <a:gd name="T9" fmla="*/ 47 h 182"/>
                <a:gd name="T10" fmla="*/ 0 w 286"/>
                <a:gd name="T11" fmla="*/ 47 h 182"/>
                <a:gd name="T12" fmla="*/ 0 w 286"/>
                <a:gd name="T1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182">
                  <a:moveTo>
                    <a:pt x="0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286" y="182"/>
                  </a:lnTo>
                  <a:lnTo>
                    <a:pt x="286" y="47"/>
                  </a:lnTo>
                  <a:lnTo>
                    <a:pt x="0" y="4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6" name="Rectangle 452"/>
            <p:cNvSpPr>
              <a:spLocks noChangeArrowheads="1"/>
            </p:cNvSpPr>
            <p:nvPr/>
          </p:nvSpPr>
          <p:spPr bwMode="auto">
            <a:xfrm flipH="1">
              <a:off x="786465" y="5884389"/>
              <a:ext cx="379812" cy="62417"/>
            </a:xfrm>
            <a:prstGeom prst="rect">
              <a:avLst/>
            </a:prstGeom>
            <a:solidFill>
              <a:srgbClr val="186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7" name="Rectangle 453"/>
            <p:cNvSpPr>
              <a:spLocks noChangeArrowheads="1"/>
            </p:cNvSpPr>
            <p:nvPr/>
          </p:nvSpPr>
          <p:spPr bwMode="auto">
            <a:xfrm flipH="1">
              <a:off x="786465" y="5884389"/>
              <a:ext cx="379812" cy="62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0" name="Freeform 466"/>
            <p:cNvSpPr/>
            <p:nvPr/>
          </p:nvSpPr>
          <p:spPr bwMode="auto">
            <a:xfrm flipH="1">
              <a:off x="2971049" y="6327946"/>
              <a:ext cx="370516" cy="43824"/>
            </a:xfrm>
            <a:custGeom>
              <a:avLst/>
              <a:gdLst>
                <a:gd name="T0" fmla="*/ 246 w 279"/>
                <a:gd name="T1" fmla="*/ 0 h 33"/>
                <a:gd name="T2" fmla="*/ 0 w 279"/>
                <a:gd name="T3" fmla="*/ 0 h 33"/>
                <a:gd name="T4" fmla="*/ 0 w 279"/>
                <a:gd name="T5" fmla="*/ 33 h 33"/>
                <a:gd name="T6" fmla="*/ 279 w 279"/>
                <a:gd name="T7" fmla="*/ 33 h 33"/>
                <a:gd name="T8" fmla="*/ 246 w 27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33">
                  <a:moveTo>
                    <a:pt x="246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279" y="33"/>
                  </a:lnTo>
                  <a:lnTo>
                    <a:pt x="2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2" name="Freeform 468"/>
            <p:cNvSpPr/>
            <p:nvPr/>
          </p:nvSpPr>
          <p:spPr bwMode="auto">
            <a:xfrm flipH="1">
              <a:off x="3014874" y="6029143"/>
              <a:ext cx="292163" cy="298803"/>
            </a:xfrm>
            <a:custGeom>
              <a:avLst/>
              <a:gdLst>
                <a:gd name="T0" fmla="*/ 0 w 220"/>
                <a:gd name="T1" fmla="*/ 0 h 225"/>
                <a:gd name="T2" fmla="*/ 0 w 220"/>
                <a:gd name="T3" fmla="*/ 140 h 225"/>
                <a:gd name="T4" fmla="*/ 0 w 220"/>
                <a:gd name="T5" fmla="*/ 225 h 225"/>
                <a:gd name="T6" fmla="*/ 220 w 220"/>
                <a:gd name="T7" fmla="*/ 225 h 225"/>
                <a:gd name="T8" fmla="*/ 185 w 220"/>
                <a:gd name="T9" fmla="*/ 187 h 225"/>
                <a:gd name="T10" fmla="*/ 185 w 220"/>
                <a:gd name="T11" fmla="*/ 225 h 225"/>
                <a:gd name="T12" fmla="*/ 62 w 220"/>
                <a:gd name="T13" fmla="*/ 225 h 225"/>
                <a:gd name="T14" fmla="*/ 0 w 220"/>
                <a:gd name="T15" fmla="*/ 225 h 225"/>
                <a:gd name="T16" fmla="*/ 0 w 220"/>
                <a:gd name="T17" fmla="*/ 21 h 225"/>
                <a:gd name="T18" fmla="*/ 21 w 220"/>
                <a:gd name="T19" fmla="*/ 21 h 225"/>
                <a:gd name="T20" fmla="*/ 0 w 220"/>
                <a:gd name="T21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" h="225">
                  <a:moveTo>
                    <a:pt x="0" y="0"/>
                  </a:moveTo>
                  <a:lnTo>
                    <a:pt x="0" y="140"/>
                  </a:lnTo>
                  <a:lnTo>
                    <a:pt x="0" y="225"/>
                  </a:lnTo>
                  <a:lnTo>
                    <a:pt x="220" y="225"/>
                  </a:lnTo>
                  <a:lnTo>
                    <a:pt x="185" y="187"/>
                  </a:lnTo>
                  <a:lnTo>
                    <a:pt x="185" y="225"/>
                  </a:lnTo>
                  <a:lnTo>
                    <a:pt x="62" y="225"/>
                  </a:lnTo>
                  <a:lnTo>
                    <a:pt x="0" y="225"/>
                  </a:lnTo>
                  <a:lnTo>
                    <a:pt x="0" y="21"/>
                  </a:lnTo>
                  <a:lnTo>
                    <a:pt x="21" y="2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4" name="Freeform 470"/>
            <p:cNvSpPr/>
            <p:nvPr/>
          </p:nvSpPr>
          <p:spPr bwMode="auto">
            <a:xfrm flipH="1">
              <a:off x="3061354" y="6110152"/>
              <a:ext cx="163346" cy="217794"/>
            </a:xfrm>
            <a:custGeom>
              <a:avLst/>
              <a:gdLst>
                <a:gd name="T0" fmla="*/ 0 w 123"/>
                <a:gd name="T1" fmla="*/ 0 h 164"/>
                <a:gd name="T2" fmla="*/ 0 w 123"/>
                <a:gd name="T3" fmla="*/ 164 h 164"/>
                <a:gd name="T4" fmla="*/ 123 w 123"/>
                <a:gd name="T5" fmla="*/ 164 h 164"/>
                <a:gd name="T6" fmla="*/ 123 w 123"/>
                <a:gd name="T7" fmla="*/ 126 h 164"/>
                <a:gd name="T8" fmla="*/ 0 w 123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64">
                  <a:moveTo>
                    <a:pt x="0" y="0"/>
                  </a:moveTo>
                  <a:lnTo>
                    <a:pt x="0" y="164"/>
                  </a:lnTo>
                  <a:lnTo>
                    <a:pt x="123" y="164"/>
                  </a:lnTo>
                  <a:lnTo>
                    <a:pt x="123" y="12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6" name="Freeform 472"/>
            <p:cNvSpPr/>
            <p:nvPr/>
          </p:nvSpPr>
          <p:spPr bwMode="auto">
            <a:xfrm flipH="1">
              <a:off x="3224700" y="6057031"/>
              <a:ext cx="82337" cy="270915"/>
            </a:xfrm>
            <a:custGeom>
              <a:avLst/>
              <a:gdLst>
                <a:gd name="T0" fmla="*/ 21 w 62"/>
                <a:gd name="T1" fmla="*/ 0 h 204"/>
                <a:gd name="T2" fmla="*/ 0 w 62"/>
                <a:gd name="T3" fmla="*/ 0 h 204"/>
                <a:gd name="T4" fmla="*/ 0 w 62"/>
                <a:gd name="T5" fmla="*/ 204 h 204"/>
                <a:gd name="T6" fmla="*/ 62 w 62"/>
                <a:gd name="T7" fmla="*/ 204 h 204"/>
                <a:gd name="T8" fmla="*/ 62 w 62"/>
                <a:gd name="T9" fmla="*/ 40 h 204"/>
                <a:gd name="T10" fmla="*/ 21 w 62"/>
                <a:gd name="T1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04">
                  <a:moveTo>
                    <a:pt x="21" y="0"/>
                  </a:moveTo>
                  <a:lnTo>
                    <a:pt x="0" y="0"/>
                  </a:lnTo>
                  <a:lnTo>
                    <a:pt x="0" y="204"/>
                  </a:lnTo>
                  <a:lnTo>
                    <a:pt x="62" y="204"/>
                  </a:lnTo>
                  <a:lnTo>
                    <a:pt x="62" y="40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8" name="Freeform 484"/>
            <p:cNvSpPr/>
            <p:nvPr/>
          </p:nvSpPr>
          <p:spPr bwMode="auto">
            <a:xfrm flipH="1">
              <a:off x="3275164" y="6378411"/>
              <a:ext cx="66401" cy="46481"/>
            </a:xfrm>
            <a:custGeom>
              <a:avLst/>
              <a:gdLst>
                <a:gd name="T0" fmla="*/ 0 w 50"/>
                <a:gd name="T1" fmla="*/ 0 h 35"/>
                <a:gd name="T2" fmla="*/ 0 w 50"/>
                <a:gd name="T3" fmla="*/ 35 h 35"/>
                <a:gd name="T4" fmla="*/ 50 w 50"/>
                <a:gd name="T5" fmla="*/ 35 h 35"/>
                <a:gd name="T6" fmla="*/ 0 w 50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5">
                  <a:moveTo>
                    <a:pt x="0" y="0"/>
                  </a:moveTo>
                  <a:lnTo>
                    <a:pt x="0" y="35"/>
                  </a:lnTo>
                  <a:lnTo>
                    <a:pt x="5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C4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9" name="Freeform 485"/>
            <p:cNvSpPr/>
            <p:nvPr/>
          </p:nvSpPr>
          <p:spPr bwMode="auto">
            <a:xfrm flipH="1">
              <a:off x="3275164" y="6378411"/>
              <a:ext cx="66401" cy="46481"/>
            </a:xfrm>
            <a:custGeom>
              <a:avLst/>
              <a:gdLst>
                <a:gd name="T0" fmla="*/ 0 w 50"/>
                <a:gd name="T1" fmla="*/ 0 h 35"/>
                <a:gd name="T2" fmla="*/ 0 w 50"/>
                <a:gd name="T3" fmla="*/ 35 h 35"/>
                <a:gd name="T4" fmla="*/ 50 w 50"/>
                <a:gd name="T5" fmla="*/ 35 h 35"/>
                <a:gd name="T6" fmla="*/ 0 w 50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5">
                  <a:moveTo>
                    <a:pt x="0" y="0"/>
                  </a:moveTo>
                  <a:lnTo>
                    <a:pt x="0" y="35"/>
                  </a:lnTo>
                  <a:lnTo>
                    <a:pt x="50" y="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0" name="任意多边形 549"/>
            <p:cNvSpPr/>
            <p:nvPr/>
          </p:nvSpPr>
          <p:spPr>
            <a:xfrm rot="5400000">
              <a:off x="1087394" y="3620871"/>
              <a:ext cx="197709" cy="197709"/>
            </a:xfrm>
            <a:custGeom>
              <a:avLst/>
              <a:gdLst>
                <a:gd name="connsiteX0" fmla="*/ 0 w 952500"/>
                <a:gd name="connsiteY0" fmla="*/ 607149 h 952500"/>
                <a:gd name="connsiteX1" fmla="*/ 0 w 952500"/>
                <a:gd name="connsiteY1" fmla="*/ 345351 h 952500"/>
                <a:gd name="connsiteX2" fmla="*/ 27851 w 952500"/>
                <a:gd name="connsiteY2" fmla="*/ 317500 h 952500"/>
                <a:gd name="connsiteX3" fmla="*/ 317500 w 952500"/>
                <a:gd name="connsiteY3" fmla="*/ 317500 h 952500"/>
                <a:gd name="connsiteX4" fmla="*/ 317500 w 952500"/>
                <a:gd name="connsiteY4" fmla="*/ 27851 h 952500"/>
                <a:gd name="connsiteX5" fmla="*/ 345351 w 952500"/>
                <a:gd name="connsiteY5" fmla="*/ 0 h 952500"/>
                <a:gd name="connsiteX6" fmla="*/ 607149 w 952500"/>
                <a:gd name="connsiteY6" fmla="*/ 0 h 952500"/>
                <a:gd name="connsiteX7" fmla="*/ 635000 w 952500"/>
                <a:gd name="connsiteY7" fmla="*/ 27851 h 952500"/>
                <a:gd name="connsiteX8" fmla="*/ 635000 w 952500"/>
                <a:gd name="connsiteY8" fmla="*/ 317500 h 952500"/>
                <a:gd name="connsiteX9" fmla="*/ 924649 w 952500"/>
                <a:gd name="connsiteY9" fmla="*/ 317500 h 952500"/>
                <a:gd name="connsiteX10" fmla="*/ 952500 w 952500"/>
                <a:gd name="connsiteY10" fmla="*/ 345351 h 952500"/>
                <a:gd name="connsiteX11" fmla="*/ 952500 w 952500"/>
                <a:gd name="connsiteY11" fmla="*/ 607149 h 952500"/>
                <a:gd name="connsiteX12" fmla="*/ 924649 w 952500"/>
                <a:gd name="connsiteY12" fmla="*/ 635000 h 952500"/>
                <a:gd name="connsiteX13" fmla="*/ 635000 w 952500"/>
                <a:gd name="connsiteY13" fmla="*/ 635000 h 952500"/>
                <a:gd name="connsiteX14" fmla="*/ 635000 w 952500"/>
                <a:gd name="connsiteY14" fmla="*/ 924649 h 952500"/>
                <a:gd name="connsiteX15" fmla="*/ 607149 w 952500"/>
                <a:gd name="connsiteY15" fmla="*/ 952500 h 952500"/>
                <a:gd name="connsiteX16" fmla="*/ 345351 w 952500"/>
                <a:gd name="connsiteY16" fmla="*/ 952500 h 952500"/>
                <a:gd name="connsiteX17" fmla="*/ 317500 w 952500"/>
                <a:gd name="connsiteY17" fmla="*/ 924649 h 952500"/>
                <a:gd name="connsiteX18" fmla="*/ 317500 w 952500"/>
                <a:gd name="connsiteY18" fmla="*/ 635000 h 952500"/>
                <a:gd name="connsiteX19" fmla="*/ 27851 w 952500"/>
                <a:gd name="connsiteY19" fmla="*/ 635000 h 952500"/>
                <a:gd name="connsiteX20" fmla="*/ 0 w 952500"/>
                <a:gd name="connsiteY20" fmla="*/ 607149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52500" h="952500">
                  <a:moveTo>
                    <a:pt x="0" y="607149"/>
                  </a:moveTo>
                  <a:lnTo>
                    <a:pt x="0" y="345351"/>
                  </a:lnTo>
                  <a:cubicBezTo>
                    <a:pt x="0" y="329969"/>
                    <a:pt x="12469" y="317500"/>
                    <a:pt x="27851" y="317500"/>
                  </a:cubicBezTo>
                  <a:lnTo>
                    <a:pt x="317500" y="317500"/>
                  </a:lnTo>
                  <a:lnTo>
                    <a:pt x="317500" y="27851"/>
                  </a:lnTo>
                  <a:cubicBezTo>
                    <a:pt x="317500" y="12469"/>
                    <a:pt x="329969" y="0"/>
                    <a:pt x="345351" y="0"/>
                  </a:cubicBezTo>
                  <a:lnTo>
                    <a:pt x="607149" y="0"/>
                  </a:lnTo>
                  <a:cubicBezTo>
                    <a:pt x="622531" y="0"/>
                    <a:pt x="635000" y="12469"/>
                    <a:pt x="635000" y="27851"/>
                  </a:cubicBezTo>
                  <a:lnTo>
                    <a:pt x="635000" y="317500"/>
                  </a:lnTo>
                  <a:lnTo>
                    <a:pt x="924649" y="317500"/>
                  </a:lnTo>
                  <a:cubicBezTo>
                    <a:pt x="940031" y="317500"/>
                    <a:pt x="952500" y="329969"/>
                    <a:pt x="952500" y="345351"/>
                  </a:cubicBezTo>
                  <a:lnTo>
                    <a:pt x="952500" y="607149"/>
                  </a:lnTo>
                  <a:cubicBezTo>
                    <a:pt x="952500" y="622531"/>
                    <a:pt x="940031" y="635000"/>
                    <a:pt x="924649" y="635000"/>
                  </a:cubicBezTo>
                  <a:lnTo>
                    <a:pt x="635000" y="635000"/>
                  </a:lnTo>
                  <a:lnTo>
                    <a:pt x="635000" y="924649"/>
                  </a:lnTo>
                  <a:cubicBezTo>
                    <a:pt x="635000" y="940031"/>
                    <a:pt x="622531" y="952500"/>
                    <a:pt x="607149" y="952500"/>
                  </a:cubicBezTo>
                  <a:lnTo>
                    <a:pt x="345351" y="952500"/>
                  </a:lnTo>
                  <a:cubicBezTo>
                    <a:pt x="329969" y="952500"/>
                    <a:pt x="317500" y="940031"/>
                    <a:pt x="317500" y="924649"/>
                  </a:cubicBezTo>
                  <a:lnTo>
                    <a:pt x="317500" y="635000"/>
                  </a:lnTo>
                  <a:lnTo>
                    <a:pt x="27851" y="635000"/>
                  </a:lnTo>
                  <a:cubicBezTo>
                    <a:pt x="12469" y="635000"/>
                    <a:pt x="0" y="622531"/>
                    <a:pt x="0" y="607149"/>
                  </a:cubicBezTo>
                  <a:close/>
                </a:path>
              </a:pathLst>
            </a:custGeom>
            <a:solidFill>
              <a:srgbClr val="F14D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任意多边形 7"/>
          <p:cNvSpPr/>
          <p:nvPr/>
        </p:nvSpPr>
        <p:spPr>
          <a:xfrm flipH="1">
            <a:off x="0" y="0"/>
            <a:ext cx="3260628" cy="2520778"/>
          </a:xfrm>
          <a:custGeom>
            <a:avLst/>
            <a:gdLst>
              <a:gd name="connsiteX0" fmla="*/ 10716 w 2541374"/>
              <a:gd name="connsiteY0" fmla="*/ 0 h 1964726"/>
              <a:gd name="connsiteX1" fmla="*/ 2541374 w 2541374"/>
              <a:gd name="connsiteY1" fmla="*/ 0 h 1964726"/>
              <a:gd name="connsiteX2" fmla="*/ 2541374 w 2541374"/>
              <a:gd name="connsiteY2" fmla="*/ 1787819 h 1964726"/>
              <a:gd name="connsiteX3" fmla="*/ 2463403 w 2541374"/>
              <a:gd name="connsiteY3" fmla="*/ 1825380 h 1964726"/>
              <a:gd name="connsiteX4" fmla="*/ 1773195 w 2541374"/>
              <a:gd name="connsiteY4" fmla="*/ 1964726 h 1964726"/>
              <a:gd name="connsiteX5" fmla="*/ 0 w 2541374"/>
              <a:gd name="connsiteY5" fmla="*/ 191531 h 1964726"/>
              <a:gd name="connsiteX6" fmla="*/ 9155 w 2541374"/>
              <a:gd name="connsiteY6" fmla="*/ 10232 h 19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1374" h="1964726">
                <a:moveTo>
                  <a:pt x="10716" y="0"/>
                </a:moveTo>
                <a:lnTo>
                  <a:pt x="2541374" y="0"/>
                </a:lnTo>
                <a:lnTo>
                  <a:pt x="2541374" y="1787819"/>
                </a:lnTo>
                <a:lnTo>
                  <a:pt x="2463403" y="1825380"/>
                </a:lnTo>
                <a:cubicBezTo>
                  <a:pt x="2251261" y="1915108"/>
                  <a:pt x="2018022" y="1964726"/>
                  <a:pt x="1773195" y="1964726"/>
                </a:cubicBezTo>
                <a:cubicBezTo>
                  <a:pt x="793886" y="1964726"/>
                  <a:pt x="0" y="1170840"/>
                  <a:pt x="0" y="191531"/>
                </a:cubicBezTo>
                <a:cubicBezTo>
                  <a:pt x="0" y="130324"/>
                  <a:pt x="3101" y="69842"/>
                  <a:pt x="9155" y="10232"/>
                </a:cubicBezTo>
                <a:close/>
              </a:path>
            </a:pathLst>
          </a:custGeom>
          <a:solidFill>
            <a:srgbClr val="B0B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 Box 44"/>
          <p:cNvSpPr txBox="1">
            <a:spLocks noChangeArrowheads="1"/>
          </p:cNvSpPr>
          <p:nvPr/>
        </p:nvSpPr>
        <p:spPr bwMode="auto">
          <a:xfrm>
            <a:off x="6536793" y="4172734"/>
            <a:ext cx="4213585" cy="17068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tx1"/>
                </a:solidFill>
                <a:latin typeface="汉仪典雅体简" panose="00020600040101010101" pitchFamily="18" charset="-122"/>
                <a:ea typeface="汉仪典雅体简" panose="00020600040101010101" pitchFamily="18" charset="-122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dirty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lt"/>
              </a:rPr>
              <a:t>2020</a:t>
            </a:r>
            <a:r>
              <a:rPr lang="zh-CN" altLang="en-US" dirty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lt"/>
              </a:rPr>
              <a:t>年我国新发</a:t>
            </a:r>
            <a:r>
              <a:rPr lang="zh-CN" altLang="en-US" sz="1800" dirty="0">
                <a:solidFill>
                  <a:srgbClr val="FF0000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lt"/>
              </a:rPr>
              <a:t>肿瘤病人约</a:t>
            </a:r>
            <a:r>
              <a:rPr lang="en-US" altLang="zh-CN" sz="1800" dirty="0">
                <a:solidFill>
                  <a:srgbClr val="FF0000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lt"/>
              </a:rPr>
              <a:t>457</a:t>
            </a:r>
            <a:r>
              <a:rPr lang="zh-CN" altLang="en-US" sz="1800" dirty="0">
                <a:solidFill>
                  <a:srgbClr val="FF0000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lt"/>
              </a:rPr>
              <a:t>万</a:t>
            </a:r>
            <a:r>
              <a:rPr lang="zh-CN" altLang="en-US" dirty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lt"/>
              </a:rPr>
              <a:t>，因</a:t>
            </a:r>
            <a:r>
              <a:rPr lang="zh-CN" altLang="en-US" sz="1800" dirty="0">
                <a:solidFill>
                  <a:srgbClr val="FF0000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lt"/>
              </a:rPr>
              <a:t>癌症死亡人数为</a:t>
            </a:r>
            <a:r>
              <a:rPr lang="en-US" altLang="zh-CN" sz="1800" dirty="0">
                <a:solidFill>
                  <a:srgbClr val="FF0000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lt"/>
              </a:rPr>
              <a:t>300</a:t>
            </a:r>
            <a:r>
              <a:rPr lang="zh-CN" altLang="en-US" sz="1800" dirty="0">
                <a:solidFill>
                  <a:srgbClr val="FF0000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lt"/>
              </a:rPr>
              <a:t>万</a:t>
            </a:r>
            <a:r>
              <a:rPr lang="zh-CN" altLang="en-US" dirty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lt"/>
              </a:rPr>
              <a:t>，每天约</a:t>
            </a:r>
            <a:r>
              <a:rPr lang="en-US" altLang="zh-CN" sz="1800" dirty="0">
                <a:solidFill>
                  <a:srgbClr val="FF0000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lt"/>
              </a:rPr>
              <a:t>1</a:t>
            </a:r>
            <a:r>
              <a:rPr lang="zh-CN" altLang="en-US" sz="1800" dirty="0">
                <a:solidFill>
                  <a:srgbClr val="FF0000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lt"/>
              </a:rPr>
              <a:t>万人</a:t>
            </a:r>
            <a:r>
              <a:rPr lang="zh-CN" altLang="en-US" dirty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lt"/>
              </a:rPr>
              <a:t>确诊癌症，</a:t>
            </a:r>
            <a:r>
              <a:rPr lang="zh-CN" altLang="en-US" sz="1800" dirty="0">
                <a:solidFill>
                  <a:srgbClr val="FF0000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lt"/>
              </a:rPr>
              <a:t>平均每分钟就有</a:t>
            </a:r>
            <a:r>
              <a:rPr lang="en-US" altLang="zh-CN" sz="1800" dirty="0">
                <a:solidFill>
                  <a:srgbClr val="FF0000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lt"/>
              </a:rPr>
              <a:t>7</a:t>
            </a:r>
            <a:r>
              <a:rPr lang="zh-CN" altLang="en-US" sz="1800" dirty="0">
                <a:solidFill>
                  <a:srgbClr val="FF0000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lt"/>
              </a:rPr>
              <a:t>人确诊</a:t>
            </a:r>
            <a:r>
              <a:rPr lang="zh-CN" altLang="en-US" dirty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lt"/>
              </a:rPr>
              <a:t>。（</a:t>
            </a:r>
            <a:r>
              <a:rPr lang="en-US" altLang="zh-CN" dirty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lt"/>
              </a:rPr>
              <a:t>2021</a:t>
            </a:r>
            <a:r>
              <a:rPr lang="zh-CN" altLang="en-US" dirty="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lt"/>
              </a:rPr>
              <a:t>年国家癌症中心发布数据）</a:t>
            </a:r>
            <a:endParaRPr lang="zh-CN" altLang="en-US" dirty="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52725" y="2376170"/>
            <a:ext cx="5449570" cy="12915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latin typeface="汉仪典雅体简" panose="00020600040101010101" pitchFamily="18" charset="-122"/>
                <a:ea typeface="汉仪典雅体简" panose="00020600040101010101" pitchFamily="18" charset="-122"/>
              </a:defRPr>
            </a:lvl1pPr>
          </a:lstStyle>
          <a:p>
            <a:r>
              <a:rPr lang="zh-CN" altLang="en-US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lt"/>
              </a:rPr>
              <a:t>上海市疾病预防中心公布的最新癌情监测数据显示目前，上海累计约有</a:t>
            </a:r>
            <a:r>
              <a:rPr lang="en-US" altLang="zh-CN" sz="18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lt"/>
              </a:rPr>
              <a:t>21</a:t>
            </a:r>
            <a:r>
              <a:rPr lang="zh-CN" altLang="en-US" sz="18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lt"/>
              </a:rPr>
              <a:t>万</a:t>
            </a:r>
            <a:r>
              <a:rPr lang="zh-CN" altLang="en-US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lt"/>
              </a:rPr>
              <a:t>存活着的癌症患者，即每</a:t>
            </a:r>
            <a:r>
              <a:rPr lang="en-US" altLang="zh-CN" sz="18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lt"/>
              </a:rPr>
              <a:t>100</a:t>
            </a:r>
            <a:r>
              <a:rPr lang="zh-CN" altLang="en-US" sz="18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lt"/>
              </a:rPr>
              <a:t>个上海人中，就有超过</a:t>
            </a:r>
            <a:r>
              <a:rPr lang="en-US" altLang="zh-CN" sz="18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lt"/>
              </a:rPr>
              <a:t>1</a:t>
            </a:r>
            <a:r>
              <a:rPr lang="zh-CN" altLang="en-US" sz="18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lt"/>
              </a:rPr>
              <a:t>人</a:t>
            </a:r>
            <a:r>
              <a:rPr lang="zh-CN" altLang="en-US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lt"/>
              </a:rPr>
              <a:t>是</a:t>
            </a:r>
            <a:r>
              <a:rPr lang="zh-CN" altLang="en-US" sz="18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lt"/>
              </a:rPr>
              <a:t>癌症患者</a:t>
            </a:r>
            <a:r>
              <a:rPr lang="zh-CN" altLang="en-US" sz="18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lt"/>
              </a:rPr>
              <a:t>。</a:t>
            </a:r>
            <a:endParaRPr lang="zh-CN" altLang="en-US" sz="1800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lt"/>
            </a:endParaRPr>
          </a:p>
        </p:txBody>
      </p:sp>
      <p:grpSp>
        <p:nvGrpSpPr>
          <p:cNvPr id="4166" name="组合 4165"/>
          <p:cNvGrpSpPr/>
          <p:nvPr/>
        </p:nvGrpSpPr>
        <p:grpSpPr>
          <a:xfrm>
            <a:off x="708755" y="682002"/>
            <a:ext cx="798769" cy="1477772"/>
            <a:chOff x="869393" y="521364"/>
            <a:chExt cx="798769" cy="1477772"/>
          </a:xfrm>
        </p:grpSpPr>
        <p:grpSp>
          <p:nvGrpSpPr>
            <p:cNvPr id="52" name="Group 47"/>
            <p:cNvGrpSpPr>
              <a:grpSpLocks noChangeAspect="1"/>
            </p:cNvGrpSpPr>
            <p:nvPr/>
          </p:nvGrpSpPr>
          <p:grpSpPr bwMode="auto">
            <a:xfrm>
              <a:off x="869393" y="521364"/>
              <a:ext cx="798769" cy="1477772"/>
              <a:chOff x="3451" y="-512"/>
              <a:chExt cx="827" cy="1530"/>
            </a:xfrm>
          </p:grpSpPr>
          <p:sp>
            <p:nvSpPr>
              <p:cNvPr id="54" name="Rectangle 48"/>
              <p:cNvSpPr>
                <a:spLocks noChangeArrowheads="1"/>
              </p:cNvSpPr>
              <p:nvPr/>
            </p:nvSpPr>
            <p:spPr bwMode="auto">
              <a:xfrm>
                <a:off x="3640" y="-308"/>
                <a:ext cx="450" cy="9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Rectangle 49"/>
              <p:cNvSpPr>
                <a:spLocks noChangeArrowheads="1"/>
              </p:cNvSpPr>
              <p:nvPr/>
            </p:nvSpPr>
            <p:spPr bwMode="auto">
              <a:xfrm>
                <a:off x="3640" y="-308"/>
                <a:ext cx="45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Rectangle 50"/>
              <p:cNvSpPr>
                <a:spLocks noChangeArrowheads="1"/>
              </p:cNvSpPr>
              <p:nvPr/>
            </p:nvSpPr>
            <p:spPr bwMode="auto">
              <a:xfrm>
                <a:off x="3768" y="-512"/>
                <a:ext cx="26" cy="216"/>
              </a:xfrm>
              <a:prstGeom prst="rect">
                <a:avLst/>
              </a:prstGeom>
              <a:solidFill>
                <a:srgbClr val="F56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Rectangle 51"/>
              <p:cNvSpPr>
                <a:spLocks noChangeArrowheads="1"/>
              </p:cNvSpPr>
              <p:nvPr/>
            </p:nvSpPr>
            <p:spPr bwMode="auto">
              <a:xfrm>
                <a:off x="3811" y="-512"/>
                <a:ext cx="26" cy="216"/>
              </a:xfrm>
              <a:prstGeom prst="rect">
                <a:avLst/>
              </a:prstGeom>
              <a:solidFill>
                <a:srgbClr val="F56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Rectangle 52"/>
              <p:cNvSpPr>
                <a:spLocks noChangeArrowheads="1"/>
              </p:cNvSpPr>
              <p:nvPr/>
            </p:nvSpPr>
            <p:spPr bwMode="auto">
              <a:xfrm>
                <a:off x="3854" y="-512"/>
                <a:ext cx="12" cy="216"/>
              </a:xfrm>
              <a:prstGeom prst="rect">
                <a:avLst/>
              </a:prstGeom>
              <a:solidFill>
                <a:srgbClr val="F56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Rectangle 53"/>
              <p:cNvSpPr>
                <a:spLocks noChangeArrowheads="1"/>
              </p:cNvSpPr>
              <p:nvPr/>
            </p:nvSpPr>
            <p:spPr bwMode="auto">
              <a:xfrm>
                <a:off x="3854" y="-512"/>
                <a:ext cx="12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Rectangle 54"/>
              <p:cNvSpPr>
                <a:spLocks noChangeArrowheads="1"/>
              </p:cNvSpPr>
              <p:nvPr/>
            </p:nvSpPr>
            <p:spPr bwMode="auto">
              <a:xfrm>
                <a:off x="3725" y="-512"/>
                <a:ext cx="27" cy="216"/>
              </a:xfrm>
              <a:prstGeom prst="rect">
                <a:avLst/>
              </a:prstGeom>
              <a:solidFill>
                <a:srgbClr val="F56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55"/>
              <p:cNvSpPr/>
              <p:nvPr/>
            </p:nvSpPr>
            <p:spPr bwMode="auto">
              <a:xfrm>
                <a:off x="3640" y="-512"/>
                <a:ext cx="26" cy="216"/>
              </a:xfrm>
              <a:custGeom>
                <a:avLst/>
                <a:gdLst>
                  <a:gd name="T0" fmla="*/ 10 w 11"/>
                  <a:gd name="T1" fmla="*/ 0 h 91"/>
                  <a:gd name="T2" fmla="*/ 0 w 11"/>
                  <a:gd name="T3" fmla="*/ 2 h 91"/>
                  <a:gd name="T4" fmla="*/ 0 w 11"/>
                  <a:gd name="T5" fmla="*/ 89 h 91"/>
                  <a:gd name="T6" fmla="*/ 10 w 11"/>
                  <a:gd name="T7" fmla="*/ 91 h 91"/>
                  <a:gd name="T8" fmla="*/ 11 w 11"/>
                  <a:gd name="T9" fmla="*/ 91 h 91"/>
                  <a:gd name="T10" fmla="*/ 11 w 11"/>
                  <a:gd name="T11" fmla="*/ 0 h 91"/>
                  <a:gd name="T12" fmla="*/ 10 w 11"/>
                  <a:gd name="T1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91">
                    <a:moveTo>
                      <a:pt x="10" y="0"/>
                    </a:moveTo>
                    <a:cubicBezTo>
                      <a:pt x="6" y="0"/>
                      <a:pt x="3" y="0"/>
                      <a:pt x="0" y="2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3" y="90"/>
                      <a:pt x="6" y="91"/>
                      <a:pt x="10" y="91"/>
                    </a:cubicBezTo>
                    <a:cubicBezTo>
                      <a:pt x="11" y="91"/>
                      <a:pt x="11" y="91"/>
                      <a:pt x="11" y="91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56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56"/>
              <p:cNvSpPr/>
              <p:nvPr/>
            </p:nvSpPr>
            <p:spPr bwMode="auto">
              <a:xfrm>
                <a:off x="3599" y="-498"/>
                <a:ext cx="24" cy="185"/>
              </a:xfrm>
              <a:custGeom>
                <a:avLst/>
                <a:gdLst>
                  <a:gd name="T0" fmla="*/ 0 w 10"/>
                  <a:gd name="T1" fmla="*/ 21 h 78"/>
                  <a:gd name="T2" fmla="*/ 0 w 10"/>
                  <a:gd name="T3" fmla="*/ 58 h 78"/>
                  <a:gd name="T4" fmla="*/ 10 w 10"/>
                  <a:gd name="T5" fmla="*/ 78 h 78"/>
                  <a:gd name="T6" fmla="*/ 10 w 10"/>
                  <a:gd name="T7" fmla="*/ 0 h 78"/>
                  <a:gd name="T8" fmla="*/ 0 w 10"/>
                  <a:gd name="T9" fmla="*/ 2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8">
                    <a:moveTo>
                      <a:pt x="0" y="21"/>
                    </a:move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4" y="73"/>
                      <a:pt x="10" y="78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5"/>
                      <a:pt x="0" y="12"/>
                      <a:pt x="0" y="21"/>
                    </a:cubicBezTo>
                    <a:close/>
                  </a:path>
                </a:pathLst>
              </a:custGeom>
              <a:solidFill>
                <a:srgbClr val="F56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Rectangle 57"/>
              <p:cNvSpPr>
                <a:spLocks noChangeArrowheads="1"/>
              </p:cNvSpPr>
              <p:nvPr/>
            </p:nvSpPr>
            <p:spPr bwMode="auto">
              <a:xfrm>
                <a:off x="3682" y="-512"/>
                <a:ext cx="27" cy="216"/>
              </a:xfrm>
              <a:prstGeom prst="rect">
                <a:avLst/>
              </a:prstGeom>
              <a:solidFill>
                <a:srgbClr val="F56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6" name="Rectangle 58"/>
              <p:cNvSpPr>
                <a:spLocks noChangeArrowheads="1"/>
              </p:cNvSpPr>
              <p:nvPr/>
            </p:nvSpPr>
            <p:spPr bwMode="auto">
              <a:xfrm>
                <a:off x="3897" y="-512"/>
                <a:ext cx="26" cy="216"/>
              </a:xfrm>
              <a:prstGeom prst="rect">
                <a:avLst/>
              </a:prstGeom>
              <a:solidFill>
                <a:srgbClr val="F56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7" name="Rectangle 59"/>
              <p:cNvSpPr>
                <a:spLocks noChangeArrowheads="1"/>
              </p:cNvSpPr>
              <p:nvPr/>
            </p:nvSpPr>
            <p:spPr bwMode="auto">
              <a:xfrm>
                <a:off x="3897" y="-512"/>
                <a:ext cx="2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8" name="Rectangle 60"/>
              <p:cNvSpPr>
                <a:spLocks noChangeArrowheads="1"/>
              </p:cNvSpPr>
              <p:nvPr/>
            </p:nvSpPr>
            <p:spPr bwMode="auto">
              <a:xfrm>
                <a:off x="3866" y="-512"/>
                <a:ext cx="14" cy="216"/>
              </a:xfrm>
              <a:prstGeom prst="rect">
                <a:avLst/>
              </a:prstGeom>
              <a:solidFill>
                <a:srgbClr val="F56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9" name="Rectangle 61"/>
              <p:cNvSpPr>
                <a:spLocks noChangeArrowheads="1"/>
              </p:cNvSpPr>
              <p:nvPr/>
            </p:nvSpPr>
            <p:spPr bwMode="auto">
              <a:xfrm>
                <a:off x="3866" y="-512"/>
                <a:ext cx="14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0" name="Freeform 62"/>
              <p:cNvSpPr/>
              <p:nvPr/>
            </p:nvSpPr>
            <p:spPr bwMode="auto">
              <a:xfrm>
                <a:off x="4071" y="-512"/>
                <a:ext cx="26" cy="216"/>
              </a:xfrm>
              <a:custGeom>
                <a:avLst/>
                <a:gdLst>
                  <a:gd name="T0" fmla="*/ 0 w 11"/>
                  <a:gd name="T1" fmla="*/ 0 h 91"/>
                  <a:gd name="T2" fmla="*/ 0 w 11"/>
                  <a:gd name="T3" fmla="*/ 91 h 91"/>
                  <a:gd name="T4" fmla="*/ 11 w 11"/>
                  <a:gd name="T5" fmla="*/ 88 h 91"/>
                  <a:gd name="T6" fmla="*/ 11 w 11"/>
                  <a:gd name="T7" fmla="*/ 3 h 91"/>
                  <a:gd name="T8" fmla="*/ 0 w 11"/>
                  <a:gd name="T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1">
                    <a:moveTo>
                      <a:pt x="0" y="0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4" y="91"/>
                      <a:pt x="7" y="90"/>
                      <a:pt x="11" y="88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7" y="1"/>
                      <a:pt x="4" y="0"/>
                      <a:pt x="0" y="0"/>
                    </a:cubicBezTo>
                  </a:path>
                </a:pathLst>
              </a:custGeom>
              <a:solidFill>
                <a:srgbClr val="F56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1" name="Freeform 63"/>
              <p:cNvSpPr/>
              <p:nvPr/>
            </p:nvSpPr>
            <p:spPr bwMode="auto">
              <a:xfrm>
                <a:off x="4114" y="-493"/>
                <a:ext cx="16" cy="175"/>
              </a:xfrm>
              <a:custGeom>
                <a:avLst/>
                <a:gdLst>
                  <a:gd name="T0" fmla="*/ 0 w 7"/>
                  <a:gd name="T1" fmla="*/ 0 h 74"/>
                  <a:gd name="T2" fmla="*/ 0 w 7"/>
                  <a:gd name="T3" fmla="*/ 74 h 74"/>
                  <a:gd name="T4" fmla="*/ 7 w 7"/>
                  <a:gd name="T5" fmla="*/ 56 h 74"/>
                  <a:gd name="T6" fmla="*/ 7 w 7"/>
                  <a:gd name="T7" fmla="*/ 19 h 74"/>
                  <a:gd name="T8" fmla="*/ 0 w 7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4">
                    <a:moveTo>
                      <a:pt x="0" y="0"/>
                    </a:moveTo>
                    <a:cubicBezTo>
                      <a:pt x="0" y="74"/>
                      <a:pt x="0" y="74"/>
                      <a:pt x="0" y="74"/>
                    </a:cubicBezTo>
                    <a:cubicBezTo>
                      <a:pt x="4" y="69"/>
                      <a:pt x="7" y="63"/>
                      <a:pt x="7" y="5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1"/>
                      <a:pt x="4" y="5"/>
                      <a:pt x="0" y="0"/>
                    </a:cubicBezTo>
                  </a:path>
                </a:pathLst>
              </a:custGeom>
              <a:solidFill>
                <a:srgbClr val="F56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2" name="Rectangle 64"/>
              <p:cNvSpPr>
                <a:spLocks noChangeArrowheads="1"/>
              </p:cNvSpPr>
              <p:nvPr/>
            </p:nvSpPr>
            <p:spPr bwMode="auto">
              <a:xfrm>
                <a:off x="4028" y="-512"/>
                <a:ext cx="26" cy="216"/>
              </a:xfrm>
              <a:prstGeom prst="rect">
                <a:avLst/>
              </a:prstGeom>
              <a:solidFill>
                <a:srgbClr val="F56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3" name="Rectangle 65"/>
              <p:cNvSpPr>
                <a:spLocks noChangeArrowheads="1"/>
              </p:cNvSpPr>
              <p:nvPr/>
            </p:nvSpPr>
            <p:spPr bwMode="auto">
              <a:xfrm>
                <a:off x="4028" y="-512"/>
                <a:ext cx="2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4" name="Rectangle 66"/>
              <p:cNvSpPr>
                <a:spLocks noChangeArrowheads="1"/>
              </p:cNvSpPr>
              <p:nvPr/>
            </p:nvSpPr>
            <p:spPr bwMode="auto">
              <a:xfrm>
                <a:off x="3985" y="-512"/>
                <a:ext cx="26" cy="216"/>
              </a:xfrm>
              <a:prstGeom prst="rect">
                <a:avLst/>
              </a:prstGeom>
              <a:solidFill>
                <a:srgbClr val="F56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5" name="Rectangle 67"/>
              <p:cNvSpPr>
                <a:spLocks noChangeArrowheads="1"/>
              </p:cNvSpPr>
              <p:nvPr/>
            </p:nvSpPr>
            <p:spPr bwMode="auto">
              <a:xfrm>
                <a:off x="3985" y="-512"/>
                <a:ext cx="2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6" name="Rectangle 68"/>
              <p:cNvSpPr>
                <a:spLocks noChangeArrowheads="1"/>
              </p:cNvSpPr>
              <p:nvPr/>
            </p:nvSpPr>
            <p:spPr bwMode="auto">
              <a:xfrm>
                <a:off x="3940" y="-512"/>
                <a:ext cx="26" cy="216"/>
              </a:xfrm>
              <a:prstGeom prst="rect">
                <a:avLst/>
              </a:prstGeom>
              <a:solidFill>
                <a:srgbClr val="F56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7" name="Rectangle 69"/>
              <p:cNvSpPr>
                <a:spLocks noChangeArrowheads="1"/>
              </p:cNvSpPr>
              <p:nvPr/>
            </p:nvSpPr>
            <p:spPr bwMode="auto">
              <a:xfrm>
                <a:off x="3940" y="-512"/>
                <a:ext cx="2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8" name="Freeform 70"/>
              <p:cNvSpPr/>
              <p:nvPr/>
            </p:nvSpPr>
            <p:spPr bwMode="auto">
              <a:xfrm>
                <a:off x="3623" y="-507"/>
                <a:ext cx="17" cy="206"/>
              </a:xfrm>
              <a:custGeom>
                <a:avLst/>
                <a:gdLst>
                  <a:gd name="T0" fmla="*/ 0 w 7"/>
                  <a:gd name="T1" fmla="*/ 4 h 87"/>
                  <a:gd name="T2" fmla="*/ 0 w 7"/>
                  <a:gd name="T3" fmla="*/ 82 h 87"/>
                  <a:gd name="T4" fmla="*/ 7 w 7"/>
                  <a:gd name="T5" fmla="*/ 87 h 87"/>
                  <a:gd name="T6" fmla="*/ 7 w 7"/>
                  <a:gd name="T7" fmla="*/ 0 h 87"/>
                  <a:gd name="T8" fmla="*/ 0 w 7"/>
                  <a:gd name="T9" fmla="*/ 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7">
                    <a:moveTo>
                      <a:pt x="0" y="4"/>
                    </a:moveTo>
                    <a:cubicBezTo>
                      <a:pt x="0" y="82"/>
                      <a:pt x="0" y="82"/>
                      <a:pt x="0" y="82"/>
                    </a:cubicBezTo>
                    <a:cubicBezTo>
                      <a:pt x="2" y="84"/>
                      <a:pt x="4" y="86"/>
                      <a:pt x="7" y="87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2" y="2"/>
                      <a:pt x="0" y="4"/>
                    </a:cubicBezTo>
                    <a:close/>
                  </a:path>
                </a:pathLst>
              </a:custGeom>
              <a:solidFill>
                <a:srgbClr val="FA8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9" name="Rectangle 71"/>
              <p:cNvSpPr>
                <a:spLocks noChangeArrowheads="1"/>
              </p:cNvSpPr>
              <p:nvPr/>
            </p:nvSpPr>
            <p:spPr bwMode="auto">
              <a:xfrm>
                <a:off x="3666" y="-512"/>
                <a:ext cx="16" cy="216"/>
              </a:xfrm>
              <a:prstGeom prst="rect">
                <a:avLst/>
              </a:prstGeom>
              <a:solidFill>
                <a:srgbClr val="FA8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0" name="Rectangle 72"/>
              <p:cNvSpPr>
                <a:spLocks noChangeArrowheads="1"/>
              </p:cNvSpPr>
              <p:nvPr/>
            </p:nvSpPr>
            <p:spPr bwMode="auto">
              <a:xfrm>
                <a:off x="3709" y="-512"/>
                <a:ext cx="16" cy="216"/>
              </a:xfrm>
              <a:prstGeom prst="rect">
                <a:avLst/>
              </a:prstGeom>
              <a:solidFill>
                <a:srgbClr val="FA8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1" name="Rectangle 73"/>
              <p:cNvSpPr>
                <a:spLocks noChangeArrowheads="1"/>
              </p:cNvSpPr>
              <p:nvPr/>
            </p:nvSpPr>
            <p:spPr bwMode="auto">
              <a:xfrm>
                <a:off x="3752" y="-512"/>
                <a:ext cx="16" cy="216"/>
              </a:xfrm>
              <a:prstGeom prst="rect">
                <a:avLst/>
              </a:prstGeom>
              <a:solidFill>
                <a:srgbClr val="FA8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2" name="Rectangle 74"/>
              <p:cNvSpPr>
                <a:spLocks noChangeArrowheads="1"/>
              </p:cNvSpPr>
              <p:nvPr/>
            </p:nvSpPr>
            <p:spPr bwMode="auto">
              <a:xfrm>
                <a:off x="3794" y="-512"/>
                <a:ext cx="17" cy="216"/>
              </a:xfrm>
              <a:prstGeom prst="rect">
                <a:avLst/>
              </a:prstGeom>
              <a:solidFill>
                <a:srgbClr val="FA8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3" name="Rectangle 75"/>
              <p:cNvSpPr>
                <a:spLocks noChangeArrowheads="1"/>
              </p:cNvSpPr>
              <p:nvPr/>
            </p:nvSpPr>
            <p:spPr bwMode="auto">
              <a:xfrm>
                <a:off x="3837" y="-512"/>
                <a:ext cx="17" cy="216"/>
              </a:xfrm>
              <a:prstGeom prst="rect">
                <a:avLst/>
              </a:prstGeom>
              <a:solidFill>
                <a:srgbClr val="FA8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4" name="Rectangle 76"/>
              <p:cNvSpPr>
                <a:spLocks noChangeArrowheads="1"/>
              </p:cNvSpPr>
              <p:nvPr/>
            </p:nvSpPr>
            <p:spPr bwMode="auto">
              <a:xfrm>
                <a:off x="3880" y="-512"/>
                <a:ext cx="17" cy="216"/>
              </a:xfrm>
              <a:prstGeom prst="rect">
                <a:avLst/>
              </a:prstGeom>
              <a:solidFill>
                <a:srgbClr val="FA8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5" name="Rectangle 77"/>
              <p:cNvSpPr>
                <a:spLocks noChangeArrowheads="1"/>
              </p:cNvSpPr>
              <p:nvPr/>
            </p:nvSpPr>
            <p:spPr bwMode="auto">
              <a:xfrm>
                <a:off x="3880" y="-512"/>
                <a:ext cx="17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6" name="Rectangle 78"/>
              <p:cNvSpPr>
                <a:spLocks noChangeArrowheads="1"/>
              </p:cNvSpPr>
              <p:nvPr/>
            </p:nvSpPr>
            <p:spPr bwMode="auto">
              <a:xfrm>
                <a:off x="3923" y="-512"/>
                <a:ext cx="17" cy="216"/>
              </a:xfrm>
              <a:prstGeom prst="rect">
                <a:avLst/>
              </a:prstGeom>
              <a:solidFill>
                <a:srgbClr val="FA8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7" name="Rectangle 79"/>
              <p:cNvSpPr>
                <a:spLocks noChangeArrowheads="1"/>
              </p:cNvSpPr>
              <p:nvPr/>
            </p:nvSpPr>
            <p:spPr bwMode="auto">
              <a:xfrm>
                <a:off x="3923" y="-512"/>
                <a:ext cx="17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9" name="Rectangle 80"/>
              <p:cNvSpPr>
                <a:spLocks noChangeArrowheads="1"/>
              </p:cNvSpPr>
              <p:nvPr/>
            </p:nvSpPr>
            <p:spPr bwMode="auto">
              <a:xfrm>
                <a:off x="3966" y="-512"/>
                <a:ext cx="19" cy="216"/>
              </a:xfrm>
              <a:prstGeom prst="rect">
                <a:avLst/>
              </a:prstGeom>
              <a:solidFill>
                <a:srgbClr val="FA8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0" name="Rectangle 81"/>
              <p:cNvSpPr>
                <a:spLocks noChangeArrowheads="1"/>
              </p:cNvSpPr>
              <p:nvPr/>
            </p:nvSpPr>
            <p:spPr bwMode="auto">
              <a:xfrm>
                <a:off x="3966" y="-512"/>
                <a:ext cx="19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1" name="Rectangle 82"/>
              <p:cNvSpPr>
                <a:spLocks noChangeArrowheads="1"/>
              </p:cNvSpPr>
              <p:nvPr/>
            </p:nvSpPr>
            <p:spPr bwMode="auto">
              <a:xfrm>
                <a:off x="4011" y="-512"/>
                <a:ext cx="17" cy="216"/>
              </a:xfrm>
              <a:prstGeom prst="rect">
                <a:avLst/>
              </a:prstGeom>
              <a:solidFill>
                <a:srgbClr val="FA8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2" name="Rectangle 83"/>
              <p:cNvSpPr>
                <a:spLocks noChangeArrowheads="1"/>
              </p:cNvSpPr>
              <p:nvPr/>
            </p:nvSpPr>
            <p:spPr bwMode="auto">
              <a:xfrm>
                <a:off x="4011" y="-512"/>
                <a:ext cx="17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3" name="Freeform 84"/>
              <p:cNvSpPr/>
              <p:nvPr/>
            </p:nvSpPr>
            <p:spPr bwMode="auto">
              <a:xfrm>
                <a:off x="4054" y="-512"/>
                <a:ext cx="17" cy="216"/>
              </a:xfrm>
              <a:custGeom>
                <a:avLst/>
                <a:gdLst>
                  <a:gd name="T0" fmla="*/ 5 w 7"/>
                  <a:gd name="T1" fmla="*/ 0 h 91"/>
                  <a:gd name="T2" fmla="*/ 0 w 7"/>
                  <a:gd name="T3" fmla="*/ 0 h 91"/>
                  <a:gd name="T4" fmla="*/ 0 w 7"/>
                  <a:gd name="T5" fmla="*/ 91 h 91"/>
                  <a:gd name="T6" fmla="*/ 5 w 7"/>
                  <a:gd name="T7" fmla="*/ 91 h 91"/>
                  <a:gd name="T8" fmla="*/ 7 w 7"/>
                  <a:gd name="T9" fmla="*/ 91 h 91"/>
                  <a:gd name="T10" fmla="*/ 7 w 7"/>
                  <a:gd name="T11" fmla="*/ 0 h 91"/>
                  <a:gd name="T12" fmla="*/ 5 w 7"/>
                  <a:gd name="T1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91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6" y="91"/>
                      <a:pt x="6" y="91"/>
                      <a:pt x="7" y="9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</a:path>
                </a:pathLst>
              </a:custGeom>
              <a:solidFill>
                <a:srgbClr val="FA8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4" name="Freeform 85"/>
              <p:cNvSpPr/>
              <p:nvPr/>
            </p:nvSpPr>
            <p:spPr bwMode="auto">
              <a:xfrm>
                <a:off x="4097" y="-505"/>
                <a:ext cx="17" cy="202"/>
              </a:xfrm>
              <a:custGeom>
                <a:avLst/>
                <a:gdLst>
                  <a:gd name="T0" fmla="*/ 0 w 7"/>
                  <a:gd name="T1" fmla="*/ 0 h 85"/>
                  <a:gd name="T2" fmla="*/ 0 w 7"/>
                  <a:gd name="T3" fmla="*/ 85 h 85"/>
                  <a:gd name="T4" fmla="*/ 7 w 7"/>
                  <a:gd name="T5" fmla="*/ 79 h 85"/>
                  <a:gd name="T6" fmla="*/ 7 w 7"/>
                  <a:gd name="T7" fmla="*/ 5 h 85"/>
                  <a:gd name="T8" fmla="*/ 0 w 7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5">
                    <a:moveTo>
                      <a:pt x="0" y="0"/>
                    </a:moveTo>
                    <a:cubicBezTo>
                      <a:pt x="0" y="85"/>
                      <a:pt x="0" y="85"/>
                      <a:pt x="0" y="85"/>
                    </a:cubicBezTo>
                    <a:cubicBezTo>
                      <a:pt x="2" y="83"/>
                      <a:pt x="5" y="82"/>
                      <a:pt x="7" y="7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3"/>
                      <a:pt x="2" y="1"/>
                      <a:pt x="0" y="0"/>
                    </a:cubicBezTo>
                  </a:path>
                </a:pathLst>
              </a:custGeom>
              <a:solidFill>
                <a:srgbClr val="FA8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5" name="Rectangle 86"/>
              <p:cNvSpPr>
                <a:spLocks noChangeArrowheads="1"/>
              </p:cNvSpPr>
              <p:nvPr/>
            </p:nvSpPr>
            <p:spPr bwMode="auto">
              <a:xfrm>
                <a:off x="3897" y="-512"/>
                <a:ext cx="26" cy="216"/>
              </a:xfrm>
              <a:prstGeom prst="rect">
                <a:avLst/>
              </a:prstGeom>
              <a:solidFill>
                <a:srgbClr val="F1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6" name="Rectangle 87"/>
              <p:cNvSpPr>
                <a:spLocks noChangeArrowheads="1"/>
              </p:cNvSpPr>
              <p:nvPr/>
            </p:nvSpPr>
            <p:spPr bwMode="auto">
              <a:xfrm>
                <a:off x="3897" y="-512"/>
                <a:ext cx="2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7" name="Rectangle 88"/>
              <p:cNvSpPr>
                <a:spLocks noChangeArrowheads="1"/>
              </p:cNvSpPr>
              <p:nvPr/>
            </p:nvSpPr>
            <p:spPr bwMode="auto">
              <a:xfrm>
                <a:off x="3866" y="-512"/>
                <a:ext cx="14" cy="216"/>
              </a:xfrm>
              <a:prstGeom prst="rect">
                <a:avLst/>
              </a:prstGeom>
              <a:solidFill>
                <a:srgbClr val="F1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8" name="Rectangle 89"/>
              <p:cNvSpPr>
                <a:spLocks noChangeArrowheads="1"/>
              </p:cNvSpPr>
              <p:nvPr/>
            </p:nvSpPr>
            <p:spPr bwMode="auto">
              <a:xfrm>
                <a:off x="3866" y="-512"/>
                <a:ext cx="14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9" name="Freeform 90"/>
              <p:cNvSpPr/>
              <p:nvPr/>
            </p:nvSpPr>
            <p:spPr bwMode="auto">
              <a:xfrm>
                <a:off x="4071" y="-512"/>
                <a:ext cx="26" cy="216"/>
              </a:xfrm>
              <a:custGeom>
                <a:avLst/>
                <a:gdLst>
                  <a:gd name="T0" fmla="*/ 0 w 11"/>
                  <a:gd name="T1" fmla="*/ 0 h 91"/>
                  <a:gd name="T2" fmla="*/ 0 w 11"/>
                  <a:gd name="T3" fmla="*/ 91 h 91"/>
                  <a:gd name="T4" fmla="*/ 0 w 11"/>
                  <a:gd name="T5" fmla="*/ 91 h 91"/>
                  <a:gd name="T6" fmla="*/ 11 w 11"/>
                  <a:gd name="T7" fmla="*/ 88 h 91"/>
                  <a:gd name="T8" fmla="*/ 11 w 11"/>
                  <a:gd name="T9" fmla="*/ 3 h 91"/>
                  <a:gd name="T10" fmla="*/ 0 w 11"/>
                  <a:gd name="T1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91">
                    <a:moveTo>
                      <a:pt x="0" y="0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4" y="91"/>
                      <a:pt x="7" y="90"/>
                      <a:pt x="11" y="88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7" y="1"/>
                      <a:pt x="4" y="0"/>
                      <a:pt x="0" y="0"/>
                    </a:cubicBezTo>
                  </a:path>
                </a:pathLst>
              </a:custGeom>
              <a:solidFill>
                <a:srgbClr val="F1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0" name="Freeform 91"/>
              <p:cNvSpPr/>
              <p:nvPr/>
            </p:nvSpPr>
            <p:spPr bwMode="auto">
              <a:xfrm>
                <a:off x="4114" y="-493"/>
                <a:ext cx="16" cy="175"/>
              </a:xfrm>
              <a:custGeom>
                <a:avLst/>
                <a:gdLst>
                  <a:gd name="T0" fmla="*/ 0 w 7"/>
                  <a:gd name="T1" fmla="*/ 0 h 74"/>
                  <a:gd name="T2" fmla="*/ 0 w 7"/>
                  <a:gd name="T3" fmla="*/ 74 h 74"/>
                  <a:gd name="T4" fmla="*/ 0 w 7"/>
                  <a:gd name="T5" fmla="*/ 74 h 74"/>
                  <a:gd name="T6" fmla="*/ 7 w 7"/>
                  <a:gd name="T7" fmla="*/ 56 h 74"/>
                  <a:gd name="T8" fmla="*/ 7 w 7"/>
                  <a:gd name="T9" fmla="*/ 19 h 74"/>
                  <a:gd name="T10" fmla="*/ 0 w 7"/>
                  <a:gd name="T1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74">
                    <a:moveTo>
                      <a:pt x="0" y="0"/>
                    </a:move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4" y="69"/>
                      <a:pt x="7" y="63"/>
                      <a:pt x="7" y="5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1"/>
                      <a:pt x="4" y="5"/>
                      <a:pt x="0" y="0"/>
                    </a:cubicBezTo>
                  </a:path>
                </a:pathLst>
              </a:custGeom>
              <a:solidFill>
                <a:srgbClr val="F1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1" name="Rectangle 92"/>
              <p:cNvSpPr>
                <a:spLocks noChangeArrowheads="1"/>
              </p:cNvSpPr>
              <p:nvPr/>
            </p:nvSpPr>
            <p:spPr bwMode="auto">
              <a:xfrm>
                <a:off x="4028" y="-512"/>
                <a:ext cx="26" cy="216"/>
              </a:xfrm>
              <a:prstGeom prst="rect">
                <a:avLst/>
              </a:prstGeom>
              <a:solidFill>
                <a:srgbClr val="F1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2" name="Rectangle 93"/>
              <p:cNvSpPr>
                <a:spLocks noChangeArrowheads="1"/>
              </p:cNvSpPr>
              <p:nvPr/>
            </p:nvSpPr>
            <p:spPr bwMode="auto">
              <a:xfrm>
                <a:off x="4028" y="-512"/>
                <a:ext cx="2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3" name="Rectangle 94"/>
              <p:cNvSpPr>
                <a:spLocks noChangeArrowheads="1"/>
              </p:cNvSpPr>
              <p:nvPr/>
            </p:nvSpPr>
            <p:spPr bwMode="auto">
              <a:xfrm>
                <a:off x="3985" y="-512"/>
                <a:ext cx="26" cy="216"/>
              </a:xfrm>
              <a:prstGeom prst="rect">
                <a:avLst/>
              </a:prstGeom>
              <a:solidFill>
                <a:srgbClr val="F1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4" name="Rectangle 95"/>
              <p:cNvSpPr>
                <a:spLocks noChangeArrowheads="1"/>
              </p:cNvSpPr>
              <p:nvPr/>
            </p:nvSpPr>
            <p:spPr bwMode="auto">
              <a:xfrm>
                <a:off x="3985" y="-512"/>
                <a:ext cx="2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5" name="Rectangle 96"/>
              <p:cNvSpPr>
                <a:spLocks noChangeArrowheads="1"/>
              </p:cNvSpPr>
              <p:nvPr/>
            </p:nvSpPr>
            <p:spPr bwMode="auto">
              <a:xfrm>
                <a:off x="3940" y="-512"/>
                <a:ext cx="26" cy="216"/>
              </a:xfrm>
              <a:prstGeom prst="rect">
                <a:avLst/>
              </a:prstGeom>
              <a:solidFill>
                <a:srgbClr val="F1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6" name="Rectangle 97"/>
              <p:cNvSpPr>
                <a:spLocks noChangeArrowheads="1"/>
              </p:cNvSpPr>
              <p:nvPr/>
            </p:nvSpPr>
            <p:spPr bwMode="auto">
              <a:xfrm>
                <a:off x="3940" y="-512"/>
                <a:ext cx="2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7" name="Rectangle 98"/>
              <p:cNvSpPr>
                <a:spLocks noChangeArrowheads="1"/>
              </p:cNvSpPr>
              <p:nvPr/>
            </p:nvSpPr>
            <p:spPr bwMode="auto">
              <a:xfrm>
                <a:off x="3880" y="-512"/>
                <a:ext cx="17" cy="216"/>
              </a:xfrm>
              <a:prstGeom prst="rect">
                <a:avLst/>
              </a:prstGeom>
              <a:solidFill>
                <a:srgbClr val="F866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8" name="Rectangle 99"/>
              <p:cNvSpPr>
                <a:spLocks noChangeArrowheads="1"/>
              </p:cNvSpPr>
              <p:nvPr/>
            </p:nvSpPr>
            <p:spPr bwMode="auto">
              <a:xfrm>
                <a:off x="3880" y="-512"/>
                <a:ext cx="17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9" name="Rectangle 100"/>
              <p:cNvSpPr>
                <a:spLocks noChangeArrowheads="1"/>
              </p:cNvSpPr>
              <p:nvPr/>
            </p:nvSpPr>
            <p:spPr bwMode="auto">
              <a:xfrm>
                <a:off x="3923" y="-512"/>
                <a:ext cx="17" cy="216"/>
              </a:xfrm>
              <a:prstGeom prst="rect">
                <a:avLst/>
              </a:prstGeom>
              <a:solidFill>
                <a:srgbClr val="F866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0" name="Rectangle 101"/>
              <p:cNvSpPr>
                <a:spLocks noChangeArrowheads="1"/>
              </p:cNvSpPr>
              <p:nvPr/>
            </p:nvSpPr>
            <p:spPr bwMode="auto">
              <a:xfrm>
                <a:off x="3923" y="-512"/>
                <a:ext cx="17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1" name="Rectangle 102"/>
              <p:cNvSpPr>
                <a:spLocks noChangeArrowheads="1"/>
              </p:cNvSpPr>
              <p:nvPr/>
            </p:nvSpPr>
            <p:spPr bwMode="auto">
              <a:xfrm>
                <a:off x="3966" y="-512"/>
                <a:ext cx="19" cy="216"/>
              </a:xfrm>
              <a:prstGeom prst="rect">
                <a:avLst/>
              </a:prstGeom>
              <a:solidFill>
                <a:srgbClr val="F866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2" name="Rectangle 103"/>
              <p:cNvSpPr>
                <a:spLocks noChangeArrowheads="1"/>
              </p:cNvSpPr>
              <p:nvPr/>
            </p:nvSpPr>
            <p:spPr bwMode="auto">
              <a:xfrm>
                <a:off x="3966" y="-512"/>
                <a:ext cx="19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3" name="Rectangle 104"/>
              <p:cNvSpPr>
                <a:spLocks noChangeArrowheads="1"/>
              </p:cNvSpPr>
              <p:nvPr/>
            </p:nvSpPr>
            <p:spPr bwMode="auto">
              <a:xfrm>
                <a:off x="4011" y="-512"/>
                <a:ext cx="17" cy="216"/>
              </a:xfrm>
              <a:prstGeom prst="rect">
                <a:avLst/>
              </a:prstGeom>
              <a:solidFill>
                <a:srgbClr val="F866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4" name="Rectangle 105"/>
              <p:cNvSpPr>
                <a:spLocks noChangeArrowheads="1"/>
              </p:cNvSpPr>
              <p:nvPr/>
            </p:nvSpPr>
            <p:spPr bwMode="auto">
              <a:xfrm>
                <a:off x="4011" y="-512"/>
                <a:ext cx="17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5" name="Freeform 106"/>
              <p:cNvSpPr/>
              <p:nvPr/>
            </p:nvSpPr>
            <p:spPr bwMode="auto">
              <a:xfrm>
                <a:off x="4054" y="-512"/>
                <a:ext cx="17" cy="216"/>
              </a:xfrm>
              <a:custGeom>
                <a:avLst/>
                <a:gdLst>
                  <a:gd name="T0" fmla="*/ 5 w 7"/>
                  <a:gd name="T1" fmla="*/ 0 h 91"/>
                  <a:gd name="T2" fmla="*/ 0 w 7"/>
                  <a:gd name="T3" fmla="*/ 0 h 91"/>
                  <a:gd name="T4" fmla="*/ 0 w 7"/>
                  <a:gd name="T5" fmla="*/ 91 h 91"/>
                  <a:gd name="T6" fmla="*/ 5 w 7"/>
                  <a:gd name="T7" fmla="*/ 91 h 91"/>
                  <a:gd name="T8" fmla="*/ 7 w 7"/>
                  <a:gd name="T9" fmla="*/ 91 h 91"/>
                  <a:gd name="T10" fmla="*/ 7 w 7"/>
                  <a:gd name="T11" fmla="*/ 0 h 91"/>
                  <a:gd name="T12" fmla="*/ 5 w 7"/>
                  <a:gd name="T1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91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6" y="91"/>
                      <a:pt x="6" y="91"/>
                      <a:pt x="7" y="9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</a:path>
                </a:pathLst>
              </a:custGeom>
              <a:solidFill>
                <a:srgbClr val="F866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6" name="Freeform 107"/>
              <p:cNvSpPr/>
              <p:nvPr/>
            </p:nvSpPr>
            <p:spPr bwMode="auto">
              <a:xfrm>
                <a:off x="4097" y="-505"/>
                <a:ext cx="17" cy="202"/>
              </a:xfrm>
              <a:custGeom>
                <a:avLst/>
                <a:gdLst>
                  <a:gd name="T0" fmla="*/ 0 w 7"/>
                  <a:gd name="T1" fmla="*/ 0 h 85"/>
                  <a:gd name="T2" fmla="*/ 0 w 7"/>
                  <a:gd name="T3" fmla="*/ 85 h 85"/>
                  <a:gd name="T4" fmla="*/ 7 w 7"/>
                  <a:gd name="T5" fmla="*/ 79 h 85"/>
                  <a:gd name="T6" fmla="*/ 7 w 7"/>
                  <a:gd name="T7" fmla="*/ 5 h 85"/>
                  <a:gd name="T8" fmla="*/ 0 w 7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5">
                    <a:moveTo>
                      <a:pt x="0" y="0"/>
                    </a:moveTo>
                    <a:cubicBezTo>
                      <a:pt x="0" y="85"/>
                      <a:pt x="0" y="85"/>
                      <a:pt x="0" y="85"/>
                    </a:cubicBezTo>
                    <a:cubicBezTo>
                      <a:pt x="2" y="83"/>
                      <a:pt x="5" y="82"/>
                      <a:pt x="7" y="7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3"/>
                      <a:pt x="2" y="1"/>
                      <a:pt x="0" y="0"/>
                    </a:cubicBezTo>
                  </a:path>
                </a:pathLst>
              </a:custGeom>
              <a:solidFill>
                <a:srgbClr val="F866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7" name="Freeform 108"/>
              <p:cNvSpPr/>
              <p:nvPr/>
            </p:nvSpPr>
            <p:spPr bwMode="auto">
              <a:xfrm>
                <a:off x="3451" y="-218"/>
                <a:ext cx="403" cy="1236"/>
              </a:xfrm>
              <a:custGeom>
                <a:avLst/>
                <a:gdLst>
                  <a:gd name="T0" fmla="*/ 27 w 169"/>
                  <a:gd name="T1" fmla="*/ 0 h 521"/>
                  <a:gd name="T2" fmla="*/ 0 w 169"/>
                  <a:gd name="T3" fmla="*/ 27 h 521"/>
                  <a:gd name="T4" fmla="*/ 0 w 169"/>
                  <a:gd name="T5" fmla="*/ 494 h 521"/>
                  <a:gd name="T6" fmla="*/ 27 w 169"/>
                  <a:gd name="T7" fmla="*/ 521 h 521"/>
                  <a:gd name="T8" fmla="*/ 169 w 169"/>
                  <a:gd name="T9" fmla="*/ 521 h 521"/>
                  <a:gd name="T10" fmla="*/ 169 w 169"/>
                  <a:gd name="T11" fmla="*/ 0 h 521"/>
                  <a:gd name="T12" fmla="*/ 27 w 169"/>
                  <a:gd name="T13" fmla="*/ 0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" h="521">
                    <a:moveTo>
                      <a:pt x="27" y="0"/>
                    </a:moveTo>
                    <a:cubicBezTo>
                      <a:pt x="12" y="0"/>
                      <a:pt x="0" y="13"/>
                      <a:pt x="0" y="27"/>
                    </a:cubicBezTo>
                    <a:cubicBezTo>
                      <a:pt x="0" y="494"/>
                      <a:pt x="0" y="494"/>
                      <a:pt x="0" y="494"/>
                    </a:cubicBezTo>
                    <a:cubicBezTo>
                      <a:pt x="0" y="509"/>
                      <a:pt x="12" y="521"/>
                      <a:pt x="27" y="521"/>
                    </a:cubicBezTo>
                    <a:cubicBezTo>
                      <a:pt x="169" y="521"/>
                      <a:pt x="169" y="521"/>
                      <a:pt x="169" y="521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8" name="Freeform 109"/>
              <p:cNvSpPr/>
              <p:nvPr/>
            </p:nvSpPr>
            <p:spPr bwMode="auto">
              <a:xfrm>
                <a:off x="3854" y="-218"/>
                <a:ext cx="424" cy="1236"/>
              </a:xfrm>
              <a:custGeom>
                <a:avLst/>
                <a:gdLst>
                  <a:gd name="T0" fmla="*/ 152 w 178"/>
                  <a:gd name="T1" fmla="*/ 0 h 521"/>
                  <a:gd name="T2" fmla="*/ 0 w 178"/>
                  <a:gd name="T3" fmla="*/ 0 h 521"/>
                  <a:gd name="T4" fmla="*/ 0 w 178"/>
                  <a:gd name="T5" fmla="*/ 521 h 521"/>
                  <a:gd name="T6" fmla="*/ 152 w 178"/>
                  <a:gd name="T7" fmla="*/ 521 h 521"/>
                  <a:gd name="T8" fmla="*/ 178 w 178"/>
                  <a:gd name="T9" fmla="*/ 494 h 521"/>
                  <a:gd name="T10" fmla="*/ 178 w 178"/>
                  <a:gd name="T11" fmla="*/ 27 h 521"/>
                  <a:gd name="T12" fmla="*/ 152 w 178"/>
                  <a:gd name="T13" fmla="*/ 0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8" h="521">
                    <a:moveTo>
                      <a:pt x="15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21"/>
                      <a:pt x="0" y="521"/>
                      <a:pt x="0" y="521"/>
                    </a:cubicBezTo>
                    <a:cubicBezTo>
                      <a:pt x="152" y="521"/>
                      <a:pt x="152" y="521"/>
                      <a:pt x="152" y="521"/>
                    </a:cubicBezTo>
                    <a:cubicBezTo>
                      <a:pt x="166" y="521"/>
                      <a:pt x="178" y="509"/>
                      <a:pt x="178" y="494"/>
                    </a:cubicBezTo>
                    <a:cubicBezTo>
                      <a:pt x="178" y="27"/>
                      <a:pt x="178" y="27"/>
                      <a:pt x="178" y="27"/>
                    </a:cubicBezTo>
                    <a:cubicBezTo>
                      <a:pt x="178" y="13"/>
                      <a:pt x="166" y="0"/>
                      <a:pt x="152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9" name="Freeform 110"/>
              <p:cNvSpPr/>
              <p:nvPr/>
            </p:nvSpPr>
            <p:spPr bwMode="auto">
              <a:xfrm>
                <a:off x="3547" y="-54"/>
                <a:ext cx="307" cy="908"/>
              </a:xfrm>
              <a:custGeom>
                <a:avLst/>
                <a:gdLst>
                  <a:gd name="T0" fmla="*/ 27 w 129"/>
                  <a:gd name="T1" fmla="*/ 0 h 383"/>
                  <a:gd name="T2" fmla="*/ 0 w 129"/>
                  <a:gd name="T3" fmla="*/ 27 h 383"/>
                  <a:gd name="T4" fmla="*/ 0 w 129"/>
                  <a:gd name="T5" fmla="*/ 356 h 383"/>
                  <a:gd name="T6" fmla="*/ 27 w 129"/>
                  <a:gd name="T7" fmla="*/ 383 h 383"/>
                  <a:gd name="T8" fmla="*/ 129 w 129"/>
                  <a:gd name="T9" fmla="*/ 383 h 383"/>
                  <a:gd name="T10" fmla="*/ 129 w 129"/>
                  <a:gd name="T11" fmla="*/ 0 h 383"/>
                  <a:gd name="T12" fmla="*/ 27 w 129"/>
                  <a:gd name="T13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383">
                    <a:moveTo>
                      <a:pt x="27" y="0"/>
                    </a:moveTo>
                    <a:cubicBezTo>
                      <a:pt x="12" y="0"/>
                      <a:pt x="0" y="12"/>
                      <a:pt x="0" y="27"/>
                    </a:cubicBezTo>
                    <a:cubicBezTo>
                      <a:pt x="0" y="356"/>
                      <a:pt x="0" y="356"/>
                      <a:pt x="0" y="356"/>
                    </a:cubicBezTo>
                    <a:cubicBezTo>
                      <a:pt x="0" y="371"/>
                      <a:pt x="12" y="383"/>
                      <a:pt x="27" y="383"/>
                    </a:cubicBezTo>
                    <a:cubicBezTo>
                      <a:pt x="129" y="383"/>
                      <a:pt x="129" y="383"/>
                      <a:pt x="129" y="383"/>
                    </a:cubicBezTo>
                    <a:cubicBezTo>
                      <a:pt x="129" y="0"/>
                      <a:pt x="129" y="0"/>
                      <a:pt x="129" y="0"/>
                    </a:cubicBez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EB6C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0" name="Freeform 111"/>
              <p:cNvSpPr/>
              <p:nvPr/>
            </p:nvSpPr>
            <p:spPr bwMode="auto">
              <a:xfrm>
                <a:off x="3854" y="-54"/>
                <a:ext cx="307" cy="908"/>
              </a:xfrm>
              <a:custGeom>
                <a:avLst/>
                <a:gdLst>
                  <a:gd name="T0" fmla="*/ 102 w 129"/>
                  <a:gd name="T1" fmla="*/ 0 h 383"/>
                  <a:gd name="T2" fmla="*/ 0 w 129"/>
                  <a:gd name="T3" fmla="*/ 0 h 383"/>
                  <a:gd name="T4" fmla="*/ 0 w 129"/>
                  <a:gd name="T5" fmla="*/ 383 h 383"/>
                  <a:gd name="T6" fmla="*/ 102 w 129"/>
                  <a:gd name="T7" fmla="*/ 383 h 383"/>
                  <a:gd name="T8" fmla="*/ 129 w 129"/>
                  <a:gd name="T9" fmla="*/ 356 h 383"/>
                  <a:gd name="T10" fmla="*/ 129 w 129"/>
                  <a:gd name="T11" fmla="*/ 27 h 383"/>
                  <a:gd name="T12" fmla="*/ 102 w 129"/>
                  <a:gd name="T13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383">
                    <a:moveTo>
                      <a:pt x="10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3"/>
                      <a:pt x="0" y="383"/>
                      <a:pt x="0" y="383"/>
                    </a:cubicBezTo>
                    <a:cubicBezTo>
                      <a:pt x="102" y="383"/>
                      <a:pt x="102" y="383"/>
                      <a:pt x="102" y="383"/>
                    </a:cubicBezTo>
                    <a:cubicBezTo>
                      <a:pt x="117" y="383"/>
                      <a:pt x="129" y="371"/>
                      <a:pt x="129" y="356"/>
                    </a:cubicBezTo>
                    <a:cubicBezTo>
                      <a:pt x="129" y="27"/>
                      <a:pt x="129" y="27"/>
                      <a:pt x="129" y="27"/>
                    </a:cubicBezTo>
                    <a:cubicBezTo>
                      <a:pt x="129" y="12"/>
                      <a:pt x="117" y="0"/>
                      <a:pt x="102" y="0"/>
                    </a:cubicBezTo>
                  </a:path>
                </a:pathLst>
              </a:custGeom>
              <a:solidFill>
                <a:srgbClr val="D461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0" name="Rectangle 121"/>
              <p:cNvSpPr>
                <a:spLocks noChangeArrowheads="1"/>
              </p:cNvSpPr>
              <p:nvPr/>
            </p:nvSpPr>
            <p:spPr bwMode="auto">
              <a:xfrm>
                <a:off x="3854" y="328"/>
                <a:ext cx="6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5" name="Freeform 126"/>
              <p:cNvSpPr/>
              <p:nvPr/>
            </p:nvSpPr>
            <p:spPr bwMode="auto">
              <a:xfrm>
                <a:off x="3854" y="328"/>
                <a:ext cx="69" cy="144"/>
              </a:xfrm>
              <a:custGeom>
                <a:avLst/>
                <a:gdLst>
                  <a:gd name="T0" fmla="*/ 69 w 69"/>
                  <a:gd name="T1" fmla="*/ 0 h 144"/>
                  <a:gd name="T2" fmla="*/ 69 w 69"/>
                  <a:gd name="T3" fmla="*/ 0 h 144"/>
                  <a:gd name="T4" fmla="*/ 0 w 69"/>
                  <a:gd name="T5" fmla="*/ 0 h 144"/>
                  <a:gd name="T6" fmla="*/ 0 w 69"/>
                  <a:gd name="T7" fmla="*/ 144 h 144"/>
                  <a:gd name="T8" fmla="*/ 69 w 69"/>
                  <a:gd name="T9" fmla="*/ 144 h 144"/>
                  <a:gd name="T10" fmla="*/ 69 w 69"/>
                  <a:gd name="T1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144">
                    <a:moveTo>
                      <a:pt x="69" y="0"/>
                    </a:moveTo>
                    <a:lnTo>
                      <a:pt x="69" y="0"/>
                    </a:lnTo>
                    <a:lnTo>
                      <a:pt x="0" y="0"/>
                    </a:lnTo>
                    <a:lnTo>
                      <a:pt x="0" y="144"/>
                    </a:lnTo>
                    <a:lnTo>
                      <a:pt x="69" y="144"/>
                    </a:lnTo>
                    <a:lnTo>
                      <a:pt x="6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5" name="任意多边形 14"/>
            <p:cNvSpPr/>
            <p:nvPr/>
          </p:nvSpPr>
          <p:spPr>
            <a:xfrm rot="5400000">
              <a:off x="1021491" y="1153639"/>
              <a:ext cx="448964" cy="448964"/>
            </a:xfrm>
            <a:custGeom>
              <a:avLst/>
              <a:gdLst>
                <a:gd name="connsiteX0" fmla="*/ 0 w 952500"/>
                <a:gd name="connsiteY0" fmla="*/ 607149 h 952500"/>
                <a:gd name="connsiteX1" fmla="*/ 0 w 952500"/>
                <a:gd name="connsiteY1" fmla="*/ 345351 h 952500"/>
                <a:gd name="connsiteX2" fmla="*/ 27851 w 952500"/>
                <a:gd name="connsiteY2" fmla="*/ 317500 h 952500"/>
                <a:gd name="connsiteX3" fmla="*/ 317500 w 952500"/>
                <a:gd name="connsiteY3" fmla="*/ 317500 h 952500"/>
                <a:gd name="connsiteX4" fmla="*/ 317500 w 952500"/>
                <a:gd name="connsiteY4" fmla="*/ 27851 h 952500"/>
                <a:gd name="connsiteX5" fmla="*/ 345351 w 952500"/>
                <a:gd name="connsiteY5" fmla="*/ 0 h 952500"/>
                <a:gd name="connsiteX6" fmla="*/ 607149 w 952500"/>
                <a:gd name="connsiteY6" fmla="*/ 0 h 952500"/>
                <a:gd name="connsiteX7" fmla="*/ 635000 w 952500"/>
                <a:gd name="connsiteY7" fmla="*/ 27851 h 952500"/>
                <a:gd name="connsiteX8" fmla="*/ 635000 w 952500"/>
                <a:gd name="connsiteY8" fmla="*/ 317500 h 952500"/>
                <a:gd name="connsiteX9" fmla="*/ 924649 w 952500"/>
                <a:gd name="connsiteY9" fmla="*/ 317500 h 952500"/>
                <a:gd name="connsiteX10" fmla="*/ 952500 w 952500"/>
                <a:gd name="connsiteY10" fmla="*/ 345351 h 952500"/>
                <a:gd name="connsiteX11" fmla="*/ 952500 w 952500"/>
                <a:gd name="connsiteY11" fmla="*/ 607149 h 952500"/>
                <a:gd name="connsiteX12" fmla="*/ 924649 w 952500"/>
                <a:gd name="connsiteY12" fmla="*/ 635000 h 952500"/>
                <a:gd name="connsiteX13" fmla="*/ 635000 w 952500"/>
                <a:gd name="connsiteY13" fmla="*/ 635000 h 952500"/>
                <a:gd name="connsiteX14" fmla="*/ 635000 w 952500"/>
                <a:gd name="connsiteY14" fmla="*/ 924649 h 952500"/>
                <a:gd name="connsiteX15" fmla="*/ 607149 w 952500"/>
                <a:gd name="connsiteY15" fmla="*/ 952500 h 952500"/>
                <a:gd name="connsiteX16" fmla="*/ 345351 w 952500"/>
                <a:gd name="connsiteY16" fmla="*/ 952500 h 952500"/>
                <a:gd name="connsiteX17" fmla="*/ 317500 w 952500"/>
                <a:gd name="connsiteY17" fmla="*/ 924649 h 952500"/>
                <a:gd name="connsiteX18" fmla="*/ 317500 w 952500"/>
                <a:gd name="connsiteY18" fmla="*/ 635000 h 952500"/>
                <a:gd name="connsiteX19" fmla="*/ 27851 w 952500"/>
                <a:gd name="connsiteY19" fmla="*/ 635000 h 952500"/>
                <a:gd name="connsiteX20" fmla="*/ 0 w 952500"/>
                <a:gd name="connsiteY20" fmla="*/ 607149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52500" h="952500">
                  <a:moveTo>
                    <a:pt x="0" y="607149"/>
                  </a:moveTo>
                  <a:lnTo>
                    <a:pt x="0" y="345351"/>
                  </a:lnTo>
                  <a:cubicBezTo>
                    <a:pt x="0" y="329969"/>
                    <a:pt x="12469" y="317500"/>
                    <a:pt x="27851" y="317500"/>
                  </a:cubicBezTo>
                  <a:lnTo>
                    <a:pt x="317500" y="317500"/>
                  </a:lnTo>
                  <a:lnTo>
                    <a:pt x="317500" y="27851"/>
                  </a:lnTo>
                  <a:cubicBezTo>
                    <a:pt x="317500" y="12469"/>
                    <a:pt x="329969" y="0"/>
                    <a:pt x="345351" y="0"/>
                  </a:cubicBezTo>
                  <a:lnTo>
                    <a:pt x="607149" y="0"/>
                  </a:lnTo>
                  <a:cubicBezTo>
                    <a:pt x="622531" y="0"/>
                    <a:pt x="635000" y="12469"/>
                    <a:pt x="635000" y="27851"/>
                  </a:cubicBezTo>
                  <a:lnTo>
                    <a:pt x="635000" y="317500"/>
                  </a:lnTo>
                  <a:lnTo>
                    <a:pt x="924649" y="317500"/>
                  </a:lnTo>
                  <a:cubicBezTo>
                    <a:pt x="940031" y="317500"/>
                    <a:pt x="952500" y="329969"/>
                    <a:pt x="952500" y="345351"/>
                  </a:cubicBezTo>
                  <a:lnTo>
                    <a:pt x="952500" y="607149"/>
                  </a:lnTo>
                  <a:cubicBezTo>
                    <a:pt x="952500" y="622531"/>
                    <a:pt x="940031" y="635000"/>
                    <a:pt x="924649" y="635000"/>
                  </a:cubicBezTo>
                  <a:lnTo>
                    <a:pt x="635000" y="635000"/>
                  </a:lnTo>
                  <a:lnTo>
                    <a:pt x="635000" y="924649"/>
                  </a:lnTo>
                  <a:cubicBezTo>
                    <a:pt x="635000" y="940031"/>
                    <a:pt x="622531" y="952500"/>
                    <a:pt x="607149" y="952500"/>
                  </a:cubicBezTo>
                  <a:lnTo>
                    <a:pt x="345351" y="952500"/>
                  </a:lnTo>
                  <a:cubicBezTo>
                    <a:pt x="329969" y="952500"/>
                    <a:pt x="317500" y="940031"/>
                    <a:pt x="317500" y="924649"/>
                  </a:cubicBezTo>
                  <a:lnTo>
                    <a:pt x="317500" y="635000"/>
                  </a:lnTo>
                  <a:lnTo>
                    <a:pt x="27851" y="635000"/>
                  </a:lnTo>
                  <a:cubicBezTo>
                    <a:pt x="12469" y="635000"/>
                    <a:pt x="0" y="622531"/>
                    <a:pt x="0" y="607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Group 32"/>
          <p:cNvGrpSpPr>
            <a:grpSpLocks noChangeAspect="1"/>
          </p:cNvGrpSpPr>
          <p:nvPr/>
        </p:nvGrpSpPr>
        <p:grpSpPr bwMode="auto">
          <a:xfrm>
            <a:off x="1259618" y="1606378"/>
            <a:ext cx="1517681" cy="553524"/>
            <a:chOff x="918" y="370"/>
            <a:chExt cx="1094" cy="399"/>
          </a:xfrm>
        </p:grpSpPr>
        <p:sp>
          <p:nvSpPr>
            <p:cNvPr id="39" name="Freeform 33"/>
            <p:cNvSpPr/>
            <p:nvPr/>
          </p:nvSpPr>
          <p:spPr bwMode="auto">
            <a:xfrm>
              <a:off x="918" y="596"/>
              <a:ext cx="456" cy="171"/>
            </a:xfrm>
            <a:custGeom>
              <a:avLst/>
              <a:gdLst>
                <a:gd name="T0" fmla="*/ 192 w 192"/>
                <a:gd name="T1" fmla="*/ 36 h 71"/>
                <a:gd name="T2" fmla="*/ 157 w 192"/>
                <a:gd name="T3" fmla="*/ 71 h 71"/>
                <a:gd name="T4" fmla="*/ 35 w 192"/>
                <a:gd name="T5" fmla="*/ 71 h 71"/>
                <a:gd name="T6" fmla="*/ 0 w 192"/>
                <a:gd name="T7" fmla="*/ 36 h 71"/>
                <a:gd name="T8" fmla="*/ 35 w 192"/>
                <a:gd name="T9" fmla="*/ 0 h 71"/>
                <a:gd name="T10" fmla="*/ 157 w 192"/>
                <a:gd name="T11" fmla="*/ 0 h 71"/>
                <a:gd name="T12" fmla="*/ 192 w 192"/>
                <a:gd name="T13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71">
                  <a:moveTo>
                    <a:pt x="192" y="36"/>
                  </a:moveTo>
                  <a:cubicBezTo>
                    <a:pt x="192" y="55"/>
                    <a:pt x="176" y="71"/>
                    <a:pt x="157" y="71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16" y="71"/>
                    <a:pt x="0" y="55"/>
                    <a:pt x="0" y="36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76" y="0"/>
                    <a:pt x="192" y="16"/>
                    <a:pt x="192" y="36"/>
                  </a:cubicBezTo>
                </a:path>
              </a:pathLst>
            </a:custGeom>
            <a:solidFill>
              <a:srgbClr val="F9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1146" y="596"/>
              <a:ext cx="228" cy="171"/>
            </a:xfrm>
            <a:custGeom>
              <a:avLst/>
              <a:gdLst>
                <a:gd name="T0" fmla="*/ 61 w 96"/>
                <a:gd name="T1" fmla="*/ 0 h 71"/>
                <a:gd name="T2" fmla="*/ 0 w 96"/>
                <a:gd name="T3" fmla="*/ 0 h 71"/>
                <a:gd name="T4" fmla="*/ 0 w 96"/>
                <a:gd name="T5" fmla="*/ 71 h 71"/>
                <a:gd name="T6" fmla="*/ 61 w 96"/>
                <a:gd name="T7" fmla="*/ 71 h 71"/>
                <a:gd name="T8" fmla="*/ 96 w 96"/>
                <a:gd name="T9" fmla="*/ 36 h 71"/>
                <a:gd name="T10" fmla="*/ 61 w 96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1">
                  <a:moveTo>
                    <a:pt x="6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80" y="71"/>
                    <a:pt x="96" y="55"/>
                    <a:pt x="96" y="36"/>
                  </a:cubicBezTo>
                  <a:cubicBezTo>
                    <a:pt x="96" y="16"/>
                    <a:pt x="80" y="0"/>
                    <a:pt x="61" y="0"/>
                  </a:cubicBezTo>
                </a:path>
              </a:pathLst>
            </a:custGeom>
            <a:solidFill>
              <a:srgbClr val="EB6C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918" y="683"/>
              <a:ext cx="228" cy="84"/>
            </a:xfrm>
            <a:custGeom>
              <a:avLst/>
              <a:gdLst>
                <a:gd name="T0" fmla="*/ 96 w 96"/>
                <a:gd name="T1" fmla="*/ 0 h 35"/>
                <a:gd name="T2" fmla="*/ 0 w 96"/>
                <a:gd name="T3" fmla="*/ 0 h 35"/>
                <a:gd name="T4" fmla="*/ 0 w 96"/>
                <a:gd name="T5" fmla="*/ 0 h 35"/>
                <a:gd name="T6" fmla="*/ 35 w 96"/>
                <a:gd name="T7" fmla="*/ 35 h 35"/>
                <a:gd name="T8" fmla="*/ 96 w 96"/>
                <a:gd name="T9" fmla="*/ 35 h 35"/>
                <a:gd name="T10" fmla="*/ 96 w 96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5">
                  <a:moveTo>
                    <a:pt x="9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16" y="35"/>
                    <a:pt x="35" y="35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rgbClr val="E5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6"/>
            <p:cNvSpPr/>
            <p:nvPr/>
          </p:nvSpPr>
          <p:spPr bwMode="auto">
            <a:xfrm>
              <a:off x="1146" y="683"/>
              <a:ext cx="228" cy="84"/>
            </a:xfrm>
            <a:custGeom>
              <a:avLst/>
              <a:gdLst>
                <a:gd name="T0" fmla="*/ 96 w 96"/>
                <a:gd name="T1" fmla="*/ 0 h 35"/>
                <a:gd name="T2" fmla="*/ 0 w 96"/>
                <a:gd name="T3" fmla="*/ 0 h 35"/>
                <a:gd name="T4" fmla="*/ 0 w 96"/>
                <a:gd name="T5" fmla="*/ 35 h 35"/>
                <a:gd name="T6" fmla="*/ 61 w 96"/>
                <a:gd name="T7" fmla="*/ 35 h 35"/>
                <a:gd name="T8" fmla="*/ 96 w 96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5">
                  <a:moveTo>
                    <a:pt x="9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80" y="35"/>
                    <a:pt x="96" y="19"/>
                    <a:pt x="96" y="0"/>
                  </a:cubicBezTo>
                </a:path>
              </a:pathLst>
            </a:custGeom>
            <a:solidFill>
              <a:srgbClr val="EB6C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7"/>
            <p:cNvSpPr/>
            <p:nvPr/>
          </p:nvSpPr>
          <p:spPr bwMode="auto">
            <a:xfrm>
              <a:off x="1555" y="598"/>
              <a:ext cx="457" cy="171"/>
            </a:xfrm>
            <a:custGeom>
              <a:avLst/>
              <a:gdLst>
                <a:gd name="T0" fmla="*/ 192 w 192"/>
                <a:gd name="T1" fmla="*/ 36 h 71"/>
                <a:gd name="T2" fmla="*/ 157 w 192"/>
                <a:gd name="T3" fmla="*/ 71 h 71"/>
                <a:gd name="T4" fmla="*/ 35 w 192"/>
                <a:gd name="T5" fmla="*/ 71 h 71"/>
                <a:gd name="T6" fmla="*/ 0 w 192"/>
                <a:gd name="T7" fmla="*/ 36 h 71"/>
                <a:gd name="T8" fmla="*/ 35 w 192"/>
                <a:gd name="T9" fmla="*/ 0 h 71"/>
                <a:gd name="T10" fmla="*/ 157 w 192"/>
                <a:gd name="T11" fmla="*/ 0 h 71"/>
                <a:gd name="T12" fmla="*/ 192 w 192"/>
                <a:gd name="T13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71">
                  <a:moveTo>
                    <a:pt x="192" y="36"/>
                  </a:moveTo>
                  <a:cubicBezTo>
                    <a:pt x="192" y="55"/>
                    <a:pt x="176" y="71"/>
                    <a:pt x="157" y="71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16" y="71"/>
                    <a:pt x="0" y="55"/>
                    <a:pt x="0" y="36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76" y="0"/>
                    <a:pt x="192" y="16"/>
                    <a:pt x="192" y="36"/>
                  </a:cubicBezTo>
                </a:path>
              </a:pathLst>
            </a:custGeom>
            <a:solidFill>
              <a:srgbClr val="F9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1784" y="598"/>
              <a:ext cx="228" cy="171"/>
            </a:xfrm>
            <a:custGeom>
              <a:avLst/>
              <a:gdLst>
                <a:gd name="T0" fmla="*/ 61 w 96"/>
                <a:gd name="T1" fmla="*/ 0 h 71"/>
                <a:gd name="T2" fmla="*/ 0 w 96"/>
                <a:gd name="T3" fmla="*/ 0 h 71"/>
                <a:gd name="T4" fmla="*/ 0 w 96"/>
                <a:gd name="T5" fmla="*/ 71 h 71"/>
                <a:gd name="T6" fmla="*/ 61 w 96"/>
                <a:gd name="T7" fmla="*/ 71 h 71"/>
                <a:gd name="T8" fmla="*/ 96 w 96"/>
                <a:gd name="T9" fmla="*/ 36 h 71"/>
                <a:gd name="T10" fmla="*/ 61 w 96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1">
                  <a:moveTo>
                    <a:pt x="6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80" y="71"/>
                    <a:pt x="96" y="55"/>
                    <a:pt x="96" y="36"/>
                  </a:cubicBezTo>
                  <a:cubicBezTo>
                    <a:pt x="96" y="16"/>
                    <a:pt x="80" y="0"/>
                    <a:pt x="61" y="0"/>
                  </a:cubicBezTo>
                </a:path>
              </a:pathLst>
            </a:custGeom>
            <a:solidFill>
              <a:srgbClr val="F1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1574" y="685"/>
              <a:ext cx="210" cy="84"/>
            </a:xfrm>
            <a:custGeom>
              <a:avLst/>
              <a:gdLst>
                <a:gd name="T0" fmla="*/ 88 w 88"/>
                <a:gd name="T1" fmla="*/ 0 h 35"/>
                <a:gd name="T2" fmla="*/ 16 w 88"/>
                <a:gd name="T3" fmla="*/ 0 h 35"/>
                <a:gd name="T4" fmla="*/ 6 w 88"/>
                <a:gd name="T5" fmla="*/ 18 h 35"/>
                <a:gd name="T6" fmla="*/ 6 w 88"/>
                <a:gd name="T7" fmla="*/ 18 h 35"/>
                <a:gd name="T8" fmla="*/ 6 w 88"/>
                <a:gd name="T9" fmla="*/ 18 h 35"/>
                <a:gd name="T10" fmla="*/ 6 w 88"/>
                <a:gd name="T11" fmla="*/ 18 h 35"/>
                <a:gd name="T12" fmla="*/ 0 w 88"/>
                <a:gd name="T13" fmla="*/ 23 h 35"/>
                <a:gd name="T14" fmla="*/ 27 w 88"/>
                <a:gd name="T15" fmla="*/ 35 h 35"/>
                <a:gd name="T16" fmla="*/ 88 w 88"/>
                <a:gd name="T17" fmla="*/ 35 h 35"/>
                <a:gd name="T18" fmla="*/ 88 w 88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35">
                  <a:moveTo>
                    <a:pt x="8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4" y="6"/>
                    <a:pt x="11" y="13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20"/>
                    <a:pt x="2" y="21"/>
                    <a:pt x="0" y="23"/>
                  </a:cubicBezTo>
                  <a:cubicBezTo>
                    <a:pt x="7" y="30"/>
                    <a:pt x="16" y="35"/>
                    <a:pt x="27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E5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0"/>
            <p:cNvSpPr/>
            <p:nvPr/>
          </p:nvSpPr>
          <p:spPr bwMode="auto">
            <a:xfrm>
              <a:off x="1784" y="685"/>
              <a:ext cx="228" cy="84"/>
            </a:xfrm>
            <a:custGeom>
              <a:avLst/>
              <a:gdLst>
                <a:gd name="T0" fmla="*/ 96 w 96"/>
                <a:gd name="T1" fmla="*/ 0 h 35"/>
                <a:gd name="T2" fmla="*/ 0 w 96"/>
                <a:gd name="T3" fmla="*/ 0 h 35"/>
                <a:gd name="T4" fmla="*/ 0 w 96"/>
                <a:gd name="T5" fmla="*/ 35 h 35"/>
                <a:gd name="T6" fmla="*/ 61 w 96"/>
                <a:gd name="T7" fmla="*/ 35 h 35"/>
                <a:gd name="T8" fmla="*/ 96 w 96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5">
                  <a:moveTo>
                    <a:pt x="9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80" y="35"/>
                    <a:pt x="96" y="19"/>
                    <a:pt x="96" y="0"/>
                  </a:cubicBezTo>
                </a:path>
              </a:pathLst>
            </a:custGeom>
            <a:solidFill>
              <a:srgbClr val="DA23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1229" y="370"/>
              <a:ext cx="393" cy="392"/>
            </a:xfrm>
            <a:custGeom>
              <a:avLst/>
              <a:gdLst>
                <a:gd name="T0" fmla="*/ 151 w 165"/>
                <a:gd name="T1" fmla="*/ 149 h 163"/>
                <a:gd name="T2" fmla="*/ 101 w 165"/>
                <a:gd name="T3" fmla="*/ 149 h 163"/>
                <a:gd name="T4" fmla="*/ 14 w 165"/>
                <a:gd name="T5" fmla="*/ 65 h 163"/>
                <a:gd name="T6" fmla="*/ 13 w 165"/>
                <a:gd name="T7" fmla="*/ 15 h 163"/>
                <a:gd name="T8" fmla="*/ 63 w 165"/>
                <a:gd name="T9" fmla="*/ 14 h 163"/>
                <a:gd name="T10" fmla="*/ 150 w 165"/>
                <a:gd name="T11" fmla="*/ 99 h 163"/>
                <a:gd name="T12" fmla="*/ 151 w 165"/>
                <a:gd name="T13" fmla="*/ 14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163">
                  <a:moveTo>
                    <a:pt x="151" y="149"/>
                  </a:moveTo>
                  <a:cubicBezTo>
                    <a:pt x="137" y="163"/>
                    <a:pt x="115" y="163"/>
                    <a:pt x="101" y="149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0" y="51"/>
                    <a:pt x="0" y="29"/>
                    <a:pt x="13" y="15"/>
                  </a:cubicBezTo>
                  <a:cubicBezTo>
                    <a:pt x="27" y="1"/>
                    <a:pt x="49" y="0"/>
                    <a:pt x="63" y="14"/>
                  </a:cubicBezTo>
                  <a:cubicBezTo>
                    <a:pt x="150" y="99"/>
                    <a:pt x="150" y="99"/>
                    <a:pt x="150" y="99"/>
                  </a:cubicBezTo>
                  <a:cubicBezTo>
                    <a:pt x="164" y="112"/>
                    <a:pt x="165" y="135"/>
                    <a:pt x="151" y="149"/>
                  </a:cubicBezTo>
                </a:path>
              </a:pathLst>
            </a:custGeom>
            <a:solidFill>
              <a:srgbClr val="F9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2"/>
            <p:cNvSpPr/>
            <p:nvPr/>
          </p:nvSpPr>
          <p:spPr bwMode="auto">
            <a:xfrm>
              <a:off x="1365" y="505"/>
              <a:ext cx="257" cy="257"/>
            </a:xfrm>
            <a:custGeom>
              <a:avLst/>
              <a:gdLst>
                <a:gd name="T0" fmla="*/ 93 w 108"/>
                <a:gd name="T1" fmla="*/ 43 h 107"/>
                <a:gd name="T2" fmla="*/ 50 w 108"/>
                <a:gd name="T3" fmla="*/ 0 h 107"/>
                <a:gd name="T4" fmla="*/ 0 w 108"/>
                <a:gd name="T5" fmla="*/ 51 h 107"/>
                <a:gd name="T6" fmla="*/ 44 w 108"/>
                <a:gd name="T7" fmla="*/ 93 h 107"/>
                <a:gd name="T8" fmla="*/ 94 w 108"/>
                <a:gd name="T9" fmla="*/ 93 h 107"/>
                <a:gd name="T10" fmla="*/ 93 w 108"/>
                <a:gd name="T11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07">
                  <a:moveTo>
                    <a:pt x="93" y="43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58" y="107"/>
                    <a:pt x="80" y="107"/>
                    <a:pt x="94" y="93"/>
                  </a:cubicBezTo>
                  <a:cubicBezTo>
                    <a:pt x="108" y="79"/>
                    <a:pt x="107" y="56"/>
                    <a:pt x="93" y="43"/>
                  </a:cubicBezTo>
                </a:path>
              </a:pathLst>
            </a:custGeom>
            <a:solidFill>
              <a:srgbClr val="019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1236" y="406"/>
              <a:ext cx="188" cy="221"/>
            </a:xfrm>
            <a:custGeom>
              <a:avLst/>
              <a:gdLst>
                <a:gd name="T0" fmla="*/ 10 w 79"/>
                <a:gd name="T1" fmla="*/ 0 h 92"/>
                <a:gd name="T2" fmla="*/ 10 w 79"/>
                <a:gd name="T3" fmla="*/ 0 h 92"/>
                <a:gd name="T4" fmla="*/ 0 w 79"/>
                <a:gd name="T5" fmla="*/ 24 h 92"/>
                <a:gd name="T6" fmla="*/ 11 w 79"/>
                <a:gd name="T7" fmla="*/ 50 h 92"/>
                <a:gd name="T8" fmla="*/ 54 w 79"/>
                <a:gd name="T9" fmla="*/ 92 h 92"/>
                <a:gd name="T10" fmla="*/ 79 w 79"/>
                <a:gd name="T11" fmla="*/ 67 h 92"/>
                <a:gd name="T12" fmla="*/ 10 w 79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92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7"/>
                    <a:pt x="0" y="15"/>
                    <a:pt x="0" y="24"/>
                  </a:cubicBezTo>
                  <a:cubicBezTo>
                    <a:pt x="0" y="34"/>
                    <a:pt x="4" y="43"/>
                    <a:pt x="11" y="50"/>
                  </a:cubicBezTo>
                  <a:cubicBezTo>
                    <a:pt x="54" y="92"/>
                    <a:pt x="54" y="92"/>
                    <a:pt x="54" y="92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5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1365" y="567"/>
              <a:ext cx="223" cy="186"/>
            </a:xfrm>
            <a:custGeom>
              <a:avLst/>
              <a:gdLst>
                <a:gd name="T0" fmla="*/ 25 w 94"/>
                <a:gd name="T1" fmla="*/ 0 h 77"/>
                <a:gd name="T2" fmla="*/ 0 w 94"/>
                <a:gd name="T3" fmla="*/ 25 h 77"/>
                <a:gd name="T4" fmla="*/ 44 w 94"/>
                <a:gd name="T5" fmla="*/ 67 h 77"/>
                <a:gd name="T6" fmla="*/ 69 w 94"/>
                <a:gd name="T7" fmla="*/ 77 h 77"/>
                <a:gd name="T8" fmla="*/ 94 w 94"/>
                <a:gd name="T9" fmla="*/ 67 h 77"/>
                <a:gd name="T10" fmla="*/ 25 w 94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77">
                  <a:moveTo>
                    <a:pt x="25" y="0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51" y="74"/>
                    <a:pt x="60" y="77"/>
                    <a:pt x="69" y="77"/>
                  </a:cubicBezTo>
                  <a:cubicBezTo>
                    <a:pt x="78" y="77"/>
                    <a:pt x="87" y="74"/>
                    <a:pt x="94" y="67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018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5" name="矩形 134"/>
          <p:cNvSpPr/>
          <p:nvPr/>
        </p:nvSpPr>
        <p:spPr>
          <a:xfrm>
            <a:off x="1605361" y="953173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rgbClr val="576022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为什么需要健康管理</a:t>
            </a:r>
            <a:endParaRPr lang="zh-CN" altLang="en-US" sz="4000" dirty="0">
              <a:solidFill>
                <a:srgbClr val="576022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grpSp>
        <p:nvGrpSpPr>
          <p:cNvPr id="4516" name="组合 4515"/>
          <p:cNvGrpSpPr/>
          <p:nvPr/>
        </p:nvGrpSpPr>
        <p:grpSpPr>
          <a:xfrm>
            <a:off x="3918464" y="5974776"/>
            <a:ext cx="1253646" cy="512614"/>
            <a:chOff x="975043" y="6253753"/>
            <a:chExt cx="1253646" cy="512614"/>
          </a:xfrm>
        </p:grpSpPr>
        <p:sp>
          <p:nvSpPr>
            <p:cNvPr id="4300" name="Freeform 522"/>
            <p:cNvSpPr/>
            <p:nvPr/>
          </p:nvSpPr>
          <p:spPr bwMode="auto">
            <a:xfrm flipH="1">
              <a:off x="975043" y="6536620"/>
              <a:ext cx="1253646" cy="229747"/>
            </a:xfrm>
            <a:custGeom>
              <a:avLst/>
              <a:gdLst>
                <a:gd name="T0" fmla="*/ 771 w 944"/>
                <a:gd name="T1" fmla="*/ 0 h 173"/>
                <a:gd name="T2" fmla="*/ 0 w 944"/>
                <a:gd name="T3" fmla="*/ 0 h 173"/>
                <a:gd name="T4" fmla="*/ 0 w 944"/>
                <a:gd name="T5" fmla="*/ 102 h 173"/>
                <a:gd name="T6" fmla="*/ 94 w 944"/>
                <a:gd name="T7" fmla="*/ 173 h 173"/>
                <a:gd name="T8" fmla="*/ 944 w 944"/>
                <a:gd name="T9" fmla="*/ 173 h 173"/>
                <a:gd name="T10" fmla="*/ 771 w 944"/>
                <a:gd name="T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4" h="173">
                  <a:moveTo>
                    <a:pt x="771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94" y="173"/>
                  </a:lnTo>
                  <a:lnTo>
                    <a:pt x="944" y="173"/>
                  </a:lnTo>
                  <a:lnTo>
                    <a:pt x="77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1" name="Freeform 523"/>
            <p:cNvSpPr/>
            <p:nvPr/>
          </p:nvSpPr>
          <p:spPr bwMode="auto">
            <a:xfrm flipH="1">
              <a:off x="1552729" y="6253753"/>
              <a:ext cx="675959" cy="386452"/>
            </a:xfrm>
            <a:custGeom>
              <a:avLst/>
              <a:gdLst>
                <a:gd name="T0" fmla="*/ 215 w 215"/>
                <a:gd name="T1" fmla="*/ 8 h 123"/>
                <a:gd name="T2" fmla="*/ 207 w 215"/>
                <a:gd name="T3" fmla="*/ 0 h 123"/>
                <a:gd name="T4" fmla="*/ 8 w 215"/>
                <a:gd name="T5" fmla="*/ 0 h 123"/>
                <a:gd name="T6" fmla="*/ 0 w 215"/>
                <a:gd name="T7" fmla="*/ 8 h 123"/>
                <a:gd name="T8" fmla="*/ 0 w 215"/>
                <a:gd name="T9" fmla="*/ 115 h 123"/>
                <a:gd name="T10" fmla="*/ 8 w 215"/>
                <a:gd name="T11" fmla="*/ 123 h 123"/>
                <a:gd name="T12" fmla="*/ 207 w 215"/>
                <a:gd name="T13" fmla="*/ 123 h 123"/>
                <a:gd name="T14" fmla="*/ 215 w 215"/>
                <a:gd name="T15" fmla="*/ 115 h 123"/>
                <a:gd name="T16" fmla="*/ 215 w 215"/>
                <a:gd name="T17" fmla="*/ 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" h="123">
                  <a:moveTo>
                    <a:pt x="215" y="8"/>
                  </a:moveTo>
                  <a:cubicBezTo>
                    <a:pt x="215" y="4"/>
                    <a:pt x="212" y="0"/>
                    <a:pt x="20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0"/>
                    <a:pt x="4" y="123"/>
                    <a:pt x="8" y="123"/>
                  </a:cubicBezTo>
                  <a:cubicBezTo>
                    <a:pt x="207" y="123"/>
                    <a:pt x="207" y="123"/>
                    <a:pt x="207" y="123"/>
                  </a:cubicBezTo>
                  <a:cubicBezTo>
                    <a:pt x="212" y="123"/>
                    <a:pt x="215" y="120"/>
                    <a:pt x="215" y="115"/>
                  </a:cubicBezTo>
                  <a:lnTo>
                    <a:pt x="215" y="8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2" name="Rectangle 524"/>
            <p:cNvSpPr>
              <a:spLocks noChangeArrowheads="1"/>
            </p:cNvSpPr>
            <p:nvPr/>
          </p:nvSpPr>
          <p:spPr bwMode="auto">
            <a:xfrm flipH="1">
              <a:off x="1184869" y="6612317"/>
              <a:ext cx="1043819" cy="59761"/>
            </a:xfrm>
            <a:prstGeom prst="rect">
              <a:avLst/>
            </a:prstGeom>
            <a:solidFill>
              <a:srgbClr val="D9E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3" name="Freeform 525"/>
            <p:cNvSpPr/>
            <p:nvPr/>
          </p:nvSpPr>
          <p:spPr bwMode="auto">
            <a:xfrm flipH="1">
              <a:off x="1467737" y="6322810"/>
              <a:ext cx="84993" cy="59761"/>
            </a:xfrm>
            <a:custGeom>
              <a:avLst/>
              <a:gdLst>
                <a:gd name="T0" fmla="*/ 27 w 27"/>
                <a:gd name="T1" fmla="*/ 11 h 19"/>
                <a:gd name="T2" fmla="*/ 19 w 27"/>
                <a:gd name="T3" fmla="*/ 19 h 19"/>
                <a:gd name="T4" fmla="*/ 8 w 27"/>
                <a:gd name="T5" fmla="*/ 19 h 19"/>
                <a:gd name="T6" fmla="*/ 0 w 27"/>
                <a:gd name="T7" fmla="*/ 11 h 19"/>
                <a:gd name="T8" fmla="*/ 0 w 27"/>
                <a:gd name="T9" fmla="*/ 8 h 19"/>
                <a:gd name="T10" fmla="*/ 8 w 27"/>
                <a:gd name="T11" fmla="*/ 0 h 19"/>
                <a:gd name="T12" fmla="*/ 19 w 27"/>
                <a:gd name="T13" fmla="*/ 0 h 19"/>
                <a:gd name="T14" fmla="*/ 27 w 27"/>
                <a:gd name="T15" fmla="*/ 8 h 19"/>
                <a:gd name="T16" fmla="*/ 27 w 27"/>
                <a:gd name="T1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9">
                  <a:moveTo>
                    <a:pt x="27" y="11"/>
                  </a:moveTo>
                  <a:cubicBezTo>
                    <a:pt x="27" y="16"/>
                    <a:pt x="23" y="19"/>
                    <a:pt x="1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4" y="19"/>
                    <a:pt x="0" y="16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7" y="3"/>
                    <a:pt x="27" y="8"/>
                  </a:cubicBezTo>
                  <a:lnTo>
                    <a:pt x="27" y="11"/>
                  </a:lnTo>
                  <a:close/>
                </a:path>
              </a:pathLst>
            </a:custGeom>
            <a:solidFill>
              <a:srgbClr val="EF1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4" name="Freeform 526"/>
            <p:cNvSpPr/>
            <p:nvPr/>
          </p:nvSpPr>
          <p:spPr bwMode="auto">
            <a:xfrm flipH="1">
              <a:off x="1184869" y="6363979"/>
              <a:ext cx="367860" cy="248339"/>
            </a:xfrm>
            <a:custGeom>
              <a:avLst/>
              <a:gdLst>
                <a:gd name="T0" fmla="*/ 277 w 277"/>
                <a:gd name="T1" fmla="*/ 187 h 187"/>
                <a:gd name="T2" fmla="*/ 267 w 277"/>
                <a:gd name="T3" fmla="*/ 154 h 187"/>
                <a:gd name="T4" fmla="*/ 101 w 277"/>
                <a:gd name="T5" fmla="*/ 0 h 187"/>
                <a:gd name="T6" fmla="*/ 0 w 277"/>
                <a:gd name="T7" fmla="*/ 0 h 187"/>
                <a:gd name="T8" fmla="*/ 0 w 277"/>
                <a:gd name="T9" fmla="*/ 187 h 187"/>
                <a:gd name="T10" fmla="*/ 277 w 277"/>
                <a:gd name="T11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" h="187">
                  <a:moveTo>
                    <a:pt x="277" y="187"/>
                  </a:moveTo>
                  <a:lnTo>
                    <a:pt x="267" y="154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87"/>
                  </a:lnTo>
                  <a:lnTo>
                    <a:pt x="277" y="187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5" name="Freeform 527"/>
            <p:cNvSpPr/>
            <p:nvPr/>
          </p:nvSpPr>
          <p:spPr bwMode="auto">
            <a:xfrm flipH="1">
              <a:off x="1198150" y="6536620"/>
              <a:ext cx="1030539" cy="31872"/>
            </a:xfrm>
            <a:custGeom>
              <a:avLst/>
              <a:gdLst>
                <a:gd name="T0" fmla="*/ 0 w 776"/>
                <a:gd name="T1" fmla="*/ 24 h 24"/>
                <a:gd name="T2" fmla="*/ 776 w 776"/>
                <a:gd name="T3" fmla="*/ 24 h 24"/>
                <a:gd name="T4" fmla="*/ 750 w 776"/>
                <a:gd name="T5" fmla="*/ 0 h 24"/>
                <a:gd name="T6" fmla="*/ 0 w 776"/>
                <a:gd name="T7" fmla="*/ 0 h 24"/>
                <a:gd name="T8" fmla="*/ 0 w 77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6" h="24">
                  <a:moveTo>
                    <a:pt x="0" y="24"/>
                  </a:moveTo>
                  <a:lnTo>
                    <a:pt x="776" y="24"/>
                  </a:lnTo>
                  <a:lnTo>
                    <a:pt x="750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1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6" name="Oval 528"/>
            <p:cNvSpPr>
              <a:spLocks noChangeArrowheads="1"/>
            </p:cNvSpPr>
            <p:nvPr/>
          </p:nvSpPr>
          <p:spPr bwMode="auto">
            <a:xfrm flipH="1">
              <a:off x="1879421" y="6593725"/>
              <a:ext cx="176626" cy="172642"/>
            </a:xfrm>
            <a:prstGeom prst="ellipse">
              <a:avLst/>
            </a:prstGeom>
            <a:solidFill>
              <a:srgbClr val="0D3F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7" name="Oval 529"/>
            <p:cNvSpPr>
              <a:spLocks noChangeArrowheads="1"/>
            </p:cNvSpPr>
            <p:nvPr/>
          </p:nvSpPr>
          <p:spPr bwMode="auto">
            <a:xfrm flipH="1">
              <a:off x="1911293" y="6625597"/>
              <a:ext cx="112881" cy="110225"/>
            </a:xfrm>
            <a:prstGeom prst="ellipse">
              <a:avLst/>
            </a:prstGeom>
            <a:solidFill>
              <a:srgbClr val="548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8" name="Oval 530"/>
            <p:cNvSpPr>
              <a:spLocks noChangeArrowheads="1"/>
            </p:cNvSpPr>
            <p:nvPr/>
          </p:nvSpPr>
          <p:spPr bwMode="auto">
            <a:xfrm flipH="1">
              <a:off x="1929886" y="6644190"/>
              <a:ext cx="73041" cy="71713"/>
            </a:xfrm>
            <a:prstGeom prst="ellipse">
              <a:avLst/>
            </a:prstGeom>
            <a:solidFill>
              <a:srgbClr val="5776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9" name="Oval 531"/>
            <p:cNvSpPr>
              <a:spLocks noChangeArrowheads="1"/>
            </p:cNvSpPr>
            <p:nvPr/>
          </p:nvSpPr>
          <p:spPr bwMode="auto">
            <a:xfrm flipH="1">
              <a:off x="1311031" y="6593725"/>
              <a:ext cx="176626" cy="172642"/>
            </a:xfrm>
            <a:prstGeom prst="ellipse">
              <a:avLst/>
            </a:prstGeom>
            <a:solidFill>
              <a:srgbClr val="0D3F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0" name="Oval 532"/>
            <p:cNvSpPr>
              <a:spLocks noChangeArrowheads="1"/>
            </p:cNvSpPr>
            <p:nvPr/>
          </p:nvSpPr>
          <p:spPr bwMode="auto">
            <a:xfrm flipH="1">
              <a:off x="1342903" y="6625597"/>
              <a:ext cx="112881" cy="110225"/>
            </a:xfrm>
            <a:prstGeom prst="ellipse">
              <a:avLst/>
            </a:prstGeom>
            <a:solidFill>
              <a:srgbClr val="548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1" name="Oval 533"/>
            <p:cNvSpPr>
              <a:spLocks noChangeArrowheads="1"/>
            </p:cNvSpPr>
            <p:nvPr/>
          </p:nvSpPr>
          <p:spPr bwMode="auto">
            <a:xfrm flipH="1">
              <a:off x="1364151" y="6644190"/>
              <a:ext cx="69057" cy="71713"/>
            </a:xfrm>
            <a:prstGeom prst="ellipse">
              <a:avLst/>
            </a:prstGeom>
            <a:solidFill>
              <a:srgbClr val="5776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2" name="Rectangle 534"/>
            <p:cNvSpPr>
              <a:spLocks noChangeArrowheads="1"/>
            </p:cNvSpPr>
            <p:nvPr/>
          </p:nvSpPr>
          <p:spPr bwMode="auto">
            <a:xfrm flipH="1">
              <a:off x="1939182" y="6395851"/>
              <a:ext cx="164674" cy="172642"/>
            </a:xfrm>
            <a:prstGeom prst="rect">
              <a:avLst/>
            </a:prstGeom>
            <a:solidFill>
              <a:srgbClr val="064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3" name="Freeform 535"/>
            <p:cNvSpPr/>
            <p:nvPr/>
          </p:nvSpPr>
          <p:spPr bwMode="auto">
            <a:xfrm flipH="1">
              <a:off x="1596554" y="6395851"/>
              <a:ext cx="208498" cy="128817"/>
            </a:xfrm>
            <a:custGeom>
              <a:avLst/>
              <a:gdLst>
                <a:gd name="T0" fmla="*/ 66 w 66"/>
                <a:gd name="T1" fmla="*/ 29 h 41"/>
                <a:gd name="T2" fmla="*/ 54 w 66"/>
                <a:gd name="T3" fmla="*/ 41 h 41"/>
                <a:gd name="T4" fmla="*/ 12 w 66"/>
                <a:gd name="T5" fmla="*/ 41 h 41"/>
                <a:gd name="T6" fmla="*/ 0 w 66"/>
                <a:gd name="T7" fmla="*/ 29 h 41"/>
                <a:gd name="T8" fmla="*/ 0 w 66"/>
                <a:gd name="T9" fmla="*/ 12 h 41"/>
                <a:gd name="T10" fmla="*/ 12 w 66"/>
                <a:gd name="T11" fmla="*/ 0 h 41"/>
                <a:gd name="T12" fmla="*/ 54 w 66"/>
                <a:gd name="T13" fmla="*/ 0 h 41"/>
                <a:gd name="T14" fmla="*/ 66 w 66"/>
                <a:gd name="T15" fmla="*/ 12 h 41"/>
                <a:gd name="T16" fmla="*/ 66 w 66"/>
                <a:gd name="T17" fmla="*/ 2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41">
                  <a:moveTo>
                    <a:pt x="66" y="29"/>
                  </a:moveTo>
                  <a:cubicBezTo>
                    <a:pt x="66" y="35"/>
                    <a:pt x="60" y="41"/>
                    <a:pt x="54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5" y="41"/>
                    <a:pt x="0" y="35"/>
                    <a:pt x="0" y="2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0" y="0"/>
                    <a:pt x="66" y="5"/>
                    <a:pt x="66" y="12"/>
                  </a:cubicBezTo>
                  <a:lnTo>
                    <a:pt x="66" y="29"/>
                  </a:lnTo>
                  <a:close/>
                </a:path>
              </a:pathLst>
            </a:custGeom>
            <a:solidFill>
              <a:srgbClr val="064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4" name="Freeform 536"/>
            <p:cNvSpPr/>
            <p:nvPr/>
          </p:nvSpPr>
          <p:spPr bwMode="auto">
            <a:xfrm flipH="1">
              <a:off x="1329623" y="6391867"/>
              <a:ext cx="197874" cy="132801"/>
            </a:xfrm>
            <a:custGeom>
              <a:avLst/>
              <a:gdLst>
                <a:gd name="T0" fmla="*/ 6 w 63"/>
                <a:gd name="T1" fmla="*/ 0 h 42"/>
                <a:gd name="T2" fmla="*/ 0 w 63"/>
                <a:gd name="T3" fmla="*/ 6 h 42"/>
                <a:gd name="T4" fmla="*/ 0 w 63"/>
                <a:gd name="T5" fmla="*/ 36 h 42"/>
                <a:gd name="T6" fmla="*/ 6 w 63"/>
                <a:gd name="T7" fmla="*/ 42 h 42"/>
                <a:gd name="T8" fmla="*/ 57 w 63"/>
                <a:gd name="T9" fmla="*/ 42 h 42"/>
                <a:gd name="T10" fmla="*/ 63 w 63"/>
                <a:gd name="T11" fmla="*/ 36 h 42"/>
                <a:gd name="T12" fmla="*/ 63 w 63"/>
                <a:gd name="T13" fmla="*/ 35 h 42"/>
                <a:gd name="T14" fmla="*/ 59 w 63"/>
                <a:gd name="T15" fmla="*/ 24 h 42"/>
                <a:gd name="T16" fmla="*/ 40 w 63"/>
                <a:gd name="T17" fmla="*/ 4 h 42"/>
                <a:gd name="T18" fmla="*/ 30 w 63"/>
                <a:gd name="T19" fmla="*/ 0 h 42"/>
                <a:gd name="T20" fmla="*/ 6 w 63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42">
                  <a:moveTo>
                    <a:pt x="6" y="0"/>
                  </a:moveTo>
                  <a:cubicBezTo>
                    <a:pt x="2" y="0"/>
                    <a:pt x="0" y="2"/>
                    <a:pt x="0" y="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9"/>
                    <a:pt x="2" y="42"/>
                    <a:pt x="6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60" y="42"/>
                    <a:pt x="63" y="39"/>
                    <a:pt x="63" y="36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3" y="32"/>
                    <a:pt x="61" y="27"/>
                    <a:pt x="59" y="2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8" y="2"/>
                    <a:pt x="34" y="0"/>
                    <a:pt x="3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064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515" name="矩形 4514"/>
          <p:cNvSpPr/>
          <p:nvPr/>
        </p:nvSpPr>
        <p:spPr>
          <a:xfrm>
            <a:off x="0" y="6462584"/>
            <a:ext cx="12192000" cy="395416"/>
          </a:xfrm>
          <a:prstGeom prst="rect">
            <a:avLst/>
          </a:prstGeom>
          <a:solidFill>
            <a:srgbClr val="61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5250" y="2341880"/>
            <a:ext cx="44653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汉仪旗黑Y3-85W" panose="00020600040101010101" pitchFamily="18" charset="-122"/>
                <a:ea typeface="汉仪旗黑Y3-85W" panose="00020600040101010101" pitchFamily="18" charset="-122"/>
              </a:defRPr>
            </a:lvl1pPr>
          </a:lstStyle>
          <a:p>
            <a:r>
              <a:rPr lang="zh-CN" altLang="en-US" sz="2400">
                <a:solidFill>
                  <a:srgbClr val="707B2D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世界卫生组织</a:t>
            </a:r>
            <a:r>
              <a:rPr lang="en-US" altLang="zh-CN" sz="2400">
                <a:solidFill>
                  <a:srgbClr val="707B2D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1995</a:t>
            </a:r>
            <a:r>
              <a:rPr lang="zh-CN" altLang="en-US" sz="2400">
                <a:solidFill>
                  <a:srgbClr val="707B2D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年宣布，每个人的健康影响因素是</a:t>
            </a:r>
            <a:r>
              <a:rPr lang="en-US" altLang="zh-CN" sz="2400">
                <a:solidFill>
                  <a:srgbClr val="707B2D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5</a:t>
            </a:r>
            <a:r>
              <a:rPr lang="zh-CN" altLang="en-US" sz="2400">
                <a:solidFill>
                  <a:srgbClr val="707B2D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大因素：</a:t>
            </a:r>
            <a:endParaRPr lang="zh-CN" altLang="en-US" sz="2400" dirty="0">
              <a:solidFill>
                <a:srgbClr val="707B2D"/>
              </a:solidFill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6200382" y="1664744"/>
            <a:ext cx="4583308" cy="3431261"/>
            <a:chOff x="6338169" y="1915265"/>
            <a:chExt cx="4583308" cy="3431261"/>
          </a:xfrm>
        </p:grpSpPr>
        <p:grpSp>
          <p:nvGrpSpPr>
            <p:cNvPr id="12" name="组合 11"/>
            <p:cNvGrpSpPr/>
            <p:nvPr/>
          </p:nvGrpSpPr>
          <p:grpSpPr>
            <a:xfrm>
              <a:off x="7911577" y="2336626"/>
              <a:ext cx="3009900" cy="3009900"/>
              <a:chOff x="2171699" y="2717799"/>
              <a:chExt cx="3009900" cy="3009900"/>
            </a:xfrm>
          </p:grpSpPr>
          <p:sp>
            <p:nvSpPr>
              <p:cNvPr id="7" name="弧形 6"/>
              <p:cNvSpPr/>
              <p:nvPr/>
            </p:nvSpPr>
            <p:spPr>
              <a:xfrm>
                <a:off x="2171699" y="2717799"/>
                <a:ext cx="3009900" cy="3009900"/>
              </a:xfrm>
              <a:prstGeom prst="arc">
                <a:avLst>
                  <a:gd name="adj1" fmla="val 16200000"/>
                  <a:gd name="adj2" fmla="val 8524412"/>
                </a:avLst>
              </a:prstGeom>
              <a:solidFill>
                <a:srgbClr val="9EAD4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弧形 7"/>
              <p:cNvSpPr/>
              <p:nvPr/>
            </p:nvSpPr>
            <p:spPr>
              <a:xfrm rot="7391059">
                <a:off x="2196080" y="2736426"/>
                <a:ext cx="2889580" cy="2889580"/>
              </a:xfrm>
              <a:prstGeom prst="arc">
                <a:avLst>
                  <a:gd name="adj1" fmla="val 6800042"/>
                  <a:gd name="adj2" fmla="val 8524412"/>
                </a:avLst>
              </a:prstGeom>
              <a:solidFill>
                <a:srgbClr val="A4895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弧形 8"/>
              <p:cNvSpPr/>
              <p:nvPr/>
            </p:nvSpPr>
            <p:spPr>
              <a:xfrm rot="5679432">
                <a:off x="2221481" y="2723726"/>
                <a:ext cx="2889580" cy="2889580"/>
              </a:xfrm>
              <a:prstGeom prst="arc">
                <a:avLst>
                  <a:gd name="adj1" fmla="val 6800042"/>
                  <a:gd name="adj2" fmla="val 8524412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弧形 9"/>
              <p:cNvSpPr/>
              <p:nvPr/>
            </p:nvSpPr>
            <p:spPr>
              <a:xfrm rot="3882923">
                <a:off x="2196083" y="2736425"/>
                <a:ext cx="2889580" cy="2889580"/>
              </a:xfrm>
              <a:prstGeom prst="arc">
                <a:avLst>
                  <a:gd name="adj1" fmla="val 6707705"/>
                  <a:gd name="adj2" fmla="val 8865682"/>
                </a:avLst>
              </a:prstGeom>
              <a:solidFill>
                <a:srgbClr val="F68E8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弧形 10"/>
              <p:cNvSpPr/>
              <p:nvPr/>
            </p:nvSpPr>
            <p:spPr>
              <a:xfrm rot="1880101">
                <a:off x="2183384" y="2723725"/>
                <a:ext cx="2889580" cy="2889580"/>
              </a:xfrm>
              <a:prstGeom prst="arc">
                <a:avLst>
                  <a:gd name="adj1" fmla="val 6707705"/>
                  <a:gd name="adj2" fmla="val 8865682"/>
                </a:avLst>
              </a:prstGeom>
              <a:solidFill>
                <a:srgbClr val="749B3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7494391" y="1915265"/>
              <a:ext cx="15243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600">
                  <a:latin typeface="汉仪典雅体简" panose="00020600040101010101" pitchFamily="18" charset="-122"/>
                  <a:ea typeface="汉仪典雅体简" panose="00020600040101010101" pitchFamily="18" charset="-122"/>
                </a:defRPr>
              </a:lvl1pPr>
            </a:lstStyle>
            <a:p>
              <a:r>
                <a:rPr lang="zh-CN" altLang="en-US">
                  <a:solidFill>
                    <a:srgbClr val="707B2D"/>
                  </a:solidFill>
                  <a:latin typeface="汉仪旗黑Y3-85W" panose="00020600040101010101" pitchFamily="18" charset="-122"/>
                  <a:ea typeface="汉仪旗黑Y3-85W" panose="00020600040101010101" pitchFamily="18" charset="-122"/>
                </a:rPr>
                <a:t>气候影响</a:t>
              </a:r>
              <a:r>
                <a:rPr lang="en-US" altLang="zh-CN">
                  <a:solidFill>
                    <a:srgbClr val="707B2D"/>
                  </a:solidFill>
                  <a:latin typeface="汉仪旗黑Y3-85W" panose="00020600040101010101" pitchFamily="18" charset="-122"/>
                  <a:ea typeface="汉仪旗黑Y3-85W" panose="00020600040101010101" pitchFamily="18" charset="-122"/>
                </a:rPr>
                <a:t>7%</a:t>
              </a:r>
              <a:endParaRPr lang="zh-CN" altLang="en-US">
                <a:solidFill>
                  <a:srgbClr val="707B2D"/>
                </a:solidFill>
                <a:latin typeface="汉仪旗黑Y3-85W" panose="00020600040101010101" pitchFamily="18" charset="-122"/>
                <a:ea typeface="汉仪旗黑Y3-85W" panose="00020600040101010101" pitchFamily="18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809113" y="2451275"/>
              <a:ext cx="15243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600">
                  <a:latin typeface="汉仪典雅体简" panose="00020600040101010101" pitchFamily="18" charset="-122"/>
                  <a:ea typeface="汉仪典雅体简" panose="00020600040101010101" pitchFamily="18" charset="-122"/>
                </a:defRPr>
              </a:lvl1pPr>
            </a:lstStyle>
            <a:p>
              <a:r>
                <a:rPr lang="zh-CN" altLang="en-US">
                  <a:solidFill>
                    <a:srgbClr val="707B2D"/>
                  </a:solidFill>
                  <a:latin typeface="汉仪旗黑Y3-85W" panose="00020600040101010101" pitchFamily="18" charset="-122"/>
                  <a:ea typeface="汉仪旗黑Y3-85W" panose="00020600040101010101" pitchFamily="18" charset="-122"/>
                </a:rPr>
                <a:t>医疗因素</a:t>
              </a:r>
              <a:r>
                <a:rPr lang="en-US" altLang="zh-CN">
                  <a:solidFill>
                    <a:srgbClr val="707B2D"/>
                  </a:solidFill>
                  <a:latin typeface="汉仪旗黑Y3-85W" panose="00020600040101010101" pitchFamily="18" charset="-122"/>
                  <a:ea typeface="汉仪旗黑Y3-85W" panose="00020600040101010101" pitchFamily="18" charset="-122"/>
                </a:rPr>
                <a:t>8%</a:t>
              </a:r>
              <a:endParaRPr lang="zh-CN" altLang="en-US">
                <a:solidFill>
                  <a:srgbClr val="707B2D"/>
                </a:solidFill>
                <a:latin typeface="汉仪旗黑Y3-85W" panose="00020600040101010101" pitchFamily="18" charset="-122"/>
                <a:ea typeface="汉仪旗黑Y3-85W" panose="00020600040101010101" pitchFamily="18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352261" y="3175175"/>
              <a:ext cx="16366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600">
                  <a:latin typeface="汉仪典雅体简" panose="00020600040101010101" pitchFamily="18" charset="-122"/>
                  <a:ea typeface="汉仪典雅体简" panose="00020600040101010101" pitchFamily="18" charset="-122"/>
                </a:defRPr>
              </a:lvl1pPr>
            </a:lstStyle>
            <a:p>
              <a:r>
                <a:rPr lang="zh-CN" altLang="en-US">
                  <a:solidFill>
                    <a:srgbClr val="707B2D"/>
                  </a:solidFill>
                  <a:latin typeface="汉仪旗黑Y3-85W" panose="00020600040101010101" pitchFamily="18" charset="-122"/>
                  <a:ea typeface="汉仪旗黑Y3-85W" panose="00020600040101010101" pitchFamily="18" charset="-122"/>
                </a:rPr>
                <a:t>社会因素</a:t>
              </a:r>
              <a:r>
                <a:rPr lang="en-US" altLang="zh-CN">
                  <a:solidFill>
                    <a:srgbClr val="707B2D"/>
                  </a:solidFill>
                  <a:latin typeface="汉仪旗黑Y3-85W" panose="00020600040101010101" pitchFamily="18" charset="-122"/>
                  <a:ea typeface="汉仪旗黑Y3-85W" panose="00020600040101010101" pitchFamily="18" charset="-122"/>
                </a:rPr>
                <a:t>10%</a:t>
              </a:r>
              <a:endParaRPr lang="zh-CN" altLang="en-US">
                <a:solidFill>
                  <a:srgbClr val="707B2D"/>
                </a:solidFill>
                <a:latin typeface="汉仪旗黑Y3-85W" panose="00020600040101010101" pitchFamily="18" charset="-122"/>
                <a:ea typeface="汉仪旗黑Y3-85W" panose="00020600040101010101" pitchFamily="18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338169" y="3976841"/>
              <a:ext cx="16366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600">
                  <a:latin typeface="汉仪典雅体简" panose="00020600040101010101" pitchFamily="18" charset="-122"/>
                  <a:ea typeface="汉仪典雅体简" panose="00020600040101010101" pitchFamily="18" charset="-122"/>
                </a:defRPr>
              </a:lvl1pPr>
            </a:lstStyle>
            <a:p>
              <a:r>
                <a:rPr lang="zh-CN" altLang="en-US">
                  <a:solidFill>
                    <a:srgbClr val="707B2D"/>
                  </a:solidFill>
                  <a:latin typeface="汉仪旗黑Y3-85W" panose="00020600040101010101" pitchFamily="18" charset="-122"/>
                  <a:ea typeface="汉仪旗黑Y3-85W" panose="00020600040101010101" pitchFamily="18" charset="-122"/>
                </a:rPr>
                <a:t>遗传因素</a:t>
              </a:r>
              <a:r>
                <a:rPr lang="en-US" altLang="zh-CN">
                  <a:solidFill>
                    <a:srgbClr val="707B2D"/>
                  </a:solidFill>
                  <a:latin typeface="汉仪旗黑Y3-85W" panose="00020600040101010101" pitchFamily="18" charset="-122"/>
                  <a:ea typeface="汉仪旗黑Y3-85W" panose="00020600040101010101" pitchFamily="18" charset="-122"/>
                </a:rPr>
                <a:t>15%</a:t>
              </a:r>
              <a:endParaRPr lang="zh-CN" altLang="en-US">
                <a:solidFill>
                  <a:srgbClr val="707B2D"/>
                </a:solidFill>
                <a:latin typeface="汉仪旗黑Y3-85W" panose="00020600040101010101" pitchFamily="18" charset="-122"/>
                <a:ea typeface="汉仪旗黑Y3-85W" panose="00020600040101010101" pitchFamily="18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711323" y="3422042"/>
              <a:ext cx="94448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600">
                  <a:latin typeface="汉仪典雅体简" panose="00020600040101010101" pitchFamily="18" charset="-122"/>
                  <a:ea typeface="汉仪典雅体简" panose="00020600040101010101" pitchFamily="18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2000">
                  <a:solidFill>
                    <a:schemeClr val="bg1"/>
                  </a:solidFill>
                  <a:latin typeface="汉仪旗黑Y3-85W" panose="00020600040101010101" pitchFamily="18" charset="-122"/>
                  <a:ea typeface="汉仪旗黑Y3-85W" panose="00020600040101010101" pitchFamily="18" charset="-122"/>
                </a:rPr>
                <a:t>自己</a:t>
              </a:r>
              <a:r>
                <a:rPr lang="en-US" altLang="zh-CN" sz="2000">
                  <a:solidFill>
                    <a:schemeClr val="bg1"/>
                  </a:solidFill>
                  <a:latin typeface="汉仪旗黑Y3-85W" panose="00020600040101010101" pitchFamily="18" charset="-122"/>
                  <a:ea typeface="汉仪旗黑Y3-85W" panose="00020600040101010101" pitchFamily="18" charset="-122"/>
                </a:rPr>
                <a:t>60%</a:t>
              </a:r>
              <a:endParaRPr lang="zh-CN" altLang="en-US" sz="2000">
                <a:solidFill>
                  <a:schemeClr val="bg1"/>
                </a:solidFill>
                <a:latin typeface="汉仪旗黑Y3-85W" panose="00020600040101010101" pitchFamily="18" charset="-122"/>
                <a:ea typeface="汉仪旗黑Y3-85W" panose="00020600040101010101" pitchFamily="18" charset="-122"/>
              </a:endParaRPr>
            </a:p>
          </p:txBody>
        </p:sp>
      </p:grpSp>
      <p:sp>
        <p:nvSpPr>
          <p:cNvPr id="40" name="任意多边形 39"/>
          <p:cNvSpPr/>
          <p:nvPr/>
        </p:nvSpPr>
        <p:spPr>
          <a:xfrm>
            <a:off x="9650626" y="0"/>
            <a:ext cx="2541374" cy="1964726"/>
          </a:xfrm>
          <a:custGeom>
            <a:avLst/>
            <a:gdLst>
              <a:gd name="connsiteX0" fmla="*/ 10716 w 2541374"/>
              <a:gd name="connsiteY0" fmla="*/ 0 h 1964726"/>
              <a:gd name="connsiteX1" fmla="*/ 2541374 w 2541374"/>
              <a:gd name="connsiteY1" fmla="*/ 0 h 1964726"/>
              <a:gd name="connsiteX2" fmla="*/ 2541374 w 2541374"/>
              <a:gd name="connsiteY2" fmla="*/ 1787819 h 1964726"/>
              <a:gd name="connsiteX3" fmla="*/ 2463403 w 2541374"/>
              <a:gd name="connsiteY3" fmla="*/ 1825380 h 1964726"/>
              <a:gd name="connsiteX4" fmla="*/ 1773195 w 2541374"/>
              <a:gd name="connsiteY4" fmla="*/ 1964726 h 1964726"/>
              <a:gd name="connsiteX5" fmla="*/ 0 w 2541374"/>
              <a:gd name="connsiteY5" fmla="*/ 191531 h 1964726"/>
              <a:gd name="connsiteX6" fmla="*/ 9155 w 2541374"/>
              <a:gd name="connsiteY6" fmla="*/ 10232 h 19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1374" h="1964726">
                <a:moveTo>
                  <a:pt x="10716" y="0"/>
                </a:moveTo>
                <a:lnTo>
                  <a:pt x="2541374" y="0"/>
                </a:lnTo>
                <a:lnTo>
                  <a:pt x="2541374" y="1787819"/>
                </a:lnTo>
                <a:lnTo>
                  <a:pt x="2463403" y="1825380"/>
                </a:lnTo>
                <a:cubicBezTo>
                  <a:pt x="2251261" y="1915108"/>
                  <a:pt x="2018022" y="1964726"/>
                  <a:pt x="1773195" y="1964726"/>
                </a:cubicBezTo>
                <a:cubicBezTo>
                  <a:pt x="793886" y="1964726"/>
                  <a:pt x="0" y="1170840"/>
                  <a:pt x="0" y="191531"/>
                </a:cubicBezTo>
                <a:cubicBezTo>
                  <a:pt x="0" y="130324"/>
                  <a:pt x="3101" y="69842"/>
                  <a:pt x="9155" y="10232"/>
                </a:cubicBezTo>
                <a:close/>
              </a:path>
            </a:pathLst>
          </a:custGeom>
          <a:solidFill>
            <a:srgbClr val="E3D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0" y="786647"/>
            <a:ext cx="5185775" cy="803189"/>
          </a:xfrm>
          <a:prstGeom prst="rect">
            <a:avLst/>
          </a:prstGeom>
          <a:solidFill>
            <a:srgbClr val="828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 44"/>
          <p:cNvSpPr/>
          <p:nvPr/>
        </p:nvSpPr>
        <p:spPr>
          <a:xfrm rot="5400000">
            <a:off x="879354" y="971997"/>
            <a:ext cx="385773" cy="385773"/>
          </a:xfrm>
          <a:custGeom>
            <a:avLst/>
            <a:gdLst>
              <a:gd name="connsiteX0" fmla="*/ 0 w 952500"/>
              <a:gd name="connsiteY0" fmla="*/ 607149 h 952500"/>
              <a:gd name="connsiteX1" fmla="*/ 0 w 952500"/>
              <a:gd name="connsiteY1" fmla="*/ 345351 h 952500"/>
              <a:gd name="connsiteX2" fmla="*/ 27851 w 952500"/>
              <a:gd name="connsiteY2" fmla="*/ 317500 h 952500"/>
              <a:gd name="connsiteX3" fmla="*/ 317500 w 952500"/>
              <a:gd name="connsiteY3" fmla="*/ 317500 h 952500"/>
              <a:gd name="connsiteX4" fmla="*/ 317500 w 952500"/>
              <a:gd name="connsiteY4" fmla="*/ 27851 h 952500"/>
              <a:gd name="connsiteX5" fmla="*/ 345351 w 952500"/>
              <a:gd name="connsiteY5" fmla="*/ 0 h 952500"/>
              <a:gd name="connsiteX6" fmla="*/ 607149 w 952500"/>
              <a:gd name="connsiteY6" fmla="*/ 0 h 952500"/>
              <a:gd name="connsiteX7" fmla="*/ 635000 w 952500"/>
              <a:gd name="connsiteY7" fmla="*/ 27851 h 952500"/>
              <a:gd name="connsiteX8" fmla="*/ 635000 w 952500"/>
              <a:gd name="connsiteY8" fmla="*/ 317500 h 952500"/>
              <a:gd name="connsiteX9" fmla="*/ 924649 w 952500"/>
              <a:gd name="connsiteY9" fmla="*/ 317500 h 952500"/>
              <a:gd name="connsiteX10" fmla="*/ 952500 w 952500"/>
              <a:gd name="connsiteY10" fmla="*/ 345351 h 952500"/>
              <a:gd name="connsiteX11" fmla="*/ 952500 w 952500"/>
              <a:gd name="connsiteY11" fmla="*/ 607149 h 952500"/>
              <a:gd name="connsiteX12" fmla="*/ 924649 w 952500"/>
              <a:gd name="connsiteY12" fmla="*/ 635000 h 952500"/>
              <a:gd name="connsiteX13" fmla="*/ 635000 w 952500"/>
              <a:gd name="connsiteY13" fmla="*/ 635000 h 952500"/>
              <a:gd name="connsiteX14" fmla="*/ 635000 w 952500"/>
              <a:gd name="connsiteY14" fmla="*/ 924649 h 952500"/>
              <a:gd name="connsiteX15" fmla="*/ 607149 w 952500"/>
              <a:gd name="connsiteY15" fmla="*/ 952500 h 952500"/>
              <a:gd name="connsiteX16" fmla="*/ 345351 w 952500"/>
              <a:gd name="connsiteY16" fmla="*/ 952500 h 952500"/>
              <a:gd name="connsiteX17" fmla="*/ 317500 w 952500"/>
              <a:gd name="connsiteY17" fmla="*/ 924649 h 952500"/>
              <a:gd name="connsiteX18" fmla="*/ 317500 w 952500"/>
              <a:gd name="connsiteY18" fmla="*/ 635000 h 952500"/>
              <a:gd name="connsiteX19" fmla="*/ 27851 w 952500"/>
              <a:gd name="connsiteY19" fmla="*/ 635000 h 952500"/>
              <a:gd name="connsiteX20" fmla="*/ 0 w 952500"/>
              <a:gd name="connsiteY20" fmla="*/ 607149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2500" h="952500">
                <a:moveTo>
                  <a:pt x="0" y="607149"/>
                </a:moveTo>
                <a:lnTo>
                  <a:pt x="0" y="345351"/>
                </a:lnTo>
                <a:cubicBezTo>
                  <a:pt x="0" y="329969"/>
                  <a:pt x="12469" y="317500"/>
                  <a:pt x="27851" y="317500"/>
                </a:cubicBezTo>
                <a:lnTo>
                  <a:pt x="317500" y="317500"/>
                </a:lnTo>
                <a:lnTo>
                  <a:pt x="317500" y="27851"/>
                </a:lnTo>
                <a:cubicBezTo>
                  <a:pt x="317500" y="12469"/>
                  <a:pt x="329969" y="0"/>
                  <a:pt x="345351" y="0"/>
                </a:cubicBezTo>
                <a:lnTo>
                  <a:pt x="607149" y="0"/>
                </a:lnTo>
                <a:cubicBezTo>
                  <a:pt x="622531" y="0"/>
                  <a:pt x="635000" y="12469"/>
                  <a:pt x="635000" y="27851"/>
                </a:cubicBezTo>
                <a:lnTo>
                  <a:pt x="635000" y="317500"/>
                </a:lnTo>
                <a:lnTo>
                  <a:pt x="924649" y="317500"/>
                </a:lnTo>
                <a:cubicBezTo>
                  <a:pt x="940031" y="317500"/>
                  <a:pt x="952500" y="329969"/>
                  <a:pt x="952500" y="345351"/>
                </a:cubicBezTo>
                <a:lnTo>
                  <a:pt x="952500" y="607149"/>
                </a:lnTo>
                <a:cubicBezTo>
                  <a:pt x="952500" y="622531"/>
                  <a:pt x="940031" y="635000"/>
                  <a:pt x="924649" y="635000"/>
                </a:cubicBezTo>
                <a:lnTo>
                  <a:pt x="635000" y="635000"/>
                </a:lnTo>
                <a:lnTo>
                  <a:pt x="635000" y="924649"/>
                </a:lnTo>
                <a:cubicBezTo>
                  <a:pt x="635000" y="940031"/>
                  <a:pt x="622531" y="952500"/>
                  <a:pt x="607149" y="952500"/>
                </a:cubicBezTo>
                <a:lnTo>
                  <a:pt x="345351" y="952500"/>
                </a:lnTo>
                <a:cubicBezTo>
                  <a:pt x="329969" y="952500"/>
                  <a:pt x="317500" y="940031"/>
                  <a:pt x="317500" y="924649"/>
                </a:cubicBezTo>
                <a:lnTo>
                  <a:pt x="317500" y="635000"/>
                </a:lnTo>
                <a:lnTo>
                  <a:pt x="27851" y="635000"/>
                </a:lnTo>
                <a:cubicBezTo>
                  <a:pt x="12469" y="635000"/>
                  <a:pt x="0" y="622531"/>
                  <a:pt x="0" y="60714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1651641" y="866685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>
                <a:solidFill>
                  <a:schemeClr val="bg1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健康</a:t>
            </a:r>
            <a:r>
              <a:rPr lang="zh-CN" altLang="en-US" sz="4000" smtClean="0">
                <a:solidFill>
                  <a:schemeClr val="bg1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管理实施</a:t>
            </a:r>
            <a:endParaRPr lang="zh-CN" altLang="en-US" sz="4000" dirty="0">
              <a:solidFill>
                <a:schemeClr val="bg1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sp>
        <p:nvSpPr>
          <p:cNvPr id="47" name="右箭头 46"/>
          <p:cNvSpPr/>
          <p:nvPr/>
        </p:nvSpPr>
        <p:spPr>
          <a:xfrm>
            <a:off x="1365337" y="3331924"/>
            <a:ext cx="4258849" cy="526093"/>
          </a:xfrm>
          <a:prstGeom prst="rightArrow">
            <a:avLst/>
          </a:prstGeom>
          <a:solidFill>
            <a:srgbClr val="9EA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"/>
          <p:cNvSpPr/>
          <p:nvPr/>
        </p:nvSpPr>
        <p:spPr>
          <a:xfrm>
            <a:off x="1662777" y="2737255"/>
            <a:ext cx="1541302" cy="1540707"/>
          </a:xfrm>
          <a:prstGeom prst="ellipse">
            <a:avLst/>
          </a:prstGeom>
          <a:solidFill>
            <a:srgbClr val="9EAD41"/>
          </a:solidFill>
          <a:ln w="38100" cap="flat" cmpd="sng" algn="ctr">
            <a:noFill/>
            <a:prstDash val="solid"/>
          </a:ln>
          <a:effectLst/>
        </p:spPr>
        <p:txBody>
          <a:bodyPr lIns="91411" tIns="45706" rIns="91411" bIns="45706" anchor="ctr"/>
          <a:lstStyle>
            <a:lvl1pPr>
              <a:defRPr sz="4300">
                <a:solidFill>
                  <a:schemeClr val="tx1"/>
                </a:solidFill>
                <a:latin typeface="Calibri" charset="0"/>
                <a:ea typeface="MS PGothic" panose="020B060007020508020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charset="0"/>
                <a:ea typeface="MS PGothic" panose="020B060007020508020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charset="0"/>
                <a:ea typeface="MS PGothic" panose="020B060007020508020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charset="0"/>
                <a:ea typeface="MS PGothic" panose="020B060007020508020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charset="0"/>
                <a:ea typeface="MS PGothic" panose="020B0600070205080204" charset="-128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MS PGothic" panose="020B0600070205080204" charset="-128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MS PGothic" panose="020B0600070205080204" charset="-128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MS PGothic" panose="020B0600070205080204" charset="-128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MS PGothic" panose="020B0600070205080204" charset="-128"/>
              </a:defRPr>
            </a:lvl9pPr>
          </a:lstStyle>
          <a:p>
            <a:pPr algn="ctr"/>
            <a:r>
              <a:rPr kumimoji="0" lang="zh-CN" altLang="zh-CN" sz="161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汉仪典雅体简" panose="00020600040101010101" pitchFamily="18" charset="-122"/>
                <a:ea typeface="汉仪典雅体简" panose="00020600040101010101" pitchFamily="18" charset="-122"/>
              </a:rPr>
              <a:t>吃得好</a:t>
            </a:r>
            <a:endParaRPr kumimoji="0" lang="zh-CN" altLang="zh-CN" sz="161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汉仪典雅体简" panose="00020600040101010101" pitchFamily="18" charset="-122"/>
              <a:ea typeface="汉仪典雅体简" panose="00020600040101010101" pitchFamily="18" charset="-122"/>
            </a:endParaRPr>
          </a:p>
        </p:txBody>
      </p:sp>
      <p:sp>
        <p:nvSpPr>
          <p:cNvPr id="4" name="Oval 14"/>
          <p:cNvSpPr/>
          <p:nvPr/>
        </p:nvSpPr>
        <p:spPr>
          <a:xfrm>
            <a:off x="4047055" y="2737255"/>
            <a:ext cx="1540707" cy="1540707"/>
          </a:xfrm>
          <a:prstGeom prst="ellipse">
            <a:avLst/>
          </a:prstGeom>
          <a:solidFill>
            <a:srgbClr val="6D782A"/>
          </a:solidFill>
          <a:ln w="38100" cap="flat" cmpd="sng" algn="ctr">
            <a:noFill/>
            <a:prstDash val="solid"/>
          </a:ln>
          <a:effectLst/>
        </p:spPr>
        <p:txBody>
          <a:bodyPr lIns="91411" tIns="45706" rIns="91411" bIns="45706" anchor="ctr"/>
          <a:lstStyle>
            <a:lvl1pPr>
              <a:defRPr sz="4300">
                <a:solidFill>
                  <a:schemeClr val="tx1"/>
                </a:solidFill>
                <a:latin typeface="Calibri" charset="0"/>
                <a:ea typeface="MS PGothic" panose="020B060007020508020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charset="0"/>
                <a:ea typeface="MS PGothic" panose="020B060007020508020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charset="0"/>
                <a:ea typeface="MS PGothic" panose="020B060007020508020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charset="0"/>
                <a:ea typeface="MS PGothic" panose="020B060007020508020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charset="0"/>
                <a:ea typeface="MS PGothic" panose="020B0600070205080204" charset="-128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MS PGothic" panose="020B0600070205080204" charset="-128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MS PGothic" panose="020B0600070205080204" charset="-128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MS PGothic" panose="020B0600070205080204" charset="-128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MS PGothic" panose="020B0600070205080204" charset="-128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汉仪典雅体简" panose="00020600040101010101" pitchFamily="18" charset="-122"/>
                <a:ea typeface="汉仪典雅体简" panose="00020600040101010101" pitchFamily="18" charset="-122"/>
                <a:cs typeface="+mn-ea"/>
                <a:sym typeface="+mn-lt"/>
              </a:rPr>
              <a:t>喝得好</a:t>
            </a:r>
            <a:endParaRPr lang="zh-CN" altLang="en-US" sz="1600" dirty="0">
              <a:solidFill>
                <a:schemeClr val="bg1"/>
              </a:solidFill>
              <a:latin typeface="汉仪典雅体简" panose="00020600040101010101" pitchFamily="18" charset="-122"/>
              <a:ea typeface="汉仪典雅体简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5" name="Oval 17"/>
          <p:cNvSpPr/>
          <p:nvPr/>
        </p:nvSpPr>
        <p:spPr>
          <a:xfrm>
            <a:off x="6461218" y="2737255"/>
            <a:ext cx="1540707" cy="1540707"/>
          </a:xfrm>
          <a:prstGeom prst="ellipse">
            <a:avLst/>
          </a:prstGeom>
          <a:solidFill>
            <a:srgbClr val="988F72"/>
          </a:solidFill>
          <a:ln w="38100" cap="flat" cmpd="sng" algn="ctr">
            <a:noFill/>
            <a:prstDash val="solid"/>
          </a:ln>
          <a:effectLst/>
        </p:spPr>
        <p:txBody>
          <a:bodyPr lIns="91411" tIns="45706" rIns="91411" bIns="45706" anchor="ctr"/>
          <a:lstStyle>
            <a:lvl1pPr>
              <a:defRPr sz="4300">
                <a:solidFill>
                  <a:schemeClr val="tx1"/>
                </a:solidFill>
                <a:latin typeface="Calibri" charset="0"/>
                <a:ea typeface="MS PGothic" panose="020B060007020508020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charset="0"/>
                <a:ea typeface="MS PGothic" panose="020B060007020508020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charset="0"/>
                <a:ea typeface="MS PGothic" panose="020B060007020508020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charset="0"/>
                <a:ea typeface="MS PGothic" panose="020B060007020508020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charset="0"/>
                <a:ea typeface="MS PGothic" panose="020B0600070205080204" charset="-128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MS PGothic" panose="020B0600070205080204" charset="-128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MS PGothic" panose="020B0600070205080204" charset="-128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MS PGothic" panose="020B0600070205080204" charset="-128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MS PGothic" panose="020B0600070205080204" charset="-128"/>
              </a:defRPr>
            </a:lvl9pPr>
          </a:lstStyle>
          <a:p>
            <a:pPr algn="ctr"/>
            <a:r>
              <a:rPr kumimoji="0" lang="zh-CN" altLang="zh-CN" sz="161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汉仪典雅体简" panose="00020600040101010101" pitchFamily="18" charset="-122"/>
                <a:ea typeface="汉仪典雅体简" panose="00020600040101010101" pitchFamily="18" charset="-122"/>
              </a:rPr>
              <a:t>睡得香</a:t>
            </a:r>
            <a:endParaRPr kumimoji="0" lang="zh-CN" altLang="zh-CN" sz="161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汉仪典雅体简" panose="00020600040101010101" pitchFamily="18" charset="-122"/>
              <a:ea typeface="汉仪典雅体简" panose="00020600040101010101" pitchFamily="18" charset="-122"/>
            </a:endParaRPr>
          </a:p>
        </p:txBody>
      </p:sp>
      <p:sp>
        <p:nvSpPr>
          <p:cNvPr id="6" name="Oval 20"/>
          <p:cNvSpPr/>
          <p:nvPr/>
        </p:nvSpPr>
        <p:spPr>
          <a:xfrm>
            <a:off x="8788884" y="2737255"/>
            <a:ext cx="1540707" cy="1540707"/>
          </a:xfrm>
          <a:prstGeom prst="ellipse">
            <a:avLst/>
          </a:prstGeom>
          <a:solidFill>
            <a:srgbClr val="E3D4B3"/>
          </a:solidFill>
          <a:ln w="38100" cap="flat" cmpd="sng" algn="ctr">
            <a:noFill/>
            <a:prstDash val="solid"/>
          </a:ln>
          <a:effectLst/>
        </p:spPr>
        <p:txBody>
          <a:bodyPr lIns="91411" tIns="45706" rIns="91411" bIns="45706" anchor="ctr"/>
          <a:lstStyle>
            <a:lvl1pPr>
              <a:defRPr sz="4300">
                <a:solidFill>
                  <a:schemeClr val="tx1"/>
                </a:solidFill>
                <a:latin typeface="Calibri" charset="0"/>
                <a:ea typeface="MS PGothic" panose="020B060007020508020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charset="0"/>
                <a:ea typeface="MS PGothic" panose="020B060007020508020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charset="0"/>
                <a:ea typeface="MS PGothic" panose="020B060007020508020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charset="0"/>
                <a:ea typeface="MS PGothic" panose="020B060007020508020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charset="0"/>
                <a:ea typeface="MS PGothic" panose="020B0600070205080204" charset="-128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MS PGothic" panose="020B0600070205080204" charset="-128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MS PGothic" panose="020B0600070205080204" charset="-128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MS PGothic" panose="020B0600070205080204" charset="-128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MS PGothic" panose="020B060007020508020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kumimoji="0" lang="zh-CN" altLang="zh-CN" sz="161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汉仪典雅体简" panose="00020600040101010101" pitchFamily="18" charset="-122"/>
                <a:ea typeface="汉仪典雅体简" panose="00020600040101010101" pitchFamily="18" charset="-122"/>
              </a:rPr>
              <a:t>笑得甜</a:t>
            </a:r>
            <a:endParaRPr kumimoji="0" lang="zh-CN" altLang="zh-CN" sz="161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汉仪典雅体简" panose="00020600040101010101" pitchFamily="18" charset="-122"/>
              <a:ea typeface="汉仪典雅体简" panose="00020600040101010101" pitchFamily="18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9650626" y="0"/>
            <a:ext cx="2541374" cy="1964726"/>
          </a:xfrm>
          <a:custGeom>
            <a:avLst/>
            <a:gdLst>
              <a:gd name="connsiteX0" fmla="*/ 10716 w 2541374"/>
              <a:gd name="connsiteY0" fmla="*/ 0 h 1964726"/>
              <a:gd name="connsiteX1" fmla="*/ 2541374 w 2541374"/>
              <a:gd name="connsiteY1" fmla="*/ 0 h 1964726"/>
              <a:gd name="connsiteX2" fmla="*/ 2541374 w 2541374"/>
              <a:gd name="connsiteY2" fmla="*/ 1787819 h 1964726"/>
              <a:gd name="connsiteX3" fmla="*/ 2463403 w 2541374"/>
              <a:gd name="connsiteY3" fmla="*/ 1825380 h 1964726"/>
              <a:gd name="connsiteX4" fmla="*/ 1773195 w 2541374"/>
              <a:gd name="connsiteY4" fmla="*/ 1964726 h 1964726"/>
              <a:gd name="connsiteX5" fmla="*/ 0 w 2541374"/>
              <a:gd name="connsiteY5" fmla="*/ 191531 h 1964726"/>
              <a:gd name="connsiteX6" fmla="*/ 9155 w 2541374"/>
              <a:gd name="connsiteY6" fmla="*/ 10232 h 19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1374" h="1964726">
                <a:moveTo>
                  <a:pt x="10716" y="0"/>
                </a:moveTo>
                <a:lnTo>
                  <a:pt x="2541374" y="0"/>
                </a:lnTo>
                <a:lnTo>
                  <a:pt x="2541374" y="1787819"/>
                </a:lnTo>
                <a:lnTo>
                  <a:pt x="2463403" y="1825380"/>
                </a:lnTo>
                <a:cubicBezTo>
                  <a:pt x="2251261" y="1915108"/>
                  <a:pt x="2018022" y="1964726"/>
                  <a:pt x="1773195" y="1964726"/>
                </a:cubicBezTo>
                <a:cubicBezTo>
                  <a:pt x="793886" y="1964726"/>
                  <a:pt x="0" y="1170840"/>
                  <a:pt x="0" y="191531"/>
                </a:cubicBezTo>
                <a:cubicBezTo>
                  <a:pt x="0" y="130324"/>
                  <a:pt x="3101" y="69842"/>
                  <a:pt x="9155" y="10232"/>
                </a:cubicBezTo>
                <a:close/>
              </a:path>
            </a:pathLst>
          </a:custGeom>
          <a:solidFill>
            <a:srgbClr val="E3D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0" y="6275539"/>
            <a:ext cx="12192000" cy="582461"/>
          </a:xfrm>
          <a:prstGeom prst="rect">
            <a:avLst/>
          </a:prstGeom>
          <a:solidFill>
            <a:srgbClr val="9EA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732655" y="2818357"/>
            <a:ext cx="1540701" cy="1540701"/>
          </a:xfrm>
          <a:prstGeom prst="ellipse">
            <a:avLst/>
          </a:prstGeom>
          <a:noFill/>
          <a:ln>
            <a:solidFill>
              <a:srgbClr val="707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102161" y="2732762"/>
            <a:ext cx="1540701" cy="1540701"/>
          </a:xfrm>
          <a:prstGeom prst="ellipse">
            <a:avLst/>
          </a:prstGeom>
          <a:noFill/>
          <a:ln>
            <a:solidFill>
              <a:srgbClr val="9EAD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534298" y="2822532"/>
            <a:ext cx="1540701" cy="1540701"/>
          </a:xfrm>
          <a:prstGeom prst="ellipse">
            <a:avLst/>
          </a:prstGeom>
          <a:noFill/>
          <a:ln>
            <a:solidFill>
              <a:srgbClr val="E3D4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8892464" y="2724411"/>
            <a:ext cx="1540701" cy="1540701"/>
          </a:xfrm>
          <a:prstGeom prst="ellipse">
            <a:avLst/>
          </a:prstGeom>
          <a:noFill/>
          <a:ln>
            <a:solidFill>
              <a:srgbClr val="A48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7" name="直接箭头连接符 56"/>
          <p:cNvCxnSpPr/>
          <p:nvPr/>
        </p:nvCxnSpPr>
        <p:spPr>
          <a:xfrm>
            <a:off x="2261286" y="4905633"/>
            <a:ext cx="7661190" cy="0"/>
          </a:xfrm>
          <a:prstGeom prst="straightConnector1">
            <a:avLst/>
          </a:prstGeom>
          <a:ln w="63500">
            <a:solidFill>
              <a:srgbClr val="B9A27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>
            <a:off x="9258716" y="-833246"/>
            <a:ext cx="3902272" cy="2870006"/>
            <a:chOff x="10148402" y="-969171"/>
            <a:chExt cx="3902272" cy="2870006"/>
          </a:xfrm>
        </p:grpSpPr>
        <p:grpSp>
          <p:nvGrpSpPr>
            <p:cNvPr id="60" name="Group 61"/>
            <p:cNvGrpSpPr>
              <a:grpSpLocks noChangeAspect="1"/>
            </p:cNvGrpSpPr>
            <p:nvPr/>
          </p:nvGrpSpPr>
          <p:grpSpPr bwMode="auto">
            <a:xfrm rot="18336428">
              <a:off x="9995170" y="-815939"/>
              <a:ext cx="1938344" cy="1631879"/>
              <a:chOff x="5936" y="1754"/>
              <a:chExt cx="1986" cy="1672"/>
            </a:xfrm>
            <a:effectLst>
              <a:outerShdw blurRad="254000" dist="101600" dir="10800000" algn="r" rotWithShape="0">
                <a:srgbClr val="3A6043">
                  <a:alpha val="40000"/>
                </a:srgbClr>
              </a:outerShdw>
            </a:effectLst>
          </p:grpSpPr>
          <p:grpSp>
            <p:nvGrpSpPr>
              <p:cNvPr id="531" name="Group 262"/>
              <p:cNvGrpSpPr/>
              <p:nvPr/>
            </p:nvGrpSpPr>
            <p:grpSpPr bwMode="auto">
              <a:xfrm>
                <a:off x="5936" y="1754"/>
                <a:ext cx="1986" cy="1672"/>
                <a:chOff x="5936" y="1754"/>
                <a:chExt cx="1986" cy="1672"/>
              </a:xfrm>
            </p:grpSpPr>
            <p:sp>
              <p:nvSpPr>
                <p:cNvPr id="601" name="Freeform 62"/>
                <p:cNvSpPr/>
                <p:nvPr/>
              </p:nvSpPr>
              <p:spPr bwMode="auto">
                <a:xfrm>
                  <a:off x="7265" y="2847"/>
                  <a:ext cx="641" cy="546"/>
                </a:xfrm>
                <a:custGeom>
                  <a:avLst/>
                  <a:gdLst>
                    <a:gd name="T0" fmla="*/ 203 w 270"/>
                    <a:gd name="T1" fmla="*/ 30 h 230"/>
                    <a:gd name="T2" fmla="*/ 219 w 270"/>
                    <a:gd name="T3" fmla="*/ 41 h 230"/>
                    <a:gd name="T4" fmla="*/ 257 w 270"/>
                    <a:gd name="T5" fmla="*/ 63 h 230"/>
                    <a:gd name="T6" fmla="*/ 268 w 270"/>
                    <a:gd name="T7" fmla="*/ 82 h 230"/>
                    <a:gd name="T8" fmla="*/ 250 w 270"/>
                    <a:gd name="T9" fmla="*/ 99 h 230"/>
                    <a:gd name="T10" fmla="*/ 269 w 270"/>
                    <a:gd name="T11" fmla="*/ 114 h 230"/>
                    <a:gd name="T12" fmla="*/ 265 w 270"/>
                    <a:gd name="T13" fmla="*/ 131 h 230"/>
                    <a:gd name="T14" fmla="*/ 248 w 270"/>
                    <a:gd name="T15" fmla="*/ 137 h 230"/>
                    <a:gd name="T16" fmla="*/ 240 w 270"/>
                    <a:gd name="T17" fmla="*/ 140 h 230"/>
                    <a:gd name="T18" fmla="*/ 229 w 270"/>
                    <a:gd name="T19" fmla="*/ 158 h 230"/>
                    <a:gd name="T20" fmla="*/ 227 w 270"/>
                    <a:gd name="T21" fmla="*/ 174 h 230"/>
                    <a:gd name="T22" fmla="*/ 197 w 270"/>
                    <a:gd name="T23" fmla="*/ 193 h 230"/>
                    <a:gd name="T24" fmla="*/ 206 w 270"/>
                    <a:gd name="T25" fmla="*/ 203 h 230"/>
                    <a:gd name="T26" fmla="*/ 186 w 270"/>
                    <a:gd name="T27" fmla="*/ 216 h 230"/>
                    <a:gd name="T28" fmla="*/ 173 w 270"/>
                    <a:gd name="T29" fmla="*/ 219 h 230"/>
                    <a:gd name="T30" fmla="*/ 137 w 270"/>
                    <a:gd name="T31" fmla="*/ 230 h 230"/>
                    <a:gd name="T32" fmla="*/ 132 w 270"/>
                    <a:gd name="T33" fmla="*/ 229 h 230"/>
                    <a:gd name="T34" fmla="*/ 92 w 270"/>
                    <a:gd name="T35" fmla="*/ 198 h 230"/>
                    <a:gd name="T36" fmla="*/ 90 w 270"/>
                    <a:gd name="T37" fmla="*/ 194 h 230"/>
                    <a:gd name="T38" fmla="*/ 133 w 270"/>
                    <a:gd name="T39" fmla="*/ 194 h 230"/>
                    <a:gd name="T40" fmla="*/ 143 w 270"/>
                    <a:gd name="T41" fmla="*/ 200 h 230"/>
                    <a:gd name="T42" fmla="*/ 93 w 270"/>
                    <a:gd name="T43" fmla="*/ 183 h 230"/>
                    <a:gd name="T44" fmla="*/ 66 w 270"/>
                    <a:gd name="T45" fmla="*/ 163 h 230"/>
                    <a:gd name="T46" fmla="*/ 69 w 270"/>
                    <a:gd name="T47" fmla="*/ 155 h 230"/>
                    <a:gd name="T48" fmla="*/ 72 w 270"/>
                    <a:gd name="T49" fmla="*/ 152 h 230"/>
                    <a:gd name="T50" fmla="*/ 73 w 270"/>
                    <a:gd name="T51" fmla="*/ 150 h 230"/>
                    <a:gd name="T52" fmla="*/ 83 w 270"/>
                    <a:gd name="T53" fmla="*/ 136 h 230"/>
                    <a:gd name="T54" fmla="*/ 65 w 270"/>
                    <a:gd name="T55" fmla="*/ 142 h 230"/>
                    <a:gd name="T56" fmla="*/ 49 w 270"/>
                    <a:gd name="T57" fmla="*/ 138 h 230"/>
                    <a:gd name="T58" fmla="*/ 16 w 270"/>
                    <a:gd name="T59" fmla="*/ 101 h 230"/>
                    <a:gd name="T60" fmla="*/ 0 w 270"/>
                    <a:gd name="T61" fmla="*/ 89 h 230"/>
                    <a:gd name="T62" fmla="*/ 20 w 270"/>
                    <a:gd name="T63" fmla="*/ 87 h 230"/>
                    <a:gd name="T64" fmla="*/ 36 w 270"/>
                    <a:gd name="T65" fmla="*/ 86 h 230"/>
                    <a:gd name="T66" fmla="*/ 51 w 270"/>
                    <a:gd name="T67" fmla="*/ 101 h 230"/>
                    <a:gd name="T68" fmla="*/ 62 w 270"/>
                    <a:gd name="T69" fmla="*/ 107 h 230"/>
                    <a:gd name="T70" fmla="*/ 64 w 270"/>
                    <a:gd name="T71" fmla="*/ 98 h 230"/>
                    <a:gd name="T72" fmla="*/ 73 w 270"/>
                    <a:gd name="T73" fmla="*/ 92 h 230"/>
                    <a:gd name="T74" fmla="*/ 84 w 270"/>
                    <a:gd name="T75" fmla="*/ 98 h 230"/>
                    <a:gd name="T76" fmla="*/ 96 w 270"/>
                    <a:gd name="T77" fmla="*/ 96 h 230"/>
                    <a:gd name="T78" fmla="*/ 99 w 270"/>
                    <a:gd name="T79" fmla="*/ 83 h 230"/>
                    <a:gd name="T80" fmla="*/ 91 w 270"/>
                    <a:gd name="T81" fmla="*/ 69 h 230"/>
                    <a:gd name="T82" fmla="*/ 81 w 270"/>
                    <a:gd name="T83" fmla="*/ 32 h 230"/>
                    <a:gd name="T84" fmla="*/ 98 w 270"/>
                    <a:gd name="T85" fmla="*/ 14 h 230"/>
                    <a:gd name="T86" fmla="*/ 103 w 270"/>
                    <a:gd name="T87" fmla="*/ 18 h 230"/>
                    <a:gd name="T88" fmla="*/ 108 w 270"/>
                    <a:gd name="T89" fmla="*/ 54 h 230"/>
                    <a:gd name="T90" fmla="*/ 105 w 270"/>
                    <a:gd name="T91" fmla="*/ 26 h 230"/>
                    <a:gd name="T92" fmla="*/ 106 w 270"/>
                    <a:gd name="T93" fmla="*/ 12 h 230"/>
                    <a:gd name="T94" fmla="*/ 120 w 270"/>
                    <a:gd name="T95" fmla="*/ 2 h 230"/>
                    <a:gd name="T96" fmla="*/ 136 w 270"/>
                    <a:gd name="T97" fmla="*/ 12 h 230"/>
                    <a:gd name="T98" fmla="*/ 195 w 270"/>
                    <a:gd name="T99" fmla="*/ 59 h 230"/>
                    <a:gd name="T100" fmla="*/ 203 w 270"/>
                    <a:gd name="T101" fmla="*/ 30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70" h="230">
                      <a:moveTo>
                        <a:pt x="203" y="30"/>
                      </a:moveTo>
                      <a:cubicBezTo>
                        <a:pt x="209" y="32"/>
                        <a:pt x="213" y="38"/>
                        <a:pt x="219" y="41"/>
                      </a:cubicBezTo>
                      <a:cubicBezTo>
                        <a:pt x="232" y="48"/>
                        <a:pt x="244" y="56"/>
                        <a:pt x="257" y="63"/>
                      </a:cubicBezTo>
                      <a:cubicBezTo>
                        <a:pt x="263" y="68"/>
                        <a:pt x="269" y="73"/>
                        <a:pt x="268" y="82"/>
                      </a:cubicBezTo>
                      <a:cubicBezTo>
                        <a:pt x="267" y="95"/>
                        <a:pt x="264" y="99"/>
                        <a:pt x="250" y="99"/>
                      </a:cubicBezTo>
                      <a:cubicBezTo>
                        <a:pt x="257" y="103"/>
                        <a:pt x="263" y="109"/>
                        <a:pt x="269" y="114"/>
                      </a:cubicBezTo>
                      <a:cubicBezTo>
                        <a:pt x="270" y="120"/>
                        <a:pt x="267" y="125"/>
                        <a:pt x="265" y="131"/>
                      </a:cubicBezTo>
                      <a:cubicBezTo>
                        <a:pt x="261" y="143"/>
                        <a:pt x="261" y="143"/>
                        <a:pt x="248" y="137"/>
                      </a:cubicBezTo>
                      <a:cubicBezTo>
                        <a:pt x="245" y="135"/>
                        <a:pt x="241" y="136"/>
                        <a:pt x="240" y="140"/>
                      </a:cubicBezTo>
                      <a:cubicBezTo>
                        <a:pt x="239" y="147"/>
                        <a:pt x="235" y="153"/>
                        <a:pt x="229" y="158"/>
                      </a:cubicBezTo>
                      <a:cubicBezTo>
                        <a:pt x="224" y="163"/>
                        <a:pt x="223" y="168"/>
                        <a:pt x="227" y="174"/>
                      </a:cubicBezTo>
                      <a:cubicBezTo>
                        <a:pt x="226" y="191"/>
                        <a:pt x="217" y="197"/>
                        <a:pt x="197" y="193"/>
                      </a:cubicBezTo>
                      <a:cubicBezTo>
                        <a:pt x="202" y="194"/>
                        <a:pt x="205" y="198"/>
                        <a:pt x="206" y="203"/>
                      </a:cubicBezTo>
                      <a:cubicBezTo>
                        <a:pt x="201" y="210"/>
                        <a:pt x="195" y="215"/>
                        <a:pt x="186" y="216"/>
                      </a:cubicBezTo>
                      <a:cubicBezTo>
                        <a:pt x="181" y="215"/>
                        <a:pt x="176" y="217"/>
                        <a:pt x="173" y="219"/>
                      </a:cubicBezTo>
                      <a:cubicBezTo>
                        <a:pt x="163" y="229"/>
                        <a:pt x="150" y="229"/>
                        <a:pt x="137" y="230"/>
                      </a:cubicBezTo>
                      <a:cubicBezTo>
                        <a:pt x="135" y="230"/>
                        <a:pt x="133" y="230"/>
                        <a:pt x="132" y="229"/>
                      </a:cubicBezTo>
                      <a:cubicBezTo>
                        <a:pt x="118" y="219"/>
                        <a:pt x="105" y="208"/>
                        <a:pt x="92" y="198"/>
                      </a:cubicBezTo>
                      <a:cubicBezTo>
                        <a:pt x="91" y="197"/>
                        <a:pt x="91" y="195"/>
                        <a:pt x="90" y="194"/>
                      </a:cubicBezTo>
                      <a:cubicBezTo>
                        <a:pt x="104" y="184"/>
                        <a:pt x="119" y="191"/>
                        <a:pt x="133" y="194"/>
                      </a:cubicBezTo>
                      <a:cubicBezTo>
                        <a:pt x="137" y="195"/>
                        <a:pt x="140" y="199"/>
                        <a:pt x="143" y="200"/>
                      </a:cubicBezTo>
                      <a:cubicBezTo>
                        <a:pt x="129" y="188"/>
                        <a:pt x="110" y="188"/>
                        <a:pt x="93" y="183"/>
                      </a:cubicBezTo>
                      <a:cubicBezTo>
                        <a:pt x="82" y="180"/>
                        <a:pt x="69" y="177"/>
                        <a:pt x="66" y="163"/>
                      </a:cubicBezTo>
                      <a:cubicBezTo>
                        <a:pt x="66" y="160"/>
                        <a:pt x="67" y="157"/>
                        <a:pt x="69" y="155"/>
                      </a:cubicBezTo>
                      <a:cubicBezTo>
                        <a:pt x="70" y="154"/>
                        <a:pt x="71" y="153"/>
                        <a:pt x="72" y="152"/>
                      </a:cubicBezTo>
                      <a:cubicBezTo>
                        <a:pt x="72" y="151"/>
                        <a:pt x="73" y="151"/>
                        <a:pt x="73" y="150"/>
                      </a:cubicBezTo>
                      <a:cubicBezTo>
                        <a:pt x="77" y="146"/>
                        <a:pt x="82" y="142"/>
                        <a:pt x="83" y="136"/>
                      </a:cubicBezTo>
                      <a:cubicBezTo>
                        <a:pt x="75" y="132"/>
                        <a:pt x="70" y="137"/>
                        <a:pt x="65" y="142"/>
                      </a:cubicBezTo>
                      <a:cubicBezTo>
                        <a:pt x="58" y="147"/>
                        <a:pt x="52" y="147"/>
                        <a:pt x="49" y="138"/>
                      </a:cubicBezTo>
                      <a:cubicBezTo>
                        <a:pt x="50" y="114"/>
                        <a:pt x="31" y="109"/>
                        <a:pt x="16" y="101"/>
                      </a:cubicBezTo>
                      <a:cubicBezTo>
                        <a:pt x="10" y="98"/>
                        <a:pt x="0" y="99"/>
                        <a:pt x="0" y="89"/>
                      </a:cubicBezTo>
                      <a:cubicBezTo>
                        <a:pt x="6" y="85"/>
                        <a:pt x="13" y="86"/>
                        <a:pt x="20" y="87"/>
                      </a:cubicBezTo>
                      <a:cubicBezTo>
                        <a:pt x="26" y="89"/>
                        <a:pt x="31" y="88"/>
                        <a:pt x="36" y="86"/>
                      </a:cubicBezTo>
                      <a:cubicBezTo>
                        <a:pt x="45" y="87"/>
                        <a:pt x="46" y="96"/>
                        <a:pt x="51" y="101"/>
                      </a:cubicBezTo>
                      <a:cubicBezTo>
                        <a:pt x="54" y="104"/>
                        <a:pt x="58" y="108"/>
                        <a:pt x="62" y="107"/>
                      </a:cubicBezTo>
                      <a:cubicBezTo>
                        <a:pt x="67" y="106"/>
                        <a:pt x="64" y="101"/>
                        <a:pt x="64" y="98"/>
                      </a:cubicBezTo>
                      <a:cubicBezTo>
                        <a:pt x="64" y="92"/>
                        <a:pt x="68" y="90"/>
                        <a:pt x="73" y="92"/>
                      </a:cubicBezTo>
                      <a:cubicBezTo>
                        <a:pt x="77" y="94"/>
                        <a:pt x="80" y="96"/>
                        <a:pt x="84" y="98"/>
                      </a:cubicBezTo>
                      <a:cubicBezTo>
                        <a:pt x="88" y="99"/>
                        <a:pt x="93" y="99"/>
                        <a:pt x="96" y="96"/>
                      </a:cubicBezTo>
                      <a:cubicBezTo>
                        <a:pt x="100" y="92"/>
                        <a:pt x="100" y="88"/>
                        <a:pt x="99" y="83"/>
                      </a:cubicBezTo>
                      <a:cubicBezTo>
                        <a:pt x="97" y="78"/>
                        <a:pt x="94" y="73"/>
                        <a:pt x="91" y="69"/>
                      </a:cubicBezTo>
                      <a:cubicBezTo>
                        <a:pt x="82" y="58"/>
                        <a:pt x="82" y="45"/>
                        <a:pt x="81" y="32"/>
                      </a:cubicBezTo>
                      <a:cubicBezTo>
                        <a:pt x="80" y="20"/>
                        <a:pt x="92" y="19"/>
                        <a:pt x="98" y="14"/>
                      </a:cubicBezTo>
                      <a:cubicBezTo>
                        <a:pt x="101" y="14"/>
                        <a:pt x="104" y="16"/>
                        <a:pt x="103" y="18"/>
                      </a:cubicBezTo>
                      <a:cubicBezTo>
                        <a:pt x="101" y="31"/>
                        <a:pt x="110" y="43"/>
                        <a:pt x="108" y="54"/>
                      </a:cubicBezTo>
                      <a:cubicBezTo>
                        <a:pt x="107" y="46"/>
                        <a:pt x="108" y="36"/>
                        <a:pt x="105" y="26"/>
                      </a:cubicBezTo>
                      <a:cubicBezTo>
                        <a:pt x="103" y="22"/>
                        <a:pt x="105" y="17"/>
                        <a:pt x="106" y="12"/>
                      </a:cubicBezTo>
                      <a:cubicBezTo>
                        <a:pt x="109" y="5"/>
                        <a:pt x="114" y="3"/>
                        <a:pt x="120" y="2"/>
                      </a:cubicBezTo>
                      <a:cubicBezTo>
                        <a:pt x="128" y="0"/>
                        <a:pt x="133" y="6"/>
                        <a:pt x="136" y="12"/>
                      </a:cubicBezTo>
                      <a:cubicBezTo>
                        <a:pt x="148" y="31"/>
                        <a:pt x="173" y="51"/>
                        <a:pt x="195" y="59"/>
                      </a:cubicBezTo>
                      <a:cubicBezTo>
                        <a:pt x="186" y="45"/>
                        <a:pt x="189" y="36"/>
                        <a:pt x="203" y="30"/>
                      </a:cubicBezTo>
                      <a:close/>
                    </a:path>
                  </a:pathLst>
                </a:custGeom>
                <a:solidFill>
                  <a:srgbClr val="F0E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2" name="Freeform 63"/>
                <p:cNvSpPr/>
                <p:nvPr/>
              </p:nvSpPr>
              <p:spPr bwMode="auto">
                <a:xfrm>
                  <a:off x="6035" y="2520"/>
                  <a:ext cx="560" cy="612"/>
                </a:xfrm>
                <a:custGeom>
                  <a:avLst/>
                  <a:gdLst>
                    <a:gd name="T0" fmla="*/ 60 w 236"/>
                    <a:gd name="T1" fmla="*/ 242 h 258"/>
                    <a:gd name="T2" fmla="*/ 16 w 236"/>
                    <a:gd name="T3" fmla="*/ 210 h 258"/>
                    <a:gd name="T4" fmla="*/ 13 w 236"/>
                    <a:gd name="T5" fmla="*/ 207 h 258"/>
                    <a:gd name="T6" fmla="*/ 10 w 236"/>
                    <a:gd name="T7" fmla="*/ 204 h 258"/>
                    <a:gd name="T8" fmla="*/ 45 w 236"/>
                    <a:gd name="T9" fmla="*/ 183 h 258"/>
                    <a:gd name="T10" fmla="*/ 58 w 236"/>
                    <a:gd name="T11" fmla="*/ 175 h 258"/>
                    <a:gd name="T12" fmla="*/ 45 w 236"/>
                    <a:gd name="T13" fmla="*/ 168 h 258"/>
                    <a:gd name="T14" fmla="*/ 35 w 236"/>
                    <a:gd name="T15" fmla="*/ 161 h 258"/>
                    <a:gd name="T16" fmla="*/ 49 w 236"/>
                    <a:gd name="T17" fmla="*/ 153 h 258"/>
                    <a:gd name="T18" fmla="*/ 32 w 236"/>
                    <a:gd name="T19" fmla="*/ 150 h 258"/>
                    <a:gd name="T20" fmla="*/ 22 w 236"/>
                    <a:gd name="T21" fmla="*/ 128 h 258"/>
                    <a:gd name="T22" fmla="*/ 21 w 236"/>
                    <a:gd name="T23" fmla="*/ 126 h 258"/>
                    <a:gd name="T24" fmla="*/ 9 w 236"/>
                    <a:gd name="T25" fmla="*/ 99 h 258"/>
                    <a:gd name="T26" fmla="*/ 3 w 236"/>
                    <a:gd name="T27" fmla="*/ 65 h 258"/>
                    <a:gd name="T28" fmla="*/ 14 w 236"/>
                    <a:gd name="T29" fmla="*/ 56 h 258"/>
                    <a:gd name="T30" fmla="*/ 42 w 236"/>
                    <a:gd name="T31" fmla="*/ 86 h 258"/>
                    <a:gd name="T32" fmla="*/ 60 w 236"/>
                    <a:gd name="T33" fmla="*/ 102 h 258"/>
                    <a:gd name="T34" fmla="*/ 80 w 236"/>
                    <a:gd name="T35" fmla="*/ 94 h 258"/>
                    <a:gd name="T36" fmla="*/ 56 w 236"/>
                    <a:gd name="T37" fmla="*/ 80 h 258"/>
                    <a:gd name="T38" fmla="*/ 69 w 236"/>
                    <a:gd name="T39" fmla="*/ 64 h 258"/>
                    <a:gd name="T40" fmla="*/ 72 w 236"/>
                    <a:gd name="T41" fmla="*/ 32 h 258"/>
                    <a:gd name="T42" fmla="*/ 66 w 236"/>
                    <a:gd name="T43" fmla="*/ 13 h 258"/>
                    <a:gd name="T44" fmla="*/ 68 w 236"/>
                    <a:gd name="T45" fmla="*/ 10 h 258"/>
                    <a:gd name="T46" fmla="*/ 67 w 236"/>
                    <a:gd name="T47" fmla="*/ 5 h 258"/>
                    <a:gd name="T48" fmla="*/ 90 w 236"/>
                    <a:gd name="T49" fmla="*/ 10 h 258"/>
                    <a:gd name="T50" fmla="*/ 99 w 236"/>
                    <a:gd name="T51" fmla="*/ 29 h 258"/>
                    <a:gd name="T52" fmla="*/ 99 w 236"/>
                    <a:gd name="T53" fmla="*/ 62 h 258"/>
                    <a:gd name="T54" fmla="*/ 120 w 236"/>
                    <a:gd name="T55" fmla="*/ 68 h 258"/>
                    <a:gd name="T56" fmla="*/ 119 w 236"/>
                    <a:gd name="T57" fmla="*/ 88 h 258"/>
                    <a:gd name="T58" fmla="*/ 124 w 236"/>
                    <a:gd name="T59" fmla="*/ 112 h 258"/>
                    <a:gd name="T60" fmla="*/ 112 w 236"/>
                    <a:gd name="T61" fmla="*/ 122 h 258"/>
                    <a:gd name="T62" fmla="*/ 148 w 236"/>
                    <a:gd name="T63" fmla="*/ 125 h 258"/>
                    <a:gd name="T64" fmla="*/ 189 w 236"/>
                    <a:gd name="T65" fmla="*/ 136 h 258"/>
                    <a:gd name="T66" fmla="*/ 232 w 236"/>
                    <a:gd name="T67" fmla="*/ 166 h 258"/>
                    <a:gd name="T68" fmla="*/ 230 w 236"/>
                    <a:gd name="T69" fmla="*/ 221 h 258"/>
                    <a:gd name="T70" fmla="*/ 211 w 236"/>
                    <a:gd name="T71" fmla="*/ 233 h 258"/>
                    <a:gd name="T72" fmla="*/ 202 w 236"/>
                    <a:gd name="T73" fmla="*/ 235 h 258"/>
                    <a:gd name="T74" fmla="*/ 163 w 236"/>
                    <a:gd name="T75" fmla="*/ 243 h 258"/>
                    <a:gd name="T76" fmla="*/ 171 w 236"/>
                    <a:gd name="T77" fmla="*/ 232 h 258"/>
                    <a:gd name="T78" fmla="*/ 175 w 236"/>
                    <a:gd name="T79" fmla="*/ 197 h 258"/>
                    <a:gd name="T80" fmla="*/ 158 w 236"/>
                    <a:gd name="T81" fmla="*/ 243 h 258"/>
                    <a:gd name="T82" fmla="*/ 154 w 236"/>
                    <a:gd name="T83" fmla="*/ 241 h 258"/>
                    <a:gd name="T84" fmla="*/ 150 w 236"/>
                    <a:gd name="T85" fmla="*/ 233 h 258"/>
                    <a:gd name="T86" fmla="*/ 153 w 236"/>
                    <a:gd name="T87" fmla="*/ 229 h 258"/>
                    <a:gd name="T88" fmla="*/ 153 w 236"/>
                    <a:gd name="T89" fmla="*/ 226 h 258"/>
                    <a:gd name="T90" fmla="*/ 152 w 236"/>
                    <a:gd name="T91" fmla="*/ 224 h 258"/>
                    <a:gd name="T92" fmla="*/ 142 w 236"/>
                    <a:gd name="T93" fmla="*/ 222 h 258"/>
                    <a:gd name="T94" fmla="*/ 147 w 236"/>
                    <a:gd name="T95" fmla="*/ 200 h 258"/>
                    <a:gd name="T96" fmla="*/ 127 w 236"/>
                    <a:gd name="T97" fmla="*/ 165 h 258"/>
                    <a:gd name="T98" fmla="*/ 87 w 236"/>
                    <a:gd name="T99" fmla="*/ 145 h 258"/>
                    <a:gd name="T100" fmla="*/ 68 w 236"/>
                    <a:gd name="T101" fmla="*/ 186 h 258"/>
                    <a:gd name="T102" fmla="*/ 64 w 236"/>
                    <a:gd name="T103" fmla="*/ 246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36" h="258">
                      <a:moveTo>
                        <a:pt x="64" y="246"/>
                      </a:moveTo>
                      <a:cubicBezTo>
                        <a:pt x="62" y="245"/>
                        <a:pt x="61" y="243"/>
                        <a:pt x="60" y="242"/>
                      </a:cubicBezTo>
                      <a:cubicBezTo>
                        <a:pt x="59" y="240"/>
                        <a:pt x="58" y="238"/>
                        <a:pt x="56" y="238"/>
                      </a:cubicBezTo>
                      <a:cubicBezTo>
                        <a:pt x="38" y="236"/>
                        <a:pt x="27" y="223"/>
                        <a:pt x="16" y="210"/>
                      </a:cubicBezTo>
                      <a:cubicBezTo>
                        <a:pt x="15" y="209"/>
                        <a:pt x="14" y="208"/>
                        <a:pt x="13" y="207"/>
                      </a:cubicBezTo>
                      <a:cubicBezTo>
                        <a:pt x="13" y="207"/>
                        <a:pt x="13" y="207"/>
                        <a:pt x="13" y="207"/>
                      </a:cubicBezTo>
                      <a:cubicBezTo>
                        <a:pt x="12" y="206"/>
                        <a:pt x="11" y="205"/>
                        <a:pt x="10" y="204"/>
                      </a:cubicBezTo>
                      <a:cubicBezTo>
                        <a:pt x="10" y="204"/>
                        <a:pt x="10" y="204"/>
                        <a:pt x="10" y="204"/>
                      </a:cubicBezTo>
                      <a:cubicBezTo>
                        <a:pt x="9" y="202"/>
                        <a:pt x="11" y="199"/>
                        <a:pt x="12" y="199"/>
                      </a:cubicBezTo>
                      <a:cubicBezTo>
                        <a:pt x="28" y="203"/>
                        <a:pt x="33" y="187"/>
                        <a:pt x="45" y="183"/>
                      </a:cubicBezTo>
                      <a:cubicBezTo>
                        <a:pt x="50" y="183"/>
                        <a:pt x="53" y="181"/>
                        <a:pt x="56" y="176"/>
                      </a:cubicBezTo>
                      <a:cubicBezTo>
                        <a:pt x="56" y="175"/>
                        <a:pt x="58" y="175"/>
                        <a:pt x="58" y="175"/>
                      </a:cubicBezTo>
                      <a:cubicBezTo>
                        <a:pt x="57" y="174"/>
                        <a:pt x="56" y="176"/>
                        <a:pt x="55" y="176"/>
                      </a:cubicBezTo>
                      <a:cubicBezTo>
                        <a:pt x="50" y="175"/>
                        <a:pt x="46" y="173"/>
                        <a:pt x="45" y="168"/>
                      </a:cubicBezTo>
                      <a:cubicBezTo>
                        <a:pt x="45" y="164"/>
                        <a:pt x="42" y="164"/>
                        <a:pt x="38" y="163"/>
                      </a:cubicBezTo>
                      <a:cubicBezTo>
                        <a:pt x="37" y="163"/>
                        <a:pt x="36" y="162"/>
                        <a:pt x="35" y="161"/>
                      </a:cubicBezTo>
                      <a:cubicBezTo>
                        <a:pt x="29" y="155"/>
                        <a:pt x="28" y="150"/>
                        <a:pt x="39" y="152"/>
                      </a:cubicBezTo>
                      <a:cubicBezTo>
                        <a:pt x="43" y="153"/>
                        <a:pt x="47" y="152"/>
                        <a:pt x="49" y="153"/>
                      </a:cubicBezTo>
                      <a:cubicBezTo>
                        <a:pt x="45" y="153"/>
                        <a:pt x="40" y="152"/>
                        <a:pt x="35" y="151"/>
                      </a:cubicBezTo>
                      <a:cubicBezTo>
                        <a:pt x="34" y="151"/>
                        <a:pt x="31" y="150"/>
                        <a:pt x="32" y="150"/>
                      </a:cubicBezTo>
                      <a:cubicBezTo>
                        <a:pt x="41" y="138"/>
                        <a:pt x="22" y="140"/>
                        <a:pt x="23" y="133"/>
                      </a:cubicBezTo>
                      <a:cubicBezTo>
                        <a:pt x="23" y="131"/>
                        <a:pt x="22" y="130"/>
                        <a:pt x="22" y="128"/>
                      </a:cubicBezTo>
                      <a:cubicBezTo>
                        <a:pt x="23" y="127"/>
                        <a:pt x="25" y="127"/>
                        <a:pt x="25" y="126"/>
                      </a:cubicBezTo>
                      <a:cubicBezTo>
                        <a:pt x="24" y="125"/>
                        <a:pt x="23" y="127"/>
                        <a:pt x="21" y="126"/>
                      </a:cubicBezTo>
                      <a:cubicBezTo>
                        <a:pt x="17" y="122"/>
                        <a:pt x="19" y="114"/>
                        <a:pt x="11" y="112"/>
                      </a:cubicBezTo>
                      <a:cubicBezTo>
                        <a:pt x="4" y="110"/>
                        <a:pt x="6" y="103"/>
                        <a:pt x="9" y="99"/>
                      </a:cubicBezTo>
                      <a:cubicBezTo>
                        <a:pt x="17" y="89"/>
                        <a:pt x="13" y="80"/>
                        <a:pt x="7" y="71"/>
                      </a:cubicBezTo>
                      <a:cubicBezTo>
                        <a:pt x="5" y="69"/>
                        <a:pt x="4" y="67"/>
                        <a:pt x="3" y="65"/>
                      </a:cubicBezTo>
                      <a:cubicBezTo>
                        <a:pt x="2" y="60"/>
                        <a:pt x="0" y="55"/>
                        <a:pt x="4" y="52"/>
                      </a:cubicBezTo>
                      <a:cubicBezTo>
                        <a:pt x="8" y="49"/>
                        <a:pt x="12" y="53"/>
                        <a:pt x="14" y="56"/>
                      </a:cubicBezTo>
                      <a:cubicBezTo>
                        <a:pt x="20" y="63"/>
                        <a:pt x="30" y="66"/>
                        <a:pt x="30" y="78"/>
                      </a:cubicBezTo>
                      <a:cubicBezTo>
                        <a:pt x="31" y="83"/>
                        <a:pt x="38" y="84"/>
                        <a:pt x="42" y="86"/>
                      </a:cubicBezTo>
                      <a:cubicBezTo>
                        <a:pt x="50" y="88"/>
                        <a:pt x="56" y="92"/>
                        <a:pt x="59" y="99"/>
                      </a:cubicBezTo>
                      <a:cubicBezTo>
                        <a:pt x="60" y="100"/>
                        <a:pt x="59" y="102"/>
                        <a:pt x="60" y="102"/>
                      </a:cubicBezTo>
                      <a:cubicBezTo>
                        <a:pt x="61" y="101"/>
                        <a:pt x="59" y="100"/>
                        <a:pt x="60" y="98"/>
                      </a:cubicBezTo>
                      <a:cubicBezTo>
                        <a:pt x="66" y="92"/>
                        <a:pt x="73" y="93"/>
                        <a:pt x="80" y="94"/>
                      </a:cubicBezTo>
                      <a:cubicBezTo>
                        <a:pt x="79" y="89"/>
                        <a:pt x="80" y="82"/>
                        <a:pt x="71" y="85"/>
                      </a:cubicBezTo>
                      <a:cubicBezTo>
                        <a:pt x="65" y="86"/>
                        <a:pt x="58" y="87"/>
                        <a:pt x="56" y="80"/>
                      </a:cubicBezTo>
                      <a:cubicBezTo>
                        <a:pt x="53" y="72"/>
                        <a:pt x="61" y="71"/>
                        <a:pt x="64" y="68"/>
                      </a:cubicBezTo>
                      <a:cubicBezTo>
                        <a:pt x="65" y="66"/>
                        <a:pt x="67" y="64"/>
                        <a:pt x="69" y="64"/>
                      </a:cubicBezTo>
                      <a:cubicBezTo>
                        <a:pt x="81" y="62"/>
                        <a:pt x="76" y="56"/>
                        <a:pt x="72" y="50"/>
                      </a:cubicBezTo>
                      <a:cubicBezTo>
                        <a:pt x="67" y="44"/>
                        <a:pt x="70" y="37"/>
                        <a:pt x="72" y="32"/>
                      </a:cubicBezTo>
                      <a:cubicBezTo>
                        <a:pt x="73" y="26"/>
                        <a:pt x="70" y="24"/>
                        <a:pt x="68" y="21"/>
                      </a:cubicBezTo>
                      <a:cubicBezTo>
                        <a:pt x="66" y="18"/>
                        <a:pt x="66" y="16"/>
                        <a:pt x="66" y="13"/>
                      </a:cubicBezTo>
                      <a:cubicBezTo>
                        <a:pt x="68" y="10"/>
                        <a:pt x="71" y="11"/>
                        <a:pt x="73" y="11"/>
                      </a:cubicBezTo>
                      <a:cubicBezTo>
                        <a:pt x="71" y="10"/>
                        <a:pt x="69" y="11"/>
                        <a:pt x="68" y="10"/>
                      </a:cubicBezTo>
                      <a:cubicBezTo>
                        <a:pt x="67" y="9"/>
                        <a:pt x="66" y="8"/>
                        <a:pt x="66" y="7"/>
                      </a:cubicBezTo>
                      <a:cubicBezTo>
                        <a:pt x="67" y="6"/>
                        <a:pt x="67" y="6"/>
                        <a:pt x="67" y="5"/>
                      </a:cubicBezTo>
                      <a:cubicBezTo>
                        <a:pt x="68" y="5"/>
                        <a:pt x="69" y="4"/>
                        <a:pt x="69" y="4"/>
                      </a:cubicBezTo>
                      <a:cubicBezTo>
                        <a:pt x="78" y="0"/>
                        <a:pt x="86" y="0"/>
                        <a:pt x="90" y="10"/>
                      </a:cubicBezTo>
                      <a:cubicBezTo>
                        <a:pt x="91" y="12"/>
                        <a:pt x="93" y="13"/>
                        <a:pt x="95" y="14"/>
                      </a:cubicBezTo>
                      <a:cubicBezTo>
                        <a:pt x="108" y="16"/>
                        <a:pt x="109" y="21"/>
                        <a:pt x="99" y="29"/>
                      </a:cubicBezTo>
                      <a:cubicBezTo>
                        <a:pt x="95" y="32"/>
                        <a:pt x="96" y="37"/>
                        <a:pt x="96" y="42"/>
                      </a:cubicBezTo>
                      <a:cubicBezTo>
                        <a:pt x="97" y="49"/>
                        <a:pt x="97" y="56"/>
                        <a:pt x="99" y="62"/>
                      </a:cubicBezTo>
                      <a:cubicBezTo>
                        <a:pt x="100" y="68"/>
                        <a:pt x="98" y="75"/>
                        <a:pt x="106" y="77"/>
                      </a:cubicBezTo>
                      <a:cubicBezTo>
                        <a:pt x="113" y="79"/>
                        <a:pt x="116" y="72"/>
                        <a:pt x="120" y="68"/>
                      </a:cubicBezTo>
                      <a:cubicBezTo>
                        <a:pt x="134" y="65"/>
                        <a:pt x="139" y="68"/>
                        <a:pt x="133" y="75"/>
                      </a:cubicBezTo>
                      <a:cubicBezTo>
                        <a:pt x="128" y="79"/>
                        <a:pt x="125" y="83"/>
                        <a:pt x="119" y="88"/>
                      </a:cubicBezTo>
                      <a:cubicBezTo>
                        <a:pt x="126" y="89"/>
                        <a:pt x="133" y="88"/>
                        <a:pt x="134" y="97"/>
                      </a:cubicBezTo>
                      <a:cubicBezTo>
                        <a:pt x="134" y="104"/>
                        <a:pt x="131" y="109"/>
                        <a:pt x="124" y="112"/>
                      </a:cubicBezTo>
                      <a:cubicBezTo>
                        <a:pt x="123" y="113"/>
                        <a:pt x="121" y="113"/>
                        <a:pt x="120" y="114"/>
                      </a:cubicBezTo>
                      <a:cubicBezTo>
                        <a:pt x="117" y="117"/>
                        <a:pt x="110" y="117"/>
                        <a:pt x="112" y="122"/>
                      </a:cubicBezTo>
                      <a:cubicBezTo>
                        <a:pt x="114" y="128"/>
                        <a:pt x="121" y="128"/>
                        <a:pt x="126" y="127"/>
                      </a:cubicBezTo>
                      <a:cubicBezTo>
                        <a:pt x="133" y="124"/>
                        <a:pt x="140" y="122"/>
                        <a:pt x="148" y="125"/>
                      </a:cubicBezTo>
                      <a:cubicBezTo>
                        <a:pt x="149" y="125"/>
                        <a:pt x="150" y="125"/>
                        <a:pt x="151" y="124"/>
                      </a:cubicBezTo>
                      <a:cubicBezTo>
                        <a:pt x="164" y="128"/>
                        <a:pt x="177" y="130"/>
                        <a:pt x="189" y="136"/>
                      </a:cubicBezTo>
                      <a:cubicBezTo>
                        <a:pt x="202" y="143"/>
                        <a:pt x="210" y="157"/>
                        <a:pt x="228" y="155"/>
                      </a:cubicBezTo>
                      <a:cubicBezTo>
                        <a:pt x="234" y="154"/>
                        <a:pt x="236" y="159"/>
                        <a:pt x="232" y="166"/>
                      </a:cubicBezTo>
                      <a:cubicBezTo>
                        <a:pt x="225" y="178"/>
                        <a:pt x="227" y="191"/>
                        <a:pt x="235" y="198"/>
                      </a:cubicBezTo>
                      <a:cubicBezTo>
                        <a:pt x="236" y="207"/>
                        <a:pt x="233" y="214"/>
                        <a:pt x="230" y="221"/>
                      </a:cubicBezTo>
                      <a:cubicBezTo>
                        <a:pt x="230" y="227"/>
                        <a:pt x="218" y="219"/>
                        <a:pt x="221" y="229"/>
                      </a:cubicBezTo>
                      <a:cubicBezTo>
                        <a:pt x="221" y="231"/>
                        <a:pt x="215" y="233"/>
                        <a:pt x="211" y="233"/>
                      </a:cubicBezTo>
                      <a:cubicBezTo>
                        <a:pt x="209" y="233"/>
                        <a:pt x="208" y="233"/>
                        <a:pt x="207" y="232"/>
                      </a:cubicBezTo>
                      <a:cubicBezTo>
                        <a:pt x="203" y="230"/>
                        <a:pt x="203" y="231"/>
                        <a:pt x="202" y="235"/>
                      </a:cubicBezTo>
                      <a:cubicBezTo>
                        <a:pt x="197" y="252"/>
                        <a:pt x="183" y="258"/>
                        <a:pt x="167" y="251"/>
                      </a:cubicBezTo>
                      <a:cubicBezTo>
                        <a:pt x="163" y="250"/>
                        <a:pt x="159" y="248"/>
                        <a:pt x="163" y="243"/>
                      </a:cubicBezTo>
                      <a:cubicBezTo>
                        <a:pt x="165" y="241"/>
                        <a:pt x="168" y="239"/>
                        <a:pt x="170" y="238"/>
                      </a:cubicBezTo>
                      <a:cubicBezTo>
                        <a:pt x="176" y="236"/>
                        <a:pt x="173" y="236"/>
                        <a:pt x="171" y="232"/>
                      </a:cubicBezTo>
                      <a:cubicBezTo>
                        <a:pt x="169" y="227"/>
                        <a:pt x="174" y="220"/>
                        <a:pt x="176" y="214"/>
                      </a:cubicBezTo>
                      <a:cubicBezTo>
                        <a:pt x="177" y="209"/>
                        <a:pt x="181" y="204"/>
                        <a:pt x="175" y="197"/>
                      </a:cubicBezTo>
                      <a:cubicBezTo>
                        <a:pt x="169" y="212"/>
                        <a:pt x="177" y="230"/>
                        <a:pt x="164" y="242"/>
                      </a:cubicBezTo>
                      <a:cubicBezTo>
                        <a:pt x="162" y="243"/>
                        <a:pt x="160" y="245"/>
                        <a:pt x="158" y="243"/>
                      </a:cubicBezTo>
                      <a:cubicBezTo>
                        <a:pt x="156" y="243"/>
                        <a:pt x="158" y="240"/>
                        <a:pt x="156" y="241"/>
                      </a:cubicBezTo>
                      <a:cubicBezTo>
                        <a:pt x="155" y="241"/>
                        <a:pt x="155" y="241"/>
                        <a:pt x="154" y="241"/>
                      </a:cubicBezTo>
                      <a:cubicBezTo>
                        <a:pt x="153" y="240"/>
                        <a:pt x="152" y="240"/>
                        <a:pt x="152" y="239"/>
                      </a:cubicBezTo>
                      <a:cubicBezTo>
                        <a:pt x="151" y="237"/>
                        <a:pt x="150" y="235"/>
                        <a:pt x="150" y="233"/>
                      </a:cubicBezTo>
                      <a:cubicBezTo>
                        <a:pt x="150" y="232"/>
                        <a:pt x="150" y="231"/>
                        <a:pt x="151" y="230"/>
                      </a:cubicBezTo>
                      <a:cubicBezTo>
                        <a:pt x="152" y="229"/>
                        <a:pt x="152" y="229"/>
                        <a:pt x="153" y="229"/>
                      </a:cubicBezTo>
                      <a:cubicBezTo>
                        <a:pt x="153" y="229"/>
                        <a:pt x="154" y="228"/>
                        <a:pt x="154" y="228"/>
                      </a:cubicBezTo>
                      <a:cubicBezTo>
                        <a:pt x="154" y="228"/>
                        <a:pt x="153" y="226"/>
                        <a:pt x="153" y="226"/>
                      </a:cubicBezTo>
                      <a:cubicBezTo>
                        <a:pt x="153" y="224"/>
                        <a:pt x="155" y="223"/>
                        <a:pt x="156" y="221"/>
                      </a:cubicBezTo>
                      <a:cubicBezTo>
                        <a:pt x="154" y="222"/>
                        <a:pt x="153" y="223"/>
                        <a:pt x="152" y="224"/>
                      </a:cubicBezTo>
                      <a:cubicBezTo>
                        <a:pt x="150" y="224"/>
                        <a:pt x="148" y="224"/>
                        <a:pt x="146" y="224"/>
                      </a:cubicBezTo>
                      <a:cubicBezTo>
                        <a:pt x="144" y="223"/>
                        <a:pt x="143" y="223"/>
                        <a:pt x="142" y="222"/>
                      </a:cubicBezTo>
                      <a:cubicBezTo>
                        <a:pt x="136" y="217"/>
                        <a:pt x="131" y="213"/>
                        <a:pt x="142" y="209"/>
                      </a:cubicBezTo>
                      <a:cubicBezTo>
                        <a:pt x="147" y="207"/>
                        <a:pt x="149" y="206"/>
                        <a:pt x="147" y="200"/>
                      </a:cubicBezTo>
                      <a:cubicBezTo>
                        <a:pt x="144" y="194"/>
                        <a:pt x="144" y="187"/>
                        <a:pt x="143" y="181"/>
                      </a:cubicBezTo>
                      <a:cubicBezTo>
                        <a:pt x="143" y="176"/>
                        <a:pt x="135" y="168"/>
                        <a:pt x="127" y="165"/>
                      </a:cubicBezTo>
                      <a:cubicBezTo>
                        <a:pt x="123" y="164"/>
                        <a:pt x="119" y="162"/>
                        <a:pt x="116" y="160"/>
                      </a:cubicBezTo>
                      <a:cubicBezTo>
                        <a:pt x="105" y="156"/>
                        <a:pt x="93" y="158"/>
                        <a:pt x="87" y="145"/>
                      </a:cubicBezTo>
                      <a:cubicBezTo>
                        <a:pt x="73" y="153"/>
                        <a:pt x="81" y="172"/>
                        <a:pt x="69" y="182"/>
                      </a:cubicBezTo>
                      <a:cubicBezTo>
                        <a:pt x="69" y="183"/>
                        <a:pt x="69" y="184"/>
                        <a:pt x="68" y="186"/>
                      </a:cubicBezTo>
                      <a:cubicBezTo>
                        <a:pt x="67" y="202"/>
                        <a:pt x="65" y="219"/>
                        <a:pt x="70" y="235"/>
                      </a:cubicBezTo>
                      <a:cubicBezTo>
                        <a:pt x="71" y="241"/>
                        <a:pt x="72" y="246"/>
                        <a:pt x="64" y="246"/>
                      </a:cubicBezTo>
                      <a:close/>
                    </a:path>
                  </a:pathLst>
                </a:custGeom>
                <a:solidFill>
                  <a:srgbClr val="3355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3" name="Freeform 64"/>
                <p:cNvSpPr/>
                <p:nvPr/>
              </p:nvSpPr>
              <p:spPr bwMode="auto">
                <a:xfrm>
                  <a:off x="6182" y="2849"/>
                  <a:ext cx="230" cy="434"/>
                </a:xfrm>
                <a:custGeom>
                  <a:avLst/>
                  <a:gdLst>
                    <a:gd name="T0" fmla="*/ 5 w 97"/>
                    <a:gd name="T1" fmla="*/ 44 h 183"/>
                    <a:gd name="T2" fmla="*/ 8 w 97"/>
                    <a:gd name="T3" fmla="*/ 32 h 183"/>
                    <a:gd name="T4" fmla="*/ 12 w 97"/>
                    <a:gd name="T5" fmla="*/ 28 h 183"/>
                    <a:gd name="T6" fmla="*/ 11 w 97"/>
                    <a:gd name="T7" fmla="*/ 17 h 183"/>
                    <a:gd name="T8" fmla="*/ 12 w 97"/>
                    <a:gd name="T9" fmla="*/ 11 h 183"/>
                    <a:gd name="T10" fmla="*/ 19 w 97"/>
                    <a:gd name="T11" fmla="*/ 7 h 183"/>
                    <a:gd name="T12" fmla="*/ 24 w 97"/>
                    <a:gd name="T13" fmla="*/ 2 h 183"/>
                    <a:gd name="T14" fmla="*/ 26 w 97"/>
                    <a:gd name="T15" fmla="*/ 0 h 183"/>
                    <a:gd name="T16" fmla="*/ 27 w 97"/>
                    <a:gd name="T17" fmla="*/ 2 h 183"/>
                    <a:gd name="T18" fmla="*/ 29 w 97"/>
                    <a:gd name="T19" fmla="*/ 7 h 183"/>
                    <a:gd name="T20" fmla="*/ 47 w 97"/>
                    <a:gd name="T21" fmla="*/ 15 h 183"/>
                    <a:gd name="T22" fmla="*/ 56 w 97"/>
                    <a:gd name="T23" fmla="*/ 17 h 183"/>
                    <a:gd name="T24" fmla="*/ 58 w 97"/>
                    <a:gd name="T25" fmla="*/ 21 h 183"/>
                    <a:gd name="T26" fmla="*/ 64 w 97"/>
                    <a:gd name="T27" fmla="*/ 33 h 183"/>
                    <a:gd name="T28" fmla="*/ 45 w 97"/>
                    <a:gd name="T29" fmla="*/ 36 h 183"/>
                    <a:gd name="T30" fmla="*/ 41 w 97"/>
                    <a:gd name="T31" fmla="*/ 34 h 183"/>
                    <a:gd name="T32" fmla="*/ 40 w 97"/>
                    <a:gd name="T33" fmla="*/ 35 h 183"/>
                    <a:gd name="T34" fmla="*/ 45 w 97"/>
                    <a:gd name="T35" fmla="*/ 36 h 183"/>
                    <a:gd name="T36" fmla="*/ 42 w 97"/>
                    <a:gd name="T37" fmla="*/ 49 h 183"/>
                    <a:gd name="T38" fmla="*/ 27 w 97"/>
                    <a:gd name="T39" fmla="*/ 51 h 183"/>
                    <a:gd name="T40" fmla="*/ 27 w 97"/>
                    <a:gd name="T41" fmla="*/ 52 h 183"/>
                    <a:gd name="T42" fmla="*/ 28 w 97"/>
                    <a:gd name="T43" fmla="*/ 52 h 183"/>
                    <a:gd name="T44" fmla="*/ 26 w 97"/>
                    <a:gd name="T45" fmla="*/ 62 h 183"/>
                    <a:gd name="T46" fmla="*/ 27 w 97"/>
                    <a:gd name="T47" fmla="*/ 74 h 183"/>
                    <a:gd name="T48" fmla="*/ 26 w 97"/>
                    <a:gd name="T49" fmla="*/ 62 h 183"/>
                    <a:gd name="T50" fmla="*/ 35 w 97"/>
                    <a:gd name="T51" fmla="*/ 57 h 183"/>
                    <a:gd name="T52" fmla="*/ 37 w 97"/>
                    <a:gd name="T53" fmla="*/ 59 h 183"/>
                    <a:gd name="T54" fmla="*/ 37 w 97"/>
                    <a:gd name="T55" fmla="*/ 56 h 183"/>
                    <a:gd name="T56" fmla="*/ 42 w 97"/>
                    <a:gd name="T57" fmla="*/ 49 h 183"/>
                    <a:gd name="T58" fmla="*/ 49 w 97"/>
                    <a:gd name="T59" fmla="*/ 54 h 183"/>
                    <a:gd name="T60" fmla="*/ 55 w 97"/>
                    <a:gd name="T61" fmla="*/ 100 h 183"/>
                    <a:gd name="T62" fmla="*/ 48 w 97"/>
                    <a:gd name="T63" fmla="*/ 112 h 183"/>
                    <a:gd name="T64" fmla="*/ 63 w 97"/>
                    <a:gd name="T65" fmla="*/ 109 h 183"/>
                    <a:gd name="T66" fmla="*/ 64 w 97"/>
                    <a:gd name="T67" fmla="*/ 103 h 183"/>
                    <a:gd name="T68" fmla="*/ 61 w 97"/>
                    <a:gd name="T69" fmla="*/ 107 h 183"/>
                    <a:gd name="T70" fmla="*/ 57 w 97"/>
                    <a:gd name="T71" fmla="*/ 107 h 183"/>
                    <a:gd name="T72" fmla="*/ 54 w 97"/>
                    <a:gd name="T73" fmla="*/ 79 h 183"/>
                    <a:gd name="T74" fmla="*/ 68 w 97"/>
                    <a:gd name="T75" fmla="*/ 72 h 183"/>
                    <a:gd name="T76" fmla="*/ 77 w 97"/>
                    <a:gd name="T77" fmla="*/ 78 h 183"/>
                    <a:gd name="T78" fmla="*/ 80 w 97"/>
                    <a:gd name="T79" fmla="*/ 82 h 183"/>
                    <a:gd name="T80" fmla="*/ 83 w 97"/>
                    <a:gd name="T81" fmla="*/ 83 h 183"/>
                    <a:gd name="T82" fmla="*/ 83 w 97"/>
                    <a:gd name="T83" fmla="*/ 83 h 183"/>
                    <a:gd name="T84" fmla="*/ 87 w 97"/>
                    <a:gd name="T85" fmla="*/ 86 h 183"/>
                    <a:gd name="T86" fmla="*/ 89 w 97"/>
                    <a:gd name="T87" fmla="*/ 92 h 183"/>
                    <a:gd name="T88" fmla="*/ 89 w 97"/>
                    <a:gd name="T89" fmla="*/ 92 h 183"/>
                    <a:gd name="T90" fmla="*/ 92 w 97"/>
                    <a:gd name="T91" fmla="*/ 101 h 183"/>
                    <a:gd name="T92" fmla="*/ 92 w 97"/>
                    <a:gd name="T93" fmla="*/ 101 h 183"/>
                    <a:gd name="T94" fmla="*/ 91 w 97"/>
                    <a:gd name="T95" fmla="*/ 123 h 183"/>
                    <a:gd name="T96" fmla="*/ 89 w 97"/>
                    <a:gd name="T97" fmla="*/ 138 h 183"/>
                    <a:gd name="T98" fmla="*/ 73 w 97"/>
                    <a:gd name="T99" fmla="*/ 173 h 183"/>
                    <a:gd name="T100" fmla="*/ 47 w 97"/>
                    <a:gd name="T101" fmla="*/ 179 h 183"/>
                    <a:gd name="T102" fmla="*/ 44 w 97"/>
                    <a:gd name="T103" fmla="*/ 177 h 183"/>
                    <a:gd name="T104" fmla="*/ 30 w 97"/>
                    <a:gd name="T105" fmla="*/ 163 h 183"/>
                    <a:gd name="T106" fmla="*/ 20 w 97"/>
                    <a:gd name="T107" fmla="*/ 153 h 183"/>
                    <a:gd name="T108" fmla="*/ 15 w 97"/>
                    <a:gd name="T109" fmla="*/ 146 h 183"/>
                    <a:gd name="T110" fmla="*/ 2 w 97"/>
                    <a:gd name="T111" fmla="*/ 107 h 183"/>
                    <a:gd name="T112" fmla="*/ 5 w 97"/>
                    <a:gd name="T113" fmla="*/ 101 h 183"/>
                    <a:gd name="T114" fmla="*/ 2 w 97"/>
                    <a:gd name="T115" fmla="*/ 86 h 183"/>
                    <a:gd name="T116" fmla="*/ 1 w 97"/>
                    <a:gd name="T117" fmla="*/ 77 h 183"/>
                    <a:gd name="T118" fmla="*/ 0 w 97"/>
                    <a:gd name="T119" fmla="*/ 70 h 183"/>
                    <a:gd name="T120" fmla="*/ 1 w 97"/>
                    <a:gd name="T121" fmla="*/ 49 h 183"/>
                    <a:gd name="T122" fmla="*/ 5 w 97"/>
                    <a:gd name="T123" fmla="*/ 44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7" h="183">
                      <a:moveTo>
                        <a:pt x="5" y="44"/>
                      </a:moveTo>
                      <a:cubicBezTo>
                        <a:pt x="3" y="39"/>
                        <a:pt x="3" y="35"/>
                        <a:pt x="8" y="32"/>
                      </a:cubicBezTo>
                      <a:cubicBezTo>
                        <a:pt x="10" y="31"/>
                        <a:pt x="13" y="31"/>
                        <a:pt x="12" y="28"/>
                      </a:cubicBezTo>
                      <a:cubicBezTo>
                        <a:pt x="11" y="24"/>
                        <a:pt x="16" y="20"/>
                        <a:pt x="11" y="17"/>
                      </a:cubicBezTo>
                      <a:cubicBezTo>
                        <a:pt x="9" y="15"/>
                        <a:pt x="9" y="13"/>
                        <a:pt x="12" y="11"/>
                      </a:cubicBezTo>
                      <a:cubicBezTo>
                        <a:pt x="15" y="10"/>
                        <a:pt x="16" y="6"/>
                        <a:pt x="19" y="7"/>
                      </a:cubicBezTo>
                      <a:cubicBezTo>
                        <a:pt x="23" y="7"/>
                        <a:pt x="23" y="4"/>
                        <a:pt x="24" y="2"/>
                      </a:cubicBezTo>
                      <a:cubicBezTo>
                        <a:pt x="24" y="1"/>
                        <a:pt x="25" y="1"/>
                        <a:pt x="26" y="0"/>
                      </a:cubicBezTo>
                      <a:cubicBezTo>
                        <a:pt x="26" y="1"/>
                        <a:pt x="27" y="2"/>
                        <a:pt x="27" y="2"/>
                      </a:cubicBezTo>
                      <a:cubicBezTo>
                        <a:pt x="27" y="4"/>
                        <a:pt x="27" y="6"/>
                        <a:pt x="29" y="7"/>
                      </a:cubicBezTo>
                      <a:cubicBezTo>
                        <a:pt x="35" y="11"/>
                        <a:pt x="39" y="16"/>
                        <a:pt x="47" y="15"/>
                      </a:cubicBezTo>
                      <a:cubicBezTo>
                        <a:pt x="50" y="14"/>
                        <a:pt x="53" y="16"/>
                        <a:pt x="56" y="17"/>
                      </a:cubicBezTo>
                      <a:cubicBezTo>
                        <a:pt x="57" y="18"/>
                        <a:pt x="57" y="20"/>
                        <a:pt x="58" y="21"/>
                      </a:cubicBezTo>
                      <a:cubicBezTo>
                        <a:pt x="59" y="25"/>
                        <a:pt x="70" y="25"/>
                        <a:pt x="64" y="33"/>
                      </a:cubicBezTo>
                      <a:cubicBezTo>
                        <a:pt x="59" y="39"/>
                        <a:pt x="53" y="41"/>
                        <a:pt x="45" y="36"/>
                      </a:cubicBezTo>
                      <a:cubicBezTo>
                        <a:pt x="43" y="37"/>
                        <a:pt x="45" y="30"/>
                        <a:pt x="41" y="34"/>
                      </a:cubicBezTo>
                      <a:cubicBezTo>
                        <a:pt x="40" y="34"/>
                        <a:pt x="39" y="34"/>
                        <a:pt x="40" y="35"/>
                      </a:cubicBezTo>
                      <a:cubicBezTo>
                        <a:pt x="42" y="34"/>
                        <a:pt x="43" y="34"/>
                        <a:pt x="45" y="36"/>
                      </a:cubicBezTo>
                      <a:cubicBezTo>
                        <a:pt x="47" y="41"/>
                        <a:pt x="45" y="45"/>
                        <a:pt x="42" y="49"/>
                      </a:cubicBezTo>
                      <a:cubicBezTo>
                        <a:pt x="38" y="54"/>
                        <a:pt x="32" y="51"/>
                        <a:pt x="27" y="51"/>
                      </a:cubicBezTo>
                      <a:cubicBezTo>
                        <a:pt x="27" y="51"/>
                        <a:pt x="27" y="52"/>
                        <a:pt x="27" y="52"/>
                      </a:cubicBezTo>
                      <a:cubicBezTo>
                        <a:pt x="27" y="52"/>
                        <a:pt x="28" y="52"/>
                        <a:pt x="28" y="52"/>
                      </a:cubicBezTo>
                      <a:cubicBezTo>
                        <a:pt x="31" y="56"/>
                        <a:pt x="29" y="59"/>
                        <a:pt x="26" y="62"/>
                      </a:cubicBezTo>
                      <a:cubicBezTo>
                        <a:pt x="22" y="65"/>
                        <a:pt x="22" y="69"/>
                        <a:pt x="27" y="74"/>
                      </a:cubicBezTo>
                      <a:cubicBezTo>
                        <a:pt x="23" y="69"/>
                        <a:pt x="23" y="65"/>
                        <a:pt x="26" y="62"/>
                      </a:cubicBezTo>
                      <a:cubicBezTo>
                        <a:pt x="28" y="59"/>
                        <a:pt x="31" y="57"/>
                        <a:pt x="35" y="57"/>
                      </a:cubicBezTo>
                      <a:cubicBezTo>
                        <a:pt x="36" y="57"/>
                        <a:pt x="37" y="58"/>
                        <a:pt x="37" y="59"/>
                      </a:cubicBezTo>
                      <a:cubicBezTo>
                        <a:pt x="37" y="58"/>
                        <a:pt x="37" y="57"/>
                        <a:pt x="37" y="56"/>
                      </a:cubicBezTo>
                      <a:cubicBezTo>
                        <a:pt x="38" y="53"/>
                        <a:pt x="40" y="51"/>
                        <a:pt x="42" y="49"/>
                      </a:cubicBezTo>
                      <a:cubicBezTo>
                        <a:pt x="46" y="49"/>
                        <a:pt x="48" y="51"/>
                        <a:pt x="49" y="54"/>
                      </a:cubicBezTo>
                      <a:cubicBezTo>
                        <a:pt x="52" y="69"/>
                        <a:pt x="54" y="84"/>
                        <a:pt x="55" y="100"/>
                      </a:cubicBezTo>
                      <a:cubicBezTo>
                        <a:pt x="55" y="105"/>
                        <a:pt x="54" y="109"/>
                        <a:pt x="48" y="112"/>
                      </a:cubicBezTo>
                      <a:cubicBezTo>
                        <a:pt x="53" y="111"/>
                        <a:pt x="59" y="115"/>
                        <a:pt x="63" y="109"/>
                      </a:cubicBezTo>
                      <a:cubicBezTo>
                        <a:pt x="64" y="107"/>
                        <a:pt x="64" y="105"/>
                        <a:pt x="64" y="103"/>
                      </a:cubicBezTo>
                      <a:cubicBezTo>
                        <a:pt x="63" y="104"/>
                        <a:pt x="63" y="106"/>
                        <a:pt x="61" y="107"/>
                      </a:cubicBezTo>
                      <a:cubicBezTo>
                        <a:pt x="60" y="108"/>
                        <a:pt x="59" y="107"/>
                        <a:pt x="57" y="107"/>
                      </a:cubicBezTo>
                      <a:cubicBezTo>
                        <a:pt x="53" y="98"/>
                        <a:pt x="56" y="88"/>
                        <a:pt x="54" y="79"/>
                      </a:cubicBezTo>
                      <a:cubicBezTo>
                        <a:pt x="53" y="70"/>
                        <a:pt x="61" y="70"/>
                        <a:pt x="68" y="72"/>
                      </a:cubicBezTo>
                      <a:cubicBezTo>
                        <a:pt x="72" y="73"/>
                        <a:pt x="72" y="79"/>
                        <a:pt x="77" y="78"/>
                      </a:cubicBezTo>
                      <a:cubicBezTo>
                        <a:pt x="79" y="79"/>
                        <a:pt x="80" y="80"/>
                        <a:pt x="80" y="82"/>
                      </a:cubicBezTo>
                      <a:cubicBezTo>
                        <a:pt x="81" y="81"/>
                        <a:pt x="82" y="82"/>
                        <a:pt x="83" y="83"/>
                      </a:cubicBezTo>
                      <a:cubicBezTo>
                        <a:pt x="83" y="83"/>
                        <a:pt x="83" y="83"/>
                        <a:pt x="83" y="83"/>
                      </a:cubicBezTo>
                      <a:cubicBezTo>
                        <a:pt x="84" y="84"/>
                        <a:pt x="86" y="85"/>
                        <a:pt x="87" y="86"/>
                      </a:cubicBezTo>
                      <a:cubicBezTo>
                        <a:pt x="89" y="87"/>
                        <a:pt x="91" y="89"/>
                        <a:pt x="89" y="92"/>
                      </a:cubicBezTo>
                      <a:cubicBezTo>
                        <a:pt x="89" y="92"/>
                        <a:pt x="89" y="92"/>
                        <a:pt x="89" y="92"/>
                      </a:cubicBezTo>
                      <a:cubicBezTo>
                        <a:pt x="87" y="96"/>
                        <a:pt x="89" y="98"/>
                        <a:pt x="92" y="101"/>
                      </a:cubicBezTo>
                      <a:cubicBezTo>
                        <a:pt x="92" y="101"/>
                        <a:pt x="92" y="101"/>
                        <a:pt x="92" y="101"/>
                      </a:cubicBezTo>
                      <a:cubicBezTo>
                        <a:pt x="97" y="108"/>
                        <a:pt x="96" y="115"/>
                        <a:pt x="91" y="123"/>
                      </a:cubicBezTo>
                      <a:cubicBezTo>
                        <a:pt x="88" y="127"/>
                        <a:pt x="89" y="134"/>
                        <a:pt x="89" y="138"/>
                      </a:cubicBezTo>
                      <a:cubicBezTo>
                        <a:pt x="91" y="153"/>
                        <a:pt x="80" y="162"/>
                        <a:pt x="73" y="173"/>
                      </a:cubicBezTo>
                      <a:cubicBezTo>
                        <a:pt x="66" y="183"/>
                        <a:pt x="56" y="177"/>
                        <a:pt x="47" y="179"/>
                      </a:cubicBezTo>
                      <a:cubicBezTo>
                        <a:pt x="46" y="178"/>
                        <a:pt x="44" y="178"/>
                        <a:pt x="44" y="177"/>
                      </a:cubicBezTo>
                      <a:cubicBezTo>
                        <a:pt x="42" y="171"/>
                        <a:pt x="36" y="167"/>
                        <a:pt x="30" y="163"/>
                      </a:cubicBezTo>
                      <a:cubicBezTo>
                        <a:pt x="26" y="160"/>
                        <a:pt x="23" y="157"/>
                        <a:pt x="20" y="153"/>
                      </a:cubicBezTo>
                      <a:cubicBezTo>
                        <a:pt x="19" y="150"/>
                        <a:pt x="17" y="147"/>
                        <a:pt x="15" y="146"/>
                      </a:cubicBezTo>
                      <a:cubicBezTo>
                        <a:pt x="3" y="135"/>
                        <a:pt x="0" y="122"/>
                        <a:pt x="2" y="107"/>
                      </a:cubicBezTo>
                      <a:cubicBezTo>
                        <a:pt x="5" y="106"/>
                        <a:pt x="7" y="104"/>
                        <a:pt x="5" y="101"/>
                      </a:cubicBezTo>
                      <a:cubicBezTo>
                        <a:pt x="2" y="96"/>
                        <a:pt x="2" y="91"/>
                        <a:pt x="2" y="86"/>
                      </a:cubicBezTo>
                      <a:cubicBezTo>
                        <a:pt x="3" y="83"/>
                        <a:pt x="2" y="80"/>
                        <a:pt x="1" y="77"/>
                      </a:cubicBezTo>
                      <a:cubicBezTo>
                        <a:pt x="0" y="75"/>
                        <a:pt x="0" y="72"/>
                        <a:pt x="0" y="70"/>
                      </a:cubicBezTo>
                      <a:cubicBezTo>
                        <a:pt x="3" y="63"/>
                        <a:pt x="2" y="56"/>
                        <a:pt x="1" y="49"/>
                      </a:cubicBezTo>
                      <a:cubicBezTo>
                        <a:pt x="1" y="46"/>
                        <a:pt x="3" y="45"/>
                        <a:pt x="5" y="44"/>
                      </a:cubicBezTo>
                      <a:close/>
                    </a:path>
                  </a:pathLst>
                </a:custGeom>
                <a:solidFill>
                  <a:srgbClr val="819F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4" name="Freeform 65"/>
                <p:cNvSpPr/>
                <p:nvPr/>
              </p:nvSpPr>
              <p:spPr bwMode="auto">
                <a:xfrm>
                  <a:off x="6972" y="1958"/>
                  <a:ext cx="445" cy="339"/>
                </a:xfrm>
                <a:custGeom>
                  <a:avLst/>
                  <a:gdLst>
                    <a:gd name="T0" fmla="*/ 186 w 188"/>
                    <a:gd name="T1" fmla="*/ 73 h 143"/>
                    <a:gd name="T2" fmla="*/ 184 w 188"/>
                    <a:gd name="T3" fmla="*/ 110 h 143"/>
                    <a:gd name="T4" fmla="*/ 183 w 188"/>
                    <a:gd name="T5" fmla="*/ 120 h 143"/>
                    <a:gd name="T6" fmla="*/ 164 w 188"/>
                    <a:gd name="T7" fmla="*/ 138 h 143"/>
                    <a:gd name="T8" fmla="*/ 145 w 188"/>
                    <a:gd name="T9" fmla="*/ 138 h 143"/>
                    <a:gd name="T10" fmla="*/ 133 w 188"/>
                    <a:gd name="T11" fmla="*/ 132 h 143"/>
                    <a:gd name="T12" fmla="*/ 124 w 188"/>
                    <a:gd name="T13" fmla="*/ 124 h 143"/>
                    <a:gd name="T14" fmla="*/ 105 w 188"/>
                    <a:gd name="T15" fmla="*/ 116 h 143"/>
                    <a:gd name="T16" fmla="*/ 104 w 188"/>
                    <a:gd name="T17" fmla="*/ 117 h 143"/>
                    <a:gd name="T18" fmla="*/ 105 w 188"/>
                    <a:gd name="T19" fmla="*/ 117 h 143"/>
                    <a:gd name="T20" fmla="*/ 109 w 188"/>
                    <a:gd name="T21" fmla="*/ 121 h 143"/>
                    <a:gd name="T22" fmla="*/ 100 w 188"/>
                    <a:gd name="T23" fmla="*/ 132 h 143"/>
                    <a:gd name="T24" fmla="*/ 91 w 188"/>
                    <a:gd name="T25" fmla="*/ 123 h 143"/>
                    <a:gd name="T26" fmla="*/ 95 w 188"/>
                    <a:gd name="T27" fmla="*/ 103 h 143"/>
                    <a:gd name="T28" fmla="*/ 111 w 188"/>
                    <a:gd name="T29" fmla="*/ 93 h 143"/>
                    <a:gd name="T30" fmla="*/ 102 w 188"/>
                    <a:gd name="T31" fmla="*/ 88 h 143"/>
                    <a:gd name="T32" fmla="*/ 91 w 188"/>
                    <a:gd name="T33" fmla="*/ 93 h 143"/>
                    <a:gd name="T34" fmla="*/ 72 w 188"/>
                    <a:gd name="T35" fmla="*/ 103 h 143"/>
                    <a:gd name="T36" fmla="*/ 37 w 188"/>
                    <a:gd name="T37" fmla="*/ 96 h 143"/>
                    <a:gd name="T38" fmla="*/ 18 w 188"/>
                    <a:gd name="T39" fmla="*/ 86 h 143"/>
                    <a:gd name="T40" fmla="*/ 0 w 188"/>
                    <a:gd name="T41" fmla="*/ 65 h 143"/>
                    <a:gd name="T42" fmla="*/ 2 w 188"/>
                    <a:gd name="T43" fmla="*/ 61 h 143"/>
                    <a:gd name="T44" fmla="*/ 5 w 188"/>
                    <a:gd name="T45" fmla="*/ 59 h 143"/>
                    <a:gd name="T46" fmla="*/ 15 w 188"/>
                    <a:gd name="T47" fmla="*/ 66 h 143"/>
                    <a:gd name="T48" fmla="*/ 41 w 188"/>
                    <a:gd name="T49" fmla="*/ 69 h 143"/>
                    <a:gd name="T50" fmla="*/ 68 w 188"/>
                    <a:gd name="T51" fmla="*/ 64 h 143"/>
                    <a:gd name="T52" fmla="*/ 82 w 188"/>
                    <a:gd name="T53" fmla="*/ 56 h 143"/>
                    <a:gd name="T54" fmla="*/ 92 w 188"/>
                    <a:gd name="T55" fmla="*/ 33 h 143"/>
                    <a:gd name="T56" fmla="*/ 105 w 188"/>
                    <a:gd name="T57" fmla="*/ 31 h 143"/>
                    <a:gd name="T58" fmla="*/ 118 w 188"/>
                    <a:gd name="T59" fmla="*/ 46 h 143"/>
                    <a:gd name="T60" fmla="*/ 146 w 188"/>
                    <a:gd name="T61" fmla="*/ 76 h 143"/>
                    <a:gd name="T62" fmla="*/ 155 w 188"/>
                    <a:gd name="T63" fmla="*/ 90 h 143"/>
                    <a:gd name="T64" fmla="*/ 137 w 188"/>
                    <a:gd name="T65" fmla="*/ 96 h 143"/>
                    <a:gd name="T66" fmla="*/ 146 w 188"/>
                    <a:gd name="T67" fmla="*/ 109 h 143"/>
                    <a:gd name="T68" fmla="*/ 163 w 188"/>
                    <a:gd name="T69" fmla="*/ 100 h 143"/>
                    <a:gd name="T70" fmla="*/ 164 w 188"/>
                    <a:gd name="T71" fmla="*/ 84 h 143"/>
                    <a:gd name="T72" fmla="*/ 150 w 188"/>
                    <a:gd name="T73" fmla="*/ 70 h 143"/>
                    <a:gd name="T74" fmla="*/ 143 w 188"/>
                    <a:gd name="T75" fmla="*/ 69 h 143"/>
                    <a:gd name="T76" fmla="*/ 135 w 188"/>
                    <a:gd name="T77" fmla="*/ 61 h 143"/>
                    <a:gd name="T78" fmla="*/ 145 w 188"/>
                    <a:gd name="T79" fmla="*/ 55 h 143"/>
                    <a:gd name="T80" fmla="*/ 139 w 188"/>
                    <a:gd name="T81" fmla="*/ 43 h 143"/>
                    <a:gd name="T82" fmla="*/ 118 w 188"/>
                    <a:gd name="T83" fmla="*/ 46 h 143"/>
                    <a:gd name="T84" fmla="*/ 134 w 188"/>
                    <a:gd name="T85" fmla="*/ 23 h 143"/>
                    <a:gd name="T86" fmla="*/ 124 w 188"/>
                    <a:gd name="T87" fmla="*/ 15 h 143"/>
                    <a:gd name="T88" fmla="*/ 130 w 188"/>
                    <a:gd name="T89" fmla="*/ 4 h 143"/>
                    <a:gd name="T90" fmla="*/ 143 w 188"/>
                    <a:gd name="T91" fmla="*/ 8 h 143"/>
                    <a:gd name="T92" fmla="*/ 186 w 188"/>
                    <a:gd name="T93" fmla="*/ 73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88" h="143">
                      <a:moveTo>
                        <a:pt x="186" y="73"/>
                      </a:moveTo>
                      <a:cubicBezTo>
                        <a:pt x="187" y="85"/>
                        <a:pt x="188" y="98"/>
                        <a:pt x="184" y="110"/>
                      </a:cubicBezTo>
                      <a:cubicBezTo>
                        <a:pt x="183" y="114"/>
                        <a:pt x="183" y="117"/>
                        <a:pt x="183" y="120"/>
                      </a:cubicBezTo>
                      <a:cubicBezTo>
                        <a:pt x="178" y="127"/>
                        <a:pt x="172" y="134"/>
                        <a:pt x="164" y="138"/>
                      </a:cubicBezTo>
                      <a:cubicBezTo>
                        <a:pt x="157" y="142"/>
                        <a:pt x="151" y="143"/>
                        <a:pt x="145" y="138"/>
                      </a:cubicBezTo>
                      <a:cubicBezTo>
                        <a:pt x="141" y="136"/>
                        <a:pt x="138" y="133"/>
                        <a:pt x="133" y="132"/>
                      </a:cubicBezTo>
                      <a:cubicBezTo>
                        <a:pt x="129" y="131"/>
                        <a:pt x="127" y="126"/>
                        <a:pt x="124" y="124"/>
                      </a:cubicBezTo>
                      <a:cubicBezTo>
                        <a:pt x="120" y="115"/>
                        <a:pt x="118" y="114"/>
                        <a:pt x="105" y="116"/>
                      </a:cubicBezTo>
                      <a:cubicBezTo>
                        <a:pt x="104" y="117"/>
                        <a:pt x="104" y="117"/>
                        <a:pt x="104" y="117"/>
                      </a:cubicBezTo>
                      <a:cubicBezTo>
                        <a:pt x="106" y="118"/>
                        <a:pt x="103" y="117"/>
                        <a:pt x="105" y="117"/>
                      </a:cubicBezTo>
                      <a:cubicBezTo>
                        <a:pt x="107" y="118"/>
                        <a:pt x="109" y="119"/>
                        <a:pt x="109" y="121"/>
                      </a:cubicBezTo>
                      <a:cubicBezTo>
                        <a:pt x="108" y="126"/>
                        <a:pt x="104" y="129"/>
                        <a:pt x="100" y="132"/>
                      </a:cubicBezTo>
                      <a:cubicBezTo>
                        <a:pt x="95" y="130"/>
                        <a:pt x="93" y="126"/>
                        <a:pt x="91" y="123"/>
                      </a:cubicBezTo>
                      <a:cubicBezTo>
                        <a:pt x="85" y="114"/>
                        <a:pt x="84" y="108"/>
                        <a:pt x="95" y="103"/>
                      </a:cubicBezTo>
                      <a:cubicBezTo>
                        <a:pt x="101" y="100"/>
                        <a:pt x="105" y="94"/>
                        <a:pt x="111" y="93"/>
                      </a:cubicBezTo>
                      <a:cubicBezTo>
                        <a:pt x="108" y="90"/>
                        <a:pt x="105" y="89"/>
                        <a:pt x="102" y="88"/>
                      </a:cubicBezTo>
                      <a:cubicBezTo>
                        <a:pt x="97" y="87"/>
                        <a:pt x="93" y="85"/>
                        <a:pt x="91" y="93"/>
                      </a:cubicBezTo>
                      <a:cubicBezTo>
                        <a:pt x="88" y="99"/>
                        <a:pt x="79" y="103"/>
                        <a:pt x="72" y="103"/>
                      </a:cubicBezTo>
                      <a:cubicBezTo>
                        <a:pt x="60" y="104"/>
                        <a:pt x="47" y="108"/>
                        <a:pt x="37" y="96"/>
                      </a:cubicBezTo>
                      <a:cubicBezTo>
                        <a:pt x="33" y="90"/>
                        <a:pt x="24" y="90"/>
                        <a:pt x="18" y="86"/>
                      </a:cubicBezTo>
                      <a:cubicBezTo>
                        <a:pt x="10" y="81"/>
                        <a:pt x="3" y="75"/>
                        <a:pt x="0" y="65"/>
                      </a:cubicBezTo>
                      <a:cubicBezTo>
                        <a:pt x="0" y="64"/>
                        <a:pt x="1" y="62"/>
                        <a:pt x="2" y="61"/>
                      </a:cubicBezTo>
                      <a:cubicBezTo>
                        <a:pt x="3" y="60"/>
                        <a:pt x="4" y="60"/>
                        <a:pt x="5" y="59"/>
                      </a:cubicBezTo>
                      <a:cubicBezTo>
                        <a:pt x="10" y="59"/>
                        <a:pt x="12" y="63"/>
                        <a:pt x="15" y="66"/>
                      </a:cubicBezTo>
                      <a:cubicBezTo>
                        <a:pt x="22" y="73"/>
                        <a:pt x="30" y="75"/>
                        <a:pt x="41" y="69"/>
                      </a:cubicBezTo>
                      <a:cubicBezTo>
                        <a:pt x="49" y="66"/>
                        <a:pt x="58" y="61"/>
                        <a:pt x="68" y="64"/>
                      </a:cubicBezTo>
                      <a:cubicBezTo>
                        <a:pt x="75" y="66"/>
                        <a:pt x="80" y="64"/>
                        <a:pt x="82" y="56"/>
                      </a:cubicBezTo>
                      <a:cubicBezTo>
                        <a:pt x="84" y="48"/>
                        <a:pt x="88" y="40"/>
                        <a:pt x="92" y="33"/>
                      </a:cubicBezTo>
                      <a:cubicBezTo>
                        <a:pt x="96" y="27"/>
                        <a:pt x="100" y="23"/>
                        <a:pt x="105" y="31"/>
                      </a:cubicBezTo>
                      <a:cubicBezTo>
                        <a:pt x="109" y="37"/>
                        <a:pt x="116" y="40"/>
                        <a:pt x="118" y="46"/>
                      </a:cubicBezTo>
                      <a:cubicBezTo>
                        <a:pt x="127" y="56"/>
                        <a:pt x="136" y="66"/>
                        <a:pt x="146" y="76"/>
                      </a:cubicBezTo>
                      <a:cubicBezTo>
                        <a:pt x="150" y="79"/>
                        <a:pt x="157" y="83"/>
                        <a:pt x="155" y="90"/>
                      </a:cubicBezTo>
                      <a:cubicBezTo>
                        <a:pt x="152" y="98"/>
                        <a:pt x="144" y="96"/>
                        <a:pt x="137" y="96"/>
                      </a:cubicBezTo>
                      <a:cubicBezTo>
                        <a:pt x="139" y="102"/>
                        <a:pt x="144" y="104"/>
                        <a:pt x="146" y="109"/>
                      </a:cubicBezTo>
                      <a:cubicBezTo>
                        <a:pt x="153" y="95"/>
                        <a:pt x="153" y="95"/>
                        <a:pt x="163" y="100"/>
                      </a:cubicBezTo>
                      <a:cubicBezTo>
                        <a:pt x="165" y="95"/>
                        <a:pt x="164" y="89"/>
                        <a:pt x="164" y="84"/>
                      </a:cubicBezTo>
                      <a:cubicBezTo>
                        <a:pt x="163" y="75"/>
                        <a:pt x="160" y="70"/>
                        <a:pt x="150" y="70"/>
                      </a:cubicBezTo>
                      <a:cubicBezTo>
                        <a:pt x="148" y="70"/>
                        <a:pt x="145" y="70"/>
                        <a:pt x="143" y="69"/>
                      </a:cubicBezTo>
                      <a:cubicBezTo>
                        <a:pt x="139" y="68"/>
                        <a:pt x="135" y="66"/>
                        <a:pt x="135" y="61"/>
                      </a:cubicBezTo>
                      <a:cubicBezTo>
                        <a:pt x="135" y="55"/>
                        <a:pt x="140" y="56"/>
                        <a:pt x="145" y="55"/>
                      </a:cubicBezTo>
                      <a:cubicBezTo>
                        <a:pt x="142" y="52"/>
                        <a:pt x="141" y="47"/>
                        <a:pt x="139" y="43"/>
                      </a:cubicBezTo>
                      <a:cubicBezTo>
                        <a:pt x="131" y="55"/>
                        <a:pt x="130" y="56"/>
                        <a:pt x="118" y="46"/>
                      </a:cubicBezTo>
                      <a:cubicBezTo>
                        <a:pt x="121" y="36"/>
                        <a:pt x="121" y="25"/>
                        <a:pt x="134" y="23"/>
                      </a:cubicBezTo>
                      <a:cubicBezTo>
                        <a:pt x="130" y="22"/>
                        <a:pt x="124" y="21"/>
                        <a:pt x="124" y="15"/>
                      </a:cubicBezTo>
                      <a:cubicBezTo>
                        <a:pt x="123" y="10"/>
                        <a:pt x="127" y="7"/>
                        <a:pt x="130" y="4"/>
                      </a:cubicBezTo>
                      <a:cubicBezTo>
                        <a:pt x="136" y="0"/>
                        <a:pt x="139" y="4"/>
                        <a:pt x="143" y="8"/>
                      </a:cubicBezTo>
                      <a:cubicBezTo>
                        <a:pt x="163" y="26"/>
                        <a:pt x="175" y="49"/>
                        <a:pt x="186" y="73"/>
                      </a:cubicBezTo>
                      <a:close/>
                    </a:path>
                  </a:pathLst>
                </a:custGeom>
                <a:solidFill>
                  <a:srgbClr val="527C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5" name="Freeform 66"/>
                <p:cNvSpPr/>
                <p:nvPr/>
              </p:nvSpPr>
              <p:spPr bwMode="auto">
                <a:xfrm>
                  <a:off x="5936" y="2498"/>
                  <a:ext cx="310" cy="430"/>
                </a:xfrm>
                <a:custGeom>
                  <a:avLst/>
                  <a:gdLst>
                    <a:gd name="T0" fmla="*/ 68 w 131"/>
                    <a:gd name="T1" fmla="*/ 141 h 181"/>
                    <a:gd name="T2" fmla="*/ 73 w 131"/>
                    <a:gd name="T3" fmla="*/ 147 h 181"/>
                    <a:gd name="T4" fmla="*/ 89 w 131"/>
                    <a:gd name="T5" fmla="*/ 148 h 181"/>
                    <a:gd name="T6" fmla="*/ 76 w 131"/>
                    <a:gd name="T7" fmla="*/ 157 h 181"/>
                    <a:gd name="T8" fmla="*/ 101 w 131"/>
                    <a:gd name="T9" fmla="*/ 166 h 181"/>
                    <a:gd name="T10" fmla="*/ 79 w 131"/>
                    <a:gd name="T11" fmla="*/ 171 h 181"/>
                    <a:gd name="T12" fmla="*/ 51 w 131"/>
                    <a:gd name="T13" fmla="*/ 168 h 181"/>
                    <a:gd name="T14" fmla="*/ 53 w 131"/>
                    <a:gd name="T15" fmla="*/ 146 h 181"/>
                    <a:gd name="T16" fmla="*/ 31 w 131"/>
                    <a:gd name="T17" fmla="*/ 143 h 181"/>
                    <a:gd name="T18" fmla="*/ 12 w 131"/>
                    <a:gd name="T19" fmla="*/ 108 h 181"/>
                    <a:gd name="T20" fmla="*/ 6 w 131"/>
                    <a:gd name="T21" fmla="*/ 87 h 181"/>
                    <a:gd name="T22" fmla="*/ 17 w 131"/>
                    <a:gd name="T23" fmla="*/ 47 h 181"/>
                    <a:gd name="T24" fmla="*/ 31 w 131"/>
                    <a:gd name="T25" fmla="*/ 16 h 181"/>
                    <a:gd name="T26" fmla="*/ 49 w 131"/>
                    <a:gd name="T27" fmla="*/ 2 h 181"/>
                    <a:gd name="T28" fmla="*/ 70 w 131"/>
                    <a:gd name="T29" fmla="*/ 56 h 181"/>
                    <a:gd name="T30" fmla="*/ 90 w 131"/>
                    <a:gd name="T31" fmla="*/ 71 h 181"/>
                    <a:gd name="T32" fmla="*/ 102 w 131"/>
                    <a:gd name="T33" fmla="*/ 35 h 181"/>
                    <a:gd name="T34" fmla="*/ 112 w 131"/>
                    <a:gd name="T35" fmla="*/ 27 h 181"/>
                    <a:gd name="T36" fmla="*/ 120 w 131"/>
                    <a:gd name="T37" fmla="*/ 36 h 181"/>
                    <a:gd name="T38" fmla="*/ 116 w 131"/>
                    <a:gd name="T39" fmla="*/ 54 h 181"/>
                    <a:gd name="T40" fmla="*/ 122 w 131"/>
                    <a:gd name="T41" fmla="*/ 61 h 181"/>
                    <a:gd name="T42" fmla="*/ 112 w 131"/>
                    <a:gd name="T43" fmla="*/ 77 h 181"/>
                    <a:gd name="T44" fmla="*/ 110 w 131"/>
                    <a:gd name="T45" fmla="*/ 89 h 181"/>
                    <a:gd name="T46" fmla="*/ 125 w 131"/>
                    <a:gd name="T47" fmla="*/ 93 h 181"/>
                    <a:gd name="T48" fmla="*/ 131 w 131"/>
                    <a:gd name="T49" fmla="*/ 104 h 181"/>
                    <a:gd name="T50" fmla="*/ 116 w 131"/>
                    <a:gd name="T51" fmla="*/ 106 h 181"/>
                    <a:gd name="T52" fmla="*/ 107 w 131"/>
                    <a:gd name="T53" fmla="*/ 108 h 181"/>
                    <a:gd name="T54" fmla="*/ 103 w 131"/>
                    <a:gd name="T55" fmla="*/ 111 h 181"/>
                    <a:gd name="T56" fmla="*/ 88 w 131"/>
                    <a:gd name="T57" fmla="*/ 100 h 181"/>
                    <a:gd name="T58" fmla="*/ 68 w 131"/>
                    <a:gd name="T59" fmla="*/ 81 h 181"/>
                    <a:gd name="T60" fmla="*/ 58 w 131"/>
                    <a:gd name="T61" fmla="*/ 75 h 181"/>
                    <a:gd name="T62" fmla="*/ 48 w 131"/>
                    <a:gd name="T63" fmla="*/ 63 h 181"/>
                    <a:gd name="T64" fmla="*/ 58 w 131"/>
                    <a:gd name="T65" fmla="*/ 90 h 181"/>
                    <a:gd name="T66" fmla="*/ 61 w 131"/>
                    <a:gd name="T67" fmla="*/ 99 h 181"/>
                    <a:gd name="T68" fmla="*/ 52 w 131"/>
                    <a:gd name="T69" fmla="*/ 118 h 181"/>
                    <a:gd name="T70" fmla="*/ 64 w 131"/>
                    <a:gd name="T71" fmla="*/ 123 h 181"/>
                    <a:gd name="T72" fmla="*/ 67 w 131"/>
                    <a:gd name="T73" fmla="*/ 135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31" h="181">
                      <a:moveTo>
                        <a:pt x="67" y="135"/>
                      </a:moveTo>
                      <a:cubicBezTo>
                        <a:pt x="67" y="137"/>
                        <a:pt x="64" y="140"/>
                        <a:pt x="68" y="141"/>
                      </a:cubicBezTo>
                      <a:cubicBezTo>
                        <a:pt x="69" y="141"/>
                        <a:pt x="72" y="141"/>
                        <a:pt x="71" y="143"/>
                      </a:cubicBezTo>
                      <a:cubicBezTo>
                        <a:pt x="70" y="146"/>
                        <a:pt x="70" y="147"/>
                        <a:pt x="73" y="147"/>
                      </a:cubicBezTo>
                      <a:cubicBezTo>
                        <a:pt x="75" y="146"/>
                        <a:pt x="77" y="146"/>
                        <a:pt x="80" y="145"/>
                      </a:cubicBezTo>
                      <a:cubicBezTo>
                        <a:pt x="84" y="144"/>
                        <a:pt x="86" y="146"/>
                        <a:pt x="89" y="148"/>
                      </a:cubicBezTo>
                      <a:cubicBezTo>
                        <a:pt x="90" y="150"/>
                        <a:pt x="90" y="151"/>
                        <a:pt x="88" y="152"/>
                      </a:cubicBezTo>
                      <a:cubicBezTo>
                        <a:pt x="84" y="155"/>
                        <a:pt x="78" y="150"/>
                        <a:pt x="76" y="157"/>
                      </a:cubicBezTo>
                      <a:cubicBezTo>
                        <a:pt x="80" y="161"/>
                        <a:pt x="85" y="158"/>
                        <a:pt x="89" y="159"/>
                      </a:cubicBezTo>
                      <a:cubicBezTo>
                        <a:pt x="94" y="160"/>
                        <a:pt x="97" y="164"/>
                        <a:pt x="101" y="166"/>
                      </a:cubicBezTo>
                      <a:cubicBezTo>
                        <a:pt x="92" y="167"/>
                        <a:pt x="85" y="163"/>
                        <a:pt x="76" y="162"/>
                      </a:cubicBezTo>
                      <a:cubicBezTo>
                        <a:pt x="76" y="166"/>
                        <a:pt x="80" y="168"/>
                        <a:pt x="79" y="171"/>
                      </a:cubicBezTo>
                      <a:cubicBezTo>
                        <a:pt x="74" y="175"/>
                        <a:pt x="69" y="179"/>
                        <a:pt x="63" y="179"/>
                      </a:cubicBezTo>
                      <a:cubicBezTo>
                        <a:pt x="56" y="179"/>
                        <a:pt x="46" y="181"/>
                        <a:pt x="51" y="168"/>
                      </a:cubicBezTo>
                      <a:cubicBezTo>
                        <a:pt x="53" y="162"/>
                        <a:pt x="39" y="166"/>
                        <a:pt x="44" y="158"/>
                      </a:cubicBezTo>
                      <a:cubicBezTo>
                        <a:pt x="46" y="153"/>
                        <a:pt x="52" y="152"/>
                        <a:pt x="53" y="146"/>
                      </a:cubicBezTo>
                      <a:cubicBezTo>
                        <a:pt x="53" y="142"/>
                        <a:pt x="48" y="139"/>
                        <a:pt x="50" y="134"/>
                      </a:cubicBezTo>
                      <a:cubicBezTo>
                        <a:pt x="43" y="139"/>
                        <a:pt x="39" y="144"/>
                        <a:pt x="31" y="143"/>
                      </a:cubicBezTo>
                      <a:cubicBezTo>
                        <a:pt x="29" y="143"/>
                        <a:pt x="28" y="142"/>
                        <a:pt x="27" y="141"/>
                      </a:cubicBezTo>
                      <a:cubicBezTo>
                        <a:pt x="21" y="131"/>
                        <a:pt x="20" y="118"/>
                        <a:pt x="12" y="108"/>
                      </a:cubicBezTo>
                      <a:cubicBezTo>
                        <a:pt x="10" y="106"/>
                        <a:pt x="8" y="101"/>
                        <a:pt x="10" y="98"/>
                      </a:cubicBezTo>
                      <a:cubicBezTo>
                        <a:pt x="13" y="92"/>
                        <a:pt x="11" y="90"/>
                        <a:pt x="6" y="87"/>
                      </a:cubicBezTo>
                      <a:cubicBezTo>
                        <a:pt x="0" y="83"/>
                        <a:pt x="5" y="75"/>
                        <a:pt x="4" y="69"/>
                      </a:cubicBezTo>
                      <a:cubicBezTo>
                        <a:pt x="9" y="62"/>
                        <a:pt x="10" y="53"/>
                        <a:pt x="17" y="47"/>
                      </a:cubicBezTo>
                      <a:cubicBezTo>
                        <a:pt x="19" y="45"/>
                        <a:pt x="21" y="42"/>
                        <a:pt x="21" y="40"/>
                      </a:cubicBezTo>
                      <a:cubicBezTo>
                        <a:pt x="21" y="31"/>
                        <a:pt x="30" y="25"/>
                        <a:pt x="31" y="16"/>
                      </a:cubicBezTo>
                      <a:cubicBezTo>
                        <a:pt x="32" y="12"/>
                        <a:pt x="37" y="12"/>
                        <a:pt x="40" y="9"/>
                      </a:cubicBezTo>
                      <a:cubicBezTo>
                        <a:pt x="43" y="6"/>
                        <a:pt x="42" y="0"/>
                        <a:pt x="49" y="2"/>
                      </a:cubicBezTo>
                      <a:cubicBezTo>
                        <a:pt x="54" y="3"/>
                        <a:pt x="56" y="8"/>
                        <a:pt x="55" y="11"/>
                      </a:cubicBezTo>
                      <a:cubicBezTo>
                        <a:pt x="49" y="30"/>
                        <a:pt x="68" y="41"/>
                        <a:pt x="70" y="56"/>
                      </a:cubicBezTo>
                      <a:cubicBezTo>
                        <a:pt x="71" y="61"/>
                        <a:pt x="75" y="58"/>
                        <a:pt x="77" y="59"/>
                      </a:cubicBezTo>
                      <a:cubicBezTo>
                        <a:pt x="81" y="63"/>
                        <a:pt x="87" y="65"/>
                        <a:pt x="90" y="71"/>
                      </a:cubicBezTo>
                      <a:cubicBezTo>
                        <a:pt x="83" y="62"/>
                        <a:pt x="82" y="54"/>
                        <a:pt x="95" y="49"/>
                      </a:cubicBezTo>
                      <a:cubicBezTo>
                        <a:pt x="100" y="47"/>
                        <a:pt x="102" y="41"/>
                        <a:pt x="102" y="35"/>
                      </a:cubicBezTo>
                      <a:cubicBezTo>
                        <a:pt x="103" y="32"/>
                        <a:pt x="105" y="30"/>
                        <a:pt x="107" y="29"/>
                      </a:cubicBezTo>
                      <a:cubicBezTo>
                        <a:pt x="108" y="27"/>
                        <a:pt x="110" y="26"/>
                        <a:pt x="112" y="27"/>
                      </a:cubicBezTo>
                      <a:cubicBezTo>
                        <a:pt x="113" y="31"/>
                        <a:pt x="116" y="33"/>
                        <a:pt x="120" y="33"/>
                      </a:cubicBezTo>
                      <a:cubicBezTo>
                        <a:pt x="121" y="34"/>
                        <a:pt x="122" y="35"/>
                        <a:pt x="120" y="36"/>
                      </a:cubicBezTo>
                      <a:cubicBezTo>
                        <a:pt x="114" y="38"/>
                        <a:pt x="117" y="43"/>
                        <a:pt x="116" y="47"/>
                      </a:cubicBezTo>
                      <a:cubicBezTo>
                        <a:pt x="116" y="49"/>
                        <a:pt x="118" y="52"/>
                        <a:pt x="116" y="54"/>
                      </a:cubicBezTo>
                      <a:cubicBezTo>
                        <a:pt x="113" y="56"/>
                        <a:pt x="115" y="57"/>
                        <a:pt x="117" y="57"/>
                      </a:cubicBezTo>
                      <a:cubicBezTo>
                        <a:pt x="120" y="58"/>
                        <a:pt x="122" y="57"/>
                        <a:pt x="122" y="61"/>
                      </a:cubicBezTo>
                      <a:cubicBezTo>
                        <a:pt x="121" y="68"/>
                        <a:pt x="121" y="68"/>
                        <a:pt x="127" y="71"/>
                      </a:cubicBezTo>
                      <a:cubicBezTo>
                        <a:pt x="122" y="74"/>
                        <a:pt x="115" y="69"/>
                        <a:pt x="112" y="77"/>
                      </a:cubicBezTo>
                      <a:cubicBezTo>
                        <a:pt x="107" y="79"/>
                        <a:pt x="105" y="85"/>
                        <a:pt x="98" y="85"/>
                      </a:cubicBezTo>
                      <a:cubicBezTo>
                        <a:pt x="102" y="90"/>
                        <a:pt x="105" y="95"/>
                        <a:pt x="110" y="89"/>
                      </a:cubicBezTo>
                      <a:cubicBezTo>
                        <a:pt x="115" y="90"/>
                        <a:pt x="120" y="89"/>
                        <a:pt x="125" y="88"/>
                      </a:cubicBezTo>
                      <a:cubicBezTo>
                        <a:pt x="125" y="90"/>
                        <a:pt x="125" y="91"/>
                        <a:pt x="125" y="93"/>
                      </a:cubicBezTo>
                      <a:cubicBezTo>
                        <a:pt x="125" y="95"/>
                        <a:pt x="127" y="99"/>
                        <a:pt x="129" y="100"/>
                      </a:cubicBezTo>
                      <a:cubicBezTo>
                        <a:pt x="130" y="101"/>
                        <a:pt x="131" y="103"/>
                        <a:pt x="131" y="104"/>
                      </a:cubicBezTo>
                      <a:cubicBezTo>
                        <a:pt x="131" y="105"/>
                        <a:pt x="129" y="107"/>
                        <a:pt x="128" y="107"/>
                      </a:cubicBezTo>
                      <a:cubicBezTo>
                        <a:pt x="124" y="109"/>
                        <a:pt x="120" y="109"/>
                        <a:pt x="116" y="106"/>
                      </a:cubicBezTo>
                      <a:cubicBezTo>
                        <a:pt x="113" y="104"/>
                        <a:pt x="113" y="105"/>
                        <a:pt x="112" y="107"/>
                      </a:cubicBezTo>
                      <a:cubicBezTo>
                        <a:pt x="111" y="110"/>
                        <a:pt x="109" y="109"/>
                        <a:pt x="107" y="108"/>
                      </a:cubicBezTo>
                      <a:cubicBezTo>
                        <a:pt x="103" y="106"/>
                        <a:pt x="103" y="109"/>
                        <a:pt x="103" y="111"/>
                      </a:cubicBezTo>
                      <a:cubicBezTo>
                        <a:pt x="103" y="111"/>
                        <a:pt x="103" y="111"/>
                        <a:pt x="103" y="111"/>
                      </a:cubicBezTo>
                      <a:cubicBezTo>
                        <a:pt x="103" y="111"/>
                        <a:pt x="102" y="111"/>
                        <a:pt x="102" y="111"/>
                      </a:cubicBezTo>
                      <a:cubicBezTo>
                        <a:pt x="96" y="109"/>
                        <a:pt x="95" y="100"/>
                        <a:pt x="88" y="100"/>
                      </a:cubicBezTo>
                      <a:cubicBezTo>
                        <a:pt x="82" y="100"/>
                        <a:pt x="77" y="95"/>
                        <a:pt x="72" y="93"/>
                      </a:cubicBezTo>
                      <a:cubicBezTo>
                        <a:pt x="65" y="90"/>
                        <a:pt x="65" y="90"/>
                        <a:pt x="68" y="81"/>
                      </a:cubicBezTo>
                      <a:cubicBezTo>
                        <a:pt x="69" y="79"/>
                        <a:pt x="68" y="77"/>
                        <a:pt x="64" y="77"/>
                      </a:cubicBezTo>
                      <a:cubicBezTo>
                        <a:pt x="62" y="77"/>
                        <a:pt x="60" y="78"/>
                        <a:pt x="58" y="75"/>
                      </a:cubicBezTo>
                      <a:cubicBezTo>
                        <a:pt x="57" y="72"/>
                        <a:pt x="56" y="70"/>
                        <a:pt x="55" y="68"/>
                      </a:cubicBezTo>
                      <a:cubicBezTo>
                        <a:pt x="53" y="66"/>
                        <a:pt x="50" y="65"/>
                        <a:pt x="48" y="63"/>
                      </a:cubicBezTo>
                      <a:cubicBezTo>
                        <a:pt x="47" y="74"/>
                        <a:pt x="47" y="74"/>
                        <a:pt x="56" y="83"/>
                      </a:cubicBezTo>
                      <a:cubicBezTo>
                        <a:pt x="59" y="85"/>
                        <a:pt x="60" y="87"/>
                        <a:pt x="58" y="90"/>
                      </a:cubicBezTo>
                      <a:cubicBezTo>
                        <a:pt x="57" y="91"/>
                        <a:pt x="58" y="93"/>
                        <a:pt x="59" y="93"/>
                      </a:cubicBezTo>
                      <a:cubicBezTo>
                        <a:pt x="63" y="94"/>
                        <a:pt x="63" y="96"/>
                        <a:pt x="61" y="99"/>
                      </a:cubicBezTo>
                      <a:cubicBezTo>
                        <a:pt x="58" y="104"/>
                        <a:pt x="55" y="109"/>
                        <a:pt x="52" y="114"/>
                      </a:cubicBezTo>
                      <a:cubicBezTo>
                        <a:pt x="51" y="115"/>
                        <a:pt x="51" y="116"/>
                        <a:pt x="52" y="118"/>
                      </a:cubicBezTo>
                      <a:cubicBezTo>
                        <a:pt x="53" y="119"/>
                        <a:pt x="55" y="119"/>
                        <a:pt x="57" y="119"/>
                      </a:cubicBezTo>
                      <a:cubicBezTo>
                        <a:pt x="63" y="118"/>
                        <a:pt x="63" y="119"/>
                        <a:pt x="64" y="123"/>
                      </a:cubicBezTo>
                      <a:cubicBezTo>
                        <a:pt x="65" y="126"/>
                        <a:pt x="65" y="127"/>
                        <a:pt x="64" y="130"/>
                      </a:cubicBezTo>
                      <a:cubicBezTo>
                        <a:pt x="62" y="133"/>
                        <a:pt x="65" y="134"/>
                        <a:pt x="67" y="135"/>
                      </a:cubicBezTo>
                      <a:close/>
                    </a:path>
                  </a:pathLst>
                </a:custGeom>
                <a:solidFill>
                  <a:srgbClr val="4C75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6" name="Freeform 67"/>
                <p:cNvSpPr/>
                <p:nvPr/>
              </p:nvSpPr>
              <p:spPr bwMode="auto">
                <a:xfrm>
                  <a:off x="7142" y="2619"/>
                  <a:ext cx="605" cy="387"/>
                </a:xfrm>
                <a:custGeom>
                  <a:avLst/>
                  <a:gdLst>
                    <a:gd name="T0" fmla="*/ 255 w 255"/>
                    <a:gd name="T1" fmla="*/ 126 h 163"/>
                    <a:gd name="T2" fmla="*/ 246 w 255"/>
                    <a:gd name="T3" fmla="*/ 137 h 163"/>
                    <a:gd name="T4" fmla="*/ 246 w 255"/>
                    <a:gd name="T5" fmla="*/ 145 h 163"/>
                    <a:gd name="T6" fmla="*/ 251 w 255"/>
                    <a:gd name="T7" fmla="*/ 153 h 163"/>
                    <a:gd name="T8" fmla="*/ 250 w 255"/>
                    <a:gd name="T9" fmla="*/ 160 h 163"/>
                    <a:gd name="T10" fmla="*/ 242 w 255"/>
                    <a:gd name="T11" fmla="*/ 159 h 163"/>
                    <a:gd name="T12" fmla="*/ 231 w 255"/>
                    <a:gd name="T13" fmla="*/ 152 h 163"/>
                    <a:gd name="T14" fmla="*/ 223 w 255"/>
                    <a:gd name="T15" fmla="*/ 148 h 163"/>
                    <a:gd name="T16" fmla="*/ 196 w 255"/>
                    <a:gd name="T17" fmla="*/ 127 h 163"/>
                    <a:gd name="T18" fmla="*/ 187 w 255"/>
                    <a:gd name="T19" fmla="*/ 115 h 163"/>
                    <a:gd name="T20" fmla="*/ 183 w 255"/>
                    <a:gd name="T21" fmla="*/ 106 h 163"/>
                    <a:gd name="T22" fmla="*/ 175 w 255"/>
                    <a:gd name="T23" fmla="*/ 100 h 163"/>
                    <a:gd name="T24" fmla="*/ 163 w 255"/>
                    <a:gd name="T25" fmla="*/ 106 h 163"/>
                    <a:gd name="T26" fmla="*/ 160 w 255"/>
                    <a:gd name="T27" fmla="*/ 121 h 163"/>
                    <a:gd name="T28" fmla="*/ 162 w 255"/>
                    <a:gd name="T29" fmla="*/ 154 h 163"/>
                    <a:gd name="T30" fmla="*/ 162 w 255"/>
                    <a:gd name="T31" fmla="*/ 160 h 163"/>
                    <a:gd name="T32" fmla="*/ 157 w 255"/>
                    <a:gd name="T33" fmla="*/ 139 h 163"/>
                    <a:gd name="T34" fmla="*/ 153 w 255"/>
                    <a:gd name="T35" fmla="*/ 132 h 163"/>
                    <a:gd name="T36" fmla="*/ 151 w 255"/>
                    <a:gd name="T37" fmla="*/ 121 h 163"/>
                    <a:gd name="T38" fmla="*/ 151 w 255"/>
                    <a:gd name="T39" fmla="*/ 111 h 163"/>
                    <a:gd name="T40" fmla="*/ 119 w 255"/>
                    <a:gd name="T41" fmla="*/ 91 h 163"/>
                    <a:gd name="T42" fmla="*/ 73 w 255"/>
                    <a:gd name="T43" fmla="*/ 86 h 163"/>
                    <a:gd name="T44" fmla="*/ 65 w 255"/>
                    <a:gd name="T45" fmla="*/ 88 h 163"/>
                    <a:gd name="T46" fmla="*/ 60 w 255"/>
                    <a:gd name="T47" fmla="*/ 88 h 163"/>
                    <a:gd name="T48" fmla="*/ 30 w 255"/>
                    <a:gd name="T49" fmla="*/ 74 h 163"/>
                    <a:gd name="T50" fmla="*/ 26 w 255"/>
                    <a:gd name="T51" fmla="*/ 53 h 163"/>
                    <a:gd name="T52" fmla="*/ 41 w 255"/>
                    <a:gd name="T53" fmla="*/ 54 h 163"/>
                    <a:gd name="T54" fmla="*/ 57 w 255"/>
                    <a:gd name="T55" fmla="*/ 62 h 163"/>
                    <a:gd name="T56" fmla="*/ 60 w 255"/>
                    <a:gd name="T57" fmla="*/ 63 h 163"/>
                    <a:gd name="T58" fmla="*/ 57 w 255"/>
                    <a:gd name="T59" fmla="*/ 62 h 163"/>
                    <a:gd name="T60" fmla="*/ 3 w 255"/>
                    <a:gd name="T61" fmla="*/ 22 h 163"/>
                    <a:gd name="T62" fmla="*/ 0 w 255"/>
                    <a:gd name="T63" fmla="*/ 16 h 163"/>
                    <a:gd name="T64" fmla="*/ 4 w 255"/>
                    <a:gd name="T65" fmla="*/ 8 h 163"/>
                    <a:gd name="T66" fmla="*/ 25 w 255"/>
                    <a:gd name="T67" fmla="*/ 11 h 163"/>
                    <a:gd name="T68" fmla="*/ 69 w 255"/>
                    <a:gd name="T69" fmla="*/ 44 h 163"/>
                    <a:gd name="T70" fmla="*/ 120 w 255"/>
                    <a:gd name="T71" fmla="*/ 70 h 163"/>
                    <a:gd name="T72" fmla="*/ 132 w 255"/>
                    <a:gd name="T73" fmla="*/ 73 h 163"/>
                    <a:gd name="T74" fmla="*/ 133 w 255"/>
                    <a:gd name="T75" fmla="*/ 59 h 163"/>
                    <a:gd name="T76" fmla="*/ 123 w 255"/>
                    <a:gd name="T77" fmla="*/ 37 h 163"/>
                    <a:gd name="T78" fmla="*/ 141 w 255"/>
                    <a:gd name="T79" fmla="*/ 48 h 163"/>
                    <a:gd name="T80" fmla="*/ 164 w 255"/>
                    <a:gd name="T81" fmla="*/ 64 h 163"/>
                    <a:gd name="T82" fmla="*/ 187 w 255"/>
                    <a:gd name="T83" fmla="*/ 80 h 163"/>
                    <a:gd name="T84" fmla="*/ 226 w 255"/>
                    <a:gd name="T85" fmla="*/ 107 h 163"/>
                    <a:gd name="T86" fmla="*/ 255 w 255"/>
                    <a:gd name="T87" fmla="*/ 126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55" h="163">
                      <a:moveTo>
                        <a:pt x="255" y="126"/>
                      </a:moveTo>
                      <a:cubicBezTo>
                        <a:pt x="253" y="131"/>
                        <a:pt x="249" y="133"/>
                        <a:pt x="246" y="137"/>
                      </a:cubicBezTo>
                      <a:cubicBezTo>
                        <a:pt x="244" y="139"/>
                        <a:pt x="244" y="142"/>
                        <a:pt x="246" y="145"/>
                      </a:cubicBezTo>
                      <a:cubicBezTo>
                        <a:pt x="248" y="147"/>
                        <a:pt x="251" y="149"/>
                        <a:pt x="251" y="153"/>
                      </a:cubicBezTo>
                      <a:cubicBezTo>
                        <a:pt x="250" y="156"/>
                        <a:pt x="253" y="159"/>
                        <a:pt x="250" y="160"/>
                      </a:cubicBezTo>
                      <a:cubicBezTo>
                        <a:pt x="247" y="163"/>
                        <a:pt x="245" y="161"/>
                        <a:pt x="242" y="159"/>
                      </a:cubicBezTo>
                      <a:cubicBezTo>
                        <a:pt x="238" y="157"/>
                        <a:pt x="235" y="155"/>
                        <a:pt x="231" y="152"/>
                      </a:cubicBezTo>
                      <a:cubicBezTo>
                        <a:pt x="228" y="151"/>
                        <a:pt x="225" y="150"/>
                        <a:pt x="223" y="148"/>
                      </a:cubicBezTo>
                      <a:cubicBezTo>
                        <a:pt x="215" y="140"/>
                        <a:pt x="205" y="133"/>
                        <a:pt x="196" y="127"/>
                      </a:cubicBezTo>
                      <a:cubicBezTo>
                        <a:pt x="191" y="124"/>
                        <a:pt x="189" y="120"/>
                        <a:pt x="187" y="115"/>
                      </a:cubicBezTo>
                      <a:cubicBezTo>
                        <a:pt x="186" y="112"/>
                        <a:pt x="185" y="108"/>
                        <a:pt x="183" y="106"/>
                      </a:cubicBezTo>
                      <a:cubicBezTo>
                        <a:pt x="180" y="104"/>
                        <a:pt x="178" y="99"/>
                        <a:pt x="175" y="100"/>
                      </a:cubicBezTo>
                      <a:cubicBezTo>
                        <a:pt x="170" y="101"/>
                        <a:pt x="165" y="103"/>
                        <a:pt x="163" y="106"/>
                      </a:cubicBezTo>
                      <a:cubicBezTo>
                        <a:pt x="160" y="110"/>
                        <a:pt x="158" y="116"/>
                        <a:pt x="160" y="121"/>
                      </a:cubicBezTo>
                      <a:cubicBezTo>
                        <a:pt x="163" y="132"/>
                        <a:pt x="162" y="143"/>
                        <a:pt x="162" y="154"/>
                      </a:cubicBezTo>
                      <a:cubicBezTo>
                        <a:pt x="163" y="156"/>
                        <a:pt x="162" y="157"/>
                        <a:pt x="162" y="160"/>
                      </a:cubicBezTo>
                      <a:cubicBezTo>
                        <a:pt x="158" y="153"/>
                        <a:pt x="157" y="146"/>
                        <a:pt x="157" y="139"/>
                      </a:cubicBezTo>
                      <a:cubicBezTo>
                        <a:pt x="157" y="136"/>
                        <a:pt x="156" y="133"/>
                        <a:pt x="153" y="132"/>
                      </a:cubicBezTo>
                      <a:cubicBezTo>
                        <a:pt x="148" y="129"/>
                        <a:pt x="149" y="125"/>
                        <a:pt x="151" y="121"/>
                      </a:cubicBezTo>
                      <a:cubicBezTo>
                        <a:pt x="153" y="118"/>
                        <a:pt x="155" y="114"/>
                        <a:pt x="151" y="111"/>
                      </a:cubicBezTo>
                      <a:cubicBezTo>
                        <a:pt x="139" y="106"/>
                        <a:pt x="131" y="96"/>
                        <a:pt x="119" y="91"/>
                      </a:cubicBezTo>
                      <a:cubicBezTo>
                        <a:pt x="104" y="85"/>
                        <a:pt x="89" y="82"/>
                        <a:pt x="73" y="86"/>
                      </a:cubicBezTo>
                      <a:cubicBezTo>
                        <a:pt x="70" y="87"/>
                        <a:pt x="67" y="88"/>
                        <a:pt x="65" y="88"/>
                      </a:cubicBezTo>
                      <a:cubicBezTo>
                        <a:pt x="63" y="89"/>
                        <a:pt x="62" y="89"/>
                        <a:pt x="60" y="88"/>
                      </a:cubicBezTo>
                      <a:cubicBezTo>
                        <a:pt x="50" y="85"/>
                        <a:pt x="43" y="75"/>
                        <a:pt x="30" y="74"/>
                      </a:cubicBezTo>
                      <a:cubicBezTo>
                        <a:pt x="24" y="73"/>
                        <a:pt x="24" y="59"/>
                        <a:pt x="26" y="53"/>
                      </a:cubicBezTo>
                      <a:cubicBezTo>
                        <a:pt x="28" y="46"/>
                        <a:pt x="35" y="52"/>
                        <a:pt x="41" y="54"/>
                      </a:cubicBezTo>
                      <a:cubicBezTo>
                        <a:pt x="46" y="56"/>
                        <a:pt x="50" y="63"/>
                        <a:pt x="57" y="62"/>
                      </a:cubicBezTo>
                      <a:cubicBezTo>
                        <a:pt x="58" y="62"/>
                        <a:pt x="60" y="64"/>
                        <a:pt x="60" y="63"/>
                      </a:cubicBezTo>
                      <a:cubicBezTo>
                        <a:pt x="61" y="62"/>
                        <a:pt x="58" y="63"/>
                        <a:pt x="57" y="62"/>
                      </a:cubicBezTo>
                      <a:cubicBezTo>
                        <a:pt x="39" y="50"/>
                        <a:pt x="22" y="35"/>
                        <a:pt x="3" y="22"/>
                      </a:cubicBezTo>
                      <a:cubicBezTo>
                        <a:pt x="1" y="21"/>
                        <a:pt x="0" y="19"/>
                        <a:pt x="0" y="16"/>
                      </a:cubicBezTo>
                      <a:cubicBezTo>
                        <a:pt x="3" y="14"/>
                        <a:pt x="5" y="11"/>
                        <a:pt x="4" y="8"/>
                      </a:cubicBezTo>
                      <a:cubicBezTo>
                        <a:pt x="12" y="0"/>
                        <a:pt x="19" y="5"/>
                        <a:pt x="25" y="11"/>
                      </a:cubicBezTo>
                      <a:cubicBezTo>
                        <a:pt x="37" y="25"/>
                        <a:pt x="54" y="34"/>
                        <a:pt x="69" y="44"/>
                      </a:cubicBezTo>
                      <a:cubicBezTo>
                        <a:pt x="85" y="55"/>
                        <a:pt x="104" y="61"/>
                        <a:pt x="120" y="70"/>
                      </a:cubicBezTo>
                      <a:cubicBezTo>
                        <a:pt x="124" y="73"/>
                        <a:pt x="128" y="76"/>
                        <a:pt x="132" y="73"/>
                      </a:cubicBezTo>
                      <a:cubicBezTo>
                        <a:pt x="137" y="69"/>
                        <a:pt x="134" y="64"/>
                        <a:pt x="133" y="59"/>
                      </a:cubicBezTo>
                      <a:cubicBezTo>
                        <a:pt x="130" y="51"/>
                        <a:pt x="120" y="47"/>
                        <a:pt x="123" y="37"/>
                      </a:cubicBezTo>
                      <a:cubicBezTo>
                        <a:pt x="133" y="34"/>
                        <a:pt x="136" y="43"/>
                        <a:pt x="141" y="48"/>
                      </a:cubicBezTo>
                      <a:cubicBezTo>
                        <a:pt x="148" y="55"/>
                        <a:pt x="152" y="64"/>
                        <a:pt x="164" y="64"/>
                      </a:cubicBezTo>
                      <a:cubicBezTo>
                        <a:pt x="174" y="64"/>
                        <a:pt x="178" y="76"/>
                        <a:pt x="187" y="80"/>
                      </a:cubicBezTo>
                      <a:cubicBezTo>
                        <a:pt x="200" y="89"/>
                        <a:pt x="213" y="98"/>
                        <a:pt x="226" y="107"/>
                      </a:cubicBezTo>
                      <a:cubicBezTo>
                        <a:pt x="235" y="113"/>
                        <a:pt x="244" y="122"/>
                        <a:pt x="255" y="126"/>
                      </a:cubicBezTo>
                      <a:close/>
                    </a:path>
                  </a:pathLst>
                </a:custGeom>
                <a:solidFill>
                  <a:srgbClr val="D2D2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7" name="Freeform 68"/>
                <p:cNvSpPr/>
                <p:nvPr/>
              </p:nvSpPr>
              <p:spPr bwMode="auto">
                <a:xfrm>
                  <a:off x="6294" y="3046"/>
                  <a:ext cx="291" cy="368"/>
                </a:xfrm>
                <a:custGeom>
                  <a:avLst/>
                  <a:gdLst>
                    <a:gd name="T0" fmla="*/ 0 w 123"/>
                    <a:gd name="T1" fmla="*/ 96 h 155"/>
                    <a:gd name="T2" fmla="*/ 9 w 123"/>
                    <a:gd name="T3" fmla="*/ 93 h 155"/>
                    <a:gd name="T4" fmla="*/ 22 w 123"/>
                    <a:gd name="T5" fmla="*/ 89 h 155"/>
                    <a:gd name="T6" fmla="*/ 36 w 123"/>
                    <a:gd name="T7" fmla="*/ 69 h 155"/>
                    <a:gd name="T8" fmla="*/ 37 w 123"/>
                    <a:gd name="T9" fmla="*/ 56 h 155"/>
                    <a:gd name="T10" fmla="*/ 39 w 123"/>
                    <a:gd name="T11" fmla="*/ 48 h 155"/>
                    <a:gd name="T12" fmla="*/ 38 w 123"/>
                    <a:gd name="T13" fmla="*/ 44 h 155"/>
                    <a:gd name="T14" fmla="*/ 36 w 123"/>
                    <a:gd name="T15" fmla="*/ 42 h 155"/>
                    <a:gd name="T16" fmla="*/ 37 w 123"/>
                    <a:gd name="T17" fmla="*/ 40 h 155"/>
                    <a:gd name="T18" fmla="*/ 42 w 123"/>
                    <a:gd name="T19" fmla="*/ 38 h 155"/>
                    <a:gd name="T20" fmla="*/ 43 w 123"/>
                    <a:gd name="T21" fmla="*/ 22 h 155"/>
                    <a:gd name="T22" fmla="*/ 45 w 123"/>
                    <a:gd name="T23" fmla="*/ 18 h 155"/>
                    <a:gd name="T24" fmla="*/ 48 w 123"/>
                    <a:gd name="T25" fmla="*/ 18 h 155"/>
                    <a:gd name="T26" fmla="*/ 48 w 123"/>
                    <a:gd name="T27" fmla="*/ 18 h 155"/>
                    <a:gd name="T28" fmla="*/ 54 w 123"/>
                    <a:gd name="T29" fmla="*/ 21 h 155"/>
                    <a:gd name="T30" fmla="*/ 54 w 123"/>
                    <a:gd name="T31" fmla="*/ 21 h 155"/>
                    <a:gd name="T32" fmla="*/ 58 w 123"/>
                    <a:gd name="T33" fmla="*/ 26 h 155"/>
                    <a:gd name="T34" fmla="*/ 74 w 123"/>
                    <a:gd name="T35" fmla="*/ 29 h 155"/>
                    <a:gd name="T36" fmla="*/ 79 w 123"/>
                    <a:gd name="T37" fmla="*/ 27 h 155"/>
                    <a:gd name="T38" fmla="*/ 81 w 123"/>
                    <a:gd name="T39" fmla="*/ 26 h 155"/>
                    <a:gd name="T40" fmla="*/ 90 w 123"/>
                    <a:gd name="T41" fmla="*/ 15 h 155"/>
                    <a:gd name="T42" fmla="*/ 90 w 123"/>
                    <a:gd name="T43" fmla="*/ 12 h 155"/>
                    <a:gd name="T44" fmla="*/ 88 w 123"/>
                    <a:gd name="T45" fmla="*/ 4 h 155"/>
                    <a:gd name="T46" fmla="*/ 90 w 123"/>
                    <a:gd name="T47" fmla="*/ 2 h 155"/>
                    <a:gd name="T48" fmla="*/ 92 w 123"/>
                    <a:gd name="T49" fmla="*/ 3 h 155"/>
                    <a:gd name="T50" fmla="*/ 99 w 123"/>
                    <a:gd name="T51" fmla="*/ 9 h 155"/>
                    <a:gd name="T52" fmla="*/ 99 w 123"/>
                    <a:gd name="T53" fmla="*/ 9 h 155"/>
                    <a:gd name="T54" fmla="*/ 111 w 123"/>
                    <a:gd name="T55" fmla="*/ 5 h 155"/>
                    <a:gd name="T56" fmla="*/ 103 w 123"/>
                    <a:gd name="T57" fmla="*/ 0 h 155"/>
                    <a:gd name="T58" fmla="*/ 119 w 123"/>
                    <a:gd name="T59" fmla="*/ 0 h 155"/>
                    <a:gd name="T60" fmla="*/ 117 w 123"/>
                    <a:gd name="T61" fmla="*/ 35 h 155"/>
                    <a:gd name="T62" fmla="*/ 121 w 123"/>
                    <a:gd name="T63" fmla="*/ 60 h 155"/>
                    <a:gd name="T64" fmla="*/ 111 w 123"/>
                    <a:gd name="T65" fmla="*/ 76 h 155"/>
                    <a:gd name="T66" fmla="*/ 92 w 123"/>
                    <a:gd name="T67" fmla="*/ 63 h 155"/>
                    <a:gd name="T68" fmla="*/ 99 w 123"/>
                    <a:gd name="T69" fmla="*/ 52 h 155"/>
                    <a:gd name="T70" fmla="*/ 92 w 123"/>
                    <a:gd name="T71" fmla="*/ 64 h 155"/>
                    <a:gd name="T72" fmla="*/ 79 w 123"/>
                    <a:gd name="T73" fmla="*/ 62 h 155"/>
                    <a:gd name="T74" fmla="*/ 74 w 123"/>
                    <a:gd name="T75" fmla="*/ 62 h 155"/>
                    <a:gd name="T76" fmla="*/ 74 w 123"/>
                    <a:gd name="T77" fmla="*/ 67 h 155"/>
                    <a:gd name="T78" fmla="*/ 73 w 123"/>
                    <a:gd name="T79" fmla="*/ 86 h 155"/>
                    <a:gd name="T80" fmla="*/ 61 w 123"/>
                    <a:gd name="T81" fmla="*/ 94 h 155"/>
                    <a:gd name="T82" fmla="*/ 61 w 123"/>
                    <a:gd name="T83" fmla="*/ 95 h 155"/>
                    <a:gd name="T84" fmla="*/ 76 w 123"/>
                    <a:gd name="T85" fmla="*/ 104 h 155"/>
                    <a:gd name="T86" fmla="*/ 79 w 123"/>
                    <a:gd name="T87" fmla="*/ 111 h 155"/>
                    <a:gd name="T88" fmla="*/ 94 w 123"/>
                    <a:gd name="T89" fmla="*/ 122 h 155"/>
                    <a:gd name="T90" fmla="*/ 91 w 123"/>
                    <a:gd name="T91" fmla="*/ 133 h 155"/>
                    <a:gd name="T92" fmla="*/ 84 w 123"/>
                    <a:gd name="T93" fmla="*/ 144 h 155"/>
                    <a:gd name="T94" fmla="*/ 75 w 123"/>
                    <a:gd name="T95" fmla="*/ 155 h 155"/>
                    <a:gd name="T96" fmla="*/ 36 w 123"/>
                    <a:gd name="T97" fmla="*/ 134 h 155"/>
                    <a:gd name="T98" fmla="*/ 22 w 123"/>
                    <a:gd name="T99" fmla="*/ 115 h 155"/>
                    <a:gd name="T100" fmla="*/ 12 w 123"/>
                    <a:gd name="T101" fmla="*/ 101 h 155"/>
                    <a:gd name="T102" fmla="*/ 6 w 123"/>
                    <a:gd name="T103" fmla="*/ 98 h 155"/>
                    <a:gd name="T104" fmla="*/ 6 w 123"/>
                    <a:gd name="T105" fmla="*/ 98 h 155"/>
                    <a:gd name="T106" fmla="*/ 0 w 123"/>
                    <a:gd name="T107" fmla="*/ 96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23" h="155">
                      <a:moveTo>
                        <a:pt x="0" y="96"/>
                      </a:moveTo>
                      <a:cubicBezTo>
                        <a:pt x="2" y="92"/>
                        <a:pt x="4" y="86"/>
                        <a:pt x="9" y="93"/>
                      </a:cubicBezTo>
                      <a:cubicBezTo>
                        <a:pt x="13" y="90"/>
                        <a:pt x="19" y="96"/>
                        <a:pt x="22" y="89"/>
                      </a:cubicBezTo>
                      <a:cubicBezTo>
                        <a:pt x="26" y="82"/>
                        <a:pt x="32" y="76"/>
                        <a:pt x="36" y="69"/>
                      </a:cubicBezTo>
                      <a:cubicBezTo>
                        <a:pt x="39" y="65"/>
                        <a:pt x="41" y="61"/>
                        <a:pt x="37" y="56"/>
                      </a:cubicBezTo>
                      <a:cubicBezTo>
                        <a:pt x="35" y="54"/>
                        <a:pt x="35" y="50"/>
                        <a:pt x="39" y="48"/>
                      </a:cubicBezTo>
                      <a:cubicBezTo>
                        <a:pt x="45" y="46"/>
                        <a:pt x="41" y="45"/>
                        <a:pt x="38" y="44"/>
                      </a:cubicBezTo>
                      <a:cubicBezTo>
                        <a:pt x="37" y="44"/>
                        <a:pt x="36" y="43"/>
                        <a:pt x="36" y="42"/>
                      </a:cubicBezTo>
                      <a:cubicBezTo>
                        <a:pt x="34" y="41"/>
                        <a:pt x="35" y="40"/>
                        <a:pt x="37" y="40"/>
                      </a:cubicBezTo>
                      <a:cubicBezTo>
                        <a:pt x="39" y="40"/>
                        <a:pt x="41" y="40"/>
                        <a:pt x="42" y="38"/>
                      </a:cubicBezTo>
                      <a:cubicBezTo>
                        <a:pt x="43" y="34"/>
                        <a:pt x="44" y="28"/>
                        <a:pt x="43" y="22"/>
                      </a:cubicBezTo>
                      <a:cubicBezTo>
                        <a:pt x="43" y="20"/>
                        <a:pt x="44" y="19"/>
                        <a:pt x="45" y="18"/>
                      </a:cubicBezTo>
                      <a:cubicBezTo>
                        <a:pt x="46" y="18"/>
                        <a:pt x="47" y="18"/>
                        <a:pt x="48" y="18"/>
                      </a:cubicBezTo>
                      <a:cubicBezTo>
                        <a:pt x="48" y="18"/>
                        <a:pt x="48" y="18"/>
                        <a:pt x="48" y="18"/>
                      </a:cubicBezTo>
                      <a:cubicBezTo>
                        <a:pt x="49" y="20"/>
                        <a:pt x="51" y="21"/>
                        <a:pt x="54" y="21"/>
                      </a:cubicBezTo>
                      <a:cubicBezTo>
                        <a:pt x="54" y="21"/>
                        <a:pt x="54" y="21"/>
                        <a:pt x="54" y="21"/>
                      </a:cubicBezTo>
                      <a:cubicBezTo>
                        <a:pt x="54" y="23"/>
                        <a:pt x="55" y="26"/>
                        <a:pt x="58" y="26"/>
                      </a:cubicBezTo>
                      <a:cubicBezTo>
                        <a:pt x="63" y="27"/>
                        <a:pt x="69" y="27"/>
                        <a:pt x="74" y="29"/>
                      </a:cubicBezTo>
                      <a:cubicBezTo>
                        <a:pt x="75" y="29"/>
                        <a:pt x="77" y="28"/>
                        <a:pt x="79" y="27"/>
                      </a:cubicBezTo>
                      <a:cubicBezTo>
                        <a:pt x="80" y="27"/>
                        <a:pt x="80" y="27"/>
                        <a:pt x="81" y="26"/>
                      </a:cubicBezTo>
                      <a:cubicBezTo>
                        <a:pt x="82" y="21"/>
                        <a:pt x="86" y="18"/>
                        <a:pt x="90" y="15"/>
                      </a:cubicBezTo>
                      <a:cubicBezTo>
                        <a:pt x="91" y="15"/>
                        <a:pt x="91" y="13"/>
                        <a:pt x="90" y="12"/>
                      </a:cubicBezTo>
                      <a:cubicBezTo>
                        <a:pt x="87" y="10"/>
                        <a:pt x="89" y="7"/>
                        <a:pt x="88" y="4"/>
                      </a:cubicBezTo>
                      <a:cubicBezTo>
                        <a:pt x="88" y="4"/>
                        <a:pt x="89" y="2"/>
                        <a:pt x="90" y="2"/>
                      </a:cubicBezTo>
                      <a:cubicBezTo>
                        <a:pt x="91" y="2"/>
                        <a:pt x="92" y="2"/>
                        <a:pt x="92" y="3"/>
                      </a:cubicBezTo>
                      <a:cubicBezTo>
                        <a:pt x="95" y="5"/>
                        <a:pt x="97" y="7"/>
                        <a:pt x="99" y="9"/>
                      </a:cubicBezTo>
                      <a:cubicBezTo>
                        <a:pt x="99" y="9"/>
                        <a:pt x="99" y="9"/>
                        <a:pt x="99" y="9"/>
                      </a:cubicBezTo>
                      <a:cubicBezTo>
                        <a:pt x="103" y="7"/>
                        <a:pt x="107" y="6"/>
                        <a:pt x="111" y="5"/>
                      </a:cubicBezTo>
                      <a:cubicBezTo>
                        <a:pt x="109" y="1"/>
                        <a:pt x="104" y="5"/>
                        <a:pt x="103" y="0"/>
                      </a:cubicBezTo>
                      <a:cubicBezTo>
                        <a:pt x="108" y="0"/>
                        <a:pt x="114" y="0"/>
                        <a:pt x="119" y="0"/>
                      </a:cubicBezTo>
                      <a:cubicBezTo>
                        <a:pt x="123" y="12"/>
                        <a:pt x="122" y="24"/>
                        <a:pt x="117" y="35"/>
                      </a:cubicBezTo>
                      <a:cubicBezTo>
                        <a:pt x="113" y="44"/>
                        <a:pt x="118" y="52"/>
                        <a:pt x="121" y="60"/>
                      </a:cubicBezTo>
                      <a:cubicBezTo>
                        <a:pt x="118" y="66"/>
                        <a:pt x="116" y="72"/>
                        <a:pt x="111" y="76"/>
                      </a:cubicBezTo>
                      <a:cubicBezTo>
                        <a:pt x="103" y="75"/>
                        <a:pt x="97" y="70"/>
                        <a:pt x="92" y="63"/>
                      </a:cubicBezTo>
                      <a:cubicBezTo>
                        <a:pt x="95" y="60"/>
                        <a:pt x="104" y="59"/>
                        <a:pt x="99" y="52"/>
                      </a:cubicBezTo>
                      <a:cubicBezTo>
                        <a:pt x="103" y="59"/>
                        <a:pt x="95" y="60"/>
                        <a:pt x="92" y="64"/>
                      </a:cubicBezTo>
                      <a:cubicBezTo>
                        <a:pt x="87" y="67"/>
                        <a:pt x="83" y="66"/>
                        <a:pt x="79" y="62"/>
                      </a:cubicBezTo>
                      <a:cubicBezTo>
                        <a:pt x="77" y="61"/>
                        <a:pt x="75" y="60"/>
                        <a:pt x="74" y="62"/>
                      </a:cubicBezTo>
                      <a:cubicBezTo>
                        <a:pt x="73" y="64"/>
                        <a:pt x="72" y="66"/>
                        <a:pt x="74" y="67"/>
                      </a:cubicBezTo>
                      <a:cubicBezTo>
                        <a:pt x="91" y="74"/>
                        <a:pt x="78" y="80"/>
                        <a:pt x="73" y="86"/>
                      </a:cubicBezTo>
                      <a:cubicBezTo>
                        <a:pt x="70" y="90"/>
                        <a:pt x="66" y="92"/>
                        <a:pt x="61" y="94"/>
                      </a:cubicBezTo>
                      <a:cubicBezTo>
                        <a:pt x="59" y="93"/>
                        <a:pt x="62" y="96"/>
                        <a:pt x="61" y="95"/>
                      </a:cubicBezTo>
                      <a:cubicBezTo>
                        <a:pt x="69" y="94"/>
                        <a:pt x="73" y="97"/>
                        <a:pt x="76" y="104"/>
                      </a:cubicBezTo>
                      <a:cubicBezTo>
                        <a:pt x="73" y="108"/>
                        <a:pt x="73" y="111"/>
                        <a:pt x="79" y="111"/>
                      </a:cubicBezTo>
                      <a:cubicBezTo>
                        <a:pt x="86" y="112"/>
                        <a:pt x="93" y="114"/>
                        <a:pt x="94" y="122"/>
                      </a:cubicBezTo>
                      <a:cubicBezTo>
                        <a:pt x="94" y="126"/>
                        <a:pt x="89" y="129"/>
                        <a:pt x="91" y="133"/>
                      </a:cubicBezTo>
                      <a:cubicBezTo>
                        <a:pt x="95" y="142"/>
                        <a:pt x="90" y="144"/>
                        <a:pt x="84" y="144"/>
                      </a:cubicBezTo>
                      <a:cubicBezTo>
                        <a:pt x="75" y="144"/>
                        <a:pt x="79" y="152"/>
                        <a:pt x="75" y="155"/>
                      </a:cubicBezTo>
                      <a:cubicBezTo>
                        <a:pt x="60" y="151"/>
                        <a:pt x="48" y="143"/>
                        <a:pt x="36" y="134"/>
                      </a:cubicBezTo>
                      <a:cubicBezTo>
                        <a:pt x="29" y="129"/>
                        <a:pt x="24" y="123"/>
                        <a:pt x="22" y="115"/>
                      </a:cubicBezTo>
                      <a:cubicBezTo>
                        <a:pt x="20" y="110"/>
                        <a:pt x="18" y="104"/>
                        <a:pt x="12" y="101"/>
                      </a:cubicBezTo>
                      <a:cubicBezTo>
                        <a:pt x="10" y="100"/>
                        <a:pt x="8" y="100"/>
                        <a:pt x="6" y="98"/>
                      </a:cubicBezTo>
                      <a:cubicBezTo>
                        <a:pt x="6" y="98"/>
                        <a:pt x="6" y="98"/>
                        <a:pt x="6" y="98"/>
                      </a:cubicBezTo>
                      <a:cubicBezTo>
                        <a:pt x="4" y="97"/>
                        <a:pt x="2" y="97"/>
                        <a:pt x="0" y="96"/>
                      </a:cubicBezTo>
                      <a:close/>
                    </a:path>
                  </a:pathLst>
                </a:custGeom>
                <a:solidFill>
                  <a:srgbClr val="486F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8" name="Freeform 69"/>
                <p:cNvSpPr/>
                <p:nvPr/>
              </p:nvSpPr>
              <p:spPr bwMode="auto">
                <a:xfrm>
                  <a:off x="6035" y="2176"/>
                  <a:ext cx="206" cy="398"/>
                </a:xfrm>
                <a:custGeom>
                  <a:avLst/>
                  <a:gdLst>
                    <a:gd name="T0" fmla="*/ 70 w 87"/>
                    <a:gd name="T1" fmla="*/ 163 h 168"/>
                    <a:gd name="T2" fmla="*/ 67 w 87"/>
                    <a:gd name="T3" fmla="*/ 166 h 168"/>
                    <a:gd name="T4" fmla="*/ 61 w 87"/>
                    <a:gd name="T5" fmla="*/ 168 h 168"/>
                    <a:gd name="T6" fmla="*/ 49 w 87"/>
                    <a:gd name="T7" fmla="*/ 158 h 168"/>
                    <a:gd name="T8" fmla="*/ 32 w 87"/>
                    <a:gd name="T9" fmla="*/ 142 h 168"/>
                    <a:gd name="T10" fmla="*/ 27 w 87"/>
                    <a:gd name="T11" fmla="*/ 160 h 168"/>
                    <a:gd name="T12" fmla="*/ 14 w 87"/>
                    <a:gd name="T13" fmla="*/ 148 h 168"/>
                    <a:gd name="T14" fmla="*/ 10 w 87"/>
                    <a:gd name="T15" fmla="*/ 138 h 168"/>
                    <a:gd name="T16" fmla="*/ 8 w 87"/>
                    <a:gd name="T17" fmla="*/ 135 h 168"/>
                    <a:gd name="T18" fmla="*/ 1 w 87"/>
                    <a:gd name="T19" fmla="*/ 127 h 168"/>
                    <a:gd name="T20" fmla="*/ 1 w 87"/>
                    <a:gd name="T21" fmla="*/ 108 h 168"/>
                    <a:gd name="T22" fmla="*/ 2 w 87"/>
                    <a:gd name="T23" fmla="*/ 104 h 168"/>
                    <a:gd name="T24" fmla="*/ 5 w 87"/>
                    <a:gd name="T25" fmla="*/ 85 h 168"/>
                    <a:gd name="T26" fmla="*/ 9 w 87"/>
                    <a:gd name="T27" fmla="*/ 74 h 168"/>
                    <a:gd name="T28" fmla="*/ 16 w 87"/>
                    <a:gd name="T29" fmla="*/ 50 h 168"/>
                    <a:gd name="T30" fmla="*/ 17 w 87"/>
                    <a:gd name="T31" fmla="*/ 46 h 168"/>
                    <a:gd name="T32" fmla="*/ 31 w 87"/>
                    <a:gd name="T33" fmla="*/ 23 h 168"/>
                    <a:gd name="T34" fmla="*/ 39 w 87"/>
                    <a:gd name="T35" fmla="*/ 16 h 168"/>
                    <a:gd name="T36" fmla="*/ 54 w 87"/>
                    <a:gd name="T37" fmla="*/ 1 h 168"/>
                    <a:gd name="T38" fmla="*/ 62 w 87"/>
                    <a:gd name="T39" fmla="*/ 3 h 168"/>
                    <a:gd name="T40" fmla="*/ 59 w 87"/>
                    <a:gd name="T41" fmla="*/ 57 h 168"/>
                    <a:gd name="T42" fmla="*/ 71 w 87"/>
                    <a:gd name="T43" fmla="*/ 78 h 168"/>
                    <a:gd name="T44" fmla="*/ 69 w 87"/>
                    <a:gd name="T45" fmla="*/ 100 h 168"/>
                    <a:gd name="T46" fmla="*/ 75 w 87"/>
                    <a:gd name="T47" fmla="*/ 100 h 168"/>
                    <a:gd name="T48" fmla="*/ 84 w 87"/>
                    <a:gd name="T49" fmla="*/ 131 h 168"/>
                    <a:gd name="T50" fmla="*/ 67 w 87"/>
                    <a:gd name="T51" fmla="*/ 151 h 168"/>
                    <a:gd name="T52" fmla="*/ 67 w 87"/>
                    <a:gd name="T53" fmla="*/ 151 h 168"/>
                    <a:gd name="T54" fmla="*/ 66 w 87"/>
                    <a:gd name="T55" fmla="*/ 153 h 168"/>
                    <a:gd name="T56" fmla="*/ 67 w 87"/>
                    <a:gd name="T57" fmla="*/ 154 h 168"/>
                    <a:gd name="T58" fmla="*/ 67 w 87"/>
                    <a:gd name="T59" fmla="*/ 154 h 168"/>
                    <a:gd name="T60" fmla="*/ 68 w 87"/>
                    <a:gd name="T61" fmla="*/ 156 h 168"/>
                    <a:gd name="T62" fmla="*/ 67 w 87"/>
                    <a:gd name="T63" fmla="*/ 158 h 168"/>
                    <a:gd name="T64" fmla="*/ 70 w 87"/>
                    <a:gd name="T65" fmla="*/ 163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7" h="168">
                      <a:moveTo>
                        <a:pt x="70" y="163"/>
                      </a:moveTo>
                      <a:cubicBezTo>
                        <a:pt x="69" y="164"/>
                        <a:pt x="68" y="165"/>
                        <a:pt x="67" y="166"/>
                      </a:cubicBezTo>
                      <a:cubicBezTo>
                        <a:pt x="65" y="168"/>
                        <a:pt x="63" y="168"/>
                        <a:pt x="61" y="168"/>
                      </a:cubicBezTo>
                      <a:cubicBezTo>
                        <a:pt x="55" y="167"/>
                        <a:pt x="56" y="158"/>
                        <a:pt x="49" y="158"/>
                      </a:cubicBezTo>
                      <a:cubicBezTo>
                        <a:pt x="44" y="154"/>
                        <a:pt x="39" y="149"/>
                        <a:pt x="32" y="142"/>
                      </a:cubicBezTo>
                      <a:cubicBezTo>
                        <a:pt x="32" y="151"/>
                        <a:pt x="34" y="159"/>
                        <a:pt x="27" y="160"/>
                      </a:cubicBezTo>
                      <a:cubicBezTo>
                        <a:pt x="20" y="161"/>
                        <a:pt x="17" y="153"/>
                        <a:pt x="14" y="148"/>
                      </a:cubicBezTo>
                      <a:cubicBezTo>
                        <a:pt x="12" y="144"/>
                        <a:pt x="13" y="141"/>
                        <a:pt x="10" y="138"/>
                      </a:cubicBezTo>
                      <a:cubicBezTo>
                        <a:pt x="10" y="137"/>
                        <a:pt x="9" y="136"/>
                        <a:pt x="8" y="135"/>
                      </a:cubicBezTo>
                      <a:cubicBezTo>
                        <a:pt x="5" y="133"/>
                        <a:pt x="3" y="130"/>
                        <a:pt x="1" y="127"/>
                      </a:cubicBezTo>
                      <a:cubicBezTo>
                        <a:pt x="0" y="121"/>
                        <a:pt x="3" y="115"/>
                        <a:pt x="1" y="108"/>
                      </a:cubicBezTo>
                      <a:cubicBezTo>
                        <a:pt x="1" y="107"/>
                        <a:pt x="2" y="106"/>
                        <a:pt x="2" y="104"/>
                      </a:cubicBezTo>
                      <a:cubicBezTo>
                        <a:pt x="3" y="98"/>
                        <a:pt x="8" y="92"/>
                        <a:pt x="5" y="85"/>
                      </a:cubicBezTo>
                      <a:cubicBezTo>
                        <a:pt x="4" y="81"/>
                        <a:pt x="7" y="77"/>
                        <a:pt x="9" y="74"/>
                      </a:cubicBezTo>
                      <a:cubicBezTo>
                        <a:pt x="12" y="66"/>
                        <a:pt x="16" y="59"/>
                        <a:pt x="16" y="50"/>
                      </a:cubicBezTo>
                      <a:cubicBezTo>
                        <a:pt x="16" y="49"/>
                        <a:pt x="16" y="47"/>
                        <a:pt x="17" y="46"/>
                      </a:cubicBezTo>
                      <a:cubicBezTo>
                        <a:pt x="23" y="39"/>
                        <a:pt x="25" y="30"/>
                        <a:pt x="31" y="23"/>
                      </a:cubicBezTo>
                      <a:cubicBezTo>
                        <a:pt x="36" y="23"/>
                        <a:pt x="38" y="19"/>
                        <a:pt x="39" y="16"/>
                      </a:cubicBezTo>
                      <a:cubicBezTo>
                        <a:pt x="42" y="9"/>
                        <a:pt x="47" y="3"/>
                        <a:pt x="54" y="1"/>
                      </a:cubicBezTo>
                      <a:cubicBezTo>
                        <a:pt x="57" y="0"/>
                        <a:pt x="60" y="0"/>
                        <a:pt x="62" y="3"/>
                      </a:cubicBezTo>
                      <a:cubicBezTo>
                        <a:pt x="47" y="24"/>
                        <a:pt x="45" y="43"/>
                        <a:pt x="59" y="57"/>
                      </a:cubicBezTo>
                      <a:cubicBezTo>
                        <a:pt x="65" y="64"/>
                        <a:pt x="67" y="71"/>
                        <a:pt x="71" y="78"/>
                      </a:cubicBezTo>
                      <a:cubicBezTo>
                        <a:pt x="70" y="85"/>
                        <a:pt x="85" y="93"/>
                        <a:pt x="69" y="100"/>
                      </a:cubicBezTo>
                      <a:cubicBezTo>
                        <a:pt x="71" y="100"/>
                        <a:pt x="75" y="99"/>
                        <a:pt x="75" y="100"/>
                      </a:cubicBezTo>
                      <a:cubicBezTo>
                        <a:pt x="76" y="111"/>
                        <a:pt x="87" y="119"/>
                        <a:pt x="84" y="131"/>
                      </a:cubicBezTo>
                      <a:cubicBezTo>
                        <a:pt x="82" y="141"/>
                        <a:pt x="77" y="148"/>
                        <a:pt x="67" y="151"/>
                      </a:cubicBezTo>
                      <a:cubicBezTo>
                        <a:pt x="67" y="151"/>
                        <a:pt x="67" y="151"/>
                        <a:pt x="67" y="151"/>
                      </a:cubicBezTo>
                      <a:cubicBezTo>
                        <a:pt x="66" y="152"/>
                        <a:pt x="66" y="153"/>
                        <a:pt x="66" y="153"/>
                      </a:cubicBezTo>
                      <a:cubicBezTo>
                        <a:pt x="67" y="154"/>
                        <a:pt x="67" y="154"/>
                        <a:pt x="67" y="154"/>
                      </a:cubicBezTo>
                      <a:cubicBezTo>
                        <a:pt x="67" y="154"/>
                        <a:pt x="67" y="154"/>
                        <a:pt x="67" y="154"/>
                      </a:cubicBezTo>
                      <a:cubicBezTo>
                        <a:pt x="68" y="155"/>
                        <a:pt x="68" y="156"/>
                        <a:pt x="68" y="156"/>
                      </a:cubicBezTo>
                      <a:cubicBezTo>
                        <a:pt x="68" y="157"/>
                        <a:pt x="68" y="158"/>
                        <a:pt x="67" y="158"/>
                      </a:cubicBezTo>
                      <a:cubicBezTo>
                        <a:pt x="68" y="159"/>
                        <a:pt x="69" y="161"/>
                        <a:pt x="70" y="163"/>
                      </a:cubicBezTo>
                      <a:close/>
                    </a:path>
                  </a:pathLst>
                </a:custGeom>
                <a:solidFill>
                  <a:srgbClr val="5E87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9" name="Freeform 70"/>
                <p:cNvSpPr/>
                <p:nvPr/>
              </p:nvSpPr>
              <p:spPr bwMode="auto">
                <a:xfrm>
                  <a:off x="6796" y="2029"/>
                  <a:ext cx="455" cy="310"/>
                </a:xfrm>
                <a:custGeom>
                  <a:avLst/>
                  <a:gdLst>
                    <a:gd name="T0" fmla="*/ 75 w 192"/>
                    <a:gd name="T1" fmla="*/ 34 h 131"/>
                    <a:gd name="T2" fmla="*/ 92 w 192"/>
                    <a:gd name="T3" fmla="*/ 53 h 131"/>
                    <a:gd name="T4" fmla="*/ 101 w 192"/>
                    <a:gd name="T5" fmla="*/ 56 h 131"/>
                    <a:gd name="T6" fmla="*/ 109 w 192"/>
                    <a:gd name="T7" fmla="*/ 57 h 131"/>
                    <a:gd name="T8" fmla="*/ 113 w 192"/>
                    <a:gd name="T9" fmla="*/ 60 h 131"/>
                    <a:gd name="T10" fmla="*/ 126 w 192"/>
                    <a:gd name="T11" fmla="*/ 72 h 131"/>
                    <a:gd name="T12" fmla="*/ 130 w 192"/>
                    <a:gd name="T13" fmla="*/ 70 h 131"/>
                    <a:gd name="T14" fmla="*/ 133 w 192"/>
                    <a:gd name="T15" fmla="*/ 66 h 131"/>
                    <a:gd name="T16" fmla="*/ 135 w 192"/>
                    <a:gd name="T17" fmla="*/ 69 h 131"/>
                    <a:gd name="T18" fmla="*/ 139 w 192"/>
                    <a:gd name="T19" fmla="*/ 72 h 131"/>
                    <a:gd name="T20" fmla="*/ 156 w 192"/>
                    <a:gd name="T21" fmla="*/ 64 h 131"/>
                    <a:gd name="T22" fmla="*/ 160 w 192"/>
                    <a:gd name="T23" fmla="*/ 63 h 131"/>
                    <a:gd name="T24" fmla="*/ 161 w 192"/>
                    <a:gd name="T25" fmla="*/ 57 h 131"/>
                    <a:gd name="T26" fmla="*/ 160 w 192"/>
                    <a:gd name="T27" fmla="*/ 53 h 131"/>
                    <a:gd name="T28" fmla="*/ 162 w 192"/>
                    <a:gd name="T29" fmla="*/ 51 h 131"/>
                    <a:gd name="T30" fmla="*/ 176 w 192"/>
                    <a:gd name="T31" fmla="*/ 53 h 131"/>
                    <a:gd name="T32" fmla="*/ 192 w 192"/>
                    <a:gd name="T33" fmla="*/ 61 h 131"/>
                    <a:gd name="T34" fmla="*/ 186 w 192"/>
                    <a:gd name="T35" fmla="*/ 67 h 131"/>
                    <a:gd name="T36" fmla="*/ 179 w 192"/>
                    <a:gd name="T37" fmla="*/ 69 h 131"/>
                    <a:gd name="T38" fmla="*/ 177 w 192"/>
                    <a:gd name="T39" fmla="*/ 72 h 131"/>
                    <a:gd name="T40" fmla="*/ 167 w 192"/>
                    <a:gd name="T41" fmla="*/ 78 h 131"/>
                    <a:gd name="T42" fmla="*/ 164 w 192"/>
                    <a:gd name="T43" fmla="*/ 84 h 131"/>
                    <a:gd name="T44" fmla="*/ 171 w 192"/>
                    <a:gd name="T45" fmla="*/ 95 h 131"/>
                    <a:gd name="T46" fmla="*/ 174 w 192"/>
                    <a:gd name="T47" fmla="*/ 102 h 131"/>
                    <a:gd name="T48" fmla="*/ 162 w 192"/>
                    <a:gd name="T49" fmla="*/ 112 h 131"/>
                    <a:gd name="T50" fmla="*/ 114 w 192"/>
                    <a:gd name="T51" fmla="*/ 130 h 131"/>
                    <a:gd name="T52" fmla="*/ 94 w 192"/>
                    <a:gd name="T53" fmla="*/ 127 h 131"/>
                    <a:gd name="T54" fmla="*/ 90 w 192"/>
                    <a:gd name="T55" fmla="*/ 125 h 131"/>
                    <a:gd name="T56" fmla="*/ 97 w 192"/>
                    <a:gd name="T57" fmla="*/ 120 h 131"/>
                    <a:gd name="T58" fmla="*/ 83 w 192"/>
                    <a:gd name="T59" fmla="*/ 114 h 131"/>
                    <a:gd name="T60" fmla="*/ 87 w 192"/>
                    <a:gd name="T61" fmla="*/ 98 h 131"/>
                    <a:gd name="T62" fmla="*/ 83 w 192"/>
                    <a:gd name="T63" fmla="*/ 66 h 131"/>
                    <a:gd name="T64" fmla="*/ 71 w 192"/>
                    <a:gd name="T65" fmla="*/ 66 h 131"/>
                    <a:gd name="T66" fmla="*/ 55 w 192"/>
                    <a:gd name="T67" fmla="*/ 58 h 131"/>
                    <a:gd name="T68" fmla="*/ 54 w 192"/>
                    <a:gd name="T69" fmla="*/ 58 h 131"/>
                    <a:gd name="T70" fmla="*/ 26 w 192"/>
                    <a:gd name="T71" fmla="*/ 38 h 131"/>
                    <a:gd name="T72" fmla="*/ 21 w 192"/>
                    <a:gd name="T73" fmla="*/ 31 h 131"/>
                    <a:gd name="T74" fmla="*/ 0 w 192"/>
                    <a:gd name="T75" fmla="*/ 22 h 131"/>
                    <a:gd name="T76" fmla="*/ 12 w 192"/>
                    <a:gd name="T77" fmla="*/ 18 h 131"/>
                    <a:gd name="T78" fmla="*/ 18 w 192"/>
                    <a:gd name="T79" fmla="*/ 13 h 131"/>
                    <a:gd name="T80" fmla="*/ 32 w 192"/>
                    <a:gd name="T81" fmla="*/ 2 h 131"/>
                    <a:gd name="T82" fmla="*/ 37 w 192"/>
                    <a:gd name="T83" fmla="*/ 1 h 131"/>
                    <a:gd name="T84" fmla="*/ 72 w 192"/>
                    <a:gd name="T85" fmla="*/ 20 h 131"/>
                    <a:gd name="T86" fmla="*/ 79 w 192"/>
                    <a:gd name="T87" fmla="*/ 25 h 131"/>
                    <a:gd name="T88" fmla="*/ 78 w 192"/>
                    <a:gd name="T89" fmla="*/ 31 h 131"/>
                    <a:gd name="T90" fmla="*/ 78 w 192"/>
                    <a:gd name="T91" fmla="*/ 31 h 131"/>
                    <a:gd name="T92" fmla="*/ 75 w 192"/>
                    <a:gd name="T93" fmla="*/ 34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92" h="131">
                      <a:moveTo>
                        <a:pt x="75" y="34"/>
                      </a:moveTo>
                      <a:cubicBezTo>
                        <a:pt x="79" y="41"/>
                        <a:pt x="87" y="46"/>
                        <a:pt x="92" y="53"/>
                      </a:cubicBezTo>
                      <a:cubicBezTo>
                        <a:pt x="93" y="56"/>
                        <a:pt x="99" y="52"/>
                        <a:pt x="101" y="56"/>
                      </a:cubicBezTo>
                      <a:cubicBezTo>
                        <a:pt x="103" y="60"/>
                        <a:pt x="106" y="60"/>
                        <a:pt x="109" y="57"/>
                      </a:cubicBezTo>
                      <a:cubicBezTo>
                        <a:pt x="111" y="56"/>
                        <a:pt x="113" y="58"/>
                        <a:pt x="113" y="60"/>
                      </a:cubicBezTo>
                      <a:cubicBezTo>
                        <a:pt x="115" y="67"/>
                        <a:pt x="121" y="69"/>
                        <a:pt x="126" y="72"/>
                      </a:cubicBezTo>
                      <a:cubicBezTo>
                        <a:pt x="127" y="73"/>
                        <a:pt x="130" y="73"/>
                        <a:pt x="130" y="70"/>
                      </a:cubicBezTo>
                      <a:cubicBezTo>
                        <a:pt x="130" y="68"/>
                        <a:pt x="131" y="66"/>
                        <a:pt x="133" y="66"/>
                      </a:cubicBezTo>
                      <a:cubicBezTo>
                        <a:pt x="134" y="66"/>
                        <a:pt x="135" y="68"/>
                        <a:pt x="135" y="69"/>
                      </a:cubicBezTo>
                      <a:cubicBezTo>
                        <a:pt x="136" y="71"/>
                        <a:pt x="138" y="72"/>
                        <a:pt x="139" y="72"/>
                      </a:cubicBezTo>
                      <a:cubicBezTo>
                        <a:pt x="145" y="69"/>
                        <a:pt x="152" y="71"/>
                        <a:pt x="156" y="64"/>
                      </a:cubicBezTo>
                      <a:cubicBezTo>
                        <a:pt x="157" y="63"/>
                        <a:pt x="159" y="63"/>
                        <a:pt x="160" y="63"/>
                      </a:cubicBezTo>
                      <a:cubicBezTo>
                        <a:pt x="164" y="61"/>
                        <a:pt x="164" y="61"/>
                        <a:pt x="161" y="57"/>
                      </a:cubicBezTo>
                      <a:cubicBezTo>
                        <a:pt x="161" y="56"/>
                        <a:pt x="160" y="55"/>
                        <a:pt x="160" y="53"/>
                      </a:cubicBezTo>
                      <a:cubicBezTo>
                        <a:pt x="159" y="52"/>
                        <a:pt x="160" y="50"/>
                        <a:pt x="162" y="51"/>
                      </a:cubicBezTo>
                      <a:cubicBezTo>
                        <a:pt x="167" y="52"/>
                        <a:pt x="171" y="56"/>
                        <a:pt x="176" y="53"/>
                      </a:cubicBezTo>
                      <a:cubicBezTo>
                        <a:pt x="181" y="56"/>
                        <a:pt x="186" y="58"/>
                        <a:pt x="192" y="61"/>
                      </a:cubicBezTo>
                      <a:cubicBezTo>
                        <a:pt x="192" y="65"/>
                        <a:pt x="187" y="64"/>
                        <a:pt x="186" y="67"/>
                      </a:cubicBezTo>
                      <a:cubicBezTo>
                        <a:pt x="185" y="69"/>
                        <a:pt x="182" y="69"/>
                        <a:pt x="179" y="69"/>
                      </a:cubicBezTo>
                      <a:cubicBezTo>
                        <a:pt x="178" y="69"/>
                        <a:pt x="177" y="70"/>
                        <a:pt x="177" y="72"/>
                      </a:cubicBezTo>
                      <a:cubicBezTo>
                        <a:pt x="175" y="77"/>
                        <a:pt x="172" y="78"/>
                        <a:pt x="167" y="78"/>
                      </a:cubicBezTo>
                      <a:cubicBezTo>
                        <a:pt x="164" y="77"/>
                        <a:pt x="162" y="81"/>
                        <a:pt x="164" y="84"/>
                      </a:cubicBezTo>
                      <a:cubicBezTo>
                        <a:pt x="166" y="88"/>
                        <a:pt x="169" y="92"/>
                        <a:pt x="171" y="95"/>
                      </a:cubicBezTo>
                      <a:cubicBezTo>
                        <a:pt x="172" y="98"/>
                        <a:pt x="173" y="100"/>
                        <a:pt x="174" y="102"/>
                      </a:cubicBezTo>
                      <a:cubicBezTo>
                        <a:pt x="172" y="108"/>
                        <a:pt x="166" y="109"/>
                        <a:pt x="162" y="112"/>
                      </a:cubicBezTo>
                      <a:cubicBezTo>
                        <a:pt x="148" y="123"/>
                        <a:pt x="130" y="124"/>
                        <a:pt x="114" y="130"/>
                      </a:cubicBezTo>
                      <a:cubicBezTo>
                        <a:pt x="107" y="131"/>
                        <a:pt x="100" y="130"/>
                        <a:pt x="94" y="127"/>
                      </a:cubicBezTo>
                      <a:cubicBezTo>
                        <a:pt x="92" y="126"/>
                        <a:pt x="91" y="126"/>
                        <a:pt x="90" y="125"/>
                      </a:cubicBezTo>
                      <a:cubicBezTo>
                        <a:pt x="89" y="118"/>
                        <a:pt x="93" y="119"/>
                        <a:pt x="97" y="120"/>
                      </a:cubicBezTo>
                      <a:cubicBezTo>
                        <a:pt x="92" y="118"/>
                        <a:pt x="86" y="121"/>
                        <a:pt x="83" y="114"/>
                      </a:cubicBezTo>
                      <a:cubicBezTo>
                        <a:pt x="80" y="107"/>
                        <a:pt x="85" y="103"/>
                        <a:pt x="87" y="98"/>
                      </a:cubicBezTo>
                      <a:cubicBezTo>
                        <a:pt x="91" y="91"/>
                        <a:pt x="89" y="71"/>
                        <a:pt x="83" y="66"/>
                      </a:cubicBezTo>
                      <a:cubicBezTo>
                        <a:pt x="79" y="63"/>
                        <a:pt x="75" y="65"/>
                        <a:pt x="71" y="66"/>
                      </a:cubicBezTo>
                      <a:cubicBezTo>
                        <a:pt x="61" y="68"/>
                        <a:pt x="60" y="68"/>
                        <a:pt x="55" y="58"/>
                      </a:cubicBezTo>
                      <a:cubicBezTo>
                        <a:pt x="54" y="56"/>
                        <a:pt x="54" y="58"/>
                        <a:pt x="54" y="58"/>
                      </a:cubicBezTo>
                      <a:cubicBezTo>
                        <a:pt x="36" y="63"/>
                        <a:pt x="28" y="58"/>
                        <a:pt x="26" y="38"/>
                      </a:cubicBezTo>
                      <a:cubicBezTo>
                        <a:pt x="25" y="35"/>
                        <a:pt x="25" y="32"/>
                        <a:pt x="21" y="31"/>
                      </a:cubicBezTo>
                      <a:cubicBezTo>
                        <a:pt x="12" y="39"/>
                        <a:pt x="9" y="38"/>
                        <a:pt x="0" y="22"/>
                      </a:cubicBezTo>
                      <a:cubicBezTo>
                        <a:pt x="3" y="18"/>
                        <a:pt x="8" y="18"/>
                        <a:pt x="12" y="18"/>
                      </a:cubicBezTo>
                      <a:cubicBezTo>
                        <a:pt x="16" y="18"/>
                        <a:pt x="18" y="17"/>
                        <a:pt x="18" y="13"/>
                      </a:cubicBezTo>
                      <a:cubicBezTo>
                        <a:pt x="21" y="8"/>
                        <a:pt x="26" y="5"/>
                        <a:pt x="32" y="2"/>
                      </a:cubicBezTo>
                      <a:cubicBezTo>
                        <a:pt x="34" y="2"/>
                        <a:pt x="37" y="0"/>
                        <a:pt x="37" y="1"/>
                      </a:cubicBezTo>
                      <a:cubicBezTo>
                        <a:pt x="45" y="14"/>
                        <a:pt x="66" y="4"/>
                        <a:pt x="72" y="20"/>
                      </a:cubicBezTo>
                      <a:cubicBezTo>
                        <a:pt x="73" y="23"/>
                        <a:pt x="77" y="22"/>
                        <a:pt x="79" y="25"/>
                      </a:cubicBezTo>
                      <a:cubicBezTo>
                        <a:pt x="80" y="27"/>
                        <a:pt x="80" y="29"/>
                        <a:pt x="78" y="31"/>
                      </a:cubicBezTo>
                      <a:cubicBezTo>
                        <a:pt x="78" y="31"/>
                        <a:pt x="78" y="31"/>
                        <a:pt x="78" y="31"/>
                      </a:cubicBezTo>
                      <a:cubicBezTo>
                        <a:pt x="77" y="32"/>
                        <a:pt x="76" y="33"/>
                        <a:pt x="75" y="34"/>
                      </a:cubicBezTo>
                      <a:close/>
                    </a:path>
                  </a:pathLst>
                </a:custGeom>
                <a:solidFill>
                  <a:srgbClr val="3353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0" name="Freeform 71"/>
                <p:cNvSpPr/>
                <p:nvPr/>
              </p:nvSpPr>
              <p:spPr bwMode="auto">
                <a:xfrm>
                  <a:off x="7142" y="2517"/>
                  <a:ext cx="332" cy="292"/>
                </a:xfrm>
                <a:custGeom>
                  <a:avLst/>
                  <a:gdLst>
                    <a:gd name="T0" fmla="*/ 123 w 140"/>
                    <a:gd name="T1" fmla="*/ 79 h 123"/>
                    <a:gd name="T2" fmla="*/ 131 w 140"/>
                    <a:gd name="T3" fmla="*/ 92 h 123"/>
                    <a:gd name="T4" fmla="*/ 139 w 140"/>
                    <a:gd name="T5" fmla="*/ 116 h 123"/>
                    <a:gd name="T6" fmla="*/ 131 w 140"/>
                    <a:gd name="T7" fmla="*/ 122 h 123"/>
                    <a:gd name="T8" fmla="*/ 116 w 140"/>
                    <a:gd name="T9" fmla="*/ 116 h 123"/>
                    <a:gd name="T10" fmla="*/ 94 w 140"/>
                    <a:gd name="T11" fmla="*/ 106 h 123"/>
                    <a:gd name="T12" fmla="*/ 74 w 140"/>
                    <a:gd name="T13" fmla="*/ 94 h 123"/>
                    <a:gd name="T14" fmla="*/ 64 w 140"/>
                    <a:gd name="T15" fmla="*/ 89 h 123"/>
                    <a:gd name="T16" fmla="*/ 58 w 140"/>
                    <a:gd name="T17" fmla="*/ 86 h 123"/>
                    <a:gd name="T18" fmla="*/ 31 w 140"/>
                    <a:gd name="T19" fmla="*/ 67 h 123"/>
                    <a:gd name="T20" fmla="*/ 23 w 140"/>
                    <a:gd name="T21" fmla="*/ 57 h 123"/>
                    <a:gd name="T22" fmla="*/ 14 w 140"/>
                    <a:gd name="T23" fmla="*/ 50 h 123"/>
                    <a:gd name="T24" fmla="*/ 4 w 140"/>
                    <a:gd name="T25" fmla="*/ 52 h 123"/>
                    <a:gd name="T26" fmla="*/ 2 w 140"/>
                    <a:gd name="T27" fmla="*/ 52 h 123"/>
                    <a:gd name="T28" fmla="*/ 0 w 140"/>
                    <a:gd name="T29" fmla="*/ 49 h 123"/>
                    <a:gd name="T30" fmla="*/ 0 w 140"/>
                    <a:gd name="T31" fmla="*/ 48 h 123"/>
                    <a:gd name="T32" fmla="*/ 1 w 140"/>
                    <a:gd name="T33" fmla="*/ 45 h 123"/>
                    <a:gd name="T34" fmla="*/ 4 w 140"/>
                    <a:gd name="T35" fmla="*/ 43 h 123"/>
                    <a:gd name="T36" fmla="*/ 8 w 140"/>
                    <a:gd name="T37" fmla="*/ 39 h 123"/>
                    <a:gd name="T38" fmla="*/ 34 w 140"/>
                    <a:gd name="T39" fmla="*/ 12 h 123"/>
                    <a:gd name="T40" fmla="*/ 59 w 140"/>
                    <a:gd name="T41" fmla="*/ 27 h 123"/>
                    <a:gd name="T42" fmla="*/ 41 w 140"/>
                    <a:gd name="T43" fmla="*/ 7 h 123"/>
                    <a:gd name="T44" fmla="*/ 43 w 140"/>
                    <a:gd name="T45" fmla="*/ 3 h 123"/>
                    <a:gd name="T46" fmla="*/ 46 w 140"/>
                    <a:gd name="T47" fmla="*/ 1 h 123"/>
                    <a:gd name="T48" fmla="*/ 48 w 140"/>
                    <a:gd name="T49" fmla="*/ 1 h 123"/>
                    <a:gd name="T50" fmla="*/ 52 w 140"/>
                    <a:gd name="T51" fmla="*/ 1 h 123"/>
                    <a:gd name="T52" fmla="*/ 56 w 140"/>
                    <a:gd name="T53" fmla="*/ 10 h 123"/>
                    <a:gd name="T54" fmla="*/ 88 w 140"/>
                    <a:gd name="T55" fmla="*/ 40 h 123"/>
                    <a:gd name="T56" fmla="*/ 100 w 140"/>
                    <a:gd name="T57" fmla="*/ 56 h 123"/>
                    <a:gd name="T58" fmla="*/ 110 w 140"/>
                    <a:gd name="T59" fmla="*/ 66 h 123"/>
                    <a:gd name="T60" fmla="*/ 123 w 140"/>
                    <a:gd name="T61" fmla="*/ 79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0" h="123">
                      <a:moveTo>
                        <a:pt x="123" y="79"/>
                      </a:moveTo>
                      <a:cubicBezTo>
                        <a:pt x="124" y="85"/>
                        <a:pt x="128" y="88"/>
                        <a:pt x="131" y="92"/>
                      </a:cubicBezTo>
                      <a:cubicBezTo>
                        <a:pt x="137" y="99"/>
                        <a:pt x="140" y="107"/>
                        <a:pt x="139" y="116"/>
                      </a:cubicBezTo>
                      <a:cubicBezTo>
                        <a:pt x="138" y="122"/>
                        <a:pt x="137" y="123"/>
                        <a:pt x="131" y="122"/>
                      </a:cubicBezTo>
                      <a:cubicBezTo>
                        <a:pt x="126" y="121"/>
                        <a:pt x="121" y="119"/>
                        <a:pt x="116" y="116"/>
                      </a:cubicBezTo>
                      <a:cubicBezTo>
                        <a:pt x="110" y="112"/>
                        <a:pt x="102" y="108"/>
                        <a:pt x="94" y="106"/>
                      </a:cubicBezTo>
                      <a:cubicBezTo>
                        <a:pt x="86" y="104"/>
                        <a:pt x="79" y="100"/>
                        <a:pt x="74" y="94"/>
                      </a:cubicBezTo>
                      <a:cubicBezTo>
                        <a:pt x="71" y="91"/>
                        <a:pt x="69" y="88"/>
                        <a:pt x="64" y="89"/>
                      </a:cubicBezTo>
                      <a:cubicBezTo>
                        <a:pt x="61" y="90"/>
                        <a:pt x="59" y="88"/>
                        <a:pt x="58" y="86"/>
                      </a:cubicBezTo>
                      <a:cubicBezTo>
                        <a:pt x="49" y="79"/>
                        <a:pt x="41" y="71"/>
                        <a:pt x="31" y="67"/>
                      </a:cubicBezTo>
                      <a:cubicBezTo>
                        <a:pt x="27" y="65"/>
                        <a:pt x="25" y="61"/>
                        <a:pt x="23" y="57"/>
                      </a:cubicBezTo>
                      <a:cubicBezTo>
                        <a:pt x="21" y="53"/>
                        <a:pt x="17" y="51"/>
                        <a:pt x="14" y="50"/>
                      </a:cubicBezTo>
                      <a:cubicBezTo>
                        <a:pt x="10" y="49"/>
                        <a:pt x="7" y="51"/>
                        <a:pt x="4" y="52"/>
                      </a:cubicBezTo>
                      <a:cubicBezTo>
                        <a:pt x="3" y="52"/>
                        <a:pt x="3" y="52"/>
                        <a:pt x="2" y="52"/>
                      </a:cubicBezTo>
                      <a:cubicBezTo>
                        <a:pt x="1" y="51"/>
                        <a:pt x="1" y="50"/>
                        <a:pt x="0" y="49"/>
                      </a:cubicBezTo>
                      <a:cubicBezTo>
                        <a:pt x="0" y="49"/>
                        <a:pt x="0" y="48"/>
                        <a:pt x="0" y="48"/>
                      </a:cubicBezTo>
                      <a:cubicBezTo>
                        <a:pt x="0" y="47"/>
                        <a:pt x="0" y="46"/>
                        <a:pt x="1" y="45"/>
                      </a:cubicBezTo>
                      <a:cubicBezTo>
                        <a:pt x="2" y="44"/>
                        <a:pt x="3" y="43"/>
                        <a:pt x="4" y="43"/>
                      </a:cubicBezTo>
                      <a:cubicBezTo>
                        <a:pt x="5" y="41"/>
                        <a:pt x="7" y="40"/>
                        <a:pt x="8" y="39"/>
                      </a:cubicBezTo>
                      <a:cubicBezTo>
                        <a:pt x="19" y="32"/>
                        <a:pt x="21" y="17"/>
                        <a:pt x="34" y="12"/>
                      </a:cubicBezTo>
                      <a:cubicBezTo>
                        <a:pt x="44" y="13"/>
                        <a:pt x="50" y="23"/>
                        <a:pt x="59" y="27"/>
                      </a:cubicBezTo>
                      <a:cubicBezTo>
                        <a:pt x="52" y="22"/>
                        <a:pt x="42" y="18"/>
                        <a:pt x="41" y="7"/>
                      </a:cubicBezTo>
                      <a:cubicBezTo>
                        <a:pt x="41" y="5"/>
                        <a:pt x="42" y="4"/>
                        <a:pt x="43" y="3"/>
                      </a:cubicBezTo>
                      <a:cubicBezTo>
                        <a:pt x="44" y="2"/>
                        <a:pt x="45" y="2"/>
                        <a:pt x="46" y="1"/>
                      </a:cubicBezTo>
                      <a:cubicBezTo>
                        <a:pt x="47" y="1"/>
                        <a:pt x="48" y="1"/>
                        <a:pt x="48" y="1"/>
                      </a:cubicBezTo>
                      <a:cubicBezTo>
                        <a:pt x="50" y="0"/>
                        <a:pt x="51" y="0"/>
                        <a:pt x="52" y="1"/>
                      </a:cubicBezTo>
                      <a:cubicBezTo>
                        <a:pt x="52" y="5"/>
                        <a:pt x="54" y="8"/>
                        <a:pt x="56" y="10"/>
                      </a:cubicBezTo>
                      <a:cubicBezTo>
                        <a:pt x="67" y="20"/>
                        <a:pt x="76" y="31"/>
                        <a:pt x="88" y="40"/>
                      </a:cubicBezTo>
                      <a:cubicBezTo>
                        <a:pt x="93" y="43"/>
                        <a:pt x="100" y="48"/>
                        <a:pt x="100" y="56"/>
                      </a:cubicBezTo>
                      <a:cubicBezTo>
                        <a:pt x="99" y="63"/>
                        <a:pt x="105" y="64"/>
                        <a:pt x="110" y="66"/>
                      </a:cubicBezTo>
                      <a:cubicBezTo>
                        <a:pt x="116" y="69"/>
                        <a:pt x="122" y="71"/>
                        <a:pt x="123" y="79"/>
                      </a:cubicBezTo>
                      <a:close/>
                    </a:path>
                  </a:pathLst>
                </a:custGeom>
                <a:solidFill>
                  <a:srgbClr val="EFEE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1" name="Freeform 72"/>
                <p:cNvSpPr/>
                <p:nvPr/>
              </p:nvSpPr>
              <p:spPr bwMode="auto">
                <a:xfrm>
                  <a:off x="7019" y="2299"/>
                  <a:ext cx="232" cy="318"/>
                </a:xfrm>
                <a:custGeom>
                  <a:avLst/>
                  <a:gdLst>
                    <a:gd name="T0" fmla="*/ 68 w 98"/>
                    <a:gd name="T1" fmla="*/ 1 h 134"/>
                    <a:gd name="T2" fmla="*/ 67 w 98"/>
                    <a:gd name="T3" fmla="*/ 9 h 134"/>
                    <a:gd name="T4" fmla="*/ 69 w 98"/>
                    <a:gd name="T5" fmla="*/ 40 h 134"/>
                    <a:gd name="T6" fmla="*/ 86 w 98"/>
                    <a:gd name="T7" fmla="*/ 79 h 134"/>
                    <a:gd name="T8" fmla="*/ 98 w 98"/>
                    <a:gd name="T9" fmla="*/ 90 h 134"/>
                    <a:gd name="T10" fmla="*/ 58 w 98"/>
                    <a:gd name="T11" fmla="*/ 125 h 134"/>
                    <a:gd name="T12" fmla="*/ 33 w 98"/>
                    <a:gd name="T13" fmla="*/ 128 h 134"/>
                    <a:gd name="T14" fmla="*/ 7 w 98"/>
                    <a:gd name="T15" fmla="*/ 99 h 134"/>
                    <a:gd name="T16" fmla="*/ 0 w 98"/>
                    <a:gd name="T17" fmla="*/ 86 h 134"/>
                    <a:gd name="T18" fmla="*/ 0 w 98"/>
                    <a:gd name="T19" fmla="*/ 82 h 134"/>
                    <a:gd name="T20" fmla="*/ 2 w 98"/>
                    <a:gd name="T21" fmla="*/ 74 h 134"/>
                    <a:gd name="T22" fmla="*/ 6 w 98"/>
                    <a:gd name="T23" fmla="*/ 66 h 134"/>
                    <a:gd name="T24" fmla="*/ 30 w 98"/>
                    <a:gd name="T25" fmla="*/ 38 h 134"/>
                    <a:gd name="T26" fmla="*/ 52 w 98"/>
                    <a:gd name="T27" fmla="*/ 28 h 134"/>
                    <a:gd name="T28" fmla="*/ 68 w 98"/>
                    <a:gd name="T29" fmla="*/ 1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8" h="134">
                      <a:moveTo>
                        <a:pt x="68" y="1"/>
                      </a:moveTo>
                      <a:cubicBezTo>
                        <a:pt x="68" y="4"/>
                        <a:pt x="68" y="7"/>
                        <a:pt x="67" y="9"/>
                      </a:cubicBezTo>
                      <a:cubicBezTo>
                        <a:pt x="63" y="20"/>
                        <a:pt x="66" y="30"/>
                        <a:pt x="69" y="40"/>
                      </a:cubicBezTo>
                      <a:cubicBezTo>
                        <a:pt x="73" y="53"/>
                        <a:pt x="80" y="66"/>
                        <a:pt x="86" y="79"/>
                      </a:cubicBezTo>
                      <a:cubicBezTo>
                        <a:pt x="89" y="84"/>
                        <a:pt x="94" y="87"/>
                        <a:pt x="98" y="90"/>
                      </a:cubicBezTo>
                      <a:cubicBezTo>
                        <a:pt x="82" y="98"/>
                        <a:pt x="68" y="109"/>
                        <a:pt x="58" y="125"/>
                      </a:cubicBezTo>
                      <a:cubicBezTo>
                        <a:pt x="52" y="134"/>
                        <a:pt x="42" y="134"/>
                        <a:pt x="33" y="128"/>
                      </a:cubicBezTo>
                      <a:cubicBezTo>
                        <a:pt x="21" y="121"/>
                        <a:pt x="7" y="116"/>
                        <a:pt x="7" y="99"/>
                      </a:cubicBezTo>
                      <a:cubicBezTo>
                        <a:pt x="7" y="94"/>
                        <a:pt x="1" y="91"/>
                        <a:pt x="0" y="86"/>
                      </a:cubicBezTo>
                      <a:cubicBezTo>
                        <a:pt x="0" y="85"/>
                        <a:pt x="0" y="83"/>
                        <a:pt x="0" y="82"/>
                      </a:cubicBezTo>
                      <a:cubicBezTo>
                        <a:pt x="1" y="79"/>
                        <a:pt x="1" y="76"/>
                        <a:pt x="2" y="74"/>
                      </a:cubicBezTo>
                      <a:cubicBezTo>
                        <a:pt x="3" y="71"/>
                        <a:pt x="4" y="69"/>
                        <a:pt x="6" y="66"/>
                      </a:cubicBezTo>
                      <a:cubicBezTo>
                        <a:pt x="12" y="55"/>
                        <a:pt x="14" y="41"/>
                        <a:pt x="30" y="38"/>
                      </a:cubicBezTo>
                      <a:cubicBezTo>
                        <a:pt x="27" y="12"/>
                        <a:pt x="46" y="33"/>
                        <a:pt x="52" y="28"/>
                      </a:cubicBezTo>
                      <a:cubicBezTo>
                        <a:pt x="61" y="21"/>
                        <a:pt x="45" y="0"/>
                        <a:pt x="68" y="1"/>
                      </a:cubicBezTo>
                      <a:close/>
                    </a:path>
                  </a:pathLst>
                </a:custGeom>
                <a:solidFill>
                  <a:srgbClr val="DCDD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2" name="Freeform 73"/>
                <p:cNvSpPr/>
                <p:nvPr/>
              </p:nvSpPr>
              <p:spPr bwMode="auto">
                <a:xfrm>
                  <a:off x="6787" y="2823"/>
                  <a:ext cx="694" cy="404"/>
                </a:xfrm>
                <a:custGeom>
                  <a:avLst/>
                  <a:gdLst>
                    <a:gd name="T0" fmla="*/ 253 w 293"/>
                    <a:gd name="T1" fmla="*/ 147 h 170"/>
                    <a:gd name="T2" fmla="*/ 258 w 293"/>
                    <a:gd name="T3" fmla="*/ 152 h 170"/>
                    <a:gd name="T4" fmla="*/ 264 w 293"/>
                    <a:gd name="T5" fmla="*/ 149 h 170"/>
                    <a:gd name="T6" fmla="*/ 267 w 293"/>
                    <a:gd name="T7" fmla="*/ 146 h 170"/>
                    <a:gd name="T8" fmla="*/ 284 w 293"/>
                    <a:gd name="T9" fmla="*/ 141 h 170"/>
                    <a:gd name="T10" fmla="*/ 290 w 293"/>
                    <a:gd name="T11" fmla="*/ 140 h 170"/>
                    <a:gd name="T12" fmla="*/ 293 w 293"/>
                    <a:gd name="T13" fmla="*/ 143 h 170"/>
                    <a:gd name="T14" fmla="*/ 293 w 293"/>
                    <a:gd name="T15" fmla="*/ 146 h 170"/>
                    <a:gd name="T16" fmla="*/ 276 w 293"/>
                    <a:gd name="T17" fmla="*/ 162 h 170"/>
                    <a:gd name="T18" fmla="*/ 238 w 293"/>
                    <a:gd name="T19" fmla="*/ 169 h 170"/>
                    <a:gd name="T20" fmla="*/ 235 w 293"/>
                    <a:gd name="T21" fmla="*/ 165 h 170"/>
                    <a:gd name="T22" fmla="*/ 202 w 293"/>
                    <a:gd name="T23" fmla="*/ 145 h 170"/>
                    <a:gd name="T24" fmla="*/ 197 w 293"/>
                    <a:gd name="T25" fmla="*/ 136 h 170"/>
                    <a:gd name="T26" fmla="*/ 216 w 293"/>
                    <a:gd name="T27" fmla="*/ 137 h 170"/>
                    <a:gd name="T28" fmla="*/ 155 w 293"/>
                    <a:gd name="T29" fmla="*/ 87 h 170"/>
                    <a:gd name="T30" fmla="*/ 142 w 293"/>
                    <a:gd name="T31" fmla="*/ 81 h 170"/>
                    <a:gd name="T32" fmla="*/ 123 w 293"/>
                    <a:gd name="T33" fmla="*/ 68 h 170"/>
                    <a:gd name="T34" fmla="*/ 89 w 293"/>
                    <a:gd name="T35" fmla="*/ 42 h 170"/>
                    <a:gd name="T36" fmla="*/ 77 w 293"/>
                    <a:gd name="T37" fmla="*/ 44 h 170"/>
                    <a:gd name="T38" fmla="*/ 82 w 293"/>
                    <a:gd name="T39" fmla="*/ 52 h 170"/>
                    <a:gd name="T40" fmla="*/ 88 w 293"/>
                    <a:gd name="T41" fmla="*/ 63 h 170"/>
                    <a:gd name="T42" fmla="*/ 75 w 293"/>
                    <a:gd name="T43" fmla="*/ 63 h 170"/>
                    <a:gd name="T44" fmla="*/ 60 w 293"/>
                    <a:gd name="T45" fmla="*/ 58 h 170"/>
                    <a:gd name="T46" fmla="*/ 52 w 293"/>
                    <a:gd name="T47" fmla="*/ 56 h 170"/>
                    <a:gd name="T48" fmla="*/ 23 w 293"/>
                    <a:gd name="T49" fmla="*/ 53 h 170"/>
                    <a:gd name="T50" fmla="*/ 12 w 293"/>
                    <a:gd name="T51" fmla="*/ 47 h 170"/>
                    <a:gd name="T52" fmla="*/ 18 w 293"/>
                    <a:gd name="T53" fmla="*/ 37 h 170"/>
                    <a:gd name="T54" fmla="*/ 16 w 293"/>
                    <a:gd name="T55" fmla="*/ 24 h 170"/>
                    <a:gd name="T56" fmla="*/ 0 w 293"/>
                    <a:gd name="T57" fmla="*/ 17 h 170"/>
                    <a:gd name="T58" fmla="*/ 24 w 293"/>
                    <a:gd name="T59" fmla="*/ 6 h 170"/>
                    <a:gd name="T60" fmla="*/ 51 w 293"/>
                    <a:gd name="T61" fmla="*/ 18 h 170"/>
                    <a:gd name="T62" fmla="*/ 68 w 293"/>
                    <a:gd name="T63" fmla="*/ 15 h 170"/>
                    <a:gd name="T64" fmla="*/ 94 w 293"/>
                    <a:gd name="T65" fmla="*/ 27 h 170"/>
                    <a:gd name="T66" fmla="*/ 110 w 293"/>
                    <a:gd name="T67" fmla="*/ 35 h 170"/>
                    <a:gd name="T68" fmla="*/ 113 w 293"/>
                    <a:gd name="T69" fmla="*/ 37 h 170"/>
                    <a:gd name="T70" fmla="*/ 118 w 293"/>
                    <a:gd name="T71" fmla="*/ 40 h 170"/>
                    <a:gd name="T72" fmla="*/ 124 w 293"/>
                    <a:gd name="T73" fmla="*/ 43 h 170"/>
                    <a:gd name="T74" fmla="*/ 128 w 293"/>
                    <a:gd name="T75" fmla="*/ 46 h 170"/>
                    <a:gd name="T76" fmla="*/ 134 w 293"/>
                    <a:gd name="T77" fmla="*/ 50 h 170"/>
                    <a:gd name="T78" fmla="*/ 138 w 293"/>
                    <a:gd name="T79" fmla="*/ 52 h 170"/>
                    <a:gd name="T80" fmla="*/ 140 w 293"/>
                    <a:gd name="T81" fmla="*/ 54 h 170"/>
                    <a:gd name="T82" fmla="*/ 143 w 293"/>
                    <a:gd name="T83" fmla="*/ 56 h 170"/>
                    <a:gd name="T84" fmla="*/ 144 w 293"/>
                    <a:gd name="T85" fmla="*/ 57 h 170"/>
                    <a:gd name="T86" fmla="*/ 147 w 293"/>
                    <a:gd name="T87" fmla="*/ 59 h 170"/>
                    <a:gd name="T88" fmla="*/ 153 w 293"/>
                    <a:gd name="T89" fmla="*/ 63 h 170"/>
                    <a:gd name="T90" fmla="*/ 159 w 293"/>
                    <a:gd name="T91" fmla="*/ 67 h 170"/>
                    <a:gd name="T92" fmla="*/ 162 w 293"/>
                    <a:gd name="T93" fmla="*/ 69 h 170"/>
                    <a:gd name="T94" fmla="*/ 165 w 293"/>
                    <a:gd name="T95" fmla="*/ 71 h 170"/>
                    <a:gd name="T96" fmla="*/ 166 w 293"/>
                    <a:gd name="T97" fmla="*/ 73 h 170"/>
                    <a:gd name="T98" fmla="*/ 177 w 293"/>
                    <a:gd name="T99" fmla="*/ 80 h 170"/>
                    <a:gd name="T100" fmla="*/ 199 w 293"/>
                    <a:gd name="T101" fmla="*/ 101 h 170"/>
                    <a:gd name="T102" fmla="*/ 235 w 293"/>
                    <a:gd name="T103" fmla="*/ 133 h 170"/>
                    <a:gd name="T104" fmla="*/ 253 w 293"/>
                    <a:gd name="T105" fmla="*/ 147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93" h="170">
                      <a:moveTo>
                        <a:pt x="253" y="147"/>
                      </a:moveTo>
                      <a:cubicBezTo>
                        <a:pt x="254" y="150"/>
                        <a:pt x="255" y="152"/>
                        <a:pt x="258" y="152"/>
                      </a:cubicBezTo>
                      <a:cubicBezTo>
                        <a:pt x="261" y="153"/>
                        <a:pt x="263" y="151"/>
                        <a:pt x="264" y="149"/>
                      </a:cubicBezTo>
                      <a:cubicBezTo>
                        <a:pt x="265" y="148"/>
                        <a:pt x="267" y="147"/>
                        <a:pt x="267" y="146"/>
                      </a:cubicBezTo>
                      <a:cubicBezTo>
                        <a:pt x="272" y="141"/>
                        <a:pt x="277" y="138"/>
                        <a:pt x="284" y="141"/>
                      </a:cubicBezTo>
                      <a:cubicBezTo>
                        <a:pt x="286" y="142"/>
                        <a:pt x="288" y="140"/>
                        <a:pt x="290" y="140"/>
                      </a:cubicBezTo>
                      <a:cubicBezTo>
                        <a:pt x="291" y="141"/>
                        <a:pt x="292" y="142"/>
                        <a:pt x="293" y="143"/>
                      </a:cubicBezTo>
                      <a:cubicBezTo>
                        <a:pt x="293" y="144"/>
                        <a:pt x="293" y="145"/>
                        <a:pt x="293" y="146"/>
                      </a:cubicBezTo>
                      <a:cubicBezTo>
                        <a:pt x="286" y="150"/>
                        <a:pt x="284" y="159"/>
                        <a:pt x="276" y="162"/>
                      </a:cubicBezTo>
                      <a:cubicBezTo>
                        <a:pt x="263" y="162"/>
                        <a:pt x="251" y="170"/>
                        <a:pt x="238" y="169"/>
                      </a:cubicBezTo>
                      <a:cubicBezTo>
                        <a:pt x="237" y="167"/>
                        <a:pt x="237" y="166"/>
                        <a:pt x="235" y="165"/>
                      </a:cubicBezTo>
                      <a:cubicBezTo>
                        <a:pt x="224" y="158"/>
                        <a:pt x="213" y="152"/>
                        <a:pt x="202" y="145"/>
                      </a:cubicBezTo>
                      <a:cubicBezTo>
                        <a:pt x="200" y="142"/>
                        <a:pt x="193" y="140"/>
                        <a:pt x="197" y="136"/>
                      </a:cubicBezTo>
                      <a:cubicBezTo>
                        <a:pt x="202" y="130"/>
                        <a:pt x="207" y="138"/>
                        <a:pt x="216" y="137"/>
                      </a:cubicBezTo>
                      <a:cubicBezTo>
                        <a:pt x="191" y="124"/>
                        <a:pt x="177" y="101"/>
                        <a:pt x="155" y="87"/>
                      </a:cubicBezTo>
                      <a:cubicBezTo>
                        <a:pt x="151" y="84"/>
                        <a:pt x="147" y="81"/>
                        <a:pt x="142" y="81"/>
                      </a:cubicBezTo>
                      <a:cubicBezTo>
                        <a:pt x="134" y="79"/>
                        <a:pt x="127" y="75"/>
                        <a:pt x="123" y="68"/>
                      </a:cubicBezTo>
                      <a:cubicBezTo>
                        <a:pt x="115" y="54"/>
                        <a:pt x="101" y="50"/>
                        <a:pt x="89" y="42"/>
                      </a:cubicBezTo>
                      <a:cubicBezTo>
                        <a:pt x="85" y="40"/>
                        <a:pt x="79" y="40"/>
                        <a:pt x="77" y="44"/>
                      </a:cubicBezTo>
                      <a:cubicBezTo>
                        <a:pt x="74" y="48"/>
                        <a:pt x="79" y="50"/>
                        <a:pt x="82" y="52"/>
                      </a:cubicBezTo>
                      <a:cubicBezTo>
                        <a:pt x="85" y="55"/>
                        <a:pt x="90" y="58"/>
                        <a:pt x="88" y="63"/>
                      </a:cubicBezTo>
                      <a:cubicBezTo>
                        <a:pt x="85" y="69"/>
                        <a:pt x="79" y="64"/>
                        <a:pt x="75" y="63"/>
                      </a:cubicBezTo>
                      <a:cubicBezTo>
                        <a:pt x="70" y="61"/>
                        <a:pt x="65" y="60"/>
                        <a:pt x="60" y="58"/>
                      </a:cubicBezTo>
                      <a:cubicBezTo>
                        <a:pt x="58" y="57"/>
                        <a:pt x="55" y="56"/>
                        <a:pt x="52" y="56"/>
                      </a:cubicBezTo>
                      <a:cubicBezTo>
                        <a:pt x="43" y="52"/>
                        <a:pt x="33" y="53"/>
                        <a:pt x="23" y="53"/>
                      </a:cubicBezTo>
                      <a:cubicBezTo>
                        <a:pt x="19" y="52"/>
                        <a:pt x="14" y="52"/>
                        <a:pt x="12" y="47"/>
                      </a:cubicBezTo>
                      <a:cubicBezTo>
                        <a:pt x="11" y="42"/>
                        <a:pt x="15" y="39"/>
                        <a:pt x="18" y="37"/>
                      </a:cubicBezTo>
                      <a:cubicBezTo>
                        <a:pt x="29" y="31"/>
                        <a:pt x="26" y="27"/>
                        <a:pt x="16" y="24"/>
                      </a:cubicBezTo>
                      <a:cubicBezTo>
                        <a:pt x="11" y="22"/>
                        <a:pt x="5" y="21"/>
                        <a:pt x="0" y="17"/>
                      </a:cubicBezTo>
                      <a:cubicBezTo>
                        <a:pt x="2" y="6"/>
                        <a:pt x="14" y="0"/>
                        <a:pt x="24" y="6"/>
                      </a:cubicBezTo>
                      <a:cubicBezTo>
                        <a:pt x="33" y="12"/>
                        <a:pt x="43" y="13"/>
                        <a:pt x="51" y="18"/>
                      </a:cubicBezTo>
                      <a:cubicBezTo>
                        <a:pt x="57" y="21"/>
                        <a:pt x="63" y="20"/>
                        <a:pt x="68" y="15"/>
                      </a:cubicBezTo>
                      <a:cubicBezTo>
                        <a:pt x="79" y="13"/>
                        <a:pt x="85" y="22"/>
                        <a:pt x="94" y="27"/>
                      </a:cubicBezTo>
                      <a:cubicBezTo>
                        <a:pt x="99" y="29"/>
                        <a:pt x="105" y="32"/>
                        <a:pt x="110" y="35"/>
                      </a:cubicBezTo>
                      <a:cubicBezTo>
                        <a:pt x="111" y="36"/>
                        <a:pt x="112" y="37"/>
                        <a:pt x="113" y="37"/>
                      </a:cubicBezTo>
                      <a:cubicBezTo>
                        <a:pt x="114" y="38"/>
                        <a:pt x="116" y="39"/>
                        <a:pt x="118" y="40"/>
                      </a:cubicBezTo>
                      <a:cubicBezTo>
                        <a:pt x="120" y="41"/>
                        <a:pt x="122" y="42"/>
                        <a:pt x="124" y="43"/>
                      </a:cubicBezTo>
                      <a:cubicBezTo>
                        <a:pt x="125" y="44"/>
                        <a:pt x="127" y="45"/>
                        <a:pt x="128" y="46"/>
                      </a:cubicBezTo>
                      <a:cubicBezTo>
                        <a:pt x="130" y="47"/>
                        <a:pt x="132" y="49"/>
                        <a:pt x="134" y="50"/>
                      </a:cubicBezTo>
                      <a:cubicBezTo>
                        <a:pt x="135" y="51"/>
                        <a:pt x="136" y="52"/>
                        <a:pt x="138" y="52"/>
                      </a:cubicBezTo>
                      <a:cubicBezTo>
                        <a:pt x="139" y="53"/>
                        <a:pt x="140" y="53"/>
                        <a:pt x="140" y="54"/>
                      </a:cubicBezTo>
                      <a:cubicBezTo>
                        <a:pt x="141" y="55"/>
                        <a:pt x="142" y="55"/>
                        <a:pt x="143" y="56"/>
                      </a:cubicBezTo>
                      <a:cubicBezTo>
                        <a:pt x="144" y="56"/>
                        <a:pt x="144" y="57"/>
                        <a:pt x="144" y="57"/>
                      </a:cubicBezTo>
                      <a:cubicBezTo>
                        <a:pt x="145" y="57"/>
                        <a:pt x="146" y="58"/>
                        <a:pt x="147" y="59"/>
                      </a:cubicBezTo>
                      <a:cubicBezTo>
                        <a:pt x="149" y="60"/>
                        <a:pt x="151" y="61"/>
                        <a:pt x="153" y="63"/>
                      </a:cubicBezTo>
                      <a:cubicBezTo>
                        <a:pt x="155" y="64"/>
                        <a:pt x="157" y="66"/>
                        <a:pt x="159" y="67"/>
                      </a:cubicBezTo>
                      <a:cubicBezTo>
                        <a:pt x="160" y="68"/>
                        <a:pt x="161" y="68"/>
                        <a:pt x="162" y="69"/>
                      </a:cubicBezTo>
                      <a:cubicBezTo>
                        <a:pt x="163" y="70"/>
                        <a:pt x="164" y="71"/>
                        <a:pt x="165" y="71"/>
                      </a:cubicBezTo>
                      <a:cubicBezTo>
                        <a:pt x="165" y="72"/>
                        <a:pt x="166" y="72"/>
                        <a:pt x="166" y="73"/>
                      </a:cubicBezTo>
                      <a:cubicBezTo>
                        <a:pt x="169" y="76"/>
                        <a:pt x="173" y="78"/>
                        <a:pt x="177" y="80"/>
                      </a:cubicBezTo>
                      <a:cubicBezTo>
                        <a:pt x="187" y="84"/>
                        <a:pt x="193" y="91"/>
                        <a:pt x="199" y="101"/>
                      </a:cubicBezTo>
                      <a:cubicBezTo>
                        <a:pt x="208" y="114"/>
                        <a:pt x="221" y="125"/>
                        <a:pt x="235" y="133"/>
                      </a:cubicBezTo>
                      <a:cubicBezTo>
                        <a:pt x="241" y="137"/>
                        <a:pt x="249" y="140"/>
                        <a:pt x="253" y="147"/>
                      </a:cubicBezTo>
                      <a:close/>
                    </a:path>
                  </a:pathLst>
                </a:custGeom>
                <a:solidFill>
                  <a:srgbClr val="D2D3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3" name="Freeform 74"/>
                <p:cNvSpPr/>
                <p:nvPr/>
              </p:nvSpPr>
              <p:spPr bwMode="auto">
                <a:xfrm>
                  <a:off x="6564" y="2947"/>
                  <a:ext cx="412" cy="211"/>
                </a:xfrm>
                <a:custGeom>
                  <a:avLst/>
                  <a:gdLst>
                    <a:gd name="T0" fmla="*/ 148 w 174"/>
                    <a:gd name="T1" fmla="*/ 0 h 89"/>
                    <a:gd name="T2" fmla="*/ 156 w 174"/>
                    <a:gd name="T3" fmla="*/ 3 h 89"/>
                    <a:gd name="T4" fmla="*/ 174 w 174"/>
                    <a:gd name="T5" fmla="*/ 29 h 89"/>
                    <a:gd name="T6" fmla="*/ 173 w 174"/>
                    <a:gd name="T7" fmla="*/ 30 h 89"/>
                    <a:gd name="T8" fmla="*/ 170 w 174"/>
                    <a:gd name="T9" fmla="*/ 30 h 89"/>
                    <a:gd name="T10" fmla="*/ 152 w 174"/>
                    <a:gd name="T11" fmla="*/ 30 h 89"/>
                    <a:gd name="T12" fmla="*/ 103 w 174"/>
                    <a:gd name="T13" fmla="*/ 41 h 89"/>
                    <a:gd name="T14" fmla="*/ 71 w 174"/>
                    <a:gd name="T15" fmla="*/ 56 h 89"/>
                    <a:gd name="T16" fmla="*/ 35 w 174"/>
                    <a:gd name="T17" fmla="*/ 63 h 89"/>
                    <a:gd name="T18" fmla="*/ 10 w 174"/>
                    <a:gd name="T19" fmla="*/ 80 h 89"/>
                    <a:gd name="T20" fmla="*/ 0 w 174"/>
                    <a:gd name="T21" fmla="*/ 78 h 89"/>
                    <a:gd name="T22" fmla="*/ 3 w 174"/>
                    <a:gd name="T23" fmla="*/ 52 h 89"/>
                    <a:gd name="T24" fmla="*/ 5 w 174"/>
                    <a:gd name="T25" fmla="*/ 42 h 89"/>
                    <a:gd name="T26" fmla="*/ 8 w 174"/>
                    <a:gd name="T27" fmla="*/ 27 h 89"/>
                    <a:gd name="T28" fmla="*/ 12 w 174"/>
                    <a:gd name="T29" fmla="*/ 18 h 89"/>
                    <a:gd name="T30" fmla="*/ 27 w 174"/>
                    <a:gd name="T31" fmla="*/ 6 h 89"/>
                    <a:gd name="T32" fmla="*/ 39 w 174"/>
                    <a:gd name="T33" fmla="*/ 6 h 89"/>
                    <a:gd name="T34" fmla="*/ 42 w 174"/>
                    <a:gd name="T35" fmla="*/ 9 h 89"/>
                    <a:gd name="T36" fmla="*/ 79 w 174"/>
                    <a:gd name="T37" fmla="*/ 18 h 89"/>
                    <a:gd name="T38" fmla="*/ 124 w 174"/>
                    <a:gd name="T39" fmla="*/ 5 h 89"/>
                    <a:gd name="T40" fmla="*/ 148 w 174"/>
                    <a:gd name="T41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74" h="89">
                      <a:moveTo>
                        <a:pt x="148" y="0"/>
                      </a:moveTo>
                      <a:cubicBezTo>
                        <a:pt x="151" y="1"/>
                        <a:pt x="153" y="2"/>
                        <a:pt x="156" y="3"/>
                      </a:cubicBezTo>
                      <a:cubicBezTo>
                        <a:pt x="161" y="12"/>
                        <a:pt x="170" y="18"/>
                        <a:pt x="174" y="29"/>
                      </a:cubicBezTo>
                      <a:cubicBezTo>
                        <a:pt x="174" y="29"/>
                        <a:pt x="173" y="30"/>
                        <a:pt x="173" y="30"/>
                      </a:cubicBezTo>
                      <a:cubicBezTo>
                        <a:pt x="172" y="30"/>
                        <a:pt x="171" y="30"/>
                        <a:pt x="170" y="30"/>
                      </a:cubicBezTo>
                      <a:cubicBezTo>
                        <a:pt x="164" y="30"/>
                        <a:pt x="158" y="30"/>
                        <a:pt x="152" y="30"/>
                      </a:cubicBezTo>
                      <a:cubicBezTo>
                        <a:pt x="135" y="29"/>
                        <a:pt x="119" y="34"/>
                        <a:pt x="103" y="41"/>
                      </a:cubicBezTo>
                      <a:cubicBezTo>
                        <a:pt x="93" y="46"/>
                        <a:pt x="82" y="51"/>
                        <a:pt x="71" y="56"/>
                      </a:cubicBezTo>
                      <a:cubicBezTo>
                        <a:pt x="59" y="58"/>
                        <a:pt x="49" y="66"/>
                        <a:pt x="35" y="63"/>
                      </a:cubicBezTo>
                      <a:cubicBezTo>
                        <a:pt x="26" y="61"/>
                        <a:pt x="18" y="73"/>
                        <a:pt x="10" y="80"/>
                      </a:cubicBezTo>
                      <a:cubicBezTo>
                        <a:pt x="6" y="84"/>
                        <a:pt x="1" y="89"/>
                        <a:pt x="0" y="78"/>
                      </a:cubicBezTo>
                      <a:cubicBezTo>
                        <a:pt x="1" y="69"/>
                        <a:pt x="5" y="61"/>
                        <a:pt x="3" y="52"/>
                      </a:cubicBezTo>
                      <a:cubicBezTo>
                        <a:pt x="2" y="49"/>
                        <a:pt x="4" y="45"/>
                        <a:pt x="5" y="42"/>
                      </a:cubicBezTo>
                      <a:cubicBezTo>
                        <a:pt x="6" y="37"/>
                        <a:pt x="7" y="32"/>
                        <a:pt x="8" y="27"/>
                      </a:cubicBezTo>
                      <a:cubicBezTo>
                        <a:pt x="8" y="24"/>
                        <a:pt x="10" y="21"/>
                        <a:pt x="12" y="18"/>
                      </a:cubicBezTo>
                      <a:cubicBezTo>
                        <a:pt x="15" y="12"/>
                        <a:pt x="22" y="10"/>
                        <a:pt x="27" y="6"/>
                      </a:cubicBezTo>
                      <a:cubicBezTo>
                        <a:pt x="31" y="5"/>
                        <a:pt x="35" y="3"/>
                        <a:pt x="39" y="6"/>
                      </a:cubicBezTo>
                      <a:cubicBezTo>
                        <a:pt x="40" y="7"/>
                        <a:pt x="41" y="8"/>
                        <a:pt x="42" y="9"/>
                      </a:cubicBezTo>
                      <a:cubicBezTo>
                        <a:pt x="55" y="29"/>
                        <a:pt x="59" y="31"/>
                        <a:pt x="79" y="18"/>
                      </a:cubicBezTo>
                      <a:cubicBezTo>
                        <a:pt x="93" y="9"/>
                        <a:pt x="108" y="6"/>
                        <a:pt x="124" y="5"/>
                      </a:cubicBezTo>
                      <a:cubicBezTo>
                        <a:pt x="132" y="5"/>
                        <a:pt x="140" y="2"/>
                        <a:pt x="148" y="0"/>
                      </a:cubicBezTo>
                      <a:close/>
                    </a:path>
                  </a:pathLst>
                </a:custGeom>
                <a:solidFill>
                  <a:srgbClr val="D6D6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4" name="Freeform 75"/>
                <p:cNvSpPr/>
                <p:nvPr/>
              </p:nvSpPr>
              <p:spPr bwMode="auto">
                <a:xfrm>
                  <a:off x="6934" y="2904"/>
                  <a:ext cx="379" cy="263"/>
                </a:xfrm>
                <a:custGeom>
                  <a:avLst/>
                  <a:gdLst>
                    <a:gd name="T0" fmla="*/ 14 w 160"/>
                    <a:gd name="T1" fmla="*/ 48 h 111"/>
                    <a:gd name="T2" fmla="*/ 12 w 160"/>
                    <a:gd name="T3" fmla="*/ 41 h 111"/>
                    <a:gd name="T4" fmla="*/ 0 w 160"/>
                    <a:gd name="T5" fmla="*/ 21 h 111"/>
                    <a:gd name="T6" fmla="*/ 23 w 160"/>
                    <a:gd name="T7" fmla="*/ 29 h 111"/>
                    <a:gd name="T8" fmla="*/ 19 w 160"/>
                    <a:gd name="T9" fmla="*/ 22 h 111"/>
                    <a:gd name="T10" fmla="*/ 7 w 160"/>
                    <a:gd name="T11" fmla="*/ 11 h 111"/>
                    <a:gd name="T12" fmla="*/ 9 w 160"/>
                    <a:gd name="T13" fmla="*/ 7 h 111"/>
                    <a:gd name="T14" fmla="*/ 10 w 160"/>
                    <a:gd name="T15" fmla="*/ 6 h 111"/>
                    <a:gd name="T16" fmla="*/ 24 w 160"/>
                    <a:gd name="T17" fmla="*/ 2 h 111"/>
                    <a:gd name="T18" fmla="*/ 35 w 160"/>
                    <a:gd name="T19" fmla="*/ 9 h 111"/>
                    <a:gd name="T20" fmla="*/ 48 w 160"/>
                    <a:gd name="T21" fmla="*/ 16 h 111"/>
                    <a:gd name="T22" fmla="*/ 63 w 160"/>
                    <a:gd name="T23" fmla="*/ 31 h 111"/>
                    <a:gd name="T24" fmla="*/ 81 w 160"/>
                    <a:gd name="T25" fmla="*/ 43 h 111"/>
                    <a:gd name="T26" fmla="*/ 94 w 160"/>
                    <a:gd name="T27" fmla="*/ 49 h 111"/>
                    <a:gd name="T28" fmla="*/ 108 w 160"/>
                    <a:gd name="T29" fmla="*/ 60 h 111"/>
                    <a:gd name="T30" fmla="*/ 125 w 160"/>
                    <a:gd name="T31" fmla="*/ 76 h 111"/>
                    <a:gd name="T32" fmla="*/ 144 w 160"/>
                    <a:gd name="T33" fmla="*/ 92 h 111"/>
                    <a:gd name="T34" fmla="*/ 157 w 160"/>
                    <a:gd name="T35" fmla="*/ 102 h 111"/>
                    <a:gd name="T36" fmla="*/ 158 w 160"/>
                    <a:gd name="T37" fmla="*/ 107 h 111"/>
                    <a:gd name="T38" fmla="*/ 152 w 160"/>
                    <a:gd name="T39" fmla="*/ 109 h 111"/>
                    <a:gd name="T40" fmla="*/ 141 w 160"/>
                    <a:gd name="T41" fmla="*/ 104 h 111"/>
                    <a:gd name="T42" fmla="*/ 136 w 160"/>
                    <a:gd name="T43" fmla="*/ 103 h 111"/>
                    <a:gd name="T44" fmla="*/ 140 w 160"/>
                    <a:gd name="T45" fmla="*/ 111 h 111"/>
                    <a:gd name="T46" fmla="*/ 93 w 160"/>
                    <a:gd name="T47" fmla="*/ 86 h 111"/>
                    <a:gd name="T48" fmla="*/ 68 w 160"/>
                    <a:gd name="T49" fmla="*/ 72 h 111"/>
                    <a:gd name="T50" fmla="*/ 15 w 160"/>
                    <a:gd name="T51" fmla="*/ 49 h 111"/>
                    <a:gd name="T52" fmla="*/ 14 w 160"/>
                    <a:gd name="T53" fmla="*/ 48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60" h="111">
                      <a:moveTo>
                        <a:pt x="14" y="48"/>
                      </a:moveTo>
                      <a:cubicBezTo>
                        <a:pt x="17" y="44"/>
                        <a:pt x="14" y="43"/>
                        <a:pt x="12" y="41"/>
                      </a:cubicBezTo>
                      <a:cubicBezTo>
                        <a:pt x="4" y="36"/>
                        <a:pt x="1" y="29"/>
                        <a:pt x="0" y="21"/>
                      </a:cubicBezTo>
                      <a:cubicBezTo>
                        <a:pt x="8" y="22"/>
                        <a:pt x="15" y="26"/>
                        <a:pt x="23" y="29"/>
                      </a:cubicBezTo>
                      <a:cubicBezTo>
                        <a:pt x="25" y="25"/>
                        <a:pt x="21" y="23"/>
                        <a:pt x="19" y="22"/>
                      </a:cubicBezTo>
                      <a:cubicBezTo>
                        <a:pt x="14" y="19"/>
                        <a:pt x="10" y="16"/>
                        <a:pt x="7" y="11"/>
                      </a:cubicBezTo>
                      <a:cubicBezTo>
                        <a:pt x="6" y="9"/>
                        <a:pt x="7" y="8"/>
                        <a:pt x="9" y="7"/>
                      </a:cubicBezTo>
                      <a:cubicBezTo>
                        <a:pt x="9" y="6"/>
                        <a:pt x="10" y="6"/>
                        <a:pt x="10" y="6"/>
                      </a:cubicBezTo>
                      <a:cubicBezTo>
                        <a:pt x="15" y="7"/>
                        <a:pt x="19" y="0"/>
                        <a:pt x="24" y="2"/>
                      </a:cubicBezTo>
                      <a:cubicBezTo>
                        <a:pt x="28" y="4"/>
                        <a:pt x="31" y="7"/>
                        <a:pt x="35" y="9"/>
                      </a:cubicBezTo>
                      <a:cubicBezTo>
                        <a:pt x="40" y="11"/>
                        <a:pt x="44" y="13"/>
                        <a:pt x="48" y="16"/>
                      </a:cubicBezTo>
                      <a:cubicBezTo>
                        <a:pt x="54" y="20"/>
                        <a:pt x="61" y="23"/>
                        <a:pt x="63" y="31"/>
                      </a:cubicBezTo>
                      <a:cubicBezTo>
                        <a:pt x="66" y="38"/>
                        <a:pt x="72" y="44"/>
                        <a:pt x="81" y="43"/>
                      </a:cubicBezTo>
                      <a:cubicBezTo>
                        <a:pt x="86" y="42"/>
                        <a:pt x="90" y="45"/>
                        <a:pt x="94" y="49"/>
                      </a:cubicBezTo>
                      <a:cubicBezTo>
                        <a:pt x="98" y="53"/>
                        <a:pt x="103" y="56"/>
                        <a:pt x="108" y="60"/>
                      </a:cubicBezTo>
                      <a:cubicBezTo>
                        <a:pt x="114" y="65"/>
                        <a:pt x="120" y="69"/>
                        <a:pt x="125" y="76"/>
                      </a:cubicBezTo>
                      <a:cubicBezTo>
                        <a:pt x="130" y="83"/>
                        <a:pt x="136" y="89"/>
                        <a:pt x="144" y="92"/>
                      </a:cubicBezTo>
                      <a:cubicBezTo>
                        <a:pt x="150" y="94"/>
                        <a:pt x="153" y="98"/>
                        <a:pt x="157" y="102"/>
                      </a:cubicBezTo>
                      <a:cubicBezTo>
                        <a:pt x="158" y="104"/>
                        <a:pt x="160" y="105"/>
                        <a:pt x="158" y="107"/>
                      </a:cubicBezTo>
                      <a:cubicBezTo>
                        <a:pt x="156" y="108"/>
                        <a:pt x="154" y="109"/>
                        <a:pt x="152" y="109"/>
                      </a:cubicBezTo>
                      <a:cubicBezTo>
                        <a:pt x="149" y="108"/>
                        <a:pt x="145" y="106"/>
                        <a:pt x="141" y="104"/>
                      </a:cubicBezTo>
                      <a:cubicBezTo>
                        <a:pt x="140" y="103"/>
                        <a:pt x="138" y="102"/>
                        <a:pt x="136" y="103"/>
                      </a:cubicBezTo>
                      <a:cubicBezTo>
                        <a:pt x="136" y="106"/>
                        <a:pt x="139" y="108"/>
                        <a:pt x="140" y="111"/>
                      </a:cubicBezTo>
                      <a:cubicBezTo>
                        <a:pt x="123" y="104"/>
                        <a:pt x="107" y="96"/>
                        <a:pt x="93" y="86"/>
                      </a:cubicBezTo>
                      <a:cubicBezTo>
                        <a:pt x="85" y="81"/>
                        <a:pt x="77" y="76"/>
                        <a:pt x="68" y="72"/>
                      </a:cubicBezTo>
                      <a:cubicBezTo>
                        <a:pt x="51" y="63"/>
                        <a:pt x="34" y="53"/>
                        <a:pt x="15" y="49"/>
                      </a:cubicBezTo>
                      <a:cubicBezTo>
                        <a:pt x="15" y="49"/>
                        <a:pt x="14" y="48"/>
                        <a:pt x="14" y="48"/>
                      </a:cubicBezTo>
                      <a:close/>
                    </a:path>
                  </a:pathLst>
                </a:custGeom>
                <a:solidFill>
                  <a:srgbClr val="E8E9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5" name="Freeform 76"/>
                <p:cNvSpPr/>
                <p:nvPr/>
              </p:nvSpPr>
              <p:spPr bwMode="auto">
                <a:xfrm>
                  <a:off x="5938" y="2662"/>
                  <a:ext cx="209" cy="351"/>
                </a:xfrm>
                <a:custGeom>
                  <a:avLst/>
                  <a:gdLst>
                    <a:gd name="T0" fmla="*/ 3 w 88"/>
                    <a:gd name="T1" fmla="*/ 0 h 148"/>
                    <a:gd name="T2" fmla="*/ 6 w 88"/>
                    <a:gd name="T3" fmla="*/ 8 h 148"/>
                    <a:gd name="T4" fmla="*/ 13 w 88"/>
                    <a:gd name="T5" fmla="*/ 18 h 148"/>
                    <a:gd name="T6" fmla="*/ 18 w 88"/>
                    <a:gd name="T7" fmla="*/ 19 h 148"/>
                    <a:gd name="T8" fmla="*/ 17 w 88"/>
                    <a:gd name="T9" fmla="*/ 21 h 148"/>
                    <a:gd name="T10" fmla="*/ 12 w 88"/>
                    <a:gd name="T11" fmla="*/ 32 h 148"/>
                    <a:gd name="T12" fmla="*/ 21 w 88"/>
                    <a:gd name="T13" fmla="*/ 47 h 148"/>
                    <a:gd name="T14" fmla="*/ 25 w 88"/>
                    <a:gd name="T15" fmla="*/ 49 h 148"/>
                    <a:gd name="T16" fmla="*/ 26 w 88"/>
                    <a:gd name="T17" fmla="*/ 63 h 148"/>
                    <a:gd name="T18" fmla="*/ 27 w 88"/>
                    <a:gd name="T19" fmla="*/ 72 h 148"/>
                    <a:gd name="T20" fmla="*/ 27 w 88"/>
                    <a:gd name="T21" fmla="*/ 72 h 148"/>
                    <a:gd name="T22" fmla="*/ 40 w 88"/>
                    <a:gd name="T23" fmla="*/ 68 h 148"/>
                    <a:gd name="T24" fmla="*/ 51 w 88"/>
                    <a:gd name="T25" fmla="*/ 61 h 148"/>
                    <a:gd name="T26" fmla="*/ 54 w 88"/>
                    <a:gd name="T27" fmla="*/ 63 h 148"/>
                    <a:gd name="T28" fmla="*/ 53 w 88"/>
                    <a:gd name="T29" fmla="*/ 66 h 148"/>
                    <a:gd name="T30" fmla="*/ 52 w 88"/>
                    <a:gd name="T31" fmla="*/ 69 h 148"/>
                    <a:gd name="T32" fmla="*/ 54 w 88"/>
                    <a:gd name="T33" fmla="*/ 85 h 148"/>
                    <a:gd name="T34" fmla="*/ 48 w 88"/>
                    <a:gd name="T35" fmla="*/ 88 h 148"/>
                    <a:gd name="T36" fmla="*/ 45 w 88"/>
                    <a:gd name="T37" fmla="*/ 91 h 148"/>
                    <a:gd name="T38" fmla="*/ 49 w 88"/>
                    <a:gd name="T39" fmla="*/ 92 h 148"/>
                    <a:gd name="T40" fmla="*/ 56 w 88"/>
                    <a:gd name="T41" fmla="*/ 92 h 148"/>
                    <a:gd name="T42" fmla="*/ 59 w 88"/>
                    <a:gd name="T43" fmla="*/ 95 h 148"/>
                    <a:gd name="T44" fmla="*/ 57 w 88"/>
                    <a:gd name="T45" fmla="*/ 98 h 148"/>
                    <a:gd name="T46" fmla="*/ 50 w 88"/>
                    <a:gd name="T47" fmla="*/ 104 h 148"/>
                    <a:gd name="T48" fmla="*/ 71 w 88"/>
                    <a:gd name="T49" fmla="*/ 103 h 148"/>
                    <a:gd name="T50" fmla="*/ 78 w 88"/>
                    <a:gd name="T51" fmla="*/ 102 h 148"/>
                    <a:gd name="T52" fmla="*/ 78 w 88"/>
                    <a:gd name="T53" fmla="*/ 102 h 148"/>
                    <a:gd name="T54" fmla="*/ 79 w 88"/>
                    <a:gd name="T55" fmla="*/ 103 h 148"/>
                    <a:gd name="T56" fmla="*/ 77 w 88"/>
                    <a:gd name="T57" fmla="*/ 116 h 148"/>
                    <a:gd name="T58" fmla="*/ 87 w 88"/>
                    <a:gd name="T59" fmla="*/ 126 h 148"/>
                    <a:gd name="T60" fmla="*/ 83 w 88"/>
                    <a:gd name="T61" fmla="*/ 129 h 148"/>
                    <a:gd name="T62" fmla="*/ 81 w 88"/>
                    <a:gd name="T63" fmla="*/ 132 h 148"/>
                    <a:gd name="T64" fmla="*/ 73 w 88"/>
                    <a:gd name="T65" fmla="*/ 135 h 148"/>
                    <a:gd name="T66" fmla="*/ 77 w 88"/>
                    <a:gd name="T67" fmla="*/ 141 h 148"/>
                    <a:gd name="T68" fmla="*/ 77 w 88"/>
                    <a:gd name="T69" fmla="*/ 144 h 148"/>
                    <a:gd name="T70" fmla="*/ 75 w 88"/>
                    <a:gd name="T71" fmla="*/ 147 h 148"/>
                    <a:gd name="T72" fmla="*/ 73 w 88"/>
                    <a:gd name="T73" fmla="*/ 148 h 148"/>
                    <a:gd name="T74" fmla="*/ 67 w 88"/>
                    <a:gd name="T75" fmla="*/ 143 h 148"/>
                    <a:gd name="T76" fmla="*/ 51 w 88"/>
                    <a:gd name="T77" fmla="*/ 144 h 148"/>
                    <a:gd name="T78" fmla="*/ 46 w 88"/>
                    <a:gd name="T79" fmla="*/ 139 h 148"/>
                    <a:gd name="T80" fmla="*/ 44 w 88"/>
                    <a:gd name="T81" fmla="*/ 134 h 148"/>
                    <a:gd name="T82" fmla="*/ 32 w 88"/>
                    <a:gd name="T83" fmla="*/ 121 h 148"/>
                    <a:gd name="T84" fmla="*/ 31 w 88"/>
                    <a:gd name="T85" fmla="*/ 120 h 148"/>
                    <a:gd name="T86" fmla="*/ 29 w 88"/>
                    <a:gd name="T87" fmla="*/ 109 h 148"/>
                    <a:gd name="T88" fmla="*/ 20 w 88"/>
                    <a:gd name="T89" fmla="*/ 101 h 148"/>
                    <a:gd name="T90" fmla="*/ 18 w 88"/>
                    <a:gd name="T91" fmla="*/ 96 h 148"/>
                    <a:gd name="T92" fmla="*/ 14 w 88"/>
                    <a:gd name="T93" fmla="*/ 79 h 148"/>
                    <a:gd name="T94" fmla="*/ 3 w 88"/>
                    <a:gd name="T95" fmla="*/ 28 h 148"/>
                    <a:gd name="T96" fmla="*/ 0 w 88"/>
                    <a:gd name="T97" fmla="*/ 8 h 148"/>
                    <a:gd name="T98" fmla="*/ 3 w 88"/>
                    <a:gd name="T99" fmla="*/ 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88" h="148">
                      <a:moveTo>
                        <a:pt x="3" y="0"/>
                      </a:moveTo>
                      <a:cubicBezTo>
                        <a:pt x="4" y="3"/>
                        <a:pt x="6" y="5"/>
                        <a:pt x="6" y="8"/>
                      </a:cubicBezTo>
                      <a:cubicBezTo>
                        <a:pt x="5" y="17"/>
                        <a:pt x="5" y="17"/>
                        <a:pt x="13" y="18"/>
                      </a:cubicBezTo>
                      <a:cubicBezTo>
                        <a:pt x="15" y="18"/>
                        <a:pt x="16" y="19"/>
                        <a:pt x="18" y="19"/>
                      </a:cubicBezTo>
                      <a:cubicBezTo>
                        <a:pt x="18" y="20"/>
                        <a:pt x="18" y="21"/>
                        <a:pt x="17" y="21"/>
                      </a:cubicBezTo>
                      <a:cubicBezTo>
                        <a:pt x="14" y="24"/>
                        <a:pt x="10" y="28"/>
                        <a:pt x="12" y="32"/>
                      </a:cubicBezTo>
                      <a:cubicBezTo>
                        <a:pt x="14" y="37"/>
                        <a:pt x="13" y="45"/>
                        <a:pt x="21" y="47"/>
                      </a:cubicBezTo>
                      <a:cubicBezTo>
                        <a:pt x="23" y="47"/>
                        <a:pt x="24" y="48"/>
                        <a:pt x="25" y="49"/>
                      </a:cubicBezTo>
                      <a:cubicBezTo>
                        <a:pt x="22" y="56"/>
                        <a:pt x="22" y="56"/>
                        <a:pt x="26" y="63"/>
                      </a:cubicBezTo>
                      <a:cubicBezTo>
                        <a:pt x="27" y="72"/>
                        <a:pt x="27" y="72"/>
                        <a:pt x="27" y="72"/>
                      </a:cubicBezTo>
                      <a:cubicBezTo>
                        <a:pt x="27" y="72"/>
                        <a:pt x="27" y="72"/>
                        <a:pt x="27" y="72"/>
                      </a:cubicBezTo>
                      <a:cubicBezTo>
                        <a:pt x="32" y="72"/>
                        <a:pt x="36" y="71"/>
                        <a:pt x="40" y="68"/>
                      </a:cubicBezTo>
                      <a:cubicBezTo>
                        <a:pt x="43" y="65"/>
                        <a:pt x="47" y="63"/>
                        <a:pt x="51" y="61"/>
                      </a:cubicBezTo>
                      <a:cubicBezTo>
                        <a:pt x="52" y="61"/>
                        <a:pt x="54" y="62"/>
                        <a:pt x="54" y="63"/>
                      </a:cubicBezTo>
                      <a:cubicBezTo>
                        <a:pt x="56" y="65"/>
                        <a:pt x="54" y="65"/>
                        <a:pt x="53" y="66"/>
                      </a:cubicBezTo>
                      <a:cubicBezTo>
                        <a:pt x="52" y="67"/>
                        <a:pt x="50" y="66"/>
                        <a:pt x="52" y="69"/>
                      </a:cubicBezTo>
                      <a:cubicBezTo>
                        <a:pt x="56" y="73"/>
                        <a:pt x="57" y="82"/>
                        <a:pt x="54" y="85"/>
                      </a:cubicBezTo>
                      <a:cubicBezTo>
                        <a:pt x="53" y="88"/>
                        <a:pt x="50" y="87"/>
                        <a:pt x="48" y="88"/>
                      </a:cubicBezTo>
                      <a:cubicBezTo>
                        <a:pt x="46" y="88"/>
                        <a:pt x="44" y="89"/>
                        <a:pt x="45" y="91"/>
                      </a:cubicBezTo>
                      <a:cubicBezTo>
                        <a:pt x="45" y="93"/>
                        <a:pt x="47" y="93"/>
                        <a:pt x="49" y="92"/>
                      </a:cubicBezTo>
                      <a:cubicBezTo>
                        <a:pt x="52" y="91"/>
                        <a:pt x="54" y="90"/>
                        <a:pt x="56" y="92"/>
                      </a:cubicBezTo>
                      <a:cubicBezTo>
                        <a:pt x="57" y="92"/>
                        <a:pt x="59" y="94"/>
                        <a:pt x="59" y="95"/>
                      </a:cubicBezTo>
                      <a:cubicBezTo>
                        <a:pt x="60" y="96"/>
                        <a:pt x="59" y="98"/>
                        <a:pt x="57" y="98"/>
                      </a:cubicBezTo>
                      <a:cubicBezTo>
                        <a:pt x="55" y="100"/>
                        <a:pt x="51" y="99"/>
                        <a:pt x="50" y="104"/>
                      </a:cubicBezTo>
                      <a:cubicBezTo>
                        <a:pt x="57" y="109"/>
                        <a:pt x="65" y="109"/>
                        <a:pt x="71" y="103"/>
                      </a:cubicBezTo>
                      <a:cubicBezTo>
                        <a:pt x="74" y="100"/>
                        <a:pt x="76" y="101"/>
                        <a:pt x="78" y="102"/>
                      </a:cubicBezTo>
                      <a:cubicBezTo>
                        <a:pt x="78" y="102"/>
                        <a:pt x="78" y="102"/>
                        <a:pt x="78" y="102"/>
                      </a:cubicBezTo>
                      <a:cubicBezTo>
                        <a:pt x="78" y="102"/>
                        <a:pt x="79" y="103"/>
                        <a:pt x="79" y="103"/>
                      </a:cubicBezTo>
                      <a:cubicBezTo>
                        <a:pt x="86" y="109"/>
                        <a:pt x="75" y="113"/>
                        <a:pt x="77" y="116"/>
                      </a:cubicBezTo>
                      <a:cubicBezTo>
                        <a:pt x="80" y="119"/>
                        <a:pt x="88" y="118"/>
                        <a:pt x="87" y="126"/>
                      </a:cubicBezTo>
                      <a:cubicBezTo>
                        <a:pt x="85" y="126"/>
                        <a:pt x="83" y="126"/>
                        <a:pt x="83" y="129"/>
                      </a:cubicBezTo>
                      <a:cubicBezTo>
                        <a:pt x="82" y="130"/>
                        <a:pt x="82" y="131"/>
                        <a:pt x="81" y="132"/>
                      </a:cubicBezTo>
                      <a:cubicBezTo>
                        <a:pt x="78" y="133"/>
                        <a:pt x="74" y="131"/>
                        <a:pt x="73" y="135"/>
                      </a:cubicBezTo>
                      <a:cubicBezTo>
                        <a:pt x="73" y="137"/>
                        <a:pt x="75" y="139"/>
                        <a:pt x="77" y="141"/>
                      </a:cubicBezTo>
                      <a:cubicBezTo>
                        <a:pt x="77" y="142"/>
                        <a:pt x="78" y="143"/>
                        <a:pt x="77" y="144"/>
                      </a:cubicBezTo>
                      <a:cubicBezTo>
                        <a:pt x="77" y="145"/>
                        <a:pt x="76" y="146"/>
                        <a:pt x="75" y="147"/>
                      </a:cubicBezTo>
                      <a:cubicBezTo>
                        <a:pt x="75" y="148"/>
                        <a:pt x="73" y="148"/>
                        <a:pt x="73" y="148"/>
                      </a:cubicBezTo>
                      <a:cubicBezTo>
                        <a:pt x="71" y="146"/>
                        <a:pt x="69" y="145"/>
                        <a:pt x="67" y="143"/>
                      </a:cubicBezTo>
                      <a:cubicBezTo>
                        <a:pt x="62" y="140"/>
                        <a:pt x="56" y="140"/>
                        <a:pt x="51" y="144"/>
                      </a:cubicBezTo>
                      <a:cubicBezTo>
                        <a:pt x="49" y="143"/>
                        <a:pt x="47" y="141"/>
                        <a:pt x="46" y="139"/>
                      </a:cubicBezTo>
                      <a:cubicBezTo>
                        <a:pt x="45" y="137"/>
                        <a:pt x="45" y="134"/>
                        <a:pt x="44" y="134"/>
                      </a:cubicBezTo>
                      <a:cubicBezTo>
                        <a:pt x="36" y="133"/>
                        <a:pt x="37" y="125"/>
                        <a:pt x="32" y="121"/>
                      </a:cubicBezTo>
                      <a:cubicBezTo>
                        <a:pt x="32" y="121"/>
                        <a:pt x="32" y="120"/>
                        <a:pt x="31" y="120"/>
                      </a:cubicBezTo>
                      <a:cubicBezTo>
                        <a:pt x="27" y="117"/>
                        <a:pt x="30" y="112"/>
                        <a:pt x="29" y="109"/>
                      </a:cubicBezTo>
                      <a:cubicBezTo>
                        <a:pt x="27" y="106"/>
                        <a:pt x="23" y="104"/>
                        <a:pt x="20" y="101"/>
                      </a:cubicBezTo>
                      <a:cubicBezTo>
                        <a:pt x="19" y="100"/>
                        <a:pt x="18" y="98"/>
                        <a:pt x="18" y="96"/>
                      </a:cubicBezTo>
                      <a:cubicBezTo>
                        <a:pt x="19" y="90"/>
                        <a:pt x="16" y="84"/>
                        <a:pt x="14" y="79"/>
                      </a:cubicBezTo>
                      <a:cubicBezTo>
                        <a:pt x="8" y="63"/>
                        <a:pt x="4" y="46"/>
                        <a:pt x="3" y="28"/>
                      </a:cubicBezTo>
                      <a:cubicBezTo>
                        <a:pt x="3" y="22"/>
                        <a:pt x="1" y="15"/>
                        <a:pt x="0" y="8"/>
                      </a:cubicBezTo>
                      <a:cubicBezTo>
                        <a:pt x="0" y="5"/>
                        <a:pt x="0" y="2"/>
                        <a:pt x="3" y="0"/>
                      </a:cubicBezTo>
                      <a:close/>
                    </a:path>
                  </a:pathLst>
                </a:custGeom>
                <a:solidFill>
                  <a:srgbClr val="86A6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6" name="Freeform 77"/>
                <p:cNvSpPr/>
                <p:nvPr/>
              </p:nvSpPr>
              <p:spPr bwMode="auto">
                <a:xfrm>
                  <a:off x="6450" y="3134"/>
                  <a:ext cx="230" cy="206"/>
                </a:xfrm>
                <a:custGeom>
                  <a:avLst/>
                  <a:gdLst>
                    <a:gd name="T0" fmla="*/ 27 w 97"/>
                    <a:gd name="T1" fmla="*/ 85 h 87"/>
                    <a:gd name="T2" fmla="*/ 10 w 97"/>
                    <a:gd name="T3" fmla="*/ 78 h 87"/>
                    <a:gd name="T4" fmla="*/ 3 w 97"/>
                    <a:gd name="T5" fmla="*/ 75 h 87"/>
                    <a:gd name="T6" fmla="*/ 1 w 97"/>
                    <a:gd name="T7" fmla="*/ 69 h 87"/>
                    <a:gd name="T8" fmla="*/ 7 w 97"/>
                    <a:gd name="T9" fmla="*/ 68 h 87"/>
                    <a:gd name="T10" fmla="*/ 8 w 97"/>
                    <a:gd name="T11" fmla="*/ 68 h 87"/>
                    <a:gd name="T12" fmla="*/ 11 w 97"/>
                    <a:gd name="T13" fmla="*/ 69 h 87"/>
                    <a:gd name="T14" fmla="*/ 12 w 97"/>
                    <a:gd name="T15" fmla="*/ 70 h 87"/>
                    <a:gd name="T16" fmla="*/ 12 w 97"/>
                    <a:gd name="T17" fmla="*/ 68 h 87"/>
                    <a:gd name="T18" fmla="*/ 14 w 97"/>
                    <a:gd name="T19" fmla="*/ 66 h 87"/>
                    <a:gd name="T20" fmla="*/ 16 w 97"/>
                    <a:gd name="T21" fmla="*/ 63 h 87"/>
                    <a:gd name="T22" fmla="*/ 45 w 97"/>
                    <a:gd name="T23" fmla="*/ 38 h 87"/>
                    <a:gd name="T24" fmla="*/ 46 w 97"/>
                    <a:gd name="T25" fmla="*/ 37 h 87"/>
                    <a:gd name="T26" fmla="*/ 54 w 97"/>
                    <a:gd name="T27" fmla="*/ 23 h 87"/>
                    <a:gd name="T28" fmla="*/ 80 w 97"/>
                    <a:gd name="T29" fmla="*/ 2 h 87"/>
                    <a:gd name="T30" fmla="*/ 80 w 97"/>
                    <a:gd name="T31" fmla="*/ 2 h 87"/>
                    <a:gd name="T32" fmla="*/ 84 w 97"/>
                    <a:gd name="T33" fmla="*/ 4 h 87"/>
                    <a:gd name="T34" fmla="*/ 86 w 97"/>
                    <a:gd name="T35" fmla="*/ 5 h 87"/>
                    <a:gd name="T36" fmla="*/ 89 w 97"/>
                    <a:gd name="T37" fmla="*/ 7 h 87"/>
                    <a:gd name="T38" fmla="*/ 93 w 97"/>
                    <a:gd name="T39" fmla="*/ 30 h 87"/>
                    <a:gd name="T40" fmla="*/ 85 w 97"/>
                    <a:gd name="T41" fmla="*/ 51 h 87"/>
                    <a:gd name="T42" fmla="*/ 83 w 97"/>
                    <a:gd name="T43" fmla="*/ 59 h 87"/>
                    <a:gd name="T44" fmla="*/ 80 w 97"/>
                    <a:gd name="T45" fmla="*/ 67 h 87"/>
                    <a:gd name="T46" fmla="*/ 73 w 97"/>
                    <a:gd name="T47" fmla="*/ 75 h 87"/>
                    <a:gd name="T48" fmla="*/ 68 w 97"/>
                    <a:gd name="T49" fmla="*/ 80 h 87"/>
                    <a:gd name="T50" fmla="*/ 27 w 97"/>
                    <a:gd name="T51" fmla="*/ 85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7" h="87">
                      <a:moveTo>
                        <a:pt x="27" y="85"/>
                      </a:moveTo>
                      <a:cubicBezTo>
                        <a:pt x="23" y="80"/>
                        <a:pt x="18" y="76"/>
                        <a:pt x="10" y="78"/>
                      </a:cubicBezTo>
                      <a:cubicBezTo>
                        <a:pt x="7" y="79"/>
                        <a:pt x="5" y="77"/>
                        <a:pt x="3" y="75"/>
                      </a:cubicBezTo>
                      <a:cubicBezTo>
                        <a:pt x="1" y="73"/>
                        <a:pt x="0" y="71"/>
                        <a:pt x="1" y="69"/>
                      </a:cubicBezTo>
                      <a:cubicBezTo>
                        <a:pt x="3" y="67"/>
                        <a:pt x="5" y="68"/>
                        <a:pt x="7" y="68"/>
                      </a:cubicBezTo>
                      <a:cubicBezTo>
                        <a:pt x="7" y="68"/>
                        <a:pt x="8" y="68"/>
                        <a:pt x="8" y="68"/>
                      </a:cubicBezTo>
                      <a:cubicBezTo>
                        <a:pt x="9" y="68"/>
                        <a:pt x="10" y="68"/>
                        <a:pt x="11" y="69"/>
                      </a:cubicBezTo>
                      <a:cubicBezTo>
                        <a:pt x="11" y="69"/>
                        <a:pt x="12" y="70"/>
                        <a:pt x="12" y="70"/>
                      </a:cubicBezTo>
                      <a:cubicBezTo>
                        <a:pt x="12" y="70"/>
                        <a:pt x="12" y="68"/>
                        <a:pt x="12" y="68"/>
                      </a:cubicBezTo>
                      <a:cubicBezTo>
                        <a:pt x="12" y="67"/>
                        <a:pt x="13" y="67"/>
                        <a:pt x="14" y="66"/>
                      </a:cubicBezTo>
                      <a:cubicBezTo>
                        <a:pt x="14" y="65"/>
                        <a:pt x="15" y="64"/>
                        <a:pt x="16" y="63"/>
                      </a:cubicBezTo>
                      <a:cubicBezTo>
                        <a:pt x="28" y="57"/>
                        <a:pt x="33" y="44"/>
                        <a:pt x="45" y="38"/>
                      </a:cubicBezTo>
                      <a:cubicBezTo>
                        <a:pt x="45" y="37"/>
                        <a:pt x="46" y="37"/>
                        <a:pt x="46" y="37"/>
                      </a:cubicBezTo>
                      <a:cubicBezTo>
                        <a:pt x="48" y="27"/>
                        <a:pt x="48" y="27"/>
                        <a:pt x="54" y="23"/>
                      </a:cubicBezTo>
                      <a:cubicBezTo>
                        <a:pt x="60" y="13"/>
                        <a:pt x="64" y="0"/>
                        <a:pt x="80" y="2"/>
                      </a:cubicBezTo>
                      <a:cubicBezTo>
                        <a:pt x="80" y="2"/>
                        <a:pt x="80" y="2"/>
                        <a:pt x="80" y="2"/>
                      </a:cubicBezTo>
                      <a:cubicBezTo>
                        <a:pt x="81" y="3"/>
                        <a:pt x="83" y="3"/>
                        <a:pt x="84" y="4"/>
                      </a:cubicBezTo>
                      <a:cubicBezTo>
                        <a:pt x="85" y="4"/>
                        <a:pt x="86" y="5"/>
                        <a:pt x="86" y="5"/>
                      </a:cubicBezTo>
                      <a:cubicBezTo>
                        <a:pt x="88" y="6"/>
                        <a:pt x="88" y="7"/>
                        <a:pt x="89" y="7"/>
                      </a:cubicBezTo>
                      <a:cubicBezTo>
                        <a:pt x="96" y="14"/>
                        <a:pt x="97" y="22"/>
                        <a:pt x="93" y="30"/>
                      </a:cubicBezTo>
                      <a:cubicBezTo>
                        <a:pt x="90" y="37"/>
                        <a:pt x="88" y="44"/>
                        <a:pt x="85" y="51"/>
                      </a:cubicBezTo>
                      <a:cubicBezTo>
                        <a:pt x="83" y="53"/>
                        <a:pt x="83" y="56"/>
                        <a:pt x="83" y="59"/>
                      </a:cubicBezTo>
                      <a:cubicBezTo>
                        <a:pt x="83" y="62"/>
                        <a:pt x="82" y="65"/>
                        <a:pt x="80" y="67"/>
                      </a:cubicBezTo>
                      <a:cubicBezTo>
                        <a:pt x="78" y="70"/>
                        <a:pt x="72" y="70"/>
                        <a:pt x="73" y="75"/>
                      </a:cubicBezTo>
                      <a:cubicBezTo>
                        <a:pt x="73" y="78"/>
                        <a:pt x="70" y="81"/>
                        <a:pt x="68" y="80"/>
                      </a:cubicBezTo>
                      <a:cubicBezTo>
                        <a:pt x="53" y="75"/>
                        <a:pt x="41" y="87"/>
                        <a:pt x="27" y="85"/>
                      </a:cubicBezTo>
                      <a:close/>
                    </a:path>
                  </a:pathLst>
                </a:custGeom>
                <a:solidFill>
                  <a:srgbClr val="3153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7" name="Freeform 78"/>
                <p:cNvSpPr/>
                <p:nvPr/>
              </p:nvSpPr>
              <p:spPr bwMode="auto">
                <a:xfrm>
                  <a:off x="7367" y="2615"/>
                  <a:ext cx="219" cy="211"/>
                </a:xfrm>
                <a:custGeom>
                  <a:avLst/>
                  <a:gdLst>
                    <a:gd name="T0" fmla="*/ 28 w 92"/>
                    <a:gd name="T1" fmla="*/ 38 h 89"/>
                    <a:gd name="T2" fmla="*/ 12 w 92"/>
                    <a:gd name="T3" fmla="*/ 27 h 89"/>
                    <a:gd name="T4" fmla="*/ 1 w 92"/>
                    <a:gd name="T5" fmla="*/ 17 h 89"/>
                    <a:gd name="T6" fmla="*/ 5 w 92"/>
                    <a:gd name="T7" fmla="*/ 15 h 89"/>
                    <a:gd name="T8" fmla="*/ 13 w 92"/>
                    <a:gd name="T9" fmla="*/ 21 h 89"/>
                    <a:gd name="T10" fmla="*/ 17 w 92"/>
                    <a:gd name="T11" fmla="*/ 17 h 89"/>
                    <a:gd name="T12" fmla="*/ 40 w 92"/>
                    <a:gd name="T13" fmla="*/ 0 h 89"/>
                    <a:gd name="T14" fmla="*/ 68 w 92"/>
                    <a:gd name="T15" fmla="*/ 32 h 89"/>
                    <a:gd name="T16" fmla="*/ 88 w 92"/>
                    <a:gd name="T17" fmla="*/ 73 h 89"/>
                    <a:gd name="T18" fmla="*/ 92 w 92"/>
                    <a:gd name="T19" fmla="*/ 82 h 89"/>
                    <a:gd name="T20" fmla="*/ 89 w 92"/>
                    <a:gd name="T21" fmla="*/ 89 h 89"/>
                    <a:gd name="T22" fmla="*/ 87 w 92"/>
                    <a:gd name="T23" fmla="*/ 89 h 89"/>
                    <a:gd name="T24" fmla="*/ 85 w 92"/>
                    <a:gd name="T25" fmla="*/ 84 h 89"/>
                    <a:gd name="T26" fmla="*/ 75 w 92"/>
                    <a:gd name="T27" fmla="*/ 74 h 89"/>
                    <a:gd name="T28" fmla="*/ 69 w 92"/>
                    <a:gd name="T29" fmla="*/ 68 h 89"/>
                    <a:gd name="T30" fmla="*/ 65 w 92"/>
                    <a:gd name="T31" fmla="*/ 70 h 89"/>
                    <a:gd name="T32" fmla="*/ 60 w 92"/>
                    <a:gd name="T33" fmla="*/ 71 h 89"/>
                    <a:gd name="T34" fmla="*/ 46 w 92"/>
                    <a:gd name="T35" fmla="*/ 56 h 89"/>
                    <a:gd name="T36" fmla="*/ 28 w 92"/>
                    <a:gd name="T37" fmla="*/ 3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2" h="89">
                      <a:moveTo>
                        <a:pt x="28" y="38"/>
                      </a:moveTo>
                      <a:cubicBezTo>
                        <a:pt x="23" y="34"/>
                        <a:pt x="18" y="30"/>
                        <a:pt x="12" y="27"/>
                      </a:cubicBezTo>
                      <a:cubicBezTo>
                        <a:pt x="8" y="25"/>
                        <a:pt x="4" y="22"/>
                        <a:pt x="1" y="17"/>
                      </a:cubicBezTo>
                      <a:cubicBezTo>
                        <a:pt x="0" y="15"/>
                        <a:pt x="3" y="15"/>
                        <a:pt x="5" y="15"/>
                      </a:cubicBezTo>
                      <a:cubicBezTo>
                        <a:pt x="7" y="18"/>
                        <a:pt x="10" y="19"/>
                        <a:pt x="13" y="21"/>
                      </a:cubicBezTo>
                      <a:cubicBezTo>
                        <a:pt x="17" y="22"/>
                        <a:pt x="16" y="19"/>
                        <a:pt x="17" y="17"/>
                      </a:cubicBezTo>
                      <a:cubicBezTo>
                        <a:pt x="28" y="16"/>
                        <a:pt x="31" y="4"/>
                        <a:pt x="40" y="0"/>
                      </a:cubicBezTo>
                      <a:cubicBezTo>
                        <a:pt x="49" y="11"/>
                        <a:pt x="59" y="21"/>
                        <a:pt x="68" y="32"/>
                      </a:cubicBezTo>
                      <a:cubicBezTo>
                        <a:pt x="78" y="44"/>
                        <a:pt x="84" y="58"/>
                        <a:pt x="88" y="73"/>
                      </a:cubicBezTo>
                      <a:cubicBezTo>
                        <a:pt x="89" y="76"/>
                        <a:pt x="90" y="79"/>
                        <a:pt x="92" y="82"/>
                      </a:cubicBezTo>
                      <a:cubicBezTo>
                        <a:pt x="91" y="85"/>
                        <a:pt x="91" y="87"/>
                        <a:pt x="89" y="89"/>
                      </a:cubicBezTo>
                      <a:cubicBezTo>
                        <a:pt x="88" y="89"/>
                        <a:pt x="87" y="89"/>
                        <a:pt x="87" y="89"/>
                      </a:cubicBezTo>
                      <a:cubicBezTo>
                        <a:pt x="86" y="87"/>
                        <a:pt x="86" y="85"/>
                        <a:pt x="85" y="84"/>
                      </a:cubicBezTo>
                      <a:cubicBezTo>
                        <a:pt x="84" y="79"/>
                        <a:pt x="82" y="74"/>
                        <a:pt x="75" y="74"/>
                      </a:cubicBezTo>
                      <a:cubicBezTo>
                        <a:pt x="72" y="74"/>
                        <a:pt x="71" y="70"/>
                        <a:pt x="69" y="68"/>
                      </a:cubicBezTo>
                      <a:cubicBezTo>
                        <a:pt x="67" y="66"/>
                        <a:pt x="65" y="67"/>
                        <a:pt x="65" y="70"/>
                      </a:cubicBezTo>
                      <a:cubicBezTo>
                        <a:pt x="64" y="73"/>
                        <a:pt x="62" y="73"/>
                        <a:pt x="60" y="71"/>
                      </a:cubicBezTo>
                      <a:cubicBezTo>
                        <a:pt x="55" y="66"/>
                        <a:pt x="50" y="61"/>
                        <a:pt x="46" y="56"/>
                      </a:cubicBezTo>
                      <a:cubicBezTo>
                        <a:pt x="41" y="49"/>
                        <a:pt x="36" y="42"/>
                        <a:pt x="28" y="38"/>
                      </a:cubicBezTo>
                      <a:close/>
                    </a:path>
                  </a:pathLst>
                </a:custGeom>
                <a:solidFill>
                  <a:srgbClr val="A9BB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8" name="Freeform 79"/>
                <p:cNvSpPr/>
                <p:nvPr/>
              </p:nvSpPr>
              <p:spPr bwMode="auto">
                <a:xfrm>
                  <a:off x="6464" y="3291"/>
                  <a:ext cx="176" cy="135"/>
                </a:xfrm>
                <a:custGeom>
                  <a:avLst/>
                  <a:gdLst>
                    <a:gd name="T0" fmla="*/ 21 w 74"/>
                    <a:gd name="T1" fmla="*/ 19 h 57"/>
                    <a:gd name="T2" fmla="*/ 38 w 74"/>
                    <a:gd name="T3" fmla="*/ 11 h 57"/>
                    <a:gd name="T4" fmla="*/ 53 w 74"/>
                    <a:gd name="T5" fmla="*/ 10 h 57"/>
                    <a:gd name="T6" fmla="*/ 57 w 74"/>
                    <a:gd name="T7" fmla="*/ 12 h 57"/>
                    <a:gd name="T8" fmla="*/ 63 w 74"/>
                    <a:gd name="T9" fmla="*/ 10 h 57"/>
                    <a:gd name="T10" fmla="*/ 62 w 74"/>
                    <a:gd name="T11" fmla="*/ 4 h 57"/>
                    <a:gd name="T12" fmla="*/ 62 w 74"/>
                    <a:gd name="T13" fmla="*/ 0 h 57"/>
                    <a:gd name="T14" fmla="*/ 64 w 74"/>
                    <a:gd name="T15" fmla="*/ 0 h 57"/>
                    <a:gd name="T16" fmla="*/ 67 w 74"/>
                    <a:gd name="T17" fmla="*/ 0 h 57"/>
                    <a:gd name="T18" fmla="*/ 74 w 74"/>
                    <a:gd name="T19" fmla="*/ 1 h 57"/>
                    <a:gd name="T20" fmla="*/ 62 w 74"/>
                    <a:gd name="T21" fmla="*/ 25 h 57"/>
                    <a:gd name="T22" fmla="*/ 48 w 74"/>
                    <a:gd name="T23" fmla="*/ 41 h 57"/>
                    <a:gd name="T24" fmla="*/ 28 w 74"/>
                    <a:gd name="T25" fmla="*/ 54 h 57"/>
                    <a:gd name="T26" fmla="*/ 5 w 74"/>
                    <a:gd name="T27" fmla="*/ 53 h 57"/>
                    <a:gd name="T28" fmla="*/ 3 w 74"/>
                    <a:gd name="T29" fmla="*/ 52 h 57"/>
                    <a:gd name="T30" fmla="*/ 1 w 74"/>
                    <a:gd name="T31" fmla="*/ 46 h 57"/>
                    <a:gd name="T32" fmla="*/ 9 w 74"/>
                    <a:gd name="T33" fmla="*/ 38 h 57"/>
                    <a:gd name="T34" fmla="*/ 15 w 74"/>
                    <a:gd name="T35" fmla="*/ 38 h 57"/>
                    <a:gd name="T36" fmla="*/ 19 w 74"/>
                    <a:gd name="T37" fmla="*/ 36 h 57"/>
                    <a:gd name="T38" fmla="*/ 15 w 74"/>
                    <a:gd name="T39" fmla="*/ 33 h 57"/>
                    <a:gd name="T40" fmla="*/ 13 w 74"/>
                    <a:gd name="T41" fmla="*/ 27 h 57"/>
                    <a:gd name="T42" fmla="*/ 21 w 74"/>
                    <a:gd name="T43" fmla="*/ 19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4" h="57">
                      <a:moveTo>
                        <a:pt x="21" y="19"/>
                      </a:moveTo>
                      <a:cubicBezTo>
                        <a:pt x="26" y="16"/>
                        <a:pt x="33" y="15"/>
                        <a:pt x="38" y="11"/>
                      </a:cubicBezTo>
                      <a:cubicBezTo>
                        <a:pt x="42" y="8"/>
                        <a:pt x="47" y="6"/>
                        <a:pt x="53" y="10"/>
                      </a:cubicBezTo>
                      <a:cubicBezTo>
                        <a:pt x="54" y="11"/>
                        <a:pt x="55" y="11"/>
                        <a:pt x="57" y="12"/>
                      </a:cubicBezTo>
                      <a:cubicBezTo>
                        <a:pt x="59" y="13"/>
                        <a:pt x="61" y="12"/>
                        <a:pt x="63" y="10"/>
                      </a:cubicBezTo>
                      <a:cubicBezTo>
                        <a:pt x="65" y="8"/>
                        <a:pt x="64" y="6"/>
                        <a:pt x="62" y="4"/>
                      </a:cubicBezTo>
                      <a:cubicBezTo>
                        <a:pt x="61" y="3"/>
                        <a:pt x="61" y="2"/>
                        <a:pt x="62" y="0"/>
                      </a:cubicBezTo>
                      <a:cubicBezTo>
                        <a:pt x="62" y="0"/>
                        <a:pt x="63" y="0"/>
                        <a:pt x="64" y="0"/>
                      </a:cubicBezTo>
                      <a:cubicBezTo>
                        <a:pt x="65" y="0"/>
                        <a:pt x="66" y="0"/>
                        <a:pt x="67" y="0"/>
                      </a:cubicBezTo>
                      <a:cubicBezTo>
                        <a:pt x="69" y="1"/>
                        <a:pt x="72" y="1"/>
                        <a:pt x="74" y="1"/>
                      </a:cubicBezTo>
                      <a:cubicBezTo>
                        <a:pt x="73" y="11"/>
                        <a:pt x="69" y="19"/>
                        <a:pt x="62" y="25"/>
                      </a:cubicBezTo>
                      <a:cubicBezTo>
                        <a:pt x="56" y="29"/>
                        <a:pt x="51" y="35"/>
                        <a:pt x="48" y="41"/>
                      </a:cubicBezTo>
                      <a:cubicBezTo>
                        <a:pt x="44" y="49"/>
                        <a:pt x="36" y="51"/>
                        <a:pt x="28" y="54"/>
                      </a:cubicBezTo>
                      <a:cubicBezTo>
                        <a:pt x="21" y="57"/>
                        <a:pt x="13" y="56"/>
                        <a:pt x="5" y="53"/>
                      </a:cubicBezTo>
                      <a:cubicBezTo>
                        <a:pt x="5" y="53"/>
                        <a:pt x="4" y="52"/>
                        <a:pt x="3" y="52"/>
                      </a:cubicBezTo>
                      <a:cubicBezTo>
                        <a:pt x="2" y="50"/>
                        <a:pt x="2" y="48"/>
                        <a:pt x="1" y="46"/>
                      </a:cubicBezTo>
                      <a:cubicBezTo>
                        <a:pt x="0" y="41"/>
                        <a:pt x="4" y="37"/>
                        <a:pt x="9" y="38"/>
                      </a:cubicBezTo>
                      <a:cubicBezTo>
                        <a:pt x="12" y="39"/>
                        <a:pt x="13" y="38"/>
                        <a:pt x="15" y="38"/>
                      </a:cubicBezTo>
                      <a:cubicBezTo>
                        <a:pt x="16" y="37"/>
                        <a:pt x="19" y="37"/>
                        <a:pt x="19" y="36"/>
                      </a:cubicBezTo>
                      <a:cubicBezTo>
                        <a:pt x="19" y="33"/>
                        <a:pt x="17" y="33"/>
                        <a:pt x="15" y="33"/>
                      </a:cubicBezTo>
                      <a:cubicBezTo>
                        <a:pt x="11" y="32"/>
                        <a:pt x="11" y="29"/>
                        <a:pt x="13" y="27"/>
                      </a:cubicBezTo>
                      <a:cubicBezTo>
                        <a:pt x="15" y="24"/>
                        <a:pt x="18" y="22"/>
                        <a:pt x="21" y="19"/>
                      </a:cubicBezTo>
                      <a:close/>
                    </a:path>
                  </a:pathLst>
                </a:custGeom>
                <a:solidFill>
                  <a:srgbClr val="7597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9" name="Freeform 80"/>
                <p:cNvSpPr/>
                <p:nvPr/>
              </p:nvSpPr>
              <p:spPr bwMode="auto">
                <a:xfrm>
                  <a:off x="6030" y="2477"/>
                  <a:ext cx="162" cy="211"/>
                </a:xfrm>
                <a:custGeom>
                  <a:avLst/>
                  <a:gdLst>
                    <a:gd name="T0" fmla="*/ 3 w 68"/>
                    <a:gd name="T1" fmla="*/ 0 h 89"/>
                    <a:gd name="T2" fmla="*/ 12 w 68"/>
                    <a:gd name="T3" fmla="*/ 6 h 89"/>
                    <a:gd name="T4" fmla="*/ 12 w 68"/>
                    <a:gd name="T5" fmla="*/ 6 h 89"/>
                    <a:gd name="T6" fmla="*/ 18 w 68"/>
                    <a:gd name="T7" fmla="*/ 16 h 89"/>
                    <a:gd name="T8" fmla="*/ 28 w 68"/>
                    <a:gd name="T9" fmla="*/ 31 h 89"/>
                    <a:gd name="T10" fmla="*/ 32 w 68"/>
                    <a:gd name="T11" fmla="*/ 24 h 89"/>
                    <a:gd name="T12" fmla="*/ 30 w 68"/>
                    <a:gd name="T13" fmla="*/ 19 h 89"/>
                    <a:gd name="T14" fmla="*/ 29 w 68"/>
                    <a:gd name="T15" fmla="*/ 17 h 89"/>
                    <a:gd name="T16" fmla="*/ 41 w 68"/>
                    <a:gd name="T17" fmla="*/ 14 h 89"/>
                    <a:gd name="T18" fmla="*/ 46 w 68"/>
                    <a:gd name="T19" fmla="*/ 22 h 89"/>
                    <a:gd name="T20" fmla="*/ 49 w 68"/>
                    <a:gd name="T21" fmla="*/ 25 h 89"/>
                    <a:gd name="T22" fmla="*/ 54 w 68"/>
                    <a:gd name="T23" fmla="*/ 26 h 89"/>
                    <a:gd name="T24" fmla="*/ 51 w 68"/>
                    <a:gd name="T25" fmla="*/ 30 h 89"/>
                    <a:gd name="T26" fmla="*/ 20 w 68"/>
                    <a:gd name="T27" fmla="*/ 41 h 89"/>
                    <a:gd name="T28" fmla="*/ 20 w 68"/>
                    <a:gd name="T29" fmla="*/ 42 h 89"/>
                    <a:gd name="T30" fmla="*/ 21 w 68"/>
                    <a:gd name="T31" fmla="*/ 41 h 89"/>
                    <a:gd name="T32" fmla="*/ 62 w 68"/>
                    <a:gd name="T33" fmla="*/ 41 h 89"/>
                    <a:gd name="T34" fmla="*/ 63 w 68"/>
                    <a:gd name="T35" fmla="*/ 42 h 89"/>
                    <a:gd name="T36" fmla="*/ 68 w 68"/>
                    <a:gd name="T37" fmla="*/ 48 h 89"/>
                    <a:gd name="T38" fmla="*/ 63 w 68"/>
                    <a:gd name="T39" fmla="*/ 55 h 89"/>
                    <a:gd name="T40" fmla="*/ 51 w 68"/>
                    <a:gd name="T41" fmla="*/ 64 h 89"/>
                    <a:gd name="T42" fmla="*/ 48 w 68"/>
                    <a:gd name="T43" fmla="*/ 71 h 89"/>
                    <a:gd name="T44" fmla="*/ 52 w 68"/>
                    <a:gd name="T45" fmla="*/ 75 h 89"/>
                    <a:gd name="T46" fmla="*/ 55 w 68"/>
                    <a:gd name="T47" fmla="*/ 82 h 89"/>
                    <a:gd name="T48" fmla="*/ 55 w 68"/>
                    <a:gd name="T49" fmla="*/ 83 h 89"/>
                    <a:gd name="T50" fmla="*/ 49 w 68"/>
                    <a:gd name="T51" fmla="*/ 89 h 89"/>
                    <a:gd name="T52" fmla="*/ 41 w 68"/>
                    <a:gd name="T53" fmla="*/ 76 h 89"/>
                    <a:gd name="T54" fmla="*/ 26 w 68"/>
                    <a:gd name="T55" fmla="*/ 70 h 89"/>
                    <a:gd name="T56" fmla="*/ 26 w 68"/>
                    <a:gd name="T57" fmla="*/ 68 h 89"/>
                    <a:gd name="T58" fmla="*/ 27 w 68"/>
                    <a:gd name="T59" fmla="*/ 63 h 89"/>
                    <a:gd name="T60" fmla="*/ 25 w 68"/>
                    <a:gd name="T61" fmla="*/ 58 h 89"/>
                    <a:gd name="T62" fmla="*/ 17 w 68"/>
                    <a:gd name="T63" fmla="*/ 49 h 89"/>
                    <a:gd name="T64" fmla="*/ 12 w 68"/>
                    <a:gd name="T65" fmla="*/ 44 h 89"/>
                    <a:gd name="T66" fmla="*/ 10 w 68"/>
                    <a:gd name="T67" fmla="*/ 36 h 89"/>
                    <a:gd name="T68" fmla="*/ 11 w 68"/>
                    <a:gd name="T69" fmla="*/ 19 h 89"/>
                    <a:gd name="T70" fmla="*/ 8 w 68"/>
                    <a:gd name="T71" fmla="*/ 13 h 89"/>
                    <a:gd name="T72" fmla="*/ 2 w 68"/>
                    <a:gd name="T73" fmla="*/ 17 h 89"/>
                    <a:gd name="T74" fmla="*/ 0 w 68"/>
                    <a:gd name="T75" fmla="*/ 18 h 89"/>
                    <a:gd name="T76" fmla="*/ 3 w 68"/>
                    <a:gd name="T77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68" h="89">
                      <a:moveTo>
                        <a:pt x="3" y="0"/>
                      </a:moveTo>
                      <a:cubicBezTo>
                        <a:pt x="6" y="2"/>
                        <a:pt x="10" y="3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5" y="9"/>
                        <a:pt x="17" y="12"/>
                        <a:pt x="18" y="16"/>
                      </a:cubicBezTo>
                      <a:cubicBezTo>
                        <a:pt x="19" y="23"/>
                        <a:pt x="23" y="27"/>
                        <a:pt x="28" y="31"/>
                      </a:cubicBezTo>
                      <a:cubicBezTo>
                        <a:pt x="32" y="30"/>
                        <a:pt x="30" y="26"/>
                        <a:pt x="32" y="24"/>
                      </a:cubicBezTo>
                      <a:cubicBezTo>
                        <a:pt x="33" y="22"/>
                        <a:pt x="32" y="20"/>
                        <a:pt x="30" y="19"/>
                      </a:cubicBezTo>
                      <a:cubicBezTo>
                        <a:pt x="29" y="19"/>
                        <a:pt x="29" y="18"/>
                        <a:pt x="29" y="17"/>
                      </a:cubicBezTo>
                      <a:cubicBezTo>
                        <a:pt x="32" y="15"/>
                        <a:pt x="36" y="12"/>
                        <a:pt x="41" y="14"/>
                      </a:cubicBezTo>
                      <a:cubicBezTo>
                        <a:pt x="44" y="15"/>
                        <a:pt x="48" y="17"/>
                        <a:pt x="46" y="22"/>
                      </a:cubicBezTo>
                      <a:cubicBezTo>
                        <a:pt x="45" y="25"/>
                        <a:pt x="47" y="26"/>
                        <a:pt x="49" y="25"/>
                      </a:cubicBezTo>
                      <a:cubicBezTo>
                        <a:pt x="51" y="25"/>
                        <a:pt x="54" y="24"/>
                        <a:pt x="54" y="26"/>
                      </a:cubicBezTo>
                      <a:cubicBezTo>
                        <a:pt x="55" y="27"/>
                        <a:pt x="52" y="29"/>
                        <a:pt x="51" y="30"/>
                      </a:cubicBezTo>
                      <a:cubicBezTo>
                        <a:pt x="44" y="42"/>
                        <a:pt x="31" y="39"/>
                        <a:pt x="20" y="41"/>
                      </a:cubicBezTo>
                      <a:cubicBezTo>
                        <a:pt x="19" y="41"/>
                        <a:pt x="21" y="44"/>
                        <a:pt x="20" y="42"/>
                      </a:cubicBezTo>
                      <a:cubicBezTo>
                        <a:pt x="20" y="41"/>
                        <a:pt x="21" y="41"/>
                        <a:pt x="21" y="41"/>
                      </a:cubicBezTo>
                      <a:cubicBezTo>
                        <a:pt x="35" y="47"/>
                        <a:pt x="48" y="41"/>
                        <a:pt x="62" y="41"/>
                      </a:cubicBezTo>
                      <a:cubicBezTo>
                        <a:pt x="62" y="42"/>
                        <a:pt x="63" y="42"/>
                        <a:pt x="63" y="42"/>
                      </a:cubicBezTo>
                      <a:cubicBezTo>
                        <a:pt x="65" y="44"/>
                        <a:pt x="66" y="46"/>
                        <a:pt x="68" y="48"/>
                      </a:cubicBezTo>
                      <a:cubicBezTo>
                        <a:pt x="66" y="51"/>
                        <a:pt x="64" y="53"/>
                        <a:pt x="63" y="55"/>
                      </a:cubicBezTo>
                      <a:cubicBezTo>
                        <a:pt x="61" y="61"/>
                        <a:pt x="57" y="63"/>
                        <a:pt x="51" y="64"/>
                      </a:cubicBezTo>
                      <a:cubicBezTo>
                        <a:pt x="47" y="64"/>
                        <a:pt x="46" y="68"/>
                        <a:pt x="48" y="71"/>
                      </a:cubicBezTo>
                      <a:cubicBezTo>
                        <a:pt x="49" y="72"/>
                        <a:pt x="51" y="73"/>
                        <a:pt x="52" y="75"/>
                      </a:cubicBezTo>
                      <a:cubicBezTo>
                        <a:pt x="53" y="77"/>
                        <a:pt x="54" y="80"/>
                        <a:pt x="55" y="82"/>
                      </a:cubicBezTo>
                      <a:cubicBezTo>
                        <a:pt x="55" y="82"/>
                        <a:pt x="55" y="83"/>
                        <a:pt x="55" y="83"/>
                      </a:cubicBezTo>
                      <a:cubicBezTo>
                        <a:pt x="53" y="85"/>
                        <a:pt x="51" y="86"/>
                        <a:pt x="49" y="89"/>
                      </a:cubicBezTo>
                      <a:cubicBezTo>
                        <a:pt x="48" y="83"/>
                        <a:pt x="47" y="78"/>
                        <a:pt x="41" y="76"/>
                      </a:cubicBezTo>
                      <a:cubicBezTo>
                        <a:pt x="36" y="74"/>
                        <a:pt x="33" y="67"/>
                        <a:pt x="26" y="70"/>
                      </a:cubicBezTo>
                      <a:cubicBezTo>
                        <a:pt x="26" y="69"/>
                        <a:pt x="26" y="68"/>
                        <a:pt x="26" y="68"/>
                      </a:cubicBezTo>
                      <a:cubicBezTo>
                        <a:pt x="27" y="66"/>
                        <a:pt x="29" y="65"/>
                        <a:pt x="27" y="63"/>
                      </a:cubicBezTo>
                      <a:cubicBezTo>
                        <a:pt x="26" y="62"/>
                        <a:pt x="26" y="59"/>
                        <a:pt x="25" y="58"/>
                      </a:cubicBezTo>
                      <a:cubicBezTo>
                        <a:pt x="23" y="55"/>
                        <a:pt x="20" y="52"/>
                        <a:pt x="17" y="49"/>
                      </a:cubicBezTo>
                      <a:cubicBezTo>
                        <a:pt x="21" y="43"/>
                        <a:pt x="14" y="46"/>
                        <a:pt x="12" y="44"/>
                      </a:cubicBezTo>
                      <a:cubicBezTo>
                        <a:pt x="9" y="42"/>
                        <a:pt x="8" y="41"/>
                        <a:pt x="10" y="36"/>
                      </a:cubicBezTo>
                      <a:cubicBezTo>
                        <a:pt x="13" y="31"/>
                        <a:pt x="13" y="25"/>
                        <a:pt x="11" y="19"/>
                      </a:cubicBezTo>
                      <a:cubicBezTo>
                        <a:pt x="10" y="17"/>
                        <a:pt x="12" y="14"/>
                        <a:pt x="8" y="13"/>
                      </a:cubicBezTo>
                      <a:cubicBezTo>
                        <a:pt x="5" y="12"/>
                        <a:pt x="4" y="14"/>
                        <a:pt x="2" y="17"/>
                      </a:cubicBezTo>
                      <a:cubicBezTo>
                        <a:pt x="2" y="17"/>
                        <a:pt x="1" y="18"/>
                        <a:pt x="0" y="18"/>
                      </a:cubicBezTo>
                      <a:cubicBezTo>
                        <a:pt x="1" y="12"/>
                        <a:pt x="2" y="6"/>
                        <a:pt x="3" y="0"/>
                      </a:cubicBezTo>
                      <a:close/>
                    </a:path>
                  </a:pathLst>
                </a:custGeom>
                <a:solidFill>
                  <a:srgbClr val="7A9D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0" name="Freeform 81"/>
                <p:cNvSpPr/>
                <p:nvPr/>
              </p:nvSpPr>
              <p:spPr bwMode="auto">
                <a:xfrm>
                  <a:off x="6979" y="2491"/>
                  <a:ext cx="282" cy="169"/>
                </a:xfrm>
                <a:custGeom>
                  <a:avLst/>
                  <a:gdLst>
                    <a:gd name="T0" fmla="*/ 19 w 119"/>
                    <a:gd name="T1" fmla="*/ 0 h 71"/>
                    <a:gd name="T2" fmla="*/ 23 w 119"/>
                    <a:gd name="T3" fmla="*/ 8 h 71"/>
                    <a:gd name="T4" fmla="*/ 29 w 119"/>
                    <a:gd name="T5" fmla="*/ 25 h 71"/>
                    <a:gd name="T6" fmla="*/ 39 w 119"/>
                    <a:gd name="T7" fmla="*/ 35 h 71"/>
                    <a:gd name="T8" fmla="*/ 54 w 119"/>
                    <a:gd name="T9" fmla="*/ 46 h 71"/>
                    <a:gd name="T10" fmla="*/ 67 w 119"/>
                    <a:gd name="T11" fmla="*/ 46 h 71"/>
                    <a:gd name="T12" fmla="*/ 79 w 119"/>
                    <a:gd name="T13" fmla="*/ 33 h 71"/>
                    <a:gd name="T14" fmla="*/ 114 w 119"/>
                    <a:gd name="T15" fmla="*/ 9 h 71"/>
                    <a:gd name="T16" fmla="*/ 115 w 119"/>
                    <a:gd name="T17" fmla="*/ 9 h 71"/>
                    <a:gd name="T18" fmla="*/ 118 w 119"/>
                    <a:gd name="T19" fmla="*/ 9 h 71"/>
                    <a:gd name="T20" fmla="*/ 118 w 119"/>
                    <a:gd name="T21" fmla="*/ 12 h 71"/>
                    <a:gd name="T22" fmla="*/ 118 w 119"/>
                    <a:gd name="T23" fmla="*/ 13 h 71"/>
                    <a:gd name="T24" fmla="*/ 114 w 119"/>
                    <a:gd name="T25" fmla="*/ 15 h 71"/>
                    <a:gd name="T26" fmla="*/ 112 w 119"/>
                    <a:gd name="T27" fmla="*/ 16 h 71"/>
                    <a:gd name="T28" fmla="*/ 103 w 119"/>
                    <a:gd name="T29" fmla="*/ 24 h 71"/>
                    <a:gd name="T30" fmla="*/ 98 w 119"/>
                    <a:gd name="T31" fmla="*/ 30 h 71"/>
                    <a:gd name="T32" fmla="*/ 76 w 119"/>
                    <a:gd name="T33" fmla="*/ 55 h 71"/>
                    <a:gd name="T34" fmla="*/ 73 w 119"/>
                    <a:gd name="T35" fmla="*/ 57 h 71"/>
                    <a:gd name="T36" fmla="*/ 70 w 119"/>
                    <a:gd name="T37" fmla="*/ 58 h 71"/>
                    <a:gd name="T38" fmla="*/ 69 w 119"/>
                    <a:gd name="T39" fmla="*/ 59 h 71"/>
                    <a:gd name="T40" fmla="*/ 70 w 119"/>
                    <a:gd name="T41" fmla="*/ 60 h 71"/>
                    <a:gd name="T42" fmla="*/ 70 w 119"/>
                    <a:gd name="T43" fmla="*/ 60 h 71"/>
                    <a:gd name="T44" fmla="*/ 73 w 119"/>
                    <a:gd name="T45" fmla="*/ 63 h 71"/>
                    <a:gd name="T46" fmla="*/ 73 w 119"/>
                    <a:gd name="T47" fmla="*/ 63 h 71"/>
                    <a:gd name="T48" fmla="*/ 70 w 119"/>
                    <a:gd name="T49" fmla="*/ 70 h 71"/>
                    <a:gd name="T50" fmla="*/ 63 w 119"/>
                    <a:gd name="T51" fmla="*/ 67 h 71"/>
                    <a:gd name="T52" fmla="*/ 53 w 119"/>
                    <a:gd name="T53" fmla="*/ 62 h 71"/>
                    <a:gd name="T54" fmla="*/ 0 w 119"/>
                    <a:gd name="T55" fmla="*/ 15 h 71"/>
                    <a:gd name="T56" fmla="*/ 19 w 119"/>
                    <a:gd name="T5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19" h="71">
                      <a:moveTo>
                        <a:pt x="19" y="0"/>
                      </a:moveTo>
                      <a:cubicBezTo>
                        <a:pt x="19" y="3"/>
                        <a:pt x="21" y="6"/>
                        <a:pt x="23" y="8"/>
                      </a:cubicBezTo>
                      <a:cubicBezTo>
                        <a:pt x="27" y="13"/>
                        <a:pt x="33" y="17"/>
                        <a:pt x="29" y="25"/>
                      </a:cubicBezTo>
                      <a:cubicBezTo>
                        <a:pt x="30" y="30"/>
                        <a:pt x="31" y="35"/>
                        <a:pt x="39" y="35"/>
                      </a:cubicBezTo>
                      <a:cubicBezTo>
                        <a:pt x="42" y="41"/>
                        <a:pt x="50" y="42"/>
                        <a:pt x="54" y="46"/>
                      </a:cubicBezTo>
                      <a:cubicBezTo>
                        <a:pt x="58" y="50"/>
                        <a:pt x="63" y="49"/>
                        <a:pt x="67" y="46"/>
                      </a:cubicBezTo>
                      <a:cubicBezTo>
                        <a:pt x="72" y="43"/>
                        <a:pt x="77" y="39"/>
                        <a:pt x="79" y="33"/>
                      </a:cubicBezTo>
                      <a:cubicBezTo>
                        <a:pt x="86" y="18"/>
                        <a:pt x="98" y="11"/>
                        <a:pt x="114" y="9"/>
                      </a:cubicBezTo>
                      <a:cubicBezTo>
                        <a:pt x="114" y="9"/>
                        <a:pt x="115" y="9"/>
                        <a:pt x="115" y="9"/>
                      </a:cubicBezTo>
                      <a:cubicBezTo>
                        <a:pt x="116" y="9"/>
                        <a:pt x="117" y="9"/>
                        <a:pt x="118" y="9"/>
                      </a:cubicBezTo>
                      <a:cubicBezTo>
                        <a:pt x="119" y="10"/>
                        <a:pt x="119" y="11"/>
                        <a:pt x="118" y="12"/>
                      </a:cubicBezTo>
                      <a:cubicBezTo>
                        <a:pt x="118" y="13"/>
                        <a:pt x="118" y="13"/>
                        <a:pt x="118" y="13"/>
                      </a:cubicBezTo>
                      <a:cubicBezTo>
                        <a:pt x="117" y="14"/>
                        <a:pt x="116" y="14"/>
                        <a:pt x="114" y="15"/>
                      </a:cubicBezTo>
                      <a:cubicBezTo>
                        <a:pt x="114" y="15"/>
                        <a:pt x="113" y="15"/>
                        <a:pt x="112" y="16"/>
                      </a:cubicBezTo>
                      <a:cubicBezTo>
                        <a:pt x="109" y="19"/>
                        <a:pt x="108" y="23"/>
                        <a:pt x="103" y="24"/>
                      </a:cubicBezTo>
                      <a:cubicBezTo>
                        <a:pt x="101" y="26"/>
                        <a:pt x="99" y="28"/>
                        <a:pt x="98" y="30"/>
                      </a:cubicBezTo>
                      <a:cubicBezTo>
                        <a:pt x="93" y="40"/>
                        <a:pt x="86" y="49"/>
                        <a:pt x="76" y="55"/>
                      </a:cubicBezTo>
                      <a:cubicBezTo>
                        <a:pt x="75" y="55"/>
                        <a:pt x="74" y="56"/>
                        <a:pt x="73" y="57"/>
                      </a:cubicBezTo>
                      <a:cubicBezTo>
                        <a:pt x="72" y="57"/>
                        <a:pt x="71" y="57"/>
                        <a:pt x="70" y="58"/>
                      </a:cubicBezTo>
                      <a:cubicBezTo>
                        <a:pt x="69" y="58"/>
                        <a:pt x="69" y="59"/>
                        <a:pt x="69" y="59"/>
                      </a:cubicBezTo>
                      <a:cubicBezTo>
                        <a:pt x="69" y="60"/>
                        <a:pt x="69" y="60"/>
                        <a:pt x="70" y="60"/>
                      </a:cubicBezTo>
                      <a:cubicBezTo>
                        <a:pt x="70" y="60"/>
                        <a:pt x="70" y="60"/>
                        <a:pt x="70" y="60"/>
                      </a:cubicBezTo>
                      <a:cubicBezTo>
                        <a:pt x="71" y="61"/>
                        <a:pt x="72" y="62"/>
                        <a:pt x="73" y="63"/>
                      </a:cubicBezTo>
                      <a:cubicBezTo>
                        <a:pt x="73" y="63"/>
                        <a:pt x="73" y="63"/>
                        <a:pt x="73" y="63"/>
                      </a:cubicBezTo>
                      <a:cubicBezTo>
                        <a:pt x="74" y="68"/>
                        <a:pt x="74" y="68"/>
                        <a:pt x="70" y="70"/>
                      </a:cubicBezTo>
                      <a:cubicBezTo>
                        <a:pt x="67" y="71"/>
                        <a:pt x="65" y="69"/>
                        <a:pt x="63" y="67"/>
                      </a:cubicBezTo>
                      <a:cubicBezTo>
                        <a:pt x="60" y="65"/>
                        <a:pt x="57" y="63"/>
                        <a:pt x="53" y="62"/>
                      </a:cubicBezTo>
                      <a:cubicBezTo>
                        <a:pt x="33" y="49"/>
                        <a:pt x="17" y="32"/>
                        <a:pt x="0" y="15"/>
                      </a:cubicBezTo>
                      <a:cubicBezTo>
                        <a:pt x="4" y="7"/>
                        <a:pt x="8" y="0"/>
                        <a:pt x="19" y="0"/>
                      </a:cubicBezTo>
                      <a:close/>
                    </a:path>
                  </a:pathLst>
                </a:custGeom>
                <a:solidFill>
                  <a:srgbClr val="919F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1" name="Freeform 82"/>
                <p:cNvSpPr/>
                <p:nvPr/>
              </p:nvSpPr>
              <p:spPr bwMode="auto">
                <a:xfrm>
                  <a:off x="7026" y="2294"/>
                  <a:ext cx="154" cy="169"/>
                </a:xfrm>
                <a:custGeom>
                  <a:avLst/>
                  <a:gdLst>
                    <a:gd name="T0" fmla="*/ 65 w 65"/>
                    <a:gd name="T1" fmla="*/ 3 h 71"/>
                    <a:gd name="T2" fmla="*/ 55 w 65"/>
                    <a:gd name="T3" fmla="*/ 7 h 71"/>
                    <a:gd name="T4" fmla="*/ 52 w 65"/>
                    <a:gd name="T5" fmla="*/ 36 h 71"/>
                    <a:gd name="T6" fmla="*/ 43 w 65"/>
                    <a:gd name="T7" fmla="*/ 34 h 71"/>
                    <a:gd name="T8" fmla="*/ 35 w 65"/>
                    <a:gd name="T9" fmla="*/ 33 h 71"/>
                    <a:gd name="T10" fmla="*/ 31 w 65"/>
                    <a:gd name="T11" fmla="*/ 28 h 71"/>
                    <a:gd name="T12" fmla="*/ 29 w 65"/>
                    <a:gd name="T13" fmla="*/ 44 h 71"/>
                    <a:gd name="T14" fmla="*/ 23 w 65"/>
                    <a:gd name="T15" fmla="*/ 45 h 71"/>
                    <a:gd name="T16" fmla="*/ 19 w 65"/>
                    <a:gd name="T17" fmla="*/ 50 h 71"/>
                    <a:gd name="T18" fmla="*/ 11 w 65"/>
                    <a:gd name="T19" fmla="*/ 62 h 71"/>
                    <a:gd name="T20" fmla="*/ 5 w 65"/>
                    <a:gd name="T21" fmla="*/ 71 h 71"/>
                    <a:gd name="T22" fmla="*/ 7 w 65"/>
                    <a:gd name="T23" fmla="*/ 43 h 71"/>
                    <a:gd name="T24" fmla="*/ 7 w 65"/>
                    <a:gd name="T25" fmla="*/ 26 h 71"/>
                    <a:gd name="T26" fmla="*/ 7 w 65"/>
                    <a:gd name="T27" fmla="*/ 22 h 71"/>
                    <a:gd name="T28" fmla="*/ 17 w 65"/>
                    <a:gd name="T29" fmla="*/ 15 h 71"/>
                    <a:gd name="T30" fmla="*/ 65 w 65"/>
                    <a:gd name="T31" fmla="*/ 0 h 71"/>
                    <a:gd name="T32" fmla="*/ 65 w 65"/>
                    <a:gd name="T33" fmla="*/ 3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71">
                      <a:moveTo>
                        <a:pt x="65" y="3"/>
                      </a:moveTo>
                      <a:cubicBezTo>
                        <a:pt x="62" y="4"/>
                        <a:pt x="59" y="5"/>
                        <a:pt x="55" y="7"/>
                      </a:cubicBezTo>
                      <a:cubicBezTo>
                        <a:pt x="56" y="17"/>
                        <a:pt x="57" y="27"/>
                        <a:pt x="52" y="36"/>
                      </a:cubicBezTo>
                      <a:cubicBezTo>
                        <a:pt x="49" y="36"/>
                        <a:pt x="48" y="28"/>
                        <a:pt x="43" y="34"/>
                      </a:cubicBezTo>
                      <a:cubicBezTo>
                        <a:pt x="41" y="36"/>
                        <a:pt x="37" y="36"/>
                        <a:pt x="35" y="33"/>
                      </a:cubicBezTo>
                      <a:cubicBezTo>
                        <a:pt x="33" y="32"/>
                        <a:pt x="33" y="30"/>
                        <a:pt x="31" y="28"/>
                      </a:cubicBezTo>
                      <a:cubicBezTo>
                        <a:pt x="27" y="34"/>
                        <a:pt x="30" y="40"/>
                        <a:pt x="29" y="44"/>
                      </a:cubicBezTo>
                      <a:cubicBezTo>
                        <a:pt x="26" y="46"/>
                        <a:pt x="24" y="37"/>
                        <a:pt x="23" y="45"/>
                      </a:cubicBezTo>
                      <a:cubicBezTo>
                        <a:pt x="23" y="47"/>
                        <a:pt x="22" y="50"/>
                        <a:pt x="19" y="50"/>
                      </a:cubicBezTo>
                      <a:cubicBezTo>
                        <a:pt x="13" y="52"/>
                        <a:pt x="11" y="55"/>
                        <a:pt x="11" y="62"/>
                      </a:cubicBezTo>
                      <a:cubicBezTo>
                        <a:pt x="10" y="65"/>
                        <a:pt x="9" y="69"/>
                        <a:pt x="5" y="71"/>
                      </a:cubicBezTo>
                      <a:cubicBezTo>
                        <a:pt x="0" y="61"/>
                        <a:pt x="4" y="52"/>
                        <a:pt x="7" y="43"/>
                      </a:cubicBezTo>
                      <a:cubicBezTo>
                        <a:pt x="11" y="37"/>
                        <a:pt x="9" y="32"/>
                        <a:pt x="7" y="26"/>
                      </a:cubicBezTo>
                      <a:cubicBezTo>
                        <a:pt x="7" y="25"/>
                        <a:pt x="7" y="24"/>
                        <a:pt x="7" y="22"/>
                      </a:cubicBezTo>
                      <a:cubicBezTo>
                        <a:pt x="8" y="16"/>
                        <a:pt x="13" y="17"/>
                        <a:pt x="17" y="15"/>
                      </a:cubicBezTo>
                      <a:cubicBezTo>
                        <a:pt x="33" y="9"/>
                        <a:pt x="49" y="4"/>
                        <a:pt x="65" y="0"/>
                      </a:cubicBezTo>
                      <a:cubicBezTo>
                        <a:pt x="65" y="1"/>
                        <a:pt x="65" y="2"/>
                        <a:pt x="65" y="3"/>
                      </a:cubicBezTo>
                      <a:close/>
                    </a:path>
                  </a:pathLst>
                </a:custGeom>
                <a:solidFill>
                  <a:srgbClr val="B5C0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2" name="Freeform 83"/>
                <p:cNvSpPr/>
                <p:nvPr/>
              </p:nvSpPr>
              <p:spPr bwMode="auto">
                <a:xfrm>
                  <a:off x="6557" y="3075"/>
                  <a:ext cx="175" cy="114"/>
                </a:xfrm>
                <a:custGeom>
                  <a:avLst/>
                  <a:gdLst>
                    <a:gd name="T0" fmla="*/ 35 w 74"/>
                    <a:gd name="T1" fmla="*/ 27 h 48"/>
                    <a:gd name="T2" fmla="*/ 21 w 74"/>
                    <a:gd name="T3" fmla="*/ 37 h 48"/>
                    <a:gd name="T4" fmla="*/ 9 w 74"/>
                    <a:gd name="T5" fmla="*/ 48 h 48"/>
                    <a:gd name="T6" fmla="*/ 4 w 74"/>
                    <a:gd name="T7" fmla="*/ 45 h 48"/>
                    <a:gd name="T8" fmla="*/ 1 w 74"/>
                    <a:gd name="T9" fmla="*/ 27 h 48"/>
                    <a:gd name="T10" fmla="*/ 3 w 74"/>
                    <a:gd name="T11" fmla="*/ 24 h 48"/>
                    <a:gd name="T12" fmla="*/ 9 w 74"/>
                    <a:gd name="T13" fmla="*/ 26 h 48"/>
                    <a:gd name="T14" fmla="*/ 32 w 74"/>
                    <a:gd name="T15" fmla="*/ 5 h 48"/>
                    <a:gd name="T16" fmla="*/ 47 w 74"/>
                    <a:gd name="T17" fmla="*/ 5 h 48"/>
                    <a:gd name="T18" fmla="*/ 55 w 74"/>
                    <a:gd name="T19" fmla="*/ 6 h 48"/>
                    <a:gd name="T20" fmla="*/ 70 w 74"/>
                    <a:gd name="T21" fmla="*/ 1 h 48"/>
                    <a:gd name="T22" fmla="*/ 74 w 74"/>
                    <a:gd name="T23" fmla="*/ 2 h 48"/>
                    <a:gd name="T24" fmla="*/ 45 w 74"/>
                    <a:gd name="T25" fmla="*/ 17 h 48"/>
                    <a:gd name="T26" fmla="*/ 35 w 74"/>
                    <a:gd name="T27" fmla="*/ 27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48">
                      <a:moveTo>
                        <a:pt x="35" y="27"/>
                      </a:moveTo>
                      <a:cubicBezTo>
                        <a:pt x="29" y="28"/>
                        <a:pt x="25" y="33"/>
                        <a:pt x="21" y="37"/>
                      </a:cubicBezTo>
                      <a:cubicBezTo>
                        <a:pt x="17" y="41"/>
                        <a:pt x="13" y="45"/>
                        <a:pt x="9" y="48"/>
                      </a:cubicBezTo>
                      <a:cubicBezTo>
                        <a:pt x="7" y="47"/>
                        <a:pt x="4" y="48"/>
                        <a:pt x="4" y="45"/>
                      </a:cubicBezTo>
                      <a:cubicBezTo>
                        <a:pt x="2" y="39"/>
                        <a:pt x="1" y="33"/>
                        <a:pt x="1" y="27"/>
                      </a:cubicBezTo>
                      <a:cubicBezTo>
                        <a:pt x="0" y="26"/>
                        <a:pt x="2" y="25"/>
                        <a:pt x="3" y="24"/>
                      </a:cubicBezTo>
                      <a:cubicBezTo>
                        <a:pt x="5" y="26"/>
                        <a:pt x="6" y="30"/>
                        <a:pt x="9" y="26"/>
                      </a:cubicBezTo>
                      <a:cubicBezTo>
                        <a:pt x="15" y="17"/>
                        <a:pt x="25" y="12"/>
                        <a:pt x="32" y="5"/>
                      </a:cubicBezTo>
                      <a:cubicBezTo>
                        <a:pt x="36" y="1"/>
                        <a:pt x="43" y="1"/>
                        <a:pt x="47" y="5"/>
                      </a:cubicBezTo>
                      <a:cubicBezTo>
                        <a:pt x="50" y="8"/>
                        <a:pt x="52" y="7"/>
                        <a:pt x="55" y="6"/>
                      </a:cubicBezTo>
                      <a:cubicBezTo>
                        <a:pt x="60" y="4"/>
                        <a:pt x="65" y="2"/>
                        <a:pt x="70" y="1"/>
                      </a:cubicBezTo>
                      <a:cubicBezTo>
                        <a:pt x="71" y="0"/>
                        <a:pt x="73" y="2"/>
                        <a:pt x="74" y="2"/>
                      </a:cubicBezTo>
                      <a:cubicBezTo>
                        <a:pt x="64" y="7"/>
                        <a:pt x="55" y="12"/>
                        <a:pt x="45" y="17"/>
                      </a:cubicBezTo>
                      <a:cubicBezTo>
                        <a:pt x="41" y="19"/>
                        <a:pt x="36" y="21"/>
                        <a:pt x="35" y="27"/>
                      </a:cubicBezTo>
                      <a:close/>
                    </a:path>
                  </a:pathLst>
                </a:custGeom>
                <a:solidFill>
                  <a:srgbClr val="AEB8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3" name="Freeform 84"/>
                <p:cNvSpPr/>
                <p:nvPr/>
              </p:nvSpPr>
              <p:spPr bwMode="auto">
                <a:xfrm>
                  <a:off x="7408" y="3229"/>
                  <a:ext cx="223" cy="107"/>
                </a:xfrm>
                <a:custGeom>
                  <a:avLst/>
                  <a:gdLst>
                    <a:gd name="T0" fmla="*/ 8 w 94"/>
                    <a:gd name="T1" fmla="*/ 1 h 45"/>
                    <a:gd name="T2" fmla="*/ 15 w 94"/>
                    <a:gd name="T3" fmla="*/ 11 h 45"/>
                    <a:gd name="T4" fmla="*/ 30 w 94"/>
                    <a:gd name="T5" fmla="*/ 18 h 45"/>
                    <a:gd name="T6" fmla="*/ 59 w 94"/>
                    <a:gd name="T7" fmla="*/ 24 h 45"/>
                    <a:gd name="T8" fmla="*/ 77 w 94"/>
                    <a:gd name="T9" fmla="*/ 31 h 45"/>
                    <a:gd name="T10" fmla="*/ 94 w 94"/>
                    <a:gd name="T11" fmla="*/ 45 h 45"/>
                    <a:gd name="T12" fmla="*/ 74 w 94"/>
                    <a:gd name="T13" fmla="*/ 38 h 45"/>
                    <a:gd name="T14" fmla="*/ 63 w 94"/>
                    <a:gd name="T15" fmla="*/ 34 h 45"/>
                    <a:gd name="T16" fmla="*/ 37 w 94"/>
                    <a:gd name="T17" fmla="*/ 31 h 45"/>
                    <a:gd name="T18" fmla="*/ 30 w 94"/>
                    <a:gd name="T19" fmla="*/ 33 h 45"/>
                    <a:gd name="T20" fmla="*/ 30 w 94"/>
                    <a:gd name="T21" fmla="*/ 33 h 45"/>
                    <a:gd name="T22" fmla="*/ 27 w 94"/>
                    <a:gd name="T23" fmla="*/ 31 h 45"/>
                    <a:gd name="T24" fmla="*/ 6 w 94"/>
                    <a:gd name="T25" fmla="*/ 15 h 45"/>
                    <a:gd name="T26" fmla="*/ 0 w 94"/>
                    <a:gd name="T27" fmla="*/ 9 h 45"/>
                    <a:gd name="T28" fmla="*/ 8 w 94"/>
                    <a:gd name="T29" fmla="*/ 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4" h="45">
                      <a:moveTo>
                        <a:pt x="8" y="1"/>
                      </a:moveTo>
                      <a:cubicBezTo>
                        <a:pt x="9" y="6"/>
                        <a:pt x="12" y="9"/>
                        <a:pt x="15" y="11"/>
                      </a:cubicBezTo>
                      <a:cubicBezTo>
                        <a:pt x="20" y="14"/>
                        <a:pt x="25" y="17"/>
                        <a:pt x="30" y="18"/>
                      </a:cubicBezTo>
                      <a:cubicBezTo>
                        <a:pt x="40" y="21"/>
                        <a:pt x="50" y="23"/>
                        <a:pt x="59" y="24"/>
                      </a:cubicBezTo>
                      <a:cubicBezTo>
                        <a:pt x="66" y="25"/>
                        <a:pt x="72" y="27"/>
                        <a:pt x="77" y="31"/>
                      </a:cubicBezTo>
                      <a:cubicBezTo>
                        <a:pt x="82" y="35"/>
                        <a:pt x="90" y="37"/>
                        <a:pt x="94" y="45"/>
                      </a:cubicBezTo>
                      <a:cubicBezTo>
                        <a:pt x="87" y="42"/>
                        <a:pt x="80" y="43"/>
                        <a:pt x="74" y="38"/>
                      </a:cubicBezTo>
                      <a:cubicBezTo>
                        <a:pt x="71" y="36"/>
                        <a:pt x="67" y="34"/>
                        <a:pt x="63" y="34"/>
                      </a:cubicBezTo>
                      <a:cubicBezTo>
                        <a:pt x="54" y="33"/>
                        <a:pt x="45" y="34"/>
                        <a:pt x="37" y="31"/>
                      </a:cubicBezTo>
                      <a:cubicBezTo>
                        <a:pt x="35" y="31"/>
                        <a:pt x="32" y="32"/>
                        <a:pt x="30" y="33"/>
                      </a:cubicBezTo>
                      <a:cubicBezTo>
                        <a:pt x="30" y="33"/>
                        <a:pt x="30" y="33"/>
                        <a:pt x="30" y="33"/>
                      </a:cubicBezTo>
                      <a:cubicBezTo>
                        <a:pt x="29" y="32"/>
                        <a:pt x="28" y="32"/>
                        <a:pt x="27" y="31"/>
                      </a:cubicBezTo>
                      <a:cubicBezTo>
                        <a:pt x="20" y="25"/>
                        <a:pt x="13" y="20"/>
                        <a:pt x="6" y="15"/>
                      </a:cubicBezTo>
                      <a:cubicBezTo>
                        <a:pt x="3" y="14"/>
                        <a:pt x="1" y="12"/>
                        <a:pt x="0" y="9"/>
                      </a:cubicBezTo>
                      <a:cubicBezTo>
                        <a:pt x="2" y="5"/>
                        <a:pt x="2" y="0"/>
                        <a:pt x="8" y="1"/>
                      </a:cubicBezTo>
                      <a:close/>
                    </a:path>
                  </a:pathLst>
                </a:custGeom>
                <a:solidFill>
                  <a:srgbClr val="C3B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4" name="Freeform 85"/>
                <p:cNvSpPr/>
                <p:nvPr/>
              </p:nvSpPr>
              <p:spPr bwMode="auto">
                <a:xfrm>
                  <a:off x="7398" y="2541"/>
                  <a:ext cx="64" cy="128"/>
                </a:xfrm>
                <a:custGeom>
                  <a:avLst/>
                  <a:gdLst>
                    <a:gd name="T0" fmla="*/ 27 w 27"/>
                    <a:gd name="T1" fmla="*/ 31 h 54"/>
                    <a:gd name="T2" fmla="*/ 17 w 27"/>
                    <a:gd name="T3" fmla="*/ 44 h 54"/>
                    <a:gd name="T4" fmla="*/ 14 w 27"/>
                    <a:gd name="T5" fmla="*/ 47 h 54"/>
                    <a:gd name="T6" fmla="*/ 4 w 27"/>
                    <a:gd name="T7" fmla="*/ 48 h 54"/>
                    <a:gd name="T8" fmla="*/ 1 w 27"/>
                    <a:gd name="T9" fmla="*/ 22 h 54"/>
                    <a:gd name="T10" fmla="*/ 10 w 27"/>
                    <a:gd name="T11" fmla="*/ 2 h 54"/>
                    <a:gd name="T12" fmla="*/ 14 w 27"/>
                    <a:gd name="T13" fmla="*/ 3 h 54"/>
                    <a:gd name="T14" fmla="*/ 27 w 27"/>
                    <a:gd name="T15" fmla="*/ 31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" h="54">
                      <a:moveTo>
                        <a:pt x="27" y="31"/>
                      </a:moveTo>
                      <a:cubicBezTo>
                        <a:pt x="25" y="36"/>
                        <a:pt x="24" y="43"/>
                        <a:pt x="17" y="44"/>
                      </a:cubicBezTo>
                      <a:cubicBezTo>
                        <a:pt x="16" y="44"/>
                        <a:pt x="14" y="46"/>
                        <a:pt x="14" y="47"/>
                      </a:cubicBezTo>
                      <a:cubicBezTo>
                        <a:pt x="9" y="54"/>
                        <a:pt x="9" y="54"/>
                        <a:pt x="4" y="48"/>
                      </a:cubicBezTo>
                      <a:cubicBezTo>
                        <a:pt x="2" y="39"/>
                        <a:pt x="0" y="31"/>
                        <a:pt x="1" y="22"/>
                      </a:cubicBezTo>
                      <a:cubicBezTo>
                        <a:pt x="2" y="14"/>
                        <a:pt x="4" y="7"/>
                        <a:pt x="10" y="2"/>
                      </a:cubicBezTo>
                      <a:cubicBezTo>
                        <a:pt x="11" y="0"/>
                        <a:pt x="14" y="1"/>
                        <a:pt x="14" y="3"/>
                      </a:cubicBezTo>
                      <a:cubicBezTo>
                        <a:pt x="16" y="14"/>
                        <a:pt x="22" y="22"/>
                        <a:pt x="27" y="31"/>
                      </a:cubicBezTo>
                      <a:close/>
                    </a:path>
                  </a:pathLst>
                </a:custGeom>
                <a:solidFill>
                  <a:srgbClr val="6E8A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5" name="Freeform 86"/>
                <p:cNvSpPr/>
                <p:nvPr/>
              </p:nvSpPr>
              <p:spPr bwMode="auto">
                <a:xfrm>
                  <a:off x="7834" y="2994"/>
                  <a:ext cx="88" cy="126"/>
                </a:xfrm>
                <a:custGeom>
                  <a:avLst/>
                  <a:gdLst>
                    <a:gd name="T0" fmla="*/ 29 w 37"/>
                    <a:gd name="T1" fmla="*/ 52 h 53"/>
                    <a:gd name="T2" fmla="*/ 25 w 37"/>
                    <a:gd name="T3" fmla="*/ 53 h 53"/>
                    <a:gd name="T4" fmla="*/ 23 w 37"/>
                    <a:gd name="T5" fmla="*/ 51 h 53"/>
                    <a:gd name="T6" fmla="*/ 0 w 37"/>
                    <a:gd name="T7" fmla="*/ 33 h 53"/>
                    <a:gd name="T8" fmla="*/ 13 w 37"/>
                    <a:gd name="T9" fmla="*/ 35 h 53"/>
                    <a:gd name="T10" fmla="*/ 24 w 37"/>
                    <a:gd name="T11" fmla="*/ 26 h 53"/>
                    <a:gd name="T12" fmla="*/ 20 w 37"/>
                    <a:gd name="T13" fmla="*/ 8 h 53"/>
                    <a:gd name="T14" fmla="*/ 17 w 37"/>
                    <a:gd name="T15" fmla="*/ 1 h 53"/>
                    <a:gd name="T16" fmla="*/ 30 w 37"/>
                    <a:gd name="T17" fmla="*/ 10 h 53"/>
                    <a:gd name="T18" fmla="*/ 35 w 37"/>
                    <a:gd name="T19" fmla="*/ 27 h 53"/>
                    <a:gd name="T20" fmla="*/ 29 w 37"/>
                    <a:gd name="T21" fmla="*/ 5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7" h="53">
                      <a:moveTo>
                        <a:pt x="29" y="52"/>
                      </a:moveTo>
                      <a:cubicBezTo>
                        <a:pt x="28" y="52"/>
                        <a:pt x="26" y="53"/>
                        <a:pt x="25" y="53"/>
                      </a:cubicBezTo>
                      <a:cubicBezTo>
                        <a:pt x="24" y="53"/>
                        <a:pt x="23" y="52"/>
                        <a:pt x="23" y="51"/>
                      </a:cubicBezTo>
                      <a:cubicBezTo>
                        <a:pt x="15" y="45"/>
                        <a:pt x="8" y="40"/>
                        <a:pt x="0" y="33"/>
                      </a:cubicBezTo>
                      <a:cubicBezTo>
                        <a:pt x="6" y="31"/>
                        <a:pt x="9" y="34"/>
                        <a:pt x="13" y="35"/>
                      </a:cubicBezTo>
                      <a:cubicBezTo>
                        <a:pt x="19" y="35"/>
                        <a:pt x="25" y="32"/>
                        <a:pt x="24" y="26"/>
                      </a:cubicBezTo>
                      <a:cubicBezTo>
                        <a:pt x="24" y="20"/>
                        <a:pt x="27" y="12"/>
                        <a:pt x="20" y="8"/>
                      </a:cubicBezTo>
                      <a:cubicBezTo>
                        <a:pt x="17" y="6"/>
                        <a:pt x="17" y="3"/>
                        <a:pt x="17" y="1"/>
                      </a:cubicBezTo>
                      <a:cubicBezTo>
                        <a:pt x="24" y="0"/>
                        <a:pt x="28" y="3"/>
                        <a:pt x="30" y="10"/>
                      </a:cubicBezTo>
                      <a:cubicBezTo>
                        <a:pt x="32" y="15"/>
                        <a:pt x="34" y="21"/>
                        <a:pt x="35" y="27"/>
                      </a:cubicBezTo>
                      <a:cubicBezTo>
                        <a:pt x="37" y="36"/>
                        <a:pt x="33" y="44"/>
                        <a:pt x="29" y="52"/>
                      </a:cubicBezTo>
                      <a:close/>
                    </a:path>
                  </a:pathLst>
                </a:custGeom>
                <a:solidFill>
                  <a:srgbClr val="E0D5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6" name="Freeform 87"/>
                <p:cNvSpPr/>
                <p:nvPr/>
              </p:nvSpPr>
              <p:spPr bwMode="auto">
                <a:xfrm>
                  <a:off x="7351" y="3193"/>
                  <a:ext cx="92" cy="60"/>
                </a:xfrm>
                <a:custGeom>
                  <a:avLst/>
                  <a:gdLst>
                    <a:gd name="T0" fmla="*/ 32 w 39"/>
                    <a:gd name="T1" fmla="*/ 16 h 25"/>
                    <a:gd name="T2" fmla="*/ 30 w 39"/>
                    <a:gd name="T3" fmla="*/ 20 h 25"/>
                    <a:gd name="T4" fmla="*/ 24 w 39"/>
                    <a:gd name="T5" fmla="*/ 24 h 25"/>
                    <a:gd name="T6" fmla="*/ 24 w 39"/>
                    <a:gd name="T7" fmla="*/ 24 h 25"/>
                    <a:gd name="T8" fmla="*/ 20 w 39"/>
                    <a:gd name="T9" fmla="*/ 22 h 25"/>
                    <a:gd name="T10" fmla="*/ 15 w 39"/>
                    <a:gd name="T11" fmla="*/ 19 h 25"/>
                    <a:gd name="T12" fmla="*/ 0 w 39"/>
                    <a:gd name="T13" fmla="*/ 13 h 25"/>
                    <a:gd name="T14" fmla="*/ 0 w 39"/>
                    <a:gd name="T15" fmla="*/ 13 h 25"/>
                    <a:gd name="T16" fmla="*/ 35 w 39"/>
                    <a:gd name="T17" fmla="*/ 2 h 25"/>
                    <a:gd name="T18" fmla="*/ 38 w 39"/>
                    <a:gd name="T19" fmla="*/ 6 h 25"/>
                    <a:gd name="T20" fmla="*/ 39 w 39"/>
                    <a:gd name="T21" fmla="*/ 6 h 25"/>
                    <a:gd name="T22" fmla="*/ 36 w 39"/>
                    <a:gd name="T23" fmla="*/ 10 h 25"/>
                    <a:gd name="T24" fmla="*/ 32 w 39"/>
                    <a:gd name="T25" fmla="*/ 1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25">
                      <a:moveTo>
                        <a:pt x="32" y="16"/>
                      </a:moveTo>
                      <a:cubicBezTo>
                        <a:pt x="32" y="17"/>
                        <a:pt x="30" y="19"/>
                        <a:pt x="30" y="20"/>
                      </a:cubicBezTo>
                      <a:cubicBezTo>
                        <a:pt x="30" y="25"/>
                        <a:pt x="27" y="24"/>
                        <a:pt x="24" y="24"/>
                      </a:cubicBezTo>
                      <a:cubicBezTo>
                        <a:pt x="24" y="24"/>
                        <a:pt x="24" y="24"/>
                        <a:pt x="24" y="24"/>
                      </a:cubicBezTo>
                      <a:cubicBezTo>
                        <a:pt x="23" y="23"/>
                        <a:pt x="21" y="22"/>
                        <a:pt x="20" y="22"/>
                      </a:cubicBezTo>
                      <a:cubicBezTo>
                        <a:pt x="18" y="21"/>
                        <a:pt x="17" y="20"/>
                        <a:pt x="15" y="19"/>
                      </a:cubicBezTo>
                      <a:cubicBezTo>
                        <a:pt x="11" y="14"/>
                        <a:pt x="2" y="22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11" y="7"/>
                        <a:pt x="23" y="6"/>
                        <a:pt x="35" y="2"/>
                      </a:cubicBezTo>
                      <a:cubicBezTo>
                        <a:pt x="39" y="0"/>
                        <a:pt x="38" y="4"/>
                        <a:pt x="38" y="6"/>
                      </a:cubicBezTo>
                      <a:cubicBezTo>
                        <a:pt x="39" y="6"/>
                        <a:pt x="39" y="6"/>
                        <a:pt x="39" y="6"/>
                      </a:cubicBezTo>
                      <a:cubicBezTo>
                        <a:pt x="38" y="7"/>
                        <a:pt x="37" y="8"/>
                        <a:pt x="36" y="10"/>
                      </a:cubicBezTo>
                      <a:cubicBezTo>
                        <a:pt x="35" y="12"/>
                        <a:pt x="34" y="14"/>
                        <a:pt x="32" y="16"/>
                      </a:cubicBezTo>
                      <a:close/>
                    </a:path>
                  </a:pathLst>
                </a:custGeom>
                <a:solidFill>
                  <a:srgbClr val="3D51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7" name="Freeform 88"/>
                <p:cNvSpPr/>
                <p:nvPr/>
              </p:nvSpPr>
              <p:spPr bwMode="auto">
                <a:xfrm>
                  <a:off x="7709" y="3257"/>
                  <a:ext cx="114" cy="72"/>
                </a:xfrm>
                <a:custGeom>
                  <a:avLst/>
                  <a:gdLst>
                    <a:gd name="T0" fmla="*/ 19 w 48"/>
                    <a:gd name="T1" fmla="*/ 30 h 30"/>
                    <a:gd name="T2" fmla="*/ 8 w 48"/>
                    <a:gd name="T3" fmla="*/ 22 h 30"/>
                    <a:gd name="T4" fmla="*/ 0 w 48"/>
                    <a:gd name="T5" fmla="*/ 14 h 30"/>
                    <a:gd name="T6" fmla="*/ 6 w 48"/>
                    <a:gd name="T7" fmla="*/ 15 h 30"/>
                    <a:gd name="T8" fmla="*/ 10 w 48"/>
                    <a:gd name="T9" fmla="*/ 17 h 30"/>
                    <a:gd name="T10" fmla="*/ 39 w 48"/>
                    <a:gd name="T11" fmla="*/ 3 h 30"/>
                    <a:gd name="T12" fmla="*/ 40 w 48"/>
                    <a:gd name="T13" fmla="*/ 1 h 30"/>
                    <a:gd name="T14" fmla="*/ 46 w 48"/>
                    <a:gd name="T15" fmla="*/ 0 h 30"/>
                    <a:gd name="T16" fmla="*/ 46 w 48"/>
                    <a:gd name="T17" fmla="*/ 7 h 30"/>
                    <a:gd name="T18" fmla="*/ 24 w 48"/>
                    <a:gd name="T19" fmla="*/ 25 h 30"/>
                    <a:gd name="T20" fmla="*/ 19 w 48"/>
                    <a:gd name="T21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8" h="30">
                      <a:moveTo>
                        <a:pt x="19" y="30"/>
                      </a:moveTo>
                      <a:cubicBezTo>
                        <a:pt x="15" y="27"/>
                        <a:pt x="13" y="23"/>
                        <a:pt x="8" y="22"/>
                      </a:cubicBezTo>
                      <a:cubicBezTo>
                        <a:pt x="4" y="20"/>
                        <a:pt x="2" y="18"/>
                        <a:pt x="0" y="14"/>
                      </a:cubicBezTo>
                      <a:cubicBezTo>
                        <a:pt x="2" y="13"/>
                        <a:pt x="4" y="14"/>
                        <a:pt x="6" y="15"/>
                      </a:cubicBezTo>
                      <a:cubicBezTo>
                        <a:pt x="7" y="15"/>
                        <a:pt x="9" y="16"/>
                        <a:pt x="10" y="17"/>
                      </a:cubicBezTo>
                      <a:cubicBezTo>
                        <a:pt x="27" y="22"/>
                        <a:pt x="32" y="18"/>
                        <a:pt x="39" y="3"/>
                      </a:cubicBezTo>
                      <a:cubicBezTo>
                        <a:pt x="39" y="2"/>
                        <a:pt x="40" y="1"/>
                        <a:pt x="40" y="1"/>
                      </a:cubicBezTo>
                      <a:cubicBezTo>
                        <a:pt x="42" y="0"/>
                        <a:pt x="44" y="0"/>
                        <a:pt x="46" y="0"/>
                      </a:cubicBezTo>
                      <a:cubicBezTo>
                        <a:pt x="48" y="2"/>
                        <a:pt x="48" y="4"/>
                        <a:pt x="46" y="7"/>
                      </a:cubicBezTo>
                      <a:cubicBezTo>
                        <a:pt x="41" y="15"/>
                        <a:pt x="34" y="22"/>
                        <a:pt x="24" y="25"/>
                      </a:cubicBezTo>
                      <a:cubicBezTo>
                        <a:pt x="22" y="26"/>
                        <a:pt x="20" y="28"/>
                        <a:pt x="19" y="30"/>
                      </a:cubicBezTo>
                      <a:close/>
                    </a:path>
                  </a:pathLst>
                </a:custGeom>
                <a:solidFill>
                  <a:srgbClr val="CFC3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8" name="Freeform 89"/>
                <p:cNvSpPr/>
                <p:nvPr/>
              </p:nvSpPr>
              <p:spPr bwMode="auto">
                <a:xfrm>
                  <a:off x="7590" y="3355"/>
                  <a:ext cx="116" cy="52"/>
                </a:xfrm>
                <a:custGeom>
                  <a:avLst/>
                  <a:gdLst>
                    <a:gd name="T0" fmla="*/ 0 w 49"/>
                    <a:gd name="T1" fmla="*/ 16 h 22"/>
                    <a:gd name="T2" fmla="*/ 12 w 49"/>
                    <a:gd name="T3" fmla="*/ 12 h 22"/>
                    <a:gd name="T4" fmla="*/ 31 w 49"/>
                    <a:gd name="T5" fmla="*/ 4 h 22"/>
                    <a:gd name="T6" fmla="*/ 49 w 49"/>
                    <a:gd name="T7" fmla="*/ 2 h 22"/>
                    <a:gd name="T8" fmla="*/ 48 w 49"/>
                    <a:gd name="T9" fmla="*/ 2 h 22"/>
                    <a:gd name="T10" fmla="*/ 45 w 49"/>
                    <a:gd name="T11" fmla="*/ 4 h 22"/>
                    <a:gd name="T12" fmla="*/ 26 w 49"/>
                    <a:gd name="T13" fmla="*/ 15 h 22"/>
                    <a:gd name="T14" fmla="*/ 0 w 49"/>
                    <a:gd name="T15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9" h="22">
                      <a:moveTo>
                        <a:pt x="0" y="16"/>
                      </a:moveTo>
                      <a:cubicBezTo>
                        <a:pt x="3" y="12"/>
                        <a:pt x="7" y="11"/>
                        <a:pt x="12" y="12"/>
                      </a:cubicBezTo>
                      <a:cubicBezTo>
                        <a:pt x="19" y="12"/>
                        <a:pt x="26" y="11"/>
                        <a:pt x="31" y="4"/>
                      </a:cubicBezTo>
                      <a:cubicBezTo>
                        <a:pt x="34" y="0"/>
                        <a:pt x="43" y="0"/>
                        <a:pt x="49" y="2"/>
                      </a:cubicBezTo>
                      <a:cubicBezTo>
                        <a:pt x="48" y="2"/>
                        <a:pt x="48" y="2"/>
                        <a:pt x="48" y="2"/>
                      </a:cubicBezTo>
                      <a:cubicBezTo>
                        <a:pt x="47" y="2"/>
                        <a:pt x="46" y="3"/>
                        <a:pt x="45" y="4"/>
                      </a:cubicBezTo>
                      <a:cubicBezTo>
                        <a:pt x="39" y="8"/>
                        <a:pt x="32" y="11"/>
                        <a:pt x="26" y="15"/>
                      </a:cubicBezTo>
                      <a:cubicBezTo>
                        <a:pt x="18" y="20"/>
                        <a:pt x="9" y="22"/>
                        <a:pt x="0" y="16"/>
                      </a:cubicBezTo>
                      <a:close/>
                    </a:path>
                  </a:pathLst>
                </a:custGeom>
                <a:solidFill>
                  <a:srgbClr val="D2C2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9" name="Freeform 90"/>
                <p:cNvSpPr/>
                <p:nvPr/>
              </p:nvSpPr>
              <p:spPr bwMode="auto">
                <a:xfrm>
                  <a:off x="7216" y="2216"/>
                  <a:ext cx="68" cy="40"/>
                </a:xfrm>
                <a:custGeom>
                  <a:avLst/>
                  <a:gdLst>
                    <a:gd name="T0" fmla="*/ 0 w 29"/>
                    <a:gd name="T1" fmla="*/ 9 h 17"/>
                    <a:gd name="T2" fmla="*/ 9 w 29"/>
                    <a:gd name="T3" fmla="*/ 2 h 17"/>
                    <a:gd name="T4" fmla="*/ 27 w 29"/>
                    <a:gd name="T5" fmla="*/ 11 h 17"/>
                    <a:gd name="T6" fmla="*/ 28 w 29"/>
                    <a:gd name="T7" fmla="*/ 14 h 17"/>
                    <a:gd name="T8" fmla="*/ 23 w 29"/>
                    <a:gd name="T9" fmla="*/ 15 h 17"/>
                    <a:gd name="T10" fmla="*/ 21 w 29"/>
                    <a:gd name="T11" fmla="*/ 15 h 17"/>
                    <a:gd name="T12" fmla="*/ 13 w 29"/>
                    <a:gd name="T13" fmla="*/ 12 h 17"/>
                    <a:gd name="T14" fmla="*/ 6 w 29"/>
                    <a:gd name="T15" fmla="*/ 12 h 17"/>
                    <a:gd name="T16" fmla="*/ 0 w 29"/>
                    <a:gd name="T17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7">
                      <a:moveTo>
                        <a:pt x="0" y="9"/>
                      </a:moveTo>
                      <a:cubicBezTo>
                        <a:pt x="3" y="0"/>
                        <a:pt x="3" y="1"/>
                        <a:pt x="9" y="2"/>
                      </a:cubicBezTo>
                      <a:cubicBezTo>
                        <a:pt x="16" y="3"/>
                        <a:pt x="22" y="6"/>
                        <a:pt x="27" y="11"/>
                      </a:cubicBezTo>
                      <a:cubicBezTo>
                        <a:pt x="28" y="12"/>
                        <a:pt x="29" y="14"/>
                        <a:pt x="28" y="14"/>
                      </a:cubicBezTo>
                      <a:cubicBezTo>
                        <a:pt x="27" y="17"/>
                        <a:pt x="25" y="15"/>
                        <a:pt x="23" y="15"/>
                      </a:cubicBezTo>
                      <a:cubicBezTo>
                        <a:pt x="22" y="15"/>
                        <a:pt x="22" y="15"/>
                        <a:pt x="21" y="15"/>
                      </a:cubicBezTo>
                      <a:cubicBezTo>
                        <a:pt x="18" y="15"/>
                        <a:pt x="15" y="14"/>
                        <a:pt x="13" y="12"/>
                      </a:cubicBezTo>
                      <a:cubicBezTo>
                        <a:pt x="11" y="10"/>
                        <a:pt x="8" y="11"/>
                        <a:pt x="6" y="12"/>
                      </a:cubicBezTo>
                      <a:cubicBezTo>
                        <a:pt x="4" y="11"/>
                        <a:pt x="2" y="10"/>
                        <a:pt x="0" y="9"/>
                      </a:cubicBezTo>
                      <a:close/>
                    </a:path>
                  </a:pathLst>
                </a:custGeom>
                <a:solidFill>
                  <a:srgbClr val="3353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0" name="Freeform 91"/>
                <p:cNvSpPr/>
                <p:nvPr/>
              </p:nvSpPr>
              <p:spPr bwMode="auto">
                <a:xfrm>
                  <a:off x="7818" y="3215"/>
                  <a:ext cx="45" cy="59"/>
                </a:xfrm>
                <a:custGeom>
                  <a:avLst/>
                  <a:gdLst>
                    <a:gd name="T0" fmla="*/ 0 w 19"/>
                    <a:gd name="T1" fmla="*/ 25 h 25"/>
                    <a:gd name="T2" fmla="*/ 0 w 19"/>
                    <a:gd name="T3" fmla="*/ 18 h 25"/>
                    <a:gd name="T4" fmla="*/ 19 w 19"/>
                    <a:gd name="T5" fmla="*/ 0 h 25"/>
                    <a:gd name="T6" fmla="*/ 0 w 19"/>
                    <a:gd name="T7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5">
                      <a:moveTo>
                        <a:pt x="0" y="25"/>
                      </a:moveTo>
                      <a:cubicBezTo>
                        <a:pt x="0" y="22"/>
                        <a:pt x="0" y="20"/>
                        <a:pt x="0" y="18"/>
                      </a:cubicBezTo>
                      <a:cubicBezTo>
                        <a:pt x="5" y="10"/>
                        <a:pt x="12" y="5"/>
                        <a:pt x="19" y="0"/>
                      </a:cubicBezTo>
                      <a:cubicBezTo>
                        <a:pt x="16" y="10"/>
                        <a:pt x="9" y="18"/>
                        <a:pt x="0" y="25"/>
                      </a:cubicBezTo>
                      <a:close/>
                    </a:path>
                  </a:pathLst>
                </a:custGeom>
                <a:solidFill>
                  <a:srgbClr val="F0E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1" name="Freeform 92"/>
                <p:cNvSpPr/>
                <p:nvPr/>
              </p:nvSpPr>
              <p:spPr bwMode="auto">
                <a:xfrm>
                  <a:off x="7322" y="3224"/>
                  <a:ext cx="64" cy="26"/>
                </a:xfrm>
                <a:custGeom>
                  <a:avLst/>
                  <a:gdLst>
                    <a:gd name="T0" fmla="*/ 12 w 27"/>
                    <a:gd name="T1" fmla="*/ 0 h 11"/>
                    <a:gd name="T2" fmla="*/ 18 w 27"/>
                    <a:gd name="T3" fmla="*/ 2 h 11"/>
                    <a:gd name="T4" fmla="*/ 27 w 27"/>
                    <a:gd name="T5" fmla="*/ 6 h 11"/>
                    <a:gd name="T6" fmla="*/ 3 w 27"/>
                    <a:gd name="T7" fmla="*/ 10 h 11"/>
                    <a:gd name="T8" fmla="*/ 1 w 27"/>
                    <a:gd name="T9" fmla="*/ 9 h 11"/>
                    <a:gd name="T10" fmla="*/ 1 w 27"/>
                    <a:gd name="T11" fmla="*/ 7 h 11"/>
                    <a:gd name="T12" fmla="*/ 12 w 27"/>
                    <a:gd name="T1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1">
                      <a:moveTo>
                        <a:pt x="12" y="0"/>
                      </a:moveTo>
                      <a:cubicBezTo>
                        <a:pt x="13" y="2"/>
                        <a:pt x="16" y="2"/>
                        <a:pt x="18" y="2"/>
                      </a:cubicBezTo>
                      <a:cubicBezTo>
                        <a:pt x="22" y="2"/>
                        <a:pt x="25" y="2"/>
                        <a:pt x="27" y="6"/>
                      </a:cubicBezTo>
                      <a:cubicBezTo>
                        <a:pt x="18" y="5"/>
                        <a:pt x="10" y="5"/>
                        <a:pt x="3" y="10"/>
                      </a:cubicBezTo>
                      <a:cubicBezTo>
                        <a:pt x="2" y="11"/>
                        <a:pt x="1" y="10"/>
                        <a:pt x="1" y="9"/>
                      </a:cubicBezTo>
                      <a:cubicBezTo>
                        <a:pt x="0" y="9"/>
                        <a:pt x="1" y="7"/>
                        <a:pt x="1" y="7"/>
                      </a:cubicBezTo>
                      <a:cubicBezTo>
                        <a:pt x="4" y="3"/>
                        <a:pt x="7" y="1"/>
                        <a:pt x="12" y="0"/>
                      </a:cubicBezTo>
                      <a:close/>
                    </a:path>
                  </a:pathLst>
                </a:custGeom>
                <a:solidFill>
                  <a:srgbClr val="D2D3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2" name="Freeform 93"/>
                <p:cNvSpPr/>
                <p:nvPr/>
              </p:nvSpPr>
              <p:spPr bwMode="auto">
                <a:xfrm>
                  <a:off x="6308" y="3279"/>
                  <a:ext cx="14" cy="9"/>
                </a:xfrm>
                <a:custGeom>
                  <a:avLst/>
                  <a:gdLst>
                    <a:gd name="T0" fmla="*/ 0 w 6"/>
                    <a:gd name="T1" fmla="*/ 0 h 4"/>
                    <a:gd name="T2" fmla="*/ 6 w 6"/>
                    <a:gd name="T3" fmla="*/ 3 h 4"/>
                    <a:gd name="T4" fmla="*/ 0 w 6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">
                      <a:moveTo>
                        <a:pt x="0" y="0"/>
                      </a:moveTo>
                      <a:cubicBezTo>
                        <a:pt x="3" y="0"/>
                        <a:pt x="5" y="1"/>
                        <a:pt x="6" y="3"/>
                      </a:cubicBezTo>
                      <a:cubicBezTo>
                        <a:pt x="3" y="4"/>
                        <a:pt x="1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819F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3" name="Freeform 94"/>
                <p:cNvSpPr/>
                <p:nvPr/>
              </p:nvSpPr>
              <p:spPr bwMode="auto">
                <a:xfrm>
                  <a:off x="6294" y="3272"/>
                  <a:ext cx="14" cy="7"/>
                </a:xfrm>
                <a:custGeom>
                  <a:avLst/>
                  <a:gdLst>
                    <a:gd name="T0" fmla="*/ 0 w 6"/>
                    <a:gd name="T1" fmla="*/ 1 h 3"/>
                    <a:gd name="T2" fmla="*/ 6 w 6"/>
                    <a:gd name="T3" fmla="*/ 3 h 3"/>
                    <a:gd name="T4" fmla="*/ 0 w 6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">
                      <a:moveTo>
                        <a:pt x="0" y="1"/>
                      </a:moveTo>
                      <a:cubicBezTo>
                        <a:pt x="2" y="0"/>
                        <a:pt x="5" y="1"/>
                        <a:pt x="6" y="3"/>
                      </a:cubicBezTo>
                      <a:cubicBezTo>
                        <a:pt x="4" y="3"/>
                        <a:pt x="1" y="3"/>
                        <a:pt x="0" y="1"/>
                      </a:cubicBezTo>
                      <a:close/>
                    </a:path>
                  </a:pathLst>
                </a:custGeom>
                <a:solidFill>
                  <a:srgbClr val="819F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4" name="Freeform 95"/>
                <p:cNvSpPr/>
                <p:nvPr/>
              </p:nvSpPr>
              <p:spPr bwMode="auto">
                <a:xfrm>
                  <a:off x="7472" y="3302"/>
                  <a:ext cx="7" cy="5"/>
                </a:xfrm>
                <a:custGeom>
                  <a:avLst/>
                  <a:gdLst>
                    <a:gd name="T0" fmla="*/ 0 w 3"/>
                    <a:gd name="T1" fmla="*/ 0 h 2"/>
                    <a:gd name="T2" fmla="*/ 3 w 3"/>
                    <a:gd name="T3" fmla="*/ 2 h 2"/>
                    <a:gd name="T4" fmla="*/ 0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cubicBezTo>
                        <a:pt x="1" y="0"/>
                        <a:pt x="2" y="1"/>
                        <a:pt x="3" y="2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0E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5" name="Freeform 96"/>
                <p:cNvSpPr/>
                <p:nvPr/>
              </p:nvSpPr>
              <p:spPr bwMode="auto">
                <a:xfrm>
                  <a:off x="6654" y="3146"/>
                  <a:ext cx="7" cy="7"/>
                </a:xfrm>
                <a:custGeom>
                  <a:avLst/>
                  <a:gdLst>
                    <a:gd name="T0" fmla="*/ 3 w 3"/>
                    <a:gd name="T1" fmla="*/ 2 h 3"/>
                    <a:gd name="T2" fmla="*/ 0 w 3"/>
                    <a:gd name="T3" fmla="*/ 0 h 3"/>
                    <a:gd name="T4" fmla="*/ 3 w 3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2" y="3"/>
                        <a:pt x="1" y="2"/>
                        <a:pt x="0" y="0"/>
                      </a:cubicBezTo>
                      <a:cubicBezTo>
                        <a:pt x="2" y="0"/>
                        <a:pt x="3" y="1"/>
                        <a:pt x="3" y="2"/>
                      </a:cubicBezTo>
                      <a:close/>
                    </a:path>
                  </a:pathLst>
                </a:custGeom>
                <a:solidFill>
                  <a:srgbClr val="AEB8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6" name="Freeform 97"/>
                <p:cNvSpPr/>
                <p:nvPr/>
              </p:nvSpPr>
              <p:spPr bwMode="auto">
                <a:xfrm>
                  <a:off x="7398" y="3246"/>
                  <a:ext cx="10" cy="4"/>
                </a:xfrm>
                <a:custGeom>
                  <a:avLst/>
                  <a:gdLst>
                    <a:gd name="T0" fmla="*/ 0 w 4"/>
                    <a:gd name="T1" fmla="*/ 0 h 2"/>
                    <a:gd name="T2" fmla="*/ 4 w 4"/>
                    <a:gd name="T3" fmla="*/ 2 h 2"/>
                    <a:gd name="T4" fmla="*/ 0 w 4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cubicBezTo>
                        <a:pt x="2" y="0"/>
                        <a:pt x="4" y="0"/>
                        <a:pt x="4" y="2"/>
                      </a:cubicBezTo>
                      <a:cubicBezTo>
                        <a:pt x="2" y="2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C3B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7" name="Freeform 98"/>
                <p:cNvSpPr/>
                <p:nvPr/>
              </p:nvSpPr>
              <p:spPr bwMode="auto">
                <a:xfrm>
                  <a:off x="6640" y="3139"/>
                  <a:ext cx="9" cy="7"/>
                </a:xfrm>
                <a:custGeom>
                  <a:avLst/>
                  <a:gdLst>
                    <a:gd name="T0" fmla="*/ 4 w 4"/>
                    <a:gd name="T1" fmla="*/ 2 h 3"/>
                    <a:gd name="T2" fmla="*/ 0 w 4"/>
                    <a:gd name="T3" fmla="*/ 0 h 3"/>
                    <a:gd name="T4" fmla="*/ 4 w 4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2"/>
                      </a:moveTo>
                      <a:cubicBezTo>
                        <a:pt x="2" y="3"/>
                        <a:pt x="1" y="2"/>
                        <a:pt x="0" y="0"/>
                      </a:cubicBezTo>
                      <a:cubicBezTo>
                        <a:pt x="2" y="0"/>
                        <a:pt x="3" y="0"/>
                        <a:pt x="4" y="2"/>
                      </a:cubicBezTo>
                      <a:close/>
                    </a:path>
                  </a:pathLst>
                </a:custGeom>
                <a:solidFill>
                  <a:srgbClr val="AEB8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8" name="Freeform 99"/>
                <p:cNvSpPr/>
                <p:nvPr/>
              </p:nvSpPr>
              <p:spPr bwMode="auto">
                <a:xfrm>
                  <a:off x="7697" y="3359"/>
                  <a:ext cx="7" cy="5"/>
                </a:xfrm>
                <a:custGeom>
                  <a:avLst/>
                  <a:gdLst>
                    <a:gd name="T0" fmla="*/ 0 w 3"/>
                    <a:gd name="T1" fmla="*/ 2 h 2"/>
                    <a:gd name="T2" fmla="*/ 3 w 3"/>
                    <a:gd name="T3" fmla="*/ 0 h 2"/>
                    <a:gd name="T4" fmla="*/ 0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cubicBezTo>
                        <a:pt x="1" y="1"/>
                        <a:pt x="2" y="1"/>
                        <a:pt x="3" y="0"/>
                      </a:cubicBezTo>
                      <a:cubicBezTo>
                        <a:pt x="2" y="1"/>
                        <a:pt x="1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F0E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9" name="Freeform 100"/>
                <p:cNvSpPr/>
                <p:nvPr/>
              </p:nvSpPr>
              <p:spPr bwMode="auto">
                <a:xfrm>
                  <a:off x="6066" y="3011"/>
                  <a:ext cx="7" cy="7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cubicBezTo>
                        <a:pt x="2" y="0"/>
                        <a:pt x="3" y="1"/>
                        <a:pt x="3" y="3"/>
                      </a:cubicBezTo>
                      <a:cubicBezTo>
                        <a:pt x="1" y="3"/>
                        <a:pt x="0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86A6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0" name="Freeform 101"/>
                <p:cNvSpPr/>
                <p:nvPr/>
              </p:nvSpPr>
              <p:spPr bwMode="auto">
                <a:xfrm>
                  <a:off x="6059" y="3004"/>
                  <a:ext cx="7" cy="7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cubicBezTo>
                        <a:pt x="2" y="0"/>
                        <a:pt x="3" y="1"/>
                        <a:pt x="3" y="3"/>
                      </a:cubicBezTo>
                      <a:cubicBezTo>
                        <a:pt x="1" y="3"/>
                        <a:pt x="0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86A6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1" name="Freeform 102"/>
                <p:cNvSpPr/>
                <p:nvPr/>
              </p:nvSpPr>
              <p:spPr bwMode="auto">
                <a:xfrm>
                  <a:off x="7258" y="2513"/>
                  <a:ext cx="7" cy="7"/>
                </a:xfrm>
                <a:custGeom>
                  <a:avLst/>
                  <a:gdLst>
                    <a:gd name="T0" fmla="*/ 0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  <a:gd name="T6" fmla="*/ 0 w 3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2" y="3"/>
                        <a:pt x="1" y="3"/>
                        <a:pt x="0" y="3"/>
                      </a:cubicBezTo>
                      <a:close/>
                    </a:path>
                  </a:pathLst>
                </a:custGeom>
                <a:solidFill>
                  <a:srgbClr val="DCDD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2" name="Freeform 103"/>
                <p:cNvSpPr/>
                <p:nvPr/>
              </p:nvSpPr>
              <p:spPr bwMode="auto">
                <a:xfrm>
                  <a:off x="6260" y="1808"/>
                  <a:ext cx="776" cy="600"/>
                </a:xfrm>
                <a:custGeom>
                  <a:avLst/>
                  <a:gdLst>
                    <a:gd name="T0" fmla="*/ 322 w 327"/>
                    <a:gd name="T1" fmla="*/ 7 h 253"/>
                    <a:gd name="T2" fmla="*/ 280 w 327"/>
                    <a:gd name="T3" fmla="*/ 45 h 253"/>
                    <a:gd name="T4" fmla="*/ 237 w 327"/>
                    <a:gd name="T5" fmla="*/ 67 h 253"/>
                    <a:gd name="T6" fmla="*/ 215 w 327"/>
                    <a:gd name="T7" fmla="*/ 101 h 253"/>
                    <a:gd name="T8" fmla="*/ 197 w 327"/>
                    <a:gd name="T9" fmla="*/ 111 h 253"/>
                    <a:gd name="T10" fmla="*/ 212 w 327"/>
                    <a:gd name="T11" fmla="*/ 130 h 253"/>
                    <a:gd name="T12" fmla="*/ 211 w 327"/>
                    <a:gd name="T13" fmla="*/ 143 h 253"/>
                    <a:gd name="T14" fmla="*/ 195 w 327"/>
                    <a:gd name="T15" fmla="*/ 139 h 253"/>
                    <a:gd name="T16" fmla="*/ 192 w 327"/>
                    <a:gd name="T17" fmla="*/ 163 h 253"/>
                    <a:gd name="T18" fmla="*/ 202 w 327"/>
                    <a:gd name="T19" fmla="*/ 196 h 253"/>
                    <a:gd name="T20" fmla="*/ 189 w 327"/>
                    <a:gd name="T21" fmla="*/ 206 h 253"/>
                    <a:gd name="T22" fmla="*/ 183 w 327"/>
                    <a:gd name="T23" fmla="*/ 223 h 253"/>
                    <a:gd name="T24" fmla="*/ 147 w 327"/>
                    <a:gd name="T25" fmla="*/ 216 h 253"/>
                    <a:gd name="T26" fmla="*/ 141 w 327"/>
                    <a:gd name="T27" fmla="*/ 198 h 253"/>
                    <a:gd name="T28" fmla="*/ 133 w 327"/>
                    <a:gd name="T29" fmla="*/ 168 h 253"/>
                    <a:gd name="T30" fmla="*/ 142 w 327"/>
                    <a:gd name="T31" fmla="*/ 126 h 253"/>
                    <a:gd name="T32" fmla="*/ 141 w 327"/>
                    <a:gd name="T33" fmla="*/ 126 h 253"/>
                    <a:gd name="T34" fmla="*/ 69 w 327"/>
                    <a:gd name="T35" fmla="*/ 205 h 253"/>
                    <a:gd name="T36" fmla="*/ 62 w 327"/>
                    <a:gd name="T37" fmla="*/ 215 h 253"/>
                    <a:gd name="T38" fmla="*/ 54 w 327"/>
                    <a:gd name="T39" fmla="*/ 223 h 253"/>
                    <a:gd name="T40" fmla="*/ 45 w 327"/>
                    <a:gd name="T41" fmla="*/ 224 h 253"/>
                    <a:gd name="T42" fmla="*/ 35 w 327"/>
                    <a:gd name="T43" fmla="*/ 241 h 253"/>
                    <a:gd name="T44" fmla="*/ 14 w 327"/>
                    <a:gd name="T45" fmla="*/ 233 h 253"/>
                    <a:gd name="T46" fmla="*/ 10 w 327"/>
                    <a:gd name="T47" fmla="*/ 226 h 253"/>
                    <a:gd name="T48" fmla="*/ 7 w 327"/>
                    <a:gd name="T49" fmla="*/ 221 h 253"/>
                    <a:gd name="T50" fmla="*/ 3 w 327"/>
                    <a:gd name="T51" fmla="*/ 217 h 253"/>
                    <a:gd name="T52" fmla="*/ 1 w 327"/>
                    <a:gd name="T53" fmla="*/ 213 h 253"/>
                    <a:gd name="T54" fmla="*/ 6 w 327"/>
                    <a:gd name="T55" fmla="*/ 201 h 253"/>
                    <a:gd name="T56" fmla="*/ 15 w 327"/>
                    <a:gd name="T57" fmla="*/ 210 h 253"/>
                    <a:gd name="T58" fmla="*/ 13 w 327"/>
                    <a:gd name="T59" fmla="*/ 215 h 253"/>
                    <a:gd name="T60" fmla="*/ 21 w 327"/>
                    <a:gd name="T61" fmla="*/ 210 h 253"/>
                    <a:gd name="T62" fmla="*/ 46 w 327"/>
                    <a:gd name="T63" fmla="*/ 198 h 253"/>
                    <a:gd name="T64" fmla="*/ 51 w 327"/>
                    <a:gd name="T65" fmla="*/ 191 h 253"/>
                    <a:gd name="T66" fmla="*/ 50 w 327"/>
                    <a:gd name="T67" fmla="*/ 191 h 253"/>
                    <a:gd name="T68" fmla="*/ 50 w 327"/>
                    <a:gd name="T69" fmla="*/ 193 h 253"/>
                    <a:gd name="T70" fmla="*/ 45 w 327"/>
                    <a:gd name="T71" fmla="*/ 195 h 253"/>
                    <a:gd name="T72" fmla="*/ 10 w 327"/>
                    <a:gd name="T73" fmla="*/ 185 h 253"/>
                    <a:gd name="T74" fmla="*/ 51 w 327"/>
                    <a:gd name="T75" fmla="*/ 177 h 253"/>
                    <a:gd name="T76" fmla="*/ 51 w 327"/>
                    <a:gd name="T77" fmla="*/ 174 h 253"/>
                    <a:gd name="T78" fmla="*/ 55 w 327"/>
                    <a:gd name="T79" fmla="*/ 158 h 253"/>
                    <a:gd name="T80" fmla="*/ 65 w 327"/>
                    <a:gd name="T81" fmla="*/ 155 h 253"/>
                    <a:gd name="T82" fmla="*/ 65 w 327"/>
                    <a:gd name="T83" fmla="*/ 154 h 253"/>
                    <a:gd name="T84" fmla="*/ 81 w 327"/>
                    <a:gd name="T85" fmla="*/ 131 h 253"/>
                    <a:gd name="T86" fmla="*/ 89 w 327"/>
                    <a:gd name="T87" fmla="*/ 130 h 253"/>
                    <a:gd name="T88" fmla="*/ 95 w 327"/>
                    <a:gd name="T89" fmla="*/ 133 h 253"/>
                    <a:gd name="T90" fmla="*/ 104 w 327"/>
                    <a:gd name="T91" fmla="*/ 113 h 253"/>
                    <a:gd name="T92" fmla="*/ 114 w 327"/>
                    <a:gd name="T93" fmla="*/ 102 h 253"/>
                    <a:gd name="T94" fmla="*/ 112 w 327"/>
                    <a:gd name="T95" fmla="*/ 84 h 253"/>
                    <a:gd name="T96" fmla="*/ 128 w 327"/>
                    <a:gd name="T97" fmla="*/ 73 h 253"/>
                    <a:gd name="T98" fmla="*/ 149 w 327"/>
                    <a:gd name="T99" fmla="*/ 81 h 253"/>
                    <a:gd name="T100" fmla="*/ 161 w 327"/>
                    <a:gd name="T101" fmla="*/ 75 h 253"/>
                    <a:gd name="T102" fmla="*/ 174 w 327"/>
                    <a:gd name="T103" fmla="*/ 106 h 253"/>
                    <a:gd name="T104" fmla="*/ 192 w 327"/>
                    <a:gd name="T105" fmla="*/ 65 h 253"/>
                    <a:gd name="T106" fmla="*/ 212 w 327"/>
                    <a:gd name="T107" fmla="*/ 66 h 253"/>
                    <a:gd name="T108" fmla="*/ 211 w 327"/>
                    <a:gd name="T109" fmla="*/ 38 h 253"/>
                    <a:gd name="T110" fmla="*/ 213 w 327"/>
                    <a:gd name="T111" fmla="*/ 34 h 253"/>
                    <a:gd name="T112" fmla="*/ 218 w 327"/>
                    <a:gd name="T113" fmla="*/ 16 h 253"/>
                    <a:gd name="T114" fmla="*/ 233 w 327"/>
                    <a:gd name="T115" fmla="*/ 28 h 253"/>
                    <a:gd name="T116" fmla="*/ 294 w 327"/>
                    <a:gd name="T117" fmla="*/ 4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27" h="253">
                      <a:moveTo>
                        <a:pt x="313" y="1"/>
                      </a:moveTo>
                      <a:cubicBezTo>
                        <a:pt x="316" y="3"/>
                        <a:pt x="319" y="5"/>
                        <a:pt x="322" y="7"/>
                      </a:cubicBezTo>
                      <a:cubicBezTo>
                        <a:pt x="327" y="17"/>
                        <a:pt x="319" y="20"/>
                        <a:pt x="314" y="23"/>
                      </a:cubicBezTo>
                      <a:cubicBezTo>
                        <a:pt x="303" y="30"/>
                        <a:pt x="291" y="36"/>
                        <a:pt x="280" y="45"/>
                      </a:cubicBezTo>
                      <a:cubicBezTo>
                        <a:pt x="272" y="55"/>
                        <a:pt x="257" y="57"/>
                        <a:pt x="249" y="68"/>
                      </a:cubicBezTo>
                      <a:cubicBezTo>
                        <a:pt x="245" y="74"/>
                        <a:pt x="241" y="77"/>
                        <a:pt x="237" y="67"/>
                      </a:cubicBezTo>
                      <a:cubicBezTo>
                        <a:pt x="243" y="75"/>
                        <a:pt x="248" y="81"/>
                        <a:pt x="242" y="91"/>
                      </a:cubicBezTo>
                      <a:cubicBezTo>
                        <a:pt x="230" y="87"/>
                        <a:pt x="221" y="91"/>
                        <a:pt x="215" y="101"/>
                      </a:cubicBezTo>
                      <a:cubicBezTo>
                        <a:pt x="213" y="104"/>
                        <a:pt x="211" y="107"/>
                        <a:pt x="207" y="107"/>
                      </a:cubicBezTo>
                      <a:cubicBezTo>
                        <a:pt x="203" y="107"/>
                        <a:pt x="198" y="106"/>
                        <a:pt x="197" y="111"/>
                      </a:cubicBezTo>
                      <a:cubicBezTo>
                        <a:pt x="196" y="117"/>
                        <a:pt x="204" y="116"/>
                        <a:pt x="205" y="120"/>
                      </a:cubicBezTo>
                      <a:cubicBezTo>
                        <a:pt x="207" y="124"/>
                        <a:pt x="206" y="129"/>
                        <a:pt x="212" y="130"/>
                      </a:cubicBezTo>
                      <a:cubicBezTo>
                        <a:pt x="215" y="131"/>
                        <a:pt x="219" y="132"/>
                        <a:pt x="218" y="137"/>
                      </a:cubicBezTo>
                      <a:cubicBezTo>
                        <a:pt x="218" y="141"/>
                        <a:pt x="214" y="143"/>
                        <a:pt x="211" y="143"/>
                      </a:cubicBezTo>
                      <a:cubicBezTo>
                        <a:pt x="205" y="142"/>
                        <a:pt x="199" y="156"/>
                        <a:pt x="194" y="142"/>
                      </a:cubicBezTo>
                      <a:cubicBezTo>
                        <a:pt x="194" y="141"/>
                        <a:pt x="194" y="140"/>
                        <a:pt x="195" y="139"/>
                      </a:cubicBezTo>
                      <a:cubicBezTo>
                        <a:pt x="192" y="140"/>
                        <a:pt x="195" y="142"/>
                        <a:pt x="193" y="143"/>
                      </a:cubicBezTo>
                      <a:cubicBezTo>
                        <a:pt x="185" y="149"/>
                        <a:pt x="184" y="156"/>
                        <a:pt x="192" y="163"/>
                      </a:cubicBezTo>
                      <a:cubicBezTo>
                        <a:pt x="198" y="169"/>
                        <a:pt x="205" y="176"/>
                        <a:pt x="205" y="186"/>
                      </a:cubicBezTo>
                      <a:cubicBezTo>
                        <a:pt x="205" y="190"/>
                        <a:pt x="204" y="193"/>
                        <a:pt x="202" y="196"/>
                      </a:cubicBezTo>
                      <a:cubicBezTo>
                        <a:pt x="202" y="197"/>
                        <a:pt x="201" y="199"/>
                        <a:pt x="200" y="200"/>
                      </a:cubicBezTo>
                      <a:cubicBezTo>
                        <a:pt x="197" y="202"/>
                        <a:pt x="192" y="203"/>
                        <a:pt x="189" y="206"/>
                      </a:cubicBezTo>
                      <a:cubicBezTo>
                        <a:pt x="185" y="208"/>
                        <a:pt x="185" y="210"/>
                        <a:pt x="189" y="213"/>
                      </a:cubicBezTo>
                      <a:cubicBezTo>
                        <a:pt x="193" y="220"/>
                        <a:pt x="191" y="223"/>
                        <a:pt x="183" y="223"/>
                      </a:cubicBezTo>
                      <a:cubicBezTo>
                        <a:pt x="179" y="222"/>
                        <a:pt x="174" y="221"/>
                        <a:pt x="169" y="219"/>
                      </a:cubicBezTo>
                      <a:cubicBezTo>
                        <a:pt x="156" y="214"/>
                        <a:pt x="156" y="214"/>
                        <a:pt x="147" y="216"/>
                      </a:cubicBezTo>
                      <a:cubicBezTo>
                        <a:pt x="141" y="216"/>
                        <a:pt x="136" y="215"/>
                        <a:pt x="134" y="209"/>
                      </a:cubicBezTo>
                      <a:cubicBezTo>
                        <a:pt x="131" y="201"/>
                        <a:pt x="137" y="201"/>
                        <a:pt x="141" y="198"/>
                      </a:cubicBezTo>
                      <a:cubicBezTo>
                        <a:pt x="144" y="196"/>
                        <a:pt x="151" y="191"/>
                        <a:pt x="141" y="187"/>
                      </a:cubicBezTo>
                      <a:cubicBezTo>
                        <a:pt x="134" y="184"/>
                        <a:pt x="133" y="175"/>
                        <a:pt x="133" y="168"/>
                      </a:cubicBezTo>
                      <a:cubicBezTo>
                        <a:pt x="134" y="160"/>
                        <a:pt x="141" y="160"/>
                        <a:pt x="150" y="158"/>
                      </a:cubicBezTo>
                      <a:cubicBezTo>
                        <a:pt x="133" y="150"/>
                        <a:pt x="154" y="134"/>
                        <a:pt x="142" y="126"/>
                      </a:cubicBezTo>
                      <a:cubicBezTo>
                        <a:pt x="141" y="123"/>
                        <a:pt x="138" y="126"/>
                        <a:pt x="140" y="125"/>
                      </a:cubicBezTo>
                      <a:cubicBezTo>
                        <a:pt x="140" y="125"/>
                        <a:pt x="141" y="125"/>
                        <a:pt x="141" y="126"/>
                      </a:cubicBezTo>
                      <a:cubicBezTo>
                        <a:pt x="147" y="135"/>
                        <a:pt x="143" y="141"/>
                        <a:pt x="134" y="146"/>
                      </a:cubicBezTo>
                      <a:cubicBezTo>
                        <a:pt x="107" y="160"/>
                        <a:pt x="87" y="181"/>
                        <a:pt x="69" y="205"/>
                      </a:cubicBezTo>
                      <a:cubicBezTo>
                        <a:pt x="65" y="205"/>
                        <a:pt x="65" y="206"/>
                        <a:pt x="66" y="209"/>
                      </a:cubicBezTo>
                      <a:cubicBezTo>
                        <a:pt x="66" y="212"/>
                        <a:pt x="65" y="214"/>
                        <a:pt x="62" y="215"/>
                      </a:cubicBezTo>
                      <a:cubicBezTo>
                        <a:pt x="58" y="214"/>
                        <a:pt x="53" y="211"/>
                        <a:pt x="54" y="219"/>
                      </a:cubicBezTo>
                      <a:cubicBezTo>
                        <a:pt x="54" y="221"/>
                        <a:pt x="54" y="222"/>
                        <a:pt x="54" y="223"/>
                      </a:cubicBezTo>
                      <a:cubicBezTo>
                        <a:pt x="52" y="225"/>
                        <a:pt x="50" y="227"/>
                        <a:pt x="46" y="225"/>
                      </a:cubicBezTo>
                      <a:cubicBezTo>
                        <a:pt x="46" y="224"/>
                        <a:pt x="46" y="223"/>
                        <a:pt x="45" y="224"/>
                      </a:cubicBezTo>
                      <a:cubicBezTo>
                        <a:pt x="45" y="225"/>
                        <a:pt x="46" y="226"/>
                        <a:pt x="45" y="227"/>
                      </a:cubicBezTo>
                      <a:cubicBezTo>
                        <a:pt x="39" y="230"/>
                        <a:pt x="37" y="236"/>
                        <a:pt x="35" y="241"/>
                      </a:cubicBezTo>
                      <a:cubicBezTo>
                        <a:pt x="32" y="253"/>
                        <a:pt x="27" y="253"/>
                        <a:pt x="19" y="245"/>
                      </a:cubicBezTo>
                      <a:cubicBezTo>
                        <a:pt x="20" y="240"/>
                        <a:pt x="18" y="237"/>
                        <a:pt x="14" y="233"/>
                      </a:cubicBezTo>
                      <a:cubicBezTo>
                        <a:pt x="14" y="232"/>
                        <a:pt x="13" y="231"/>
                        <a:pt x="13" y="230"/>
                      </a:cubicBezTo>
                      <a:cubicBezTo>
                        <a:pt x="12" y="229"/>
                        <a:pt x="11" y="227"/>
                        <a:pt x="10" y="226"/>
                      </a:cubicBezTo>
                      <a:cubicBezTo>
                        <a:pt x="10" y="225"/>
                        <a:pt x="9" y="224"/>
                        <a:pt x="9" y="223"/>
                      </a:cubicBezTo>
                      <a:cubicBezTo>
                        <a:pt x="8" y="222"/>
                        <a:pt x="7" y="221"/>
                        <a:pt x="7" y="221"/>
                      </a:cubicBezTo>
                      <a:cubicBezTo>
                        <a:pt x="6" y="220"/>
                        <a:pt x="6" y="220"/>
                        <a:pt x="5" y="220"/>
                      </a:cubicBezTo>
                      <a:cubicBezTo>
                        <a:pt x="5" y="219"/>
                        <a:pt x="4" y="218"/>
                        <a:pt x="3" y="217"/>
                      </a:cubicBezTo>
                      <a:cubicBezTo>
                        <a:pt x="3" y="217"/>
                        <a:pt x="2" y="216"/>
                        <a:pt x="2" y="216"/>
                      </a:cubicBezTo>
                      <a:cubicBezTo>
                        <a:pt x="1" y="215"/>
                        <a:pt x="1" y="214"/>
                        <a:pt x="1" y="213"/>
                      </a:cubicBezTo>
                      <a:cubicBezTo>
                        <a:pt x="0" y="211"/>
                        <a:pt x="1" y="210"/>
                        <a:pt x="1" y="209"/>
                      </a:cubicBezTo>
                      <a:cubicBezTo>
                        <a:pt x="2" y="206"/>
                        <a:pt x="3" y="203"/>
                        <a:pt x="6" y="201"/>
                      </a:cubicBezTo>
                      <a:cubicBezTo>
                        <a:pt x="7" y="201"/>
                        <a:pt x="8" y="200"/>
                        <a:pt x="9" y="201"/>
                      </a:cubicBezTo>
                      <a:cubicBezTo>
                        <a:pt x="13" y="202"/>
                        <a:pt x="21" y="203"/>
                        <a:pt x="15" y="210"/>
                      </a:cubicBezTo>
                      <a:cubicBezTo>
                        <a:pt x="14" y="211"/>
                        <a:pt x="14" y="211"/>
                        <a:pt x="13" y="212"/>
                      </a:cubicBezTo>
                      <a:cubicBezTo>
                        <a:pt x="13" y="213"/>
                        <a:pt x="13" y="214"/>
                        <a:pt x="13" y="215"/>
                      </a:cubicBezTo>
                      <a:cubicBezTo>
                        <a:pt x="15" y="214"/>
                        <a:pt x="14" y="212"/>
                        <a:pt x="15" y="211"/>
                      </a:cubicBezTo>
                      <a:cubicBezTo>
                        <a:pt x="17" y="210"/>
                        <a:pt x="20" y="208"/>
                        <a:pt x="21" y="210"/>
                      </a:cubicBezTo>
                      <a:cubicBezTo>
                        <a:pt x="34" y="224"/>
                        <a:pt x="38" y="211"/>
                        <a:pt x="43" y="203"/>
                      </a:cubicBezTo>
                      <a:cubicBezTo>
                        <a:pt x="44" y="201"/>
                        <a:pt x="45" y="199"/>
                        <a:pt x="46" y="198"/>
                      </a:cubicBezTo>
                      <a:cubicBezTo>
                        <a:pt x="47" y="196"/>
                        <a:pt x="49" y="195"/>
                        <a:pt x="50" y="194"/>
                      </a:cubicBezTo>
                      <a:cubicBezTo>
                        <a:pt x="51" y="193"/>
                        <a:pt x="51" y="192"/>
                        <a:pt x="51" y="191"/>
                      </a:cubicBezTo>
                      <a:cubicBezTo>
                        <a:pt x="51" y="191"/>
                        <a:pt x="51" y="190"/>
                        <a:pt x="51" y="190"/>
                      </a:cubicBezTo>
                      <a:cubicBezTo>
                        <a:pt x="51" y="190"/>
                        <a:pt x="50" y="191"/>
                        <a:pt x="50" y="191"/>
                      </a:cubicBezTo>
                      <a:cubicBezTo>
                        <a:pt x="50" y="191"/>
                        <a:pt x="51" y="192"/>
                        <a:pt x="51" y="192"/>
                      </a:cubicBezTo>
                      <a:cubicBezTo>
                        <a:pt x="51" y="192"/>
                        <a:pt x="50" y="193"/>
                        <a:pt x="50" y="193"/>
                      </a:cubicBezTo>
                      <a:cubicBezTo>
                        <a:pt x="50" y="194"/>
                        <a:pt x="49" y="194"/>
                        <a:pt x="49" y="194"/>
                      </a:cubicBezTo>
                      <a:cubicBezTo>
                        <a:pt x="47" y="195"/>
                        <a:pt x="46" y="195"/>
                        <a:pt x="45" y="195"/>
                      </a:cubicBezTo>
                      <a:cubicBezTo>
                        <a:pt x="36" y="191"/>
                        <a:pt x="28" y="184"/>
                        <a:pt x="17" y="188"/>
                      </a:cubicBezTo>
                      <a:cubicBezTo>
                        <a:pt x="14" y="189"/>
                        <a:pt x="11" y="188"/>
                        <a:pt x="10" y="185"/>
                      </a:cubicBezTo>
                      <a:cubicBezTo>
                        <a:pt x="8" y="181"/>
                        <a:pt x="10" y="178"/>
                        <a:pt x="13" y="176"/>
                      </a:cubicBezTo>
                      <a:cubicBezTo>
                        <a:pt x="26" y="166"/>
                        <a:pt x="39" y="174"/>
                        <a:pt x="51" y="177"/>
                      </a:cubicBezTo>
                      <a:cubicBezTo>
                        <a:pt x="56" y="178"/>
                        <a:pt x="60" y="183"/>
                        <a:pt x="66" y="183"/>
                      </a:cubicBezTo>
                      <a:cubicBezTo>
                        <a:pt x="62" y="178"/>
                        <a:pt x="56" y="177"/>
                        <a:pt x="51" y="174"/>
                      </a:cubicBezTo>
                      <a:cubicBezTo>
                        <a:pt x="45" y="168"/>
                        <a:pt x="44" y="163"/>
                        <a:pt x="51" y="158"/>
                      </a:cubicBezTo>
                      <a:cubicBezTo>
                        <a:pt x="52" y="157"/>
                        <a:pt x="54" y="159"/>
                        <a:pt x="55" y="158"/>
                      </a:cubicBezTo>
                      <a:cubicBezTo>
                        <a:pt x="53" y="157"/>
                        <a:pt x="52" y="155"/>
                        <a:pt x="52" y="153"/>
                      </a:cubicBezTo>
                      <a:cubicBezTo>
                        <a:pt x="58" y="144"/>
                        <a:pt x="61" y="152"/>
                        <a:pt x="65" y="155"/>
                      </a:cubicBezTo>
                      <a:cubicBezTo>
                        <a:pt x="67" y="156"/>
                        <a:pt x="64" y="155"/>
                        <a:pt x="66" y="156"/>
                      </a:cubicBezTo>
                      <a:cubicBezTo>
                        <a:pt x="66" y="155"/>
                        <a:pt x="65" y="155"/>
                        <a:pt x="65" y="154"/>
                      </a:cubicBezTo>
                      <a:cubicBezTo>
                        <a:pt x="64" y="150"/>
                        <a:pt x="67" y="150"/>
                        <a:pt x="70" y="149"/>
                      </a:cubicBezTo>
                      <a:cubicBezTo>
                        <a:pt x="77" y="145"/>
                        <a:pt x="82" y="139"/>
                        <a:pt x="81" y="131"/>
                      </a:cubicBezTo>
                      <a:cubicBezTo>
                        <a:pt x="82" y="129"/>
                        <a:pt x="83" y="129"/>
                        <a:pt x="85" y="129"/>
                      </a:cubicBezTo>
                      <a:cubicBezTo>
                        <a:pt x="86" y="129"/>
                        <a:pt x="87" y="129"/>
                        <a:pt x="89" y="130"/>
                      </a:cubicBezTo>
                      <a:cubicBezTo>
                        <a:pt x="89" y="130"/>
                        <a:pt x="90" y="131"/>
                        <a:pt x="90" y="131"/>
                      </a:cubicBezTo>
                      <a:cubicBezTo>
                        <a:pt x="92" y="132"/>
                        <a:pt x="93" y="133"/>
                        <a:pt x="95" y="133"/>
                      </a:cubicBezTo>
                      <a:cubicBezTo>
                        <a:pt x="95" y="133"/>
                        <a:pt x="94" y="131"/>
                        <a:pt x="94" y="131"/>
                      </a:cubicBezTo>
                      <a:cubicBezTo>
                        <a:pt x="89" y="116"/>
                        <a:pt x="90" y="113"/>
                        <a:pt x="104" y="113"/>
                      </a:cubicBezTo>
                      <a:cubicBezTo>
                        <a:pt x="111" y="113"/>
                        <a:pt x="108" y="106"/>
                        <a:pt x="112" y="105"/>
                      </a:cubicBezTo>
                      <a:cubicBezTo>
                        <a:pt x="112" y="104"/>
                        <a:pt x="113" y="103"/>
                        <a:pt x="114" y="102"/>
                      </a:cubicBezTo>
                      <a:cubicBezTo>
                        <a:pt x="116" y="100"/>
                        <a:pt x="118" y="98"/>
                        <a:pt x="117" y="94"/>
                      </a:cubicBezTo>
                      <a:cubicBezTo>
                        <a:pt x="116" y="90"/>
                        <a:pt x="113" y="87"/>
                        <a:pt x="112" y="84"/>
                      </a:cubicBezTo>
                      <a:cubicBezTo>
                        <a:pt x="111" y="77"/>
                        <a:pt x="110" y="70"/>
                        <a:pt x="121" y="73"/>
                      </a:cubicBezTo>
                      <a:cubicBezTo>
                        <a:pt x="124" y="73"/>
                        <a:pt x="126" y="73"/>
                        <a:pt x="128" y="73"/>
                      </a:cubicBezTo>
                      <a:cubicBezTo>
                        <a:pt x="144" y="71"/>
                        <a:pt x="147" y="75"/>
                        <a:pt x="140" y="93"/>
                      </a:cubicBezTo>
                      <a:cubicBezTo>
                        <a:pt x="145" y="88"/>
                        <a:pt x="154" y="90"/>
                        <a:pt x="149" y="81"/>
                      </a:cubicBezTo>
                      <a:cubicBezTo>
                        <a:pt x="147" y="77"/>
                        <a:pt x="146" y="74"/>
                        <a:pt x="150" y="72"/>
                      </a:cubicBezTo>
                      <a:cubicBezTo>
                        <a:pt x="155" y="70"/>
                        <a:pt x="158" y="72"/>
                        <a:pt x="161" y="75"/>
                      </a:cubicBezTo>
                      <a:cubicBezTo>
                        <a:pt x="164" y="80"/>
                        <a:pt x="166" y="85"/>
                        <a:pt x="169" y="89"/>
                      </a:cubicBezTo>
                      <a:cubicBezTo>
                        <a:pt x="172" y="94"/>
                        <a:pt x="174" y="99"/>
                        <a:pt x="174" y="106"/>
                      </a:cubicBezTo>
                      <a:cubicBezTo>
                        <a:pt x="177" y="97"/>
                        <a:pt x="180" y="89"/>
                        <a:pt x="179" y="81"/>
                      </a:cubicBezTo>
                      <a:cubicBezTo>
                        <a:pt x="178" y="71"/>
                        <a:pt x="189" y="72"/>
                        <a:pt x="192" y="65"/>
                      </a:cubicBezTo>
                      <a:cubicBezTo>
                        <a:pt x="193" y="63"/>
                        <a:pt x="195" y="62"/>
                        <a:pt x="197" y="61"/>
                      </a:cubicBezTo>
                      <a:cubicBezTo>
                        <a:pt x="202" y="61"/>
                        <a:pt x="207" y="59"/>
                        <a:pt x="212" y="66"/>
                      </a:cubicBezTo>
                      <a:cubicBezTo>
                        <a:pt x="215" y="71"/>
                        <a:pt x="218" y="62"/>
                        <a:pt x="222" y="63"/>
                      </a:cubicBezTo>
                      <a:cubicBezTo>
                        <a:pt x="215" y="57"/>
                        <a:pt x="209" y="49"/>
                        <a:pt x="211" y="38"/>
                      </a:cubicBezTo>
                      <a:cubicBezTo>
                        <a:pt x="212" y="37"/>
                        <a:pt x="214" y="38"/>
                        <a:pt x="214" y="37"/>
                      </a:cubicBezTo>
                      <a:cubicBezTo>
                        <a:pt x="216" y="36"/>
                        <a:pt x="212" y="36"/>
                        <a:pt x="213" y="34"/>
                      </a:cubicBezTo>
                      <a:cubicBezTo>
                        <a:pt x="212" y="31"/>
                        <a:pt x="212" y="27"/>
                        <a:pt x="213" y="23"/>
                      </a:cubicBezTo>
                      <a:cubicBezTo>
                        <a:pt x="213" y="19"/>
                        <a:pt x="215" y="17"/>
                        <a:pt x="218" y="16"/>
                      </a:cubicBezTo>
                      <a:cubicBezTo>
                        <a:pt x="221" y="15"/>
                        <a:pt x="223" y="18"/>
                        <a:pt x="224" y="20"/>
                      </a:cubicBezTo>
                      <a:cubicBezTo>
                        <a:pt x="225" y="25"/>
                        <a:pt x="230" y="26"/>
                        <a:pt x="233" y="28"/>
                      </a:cubicBezTo>
                      <a:cubicBezTo>
                        <a:pt x="237" y="31"/>
                        <a:pt x="238" y="34"/>
                        <a:pt x="233" y="38"/>
                      </a:cubicBezTo>
                      <a:cubicBezTo>
                        <a:pt x="256" y="29"/>
                        <a:pt x="275" y="18"/>
                        <a:pt x="294" y="4"/>
                      </a:cubicBezTo>
                      <a:cubicBezTo>
                        <a:pt x="300" y="0"/>
                        <a:pt x="307" y="4"/>
                        <a:pt x="313" y="1"/>
                      </a:cubicBezTo>
                      <a:close/>
                    </a:path>
                  </a:pathLst>
                </a:custGeom>
                <a:solidFill>
                  <a:srgbClr val="3955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3" name="Freeform 104"/>
                <p:cNvSpPr/>
                <p:nvPr/>
              </p:nvSpPr>
              <p:spPr bwMode="auto">
                <a:xfrm>
                  <a:off x="6834" y="1853"/>
                  <a:ext cx="581" cy="297"/>
                </a:xfrm>
                <a:custGeom>
                  <a:avLst/>
                  <a:gdLst>
                    <a:gd name="T0" fmla="*/ 5 w 245"/>
                    <a:gd name="T1" fmla="*/ 48 h 125"/>
                    <a:gd name="T2" fmla="*/ 9 w 245"/>
                    <a:gd name="T3" fmla="*/ 42 h 125"/>
                    <a:gd name="T4" fmla="*/ 27 w 245"/>
                    <a:gd name="T5" fmla="*/ 32 h 125"/>
                    <a:gd name="T6" fmla="*/ 35 w 245"/>
                    <a:gd name="T7" fmla="*/ 24 h 125"/>
                    <a:gd name="T8" fmla="*/ 46 w 245"/>
                    <a:gd name="T9" fmla="*/ 22 h 125"/>
                    <a:gd name="T10" fmla="*/ 66 w 245"/>
                    <a:gd name="T11" fmla="*/ 11 h 125"/>
                    <a:gd name="T12" fmla="*/ 77 w 245"/>
                    <a:gd name="T13" fmla="*/ 21 h 125"/>
                    <a:gd name="T14" fmla="*/ 79 w 245"/>
                    <a:gd name="T15" fmla="*/ 24 h 125"/>
                    <a:gd name="T16" fmla="*/ 76 w 245"/>
                    <a:gd name="T17" fmla="*/ 19 h 125"/>
                    <a:gd name="T18" fmla="*/ 83 w 245"/>
                    <a:gd name="T19" fmla="*/ 11 h 125"/>
                    <a:gd name="T20" fmla="*/ 102 w 245"/>
                    <a:gd name="T21" fmla="*/ 5 h 125"/>
                    <a:gd name="T22" fmla="*/ 117 w 245"/>
                    <a:gd name="T23" fmla="*/ 2 h 125"/>
                    <a:gd name="T24" fmla="*/ 136 w 245"/>
                    <a:gd name="T25" fmla="*/ 14 h 125"/>
                    <a:gd name="T26" fmla="*/ 187 w 245"/>
                    <a:gd name="T27" fmla="*/ 40 h 125"/>
                    <a:gd name="T28" fmla="*/ 207 w 245"/>
                    <a:gd name="T29" fmla="*/ 55 h 125"/>
                    <a:gd name="T30" fmla="*/ 230 w 245"/>
                    <a:gd name="T31" fmla="*/ 84 h 125"/>
                    <a:gd name="T32" fmla="*/ 244 w 245"/>
                    <a:gd name="T33" fmla="*/ 110 h 125"/>
                    <a:gd name="T34" fmla="*/ 244 w 245"/>
                    <a:gd name="T35" fmla="*/ 117 h 125"/>
                    <a:gd name="T36" fmla="*/ 242 w 245"/>
                    <a:gd name="T37" fmla="*/ 115 h 125"/>
                    <a:gd name="T38" fmla="*/ 225 w 245"/>
                    <a:gd name="T39" fmla="*/ 88 h 125"/>
                    <a:gd name="T40" fmla="*/ 207 w 245"/>
                    <a:gd name="T41" fmla="*/ 61 h 125"/>
                    <a:gd name="T42" fmla="*/ 195 w 245"/>
                    <a:gd name="T43" fmla="*/ 50 h 125"/>
                    <a:gd name="T44" fmla="*/ 191 w 245"/>
                    <a:gd name="T45" fmla="*/ 50 h 125"/>
                    <a:gd name="T46" fmla="*/ 184 w 245"/>
                    <a:gd name="T47" fmla="*/ 57 h 125"/>
                    <a:gd name="T48" fmla="*/ 185 w 245"/>
                    <a:gd name="T49" fmla="*/ 61 h 125"/>
                    <a:gd name="T50" fmla="*/ 200 w 245"/>
                    <a:gd name="T51" fmla="*/ 67 h 125"/>
                    <a:gd name="T52" fmla="*/ 194 w 245"/>
                    <a:gd name="T53" fmla="*/ 69 h 125"/>
                    <a:gd name="T54" fmla="*/ 186 w 245"/>
                    <a:gd name="T55" fmla="*/ 77 h 125"/>
                    <a:gd name="T56" fmla="*/ 184 w 245"/>
                    <a:gd name="T57" fmla="*/ 81 h 125"/>
                    <a:gd name="T58" fmla="*/ 176 w 245"/>
                    <a:gd name="T59" fmla="*/ 90 h 125"/>
                    <a:gd name="T60" fmla="*/ 176 w 245"/>
                    <a:gd name="T61" fmla="*/ 90 h 125"/>
                    <a:gd name="T62" fmla="*/ 158 w 245"/>
                    <a:gd name="T63" fmla="*/ 72 h 125"/>
                    <a:gd name="T64" fmla="*/ 150 w 245"/>
                    <a:gd name="T65" fmla="*/ 84 h 125"/>
                    <a:gd name="T66" fmla="*/ 144 w 245"/>
                    <a:gd name="T67" fmla="*/ 99 h 125"/>
                    <a:gd name="T68" fmla="*/ 145 w 245"/>
                    <a:gd name="T69" fmla="*/ 103 h 125"/>
                    <a:gd name="T70" fmla="*/ 147 w 245"/>
                    <a:gd name="T71" fmla="*/ 107 h 125"/>
                    <a:gd name="T72" fmla="*/ 142 w 245"/>
                    <a:gd name="T73" fmla="*/ 110 h 125"/>
                    <a:gd name="T74" fmla="*/ 134 w 245"/>
                    <a:gd name="T75" fmla="*/ 113 h 125"/>
                    <a:gd name="T76" fmla="*/ 127 w 245"/>
                    <a:gd name="T77" fmla="*/ 113 h 125"/>
                    <a:gd name="T78" fmla="*/ 121 w 245"/>
                    <a:gd name="T79" fmla="*/ 109 h 125"/>
                    <a:gd name="T80" fmla="*/ 117 w 245"/>
                    <a:gd name="T81" fmla="*/ 112 h 125"/>
                    <a:gd name="T82" fmla="*/ 113 w 245"/>
                    <a:gd name="T83" fmla="*/ 115 h 125"/>
                    <a:gd name="T84" fmla="*/ 96 w 245"/>
                    <a:gd name="T85" fmla="*/ 122 h 125"/>
                    <a:gd name="T86" fmla="*/ 92 w 245"/>
                    <a:gd name="T87" fmla="*/ 123 h 125"/>
                    <a:gd name="T88" fmla="*/ 79 w 245"/>
                    <a:gd name="T89" fmla="*/ 119 h 125"/>
                    <a:gd name="T90" fmla="*/ 68 w 245"/>
                    <a:gd name="T91" fmla="*/ 110 h 125"/>
                    <a:gd name="T92" fmla="*/ 62 w 245"/>
                    <a:gd name="T93" fmla="*/ 105 h 125"/>
                    <a:gd name="T94" fmla="*/ 62 w 245"/>
                    <a:gd name="T95" fmla="*/ 99 h 125"/>
                    <a:gd name="T96" fmla="*/ 43 w 245"/>
                    <a:gd name="T97" fmla="*/ 85 h 125"/>
                    <a:gd name="T98" fmla="*/ 44 w 245"/>
                    <a:gd name="T99" fmla="*/ 76 h 125"/>
                    <a:gd name="T100" fmla="*/ 58 w 245"/>
                    <a:gd name="T101" fmla="*/ 68 h 125"/>
                    <a:gd name="T102" fmla="*/ 46 w 245"/>
                    <a:gd name="T103" fmla="*/ 69 h 125"/>
                    <a:gd name="T104" fmla="*/ 46 w 245"/>
                    <a:gd name="T105" fmla="*/ 70 h 125"/>
                    <a:gd name="T106" fmla="*/ 36 w 245"/>
                    <a:gd name="T107" fmla="*/ 72 h 125"/>
                    <a:gd name="T108" fmla="*/ 14 w 245"/>
                    <a:gd name="T109" fmla="*/ 72 h 125"/>
                    <a:gd name="T110" fmla="*/ 6 w 245"/>
                    <a:gd name="T111" fmla="*/ 74 h 125"/>
                    <a:gd name="T112" fmla="*/ 1 w 245"/>
                    <a:gd name="T113" fmla="*/ 66 h 125"/>
                    <a:gd name="T114" fmla="*/ 5 w 245"/>
                    <a:gd name="T115" fmla="*/ 48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45" h="125">
                      <a:moveTo>
                        <a:pt x="5" y="48"/>
                      </a:moveTo>
                      <a:cubicBezTo>
                        <a:pt x="6" y="45"/>
                        <a:pt x="6" y="43"/>
                        <a:pt x="9" y="42"/>
                      </a:cubicBezTo>
                      <a:cubicBezTo>
                        <a:pt x="15" y="39"/>
                        <a:pt x="20" y="35"/>
                        <a:pt x="27" y="32"/>
                      </a:cubicBezTo>
                      <a:cubicBezTo>
                        <a:pt x="31" y="30"/>
                        <a:pt x="32" y="27"/>
                        <a:pt x="35" y="24"/>
                      </a:cubicBezTo>
                      <a:cubicBezTo>
                        <a:pt x="39" y="24"/>
                        <a:pt x="43" y="28"/>
                        <a:pt x="46" y="22"/>
                      </a:cubicBezTo>
                      <a:cubicBezTo>
                        <a:pt x="50" y="13"/>
                        <a:pt x="60" y="18"/>
                        <a:pt x="66" y="11"/>
                      </a:cubicBezTo>
                      <a:cubicBezTo>
                        <a:pt x="69" y="8"/>
                        <a:pt x="74" y="16"/>
                        <a:pt x="77" y="21"/>
                      </a:cubicBezTo>
                      <a:cubicBezTo>
                        <a:pt x="78" y="22"/>
                        <a:pt x="78" y="23"/>
                        <a:pt x="79" y="24"/>
                      </a:cubicBezTo>
                      <a:cubicBezTo>
                        <a:pt x="78" y="22"/>
                        <a:pt x="77" y="21"/>
                        <a:pt x="76" y="19"/>
                      </a:cubicBezTo>
                      <a:cubicBezTo>
                        <a:pt x="75" y="14"/>
                        <a:pt x="72" y="7"/>
                        <a:pt x="83" y="11"/>
                      </a:cubicBezTo>
                      <a:cubicBezTo>
                        <a:pt x="90" y="14"/>
                        <a:pt x="96" y="8"/>
                        <a:pt x="102" y="5"/>
                      </a:cubicBezTo>
                      <a:cubicBezTo>
                        <a:pt x="107" y="4"/>
                        <a:pt x="111" y="0"/>
                        <a:pt x="117" y="2"/>
                      </a:cubicBezTo>
                      <a:cubicBezTo>
                        <a:pt x="124" y="5"/>
                        <a:pt x="130" y="10"/>
                        <a:pt x="136" y="14"/>
                      </a:cubicBezTo>
                      <a:cubicBezTo>
                        <a:pt x="152" y="24"/>
                        <a:pt x="169" y="33"/>
                        <a:pt x="187" y="40"/>
                      </a:cubicBezTo>
                      <a:cubicBezTo>
                        <a:pt x="195" y="44"/>
                        <a:pt x="201" y="49"/>
                        <a:pt x="207" y="55"/>
                      </a:cubicBezTo>
                      <a:cubicBezTo>
                        <a:pt x="217" y="63"/>
                        <a:pt x="224" y="72"/>
                        <a:pt x="230" y="84"/>
                      </a:cubicBezTo>
                      <a:cubicBezTo>
                        <a:pt x="234" y="93"/>
                        <a:pt x="239" y="101"/>
                        <a:pt x="244" y="110"/>
                      </a:cubicBezTo>
                      <a:cubicBezTo>
                        <a:pt x="245" y="112"/>
                        <a:pt x="245" y="114"/>
                        <a:pt x="244" y="117"/>
                      </a:cubicBezTo>
                      <a:cubicBezTo>
                        <a:pt x="244" y="116"/>
                        <a:pt x="242" y="116"/>
                        <a:pt x="242" y="115"/>
                      </a:cubicBezTo>
                      <a:cubicBezTo>
                        <a:pt x="238" y="105"/>
                        <a:pt x="230" y="97"/>
                        <a:pt x="225" y="88"/>
                      </a:cubicBezTo>
                      <a:cubicBezTo>
                        <a:pt x="220" y="78"/>
                        <a:pt x="212" y="71"/>
                        <a:pt x="207" y="61"/>
                      </a:cubicBezTo>
                      <a:cubicBezTo>
                        <a:pt x="205" y="56"/>
                        <a:pt x="198" y="55"/>
                        <a:pt x="195" y="50"/>
                      </a:cubicBezTo>
                      <a:cubicBezTo>
                        <a:pt x="195" y="49"/>
                        <a:pt x="193" y="49"/>
                        <a:pt x="191" y="50"/>
                      </a:cubicBezTo>
                      <a:cubicBezTo>
                        <a:pt x="189" y="52"/>
                        <a:pt x="186" y="54"/>
                        <a:pt x="184" y="57"/>
                      </a:cubicBezTo>
                      <a:cubicBezTo>
                        <a:pt x="183" y="58"/>
                        <a:pt x="184" y="60"/>
                        <a:pt x="185" y="61"/>
                      </a:cubicBezTo>
                      <a:cubicBezTo>
                        <a:pt x="189" y="64"/>
                        <a:pt x="194" y="66"/>
                        <a:pt x="200" y="67"/>
                      </a:cubicBezTo>
                      <a:cubicBezTo>
                        <a:pt x="198" y="70"/>
                        <a:pt x="196" y="69"/>
                        <a:pt x="194" y="69"/>
                      </a:cubicBezTo>
                      <a:cubicBezTo>
                        <a:pt x="187" y="70"/>
                        <a:pt x="187" y="69"/>
                        <a:pt x="186" y="77"/>
                      </a:cubicBezTo>
                      <a:cubicBezTo>
                        <a:pt x="186" y="79"/>
                        <a:pt x="186" y="80"/>
                        <a:pt x="184" y="81"/>
                      </a:cubicBezTo>
                      <a:cubicBezTo>
                        <a:pt x="179" y="82"/>
                        <a:pt x="180" y="88"/>
                        <a:pt x="176" y="90"/>
                      </a:cubicBezTo>
                      <a:cubicBezTo>
                        <a:pt x="176" y="90"/>
                        <a:pt x="176" y="90"/>
                        <a:pt x="176" y="90"/>
                      </a:cubicBezTo>
                      <a:cubicBezTo>
                        <a:pt x="169" y="86"/>
                        <a:pt x="160" y="83"/>
                        <a:pt x="158" y="72"/>
                      </a:cubicBezTo>
                      <a:cubicBezTo>
                        <a:pt x="154" y="76"/>
                        <a:pt x="151" y="79"/>
                        <a:pt x="150" y="84"/>
                      </a:cubicBezTo>
                      <a:cubicBezTo>
                        <a:pt x="150" y="90"/>
                        <a:pt x="147" y="95"/>
                        <a:pt x="144" y="99"/>
                      </a:cubicBezTo>
                      <a:cubicBezTo>
                        <a:pt x="141" y="101"/>
                        <a:pt x="143" y="102"/>
                        <a:pt x="145" y="103"/>
                      </a:cubicBezTo>
                      <a:cubicBezTo>
                        <a:pt x="146" y="104"/>
                        <a:pt x="148" y="105"/>
                        <a:pt x="147" y="107"/>
                      </a:cubicBezTo>
                      <a:cubicBezTo>
                        <a:pt x="146" y="109"/>
                        <a:pt x="144" y="111"/>
                        <a:pt x="142" y="110"/>
                      </a:cubicBezTo>
                      <a:cubicBezTo>
                        <a:pt x="138" y="109"/>
                        <a:pt x="136" y="108"/>
                        <a:pt x="134" y="113"/>
                      </a:cubicBezTo>
                      <a:cubicBezTo>
                        <a:pt x="134" y="114"/>
                        <a:pt x="129" y="113"/>
                        <a:pt x="127" y="113"/>
                      </a:cubicBezTo>
                      <a:cubicBezTo>
                        <a:pt x="125" y="112"/>
                        <a:pt x="123" y="110"/>
                        <a:pt x="121" y="109"/>
                      </a:cubicBezTo>
                      <a:cubicBezTo>
                        <a:pt x="118" y="108"/>
                        <a:pt x="117" y="109"/>
                        <a:pt x="117" y="112"/>
                      </a:cubicBezTo>
                      <a:cubicBezTo>
                        <a:pt x="117" y="115"/>
                        <a:pt x="117" y="117"/>
                        <a:pt x="113" y="115"/>
                      </a:cubicBezTo>
                      <a:cubicBezTo>
                        <a:pt x="103" y="112"/>
                        <a:pt x="103" y="112"/>
                        <a:pt x="96" y="122"/>
                      </a:cubicBezTo>
                      <a:cubicBezTo>
                        <a:pt x="95" y="124"/>
                        <a:pt x="93" y="125"/>
                        <a:pt x="92" y="123"/>
                      </a:cubicBezTo>
                      <a:cubicBezTo>
                        <a:pt x="88" y="120"/>
                        <a:pt x="84" y="118"/>
                        <a:pt x="79" y="119"/>
                      </a:cubicBezTo>
                      <a:cubicBezTo>
                        <a:pt x="73" y="120"/>
                        <a:pt x="70" y="115"/>
                        <a:pt x="68" y="110"/>
                      </a:cubicBezTo>
                      <a:cubicBezTo>
                        <a:pt x="67" y="107"/>
                        <a:pt x="65" y="105"/>
                        <a:pt x="62" y="105"/>
                      </a:cubicBezTo>
                      <a:cubicBezTo>
                        <a:pt x="62" y="103"/>
                        <a:pt x="62" y="101"/>
                        <a:pt x="62" y="99"/>
                      </a:cubicBezTo>
                      <a:cubicBezTo>
                        <a:pt x="56" y="94"/>
                        <a:pt x="54" y="85"/>
                        <a:pt x="43" y="85"/>
                      </a:cubicBezTo>
                      <a:cubicBezTo>
                        <a:pt x="38" y="84"/>
                        <a:pt x="39" y="79"/>
                        <a:pt x="44" y="76"/>
                      </a:cubicBezTo>
                      <a:cubicBezTo>
                        <a:pt x="49" y="74"/>
                        <a:pt x="54" y="72"/>
                        <a:pt x="58" y="68"/>
                      </a:cubicBezTo>
                      <a:cubicBezTo>
                        <a:pt x="53" y="62"/>
                        <a:pt x="51" y="79"/>
                        <a:pt x="46" y="69"/>
                      </a:cubicBezTo>
                      <a:cubicBezTo>
                        <a:pt x="45" y="69"/>
                        <a:pt x="46" y="70"/>
                        <a:pt x="46" y="70"/>
                      </a:cubicBezTo>
                      <a:cubicBezTo>
                        <a:pt x="44" y="79"/>
                        <a:pt x="40" y="75"/>
                        <a:pt x="36" y="72"/>
                      </a:cubicBezTo>
                      <a:cubicBezTo>
                        <a:pt x="28" y="66"/>
                        <a:pt x="21" y="56"/>
                        <a:pt x="14" y="72"/>
                      </a:cubicBezTo>
                      <a:cubicBezTo>
                        <a:pt x="13" y="75"/>
                        <a:pt x="9" y="75"/>
                        <a:pt x="6" y="74"/>
                      </a:cubicBezTo>
                      <a:cubicBezTo>
                        <a:pt x="2" y="73"/>
                        <a:pt x="1" y="70"/>
                        <a:pt x="1" y="66"/>
                      </a:cubicBezTo>
                      <a:cubicBezTo>
                        <a:pt x="0" y="59"/>
                        <a:pt x="3" y="54"/>
                        <a:pt x="5" y="48"/>
                      </a:cubicBezTo>
                      <a:close/>
                    </a:path>
                  </a:pathLst>
                </a:custGeom>
                <a:solidFill>
                  <a:srgbClr val="759B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4" name="Freeform 105"/>
                <p:cNvSpPr/>
                <p:nvPr/>
              </p:nvSpPr>
              <p:spPr bwMode="auto">
                <a:xfrm>
                  <a:off x="6194" y="1827"/>
                  <a:ext cx="533" cy="299"/>
                </a:xfrm>
                <a:custGeom>
                  <a:avLst/>
                  <a:gdLst>
                    <a:gd name="T0" fmla="*/ 221 w 225"/>
                    <a:gd name="T1" fmla="*/ 59 h 126"/>
                    <a:gd name="T2" fmla="*/ 198 w 225"/>
                    <a:gd name="T3" fmla="*/ 79 h 126"/>
                    <a:gd name="T4" fmla="*/ 186 w 225"/>
                    <a:gd name="T5" fmla="*/ 69 h 126"/>
                    <a:gd name="T6" fmla="*/ 179 w 225"/>
                    <a:gd name="T7" fmla="*/ 66 h 126"/>
                    <a:gd name="T8" fmla="*/ 184 w 225"/>
                    <a:gd name="T9" fmla="*/ 84 h 126"/>
                    <a:gd name="T10" fmla="*/ 172 w 225"/>
                    <a:gd name="T11" fmla="*/ 86 h 126"/>
                    <a:gd name="T12" fmla="*/ 162 w 225"/>
                    <a:gd name="T13" fmla="*/ 83 h 126"/>
                    <a:gd name="T14" fmla="*/ 167 w 225"/>
                    <a:gd name="T15" fmla="*/ 68 h 126"/>
                    <a:gd name="T16" fmla="*/ 158 w 225"/>
                    <a:gd name="T17" fmla="*/ 68 h 126"/>
                    <a:gd name="T18" fmla="*/ 148 w 225"/>
                    <a:gd name="T19" fmla="*/ 81 h 126"/>
                    <a:gd name="T20" fmla="*/ 120 w 225"/>
                    <a:gd name="T21" fmla="*/ 88 h 126"/>
                    <a:gd name="T22" fmla="*/ 121 w 225"/>
                    <a:gd name="T23" fmla="*/ 102 h 126"/>
                    <a:gd name="T24" fmla="*/ 93 w 225"/>
                    <a:gd name="T25" fmla="*/ 116 h 126"/>
                    <a:gd name="T26" fmla="*/ 65 w 225"/>
                    <a:gd name="T27" fmla="*/ 112 h 126"/>
                    <a:gd name="T28" fmla="*/ 48 w 225"/>
                    <a:gd name="T29" fmla="*/ 80 h 126"/>
                    <a:gd name="T30" fmla="*/ 80 w 225"/>
                    <a:gd name="T31" fmla="*/ 85 h 126"/>
                    <a:gd name="T32" fmla="*/ 87 w 225"/>
                    <a:gd name="T33" fmla="*/ 102 h 126"/>
                    <a:gd name="T34" fmla="*/ 88 w 225"/>
                    <a:gd name="T35" fmla="*/ 102 h 126"/>
                    <a:gd name="T36" fmla="*/ 90 w 225"/>
                    <a:gd name="T37" fmla="*/ 81 h 126"/>
                    <a:gd name="T38" fmla="*/ 76 w 225"/>
                    <a:gd name="T39" fmla="*/ 73 h 126"/>
                    <a:gd name="T40" fmla="*/ 47 w 225"/>
                    <a:gd name="T41" fmla="*/ 81 h 126"/>
                    <a:gd name="T42" fmla="*/ 28 w 225"/>
                    <a:gd name="T43" fmla="*/ 73 h 126"/>
                    <a:gd name="T44" fmla="*/ 9 w 225"/>
                    <a:gd name="T45" fmla="*/ 101 h 126"/>
                    <a:gd name="T46" fmla="*/ 3 w 225"/>
                    <a:gd name="T47" fmla="*/ 75 h 126"/>
                    <a:gd name="T48" fmla="*/ 38 w 225"/>
                    <a:gd name="T49" fmla="*/ 31 h 126"/>
                    <a:gd name="T50" fmla="*/ 86 w 225"/>
                    <a:gd name="T51" fmla="*/ 11 h 126"/>
                    <a:gd name="T52" fmla="*/ 85 w 225"/>
                    <a:gd name="T53" fmla="*/ 40 h 126"/>
                    <a:gd name="T54" fmla="*/ 143 w 225"/>
                    <a:gd name="T55" fmla="*/ 6 h 126"/>
                    <a:gd name="T56" fmla="*/ 153 w 225"/>
                    <a:gd name="T57" fmla="*/ 8 h 126"/>
                    <a:gd name="T58" fmla="*/ 159 w 225"/>
                    <a:gd name="T59" fmla="*/ 11 h 126"/>
                    <a:gd name="T60" fmla="*/ 119 w 225"/>
                    <a:gd name="T61" fmla="*/ 24 h 126"/>
                    <a:gd name="T62" fmla="*/ 120 w 225"/>
                    <a:gd name="T63" fmla="*/ 24 h 126"/>
                    <a:gd name="T64" fmla="*/ 143 w 225"/>
                    <a:gd name="T65" fmla="*/ 32 h 126"/>
                    <a:gd name="T66" fmla="*/ 172 w 225"/>
                    <a:gd name="T67" fmla="*/ 36 h 126"/>
                    <a:gd name="T68" fmla="*/ 203 w 225"/>
                    <a:gd name="T69" fmla="*/ 52 h 126"/>
                    <a:gd name="T70" fmla="*/ 204 w 225"/>
                    <a:gd name="T71" fmla="*/ 51 h 126"/>
                    <a:gd name="T72" fmla="*/ 193 w 225"/>
                    <a:gd name="T73" fmla="*/ 38 h 126"/>
                    <a:gd name="T74" fmla="*/ 216 w 225"/>
                    <a:gd name="T75" fmla="*/ 45 h 126"/>
                    <a:gd name="T76" fmla="*/ 217 w 225"/>
                    <a:gd name="T77" fmla="*/ 53 h 126"/>
                    <a:gd name="T78" fmla="*/ 224 w 225"/>
                    <a:gd name="T79" fmla="*/ 52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25" h="126">
                      <a:moveTo>
                        <a:pt x="225" y="56"/>
                      </a:moveTo>
                      <a:cubicBezTo>
                        <a:pt x="224" y="57"/>
                        <a:pt x="222" y="58"/>
                        <a:pt x="221" y="59"/>
                      </a:cubicBezTo>
                      <a:cubicBezTo>
                        <a:pt x="220" y="61"/>
                        <a:pt x="219" y="62"/>
                        <a:pt x="217" y="62"/>
                      </a:cubicBezTo>
                      <a:cubicBezTo>
                        <a:pt x="206" y="63"/>
                        <a:pt x="197" y="65"/>
                        <a:pt x="198" y="79"/>
                      </a:cubicBezTo>
                      <a:cubicBezTo>
                        <a:pt x="198" y="81"/>
                        <a:pt x="196" y="83"/>
                        <a:pt x="194" y="83"/>
                      </a:cubicBezTo>
                      <a:cubicBezTo>
                        <a:pt x="191" y="79"/>
                        <a:pt x="189" y="74"/>
                        <a:pt x="186" y="69"/>
                      </a:cubicBezTo>
                      <a:cubicBezTo>
                        <a:pt x="185" y="67"/>
                        <a:pt x="184" y="66"/>
                        <a:pt x="182" y="66"/>
                      </a:cubicBezTo>
                      <a:cubicBezTo>
                        <a:pt x="181" y="65"/>
                        <a:pt x="180" y="66"/>
                        <a:pt x="179" y="66"/>
                      </a:cubicBezTo>
                      <a:cubicBezTo>
                        <a:pt x="178" y="67"/>
                        <a:pt x="178" y="69"/>
                        <a:pt x="178" y="69"/>
                      </a:cubicBezTo>
                      <a:cubicBezTo>
                        <a:pt x="185" y="72"/>
                        <a:pt x="183" y="78"/>
                        <a:pt x="184" y="84"/>
                      </a:cubicBezTo>
                      <a:cubicBezTo>
                        <a:pt x="181" y="86"/>
                        <a:pt x="179" y="84"/>
                        <a:pt x="177" y="83"/>
                      </a:cubicBezTo>
                      <a:cubicBezTo>
                        <a:pt x="175" y="83"/>
                        <a:pt x="173" y="83"/>
                        <a:pt x="172" y="86"/>
                      </a:cubicBezTo>
                      <a:cubicBezTo>
                        <a:pt x="171" y="90"/>
                        <a:pt x="168" y="89"/>
                        <a:pt x="165" y="88"/>
                      </a:cubicBezTo>
                      <a:cubicBezTo>
                        <a:pt x="163" y="88"/>
                        <a:pt x="161" y="84"/>
                        <a:pt x="162" y="83"/>
                      </a:cubicBezTo>
                      <a:cubicBezTo>
                        <a:pt x="164" y="81"/>
                        <a:pt x="165" y="80"/>
                        <a:pt x="167" y="79"/>
                      </a:cubicBezTo>
                      <a:cubicBezTo>
                        <a:pt x="170" y="75"/>
                        <a:pt x="170" y="73"/>
                        <a:pt x="167" y="68"/>
                      </a:cubicBezTo>
                      <a:cubicBezTo>
                        <a:pt x="166" y="66"/>
                        <a:pt x="164" y="66"/>
                        <a:pt x="162" y="66"/>
                      </a:cubicBezTo>
                      <a:cubicBezTo>
                        <a:pt x="161" y="67"/>
                        <a:pt x="159" y="68"/>
                        <a:pt x="158" y="68"/>
                      </a:cubicBezTo>
                      <a:cubicBezTo>
                        <a:pt x="151" y="71"/>
                        <a:pt x="151" y="71"/>
                        <a:pt x="144" y="67"/>
                      </a:cubicBezTo>
                      <a:cubicBezTo>
                        <a:pt x="142" y="72"/>
                        <a:pt x="143" y="77"/>
                        <a:pt x="148" y="81"/>
                      </a:cubicBezTo>
                      <a:cubicBezTo>
                        <a:pt x="152" y="85"/>
                        <a:pt x="148" y="86"/>
                        <a:pt x="147" y="89"/>
                      </a:cubicBezTo>
                      <a:cubicBezTo>
                        <a:pt x="138" y="98"/>
                        <a:pt x="131" y="85"/>
                        <a:pt x="120" y="88"/>
                      </a:cubicBezTo>
                      <a:cubicBezTo>
                        <a:pt x="126" y="90"/>
                        <a:pt x="133" y="89"/>
                        <a:pt x="133" y="96"/>
                      </a:cubicBezTo>
                      <a:cubicBezTo>
                        <a:pt x="132" y="102"/>
                        <a:pt x="127" y="103"/>
                        <a:pt x="121" y="102"/>
                      </a:cubicBezTo>
                      <a:cubicBezTo>
                        <a:pt x="111" y="102"/>
                        <a:pt x="103" y="106"/>
                        <a:pt x="97" y="113"/>
                      </a:cubicBezTo>
                      <a:cubicBezTo>
                        <a:pt x="96" y="115"/>
                        <a:pt x="91" y="111"/>
                        <a:pt x="93" y="116"/>
                      </a:cubicBezTo>
                      <a:cubicBezTo>
                        <a:pt x="90" y="123"/>
                        <a:pt x="84" y="125"/>
                        <a:pt x="77" y="126"/>
                      </a:cubicBezTo>
                      <a:cubicBezTo>
                        <a:pt x="71" y="123"/>
                        <a:pt x="61" y="123"/>
                        <a:pt x="65" y="112"/>
                      </a:cubicBezTo>
                      <a:cubicBezTo>
                        <a:pt x="66" y="111"/>
                        <a:pt x="67" y="110"/>
                        <a:pt x="65" y="110"/>
                      </a:cubicBezTo>
                      <a:cubicBezTo>
                        <a:pt x="48" y="107"/>
                        <a:pt x="55" y="89"/>
                        <a:pt x="48" y="80"/>
                      </a:cubicBezTo>
                      <a:cubicBezTo>
                        <a:pt x="52" y="78"/>
                        <a:pt x="58" y="77"/>
                        <a:pt x="60" y="80"/>
                      </a:cubicBezTo>
                      <a:cubicBezTo>
                        <a:pt x="66" y="88"/>
                        <a:pt x="73" y="85"/>
                        <a:pt x="80" y="85"/>
                      </a:cubicBezTo>
                      <a:cubicBezTo>
                        <a:pt x="86" y="89"/>
                        <a:pt x="82" y="95"/>
                        <a:pt x="83" y="100"/>
                      </a:cubicBezTo>
                      <a:cubicBezTo>
                        <a:pt x="84" y="101"/>
                        <a:pt x="85" y="102"/>
                        <a:pt x="87" y="102"/>
                      </a:cubicBezTo>
                      <a:cubicBezTo>
                        <a:pt x="87" y="102"/>
                        <a:pt x="87" y="103"/>
                        <a:pt x="87" y="103"/>
                      </a:cubicBezTo>
                      <a:cubicBezTo>
                        <a:pt x="87" y="103"/>
                        <a:pt x="88" y="102"/>
                        <a:pt x="88" y="102"/>
                      </a:cubicBezTo>
                      <a:cubicBezTo>
                        <a:pt x="85" y="102"/>
                        <a:pt x="84" y="101"/>
                        <a:pt x="83" y="99"/>
                      </a:cubicBezTo>
                      <a:cubicBezTo>
                        <a:pt x="85" y="93"/>
                        <a:pt x="91" y="88"/>
                        <a:pt x="90" y="81"/>
                      </a:cubicBezTo>
                      <a:cubicBezTo>
                        <a:pt x="87" y="82"/>
                        <a:pt x="86" y="88"/>
                        <a:pt x="81" y="86"/>
                      </a:cubicBezTo>
                      <a:cubicBezTo>
                        <a:pt x="75" y="84"/>
                        <a:pt x="79" y="77"/>
                        <a:pt x="76" y="73"/>
                      </a:cubicBezTo>
                      <a:cubicBezTo>
                        <a:pt x="70" y="79"/>
                        <a:pt x="65" y="84"/>
                        <a:pt x="57" y="79"/>
                      </a:cubicBezTo>
                      <a:cubicBezTo>
                        <a:pt x="54" y="77"/>
                        <a:pt x="50" y="77"/>
                        <a:pt x="47" y="81"/>
                      </a:cubicBezTo>
                      <a:cubicBezTo>
                        <a:pt x="45" y="82"/>
                        <a:pt x="44" y="81"/>
                        <a:pt x="42" y="81"/>
                      </a:cubicBezTo>
                      <a:cubicBezTo>
                        <a:pt x="37" y="79"/>
                        <a:pt x="34" y="71"/>
                        <a:pt x="28" y="73"/>
                      </a:cubicBezTo>
                      <a:cubicBezTo>
                        <a:pt x="23" y="75"/>
                        <a:pt x="22" y="83"/>
                        <a:pt x="18" y="87"/>
                      </a:cubicBezTo>
                      <a:cubicBezTo>
                        <a:pt x="15" y="92"/>
                        <a:pt x="17" y="101"/>
                        <a:pt x="9" y="101"/>
                      </a:cubicBezTo>
                      <a:cubicBezTo>
                        <a:pt x="0" y="101"/>
                        <a:pt x="4" y="90"/>
                        <a:pt x="0" y="86"/>
                      </a:cubicBezTo>
                      <a:cubicBezTo>
                        <a:pt x="0" y="82"/>
                        <a:pt x="0" y="78"/>
                        <a:pt x="3" y="75"/>
                      </a:cubicBezTo>
                      <a:cubicBezTo>
                        <a:pt x="5" y="73"/>
                        <a:pt x="7" y="70"/>
                        <a:pt x="8" y="68"/>
                      </a:cubicBezTo>
                      <a:cubicBezTo>
                        <a:pt x="14" y="52"/>
                        <a:pt x="27" y="43"/>
                        <a:pt x="38" y="31"/>
                      </a:cubicBezTo>
                      <a:cubicBezTo>
                        <a:pt x="41" y="27"/>
                        <a:pt x="48" y="27"/>
                        <a:pt x="51" y="23"/>
                      </a:cubicBezTo>
                      <a:cubicBezTo>
                        <a:pt x="63" y="20"/>
                        <a:pt x="74" y="13"/>
                        <a:pt x="86" y="11"/>
                      </a:cubicBezTo>
                      <a:cubicBezTo>
                        <a:pt x="95" y="8"/>
                        <a:pt x="96" y="14"/>
                        <a:pt x="96" y="20"/>
                      </a:cubicBezTo>
                      <a:cubicBezTo>
                        <a:pt x="97" y="28"/>
                        <a:pt x="95" y="35"/>
                        <a:pt x="85" y="40"/>
                      </a:cubicBezTo>
                      <a:cubicBezTo>
                        <a:pt x="97" y="38"/>
                        <a:pt x="100" y="31"/>
                        <a:pt x="103" y="25"/>
                      </a:cubicBezTo>
                      <a:cubicBezTo>
                        <a:pt x="111" y="6"/>
                        <a:pt x="123" y="0"/>
                        <a:pt x="143" y="6"/>
                      </a:cubicBezTo>
                      <a:cubicBezTo>
                        <a:pt x="146" y="7"/>
                        <a:pt x="148" y="7"/>
                        <a:pt x="151" y="8"/>
                      </a:cubicBezTo>
                      <a:cubicBezTo>
                        <a:pt x="151" y="8"/>
                        <a:pt x="152" y="8"/>
                        <a:pt x="153" y="8"/>
                      </a:cubicBezTo>
                      <a:cubicBezTo>
                        <a:pt x="154" y="10"/>
                        <a:pt x="157" y="9"/>
                        <a:pt x="159" y="11"/>
                      </a:cubicBezTo>
                      <a:cubicBezTo>
                        <a:pt x="159" y="11"/>
                        <a:pt x="159" y="11"/>
                        <a:pt x="159" y="11"/>
                      </a:cubicBezTo>
                      <a:cubicBezTo>
                        <a:pt x="156" y="20"/>
                        <a:pt x="149" y="22"/>
                        <a:pt x="141" y="23"/>
                      </a:cubicBezTo>
                      <a:cubicBezTo>
                        <a:pt x="134" y="24"/>
                        <a:pt x="127" y="22"/>
                        <a:pt x="119" y="24"/>
                      </a:cubicBezTo>
                      <a:cubicBezTo>
                        <a:pt x="119" y="26"/>
                        <a:pt x="118" y="25"/>
                        <a:pt x="117" y="25"/>
                      </a:cubicBezTo>
                      <a:cubicBezTo>
                        <a:pt x="118" y="26"/>
                        <a:pt x="119" y="24"/>
                        <a:pt x="120" y="24"/>
                      </a:cubicBezTo>
                      <a:cubicBezTo>
                        <a:pt x="123" y="23"/>
                        <a:pt x="128" y="24"/>
                        <a:pt x="128" y="26"/>
                      </a:cubicBezTo>
                      <a:cubicBezTo>
                        <a:pt x="126" y="46"/>
                        <a:pt x="136" y="35"/>
                        <a:pt x="143" y="32"/>
                      </a:cubicBezTo>
                      <a:cubicBezTo>
                        <a:pt x="145" y="31"/>
                        <a:pt x="148" y="31"/>
                        <a:pt x="148" y="32"/>
                      </a:cubicBezTo>
                      <a:cubicBezTo>
                        <a:pt x="153" y="49"/>
                        <a:pt x="164" y="32"/>
                        <a:pt x="172" y="36"/>
                      </a:cubicBezTo>
                      <a:cubicBezTo>
                        <a:pt x="180" y="41"/>
                        <a:pt x="186" y="50"/>
                        <a:pt x="197" y="51"/>
                      </a:cubicBezTo>
                      <a:cubicBezTo>
                        <a:pt x="199" y="51"/>
                        <a:pt x="201" y="51"/>
                        <a:pt x="203" y="52"/>
                      </a:cubicBezTo>
                      <a:cubicBezTo>
                        <a:pt x="204" y="51"/>
                        <a:pt x="205" y="54"/>
                        <a:pt x="206" y="53"/>
                      </a:cubicBezTo>
                      <a:cubicBezTo>
                        <a:pt x="207" y="52"/>
                        <a:pt x="204" y="52"/>
                        <a:pt x="204" y="51"/>
                      </a:cubicBezTo>
                      <a:cubicBezTo>
                        <a:pt x="202" y="50"/>
                        <a:pt x="203" y="51"/>
                        <a:pt x="202" y="50"/>
                      </a:cubicBezTo>
                      <a:cubicBezTo>
                        <a:pt x="200" y="45"/>
                        <a:pt x="186" y="47"/>
                        <a:pt x="193" y="38"/>
                      </a:cubicBezTo>
                      <a:cubicBezTo>
                        <a:pt x="197" y="31"/>
                        <a:pt x="206" y="35"/>
                        <a:pt x="212" y="40"/>
                      </a:cubicBezTo>
                      <a:cubicBezTo>
                        <a:pt x="214" y="41"/>
                        <a:pt x="215" y="43"/>
                        <a:pt x="216" y="45"/>
                      </a:cubicBezTo>
                      <a:cubicBezTo>
                        <a:pt x="218" y="47"/>
                        <a:pt x="219" y="49"/>
                        <a:pt x="219" y="51"/>
                      </a:cubicBezTo>
                      <a:cubicBezTo>
                        <a:pt x="219" y="52"/>
                        <a:pt x="218" y="53"/>
                        <a:pt x="217" y="53"/>
                      </a:cubicBezTo>
                      <a:cubicBezTo>
                        <a:pt x="218" y="53"/>
                        <a:pt x="219" y="53"/>
                        <a:pt x="219" y="52"/>
                      </a:cubicBezTo>
                      <a:cubicBezTo>
                        <a:pt x="221" y="51"/>
                        <a:pt x="223" y="51"/>
                        <a:pt x="224" y="52"/>
                      </a:cubicBezTo>
                      <a:cubicBezTo>
                        <a:pt x="225" y="53"/>
                        <a:pt x="225" y="54"/>
                        <a:pt x="225" y="56"/>
                      </a:cubicBezTo>
                      <a:close/>
                    </a:path>
                  </a:pathLst>
                </a:custGeom>
                <a:solidFill>
                  <a:srgbClr val="527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5" name="Freeform 106"/>
                <p:cNvSpPr/>
                <p:nvPr/>
              </p:nvSpPr>
              <p:spPr bwMode="auto">
                <a:xfrm>
                  <a:off x="6471" y="1754"/>
                  <a:ext cx="531" cy="230"/>
                </a:xfrm>
                <a:custGeom>
                  <a:avLst/>
                  <a:gdLst>
                    <a:gd name="T0" fmla="*/ 96 w 224"/>
                    <a:gd name="T1" fmla="*/ 77 h 97"/>
                    <a:gd name="T2" fmla="*/ 76 w 224"/>
                    <a:gd name="T3" fmla="*/ 71 h 97"/>
                    <a:gd name="T4" fmla="*/ 84 w 224"/>
                    <a:gd name="T5" fmla="*/ 75 h 97"/>
                    <a:gd name="T6" fmla="*/ 89 w 224"/>
                    <a:gd name="T7" fmla="*/ 84 h 97"/>
                    <a:gd name="T8" fmla="*/ 48 w 224"/>
                    <a:gd name="T9" fmla="*/ 70 h 97"/>
                    <a:gd name="T10" fmla="*/ 29 w 224"/>
                    <a:gd name="T11" fmla="*/ 77 h 97"/>
                    <a:gd name="T12" fmla="*/ 32 w 224"/>
                    <a:gd name="T13" fmla="*/ 66 h 97"/>
                    <a:gd name="T14" fmla="*/ 20 w 224"/>
                    <a:gd name="T15" fmla="*/ 70 h 97"/>
                    <a:gd name="T16" fmla="*/ 5 w 224"/>
                    <a:gd name="T17" fmla="*/ 69 h 97"/>
                    <a:gd name="T18" fmla="*/ 10 w 224"/>
                    <a:gd name="T19" fmla="*/ 57 h 97"/>
                    <a:gd name="T20" fmla="*/ 0 w 224"/>
                    <a:gd name="T21" fmla="*/ 57 h 97"/>
                    <a:gd name="T22" fmla="*/ 31 w 224"/>
                    <a:gd name="T23" fmla="*/ 50 h 97"/>
                    <a:gd name="T24" fmla="*/ 42 w 224"/>
                    <a:gd name="T25" fmla="*/ 42 h 97"/>
                    <a:gd name="T26" fmla="*/ 58 w 224"/>
                    <a:gd name="T27" fmla="*/ 56 h 97"/>
                    <a:gd name="T28" fmla="*/ 112 w 224"/>
                    <a:gd name="T29" fmla="*/ 52 h 97"/>
                    <a:gd name="T30" fmla="*/ 108 w 224"/>
                    <a:gd name="T31" fmla="*/ 37 h 97"/>
                    <a:gd name="T32" fmla="*/ 107 w 224"/>
                    <a:gd name="T33" fmla="*/ 54 h 97"/>
                    <a:gd name="T34" fmla="*/ 83 w 224"/>
                    <a:gd name="T35" fmla="*/ 30 h 97"/>
                    <a:gd name="T36" fmla="*/ 107 w 224"/>
                    <a:gd name="T37" fmla="*/ 12 h 97"/>
                    <a:gd name="T38" fmla="*/ 139 w 224"/>
                    <a:gd name="T39" fmla="*/ 4 h 97"/>
                    <a:gd name="T40" fmla="*/ 163 w 224"/>
                    <a:gd name="T41" fmla="*/ 1 h 97"/>
                    <a:gd name="T42" fmla="*/ 196 w 224"/>
                    <a:gd name="T43" fmla="*/ 11 h 97"/>
                    <a:gd name="T44" fmla="*/ 224 w 224"/>
                    <a:gd name="T45" fmla="*/ 24 h 97"/>
                    <a:gd name="T46" fmla="*/ 216 w 224"/>
                    <a:gd name="T47" fmla="*/ 30 h 97"/>
                    <a:gd name="T48" fmla="*/ 196 w 224"/>
                    <a:gd name="T49" fmla="*/ 39 h 97"/>
                    <a:gd name="T50" fmla="*/ 183 w 224"/>
                    <a:gd name="T51" fmla="*/ 47 h 97"/>
                    <a:gd name="T52" fmla="*/ 173 w 224"/>
                    <a:gd name="T53" fmla="*/ 55 h 97"/>
                    <a:gd name="T54" fmla="*/ 136 w 224"/>
                    <a:gd name="T55" fmla="*/ 63 h 97"/>
                    <a:gd name="T56" fmla="*/ 143 w 224"/>
                    <a:gd name="T57" fmla="*/ 58 h 97"/>
                    <a:gd name="T58" fmla="*/ 144 w 224"/>
                    <a:gd name="T59" fmla="*/ 54 h 97"/>
                    <a:gd name="T60" fmla="*/ 132 w 224"/>
                    <a:gd name="T61" fmla="*/ 44 h 97"/>
                    <a:gd name="T62" fmla="*/ 129 w 224"/>
                    <a:gd name="T63" fmla="*/ 41 h 97"/>
                    <a:gd name="T64" fmla="*/ 128 w 224"/>
                    <a:gd name="T65" fmla="*/ 55 h 97"/>
                    <a:gd name="T66" fmla="*/ 125 w 224"/>
                    <a:gd name="T67" fmla="*/ 60 h 97"/>
                    <a:gd name="T68" fmla="*/ 130 w 224"/>
                    <a:gd name="T69" fmla="*/ 79 h 97"/>
                    <a:gd name="T70" fmla="*/ 133 w 224"/>
                    <a:gd name="T71" fmla="*/ 88 h 97"/>
                    <a:gd name="T72" fmla="*/ 116 w 224"/>
                    <a:gd name="T73" fmla="*/ 91 h 97"/>
                    <a:gd name="T74" fmla="*/ 114 w 224"/>
                    <a:gd name="T75" fmla="*/ 87 h 97"/>
                    <a:gd name="T76" fmla="*/ 108 w 224"/>
                    <a:gd name="T77" fmla="*/ 84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24" h="97">
                      <a:moveTo>
                        <a:pt x="98" y="78"/>
                      </a:moveTo>
                      <a:cubicBezTo>
                        <a:pt x="97" y="78"/>
                        <a:pt x="96" y="78"/>
                        <a:pt x="96" y="77"/>
                      </a:cubicBezTo>
                      <a:cubicBezTo>
                        <a:pt x="92" y="70"/>
                        <a:pt x="86" y="68"/>
                        <a:pt x="79" y="69"/>
                      </a:cubicBezTo>
                      <a:cubicBezTo>
                        <a:pt x="78" y="69"/>
                        <a:pt x="77" y="70"/>
                        <a:pt x="76" y="71"/>
                      </a:cubicBezTo>
                      <a:cubicBezTo>
                        <a:pt x="76" y="73"/>
                        <a:pt x="77" y="73"/>
                        <a:pt x="78" y="73"/>
                      </a:cubicBezTo>
                      <a:cubicBezTo>
                        <a:pt x="80" y="74"/>
                        <a:pt x="82" y="75"/>
                        <a:pt x="84" y="75"/>
                      </a:cubicBezTo>
                      <a:cubicBezTo>
                        <a:pt x="90" y="76"/>
                        <a:pt x="89" y="80"/>
                        <a:pt x="89" y="84"/>
                      </a:cubicBezTo>
                      <a:cubicBezTo>
                        <a:pt x="89" y="84"/>
                        <a:pt x="89" y="84"/>
                        <a:pt x="89" y="84"/>
                      </a:cubicBezTo>
                      <a:cubicBezTo>
                        <a:pt x="80" y="90"/>
                        <a:pt x="72" y="86"/>
                        <a:pt x="66" y="79"/>
                      </a:cubicBezTo>
                      <a:cubicBezTo>
                        <a:pt x="61" y="74"/>
                        <a:pt x="54" y="72"/>
                        <a:pt x="48" y="70"/>
                      </a:cubicBezTo>
                      <a:cubicBezTo>
                        <a:pt x="47" y="69"/>
                        <a:pt x="44" y="70"/>
                        <a:pt x="44" y="71"/>
                      </a:cubicBezTo>
                      <a:cubicBezTo>
                        <a:pt x="42" y="80"/>
                        <a:pt x="35" y="78"/>
                        <a:pt x="29" y="77"/>
                      </a:cubicBezTo>
                      <a:cubicBezTo>
                        <a:pt x="28" y="73"/>
                        <a:pt x="32" y="72"/>
                        <a:pt x="32" y="69"/>
                      </a:cubicBezTo>
                      <a:cubicBezTo>
                        <a:pt x="32" y="68"/>
                        <a:pt x="32" y="67"/>
                        <a:pt x="32" y="66"/>
                      </a:cubicBezTo>
                      <a:cubicBezTo>
                        <a:pt x="31" y="65"/>
                        <a:pt x="30" y="65"/>
                        <a:pt x="29" y="65"/>
                      </a:cubicBezTo>
                      <a:cubicBezTo>
                        <a:pt x="26" y="67"/>
                        <a:pt x="23" y="68"/>
                        <a:pt x="20" y="70"/>
                      </a:cubicBezTo>
                      <a:cubicBezTo>
                        <a:pt x="18" y="71"/>
                        <a:pt x="19" y="75"/>
                        <a:pt x="16" y="75"/>
                      </a:cubicBezTo>
                      <a:cubicBezTo>
                        <a:pt x="12" y="74"/>
                        <a:pt x="8" y="72"/>
                        <a:pt x="5" y="69"/>
                      </a:cubicBezTo>
                      <a:cubicBezTo>
                        <a:pt x="5" y="69"/>
                        <a:pt x="5" y="66"/>
                        <a:pt x="5" y="65"/>
                      </a:cubicBezTo>
                      <a:cubicBezTo>
                        <a:pt x="6" y="63"/>
                        <a:pt x="8" y="60"/>
                        <a:pt x="10" y="57"/>
                      </a:cubicBezTo>
                      <a:cubicBezTo>
                        <a:pt x="6" y="57"/>
                        <a:pt x="3" y="57"/>
                        <a:pt x="0" y="57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1" y="54"/>
                        <a:pt x="4" y="51"/>
                        <a:pt x="8" y="51"/>
                      </a:cubicBezTo>
                      <a:cubicBezTo>
                        <a:pt x="15" y="52"/>
                        <a:pt x="23" y="48"/>
                        <a:pt x="31" y="50"/>
                      </a:cubicBezTo>
                      <a:cubicBezTo>
                        <a:pt x="32" y="51"/>
                        <a:pt x="34" y="50"/>
                        <a:pt x="34" y="48"/>
                      </a:cubicBezTo>
                      <a:cubicBezTo>
                        <a:pt x="35" y="44"/>
                        <a:pt x="41" y="46"/>
                        <a:pt x="42" y="42"/>
                      </a:cubicBezTo>
                      <a:cubicBezTo>
                        <a:pt x="45" y="43"/>
                        <a:pt x="49" y="44"/>
                        <a:pt x="51" y="48"/>
                      </a:cubicBezTo>
                      <a:cubicBezTo>
                        <a:pt x="52" y="52"/>
                        <a:pt x="54" y="56"/>
                        <a:pt x="58" y="56"/>
                      </a:cubicBezTo>
                      <a:cubicBezTo>
                        <a:pt x="74" y="56"/>
                        <a:pt x="89" y="64"/>
                        <a:pt x="105" y="62"/>
                      </a:cubicBezTo>
                      <a:cubicBezTo>
                        <a:pt x="111" y="61"/>
                        <a:pt x="114" y="59"/>
                        <a:pt x="112" y="52"/>
                      </a:cubicBezTo>
                      <a:cubicBezTo>
                        <a:pt x="111" y="47"/>
                        <a:pt x="112" y="42"/>
                        <a:pt x="109" y="37"/>
                      </a:cubicBezTo>
                      <a:cubicBezTo>
                        <a:pt x="108" y="37"/>
                        <a:pt x="108" y="37"/>
                        <a:pt x="108" y="37"/>
                      </a:cubicBezTo>
                      <a:cubicBezTo>
                        <a:pt x="109" y="38"/>
                        <a:pt x="109" y="38"/>
                        <a:pt x="110" y="39"/>
                      </a:cubicBezTo>
                      <a:cubicBezTo>
                        <a:pt x="111" y="45"/>
                        <a:pt x="112" y="50"/>
                        <a:pt x="107" y="54"/>
                      </a:cubicBezTo>
                      <a:cubicBezTo>
                        <a:pt x="104" y="54"/>
                        <a:pt x="102" y="52"/>
                        <a:pt x="101" y="50"/>
                      </a:cubicBezTo>
                      <a:cubicBezTo>
                        <a:pt x="99" y="39"/>
                        <a:pt x="95" y="31"/>
                        <a:pt x="83" y="30"/>
                      </a:cubicBezTo>
                      <a:cubicBezTo>
                        <a:pt x="80" y="29"/>
                        <a:pt x="79" y="27"/>
                        <a:pt x="80" y="24"/>
                      </a:cubicBezTo>
                      <a:cubicBezTo>
                        <a:pt x="90" y="21"/>
                        <a:pt x="98" y="16"/>
                        <a:pt x="107" y="12"/>
                      </a:cubicBezTo>
                      <a:cubicBezTo>
                        <a:pt x="111" y="9"/>
                        <a:pt x="115" y="8"/>
                        <a:pt x="121" y="8"/>
                      </a:cubicBezTo>
                      <a:cubicBezTo>
                        <a:pt x="127" y="8"/>
                        <a:pt x="133" y="6"/>
                        <a:pt x="139" y="4"/>
                      </a:cubicBezTo>
                      <a:cubicBezTo>
                        <a:pt x="144" y="2"/>
                        <a:pt x="149" y="0"/>
                        <a:pt x="154" y="2"/>
                      </a:cubicBezTo>
                      <a:cubicBezTo>
                        <a:pt x="157" y="3"/>
                        <a:pt x="160" y="1"/>
                        <a:pt x="163" y="1"/>
                      </a:cubicBezTo>
                      <a:cubicBezTo>
                        <a:pt x="172" y="0"/>
                        <a:pt x="180" y="0"/>
                        <a:pt x="188" y="7"/>
                      </a:cubicBezTo>
                      <a:cubicBezTo>
                        <a:pt x="190" y="9"/>
                        <a:pt x="193" y="10"/>
                        <a:pt x="196" y="11"/>
                      </a:cubicBezTo>
                      <a:cubicBezTo>
                        <a:pt x="206" y="12"/>
                        <a:pt x="215" y="18"/>
                        <a:pt x="223" y="23"/>
                      </a:cubicBezTo>
                      <a:cubicBezTo>
                        <a:pt x="224" y="23"/>
                        <a:pt x="224" y="24"/>
                        <a:pt x="224" y="24"/>
                      </a:cubicBezTo>
                      <a:cubicBezTo>
                        <a:pt x="223" y="26"/>
                        <a:pt x="222" y="28"/>
                        <a:pt x="221" y="29"/>
                      </a:cubicBezTo>
                      <a:cubicBezTo>
                        <a:pt x="220" y="32"/>
                        <a:pt x="219" y="34"/>
                        <a:pt x="216" y="30"/>
                      </a:cubicBezTo>
                      <a:cubicBezTo>
                        <a:pt x="214" y="26"/>
                        <a:pt x="209" y="26"/>
                        <a:pt x="207" y="30"/>
                      </a:cubicBezTo>
                      <a:cubicBezTo>
                        <a:pt x="205" y="35"/>
                        <a:pt x="202" y="38"/>
                        <a:pt x="196" y="39"/>
                      </a:cubicBezTo>
                      <a:cubicBezTo>
                        <a:pt x="192" y="39"/>
                        <a:pt x="189" y="40"/>
                        <a:pt x="188" y="45"/>
                      </a:cubicBezTo>
                      <a:cubicBezTo>
                        <a:pt x="187" y="47"/>
                        <a:pt x="185" y="47"/>
                        <a:pt x="183" y="47"/>
                      </a:cubicBezTo>
                      <a:cubicBezTo>
                        <a:pt x="179" y="45"/>
                        <a:pt x="177" y="47"/>
                        <a:pt x="176" y="50"/>
                      </a:cubicBezTo>
                      <a:cubicBezTo>
                        <a:pt x="176" y="52"/>
                        <a:pt x="174" y="55"/>
                        <a:pt x="173" y="55"/>
                      </a:cubicBezTo>
                      <a:cubicBezTo>
                        <a:pt x="161" y="56"/>
                        <a:pt x="150" y="64"/>
                        <a:pt x="138" y="65"/>
                      </a:cubicBezTo>
                      <a:cubicBezTo>
                        <a:pt x="137" y="65"/>
                        <a:pt x="136" y="63"/>
                        <a:pt x="136" y="63"/>
                      </a:cubicBezTo>
                      <a:cubicBezTo>
                        <a:pt x="136" y="62"/>
                        <a:pt x="136" y="61"/>
                        <a:pt x="137" y="60"/>
                      </a:cubicBezTo>
                      <a:cubicBezTo>
                        <a:pt x="138" y="58"/>
                        <a:pt x="141" y="58"/>
                        <a:pt x="143" y="58"/>
                      </a:cubicBezTo>
                      <a:cubicBezTo>
                        <a:pt x="144" y="58"/>
                        <a:pt x="145" y="57"/>
                        <a:pt x="145" y="56"/>
                      </a:cubicBezTo>
                      <a:cubicBezTo>
                        <a:pt x="145" y="56"/>
                        <a:pt x="145" y="55"/>
                        <a:pt x="144" y="54"/>
                      </a:cubicBezTo>
                      <a:cubicBezTo>
                        <a:pt x="143" y="53"/>
                        <a:pt x="142" y="53"/>
                        <a:pt x="141" y="53"/>
                      </a:cubicBezTo>
                      <a:cubicBezTo>
                        <a:pt x="138" y="52"/>
                        <a:pt x="133" y="47"/>
                        <a:pt x="132" y="44"/>
                      </a:cubicBezTo>
                      <a:cubicBezTo>
                        <a:pt x="132" y="43"/>
                        <a:pt x="132" y="43"/>
                        <a:pt x="131" y="42"/>
                      </a:cubicBezTo>
                      <a:cubicBezTo>
                        <a:pt x="131" y="42"/>
                        <a:pt x="130" y="41"/>
                        <a:pt x="129" y="41"/>
                      </a:cubicBezTo>
                      <a:cubicBezTo>
                        <a:pt x="128" y="41"/>
                        <a:pt x="127" y="42"/>
                        <a:pt x="127" y="43"/>
                      </a:cubicBezTo>
                      <a:cubicBezTo>
                        <a:pt x="127" y="47"/>
                        <a:pt x="128" y="51"/>
                        <a:pt x="128" y="55"/>
                      </a:cubicBezTo>
                      <a:cubicBezTo>
                        <a:pt x="127" y="57"/>
                        <a:pt x="126" y="58"/>
                        <a:pt x="125" y="60"/>
                      </a:cubicBezTo>
                      <a:cubicBezTo>
                        <a:pt x="125" y="60"/>
                        <a:pt x="125" y="60"/>
                        <a:pt x="125" y="60"/>
                      </a:cubicBezTo>
                      <a:cubicBezTo>
                        <a:pt x="122" y="66"/>
                        <a:pt x="122" y="69"/>
                        <a:pt x="126" y="70"/>
                      </a:cubicBezTo>
                      <a:cubicBezTo>
                        <a:pt x="132" y="71"/>
                        <a:pt x="131" y="75"/>
                        <a:pt x="130" y="79"/>
                      </a:cubicBezTo>
                      <a:cubicBezTo>
                        <a:pt x="129" y="81"/>
                        <a:pt x="130" y="83"/>
                        <a:pt x="132" y="84"/>
                      </a:cubicBezTo>
                      <a:cubicBezTo>
                        <a:pt x="135" y="85"/>
                        <a:pt x="141" y="84"/>
                        <a:pt x="133" y="88"/>
                      </a:cubicBezTo>
                      <a:cubicBezTo>
                        <a:pt x="131" y="97"/>
                        <a:pt x="123" y="92"/>
                        <a:pt x="118" y="93"/>
                      </a:cubicBezTo>
                      <a:cubicBezTo>
                        <a:pt x="117" y="93"/>
                        <a:pt x="116" y="92"/>
                        <a:pt x="116" y="91"/>
                      </a:cubicBezTo>
                      <a:cubicBezTo>
                        <a:pt x="117" y="90"/>
                        <a:pt x="118" y="90"/>
                        <a:pt x="120" y="89"/>
                      </a:cubicBezTo>
                      <a:cubicBezTo>
                        <a:pt x="118" y="86"/>
                        <a:pt x="116" y="88"/>
                        <a:pt x="114" y="87"/>
                      </a:cubicBezTo>
                      <a:cubicBezTo>
                        <a:pt x="112" y="87"/>
                        <a:pt x="110" y="87"/>
                        <a:pt x="108" y="87"/>
                      </a:cubicBezTo>
                      <a:cubicBezTo>
                        <a:pt x="108" y="86"/>
                        <a:pt x="108" y="85"/>
                        <a:pt x="108" y="84"/>
                      </a:cubicBezTo>
                      <a:cubicBezTo>
                        <a:pt x="106" y="80"/>
                        <a:pt x="102" y="79"/>
                        <a:pt x="98" y="78"/>
                      </a:cubicBezTo>
                      <a:close/>
                    </a:path>
                  </a:pathLst>
                </a:custGeom>
                <a:solidFill>
                  <a:srgbClr val="6388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6" name="Freeform 107"/>
                <p:cNvSpPr/>
                <p:nvPr/>
              </p:nvSpPr>
              <p:spPr bwMode="auto">
                <a:xfrm>
                  <a:off x="6163" y="1977"/>
                  <a:ext cx="225" cy="391"/>
                </a:xfrm>
                <a:custGeom>
                  <a:avLst/>
                  <a:gdLst>
                    <a:gd name="T0" fmla="*/ 61 w 95"/>
                    <a:gd name="T1" fmla="*/ 17 h 165"/>
                    <a:gd name="T2" fmla="*/ 66 w 95"/>
                    <a:gd name="T3" fmla="*/ 20 h 165"/>
                    <a:gd name="T4" fmla="*/ 69 w 95"/>
                    <a:gd name="T5" fmla="*/ 24 h 165"/>
                    <a:gd name="T6" fmla="*/ 69 w 95"/>
                    <a:gd name="T7" fmla="*/ 38 h 165"/>
                    <a:gd name="T8" fmla="*/ 71 w 95"/>
                    <a:gd name="T9" fmla="*/ 41 h 165"/>
                    <a:gd name="T10" fmla="*/ 84 w 95"/>
                    <a:gd name="T11" fmla="*/ 48 h 165"/>
                    <a:gd name="T12" fmla="*/ 85 w 95"/>
                    <a:gd name="T13" fmla="*/ 51 h 165"/>
                    <a:gd name="T14" fmla="*/ 81 w 95"/>
                    <a:gd name="T15" fmla="*/ 51 h 165"/>
                    <a:gd name="T16" fmla="*/ 79 w 95"/>
                    <a:gd name="T17" fmla="*/ 51 h 165"/>
                    <a:gd name="T18" fmla="*/ 80 w 95"/>
                    <a:gd name="T19" fmla="*/ 54 h 165"/>
                    <a:gd name="T20" fmla="*/ 91 w 95"/>
                    <a:gd name="T21" fmla="*/ 62 h 165"/>
                    <a:gd name="T22" fmla="*/ 92 w 95"/>
                    <a:gd name="T23" fmla="*/ 64 h 165"/>
                    <a:gd name="T24" fmla="*/ 81 w 95"/>
                    <a:gd name="T25" fmla="*/ 77 h 165"/>
                    <a:gd name="T26" fmla="*/ 71 w 95"/>
                    <a:gd name="T27" fmla="*/ 80 h 165"/>
                    <a:gd name="T28" fmla="*/ 68 w 95"/>
                    <a:gd name="T29" fmla="*/ 82 h 165"/>
                    <a:gd name="T30" fmla="*/ 65 w 95"/>
                    <a:gd name="T31" fmla="*/ 86 h 165"/>
                    <a:gd name="T32" fmla="*/ 63 w 95"/>
                    <a:gd name="T33" fmla="*/ 89 h 165"/>
                    <a:gd name="T34" fmla="*/ 45 w 95"/>
                    <a:gd name="T35" fmla="*/ 90 h 165"/>
                    <a:gd name="T36" fmla="*/ 38 w 95"/>
                    <a:gd name="T37" fmla="*/ 84 h 165"/>
                    <a:gd name="T38" fmla="*/ 37 w 95"/>
                    <a:gd name="T39" fmla="*/ 87 h 165"/>
                    <a:gd name="T40" fmla="*/ 43 w 95"/>
                    <a:gd name="T41" fmla="*/ 92 h 165"/>
                    <a:gd name="T42" fmla="*/ 48 w 95"/>
                    <a:gd name="T43" fmla="*/ 94 h 165"/>
                    <a:gd name="T44" fmla="*/ 45 w 95"/>
                    <a:gd name="T45" fmla="*/ 108 h 165"/>
                    <a:gd name="T46" fmla="*/ 42 w 95"/>
                    <a:gd name="T47" fmla="*/ 119 h 165"/>
                    <a:gd name="T48" fmla="*/ 33 w 95"/>
                    <a:gd name="T49" fmla="*/ 126 h 165"/>
                    <a:gd name="T50" fmla="*/ 43 w 95"/>
                    <a:gd name="T51" fmla="*/ 140 h 165"/>
                    <a:gd name="T52" fmla="*/ 43 w 95"/>
                    <a:gd name="T53" fmla="*/ 142 h 165"/>
                    <a:gd name="T54" fmla="*/ 46 w 95"/>
                    <a:gd name="T55" fmla="*/ 145 h 165"/>
                    <a:gd name="T56" fmla="*/ 46 w 95"/>
                    <a:gd name="T57" fmla="*/ 146 h 165"/>
                    <a:gd name="T58" fmla="*/ 49 w 95"/>
                    <a:gd name="T59" fmla="*/ 148 h 165"/>
                    <a:gd name="T60" fmla="*/ 49 w 95"/>
                    <a:gd name="T61" fmla="*/ 149 h 165"/>
                    <a:gd name="T62" fmla="*/ 52 w 95"/>
                    <a:gd name="T63" fmla="*/ 151 h 165"/>
                    <a:gd name="T64" fmla="*/ 52 w 95"/>
                    <a:gd name="T65" fmla="*/ 152 h 165"/>
                    <a:gd name="T66" fmla="*/ 55 w 95"/>
                    <a:gd name="T67" fmla="*/ 158 h 165"/>
                    <a:gd name="T68" fmla="*/ 55 w 95"/>
                    <a:gd name="T69" fmla="*/ 158 h 165"/>
                    <a:gd name="T70" fmla="*/ 56 w 95"/>
                    <a:gd name="T71" fmla="*/ 162 h 165"/>
                    <a:gd name="T72" fmla="*/ 50 w 95"/>
                    <a:gd name="T73" fmla="*/ 163 h 165"/>
                    <a:gd name="T74" fmla="*/ 47 w 95"/>
                    <a:gd name="T75" fmla="*/ 160 h 165"/>
                    <a:gd name="T76" fmla="*/ 35 w 95"/>
                    <a:gd name="T77" fmla="*/ 153 h 165"/>
                    <a:gd name="T78" fmla="*/ 6 w 95"/>
                    <a:gd name="T79" fmla="*/ 108 h 165"/>
                    <a:gd name="T80" fmla="*/ 7 w 95"/>
                    <a:gd name="T81" fmla="*/ 89 h 165"/>
                    <a:gd name="T82" fmla="*/ 0 w 95"/>
                    <a:gd name="T83" fmla="*/ 85 h 165"/>
                    <a:gd name="T84" fmla="*/ 2 w 95"/>
                    <a:gd name="T85" fmla="*/ 80 h 165"/>
                    <a:gd name="T86" fmla="*/ 4 w 95"/>
                    <a:gd name="T87" fmla="*/ 49 h 165"/>
                    <a:gd name="T88" fmla="*/ 8 w 95"/>
                    <a:gd name="T89" fmla="*/ 41 h 165"/>
                    <a:gd name="T90" fmla="*/ 13 w 95"/>
                    <a:gd name="T91" fmla="*/ 23 h 165"/>
                    <a:gd name="T92" fmla="*/ 18 w 95"/>
                    <a:gd name="T93" fmla="*/ 28 h 165"/>
                    <a:gd name="T94" fmla="*/ 20 w 95"/>
                    <a:gd name="T95" fmla="*/ 34 h 165"/>
                    <a:gd name="T96" fmla="*/ 23 w 95"/>
                    <a:gd name="T97" fmla="*/ 36 h 165"/>
                    <a:gd name="T98" fmla="*/ 25 w 95"/>
                    <a:gd name="T99" fmla="*/ 34 h 165"/>
                    <a:gd name="T100" fmla="*/ 32 w 95"/>
                    <a:gd name="T101" fmla="*/ 17 h 165"/>
                    <a:gd name="T102" fmla="*/ 36 w 95"/>
                    <a:gd name="T103" fmla="*/ 8 h 165"/>
                    <a:gd name="T104" fmla="*/ 46 w 95"/>
                    <a:gd name="T105" fmla="*/ 6 h 165"/>
                    <a:gd name="T106" fmla="*/ 61 w 95"/>
                    <a:gd name="T107" fmla="*/ 17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95" h="165">
                      <a:moveTo>
                        <a:pt x="61" y="17"/>
                      </a:moveTo>
                      <a:cubicBezTo>
                        <a:pt x="62" y="19"/>
                        <a:pt x="64" y="19"/>
                        <a:pt x="66" y="20"/>
                      </a:cubicBezTo>
                      <a:cubicBezTo>
                        <a:pt x="68" y="20"/>
                        <a:pt x="70" y="22"/>
                        <a:pt x="69" y="24"/>
                      </a:cubicBezTo>
                      <a:cubicBezTo>
                        <a:pt x="66" y="29"/>
                        <a:pt x="75" y="33"/>
                        <a:pt x="69" y="38"/>
                      </a:cubicBezTo>
                      <a:cubicBezTo>
                        <a:pt x="68" y="39"/>
                        <a:pt x="70" y="40"/>
                        <a:pt x="71" y="41"/>
                      </a:cubicBezTo>
                      <a:cubicBezTo>
                        <a:pt x="76" y="42"/>
                        <a:pt x="81" y="44"/>
                        <a:pt x="84" y="48"/>
                      </a:cubicBezTo>
                      <a:cubicBezTo>
                        <a:pt x="85" y="49"/>
                        <a:pt x="87" y="50"/>
                        <a:pt x="85" y="51"/>
                      </a:cubicBezTo>
                      <a:cubicBezTo>
                        <a:pt x="85" y="52"/>
                        <a:pt x="83" y="51"/>
                        <a:pt x="81" y="51"/>
                      </a:cubicBezTo>
                      <a:cubicBezTo>
                        <a:pt x="80" y="51"/>
                        <a:pt x="79" y="51"/>
                        <a:pt x="79" y="51"/>
                      </a:cubicBezTo>
                      <a:cubicBezTo>
                        <a:pt x="77" y="53"/>
                        <a:pt x="79" y="54"/>
                        <a:pt x="80" y="54"/>
                      </a:cubicBezTo>
                      <a:cubicBezTo>
                        <a:pt x="83" y="57"/>
                        <a:pt x="87" y="59"/>
                        <a:pt x="91" y="62"/>
                      </a:cubicBezTo>
                      <a:cubicBezTo>
                        <a:pt x="91" y="62"/>
                        <a:pt x="91" y="63"/>
                        <a:pt x="92" y="64"/>
                      </a:cubicBezTo>
                      <a:cubicBezTo>
                        <a:pt x="95" y="73"/>
                        <a:pt x="87" y="74"/>
                        <a:pt x="81" y="77"/>
                      </a:cubicBezTo>
                      <a:cubicBezTo>
                        <a:pt x="78" y="80"/>
                        <a:pt x="74" y="79"/>
                        <a:pt x="71" y="80"/>
                      </a:cubicBezTo>
                      <a:cubicBezTo>
                        <a:pt x="70" y="80"/>
                        <a:pt x="69" y="81"/>
                        <a:pt x="68" y="82"/>
                      </a:cubicBezTo>
                      <a:cubicBezTo>
                        <a:pt x="67" y="83"/>
                        <a:pt x="66" y="84"/>
                        <a:pt x="65" y="86"/>
                      </a:cubicBezTo>
                      <a:cubicBezTo>
                        <a:pt x="65" y="87"/>
                        <a:pt x="64" y="88"/>
                        <a:pt x="63" y="89"/>
                      </a:cubicBezTo>
                      <a:cubicBezTo>
                        <a:pt x="57" y="98"/>
                        <a:pt x="51" y="97"/>
                        <a:pt x="45" y="90"/>
                      </a:cubicBezTo>
                      <a:cubicBezTo>
                        <a:pt x="43" y="87"/>
                        <a:pt x="43" y="83"/>
                        <a:pt x="38" y="84"/>
                      </a:cubicBezTo>
                      <a:cubicBezTo>
                        <a:pt x="37" y="84"/>
                        <a:pt x="37" y="85"/>
                        <a:pt x="37" y="87"/>
                      </a:cubicBezTo>
                      <a:cubicBezTo>
                        <a:pt x="38" y="90"/>
                        <a:pt x="40" y="91"/>
                        <a:pt x="43" y="92"/>
                      </a:cubicBezTo>
                      <a:cubicBezTo>
                        <a:pt x="45" y="92"/>
                        <a:pt x="47" y="93"/>
                        <a:pt x="48" y="94"/>
                      </a:cubicBezTo>
                      <a:cubicBezTo>
                        <a:pt x="51" y="100"/>
                        <a:pt x="48" y="104"/>
                        <a:pt x="45" y="108"/>
                      </a:cubicBezTo>
                      <a:cubicBezTo>
                        <a:pt x="43" y="111"/>
                        <a:pt x="37" y="112"/>
                        <a:pt x="42" y="119"/>
                      </a:cubicBezTo>
                      <a:cubicBezTo>
                        <a:pt x="46" y="124"/>
                        <a:pt x="39" y="126"/>
                        <a:pt x="33" y="126"/>
                      </a:cubicBezTo>
                      <a:cubicBezTo>
                        <a:pt x="38" y="129"/>
                        <a:pt x="40" y="135"/>
                        <a:pt x="43" y="140"/>
                      </a:cubicBezTo>
                      <a:cubicBezTo>
                        <a:pt x="43" y="141"/>
                        <a:pt x="43" y="141"/>
                        <a:pt x="43" y="142"/>
                      </a:cubicBezTo>
                      <a:cubicBezTo>
                        <a:pt x="44" y="144"/>
                        <a:pt x="45" y="145"/>
                        <a:pt x="46" y="145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7" y="147"/>
                        <a:pt x="48" y="148"/>
                        <a:pt x="49" y="148"/>
                      </a:cubicBezTo>
                      <a:cubicBezTo>
                        <a:pt x="49" y="149"/>
                        <a:pt x="49" y="149"/>
                        <a:pt x="49" y="149"/>
                      </a:cubicBezTo>
                      <a:cubicBezTo>
                        <a:pt x="50" y="150"/>
                        <a:pt x="51" y="151"/>
                        <a:pt x="52" y="151"/>
                      </a:cubicBezTo>
                      <a:cubicBezTo>
                        <a:pt x="52" y="152"/>
                        <a:pt x="52" y="152"/>
                        <a:pt x="52" y="152"/>
                      </a:cubicBezTo>
                      <a:cubicBezTo>
                        <a:pt x="54" y="153"/>
                        <a:pt x="53" y="156"/>
                        <a:pt x="55" y="158"/>
                      </a:cubicBezTo>
                      <a:cubicBezTo>
                        <a:pt x="55" y="158"/>
                        <a:pt x="55" y="158"/>
                        <a:pt x="55" y="158"/>
                      </a:cubicBezTo>
                      <a:cubicBezTo>
                        <a:pt x="56" y="159"/>
                        <a:pt x="57" y="161"/>
                        <a:pt x="56" y="162"/>
                      </a:cubicBezTo>
                      <a:cubicBezTo>
                        <a:pt x="54" y="165"/>
                        <a:pt x="52" y="164"/>
                        <a:pt x="50" y="163"/>
                      </a:cubicBezTo>
                      <a:cubicBezTo>
                        <a:pt x="48" y="162"/>
                        <a:pt x="47" y="161"/>
                        <a:pt x="47" y="160"/>
                      </a:cubicBezTo>
                      <a:cubicBezTo>
                        <a:pt x="44" y="156"/>
                        <a:pt x="39" y="155"/>
                        <a:pt x="35" y="153"/>
                      </a:cubicBezTo>
                      <a:cubicBezTo>
                        <a:pt x="22" y="141"/>
                        <a:pt x="14" y="124"/>
                        <a:pt x="6" y="108"/>
                      </a:cubicBezTo>
                      <a:cubicBezTo>
                        <a:pt x="4" y="102"/>
                        <a:pt x="4" y="95"/>
                        <a:pt x="7" y="89"/>
                      </a:cubicBezTo>
                      <a:cubicBezTo>
                        <a:pt x="6" y="86"/>
                        <a:pt x="3" y="86"/>
                        <a:pt x="0" y="85"/>
                      </a:cubicBezTo>
                      <a:cubicBezTo>
                        <a:pt x="1" y="84"/>
                        <a:pt x="3" y="81"/>
                        <a:pt x="2" y="80"/>
                      </a:cubicBezTo>
                      <a:cubicBezTo>
                        <a:pt x="0" y="69"/>
                        <a:pt x="4" y="59"/>
                        <a:pt x="4" y="49"/>
                      </a:cubicBezTo>
                      <a:cubicBezTo>
                        <a:pt x="4" y="46"/>
                        <a:pt x="6" y="43"/>
                        <a:pt x="8" y="41"/>
                      </a:cubicBezTo>
                      <a:cubicBezTo>
                        <a:pt x="12" y="36"/>
                        <a:pt x="13" y="29"/>
                        <a:pt x="13" y="23"/>
                      </a:cubicBezTo>
                      <a:cubicBezTo>
                        <a:pt x="15" y="24"/>
                        <a:pt x="18" y="25"/>
                        <a:pt x="18" y="28"/>
                      </a:cubicBezTo>
                      <a:cubicBezTo>
                        <a:pt x="17" y="31"/>
                        <a:pt x="18" y="33"/>
                        <a:pt x="20" y="34"/>
                      </a:cubicBezTo>
                      <a:cubicBezTo>
                        <a:pt x="21" y="35"/>
                        <a:pt x="22" y="36"/>
                        <a:pt x="23" y="36"/>
                      </a:cubicBezTo>
                      <a:cubicBezTo>
                        <a:pt x="24" y="36"/>
                        <a:pt x="25" y="35"/>
                        <a:pt x="25" y="34"/>
                      </a:cubicBezTo>
                      <a:cubicBezTo>
                        <a:pt x="24" y="27"/>
                        <a:pt x="27" y="22"/>
                        <a:pt x="32" y="17"/>
                      </a:cubicBezTo>
                      <a:cubicBezTo>
                        <a:pt x="34" y="15"/>
                        <a:pt x="34" y="11"/>
                        <a:pt x="36" y="8"/>
                      </a:cubicBezTo>
                      <a:cubicBezTo>
                        <a:pt x="39" y="1"/>
                        <a:pt x="41" y="0"/>
                        <a:pt x="46" y="6"/>
                      </a:cubicBezTo>
                      <a:cubicBezTo>
                        <a:pt x="50" y="10"/>
                        <a:pt x="54" y="15"/>
                        <a:pt x="61" y="17"/>
                      </a:cubicBezTo>
                      <a:close/>
                    </a:path>
                  </a:pathLst>
                </a:custGeom>
                <a:solidFill>
                  <a:srgbClr val="7B9C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7" name="Freeform 108"/>
                <p:cNvSpPr/>
                <p:nvPr/>
              </p:nvSpPr>
              <p:spPr bwMode="auto">
                <a:xfrm>
                  <a:off x="6587" y="1810"/>
                  <a:ext cx="133" cy="102"/>
                </a:xfrm>
                <a:custGeom>
                  <a:avLst/>
                  <a:gdLst>
                    <a:gd name="T0" fmla="*/ 31 w 56"/>
                    <a:gd name="T1" fmla="*/ 0 h 43"/>
                    <a:gd name="T2" fmla="*/ 35 w 56"/>
                    <a:gd name="T3" fmla="*/ 4 h 43"/>
                    <a:gd name="T4" fmla="*/ 48 w 56"/>
                    <a:gd name="T5" fmla="*/ 9 h 43"/>
                    <a:gd name="T6" fmla="*/ 54 w 56"/>
                    <a:gd name="T7" fmla="*/ 22 h 43"/>
                    <a:gd name="T8" fmla="*/ 56 w 56"/>
                    <a:gd name="T9" fmla="*/ 30 h 43"/>
                    <a:gd name="T10" fmla="*/ 55 w 56"/>
                    <a:gd name="T11" fmla="*/ 31 h 43"/>
                    <a:gd name="T12" fmla="*/ 55 w 56"/>
                    <a:gd name="T13" fmla="*/ 37 h 43"/>
                    <a:gd name="T14" fmla="*/ 55 w 56"/>
                    <a:gd name="T15" fmla="*/ 39 h 43"/>
                    <a:gd name="T16" fmla="*/ 51 w 56"/>
                    <a:gd name="T17" fmla="*/ 43 h 43"/>
                    <a:gd name="T18" fmla="*/ 39 w 56"/>
                    <a:gd name="T19" fmla="*/ 40 h 43"/>
                    <a:gd name="T20" fmla="*/ 27 w 56"/>
                    <a:gd name="T21" fmla="*/ 38 h 43"/>
                    <a:gd name="T22" fmla="*/ 13 w 56"/>
                    <a:gd name="T23" fmla="*/ 38 h 43"/>
                    <a:gd name="T24" fmla="*/ 0 w 56"/>
                    <a:gd name="T25" fmla="*/ 27 h 43"/>
                    <a:gd name="T26" fmla="*/ 2 w 56"/>
                    <a:gd name="T27" fmla="*/ 24 h 43"/>
                    <a:gd name="T28" fmla="*/ 12 w 56"/>
                    <a:gd name="T29" fmla="*/ 20 h 43"/>
                    <a:gd name="T30" fmla="*/ 31 w 56"/>
                    <a:gd name="T31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6" h="43">
                      <a:moveTo>
                        <a:pt x="31" y="0"/>
                      </a:moveTo>
                      <a:cubicBezTo>
                        <a:pt x="32" y="2"/>
                        <a:pt x="34" y="4"/>
                        <a:pt x="35" y="4"/>
                      </a:cubicBezTo>
                      <a:cubicBezTo>
                        <a:pt x="42" y="0"/>
                        <a:pt x="44" y="6"/>
                        <a:pt x="48" y="9"/>
                      </a:cubicBezTo>
                      <a:cubicBezTo>
                        <a:pt x="54" y="12"/>
                        <a:pt x="55" y="16"/>
                        <a:pt x="54" y="22"/>
                      </a:cubicBezTo>
                      <a:cubicBezTo>
                        <a:pt x="54" y="25"/>
                        <a:pt x="55" y="27"/>
                        <a:pt x="56" y="30"/>
                      </a:cubicBezTo>
                      <a:cubicBezTo>
                        <a:pt x="56" y="30"/>
                        <a:pt x="55" y="31"/>
                        <a:pt x="55" y="31"/>
                      </a:cubicBezTo>
                      <a:cubicBezTo>
                        <a:pt x="54" y="33"/>
                        <a:pt x="54" y="35"/>
                        <a:pt x="55" y="37"/>
                      </a:cubicBezTo>
                      <a:cubicBezTo>
                        <a:pt x="55" y="38"/>
                        <a:pt x="55" y="38"/>
                        <a:pt x="55" y="39"/>
                      </a:cubicBezTo>
                      <a:cubicBezTo>
                        <a:pt x="55" y="42"/>
                        <a:pt x="55" y="43"/>
                        <a:pt x="51" y="43"/>
                      </a:cubicBezTo>
                      <a:cubicBezTo>
                        <a:pt x="46" y="43"/>
                        <a:pt x="44" y="39"/>
                        <a:pt x="39" y="40"/>
                      </a:cubicBezTo>
                      <a:cubicBezTo>
                        <a:pt x="35" y="40"/>
                        <a:pt x="31" y="39"/>
                        <a:pt x="27" y="38"/>
                      </a:cubicBezTo>
                      <a:cubicBezTo>
                        <a:pt x="22" y="37"/>
                        <a:pt x="18" y="36"/>
                        <a:pt x="13" y="38"/>
                      </a:cubicBezTo>
                      <a:cubicBezTo>
                        <a:pt x="7" y="40"/>
                        <a:pt x="0" y="34"/>
                        <a:pt x="0" y="27"/>
                      </a:cubicBezTo>
                      <a:cubicBezTo>
                        <a:pt x="0" y="26"/>
                        <a:pt x="1" y="25"/>
                        <a:pt x="2" y="24"/>
                      </a:cubicBezTo>
                      <a:cubicBezTo>
                        <a:pt x="6" y="25"/>
                        <a:pt x="10" y="24"/>
                        <a:pt x="12" y="20"/>
                      </a:cubicBezTo>
                      <a:cubicBezTo>
                        <a:pt x="17" y="11"/>
                        <a:pt x="24" y="5"/>
                        <a:pt x="31" y="0"/>
                      </a:cubicBezTo>
                      <a:close/>
                    </a:path>
                  </a:pathLst>
                </a:custGeom>
                <a:solidFill>
                  <a:srgbClr val="416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8" name="Freeform 109"/>
                <p:cNvSpPr/>
                <p:nvPr/>
              </p:nvSpPr>
              <p:spPr bwMode="auto">
                <a:xfrm>
                  <a:off x="6917" y="1825"/>
                  <a:ext cx="194" cy="104"/>
                </a:xfrm>
                <a:custGeom>
                  <a:avLst/>
                  <a:gdLst>
                    <a:gd name="T0" fmla="*/ 42 w 82"/>
                    <a:gd name="T1" fmla="*/ 33 h 44"/>
                    <a:gd name="T2" fmla="*/ 30 w 82"/>
                    <a:gd name="T3" fmla="*/ 25 h 44"/>
                    <a:gd name="T4" fmla="*/ 31 w 82"/>
                    <a:gd name="T5" fmla="*/ 34 h 44"/>
                    <a:gd name="T6" fmla="*/ 28 w 82"/>
                    <a:gd name="T7" fmla="*/ 35 h 44"/>
                    <a:gd name="T8" fmla="*/ 21 w 82"/>
                    <a:gd name="T9" fmla="*/ 32 h 44"/>
                    <a:gd name="T10" fmla="*/ 14 w 82"/>
                    <a:gd name="T11" fmla="*/ 39 h 44"/>
                    <a:gd name="T12" fmla="*/ 11 w 82"/>
                    <a:gd name="T13" fmla="*/ 42 h 44"/>
                    <a:gd name="T14" fmla="*/ 4 w 82"/>
                    <a:gd name="T15" fmla="*/ 41 h 44"/>
                    <a:gd name="T16" fmla="*/ 0 w 82"/>
                    <a:gd name="T17" fmla="*/ 36 h 44"/>
                    <a:gd name="T18" fmla="*/ 40 w 82"/>
                    <a:gd name="T19" fmla="*/ 10 h 44"/>
                    <a:gd name="T20" fmla="*/ 45 w 82"/>
                    <a:gd name="T21" fmla="*/ 0 h 44"/>
                    <a:gd name="T22" fmla="*/ 48 w 82"/>
                    <a:gd name="T23" fmla="*/ 3 h 44"/>
                    <a:gd name="T24" fmla="*/ 55 w 82"/>
                    <a:gd name="T25" fmla="*/ 9 h 44"/>
                    <a:gd name="T26" fmla="*/ 82 w 82"/>
                    <a:gd name="T27" fmla="*/ 14 h 44"/>
                    <a:gd name="T28" fmla="*/ 80 w 82"/>
                    <a:gd name="T29" fmla="*/ 15 h 44"/>
                    <a:gd name="T30" fmla="*/ 75 w 82"/>
                    <a:gd name="T31" fmla="*/ 16 h 44"/>
                    <a:gd name="T32" fmla="*/ 53 w 82"/>
                    <a:gd name="T33" fmla="*/ 28 h 44"/>
                    <a:gd name="T34" fmla="*/ 45 w 82"/>
                    <a:gd name="T35" fmla="*/ 26 h 44"/>
                    <a:gd name="T36" fmla="*/ 43 w 82"/>
                    <a:gd name="T37" fmla="*/ 23 h 44"/>
                    <a:gd name="T38" fmla="*/ 42 w 82"/>
                    <a:gd name="T39" fmla="*/ 33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2" h="44">
                      <a:moveTo>
                        <a:pt x="42" y="33"/>
                      </a:moveTo>
                      <a:cubicBezTo>
                        <a:pt x="37" y="31"/>
                        <a:pt x="35" y="26"/>
                        <a:pt x="30" y="25"/>
                      </a:cubicBezTo>
                      <a:cubicBezTo>
                        <a:pt x="27" y="28"/>
                        <a:pt x="32" y="31"/>
                        <a:pt x="31" y="34"/>
                      </a:cubicBezTo>
                      <a:cubicBezTo>
                        <a:pt x="30" y="34"/>
                        <a:pt x="29" y="35"/>
                        <a:pt x="28" y="35"/>
                      </a:cubicBezTo>
                      <a:cubicBezTo>
                        <a:pt x="26" y="34"/>
                        <a:pt x="24" y="33"/>
                        <a:pt x="21" y="32"/>
                      </a:cubicBezTo>
                      <a:cubicBezTo>
                        <a:pt x="16" y="30"/>
                        <a:pt x="13" y="32"/>
                        <a:pt x="14" y="39"/>
                      </a:cubicBezTo>
                      <a:cubicBezTo>
                        <a:pt x="14" y="42"/>
                        <a:pt x="14" y="44"/>
                        <a:pt x="11" y="42"/>
                      </a:cubicBezTo>
                      <a:cubicBezTo>
                        <a:pt x="8" y="40"/>
                        <a:pt x="6" y="41"/>
                        <a:pt x="4" y="41"/>
                      </a:cubicBezTo>
                      <a:cubicBezTo>
                        <a:pt x="0" y="41"/>
                        <a:pt x="0" y="38"/>
                        <a:pt x="0" y="36"/>
                      </a:cubicBezTo>
                      <a:cubicBezTo>
                        <a:pt x="12" y="25"/>
                        <a:pt x="26" y="18"/>
                        <a:pt x="40" y="10"/>
                      </a:cubicBezTo>
                      <a:cubicBezTo>
                        <a:pt x="45" y="7"/>
                        <a:pt x="45" y="4"/>
                        <a:pt x="45" y="0"/>
                      </a:cubicBezTo>
                      <a:cubicBezTo>
                        <a:pt x="46" y="1"/>
                        <a:pt x="47" y="2"/>
                        <a:pt x="48" y="3"/>
                      </a:cubicBezTo>
                      <a:cubicBezTo>
                        <a:pt x="49" y="7"/>
                        <a:pt x="51" y="8"/>
                        <a:pt x="55" y="9"/>
                      </a:cubicBezTo>
                      <a:cubicBezTo>
                        <a:pt x="64" y="9"/>
                        <a:pt x="73" y="11"/>
                        <a:pt x="82" y="14"/>
                      </a:cubicBezTo>
                      <a:cubicBezTo>
                        <a:pt x="81" y="15"/>
                        <a:pt x="81" y="15"/>
                        <a:pt x="80" y="15"/>
                      </a:cubicBezTo>
                      <a:cubicBezTo>
                        <a:pt x="78" y="15"/>
                        <a:pt x="75" y="15"/>
                        <a:pt x="75" y="16"/>
                      </a:cubicBezTo>
                      <a:cubicBezTo>
                        <a:pt x="70" y="25"/>
                        <a:pt x="58" y="21"/>
                        <a:pt x="53" y="28"/>
                      </a:cubicBezTo>
                      <a:cubicBezTo>
                        <a:pt x="50" y="33"/>
                        <a:pt x="49" y="32"/>
                        <a:pt x="45" y="26"/>
                      </a:cubicBezTo>
                      <a:cubicBezTo>
                        <a:pt x="45" y="26"/>
                        <a:pt x="44" y="25"/>
                        <a:pt x="43" y="23"/>
                      </a:cubicBezTo>
                      <a:cubicBezTo>
                        <a:pt x="41" y="27"/>
                        <a:pt x="42" y="30"/>
                        <a:pt x="42" y="33"/>
                      </a:cubicBezTo>
                      <a:close/>
                    </a:path>
                  </a:pathLst>
                </a:custGeom>
                <a:solidFill>
                  <a:srgbClr val="A6BB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9" name="Freeform 110"/>
                <p:cNvSpPr/>
                <p:nvPr/>
              </p:nvSpPr>
              <p:spPr bwMode="auto">
                <a:xfrm>
                  <a:off x="6381" y="1827"/>
                  <a:ext cx="171" cy="104"/>
                </a:xfrm>
                <a:custGeom>
                  <a:avLst/>
                  <a:gdLst>
                    <a:gd name="T0" fmla="*/ 72 w 72"/>
                    <a:gd name="T1" fmla="*/ 8 h 44"/>
                    <a:gd name="T2" fmla="*/ 63 w 72"/>
                    <a:gd name="T3" fmla="*/ 7 h 44"/>
                    <a:gd name="T4" fmla="*/ 39 w 72"/>
                    <a:gd name="T5" fmla="*/ 10 h 44"/>
                    <a:gd name="T6" fmla="*/ 31 w 72"/>
                    <a:gd name="T7" fmla="*/ 14 h 44"/>
                    <a:gd name="T8" fmla="*/ 30 w 72"/>
                    <a:gd name="T9" fmla="*/ 21 h 44"/>
                    <a:gd name="T10" fmla="*/ 24 w 72"/>
                    <a:gd name="T11" fmla="*/ 33 h 44"/>
                    <a:gd name="T12" fmla="*/ 18 w 72"/>
                    <a:gd name="T13" fmla="*/ 41 h 44"/>
                    <a:gd name="T14" fmla="*/ 12 w 72"/>
                    <a:gd name="T15" fmla="*/ 44 h 44"/>
                    <a:gd name="T16" fmla="*/ 0 w 72"/>
                    <a:gd name="T17" fmla="*/ 40 h 44"/>
                    <a:gd name="T18" fmla="*/ 9 w 72"/>
                    <a:gd name="T19" fmla="*/ 35 h 44"/>
                    <a:gd name="T20" fmla="*/ 12 w 72"/>
                    <a:gd name="T21" fmla="*/ 13 h 44"/>
                    <a:gd name="T22" fmla="*/ 7 w 72"/>
                    <a:gd name="T23" fmla="*/ 11 h 44"/>
                    <a:gd name="T24" fmla="*/ 23 w 72"/>
                    <a:gd name="T25" fmla="*/ 5 h 44"/>
                    <a:gd name="T26" fmla="*/ 36 w 72"/>
                    <a:gd name="T27" fmla="*/ 2 h 44"/>
                    <a:gd name="T28" fmla="*/ 72 w 72"/>
                    <a:gd name="T29" fmla="*/ 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2" h="44">
                      <a:moveTo>
                        <a:pt x="72" y="8"/>
                      </a:moveTo>
                      <a:cubicBezTo>
                        <a:pt x="69" y="8"/>
                        <a:pt x="66" y="8"/>
                        <a:pt x="63" y="7"/>
                      </a:cubicBezTo>
                      <a:cubicBezTo>
                        <a:pt x="54" y="5"/>
                        <a:pt x="46" y="6"/>
                        <a:pt x="39" y="10"/>
                      </a:cubicBezTo>
                      <a:cubicBezTo>
                        <a:pt x="36" y="12"/>
                        <a:pt x="34" y="13"/>
                        <a:pt x="31" y="14"/>
                      </a:cubicBezTo>
                      <a:cubicBezTo>
                        <a:pt x="28" y="16"/>
                        <a:pt x="26" y="18"/>
                        <a:pt x="30" y="21"/>
                      </a:cubicBezTo>
                      <a:cubicBezTo>
                        <a:pt x="27" y="24"/>
                        <a:pt x="28" y="30"/>
                        <a:pt x="24" y="33"/>
                      </a:cubicBezTo>
                      <a:cubicBezTo>
                        <a:pt x="21" y="35"/>
                        <a:pt x="18" y="37"/>
                        <a:pt x="18" y="41"/>
                      </a:cubicBezTo>
                      <a:cubicBezTo>
                        <a:pt x="18" y="44"/>
                        <a:pt x="15" y="44"/>
                        <a:pt x="12" y="44"/>
                      </a:cubicBezTo>
                      <a:cubicBezTo>
                        <a:pt x="9" y="43"/>
                        <a:pt x="5" y="41"/>
                        <a:pt x="0" y="40"/>
                      </a:cubicBezTo>
                      <a:cubicBezTo>
                        <a:pt x="4" y="38"/>
                        <a:pt x="7" y="37"/>
                        <a:pt x="9" y="35"/>
                      </a:cubicBezTo>
                      <a:cubicBezTo>
                        <a:pt x="14" y="31"/>
                        <a:pt x="16" y="19"/>
                        <a:pt x="12" y="13"/>
                      </a:cubicBezTo>
                      <a:cubicBezTo>
                        <a:pt x="11" y="12"/>
                        <a:pt x="9" y="11"/>
                        <a:pt x="7" y="11"/>
                      </a:cubicBezTo>
                      <a:cubicBezTo>
                        <a:pt x="12" y="8"/>
                        <a:pt x="17" y="5"/>
                        <a:pt x="23" y="5"/>
                      </a:cubicBezTo>
                      <a:cubicBezTo>
                        <a:pt x="28" y="5"/>
                        <a:pt x="32" y="3"/>
                        <a:pt x="36" y="2"/>
                      </a:cubicBezTo>
                      <a:cubicBezTo>
                        <a:pt x="49" y="0"/>
                        <a:pt x="61" y="0"/>
                        <a:pt x="72" y="8"/>
                      </a:cubicBezTo>
                      <a:close/>
                    </a:path>
                  </a:pathLst>
                </a:custGeom>
                <a:solidFill>
                  <a:srgbClr val="6388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0" name="Freeform 111"/>
                <p:cNvSpPr/>
                <p:nvPr/>
              </p:nvSpPr>
              <p:spPr bwMode="auto">
                <a:xfrm>
                  <a:off x="6557" y="1846"/>
                  <a:ext cx="14" cy="7"/>
                </a:xfrm>
                <a:custGeom>
                  <a:avLst/>
                  <a:gdLst>
                    <a:gd name="T0" fmla="*/ 6 w 6"/>
                    <a:gd name="T1" fmla="*/ 3 h 3"/>
                    <a:gd name="T2" fmla="*/ 0 w 6"/>
                    <a:gd name="T3" fmla="*/ 0 h 3"/>
                    <a:gd name="T4" fmla="*/ 6 w 6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">
                      <a:moveTo>
                        <a:pt x="6" y="3"/>
                      </a:moveTo>
                      <a:cubicBezTo>
                        <a:pt x="3" y="3"/>
                        <a:pt x="1" y="3"/>
                        <a:pt x="0" y="0"/>
                      </a:cubicBezTo>
                      <a:cubicBezTo>
                        <a:pt x="2" y="0"/>
                        <a:pt x="4" y="1"/>
                        <a:pt x="6" y="3"/>
                      </a:cubicBezTo>
                      <a:close/>
                    </a:path>
                  </a:pathLst>
                </a:custGeom>
                <a:solidFill>
                  <a:srgbClr val="6388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1" name="Freeform 112"/>
                <p:cNvSpPr/>
                <p:nvPr/>
              </p:nvSpPr>
              <p:spPr bwMode="auto">
                <a:xfrm>
                  <a:off x="6787" y="2527"/>
                  <a:ext cx="564" cy="548"/>
                </a:xfrm>
                <a:custGeom>
                  <a:avLst/>
                  <a:gdLst>
                    <a:gd name="T0" fmla="*/ 145 w 238"/>
                    <a:gd name="T1" fmla="*/ 51 h 231"/>
                    <a:gd name="T2" fmla="*/ 151 w 238"/>
                    <a:gd name="T3" fmla="*/ 55 h 231"/>
                    <a:gd name="T4" fmla="*/ 155 w 238"/>
                    <a:gd name="T5" fmla="*/ 59 h 231"/>
                    <a:gd name="T6" fmla="*/ 206 w 238"/>
                    <a:gd name="T7" fmla="*/ 96 h 231"/>
                    <a:gd name="T8" fmla="*/ 211 w 238"/>
                    <a:gd name="T9" fmla="*/ 102 h 231"/>
                    <a:gd name="T10" fmla="*/ 211 w 238"/>
                    <a:gd name="T11" fmla="*/ 102 h 231"/>
                    <a:gd name="T12" fmla="*/ 208 w 238"/>
                    <a:gd name="T13" fmla="*/ 105 h 231"/>
                    <a:gd name="T14" fmla="*/ 199 w 238"/>
                    <a:gd name="T15" fmla="*/ 105 h 231"/>
                    <a:gd name="T16" fmla="*/ 177 w 238"/>
                    <a:gd name="T17" fmla="*/ 91 h 231"/>
                    <a:gd name="T18" fmla="*/ 180 w 238"/>
                    <a:gd name="T19" fmla="*/ 108 h 231"/>
                    <a:gd name="T20" fmla="*/ 184 w 238"/>
                    <a:gd name="T21" fmla="*/ 112 h 231"/>
                    <a:gd name="T22" fmla="*/ 197 w 238"/>
                    <a:gd name="T23" fmla="*/ 114 h 231"/>
                    <a:gd name="T24" fmla="*/ 214 w 238"/>
                    <a:gd name="T25" fmla="*/ 126 h 231"/>
                    <a:gd name="T26" fmla="*/ 213 w 238"/>
                    <a:gd name="T27" fmla="*/ 130 h 231"/>
                    <a:gd name="T28" fmla="*/ 209 w 238"/>
                    <a:gd name="T29" fmla="*/ 174 h 231"/>
                    <a:gd name="T30" fmla="*/ 211 w 238"/>
                    <a:gd name="T31" fmla="*/ 177 h 231"/>
                    <a:gd name="T32" fmla="*/ 230 w 238"/>
                    <a:gd name="T33" fmla="*/ 208 h 231"/>
                    <a:gd name="T34" fmla="*/ 238 w 238"/>
                    <a:gd name="T35" fmla="*/ 222 h 231"/>
                    <a:gd name="T36" fmla="*/ 227 w 238"/>
                    <a:gd name="T37" fmla="*/ 228 h 231"/>
                    <a:gd name="T38" fmla="*/ 202 w 238"/>
                    <a:gd name="T39" fmla="*/ 225 h 231"/>
                    <a:gd name="T40" fmla="*/ 200 w 238"/>
                    <a:gd name="T41" fmla="*/ 208 h 231"/>
                    <a:gd name="T42" fmla="*/ 126 w 238"/>
                    <a:gd name="T43" fmla="*/ 169 h 231"/>
                    <a:gd name="T44" fmla="*/ 112 w 238"/>
                    <a:gd name="T45" fmla="*/ 165 h 231"/>
                    <a:gd name="T46" fmla="*/ 74 w 238"/>
                    <a:gd name="T47" fmla="*/ 143 h 231"/>
                    <a:gd name="T48" fmla="*/ 67 w 238"/>
                    <a:gd name="T49" fmla="*/ 141 h 231"/>
                    <a:gd name="T50" fmla="*/ 65 w 238"/>
                    <a:gd name="T51" fmla="*/ 141 h 231"/>
                    <a:gd name="T52" fmla="*/ 59 w 238"/>
                    <a:gd name="T53" fmla="*/ 139 h 231"/>
                    <a:gd name="T54" fmla="*/ 49 w 238"/>
                    <a:gd name="T55" fmla="*/ 132 h 231"/>
                    <a:gd name="T56" fmla="*/ 45 w 238"/>
                    <a:gd name="T57" fmla="*/ 129 h 231"/>
                    <a:gd name="T58" fmla="*/ 43 w 238"/>
                    <a:gd name="T59" fmla="*/ 127 h 231"/>
                    <a:gd name="T60" fmla="*/ 40 w 238"/>
                    <a:gd name="T61" fmla="*/ 126 h 231"/>
                    <a:gd name="T62" fmla="*/ 39 w 238"/>
                    <a:gd name="T63" fmla="*/ 125 h 231"/>
                    <a:gd name="T64" fmla="*/ 36 w 238"/>
                    <a:gd name="T65" fmla="*/ 123 h 231"/>
                    <a:gd name="T66" fmla="*/ 34 w 238"/>
                    <a:gd name="T67" fmla="*/ 121 h 231"/>
                    <a:gd name="T68" fmla="*/ 29 w 238"/>
                    <a:gd name="T69" fmla="*/ 119 h 231"/>
                    <a:gd name="T70" fmla="*/ 28 w 238"/>
                    <a:gd name="T71" fmla="*/ 119 h 231"/>
                    <a:gd name="T72" fmla="*/ 27 w 238"/>
                    <a:gd name="T73" fmla="*/ 118 h 231"/>
                    <a:gd name="T74" fmla="*/ 24 w 238"/>
                    <a:gd name="T75" fmla="*/ 117 h 231"/>
                    <a:gd name="T76" fmla="*/ 21 w 238"/>
                    <a:gd name="T77" fmla="*/ 115 h 231"/>
                    <a:gd name="T78" fmla="*/ 19 w 238"/>
                    <a:gd name="T79" fmla="*/ 113 h 231"/>
                    <a:gd name="T80" fmla="*/ 17 w 238"/>
                    <a:gd name="T81" fmla="*/ 112 h 231"/>
                    <a:gd name="T82" fmla="*/ 13 w 238"/>
                    <a:gd name="T83" fmla="*/ 111 h 231"/>
                    <a:gd name="T84" fmla="*/ 9 w 238"/>
                    <a:gd name="T85" fmla="*/ 110 h 231"/>
                    <a:gd name="T86" fmla="*/ 5 w 238"/>
                    <a:gd name="T87" fmla="*/ 107 h 231"/>
                    <a:gd name="T88" fmla="*/ 2 w 238"/>
                    <a:gd name="T89" fmla="*/ 104 h 231"/>
                    <a:gd name="T90" fmla="*/ 0 w 238"/>
                    <a:gd name="T91" fmla="*/ 101 h 231"/>
                    <a:gd name="T92" fmla="*/ 1 w 238"/>
                    <a:gd name="T93" fmla="*/ 99 h 231"/>
                    <a:gd name="T94" fmla="*/ 13 w 238"/>
                    <a:gd name="T95" fmla="*/ 97 h 231"/>
                    <a:gd name="T96" fmla="*/ 72 w 238"/>
                    <a:gd name="T97" fmla="*/ 121 h 231"/>
                    <a:gd name="T98" fmla="*/ 117 w 238"/>
                    <a:gd name="T99" fmla="*/ 135 h 231"/>
                    <a:gd name="T100" fmla="*/ 77 w 238"/>
                    <a:gd name="T101" fmla="*/ 120 h 231"/>
                    <a:gd name="T102" fmla="*/ 66 w 238"/>
                    <a:gd name="T103" fmla="*/ 80 h 231"/>
                    <a:gd name="T104" fmla="*/ 137 w 238"/>
                    <a:gd name="T105" fmla="*/ 69 h 231"/>
                    <a:gd name="T106" fmla="*/ 100 w 238"/>
                    <a:gd name="T107" fmla="*/ 33 h 231"/>
                    <a:gd name="T108" fmla="*/ 77 w 238"/>
                    <a:gd name="T109" fmla="*/ 8 h 231"/>
                    <a:gd name="T110" fmla="*/ 82 w 238"/>
                    <a:gd name="T111" fmla="*/ 0 h 231"/>
                    <a:gd name="T112" fmla="*/ 91 w 238"/>
                    <a:gd name="T113" fmla="*/ 5 h 231"/>
                    <a:gd name="T114" fmla="*/ 125 w 238"/>
                    <a:gd name="T115" fmla="*/ 36 h 231"/>
                    <a:gd name="T116" fmla="*/ 136 w 238"/>
                    <a:gd name="T117" fmla="*/ 45 h 231"/>
                    <a:gd name="T118" fmla="*/ 145 w 238"/>
                    <a:gd name="T119" fmla="*/ 5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38" h="231">
                      <a:moveTo>
                        <a:pt x="145" y="51"/>
                      </a:moveTo>
                      <a:cubicBezTo>
                        <a:pt x="147" y="52"/>
                        <a:pt x="149" y="53"/>
                        <a:pt x="151" y="55"/>
                      </a:cubicBezTo>
                      <a:cubicBezTo>
                        <a:pt x="152" y="56"/>
                        <a:pt x="153" y="58"/>
                        <a:pt x="155" y="59"/>
                      </a:cubicBezTo>
                      <a:cubicBezTo>
                        <a:pt x="173" y="70"/>
                        <a:pt x="189" y="84"/>
                        <a:pt x="206" y="96"/>
                      </a:cubicBezTo>
                      <a:cubicBezTo>
                        <a:pt x="208" y="98"/>
                        <a:pt x="209" y="100"/>
                        <a:pt x="211" y="102"/>
                      </a:cubicBezTo>
                      <a:cubicBezTo>
                        <a:pt x="211" y="102"/>
                        <a:pt x="211" y="102"/>
                        <a:pt x="211" y="102"/>
                      </a:cubicBezTo>
                      <a:cubicBezTo>
                        <a:pt x="210" y="103"/>
                        <a:pt x="209" y="104"/>
                        <a:pt x="208" y="105"/>
                      </a:cubicBezTo>
                      <a:cubicBezTo>
                        <a:pt x="204" y="108"/>
                        <a:pt x="202" y="109"/>
                        <a:pt x="199" y="105"/>
                      </a:cubicBezTo>
                      <a:cubicBezTo>
                        <a:pt x="194" y="97"/>
                        <a:pt x="186" y="94"/>
                        <a:pt x="177" y="91"/>
                      </a:cubicBezTo>
                      <a:cubicBezTo>
                        <a:pt x="180" y="98"/>
                        <a:pt x="180" y="99"/>
                        <a:pt x="180" y="108"/>
                      </a:cubicBezTo>
                      <a:cubicBezTo>
                        <a:pt x="179" y="111"/>
                        <a:pt x="182" y="113"/>
                        <a:pt x="184" y="112"/>
                      </a:cubicBezTo>
                      <a:cubicBezTo>
                        <a:pt x="189" y="108"/>
                        <a:pt x="193" y="111"/>
                        <a:pt x="197" y="114"/>
                      </a:cubicBezTo>
                      <a:cubicBezTo>
                        <a:pt x="202" y="119"/>
                        <a:pt x="207" y="123"/>
                        <a:pt x="214" y="126"/>
                      </a:cubicBezTo>
                      <a:cubicBezTo>
                        <a:pt x="214" y="127"/>
                        <a:pt x="214" y="129"/>
                        <a:pt x="213" y="130"/>
                      </a:cubicBezTo>
                      <a:cubicBezTo>
                        <a:pt x="199" y="143"/>
                        <a:pt x="201" y="158"/>
                        <a:pt x="209" y="174"/>
                      </a:cubicBezTo>
                      <a:cubicBezTo>
                        <a:pt x="210" y="175"/>
                        <a:pt x="210" y="176"/>
                        <a:pt x="211" y="177"/>
                      </a:cubicBezTo>
                      <a:cubicBezTo>
                        <a:pt x="216" y="189"/>
                        <a:pt x="222" y="199"/>
                        <a:pt x="230" y="208"/>
                      </a:cubicBezTo>
                      <a:cubicBezTo>
                        <a:pt x="234" y="212"/>
                        <a:pt x="238" y="216"/>
                        <a:pt x="238" y="222"/>
                      </a:cubicBezTo>
                      <a:cubicBezTo>
                        <a:pt x="234" y="229"/>
                        <a:pt x="232" y="231"/>
                        <a:pt x="227" y="228"/>
                      </a:cubicBezTo>
                      <a:cubicBezTo>
                        <a:pt x="219" y="224"/>
                        <a:pt x="210" y="225"/>
                        <a:pt x="202" y="225"/>
                      </a:cubicBezTo>
                      <a:cubicBezTo>
                        <a:pt x="190" y="221"/>
                        <a:pt x="197" y="214"/>
                        <a:pt x="200" y="208"/>
                      </a:cubicBezTo>
                      <a:cubicBezTo>
                        <a:pt x="172" y="202"/>
                        <a:pt x="150" y="184"/>
                        <a:pt x="126" y="169"/>
                      </a:cubicBezTo>
                      <a:cubicBezTo>
                        <a:pt x="122" y="166"/>
                        <a:pt x="117" y="165"/>
                        <a:pt x="112" y="165"/>
                      </a:cubicBezTo>
                      <a:cubicBezTo>
                        <a:pt x="99" y="159"/>
                        <a:pt x="87" y="151"/>
                        <a:pt x="74" y="143"/>
                      </a:cubicBezTo>
                      <a:cubicBezTo>
                        <a:pt x="72" y="142"/>
                        <a:pt x="70" y="141"/>
                        <a:pt x="67" y="141"/>
                      </a:cubicBezTo>
                      <a:cubicBezTo>
                        <a:pt x="67" y="141"/>
                        <a:pt x="66" y="141"/>
                        <a:pt x="65" y="141"/>
                      </a:cubicBezTo>
                      <a:cubicBezTo>
                        <a:pt x="63" y="141"/>
                        <a:pt x="61" y="140"/>
                        <a:pt x="59" y="139"/>
                      </a:cubicBezTo>
                      <a:cubicBezTo>
                        <a:pt x="55" y="137"/>
                        <a:pt x="52" y="135"/>
                        <a:pt x="49" y="132"/>
                      </a:cubicBezTo>
                      <a:cubicBezTo>
                        <a:pt x="48" y="131"/>
                        <a:pt x="47" y="130"/>
                        <a:pt x="45" y="129"/>
                      </a:cubicBezTo>
                      <a:cubicBezTo>
                        <a:pt x="44" y="129"/>
                        <a:pt x="43" y="128"/>
                        <a:pt x="43" y="127"/>
                      </a:cubicBezTo>
                      <a:cubicBezTo>
                        <a:pt x="42" y="127"/>
                        <a:pt x="41" y="126"/>
                        <a:pt x="40" y="126"/>
                      </a:cubicBezTo>
                      <a:cubicBezTo>
                        <a:pt x="40" y="125"/>
                        <a:pt x="39" y="125"/>
                        <a:pt x="39" y="125"/>
                      </a:cubicBezTo>
                      <a:cubicBezTo>
                        <a:pt x="38" y="124"/>
                        <a:pt x="37" y="124"/>
                        <a:pt x="36" y="123"/>
                      </a:cubicBezTo>
                      <a:cubicBezTo>
                        <a:pt x="35" y="123"/>
                        <a:pt x="34" y="122"/>
                        <a:pt x="34" y="121"/>
                      </a:cubicBezTo>
                      <a:cubicBezTo>
                        <a:pt x="32" y="121"/>
                        <a:pt x="31" y="120"/>
                        <a:pt x="29" y="119"/>
                      </a:cubicBezTo>
                      <a:cubicBezTo>
                        <a:pt x="29" y="119"/>
                        <a:pt x="29" y="119"/>
                        <a:pt x="28" y="119"/>
                      </a:cubicBezTo>
                      <a:cubicBezTo>
                        <a:pt x="28" y="119"/>
                        <a:pt x="27" y="118"/>
                        <a:pt x="27" y="118"/>
                      </a:cubicBezTo>
                      <a:cubicBezTo>
                        <a:pt x="26" y="118"/>
                        <a:pt x="25" y="117"/>
                        <a:pt x="24" y="117"/>
                      </a:cubicBezTo>
                      <a:cubicBezTo>
                        <a:pt x="23" y="116"/>
                        <a:pt x="22" y="116"/>
                        <a:pt x="21" y="115"/>
                      </a:cubicBezTo>
                      <a:cubicBezTo>
                        <a:pt x="20" y="115"/>
                        <a:pt x="19" y="114"/>
                        <a:pt x="19" y="113"/>
                      </a:cubicBezTo>
                      <a:cubicBezTo>
                        <a:pt x="18" y="113"/>
                        <a:pt x="18" y="113"/>
                        <a:pt x="17" y="112"/>
                      </a:cubicBezTo>
                      <a:cubicBezTo>
                        <a:pt x="16" y="112"/>
                        <a:pt x="14" y="111"/>
                        <a:pt x="13" y="111"/>
                      </a:cubicBezTo>
                      <a:cubicBezTo>
                        <a:pt x="12" y="110"/>
                        <a:pt x="11" y="110"/>
                        <a:pt x="9" y="110"/>
                      </a:cubicBezTo>
                      <a:cubicBezTo>
                        <a:pt x="8" y="109"/>
                        <a:pt x="6" y="108"/>
                        <a:pt x="5" y="107"/>
                      </a:cubicBezTo>
                      <a:cubicBezTo>
                        <a:pt x="3" y="106"/>
                        <a:pt x="2" y="105"/>
                        <a:pt x="2" y="104"/>
                      </a:cubicBezTo>
                      <a:cubicBezTo>
                        <a:pt x="1" y="103"/>
                        <a:pt x="0" y="102"/>
                        <a:pt x="0" y="101"/>
                      </a:cubicBezTo>
                      <a:cubicBezTo>
                        <a:pt x="1" y="100"/>
                        <a:pt x="1" y="99"/>
                        <a:pt x="1" y="99"/>
                      </a:cubicBezTo>
                      <a:cubicBezTo>
                        <a:pt x="4" y="94"/>
                        <a:pt x="9" y="96"/>
                        <a:pt x="13" y="97"/>
                      </a:cubicBezTo>
                      <a:cubicBezTo>
                        <a:pt x="34" y="101"/>
                        <a:pt x="54" y="111"/>
                        <a:pt x="72" y="121"/>
                      </a:cubicBezTo>
                      <a:cubicBezTo>
                        <a:pt x="86" y="130"/>
                        <a:pt x="102" y="132"/>
                        <a:pt x="117" y="135"/>
                      </a:cubicBezTo>
                      <a:cubicBezTo>
                        <a:pt x="105" y="128"/>
                        <a:pt x="90" y="126"/>
                        <a:pt x="77" y="120"/>
                      </a:cubicBezTo>
                      <a:cubicBezTo>
                        <a:pt x="60" y="113"/>
                        <a:pt x="55" y="96"/>
                        <a:pt x="66" y="80"/>
                      </a:cubicBezTo>
                      <a:cubicBezTo>
                        <a:pt x="87" y="52"/>
                        <a:pt x="109" y="48"/>
                        <a:pt x="137" y="69"/>
                      </a:cubicBezTo>
                      <a:cubicBezTo>
                        <a:pt x="125" y="56"/>
                        <a:pt x="113" y="44"/>
                        <a:pt x="100" y="33"/>
                      </a:cubicBezTo>
                      <a:cubicBezTo>
                        <a:pt x="91" y="26"/>
                        <a:pt x="82" y="19"/>
                        <a:pt x="77" y="8"/>
                      </a:cubicBezTo>
                      <a:cubicBezTo>
                        <a:pt x="77" y="4"/>
                        <a:pt x="76" y="0"/>
                        <a:pt x="82" y="0"/>
                      </a:cubicBezTo>
                      <a:cubicBezTo>
                        <a:pt x="86" y="0"/>
                        <a:pt x="89" y="2"/>
                        <a:pt x="91" y="5"/>
                      </a:cubicBezTo>
                      <a:cubicBezTo>
                        <a:pt x="102" y="16"/>
                        <a:pt x="112" y="26"/>
                        <a:pt x="125" y="36"/>
                      </a:cubicBezTo>
                      <a:cubicBezTo>
                        <a:pt x="129" y="39"/>
                        <a:pt x="132" y="42"/>
                        <a:pt x="136" y="45"/>
                      </a:cubicBezTo>
                      <a:cubicBezTo>
                        <a:pt x="139" y="48"/>
                        <a:pt x="143" y="47"/>
                        <a:pt x="145" y="51"/>
                      </a:cubicBezTo>
                      <a:close/>
                    </a:path>
                  </a:pathLst>
                </a:custGeom>
                <a:solidFill>
                  <a:srgbClr val="ECEB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2" name="Freeform 113"/>
                <p:cNvSpPr/>
                <p:nvPr/>
              </p:nvSpPr>
              <p:spPr bwMode="auto">
                <a:xfrm>
                  <a:off x="7256" y="2800"/>
                  <a:ext cx="263" cy="317"/>
                </a:xfrm>
                <a:custGeom>
                  <a:avLst/>
                  <a:gdLst>
                    <a:gd name="T0" fmla="*/ 10 w 111"/>
                    <a:gd name="T1" fmla="*/ 62 h 134"/>
                    <a:gd name="T2" fmla="*/ 1 w 111"/>
                    <a:gd name="T3" fmla="*/ 39 h 134"/>
                    <a:gd name="T4" fmla="*/ 11 w 111"/>
                    <a:gd name="T5" fmla="*/ 15 h 134"/>
                    <a:gd name="T6" fmla="*/ 16 w 111"/>
                    <a:gd name="T7" fmla="*/ 11 h 134"/>
                    <a:gd name="T8" fmla="*/ 16 w 111"/>
                    <a:gd name="T9" fmla="*/ 11 h 134"/>
                    <a:gd name="T10" fmla="*/ 22 w 111"/>
                    <a:gd name="T11" fmla="*/ 8 h 134"/>
                    <a:gd name="T12" fmla="*/ 56 w 111"/>
                    <a:gd name="T13" fmla="*/ 6 h 134"/>
                    <a:gd name="T14" fmla="*/ 103 w 111"/>
                    <a:gd name="T15" fmla="*/ 35 h 134"/>
                    <a:gd name="T16" fmla="*/ 92 w 111"/>
                    <a:gd name="T17" fmla="*/ 44 h 134"/>
                    <a:gd name="T18" fmla="*/ 88 w 111"/>
                    <a:gd name="T19" fmla="*/ 52 h 134"/>
                    <a:gd name="T20" fmla="*/ 91 w 111"/>
                    <a:gd name="T21" fmla="*/ 70 h 134"/>
                    <a:gd name="T22" fmla="*/ 95 w 111"/>
                    <a:gd name="T23" fmla="*/ 82 h 134"/>
                    <a:gd name="T24" fmla="*/ 106 w 111"/>
                    <a:gd name="T25" fmla="*/ 100 h 134"/>
                    <a:gd name="T26" fmla="*/ 98 w 111"/>
                    <a:gd name="T27" fmla="*/ 124 h 134"/>
                    <a:gd name="T28" fmla="*/ 92 w 111"/>
                    <a:gd name="T29" fmla="*/ 124 h 134"/>
                    <a:gd name="T30" fmla="*/ 77 w 111"/>
                    <a:gd name="T31" fmla="*/ 116 h 134"/>
                    <a:gd name="T32" fmla="*/ 72 w 111"/>
                    <a:gd name="T33" fmla="*/ 115 h 134"/>
                    <a:gd name="T34" fmla="*/ 71 w 111"/>
                    <a:gd name="T35" fmla="*/ 119 h 134"/>
                    <a:gd name="T36" fmla="*/ 74 w 111"/>
                    <a:gd name="T37" fmla="*/ 124 h 134"/>
                    <a:gd name="T38" fmla="*/ 73 w 111"/>
                    <a:gd name="T39" fmla="*/ 132 h 134"/>
                    <a:gd name="T40" fmla="*/ 65 w 111"/>
                    <a:gd name="T41" fmla="*/ 133 h 134"/>
                    <a:gd name="T42" fmla="*/ 48 w 111"/>
                    <a:gd name="T43" fmla="*/ 119 h 134"/>
                    <a:gd name="T44" fmla="*/ 40 w 111"/>
                    <a:gd name="T45" fmla="*/ 107 h 134"/>
                    <a:gd name="T46" fmla="*/ 18 w 111"/>
                    <a:gd name="T47" fmla="*/ 81 h 134"/>
                    <a:gd name="T48" fmla="*/ 10 w 111"/>
                    <a:gd name="T49" fmla="*/ 62 h 134"/>
                    <a:gd name="T50" fmla="*/ 60 w 111"/>
                    <a:gd name="T51" fmla="*/ 25 h 134"/>
                    <a:gd name="T52" fmla="*/ 22 w 111"/>
                    <a:gd name="T53" fmla="*/ 25 h 134"/>
                    <a:gd name="T54" fmla="*/ 12 w 111"/>
                    <a:gd name="T55" fmla="*/ 48 h 134"/>
                    <a:gd name="T56" fmla="*/ 10 w 111"/>
                    <a:gd name="T57" fmla="*/ 62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11" h="134">
                      <a:moveTo>
                        <a:pt x="10" y="62"/>
                      </a:moveTo>
                      <a:cubicBezTo>
                        <a:pt x="4" y="56"/>
                        <a:pt x="2" y="47"/>
                        <a:pt x="1" y="39"/>
                      </a:cubicBezTo>
                      <a:cubicBezTo>
                        <a:pt x="0" y="29"/>
                        <a:pt x="3" y="21"/>
                        <a:pt x="11" y="15"/>
                      </a:cubicBezTo>
                      <a:cubicBezTo>
                        <a:pt x="13" y="14"/>
                        <a:pt x="14" y="12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7" y="9"/>
                        <a:pt x="20" y="10"/>
                        <a:pt x="22" y="8"/>
                      </a:cubicBezTo>
                      <a:cubicBezTo>
                        <a:pt x="33" y="0"/>
                        <a:pt x="45" y="4"/>
                        <a:pt x="56" y="6"/>
                      </a:cubicBezTo>
                      <a:cubicBezTo>
                        <a:pt x="74" y="10"/>
                        <a:pt x="91" y="19"/>
                        <a:pt x="103" y="35"/>
                      </a:cubicBezTo>
                      <a:cubicBezTo>
                        <a:pt x="100" y="39"/>
                        <a:pt x="98" y="44"/>
                        <a:pt x="92" y="44"/>
                      </a:cubicBezTo>
                      <a:cubicBezTo>
                        <a:pt x="88" y="45"/>
                        <a:pt x="87" y="48"/>
                        <a:pt x="88" y="52"/>
                      </a:cubicBezTo>
                      <a:cubicBezTo>
                        <a:pt x="90" y="58"/>
                        <a:pt x="91" y="64"/>
                        <a:pt x="91" y="70"/>
                      </a:cubicBezTo>
                      <a:cubicBezTo>
                        <a:pt x="91" y="75"/>
                        <a:pt x="93" y="79"/>
                        <a:pt x="95" y="82"/>
                      </a:cubicBezTo>
                      <a:cubicBezTo>
                        <a:pt x="99" y="88"/>
                        <a:pt x="103" y="94"/>
                        <a:pt x="106" y="100"/>
                      </a:cubicBezTo>
                      <a:cubicBezTo>
                        <a:pt x="111" y="109"/>
                        <a:pt x="108" y="119"/>
                        <a:pt x="98" y="124"/>
                      </a:cubicBezTo>
                      <a:cubicBezTo>
                        <a:pt x="96" y="124"/>
                        <a:pt x="94" y="124"/>
                        <a:pt x="92" y="124"/>
                      </a:cubicBezTo>
                      <a:cubicBezTo>
                        <a:pt x="87" y="122"/>
                        <a:pt x="81" y="121"/>
                        <a:pt x="77" y="116"/>
                      </a:cubicBezTo>
                      <a:cubicBezTo>
                        <a:pt x="75" y="114"/>
                        <a:pt x="73" y="113"/>
                        <a:pt x="72" y="115"/>
                      </a:cubicBezTo>
                      <a:cubicBezTo>
                        <a:pt x="70" y="116"/>
                        <a:pt x="71" y="117"/>
                        <a:pt x="71" y="119"/>
                      </a:cubicBezTo>
                      <a:cubicBezTo>
                        <a:pt x="72" y="121"/>
                        <a:pt x="73" y="122"/>
                        <a:pt x="74" y="124"/>
                      </a:cubicBezTo>
                      <a:cubicBezTo>
                        <a:pt x="75" y="127"/>
                        <a:pt x="76" y="130"/>
                        <a:pt x="73" y="132"/>
                      </a:cubicBezTo>
                      <a:cubicBezTo>
                        <a:pt x="71" y="134"/>
                        <a:pt x="68" y="134"/>
                        <a:pt x="65" y="133"/>
                      </a:cubicBezTo>
                      <a:cubicBezTo>
                        <a:pt x="58" y="130"/>
                        <a:pt x="52" y="126"/>
                        <a:pt x="48" y="119"/>
                      </a:cubicBezTo>
                      <a:cubicBezTo>
                        <a:pt x="47" y="114"/>
                        <a:pt x="43" y="111"/>
                        <a:pt x="40" y="107"/>
                      </a:cubicBezTo>
                      <a:cubicBezTo>
                        <a:pt x="33" y="98"/>
                        <a:pt x="24" y="91"/>
                        <a:pt x="18" y="81"/>
                      </a:cubicBezTo>
                      <a:cubicBezTo>
                        <a:pt x="15" y="75"/>
                        <a:pt x="11" y="69"/>
                        <a:pt x="10" y="62"/>
                      </a:cubicBezTo>
                      <a:cubicBezTo>
                        <a:pt x="16" y="38"/>
                        <a:pt x="35" y="29"/>
                        <a:pt x="60" y="25"/>
                      </a:cubicBezTo>
                      <a:cubicBezTo>
                        <a:pt x="45" y="14"/>
                        <a:pt x="33" y="23"/>
                        <a:pt x="22" y="25"/>
                      </a:cubicBezTo>
                      <a:cubicBezTo>
                        <a:pt x="13" y="27"/>
                        <a:pt x="11" y="38"/>
                        <a:pt x="12" y="48"/>
                      </a:cubicBezTo>
                      <a:cubicBezTo>
                        <a:pt x="12" y="53"/>
                        <a:pt x="14" y="58"/>
                        <a:pt x="10" y="62"/>
                      </a:cubicBezTo>
                      <a:close/>
                    </a:path>
                  </a:pathLst>
                </a:custGeom>
                <a:solidFill>
                  <a:srgbClr val="F8F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3" name="Freeform 114"/>
                <p:cNvSpPr/>
                <p:nvPr/>
              </p:nvSpPr>
              <p:spPr bwMode="auto">
                <a:xfrm>
                  <a:off x="7052" y="2906"/>
                  <a:ext cx="341" cy="266"/>
                </a:xfrm>
                <a:custGeom>
                  <a:avLst/>
                  <a:gdLst>
                    <a:gd name="T0" fmla="*/ 0 w 144"/>
                    <a:gd name="T1" fmla="*/ 5 h 112"/>
                    <a:gd name="T2" fmla="*/ 12 w 144"/>
                    <a:gd name="T3" fmla="*/ 4 h 112"/>
                    <a:gd name="T4" fmla="*/ 47 w 144"/>
                    <a:gd name="T5" fmla="*/ 27 h 112"/>
                    <a:gd name="T6" fmla="*/ 67 w 144"/>
                    <a:gd name="T7" fmla="*/ 35 h 112"/>
                    <a:gd name="T8" fmla="*/ 73 w 144"/>
                    <a:gd name="T9" fmla="*/ 36 h 112"/>
                    <a:gd name="T10" fmla="*/ 94 w 144"/>
                    <a:gd name="T11" fmla="*/ 45 h 112"/>
                    <a:gd name="T12" fmla="*/ 96 w 144"/>
                    <a:gd name="T13" fmla="*/ 47 h 112"/>
                    <a:gd name="T14" fmla="*/ 94 w 144"/>
                    <a:gd name="T15" fmla="*/ 50 h 112"/>
                    <a:gd name="T16" fmla="*/ 91 w 144"/>
                    <a:gd name="T17" fmla="*/ 51 h 112"/>
                    <a:gd name="T18" fmla="*/ 90 w 144"/>
                    <a:gd name="T19" fmla="*/ 65 h 112"/>
                    <a:gd name="T20" fmla="*/ 100 w 144"/>
                    <a:gd name="T21" fmla="*/ 70 h 112"/>
                    <a:gd name="T22" fmla="*/ 139 w 144"/>
                    <a:gd name="T23" fmla="*/ 92 h 112"/>
                    <a:gd name="T24" fmla="*/ 142 w 144"/>
                    <a:gd name="T25" fmla="*/ 96 h 112"/>
                    <a:gd name="T26" fmla="*/ 141 w 144"/>
                    <a:gd name="T27" fmla="*/ 112 h 112"/>
                    <a:gd name="T28" fmla="*/ 93 w 144"/>
                    <a:gd name="T29" fmla="*/ 78 h 112"/>
                    <a:gd name="T30" fmla="*/ 81 w 144"/>
                    <a:gd name="T31" fmla="*/ 61 h 112"/>
                    <a:gd name="T32" fmla="*/ 70 w 144"/>
                    <a:gd name="T33" fmla="*/ 52 h 112"/>
                    <a:gd name="T34" fmla="*/ 63 w 144"/>
                    <a:gd name="T35" fmla="*/ 47 h 112"/>
                    <a:gd name="T36" fmla="*/ 51 w 144"/>
                    <a:gd name="T37" fmla="*/ 38 h 112"/>
                    <a:gd name="T38" fmla="*/ 51 w 144"/>
                    <a:gd name="T39" fmla="*/ 38 h 112"/>
                    <a:gd name="T40" fmla="*/ 48 w 144"/>
                    <a:gd name="T41" fmla="*/ 35 h 112"/>
                    <a:gd name="T42" fmla="*/ 48 w 144"/>
                    <a:gd name="T43" fmla="*/ 35 h 112"/>
                    <a:gd name="T44" fmla="*/ 39 w 144"/>
                    <a:gd name="T45" fmla="*/ 29 h 112"/>
                    <a:gd name="T46" fmla="*/ 33 w 144"/>
                    <a:gd name="T47" fmla="*/ 26 h 112"/>
                    <a:gd name="T48" fmla="*/ 30 w 144"/>
                    <a:gd name="T49" fmla="*/ 23 h 112"/>
                    <a:gd name="T50" fmla="*/ 30 w 144"/>
                    <a:gd name="T51" fmla="*/ 23 h 112"/>
                    <a:gd name="T52" fmla="*/ 27 w 144"/>
                    <a:gd name="T53" fmla="*/ 20 h 112"/>
                    <a:gd name="T54" fmla="*/ 24 w 144"/>
                    <a:gd name="T55" fmla="*/ 19 h 112"/>
                    <a:gd name="T56" fmla="*/ 21 w 144"/>
                    <a:gd name="T57" fmla="*/ 17 h 112"/>
                    <a:gd name="T58" fmla="*/ 15 w 144"/>
                    <a:gd name="T59" fmla="*/ 14 h 112"/>
                    <a:gd name="T60" fmla="*/ 12 w 144"/>
                    <a:gd name="T61" fmla="*/ 11 h 112"/>
                    <a:gd name="T62" fmla="*/ 3 w 144"/>
                    <a:gd name="T63" fmla="*/ 7 h 112"/>
                    <a:gd name="T64" fmla="*/ 0 w 144"/>
                    <a:gd name="T65" fmla="*/ 5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44" h="112">
                      <a:moveTo>
                        <a:pt x="0" y="5"/>
                      </a:moveTo>
                      <a:cubicBezTo>
                        <a:pt x="4" y="0"/>
                        <a:pt x="8" y="2"/>
                        <a:pt x="12" y="4"/>
                      </a:cubicBezTo>
                      <a:cubicBezTo>
                        <a:pt x="25" y="10"/>
                        <a:pt x="36" y="18"/>
                        <a:pt x="47" y="27"/>
                      </a:cubicBezTo>
                      <a:cubicBezTo>
                        <a:pt x="53" y="32"/>
                        <a:pt x="59" y="35"/>
                        <a:pt x="67" y="35"/>
                      </a:cubicBezTo>
                      <a:cubicBezTo>
                        <a:pt x="69" y="35"/>
                        <a:pt x="72" y="35"/>
                        <a:pt x="73" y="36"/>
                      </a:cubicBezTo>
                      <a:cubicBezTo>
                        <a:pt x="78" y="44"/>
                        <a:pt x="86" y="44"/>
                        <a:pt x="94" y="45"/>
                      </a:cubicBezTo>
                      <a:cubicBezTo>
                        <a:pt x="95" y="45"/>
                        <a:pt x="96" y="46"/>
                        <a:pt x="96" y="47"/>
                      </a:cubicBezTo>
                      <a:cubicBezTo>
                        <a:pt x="97" y="48"/>
                        <a:pt x="96" y="49"/>
                        <a:pt x="94" y="50"/>
                      </a:cubicBezTo>
                      <a:cubicBezTo>
                        <a:pt x="93" y="50"/>
                        <a:pt x="92" y="50"/>
                        <a:pt x="91" y="51"/>
                      </a:cubicBezTo>
                      <a:cubicBezTo>
                        <a:pt x="84" y="55"/>
                        <a:pt x="84" y="57"/>
                        <a:pt x="90" y="65"/>
                      </a:cubicBezTo>
                      <a:cubicBezTo>
                        <a:pt x="92" y="68"/>
                        <a:pt x="97" y="69"/>
                        <a:pt x="100" y="70"/>
                      </a:cubicBezTo>
                      <a:cubicBezTo>
                        <a:pt x="115" y="74"/>
                        <a:pt x="127" y="83"/>
                        <a:pt x="139" y="92"/>
                      </a:cubicBezTo>
                      <a:cubicBezTo>
                        <a:pt x="140" y="93"/>
                        <a:pt x="142" y="96"/>
                        <a:pt x="142" y="96"/>
                      </a:cubicBezTo>
                      <a:cubicBezTo>
                        <a:pt x="139" y="102"/>
                        <a:pt x="144" y="107"/>
                        <a:pt x="141" y="112"/>
                      </a:cubicBezTo>
                      <a:cubicBezTo>
                        <a:pt x="123" y="103"/>
                        <a:pt x="106" y="93"/>
                        <a:pt x="93" y="78"/>
                      </a:cubicBezTo>
                      <a:cubicBezTo>
                        <a:pt x="88" y="73"/>
                        <a:pt x="83" y="68"/>
                        <a:pt x="81" y="61"/>
                      </a:cubicBezTo>
                      <a:cubicBezTo>
                        <a:pt x="79" y="56"/>
                        <a:pt x="76" y="53"/>
                        <a:pt x="70" y="52"/>
                      </a:cubicBezTo>
                      <a:cubicBezTo>
                        <a:pt x="67" y="51"/>
                        <a:pt x="65" y="49"/>
                        <a:pt x="63" y="47"/>
                      </a:cubicBezTo>
                      <a:cubicBezTo>
                        <a:pt x="59" y="44"/>
                        <a:pt x="55" y="41"/>
                        <a:pt x="51" y="38"/>
                      </a:cubicBezTo>
                      <a:cubicBezTo>
                        <a:pt x="51" y="38"/>
                        <a:pt x="51" y="38"/>
                        <a:pt x="51" y="38"/>
                      </a:cubicBezTo>
                      <a:cubicBezTo>
                        <a:pt x="50" y="37"/>
                        <a:pt x="49" y="36"/>
                        <a:pt x="48" y="35"/>
                      </a:cubicBezTo>
                      <a:cubicBezTo>
                        <a:pt x="48" y="35"/>
                        <a:pt x="48" y="35"/>
                        <a:pt x="48" y="35"/>
                      </a:cubicBezTo>
                      <a:cubicBezTo>
                        <a:pt x="45" y="33"/>
                        <a:pt x="42" y="31"/>
                        <a:pt x="39" y="29"/>
                      </a:cubicBezTo>
                      <a:cubicBezTo>
                        <a:pt x="37" y="28"/>
                        <a:pt x="35" y="27"/>
                        <a:pt x="33" y="26"/>
                      </a:cubicBezTo>
                      <a:cubicBezTo>
                        <a:pt x="32" y="25"/>
                        <a:pt x="31" y="24"/>
                        <a:pt x="30" y="23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29" y="22"/>
                        <a:pt x="28" y="21"/>
                        <a:pt x="27" y="20"/>
                      </a:cubicBezTo>
                      <a:cubicBezTo>
                        <a:pt x="26" y="20"/>
                        <a:pt x="25" y="20"/>
                        <a:pt x="24" y="19"/>
                      </a:cubicBezTo>
                      <a:cubicBezTo>
                        <a:pt x="23" y="19"/>
                        <a:pt x="22" y="18"/>
                        <a:pt x="21" y="17"/>
                      </a:cubicBezTo>
                      <a:cubicBezTo>
                        <a:pt x="19" y="16"/>
                        <a:pt x="17" y="15"/>
                        <a:pt x="15" y="14"/>
                      </a:cubicBezTo>
                      <a:cubicBezTo>
                        <a:pt x="14" y="13"/>
                        <a:pt x="13" y="12"/>
                        <a:pt x="12" y="11"/>
                      </a:cubicBezTo>
                      <a:cubicBezTo>
                        <a:pt x="9" y="10"/>
                        <a:pt x="6" y="8"/>
                        <a:pt x="3" y="7"/>
                      </a:cubicBezTo>
                      <a:cubicBezTo>
                        <a:pt x="2" y="7"/>
                        <a:pt x="1" y="6"/>
                        <a:pt x="0" y="5"/>
                      </a:cubicBezTo>
                      <a:close/>
                    </a:path>
                  </a:pathLst>
                </a:custGeom>
                <a:solidFill>
                  <a:srgbClr val="F8F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4" name="Freeform 115"/>
                <p:cNvSpPr/>
                <p:nvPr/>
              </p:nvSpPr>
              <p:spPr bwMode="auto">
                <a:xfrm>
                  <a:off x="7507" y="3025"/>
                  <a:ext cx="109" cy="95"/>
                </a:xfrm>
                <a:custGeom>
                  <a:avLst/>
                  <a:gdLst>
                    <a:gd name="T0" fmla="*/ 14 w 46"/>
                    <a:gd name="T1" fmla="*/ 0 h 40"/>
                    <a:gd name="T2" fmla="*/ 40 w 46"/>
                    <a:gd name="T3" fmla="*/ 21 h 40"/>
                    <a:gd name="T4" fmla="*/ 43 w 46"/>
                    <a:gd name="T5" fmla="*/ 40 h 40"/>
                    <a:gd name="T6" fmla="*/ 7 w 46"/>
                    <a:gd name="T7" fmla="*/ 37 h 40"/>
                    <a:gd name="T8" fmla="*/ 3 w 46"/>
                    <a:gd name="T9" fmla="*/ 39 h 40"/>
                    <a:gd name="T10" fmla="*/ 1 w 46"/>
                    <a:gd name="T11" fmla="*/ 39 h 40"/>
                    <a:gd name="T12" fmla="*/ 0 w 46"/>
                    <a:gd name="T13" fmla="*/ 35 h 40"/>
                    <a:gd name="T14" fmla="*/ 17 w 46"/>
                    <a:gd name="T15" fmla="*/ 21 h 40"/>
                    <a:gd name="T16" fmla="*/ 19 w 46"/>
                    <a:gd name="T17" fmla="*/ 21 h 40"/>
                    <a:gd name="T18" fmla="*/ 21 w 46"/>
                    <a:gd name="T19" fmla="*/ 11 h 40"/>
                    <a:gd name="T20" fmla="*/ 17 w 46"/>
                    <a:gd name="T21" fmla="*/ 7 h 40"/>
                    <a:gd name="T22" fmla="*/ 14 w 46"/>
                    <a:gd name="T23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6" h="40">
                      <a:moveTo>
                        <a:pt x="14" y="0"/>
                      </a:moveTo>
                      <a:cubicBezTo>
                        <a:pt x="27" y="5"/>
                        <a:pt x="34" y="13"/>
                        <a:pt x="40" y="21"/>
                      </a:cubicBezTo>
                      <a:cubicBezTo>
                        <a:pt x="43" y="26"/>
                        <a:pt x="46" y="33"/>
                        <a:pt x="43" y="40"/>
                      </a:cubicBezTo>
                      <a:cubicBezTo>
                        <a:pt x="29" y="31"/>
                        <a:pt x="23" y="30"/>
                        <a:pt x="7" y="37"/>
                      </a:cubicBezTo>
                      <a:cubicBezTo>
                        <a:pt x="6" y="37"/>
                        <a:pt x="4" y="38"/>
                        <a:pt x="3" y="39"/>
                      </a:cubicBezTo>
                      <a:cubicBezTo>
                        <a:pt x="2" y="40"/>
                        <a:pt x="1" y="40"/>
                        <a:pt x="1" y="39"/>
                      </a:cubicBezTo>
                      <a:cubicBezTo>
                        <a:pt x="0" y="37"/>
                        <a:pt x="0" y="36"/>
                        <a:pt x="0" y="35"/>
                      </a:cubicBezTo>
                      <a:cubicBezTo>
                        <a:pt x="4" y="28"/>
                        <a:pt x="11" y="24"/>
                        <a:pt x="17" y="21"/>
                      </a:cubicBezTo>
                      <a:cubicBezTo>
                        <a:pt x="18" y="21"/>
                        <a:pt x="18" y="21"/>
                        <a:pt x="19" y="21"/>
                      </a:cubicBezTo>
                      <a:cubicBezTo>
                        <a:pt x="23" y="20"/>
                        <a:pt x="24" y="15"/>
                        <a:pt x="21" y="11"/>
                      </a:cubicBezTo>
                      <a:cubicBezTo>
                        <a:pt x="20" y="10"/>
                        <a:pt x="18" y="8"/>
                        <a:pt x="17" y="7"/>
                      </a:cubicBezTo>
                      <a:cubicBezTo>
                        <a:pt x="16" y="6"/>
                        <a:pt x="16" y="4"/>
                        <a:pt x="14" y="0"/>
                      </a:cubicBezTo>
                      <a:close/>
                    </a:path>
                  </a:pathLst>
                </a:custGeom>
                <a:solidFill>
                  <a:srgbClr val="D2D3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5" name="Freeform 116"/>
                <p:cNvSpPr/>
                <p:nvPr/>
              </p:nvSpPr>
              <p:spPr bwMode="auto">
                <a:xfrm>
                  <a:off x="7491" y="3139"/>
                  <a:ext cx="2" cy="5"/>
                </a:xfrm>
                <a:custGeom>
                  <a:avLst/>
                  <a:gdLst>
                    <a:gd name="T0" fmla="*/ 1 w 1"/>
                    <a:gd name="T1" fmla="*/ 1 h 2"/>
                    <a:gd name="T2" fmla="*/ 1 w 1"/>
                    <a:gd name="T3" fmla="*/ 2 h 2"/>
                    <a:gd name="T4" fmla="*/ 0 w 1"/>
                    <a:gd name="T5" fmla="*/ 1 h 2"/>
                    <a:gd name="T6" fmla="*/ 0 w 1"/>
                    <a:gd name="T7" fmla="*/ 0 h 2"/>
                    <a:gd name="T8" fmla="*/ 1 w 1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D2D3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6" name="Freeform 117"/>
                <p:cNvSpPr/>
                <p:nvPr/>
              </p:nvSpPr>
              <p:spPr bwMode="auto">
                <a:xfrm>
                  <a:off x="7436" y="3208"/>
                  <a:ext cx="7" cy="9"/>
                </a:xfrm>
                <a:custGeom>
                  <a:avLst/>
                  <a:gdLst>
                    <a:gd name="T0" fmla="*/ 0 w 3"/>
                    <a:gd name="T1" fmla="*/ 4 h 4"/>
                    <a:gd name="T2" fmla="*/ 3 w 3"/>
                    <a:gd name="T3" fmla="*/ 0 h 4"/>
                    <a:gd name="T4" fmla="*/ 0 w 3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0" y="4"/>
                      </a:moveTo>
                      <a:cubicBezTo>
                        <a:pt x="0" y="2"/>
                        <a:pt x="1" y="1"/>
                        <a:pt x="3" y="0"/>
                      </a:cubicBezTo>
                      <a:cubicBezTo>
                        <a:pt x="3" y="2"/>
                        <a:pt x="2" y="3"/>
                        <a:pt x="0" y="4"/>
                      </a:cubicBezTo>
                      <a:close/>
                    </a:path>
                  </a:pathLst>
                </a:custGeom>
                <a:solidFill>
                  <a:srgbClr val="D2D3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7" name="Freeform 118"/>
                <p:cNvSpPr/>
                <p:nvPr/>
              </p:nvSpPr>
              <p:spPr bwMode="auto">
                <a:xfrm>
                  <a:off x="6139" y="2188"/>
                  <a:ext cx="342" cy="659"/>
                </a:xfrm>
                <a:custGeom>
                  <a:avLst/>
                  <a:gdLst>
                    <a:gd name="T0" fmla="*/ 19 w 144"/>
                    <a:gd name="T1" fmla="*/ 14 h 278"/>
                    <a:gd name="T2" fmla="*/ 36 w 144"/>
                    <a:gd name="T3" fmla="*/ 47 h 278"/>
                    <a:gd name="T4" fmla="*/ 59 w 144"/>
                    <a:gd name="T5" fmla="*/ 71 h 278"/>
                    <a:gd name="T6" fmla="*/ 71 w 144"/>
                    <a:gd name="T7" fmla="*/ 83 h 278"/>
                    <a:gd name="T8" fmla="*/ 82 w 144"/>
                    <a:gd name="T9" fmla="*/ 85 h 278"/>
                    <a:gd name="T10" fmla="*/ 87 w 144"/>
                    <a:gd name="T11" fmla="*/ 70 h 278"/>
                    <a:gd name="T12" fmla="*/ 95 w 144"/>
                    <a:gd name="T13" fmla="*/ 63 h 278"/>
                    <a:gd name="T14" fmla="*/ 104 w 144"/>
                    <a:gd name="T15" fmla="*/ 63 h 278"/>
                    <a:gd name="T16" fmla="*/ 99 w 144"/>
                    <a:gd name="T17" fmla="*/ 129 h 278"/>
                    <a:gd name="T18" fmla="*/ 100 w 144"/>
                    <a:gd name="T19" fmla="*/ 131 h 278"/>
                    <a:gd name="T20" fmla="*/ 105 w 144"/>
                    <a:gd name="T21" fmla="*/ 131 h 278"/>
                    <a:gd name="T22" fmla="*/ 103 w 144"/>
                    <a:gd name="T23" fmla="*/ 140 h 278"/>
                    <a:gd name="T24" fmla="*/ 107 w 144"/>
                    <a:gd name="T25" fmla="*/ 142 h 278"/>
                    <a:gd name="T26" fmla="*/ 106 w 144"/>
                    <a:gd name="T27" fmla="*/ 147 h 278"/>
                    <a:gd name="T28" fmla="*/ 107 w 144"/>
                    <a:gd name="T29" fmla="*/ 217 h 278"/>
                    <a:gd name="T30" fmla="*/ 130 w 144"/>
                    <a:gd name="T31" fmla="*/ 261 h 278"/>
                    <a:gd name="T32" fmla="*/ 144 w 144"/>
                    <a:gd name="T33" fmla="*/ 274 h 278"/>
                    <a:gd name="T34" fmla="*/ 143 w 144"/>
                    <a:gd name="T35" fmla="*/ 278 h 278"/>
                    <a:gd name="T36" fmla="*/ 114 w 144"/>
                    <a:gd name="T37" fmla="*/ 269 h 278"/>
                    <a:gd name="T38" fmla="*/ 107 w 144"/>
                    <a:gd name="T39" fmla="*/ 269 h 278"/>
                    <a:gd name="T40" fmla="*/ 90 w 144"/>
                    <a:gd name="T41" fmla="*/ 267 h 278"/>
                    <a:gd name="T42" fmla="*/ 65 w 144"/>
                    <a:gd name="T43" fmla="*/ 269 h 278"/>
                    <a:gd name="T44" fmla="*/ 78 w 144"/>
                    <a:gd name="T45" fmla="*/ 249 h 278"/>
                    <a:gd name="T46" fmla="*/ 84 w 144"/>
                    <a:gd name="T47" fmla="*/ 231 h 278"/>
                    <a:gd name="T48" fmla="*/ 70 w 144"/>
                    <a:gd name="T49" fmla="*/ 226 h 278"/>
                    <a:gd name="T50" fmla="*/ 82 w 144"/>
                    <a:gd name="T51" fmla="*/ 215 h 278"/>
                    <a:gd name="T52" fmla="*/ 83 w 144"/>
                    <a:gd name="T53" fmla="*/ 209 h 278"/>
                    <a:gd name="T54" fmla="*/ 72 w 144"/>
                    <a:gd name="T55" fmla="*/ 204 h 278"/>
                    <a:gd name="T56" fmla="*/ 64 w 144"/>
                    <a:gd name="T57" fmla="*/ 141 h 278"/>
                    <a:gd name="T58" fmla="*/ 44 w 144"/>
                    <a:gd name="T59" fmla="*/ 126 h 278"/>
                    <a:gd name="T60" fmla="*/ 31 w 144"/>
                    <a:gd name="T61" fmla="*/ 79 h 278"/>
                    <a:gd name="T62" fmla="*/ 21 w 144"/>
                    <a:gd name="T63" fmla="*/ 63 h 278"/>
                    <a:gd name="T64" fmla="*/ 8 w 144"/>
                    <a:gd name="T65" fmla="*/ 47 h 278"/>
                    <a:gd name="T66" fmla="*/ 3 w 144"/>
                    <a:gd name="T67" fmla="*/ 23 h 278"/>
                    <a:gd name="T68" fmla="*/ 17 w 144"/>
                    <a:gd name="T69" fmla="*/ 0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4" h="278">
                      <a:moveTo>
                        <a:pt x="17" y="0"/>
                      </a:moveTo>
                      <a:cubicBezTo>
                        <a:pt x="18" y="5"/>
                        <a:pt x="18" y="9"/>
                        <a:pt x="19" y="14"/>
                      </a:cubicBezTo>
                      <a:cubicBezTo>
                        <a:pt x="20" y="21"/>
                        <a:pt x="21" y="27"/>
                        <a:pt x="26" y="32"/>
                      </a:cubicBezTo>
                      <a:cubicBezTo>
                        <a:pt x="31" y="37"/>
                        <a:pt x="33" y="42"/>
                        <a:pt x="36" y="47"/>
                      </a:cubicBezTo>
                      <a:cubicBezTo>
                        <a:pt x="39" y="53"/>
                        <a:pt x="42" y="58"/>
                        <a:pt x="47" y="62"/>
                      </a:cubicBezTo>
                      <a:cubicBezTo>
                        <a:pt x="51" y="65"/>
                        <a:pt x="56" y="68"/>
                        <a:pt x="59" y="71"/>
                      </a:cubicBezTo>
                      <a:cubicBezTo>
                        <a:pt x="59" y="71"/>
                        <a:pt x="59" y="71"/>
                        <a:pt x="59" y="71"/>
                      </a:cubicBezTo>
                      <a:cubicBezTo>
                        <a:pt x="61" y="78"/>
                        <a:pt x="72" y="75"/>
                        <a:pt x="71" y="83"/>
                      </a:cubicBezTo>
                      <a:cubicBezTo>
                        <a:pt x="73" y="86"/>
                        <a:pt x="76" y="86"/>
                        <a:pt x="79" y="87"/>
                      </a:cubicBezTo>
                      <a:cubicBezTo>
                        <a:pt x="81" y="88"/>
                        <a:pt x="83" y="87"/>
                        <a:pt x="82" y="85"/>
                      </a:cubicBezTo>
                      <a:cubicBezTo>
                        <a:pt x="81" y="82"/>
                        <a:pt x="80" y="79"/>
                        <a:pt x="84" y="77"/>
                      </a:cubicBezTo>
                      <a:cubicBezTo>
                        <a:pt x="86" y="76"/>
                        <a:pt x="87" y="73"/>
                        <a:pt x="87" y="70"/>
                      </a:cubicBezTo>
                      <a:cubicBezTo>
                        <a:pt x="86" y="67"/>
                        <a:pt x="89" y="68"/>
                        <a:pt x="91" y="68"/>
                      </a:cubicBezTo>
                      <a:cubicBezTo>
                        <a:pt x="94" y="67"/>
                        <a:pt x="95" y="65"/>
                        <a:pt x="95" y="63"/>
                      </a:cubicBezTo>
                      <a:cubicBezTo>
                        <a:pt x="96" y="62"/>
                        <a:pt x="97" y="62"/>
                        <a:pt x="98" y="62"/>
                      </a:cubicBezTo>
                      <a:cubicBezTo>
                        <a:pt x="100" y="66"/>
                        <a:pt x="102" y="63"/>
                        <a:pt x="104" y="63"/>
                      </a:cubicBezTo>
                      <a:cubicBezTo>
                        <a:pt x="107" y="69"/>
                        <a:pt x="105" y="75"/>
                        <a:pt x="103" y="80"/>
                      </a:cubicBezTo>
                      <a:cubicBezTo>
                        <a:pt x="98" y="96"/>
                        <a:pt x="95" y="112"/>
                        <a:pt x="99" y="129"/>
                      </a:cubicBezTo>
                      <a:cubicBezTo>
                        <a:pt x="98" y="129"/>
                        <a:pt x="98" y="130"/>
                        <a:pt x="98" y="131"/>
                      </a:cubicBezTo>
                      <a:cubicBezTo>
                        <a:pt x="99" y="131"/>
                        <a:pt x="99" y="131"/>
                        <a:pt x="100" y="131"/>
                      </a:cubicBezTo>
                      <a:cubicBezTo>
                        <a:pt x="101" y="130"/>
                        <a:pt x="102" y="130"/>
                        <a:pt x="103" y="130"/>
                      </a:cubicBezTo>
                      <a:cubicBezTo>
                        <a:pt x="104" y="130"/>
                        <a:pt x="105" y="131"/>
                        <a:pt x="105" y="131"/>
                      </a:cubicBezTo>
                      <a:cubicBezTo>
                        <a:pt x="107" y="134"/>
                        <a:pt x="108" y="136"/>
                        <a:pt x="106" y="138"/>
                      </a:cubicBezTo>
                      <a:cubicBezTo>
                        <a:pt x="105" y="139"/>
                        <a:pt x="103" y="139"/>
                        <a:pt x="103" y="140"/>
                      </a:cubicBezTo>
                      <a:cubicBezTo>
                        <a:pt x="103" y="142"/>
                        <a:pt x="102" y="140"/>
                        <a:pt x="104" y="140"/>
                      </a:cubicBezTo>
                      <a:cubicBezTo>
                        <a:pt x="105" y="140"/>
                        <a:pt x="106" y="141"/>
                        <a:pt x="107" y="142"/>
                      </a:cubicBezTo>
                      <a:cubicBezTo>
                        <a:pt x="108" y="143"/>
                        <a:pt x="108" y="144"/>
                        <a:pt x="107" y="146"/>
                      </a:cubicBezTo>
                      <a:cubicBezTo>
                        <a:pt x="107" y="146"/>
                        <a:pt x="106" y="147"/>
                        <a:pt x="106" y="147"/>
                      </a:cubicBezTo>
                      <a:cubicBezTo>
                        <a:pt x="97" y="150"/>
                        <a:pt x="97" y="155"/>
                        <a:pt x="96" y="163"/>
                      </a:cubicBezTo>
                      <a:cubicBezTo>
                        <a:pt x="94" y="183"/>
                        <a:pt x="100" y="199"/>
                        <a:pt x="107" y="217"/>
                      </a:cubicBezTo>
                      <a:cubicBezTo>
                        <a:pt x="111" y="228"/>
                        <a:pt x="114" y="240"/>
                        <a:pt x="121" y="250"/>
                      </a:cubicBezTo>
                      <a:cubicBezTo>
                        <a:pt x="122" y="255"/>
                        <a:pt x="124" y="260"/>
                        <a:pt x="130" y="261"/>
                      </a:cubicBezTo>
                      <a:cubicBezTo>
                        <a:pt x="133" y="262"/>
                        <a:pt x="135" y="262"/>
                        <a:pt x="138" y="264"/>
                      </a:cubicBezTo>
                      <a:cubicBezTo>
                        <a:pt x="142" y="266"/>
                        <a:pt x="144" y="269"/>
                        <a:pt x="144" y="274"/>
                      </a:cubicBezTo>
                      <a:cubicBezTo>
                        <a:pt x="144" y="275"/>
                        <a:pt x="144" y="276"/>
                        <a:pt x="144" y="276"/>
                      </a:cubicBezTo>
                      <a:cubicBezTo>
                        <a:pt x="144" y="277"/>
                        <a:pt x="143" y="277"/>
                        <a:pt x="143" y="278"/>
                      </a:cubicBezTo>
                      <a:cubicBezTo>
                        <a:pt x="138" y="276"/>
                        <a:pt x="133" y="271"/>
                        <a:pt x="127" y="276"/>
                      </a:cubicBezTo>
                      <a:cubicBezTo>
                        <a:pt x="122" y="274"/>
                        <a:pt x="116" y="273"/>
                        <a:pt x="114" y="269"/>
                      </a:cubicBezTo>
                      <a:cubicBezTo>
                        <a:pt x="110" y="262"/>
                        <a:pt x="109" y="269"/>
                        <a:pt x="107" y="269"/>
                      </a:cubicBezTo>
                      <a:cubicBezTo>
                        <a:pt x="107" y="269"/>
                        <a:pt x="107" y="269"/>
                        <a:pt x="107" y="269"/>
                      </a:cubicBezTo>
                      <a:cubicBezTo>
                        <a:pt x="105" y="271"/>
                        <a:pt x="103" y="271"/>
                        <a:pt x="101" y="269"/>
                      </a:cubicBezTo>
                      <a:cubicBezTo>
                        <a:pt x="98" y="265"/>
                        <a:pt x="93" y="265"/>
                        <a:pt x="90" y="267"/>
                      </a:cubicBezTo>
                      <a:cubicBezTo>
                        <a:pt x="83" y="274"/>
                        <a:pt x="76" y="270"/>
                        <a:pt x="69" y="271"/>
                      </a:cubicBezTo>
                      <a:cubicBezTo>
                        <a:pt x="68" y="271"/>
                        <a:pt x="66" y="270"/>
                        <a:pt x="65" y="269"/>
                      </a:cubicBezTo>
                      <a:cubicBezTo>
                        <a:pt x="63" y="265"/>
                        <a:pt x="62" y="261"/>
                        <a:pt x="60" y="256"/>
                      </a:cubicBezTo>
                      <a:cubicBezTo>
                        <a:pt x="68" y="257"/>
                        <a:pt x="72" y="250"/>
                        <a:pt x="78" y="249"/>
                      </a:cubicBezTo>
                      <a:cubicBezTo>
                        <a:pt x="86" y="248"/>
                        <a:pt x="85" y="241"/>
                        <a:pt x="87" y="237"/>
                      </a:cubicBezTo>
                      <a:cubicBezTo>
                        <a:pt x="88" y="236"/>
                        <a:pt x="86" y="233"/>
                        <a:pt x="84" y="231"/>
                      </a:cubicBezTo>
                      <a:cubicBezTo>
                        <a:pt x="80" y="229"/>
                        <a:pt x="79" y="239"/>
                        <a:pt x="76" y="233"/>
                      </a:cubicBezTo>
                      <a:cubicBezTo>
                        <a:pt x="74" y="230"/>
                        <a:pt x="72" y="228"/>
                        <a:pt x="70" y="226"/>
                      </a:cubicBezTo>
                      <a:cubicBezTo>
                        <a:pt x="71" y="222"/>
                        <a:pt x="75" y="224"/>
                        <a:pt x="77" y="222"/>
                      </a:cubicBezTo>
                      <a:cubicBezTo>
                        <a:pt x="79" y="220"/>
                        <a:pt x="81" y="218"/>
                        <a:pt x="82" y="215"/>
                      </a:cubicBezTo>
                      <a:cubicBezTo>
                        <a:pt x="82" y="211"/>
                        <a:pt x="87" y="214"/>
                        <a:pt x="89" y="211"/>
                      </a:cubicBezTo>
                      <a:cubicBezTo>
                        <a:pt x="88" y="208"/>
                        <a:pt x="85" y="209"/>
                        <a:pt x="83" y="209"/>
                      </a:cubicBezTo>
                      <a:cubicBezTo>
                        <a:pt x="81" y="209"/>
                        <a:pt x="79" y="209"/>
                        <a:pt x="77" y="209"/>
                      </a:cubicBezTo>
                      <a:cubicBezTo>
                        <a:pt x="74" y="208"/>
                        <a:pt x="71" y="206"/>
                        <a:pt x="72" y="204"/>
                      </a:cubicBezTo>
                      <a:cubicBezTo>
                        <a:pt x="80" y="187"/>
                        <a:pt x="66" y="172"/>
                        <a:pt x="66" y="156"/>
                      </a:cubicBezTo>
                      <a:cubicBezTo>
                        <a:pt x="65" y="151"/>
                        <a:pt x="65" y="146"/>
                        <a:pt x="64" y="141"/>
                      </a:cubicBezTo>
                      <a:cubicBezTo>
                        <a:pt x="63" y="137"/>
                        <a:pt x="63" y="134"/>
                        <a:pt x="57" y="138"/>
                      </a:cubicBezTo>
                      <a:cubicBezTo>
                        <a:pt x="50" y="142"/>
                        <a:pt x="42" y="135"/>
                        <a:pt x="44" y="126"/>
                      </a:cubicBezTo>
                      <a:cubicBezTo>
                        <a:pt x="46" y="115"/>
                        <a:pt x="46" y="108"/>
                        <a:pt x="38" y="99"/>
                      </a:cubicBezTo>
                      <a:cubicBezTo>
                        <a:pt x="33" y="95"/>
                        <a:pt x="37" y="85"/>
                        <a:pt x="31" y="79"/>
                      </a:cubicBezTo>
                      <a:cubicBezTo>
                        <a:pt x="28" y="77"/>
                        <a:pt x="26" y="75"/>
                        <a:pt x="23" y="74"/>
                      </a:cubicBezTo>
                      <a:cubicBezTo>
                        <a:pt x="24" y="70"/>
                        <a:pt x="17" y="68"/>
                        <a:pt x="21" y="63"/>
                      </a:cubicBezTo>
                      <a:cubicBezTo>
                        <a:pt x="21" y="63"/>
                        <a:pt x="20" y="60"/>
                        <a:pt x="19" y="59"/>
                      </a:cubicBezTo>
                      <a:cubicBezTo>
                        <a:pt x="10" y="52"/>
                        <a:pt x="9" y="52"/>
                        <a:pt x="8" y="47"/>
                      </a:cubicBezTo>
                      <a:cubicBezTo>
                        <a:pt x="7" y="45"/>
                        <a:pt x="6" y="42"/>
                        <a:pt x="5" y="40"/>
                      </a:cubicBezTo>
                      <a:cubicBezTo>
                        <a:pt x="0" y="35"/>
                        <a:pt x="0" y="28"/>
                        <a:pt x="3" y="23"/>
                      </a:cubicBezTo>
                      <a:cubicBezTo>
                        <a:pt x="6" y="18"/>
                        <a:pt x="1" y="11"/>
                        <a:pt x="7" y="8"/>
                      </a:cubicBezTo>
                      <a:cubicBezTo>
                        <a:pt x="7" y="1"/>
                        <a:pt x="13" y="1"/>
                        <a:pt x="17" y="0"/>
                      </a:cubicBezTo>
                      <a:close/>
                    </a:path>
                  </a:pathLst>
                </a:custGeom>
                <a:solidFill>
                  <a:srgbClr val="1629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8" name="Freeform 119"/>
                <p:cNvSpPr/>
                <p:nvPr/>
              </p:nvSpPr>
              <p:spPr bwMode="auto">
                <a:xfrm>
                  <a:off x="6177" y="2358"/>
                  <a:ext cx="157" cy="359"/>
                </a:xfrm>
                <a:custGeom>
                  <a:avLst/>
                  <a:gdLst>
                    <a:gd name="T0" fmla="*/ 7 w 66"/>
                    <a:gd name="T1" fmla="*/ 2 h 151"/>
                    <a:gd name="T2" fmla="*/ 18 w 66"/>
                    <a:gd name="T3" fmla="*/ 4 h 151"/>
                    <a:gd name="T4" fmla="*/ 23 w 66"/>
                    <a:gd name="T5" fmla="*/ 14 h 151"/>
                    <a:gd name="T6" fmla="*/ 24 w 66"/>
                    <a:gd name="T7" fmla="*/ 25 h 151"/>
                    <a:gd name="T8" fmla="*/ 27 w 66"/>
                    <a:gd name="T9" fmla="*/ 28 h 151"/>
                    <a:gd name="T10" fmla="*/ 31 w 66"/>
                    <a:gd name="T11" fmla="*/ 33 h 151"/>
                    <a:gd name="T12" fmla="*/ 33 w 66"/>
                    <a:gd name="T13" fmla="*/ 36 h 151"/>
                    <a:gd name="T14" fmla="*/ 38 w 66"/>
                    <a:gd name="T15" fmla="*/ 40 h 151"/>
                    <a:gd name="T16" fmla="*/ 32 w 66"/>
                    <a:gd name="T17" fmla="*/ 59 h 151"/>
                    <a:gd name="T18" fmla="*/ 38 w 66"/>
                    <a:gd name="T19" fmla="*/ 65 h 151"/>
                    <a:gd name="T20" fmla="*/ 39 w 66"/>
                    <a:gd name="T21" fmla="*/ 62 h 151"/>
                    <a:gd name="T22" fmla="*/ 44 w 66"/>
                    <a:gd name="T23" fmla="*/ 59 h 151"/>
                    <a:gd name="T24" fmla="*/ 49 w 66"/>
                    <a:gd name="T25" fmla="*/ 60 h 151"/>
                    <a:gd name="T26" fmla="*/ 52 w 66"/>
                    <a:gd name="T27" fmla="*/ 74 h 151"/>
                    <a:gd name="T28" fmla="*/ 55 w 66"/>
                    <a:gd name="T29" fmla="*/ 86 h 151"/>
                    <a:gd name="T30" fmla="*/ 55 w 66"/>
                    <a:gd name="T31" fmla="*/ 96 h 151"/>
                    <a:gd name="T32" fmla="*/ 59 w 66"/>
                    <a:gd name="T33" fmla="*/ 106 h 151"/>
                    <a:gd name="T34" fmla="*/ 61 w 66"/>
                    <a:gd name="T35" fmla="*/ 110 h 151"/>
                    <a:gd name="T36" fmla="*/ 61 w 66"/>
                    <a:gd name="T37" fmla="*/ 116 h 151"/>
                    <a:gd name="T38" fmla="*/ 65 w 66"/>
                    <a:gd name="T39" fmla="*/ 119 h 151"/>
                    <a:gd name="T40" fmla="*/ 63 w 66"/>
                    <a:gd name="T41" fmla="*/ 125 h 151"/>
                    <a:gd name="T42" fmla="*/ 61 w 66"/>
                    <a:gd name="T43" fmla="*/ 137 h 151"/>
                    <a:gd name="T44" fmla="*/ 49 w 66"/>
                    <a:gd name="T45" fmla="*/ 150 h 151"/>
                    <a:gd name="T46" fmla="*/ 36 w 66"/>
                    <a:gd name="T47" fmla="*/ 146 h 151"/>
                    <a:gd name="T48" fmla="*/ 35 w 66"/>
                    <a:gd name="T49" fmla="*/ 142 h 151"/>
                    <a:gd name="T50" fmla="*/ 32 w 66"/>
                    <a:gd name="T51" fmla="*/ 113 h 151"/>
                    <a:gd name="T52" fmla="*/ 32 w 66"/>
                    <a:gd name="T53" fmla="*/ 104 h 151"/>
                    <a:gd name="T54" fmla="*/ 40 w 66"/>
                    <a:gd name="T55" fmla="*/ 90 h 151"/>
                    <a:gd name="T56" fmla="*/ 43 w 66"/>
                    <a:gd name="T57" fmla="*/ 87 h 151"/>
                    <a:gd name="T58" fmla="*/ 40 w 66"/>
                    <a:gd name="T59" fmla="*/ 86 h 151"/>
                    <a:gd name="T60" fmla="*/ 23 w 66"/>
                    <a:gd name="T61" fmla="*/ 73 h 151"/>
                    <a:gd name="T62" fmla="*/ 7 w 66"/>
                    <a:gd name="T63" fmla="*/ 74 h 151"/>
                    <a:gd name="T64" fmla="*/ 14 w 66"/>
                    <a:gd name="T65" fmla="*/ 67 h 151"/>
                    <a:gd name="T66" fmla="*/ 18 w 66"/>
                    <a:gd name="T67" fmla="*/ 39 h 151"/>
                    <a:gd name="T68" fmla="*/ 13 w 66"/>
                    <a:gd name="T69" fmla="*/ 37 h 151"/>
                    <a:gd name="T70" fmla="*/ 9 w 66"/>
                    <a:gd name="T71" fmla="*/ 32 h 151"/>
                    <a:gd name="T72" fmla="*/ 14 w 66"/>
                    <a:gd name="T73" fmla="*/ 25 h 151"/>
                    <a:gd name="T74" fmla="*/ 7 w 66"/>
                    <a:gd name="T75" fmla="*/ 27 h 151"/>
                    <a:gd name="T76" fmla="*/ 0 w 66"/>
                    <a:gd name="T77" fmla="*/ 28 h 151"/>
                    <a:gd name="T78" fmla="*/ 7 w 66"/>
                    <a:gd name="T79" fmla="*/ 22 h 151"/>
                    <a:gd name="T80" fmla="*/ 14 w 66"/>
                    <a:gd name="T81" fmla="*/ 17 h 151"/>
                    <a:gd name="T82" fmla="*/ 9 w 66"/>
                    <a:gd name="T83" fmla="*/ 10 h 151"/>
                    <a:gd name="T84" fmla="*/ 7 w 66"/>
                    <a:gd name="T85" fmla="*/ 2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6" h="151">
                      <a:moveTo>
                        <a:pt x="7" y="2"/>
                      </a:moveTo>
                      <a:cubicBezTo>
                        <a:pt x="12" y="0"/>
                        <a:pt x="15" y="1"/>
                        <a:pt x="18" y="4"/>
                      </a:cubicBezTo>
                      <a:cubicBezTo>
                        <a:pt x="20" y="7"/>
                        <a:pt x="23" y="10"/>
                        <a:pt x="23" y="14"/>
                      </a:cubicBezTo>
                      <a:cubicBezTo>
                        <a:pt x="24" y="18"/>
                        <a:pt x="27" y="20"/>
                        <a:pt x="24" y="25"/>
                      </a:cubicBezTo>
                      <a:cubicBezTo>
                        <a:pt x="22" y="27"/>
                        <a:pt x="24" y="29"/>
                        <a:pt x="27" y="28"/>
                      </a:cubicBezTo>
                      <a:cubicBezTo>
                        <a:pt x="31" y="28"/>
                        <a:pt x="34" y="29"/>
                        <a:pt x="31" y="33"/>
                      </a:cubicBezTo>
                      <a:cubicBezTo>
                        <a:pt x="29" y="35"/>
                        <a:pt x="31" y="35"/>
                        <a:pt x="33" y="36"/>
                      </a:cubicBezTo>
                      <a:cubicBezTo>
                        <a:pt x="34" y="37"/>
                        <a:pt x="36" y="38"/>
                        <a:pt x="38" y="40"/>
                      </a:cubicBezTo>
                      <a:cubicBezTo>
                        <a:pt x="31" y="45"/>
                        <a:pt x="30" y="52"/>
                        <a:pt x="32" y="59"/>
                      </a:cubicBezTo>
                      <a:cubicBezTo>
                        <a:pt x="32" y="62"/>
                        <a:pt x="35" y="64"/>
                        <a:pt x="38" y="65"/>
                      </a:cubicBezTo>
                      <a:cubicBezTo>
                        <a:pt x="40" y="65"/>
                        <a:pt x="40" y="64"/>
                        <a:pt x="39" y="62"/>
                      </a:cubicBezTo>
                      <a:cubicBezTo>
                        <a:pt x="38" y="58"/>
                        <a:pt x="42" y="60"/>
                        <a:pt x="44" y="59"/>
                      </a:cubicBezTo>
                      <a:cubicBezTo>
                        <a:pt x="46" y="58"/>
                        <a:pt x="48" y="58"/>
                        <a:pt x="49" y="60"/>
                      </a:cubicBezTo>
                      <a:cubicBezTo>
                        <a:pt x="52" y="64"/>
                        <a:pt x="54" y="68"/>
                        <a:pt x="52" y="74"/>
                      </a:cubicBezTo>
                      <a:cubicBezTo>
                        <a:pt x="51" y="78"/>
                        <a:pt x="51" y="82"/>
                        <a:pt x="55" y="86"/>
                      </a:cubicBezTo>
                      <a:cubicBezTo>
                        <a:pt x="57" y="89"/>
                        <a:pt x="50" y="92"/>
                        <a:pt x="55" y="96"/>
                      </a:cubicBezTo>
                      <a:cubicBezTo>
                        <a:pt x="58" y="98"/>
                        <a:pt x="58" y="103"/>
                        <a:pt x="59" y="106"/>
                      </a:cubicBezTo>
                      <a:cubicBezTo>
                        <a:pt x="55" y="110"/>
                        <a:pt x="59" y="109"/>
                        <a:pt x="61" y="110"/>
                      </a:cubicBezTo>
                      <a:cubicBezTo>
                        <a:pt x="65" y="112"/>
                        <a:pt x="58" y="114"/>
                        <a:pt x="61" y="116"/>
                      </a:cubicBezTo>
                      <a:cubicBezTo>
                        <a:pt x="63" y="116"/>
                        <a:pt x="65" y="116"/>
                        <a:pt x="65" y="119"/>
                      </a:cubicBezTo>
                      <a:cubicBezTo>
                        <a:pt x="65" y="121"/>
                        <a:pt x="66" y="123"/>
                        <a:pt x="63" y="125"/>
                      </a:cubicBezTo>
                      <a:cubicBezTo>
                        <a:pt x="58" y="129"/>
                        <a:pt x="58" y="130"/>
                        <a:pt x="61" y="137"/>
                      </a:cubicBezTo>
                      <a:cubicBezTo>
                        <a:pt x="60" y="144"/>
                        <a:pt x="57" y="149"/>
                        <a:pt x="49" y="150"/>
                      </a:cubicBezTo>
                      <a:cubicBezTo>
                        <a:pt x="45" y="151"/>
                        <a:pt x="39" y="150"/>
                        <a:pt x="36" y="146"/>
                      </a:cubicBezTo>
                      <a:cubicBezTo>
                        <a:pt x="35" y="145"/>
                        <a:pt x="35" y="143"/>
                        <a:pt x="35" y="142"/>
                      </a:cubicBezTo>
                      <a:cubicBezTo>
                        <a:pt x="36" y="132"/>
                        <a:pt x="34" y="123"/>
                        <a:pt x="32" y="113"/>
                      </a:cubicBezTo>
                      <a:cubicBezTo>
                        <a:pt x="32" y="110"/>
                        <a:pt x="32" y="107"/>
                        <a:pt x="32" y="104"/>
                      </a:cubicBezTo>
                      <a:cubicBezTo>
                        <a:pt x="30" y="97"/>
                        <a:pt x="32" y="92"/>
                        <a:pt x="40" y="90"/>
                      </a:cubicBezTo>
                      <a:cubicBezTo>
                        <a:pt x="42" y="90"/>
                        <a:pt x="43" y="89"/>
                        <a:pt x="43" y="87"/>
                      </a:cubicBezTo>
                      <a:cubicBezTo>
                        <a:pt x="42" y="87"/>
                        <a:pt x="41" y="86"/>
                        <a:pt x="40" y="86"/>
                      </a:cubicBezTo>
                      <a:cubicBezTo>
                        <a:pt x="27" y="85"/>
                        <a:pt x="27" y="85"/>
                        <a:pt x="23" y="73"/>
                      </a:cubicBezTo>
                      <a:cubicBezTo>
                        <a:pt x="18" y="73"/>
                        <a:pt x="12" y="75"/>
                        <a:pt x="7" y="74"/>
                      </a:cubicBezTo>
                      <a:cubicBezTo>
                        <a:pt x="9" y="72"/>
                        <a:pt x="12" y="69"/>
                        <a:pt x="14" y="67"/>
                      </a:cubicBezTo>
                      <a:cubicBezTo>
                        <a:pt x="22" y="58"/>
                        <a:pt x="23" y="50"/>
                        <a:pt x="18" y="39"/>
                      </a:cubicBezTo>
                      <a:cubicBezTo>
                        <a:pt x="16" y="35"/>
                        <a:pt x="15" y="37"/>
                        <a:pt x="13" y="37"/>
                      </a:cubicBezTo>
                      <a:cubicBezTo>
                        <a:pt x="9" y="37"/>
                        <a:pt x="8" y="35"/>
                        <a:pt x="9" y="32"/>
                      </a:cubicBezTo>
                      <a:cubicBezTo>
                        <a:pt x="11" y="30"/>
                        <a:pt x="14" y="29"/>
                        <a:pt x="14" y="25"/>
                      </a:cubicBezTo>
                      <a:cubicBezTo>
                        <a:pt x="11" y="23"/>
                        <a:pt x="9" y="26"/>
                        <a:pt x="7" y="27"/>
                      </a:cubicBezTo>
                      <a:cubicBezTo>
                        <a:pt x="5" y="29"/>
                        <a:pt x="3" y="30"/>
                        <a:pt x="0" y="28"/>
                      </a:cubicBezTo>
                      <a:cubicBezTo>
                        <a:pt x="3" y="26"/>
                        <a:pt x="5" y="24"/>
                        <a:pt x="7" y="22"/>
                      </a:cubicBezTo>
                      <a:cubicBezTo>
                        <a:pt x="9" y="20"/>
                        <a:pt x="13" y="20"/>
                        <a:pt x="14" y="17"/>
                      </a:cubicBezTo>
                      <a:cubicBezTo>
                        <a:pt x="15" y="13"/>
                        <a:pt x="10" y="13"/>
                        <a:pt x="9" y="10"/>
                      </a:cubicBezTo>
                      <a:cubicBezTo>
                        <a:pt x="8" y="8"/>
                        <a:pt x="8" y="5"/>
                        <a:pt x="7" y="2"/>
                      </a:cubicBezTo>
                      <a:close/>
                    </a:path>
                  </a:pathLst>
                </a:custGeom>
                <a:solidFill>
                  <a:srgbClr val="426B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9" name="Freeform 120"/>
                <p:cNvSpPr/>
                <p:nvPr/>
              </p:nvSpPr>
              <p:spPr bwMode="auto">
                <a:xfrm>
                  <a:off x="6277" y="2890"/>
                  <a:ext cx="128" cy="246"/>
                </a:xfrm>
                <a:custGeom>
                  <a:avLst/>
                  <a:gdLst>
                    <a:gd name="T0" fmla="*/ 19 w 54"/>
                    <a:gd name="T1" fmla="*/ 90 h 104"/>
                    <a:gd name="T2" fmla="*/ 23 w 54"/>
                    <a:gd name="T3" fmla="*/ 81 h 104"/>
                    <a:gd name="T4" fmla="*/ 25 w 54"/>
                    <a:gd name="T5" fmla="*/ 100 h 104"/>
                    <a:gd name="T6" fmla="*/ 22 w 54"/>
                    <a:gd name="T7" fmla="*/ 103 h 104"/>
                    <a:gd name="T8" fmla="*/ 20 w 54"/>
                    <a:gd name="T9" fmla="*/ 99 h 104"/>
                    <a:gd name="T10" fmla="*/ 18 w 54"/>
                    <a:gd name="T11" fmla="*/ 97 h 104"/>
                    <a:gd name="T12" fmla="*/ 16 w 54"/>
                    <a:gd name="T13" fmla="*/ 99 h 104"/>
                    <a:gd name="T14" fmla="*/ 11 w 54"/>
                    <a:gd name="T15" fmla="*/ 100 h 104"/>
                    <a:gd name="T16" fmla="*/ 8 w 54"/>
                    <a:gd name="T17" fmla="*/ 98 h 104"/>
                    <a:gd name="T18" fmla="*/ 0 w 54"/>
                    <a:gd name="T19" fmla="*/ 96 h 104"/>
                    <a:gd name="T20" fmla="*/ 8 w 54"/>
                    <a:gd name="T21" fmla="*/ 92 h 104"/>
                    <a:gd name="T22" fmla="*/ 12 w 54"/>
                    <a:gd name="T23" fmla="*/ 84 h 104"/>
                    <a:gd name="T24" fmla="*/ 9 w 54"/>
                    <a:gd name="T25" fmla="*/ 68 h 104"/>
                    <a:gd name="T26" fmla="*/ 8 w 54"/>
                    <a:gd name="T27" fmla="*/ 63 h 104"/>
                    <a:gd name="T28" fmla="*/ 6 w 54"/>
                    <a:gd name="T29" fmla="*/ 49 h 104"/>
                    <a:gd name="T30" fmla="*/ 6 w 54"/>
                    <a:gd name="T31" fmla="*/ 42 h 104"/>
                    <a:gd name="T32" fmla="*/ 1 w 54"/>
                    <a:gd name="T33" fmla="*/ 33 h 104"/>
                    <a:gd name="T34" fmla="*/ 1 w 54"/>
                    <a:gd name="T35" fmla="*/ 33 h 104"/>
                    <a:gd name="T36" fmla="*/ 4 w 54"/>
                    <a:gd name="T37" fmla="*/ 18 h 104"/>
                    <a:gd name="T38" fmla="*/ 4 w 54"/>
                    <a:gd name="T39" fmla="*/ 18 h 104"/>
                    <a:gd name="T40" fmla="*/ 10 w 54"/>
                    <a:gd name="T41" fmla="*/ 18 h 104"/>
                    <a:gd name="T42" fmla="*/ 22 w 54"/>
                    <a:gd name="T43" fmla="*/ 13 h 104"/>
                    <a:gd name="T44" fmla="*/ 21 w 54"/>
                    <a:gd name="T45" fmla="*/ 9 h 104"/>
                    <a:gd name="T46" fmla="*/ 16 w 54"/>
                    <a:gd name="T47" fmla="*/ 0 h 104"/>
                    <a:gd name="T48" fmla="*/ 26 w 54"/>
                    <a:gd name="T49" fmla="*/ 5 h 104"/>
                    <a:gd name="T50" fmla="*/ 37 w 54"/>
                    <a:gd name="T51" fmla="*/ 13 h 104"/>
                    <a:gd name="T52" fmla="*/ 48 w 54"/>
                    <a:gd name="T53" fmla="*/ 20 h 104"/>
                    <a:gd name="T54" fmla="*/ 50 w 54"/>
                    <a:gd name="T55" fmla="*/ 21 h 104"/>
                    <a:gd name="T56" fmla="*/ 48 w 54"/>
                    <a:gd name="T57" fmla="*/ 23 h 104"/>
                    <a:gd name="T58" fmla="*/ 45 w 54"/>
                    <a:gd name="T59" fmla="*/ 26 h 104"/>
                    <a:gd name="T60" fmla="*/ 49 w 54"/>
                    <a:gd name="T61" fmla="*/ 44 h 104"/>
                    <a:gd name="T62" fmla="*/ 54 w 54"/>
                    <a:gd name="T63" fmla="*/ 49 h 104"/>
                    <a:gd name="T64" fmla="*/ 49 w 54"/>
                    <a:gd name="T65" fmla="*/ 54 h 104"/>
                    <a:gd name="T66" fmla="*/ 36 w 54"/>
                    <a:gd name="T67" fmla="*/ 57 h 104"/>
                    <a:gd name="T68" fmla="*/ 43 w 54"/>
                    <a:gd name="T69" fmla="*/ 66 h 104"/>
                    <a:gd name="T70" fmla="*/ 40 w 54"/>
                    <a:gd name="T71" fmla="*/ 66 h 104"/>
                    <a:gd name="T72" fmla="*/ 40 w 54"/>
                    <a:gd name="T73" fmla="*/ 66 h 104"/>
                    <a:gd name="T74" fmla="*/ 33 w 54"/>
                    <a:gd name="T75" fmla="*/ 64 h 104"/>
                    <a:gd name="T76" fmla="*/ 30 w 54"/>
                    <a:gd name="T77" fmla="*/ 62 h 104"/>
                    <a:gd name="T78" fmla="*/ 26 w 54"/>
                    <a:gd name="T79" fmla="*/ 57 h 104"/>
                    <a:gd name="T80" fmla="*/ 17 w 54"/>
                    <a:gd name="T81" fmla="*/ 59 h 104"/>
                    <a:gd name="T82" fmla="*/ 17 w 54"/>
                    <a:gd name="T83" fmla="*/ 61 h 104"/>
                    <a:gd name="T84" fmla="*/ 18 w 54"/>
                    <a:gd name="T85" fmla="*/ 86 h 104"/>
                    <a:gd name="T86" fmla="*/ 19 w 54"/>
                    <a:gd name="T87" fmla="*/ 9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54" h="104">
                      <a:moveTo>
                        <a:pt x="19" y="90"/>
                      </a:moveTo>
                      <a:cubicBezTo>
                        <a:pt x="23" y="88"/>
                        <a:pt x="21" y="83"/>
                        <a:pt x="23" y="81"/>
                      </a:cubicBezTo>
                      <a:cubicBezTo>
                        <a:pt x="30" y="87"/>
                        <a:pt x="26" y="93"/>
                        <a:pt x="25" y="100"/>
                      </a:cubicBezTo>
                      <a:cubicBezTo>
                        <a:pt x="25" y="101"/>
                        <a:pt x="24" y="103"/>
                        <a:pt x="22" y="103"/>
                      </a:cubicBezTo>
                      <a:cubicBezTo>
                        <a:pt x="19" y="103"/>
                        <a:pt x="20" y="101"/>
                        <a:pt x="20" y="99"/>
                      </a:cubicBezTo>
                      <a:cubicBezTo>
                        <a:pt x="20" y="98"/>
                        <a:pt x="19" y="97"/>
                        <a:pt x="18" y="97"/>
                      </a:cubicBezTo>
                      <a:cubicBezTo>
                        <a:pt x="18" y="97"/>
                        <a:pt x="17" y="98"/>
                        <a:pt x="16" y="99"/>
                      </a:cubicBezTo>
                      <a:cubicBezTo>
                        <a:pt x="15" y="103"/>
                        <a:pt x="14" y="104"/>
                        <a:pt x="11" y="100"/>
                      </a:cubicBezTo>
                      <a:cubicBezTo>
                        <a:pt x="10" y="99"/>
                        <a:pt x="9" y="98"/>
                        <a:pt x="8" y="98"/>
                      </a:cubicBezTo>
                      <a:cubicBezTo>
                        <a:pt x="5" y="97"/>
                        <a:pt x="1" y="100"/>
                        <a:pt x="0" y="96"/>
                      </a:cubicBezTo>
                      <a:cubicBezTo>
                        <a:pt x="0" y="93"/>
                        <a:pt x="5" y="93"/>
                        <a:pt x="8" y="92"/>
                      </a:cubicBezTo>
                      <a:cubicBezTo>
                        <a:pt x="11" y="90"/>
                        <a:pt x="14" y="87"/>
                        <a:pt x="12" y="84"/>
                      </a:cubicBezTo>
                      <a:cubicBezTo>
                        <a:pt x="10" y="79"/>
                        <a:pt x="14" y="73"/>
                        <a:pt x="9" y="68"/>
                      </a:cubicBezTo>
                      <a:cubicBezTo>
                        <a:pt x="7" y="67"/>
                        <a:pt x="8" y="65"/>
                        <a:pt x="8" y="63"/>
                      </a:cubicBezTo>
                      <a:cubicBezTo>
                        <a:pt x="10" y="58"/>
                        <a:pt x="10" y="53"/>
                        <a:pt x="6" y="49"/>
                      </a:cubicBezTo>
                      <a:cubicBezTo>
                        <a:pt x="4" y="47"/>
                        <a:pt x="6" y="45"/>
                        <a:pt x="6" y="42"/>
                      </a:cubicBezTo>
                      <a:cubicBezTo>
                        <a:pt x="7" y="38"/>
                        <a:pt x="5" y="35"/>
                        <a:pt x="1" y="33"/>
                      </a:cubicBezTo>
                      <a:cubicBezTo>
                        <a:pt x="1" y="33"/>
                        <a:pt x="1" y="33"/>
                        <a:pt x="1" y="33"/>
                      </a:cubicBezTo>
                      <a:cubicBezTo>
                        <a:pt x="0" y="28"/>
                        <a:pt x="4" y="23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6" y="18"/>
                        <a:pt x="8" y="18"/>
                        <a:pt x="10" y="18"/>
                      </a:cubicBezTo>
                      <a:cubicBezTo>
                        <a:pt x="16" y="21"/>
                        <a:pt x="19" y="17"/>
                        <a:pt x="22" y="13"/>
                      </a:cubicBezTo>
                      <a:cubicBezTo>
                        <a:pt x="23" y="11"/>
                        <a:pt x="23" y="10"/>
                        <a:pt x="21" y="9"/>
                      </a:cubicBezTo>
                      <a:cubicBezTo>
                        <a:pt x="16" y="8"/>
                        <a:pt x="16" y="4"/>
                        <a:pt x="16" y="0"/>
                      </a:cubicBezTo>
                      <a:cubicBezTo>
                        <a:pt x="19" y="1"/>
                        <a:pt x="20" y="6"/>
                        <a:pt x="26" y="5"/>
                      </a:cubicBezTo>
                      <a:cubicBezTo>
                        <a:pt x="30" y="4"/>
                        <a:pt x="35" y="8"/>
                        <a:pt x="37" y="13"/>
                      </a:cubicBezTo>
                      <a:cubicBezTo>
                        <a:pt x="39" y="19"/>
                        <a:pt x="42" y="21"/>
                        <a:pt x="48" y="20"/>
                      </a:cubicBezTo>
                      <a:cubicBezTo>
                        <a:pt x="48" y="19"/>
                        <a:pt x="49" y="21"/>
                        <a:pt x="50" y="21"/>
                      </a:cubicBezTo>
                      <a:cubicBezTo>
                        <a:pt x="50" y="22"/>
                        <a:pt x="49" y="23"/>
                        <a:pt x="48" y="23"/>
                      </a:cubicBezTo>
                      <a:cubicBezTo>
                        <a:pt x="47" y="24"/>
                        <a:pt x="45" y="25"/>
                        <a:pt x="45" y="26"/>
                      </a:cubicBezTo>
                      <a:cubicBezTo>
                        <a:pt x="43" y="32"/>
                        <a:pt x="46" y="38"/>
                        <a:pt x="49" y="44"/>
                      </a:cubicBezTo>
                      <a:cubicBezTo>
                        <a:pt x="50" y="46"/>
                        <a:pt x="54" y="45"/>
                        <a:pt x="54" y="49"/>
                      </a:cubicBezTo>
                      <a:cubicBezTo>
                        <a:pt x="53" y="51"/>
                        <a:pt x="51" y="52"/>
                        <a:pt x="49" y="54"/>
                      </a:cubicBezTo>
                      <a:cubicBezTo>
                        <a:pt x="45" y="56"/>
                        <a:pt x="41" y="57"/>
                        <a:pt x="36" y="57"/>
                      </a:cubicBezTo>
                      <a:cubicBezTo>
                        <a:pt x="39" y="61"/>
                        <a:pt x="43" y="61"/>
                        <a:pt x="43" y="66"/>
                      </a:cubicBezTo>
                      <a:cubicBezTo>
                        <a:pt x="42" y="66"/>
                        <a:pt x="41" y="66"/>
                        <a:pt x="40" y="66"/>
                      </a:cubicBezTo>
                      <a:cubicBezTo>
                        <a:pt x="40" y="66"/>
                        <a:pt x="40" y="66"/>
                        <a:pt x="40" y="66"/>
                      </a:cubicBezTo>
                      <a:cubicBezTo>
                        <a:pt x="38" y="63"/>
                        <a:pt x="36" y="63"/>
                        <a:pt x="33" y="64"/>
                      </a:cubicBezTo>
                      <a:cubicBezTo>
                        <a:pt x="31" y="65"/>
                        <a:pt x="29" y="65"/>
                        <a:pt x="30" y="62"/>
                      </a:cubicBezTo>
                      <a:cubicBezTo>
                        <a:pt x="30" y="59"/>
                        <a:pt x="29" y="57"/>
                        <a:pt x="26" y="57"/>
                      </a:cubicBezTo>
                      <a:cubicBezTo>
                        <a:pt x="23" y="57"/>
                        <a:pt x="20" y="56"/>
                        <a:pt x="17" y="59"/>
                      </a:cubicBezTo>
                      <a:cubicBezTo>
                        <a:pt x="17" y="59"/>
                        <a:pt x="16" y="61"/>
                        <a:pt x="17" y="61"/>
                      </a:cubicBezTo>
                      <a:cubicBezTo>
                        <a:pt x="21" y="69"/>
                        <a:pt x="19" y="77"/>
                        <a:pt x="18" y="86"/>
                      </a:cubicBezTo>
                      <a:cubicBezTo>
                        <a:pt x="17" y="87"/>
                        <a:pt x="18" y="88"/>
                        <a:pt x="19" y="90"/>
                      </a:cubicBezTo>
                      <a:close/>
                    </a:path>
                  </a:pathLst>
                </a:custGeom>
                <a:solidFill>
                  <a:srgbClr val="5A83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0" name="Freeform 121"/>
                <p:cNvSpPr/>
                <p:nvPr/>
              </p:nvSpPr>
              <p:spPr bwMode="auto">
                <a:xfrm>
                  <a:off x="6478" y="2835"/>
                  <a:ext cx="164" cy="161"/>
                </a:xfrm>
                <a:custGeom>
                  <a:avLst/>
                  <a:gdLst>
                    <a:gd name="T0" fmla="*/ 63 w 69"/>
                    <a:gd name="T1" fmla="*/ 56 h 68"/>
                    <a:gd name="T2" fmla="*/ 48 w 69"/>
                    <a:gd name="T3" fmla="*/ 65 h 68"/>
                    <a:gd name="T4" fmla="*/ 44 w 69"/>
                    <a:gd name="T5" fmla="*/ 66 h 68"/>
                    <a:gd name="T6" fmla="*/ 36 w 69"/>
                    <a:gd name="T7" fmla="*/ 66 h 68"/>
                    <a:gd name="T8" fmla="*/ 38 w 69"/>
                    <a:gd name="T9" fmla="*/ 57 h 68"/>
                    <a:gd name="T10" fmla="*/ 38 w 69"/>
                    <a:gd name="T11" fmla="*/ 50 h 68"/>
                    <a:gd name="T12" fmla="*/ 41 w 69"/>
                    <a:gd name="T13" fmla="*/ 30 h 68"/>
                    <a:gd name="T14" fmla="*/ 44 w 69"/>
                    <a:gd name="T15" fmla="*/ 26 h 68"/>
                    <a:gd name="T16" fmla="*/ 39 w 69"/>
                    <a:gd name="T17" fmla="*/ 24 h 68"/>
                    <a:gd name="T18" fmla="*/ 38 w 69"/>
                    <a:gd name="T19" fmla="*/ 24 h 68"/>
                    <a:gd name="T20" fmla="*/ 15 w 69"/>
                    <a:gd name="T21" fmla="*/ 16 h 68"/>
                    <a:gd name="T22" fmla="*/ 6 w 69"/>
                    <a:gd name="T23" fmla="*/ 11 h 68"/>
                    <a:gd name="T24" fmla="*/ 0 w 69"/>
                    <a:gd name="T25" fmla="*/ 5 h 68"/>
                    <a:gd name="T26" fmla="*/ 0 w 69"/>
                    <a:gd name="T27" fmla="*/ 5 h 68"/>
                    <a:gd name="T28" fmla="*/ 21 w 69"/>
                    <a:gd name="T29" fmla="*/ 5 h 68"/>
                    <a:gd name="T30" fmla="*/ 30 w 69"/>
                    <a:gd name="T31" fmla="*/ 10 h 68"/>
                    <a:gd name="T32" fmla="*/ 39 w 69"/>
                    <a:gd name="T33" fmla="*/ 13 h 68"/>
                    <a:gd name="T34" fmla="*/ 42 w 69"/>
                    <a:gd name="T35" fmla="*/ 15 h 68"/>
                    <a:gd name="T36" fmla="*/ 62 w 69"/>
                    <a:gd name="T37" fmla="*/ 18 h 68"/>
                    <a:gd name="T38" fmla="*/ 67 w 69"/>
                    <a:gd name="T39" fmla="*/ 22 h 68"/>
                    <a:gd name="T40" fmla="*/ 68 w 69"/>
                    <a:gd name="T41" fmla="*/ 29 h 68"/>
                    <a:gd name="T42" fmla="*/ 63 w 69"/>
                    <a:gd name="T43" fmla="*/ 5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9" h="68">
                      <a:moveTo>
                        <a:pt x="63" y="56"/>
                      </a:moveTo>
                      <a:cubicBezTo>
                        <a:pt x="59" y="60"/>
                        <a:pt x="54" y="63"/>
                        <a:pt x="48" y="65"/>
                      </a:cubicBezTo>
                      <a:cubicBezTo>
                        <a:pt x="47" y="65"/>
                        <a:pt x="45" y="65"/>
                        <a:pt x="44" y="66"/>
                      </a:cubicBezTo>
                      <a:cubicBezTo>
                        <a:pt x="41" y="66"/>
                        <a:pt x="38" y="68"/>
                        <a:pt x="36" y="66"/>
                      </a:cubicBezTo>
                      <a:cubicBezTo>
                        <a:pt x="33" y="62"/>
                        <a:pt x="35" y="59"/>
                        <a:pt x="38" y="57"/>
                      </a:cubicBezTo>
                      <a:cubicBezTo>
                        <a:pt x="40" y="54"/>
                        <a:pt x="39" y="52"/>
                        <a:pt x="38" y="50"/>
                      </a:cubicBezTo>
                      <a:cubicBezTo>
                        <a:pt x="33" y="42"/>
                        <a:pt x="38" y="36"/>
                        <a:pt x="41" y="30"/>
                      </a:cubicBezTo>
                      <a:cubicBezTo>
                        <a:pt x="42" y="28"/>
                        <a:pt x="46" y="30"/>
                        <a:pt x="44" y="26"/>
                      </a:cubicBezTo>
                      <a:cubicBezTo>
                        <a:pt x="43" y="25"/>
                        <a:pt x="41" y="25"/>
                        <a:pt x="39" y="24"/>
                      </a:cubicBezTo>
                      <a:cubicBezTo>
                        <a:pt x="39" y="24"/>
                        <a:pt x="38" y="24"/>
                        <a:pt x="38" y="24"/>
                      </a:cubicBezTo>
                      <a:cubicBezTo>
                        <a:pt x="27" y="29"/>
                        <a:pt x="21" y="23"/>
                        <a:pt x="15" y="16"/>
                      </a:cubicBezTo>
                      <a:cubicBezTo>
                        <a:pt x="12" y="13"/>
                        <a:pt x="10" y="11"/>
                        <a:pt x="6" y="11"/>
                      </a:cubicBezTo>
                      <a:cubicBezTo>
                        <a:pt x="3" y="10"/>
                        <a:pt x="1" y="8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0"/>
                        <a:pt x="14" y="3"/>
                        <a:pt x="21" y="5"/>
                      </a:cubicBezTo>
                      <a:cubicBezTo>
                        <a:pt x="23" y="8"/>
                        <a:pt x="26" y="10"/>
                        <a:pt x="30" y="10"/>
                      </a:cubicBezTo>
                      <a:cubicBezTo>
                        <a:pt x="33" y="10"/>
                        <a:pt x="36" y="11"/>
                        <a:pt x="39" y="13"/>
                      </a:cubicBezTo>
                      <a:cubicBezTo>
                        <a:pt x="40" y="13"/>
                        <a:pt x="41" y="14"/>
                        <a:pt x="42" y="15"/>
                      </a:cubicBezTo>
                      <a:cubicBezTo>
                        <a:pt x="49" y="17"/>
                        <a:pt x="56" y="15"/>
                        <a:pt x="62" y="18"/>
                      </a:cubicBezTo>
                      <a:cubicBezTo>
                        <a:pt x="64" y="19"/>
                        <a:pt x="66" y="21"/>
                        <a:pt x="67" y="22"/>
                      </a:cubicBezTo>
                      <a:cubicBezTo>
                        <a:pt x="68" y="25"/>
                        <a:pt x="68" y="27"/>
                        <a:pt x="68" y="29"/>
                      </a:cubicBezTo>
                      <a:cubicBezTo>
                        <a:pt x="66" y="38"/>
                        <a:pt x="69" y="48"/>
                        <a:pt x="63" y="56"/>
                      </a:cubicBezTo>
                      <a:close/>
                    </a:path>
                  </a:pathLst>
                </a:custGeom>
                <a:solidFill>
                  <a:srgbClr val="172B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1" name="Freeform 122"/>
                <p:cNvSpPr/>
                <p:nvPr/>
              </p:nvSpPr>
              <p:spPr bwMode="auto">
                <a:xfrm>
                  <a:off x="6168" y="2778"/>
                  <a:ext cx="109" cy="74"/>
                </a:xfrm>
                <a:custGeom>
                  <a:avLst/>
                  <a:gdLst>
                    <a:gd name="T0" fmla="*/ 24 w 46"/>
                    <a:gd name="T1" fmla="*/ 31 h 31"/>
                    <a:gd name="T2" fmla="*/ 21 w 46"/>
                    <a:gd name="T3" fmla="*/ 30 h 31"/>
                    <a:gd name="T4" fmla="*/ 12 w 46"/>
                    <a:gd name="T5" fmla="*/ 21 h 31"/>
                    <a:gd name="T6" fmla="*/ 6 w 46"/>
                    <a:gd name="T7" fmla="*/ 18 h 31"/>
                    <a:gd name="T8" fmla="*/ 0 w 46"/>
                    <a:gd name="T9" fmla="*/ 12 h 31"/>
                    <a:gd name="T10" fmla="*/ 5 w 46"/>
                    <a:gd name="T11" fmla="*/ 8 h 31"/>
                    <a:gd name="T12" fmla="*/ 6 w 46"/>
                    <a:gd name="T13" fmla="*/ 5 h 31"/>
                    <a:gd name="T14" fmla="*/ 10 w 46"/>
                    <a:gd name="T15" fmla="*/ 2 h 31"/>
                    <a:gd name="T16" fmla="*/ 24 w 46"/>
                    <a:gd name="T17" fmla="*/ 5 h 31"/>
                    <a:gd name="T18" fmla="*/ 30 w 46"/>
                    <a:gd name="T19" fmla="*/ 8 h 31"/>
                    <a:gd name="T20" fmla="*/ 42 w 46"/>
                    <a:gd name="T21" fmla="*/ 14 h 31"/>
                    <a:gd name="T22" fmla="*/ 45 w 46"/>
                    <a:gd name="T23" fmla="*/ 17 h 31"/>
                    <a:gd name="T24" fmla="*/ 41 w 46"/>
                    <a:gd name="T25" fmla="*/ 20 h 31"/>
                    <a:gd name="T26" fmla="*/ 33 w 46"/>
                    <a:gd name="T27" fmla="*/ 23 h 31"/>
                    <a:gd name="T28" fmla="*/ 26 w 46"/>
                    <a:gd name="T29" fmla="*/ 29 h 31"/>
                    <a:gd name="T30" fmla="*/ 24 w 46"/>
                    <a:gd name="T31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6" h="31">
                      <a:moveTo>
                        <a:pt x="24" y="31"/>
                      </a:moveTo>
                      <a:cubicBezTo>
                        <a:pt x="23" y="30"/>
                        <a:pt x="21" y="30"/>
                        <a:pt x="21" y="30"/>
                      </a:cubicBezTo>
                      <a:cubicBezTo>
                        <a:pt x="19" y="26"/>
                        <a:pt x="12" y="27"/>
                        <a:pt x="12" y="21"/>
                      </a:cubicBezTo>
                      <a:cubicBezTo>
                        <a:pt x="12" y="20"/>
                        <a:pt x="8" y="18"/>
                        <a:pt x="6" y="18"/>
                      </a:cubicBezTo>
                      <a:cubicBezTo>
                        <a:pt x="3" y="16"/>
                        <a:pt x="0" y="16"/>
                        <a:pt x="0" y="12"/>
                      </a:cubicBezTo>
                      <a:cubicBezTo>
                        <a:pt x="0" y="9"/>
                        <a:pt x="3" y="9"/>
                        <a:pt x="5" y="8"/>
                      </a:cubicBezTo>
                      <a:cubicBezTo>
                        <a:pt x="5" y="7"/>
                        <a:pt x="6" y="6"/>
                        <a:pt x="6" y="5"/>
                      </a:cubicBezTo>
                      <a:cubicBezTo>
                        <a:pt x="6" y="3"/>
                        <a:pt x="6" y="0"/>
                        <a:pt x="10" y="2"/>
                      </a:cubicBezTo>
                      <a:cubicBezTo>
                        <a:pt x="14" y="4"/>
                        <a:pt x="18" y="6"/>
                        <a:pt x="24" y="5"/>
                      </a:cubicBezTo>
                      <a:cubicBezTo>
                        <a:pt x="26" y="5"/>
                        <a:pt x="29" y="6"/>
                        <a:pt x="30" y="8"/>
                      </a:cubicBezTo>
                      <a:cubicBezTo>
                        <a:pt x="34" y="11"/>
                        <a:pt x="38" y="12"/>
                        <a:pt x="42" y="14"/>
                      </a:cubicBezTo>
                      <a:cubicBezTo>
                        <a:pt x="43" y="15"/>
                        <a:pt x="45" y="16"/>
                        <a:pt x="45" y="17"/>
                      </a:cubicBezTo>
                      <a:cubicBezTo>
                        <a:pt x="46" y="19"/>
                        <a:pt x="43" y="19"/>
                        <a:pt x="41" y="20"/>
                      </a:cubicBezTo>
                      <a:cubicBezTo>
                        <a:pt x="39" y="21"/>
                        <a:pt x="36" y="22"/>
                        <a:pt x="33" y="23"/>
                      </a:cubicBezTo>
                      <a:cubicBezTo>
                        <a:pt x="29" y="23"/>
                        <a:pt x="27" y="25"/>
                        <a:pt x="26" y="29"/>
                      </a:cubicBezTo>
                      <a:cubicBezTo>
                        <a:pt x="25" y="29"/>
                        <a:pt x="24" y="30"/>
                        <a:pt x="24" y="31"/>
                      </a:cubicBezTo>
                      <a:close/>
                    </a:path>
                  </a:pathLst>
                </a:custGeom>
                <a:solidFill>
                  <a:srgbClr val="1629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2" name="Freeform 123"/>
                <p:cNvSpPr/>
                <p:nvPr/>
              </p:nvSpPr>
              <p:spPr bwMode="auto">
                <a:xfrm>
                  <a:off x="6422" y="2968"/>
                  <a:ext cx="56" cy="130"/>
                </a:xfrm>
                <a:custGeom>
                  <a:avLst/>
                  <a:gdLst>
                    <a:gd name="T0" fmla="*/ 0 w 24"/>
                    <a:gd name="T1" fmla="*/ 54 h 55"/>
                    <a:gd name="T2" fmla="*/ 5 w 24"/>
                    <a:gd name="T3" fmla="*/ 14 h 55"/>
                    <a:gd name="T4" fmla="*/ 11 w 24"/>
                    <a:gd name="T5" fmla="*/ 4 h 55"/>
                    <a:gd name="T6" fmla="*/ 13 w 24"/>
                    <a:gd name="T7" fmla="*/ 2 h 55"/>
                    <a:gd name="T8" fmla="*/ 17 w 24"/>
                    <a:gd name="T9" fmla="*/ 5 h 55"/>
                    <a:gd name="T10" fmla="*/ 21 w 24"/>
                    <a:gd name="T11" fmla="*/ 11 h 55"/>
                    <a:gd name="T12" fmla="*/ 22 w 24"/>
                    <a:gd name="T13" fmla="*/ 13 h 55"/>
                    <a:gd name="T14" fmla="*/ 19 w 24"/>
                    <a:gd name="T15" fmla="*/ 17 h 55"/>
                    <a:gd name="T16" fmla="*/ 19 w 24"/>
                    <a:gd name="T17" fmla="*/ 21 h 55"/>
                    <a:gd name="T18" fmla="*/ 19 w 24"/>
                    <a:gd name="T19" fmla="*/ 26 h 55"/>
                    <a:gd name="T20" fmla="*/ 15 w 24"/>
                    <a:gd name="T21" fmla="*/ 33 h 55"/>
                    <a:gd name="T22" fmla="*/ 15 w 24"/>
                    <a:gd name="T23" fmla="*/ 36 h 55"/>
                    <a:gd name="T24" fmla="*/ 12 w 24"/>
                    <a:gd name="T25" fmla="*/ 37 h 55"/>
                    <a:gd name="T26" fmla="*/ 16 w 24"/>
                    <a:gd name="T27" fmla="*/ 45 h 55"/>
                    <a:gd name="T28" fmla="*/ 19 w 24"/>
                    <a:gd name="T29" fmla="*/ 47 h 55"/>
                    <a:gd name="T30" fmla="*/ 0 w 24"/>
                    <a:gd name="T31" fmla="*/ 5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4" h="55">
                      <a:moveTo>
                        <a:pt x="0" y="54"/>
                      </a:moveTo>
                      <a:cubicBezTo>
                        <a:pt x="6" y="41"/>
                        <a:pt x="7" y="28"/>
                        <a:pt x="5" y="14"/>
                      </a:cubicBezTo>
                      <a:cubicBezTo>
                        <a:pt x="5" y="9"/>
                        <a:pt x="5" y="6"/>
                        <a:pt x="11" y="4"/>
                      </a:cubicBezTo>
                      <a:cubicBezTo>
                        <a:pt x="11" y="4"/>
                        <a:pt x="12" y="3"/>
                        <a:pt x="13" y="2"/>
                      </a:cubicBezTo>
                      <a:cubicBezTo>
                        <a:pt x="15" y="0"/>
                        <a:pt x="17" y="1"/>
                        <a:pt x="17" y="5"/>
                      </a:cubicBezTo>
                      <a:cubicBezTo>
                        <a:pt x="17" y="8"/>
                        <a:pt x="15" y="12"/>
                        <a:pt x="21" y="11"/>
                      </a:cubicBezTo>
                      <a:cubicBezTo>
                        <a:pt x="22" y="11"/>
                        <a:pt x="23" y="13"/>
                        <a:pt x="22" y="13"/>
                      </a:cubicBezTo>
                      <a:cubicBezTo>
                        <a:pt x="21" y="15"/>
                        <a:pt x="20" y="16"/>
                        <a:pt x="19" y="17"/>
                      </a:cubicBezTo>
                      <a:cubicBezTo>
                        <a:pt x="17" y="19"/>
                        <a:pt x="17" y="20"/>
                        <a:pt x="19" y="21"/>
                      </a:cubicBezTo>
                      <a:cubicBezTo>
                        <a:pt x="24" y="23"/>
                        <a:pt x="22" y="25"/>
                        <a:pt x="19" y="26"/>
                      </a:cubicBezTo>
                      <a:cubicBezTo>
                        <a:pt x="15" y="27"/>
                        <a:pt x="13" y="29"/>
                        <a:pt x="15" y="33"/>
                      </a:cubicBezTo>
                      <a:cubicBezTo>
                        <a:pt x="16" y="34"/>
                        <a:pt x="15" y="35"/>
                        <a:pt x="15" y="36"/>
                      </a:cubicBezTo>
                      <a:cubicBezTo>
                        <a:pt x="14" y="36"/>
                        <a:pt x="13" y="37"/>
                        <a:pt x="12" y="37"/>
                      </a:cubicBezTo>
                      <a:cubicBezTo>
                        <a:pt x="8" y="42"/>
                        <a:pt x="9" y="43"/>
                        <a:pt x="16" y="45"/>
                      </a:cubicBezTo>
                      <a:cubicBezTo>
                        <a:pt x="16" y="45"/>
                        <a:pt x="17" y="46"/>
                        <a:pt x="19" y="47"/>
                      </a:cubicBezTo>
                      <a:cubicBezTo>
                        <a:pt x="12" y="48"/>
                        <a:pt x="8" y="55"/>
                        <a:pt x="0" y="54"/>
                      </a:cubicBezTo>
                      <a:close/>
                    </a:path>
                  </a:pathLst>
                </a:custGeom>
                <a:solidFill>
                  <a:srgbClr val="486F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3" name="Freeform 124"/>
                <p:cNvSpPr/>
                <p:nvPr/>
              </p:nvSpPr>
              <p:spPr bwMode="auto">
                <a:xfrm>
                  <a:off x="6099" y="2894"/>
                  <a:ext cx="74" cy="67"/>
                </a:xfrm>
                <a:custGeom>
                  <a:avLst/>
                  <a:gdLst>
                    <a:gd name="T0" fmla="*/ 19 w 31"/>
                    <a:gd name="T1" fmla="*/ 28 h 28"/>
                    <a:gd name="T2" fmla="*/ 9 w 31"/>
                    <a:gd name="T3" fmla="*/ 22 h 28"/>
                    <a:gd name="T4" fmla="*/ 0 w 31"/>
                    <a:gd name="T5" fmla="*/ 18 h 28"/>
                    <a:gd name="T6" fmla="*/ 10 w 31"/>
                    <a:gd name="T7" fmla="*/ 12 h 28"/>
                    <a:gd name="T8" fmla="*/ 10 w 31"/>
                    <a:gd name="T9" fmla="*/ 4 h 28"/>
                    <a:gd name="T10" fmla="*/ 15 w 31"/>
                    <a:gd name="T11" fmla="*/ 2 h 28"/>
                    <a:gd name="T12" fmla="*/ 23 w 31"/>
                    <a:gd name="T13" fmla="*/ 7 h 28"/>
                    <a:gd name="T14" fmla="*/ 30 w 31"/>
                    <a:gd name="T15" fmla="*/ 16 h 28"/>
                    <a:gd name="T16" fmla="*/ 31 w 31"/>
                    <a:gd name="T17" fmla="*/ 16 h 28"/>
                    <a:gd name="T18" fmla="*/ 31 w 31"/>
                    <a:gd name="T19" fmla="*/ 16 h 28"/>
                    <a:gd name="T20" fmla="*/ 29 w 31"/>
                    <a:gd name="T21" fmla="*/ 24 h 28"/>
                    <a:gd name="T22" fmla="*/ 25 w 31"/>
                    <a:gd name="T23" fmla="*/ 28 h 28"/>
                    <a:gd name="T24" fmla="*/ 19 w 31"/>
                    <a:gd name="T25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" h="28">
                      <a:moveTo>
                        <a:pt x="19" y="28"/>
                      </a:moveTo>
                      <a:cubicBezTo>
                        <a:pt x="17" y="24"/>
                        <a:pt x="14" y="22"/>
                        <a:pt x="9" y="22"/>
                      </a:cubicBezTo>
                      <a:cubicBezTo>
                        <a:pt x="6" y="22"/>
                        <a:pt x="2" y="22"/>
                        <a:pt x="0" y="18"/>
                      </a:cubicBezTo>
                      <a:cubicBezTo>
                        <a:pt x="2" y="14"/>
                        <a:pt x="7" y="16"/>
                        <a:pt x="10" y="12"/>
                      </a:cubicBezTo>
                      <a:cubicBezTo>
                        <a:pt x="12" y="9"/>
                        <a:pt x="11" y="7"/>
                        <a:pt x="10" y="4"/>
                      </a:cubicBezTo>
                      <a:cubicBezTo>
                        <a:pt x="12" y="3"/>
                        <a:pt x="13" y="2"/>
                        <a:pt x="15" y="2"/>
                      </a:cubicBezTo>
                      <a:cubicBezTo>
                        <a:pt x="19" y="0"/>
                        <a:pt x="24" y="3"/>
                        <a:pt x="23" y="7"/>
                      </a:cubicBezTo>
                      <a:cubicBezTo>
                        <a:pt x="21" y="14"/>
                        <a:pt x="25" y="15"/>
                        <a:pt x="30" y="16"/>
                      </a:cubicBezTo>
                      <a:cubicBezTo>
                        <a:pt x="30" y="16"/>
                        <a:pt x="31" y="16"/>
                        <a:pt x="31" y="16"/>
                      </a:cubicBezTo>
                      <a:cubicBezTo>
                        <a:pt x="31" y="16"/>
                        <a:pt x="31" y="16"/>
                        <a:pt x="31" y="16"/>
                      </a:cubicBezTo>
                      <a:cubicBezTo>
                        <a:pt x="30" y="19"/>
                        <a:pt x="30" y="21"/>
                        <a:pt x="29" y="24"/>
                      </a:cubicBezTo>
                      <a:cubicBezTo>
                        <a:pt x="29" y="28"/>
                        <a:pt x="27" y="28"/>
                        <a:pt x="25" y="28"/>
                      </a:cubicBezTo>
                      <a:cubicBezTo>
                        <a:pt x="23" y="28"/>
                        <a:pt x="21" y="28"/>
                        <a:pt x="19" y="28"/>
                      </a:cubicBezTo>
                      <a:close/>
                    </a:path>
                  </a:pathLst>
                </a:custGeom>
                <a:solidFill>
                  <a:srgbClr val="4C75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4" name="Freeform 125"/>
                <p:cNvSpPr/>
                <p:nvPr/>
              </p:nvSpPr>
              <p:spPr bwMode="auto">
                <a:xfrm>
                  <a:off x="6386" y="3032"/>
                  <a:ext cx="38" cy="36"/>
                </a:xfrm>
                <a:custGeom>
                  <a:avLst/>
                  <a:gdLst>
                    <a:gd name="T0" fmla="*/ 3 w 16"/>
                    <a:gd name="T1" fmla="*/ 15 h 15"/>
                    <a:gd name="T2" fmla="*/ 0 w 16"/>
                    <a:gd name="T3" fmla="*/ 9 h 15"/>
                    <a:gd name="T4" fmla="*/ 3 w 16"/>
                    <a:gd name="T5" fmla="*/ 6 h 15"/>
                    <a:gd name="T6" fmla="*/ 15 w 16"/>
                    <a:gd name="T7" fmla="*/ 0 h 15"/>
                    <a:gd name="T8" fmla="*/ 11 w 16"/>
                    <a:gd name="T9" fmla="*/ 6 h 15"/>
                    <a:gd name="T10" fmla="*/ 9 w 16"/>
                    <a:gd name="T11" fmla="*/ 15 h 15"/>
                    <a:gd name="T12" fmla="*/ 9 w 16"/>
                    <a:gd name="T13" fmla="*/ 15 h 15"/>
                    <a:gd name="T14" fmla="*/ 3 w 16"/>
                    <a:gd name="T15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" h="15">
                      <a:moveTo>
                        <a:pt x="3" y="15"/>
                      </a:moveTo>
                      <a:cubicBezTo>
                        <a:pt x="2" y="13"/>
                        <a:pt x="1" y="11"/>
                        <a:pt x="0" y="9"/>
                      </a:cubicBezTo>
                      <a:cubicBezTo>
                        <a:pt x="1" y="8"/>
                        <a:pt x="1" y="7"/>
                        <a:pt x="3" y="6"/>
                      </a:cubicBezTo>
                      <a:cubicBezTo>
                        <a:pt x="7" y="4"/>
                        <a:pt x="10" y="2"/>
                        <a:pt x="15" y="0"/>
                      </a:cubicBezTo>
                      <a:cubicBezTo>
                        <a:pt x="16" y="4"/>
                        <a:pt x="13" y="5"/>
                        <a:pt x="11" y="6"/>
                      </a:cubicBezTo>
                      <a:cubicBezTo>
                        <a:pt x="7" y="8"/>
                        <a:pt x="7" y="11"/>
                        <a:pt x="9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7" y="15"/>
                        <a:pt x="5" y="15"/>
                        <a:pt x="3" y="15"/>
                      </a:cubicBezTo>
                      <a:close/>
                    </a:path>
                  </a:pathLst>
                </a:custGeom>
                <a:solidFill>
                  <a:srgbClr val="486F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5" name="Freeform 126"/>
                <p:cNvSpPr/>
                <p:nvPr/>
              </p:nvSpPr>
              <p:spPr bwMode="auto">
                <a:xfrm>
                  <a:off x="6384" y="3068"/>
                  <a:ext cx="16" cy="21"/>
                </a:xfrm>
                <a:custGeom>
                  <a:avLst/>
                  <a:gdLst>
                    <a:gd name="T0" fmla="*/ 7 w 7"/>
                    <a:gd name="T1" fmla="*/ 9 h 9"/>
                    <a:gd name="T2" fmla="*/ 4 w 7"/>
                    <a:gd name="T3" fmla="*/ 0 h 9"/>
                    <a:gd name="T4" fmla="*/ 7 w 7"/>
                    <a:gd name="T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9">
                      <a:moveTo>
                        <a:pt x="7" y="9"/>
                      </a:moveTo>
                      <a:cubicBezTo>
                        <a:pt x="0" y="6"/>
                        <a:pt x="0" y="5"/>
                        <a:pt x="4" y="0"/>
                      </a:cubicBezTo>
                      <a:cubicBezTo>
                        <a:pt x="5" y="2"/>
                        <a:pt x="7" y="5"/>
                        <a:pt x="7" y="9"/>
                      </a:cubicBezTo>
                      <a:close/>
                    </a:path>
                  </a:pathLst>
                </a:custGeom>
                <a:solidFill>
                  <a:srgbClr val="486F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6" name="Freeform 127"/>
                <p:cNvSpPr/>
                <p:nvPr/>
              </p:nvSpPr>
              <p:spPr bwMode="auto">
                <a:xfrm>
                  <a:off x="6194" y="2541"/>
                  <a:ext cx="17" cy="10"/>
                </a:xfrm>
                <a:custGeom>
                  <a:avLst/>
                  <a:gdLst>
                    <a:gd name="T0" fmla="*/ 0 w 7"/>
                    <a:gd name="T1" fmla="*/ 4 h 4"/>
                    <a:gd name="T2" fmla="*/ 0 w 7"/>
                    <a:gd name="T3" fmla="*/ 0 h 4"/>
                    <a:gd name="T4" fmla="*/ 4 w 7"/>
                    <a:gd name="T5" fmla="*/ 1 h 4"/>
                    <a:gd name="T6" fmla="*/ 7 w 7"/>
                    <a:gd name="T7" fmla="*/ 2 h 4"/>
                    <a:gd name="T8" fmla="*/ 4 w 7"/>
                    <a:gd name="T9" fmla="*/ 3 h 4"/>
                    <a:gd name="T10" fmla="*/ 0 w 7"/>
                    <a:gd name="T11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4">
                      <a:moveTo>
                        <a:pt x="0" y="4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1" y="0"/>
                        <a:pt x="3" y="0"/>
                        <a:pt x="4" y="1"/>
                      </a:cubicBezTo>
                      <a:cubicBezTo>
                        <a:pt x="5" y="1"/>
                        <a:pt x="6" y="1"/>
                        <a:pt x="7" y="2"/>
                      </a:cubicBezTo>
                      <a:cubicBezTo>
                        <a:pt x="6" y="2"/>
                        <a:pt x="5" y="3"/>
                        <a:pt x="4" y="3"/>
                      </a:cubicBezTo>
                      <a:cubicBezTo>
                        <a:pt x="3" y="3"/>
                        <a:pt x="2" y="3"/>
                        <a:pt x="0" y="4"/>
                      </a:cubicBezTo>
                      <a:close/>
                    </a:path>
                  </a:pathLst>
                </a:custGeom>
                <a:solidFill>
                  <a:srgbClr val="4C75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7" name="Freeform 128"/>
                <p:cNvSpPr/>
                <p:nvPr/>
              </p:nvSpPr>
              <p:spPr bwMode="auto">
                <a:xfrm>
                  <a:off x="6379" y="3046"/>
                  <a:ext cx="14" cy="7"/>
                </a:xfrm>
                <a:custGeom>
                  <a:avLst/>
                  <a:gdLst>
                    <a:gd name="T0" fmla="*/ 6 w 6"/>
                    <a:gd name="T1" fmla="*/ 0 h 3"/>
                    <a:gd name="T2" fmla="*/ 3 w 6"/>
                    <a:gd name="T3" fmla="*/ 3 h 3"/>
                    <a:gd name="T4" fmla="*/ 0 w 6"/>
                    <a:gd name="T5" fmla="*/ 0 h 3"/>
                    <a:gd name="T6" fmla="*/ 6 w 6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3">
                      <a:moveTo>
                        <a:pt x="6" y="0"/>
                      </a:moveTo>
                      <a:cubicBezTo>
                        <a:pt x="5" y="1"/>
                        <a:pt x="4" y="2"/>
                        <a:pt x="3" y="3"/>
                      </a:cubicBez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2" y="0"/>
                        <a:pt x="4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5A83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8" name="Freeform 129"/>
                <p:cNvSpPr/>
                <p:nvPr/>
              </p:nvSpPr>
              <p:spPr bwMode="auto">
                <a:xfrm>
                  <a:off x="6407" y="3087"/>
                  <a:ext cx="3" cy="2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486F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9" name="Freeform 130"/>
                <p:cNvSpPr/>
                <p:nvPr/>
              </p:nvSpPr>
              <p:spPr bwMode="auto">
                <a:xfrm>
                  <a:off x="6189" y="2534"/>
                  <a:ext cx="5" cy="7"/>
                </a:xfrm>
                <a:custGeom>
                  <a:avLst/>
                  <a:gdLst>
                    <a:gd name="T0" fmla="*/ 2 w 2"/>
                    <a:gd name="T1" fmla="*/ 3 h 3"/>
                    <a:gd name="T2" fmla="*/ 1 w 2"/>
                    <a:gd name="T3" fmla="*/ 1 h 3"/>
                    <a:gd name="T4" fmla="*/ 2 w 2"/>
                    <a:gd name="T5" fmla="*/ 0 h 3"/>
                    <a:gd name="T6" fmla="*/ 2 w 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3"/>
                        <a:pt x="0" y="2"/>
                        <a:pt x="1" y="1"/>
                      </a:cubicBezTo>
                      <a:cubicBezTo>
                        <a:pt x="1" y="1"/>
                        <a:pt x="2" y="1"/>
                        <a:pt x="2" y="0"/>
                      </a:cubicBezTo>
                      <a:cubicBezTo>
                        <a:pt x="2" y="1"/>
                        <a:pt x="2" y="2"/>
                        <a:pt x="2" y="3"/>
                      </a:cubicBezTo>
                      <a:close/>
                    </a:path>
                  </a:pathLst>
                </a:custGeom>
                <a:solidFill>
                  <a:srgbClr val="4C75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0" name="Freeform 131"/>
                <p:cNvSpPr/>
                <p:nvPr/>
              </p:nvSpPr>
              <p:spPr bwMode="auto">
                <a:xfrm>
                  <a:off x="6180" y="2762"/>
                  <a:ext cx="2" cy="4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1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2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4C75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1" name="Freeform 132"/>
                <p:cNvSpPr/>
                <p:nvPr/>
              </p:nvSpPr>
              <p:spPr bwMode="auto">
                <a:xfrm>
                  <a:off x="6094" y="2816"/>
                  <a:ext cx="5" cy="3"/>
                </a:xfrm>
                <a:custGeom>
                  <a:avLst/>
                  <a:gdLst>
                    <a:gd name="T0" fmla="*/ 0 w 2"/>
                    <a:gd name="T1" fmla="*/ 1 h 1"/>
                    <a:gd name="T2" fmla="*/ 1 w 2"/>
                    <a:gd name="T3" fmla="*/ 0 h 1"/>
                    <a:gd name="T4" fmla="*/ 0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2" y="0"/>
                        <a:pt x="2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4C75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2" name="Freeform 133"/>
                <p:cNvSpPr/>
                <p:nvPr/>
              </p:nvSpPr>
              <p:spPr bwMode="auto">
                <a:xfrm>
                  <a:off x="6407" y="3068"/>
                  <a:ext cx="3" cy="2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486F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3" name="Freeform 134"/>
                <p:cNvSpPr/>
                <p:nvPr/>
              </p:nvSpPr>
              <p:spPr bwMode="auto">
                <a:xfrm>
                  <a:off x="6173" y="2930"/>
                  <a:ext cx="4" cy="2"/>
                </a:xfrm>
                <a:custGeom>
                  <a:avLst/>
                  <a:gdLst>
                    <a:gd name="T0" fmla="*/ 0 w 2"/>
                    <a:gd name="T1" fmla="*/ 1 h 1"/>
                    <a:gd name="T2" fmla="*/ 1 w 2"/>
                    <a:gd name="T3" fmla="*/ 0 h 1"/>
                    <a:gd name="T4" fmla="*/ 0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4C75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4" name="Freeform 135"/>
                <p:cNvSpPr/>
                <p:nvPr/>
              </p:nvSpPr>
              <p:spPr bwMode="auto">
                <a:xfrm>
                  <a:off x="6237" y="2956"/>
                  <a:ext cx="42" cy="40"/>
                </a:xfrm>
                <a:custGeom>
                  <a:avLst/>
                  <a:gdLst>
                    <a:gd name="T0" fmla="*/ 15 w 18"/>
                    <a:gd name="T1" fmla="*/ 14 h 17"/>
                    <a:gd name="T2" fmla="*/ 3 w 18"/>
                    <a:gd name="T3" fmla="*/ 17 h 17"/>
                    <a:gd name="T4" fmla="*/ 3 w 18"/>
                    <a:gd name="T5" fmla="*/ 17 h 17"/>
                    <a:gd name="T6" fmla="*/ 3 w 18"/>
                    <a:gd name="T7" fmla="*/ 13 h 17"/>
                    <a:gd name="T8" fmla="*/ 0 w 18"/>
                    <a:gd name="T9" fmla="*/ 8 h 17"/>
                    <a:gd name="T10" fmla="*/ 0 w 18"/>
                    <a:gd name="T11" fmla="*/ 8 h 17"/>
                    <a:gd name="T12" fmla="*/ 18 w 18"/>
                    <a:gd name="T13" fmla="*/ 5 h 17"/>
                    <a:gd name="T14" fmla="*/ 18 w 18"/>
                    <a:gd name="T15" fmla="*/ 5 h 17"/>
                    <a:gd name="T16" fmla="*/ 15 w 18"/>
                    <a:gd name="T17" fmla="*/ 14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7">
                      <a:moveTo>
                        <a:pt x="15" y="14"/>
                      </a:moveTo>
                      <a:cubicBezTo>
                        <a:pt x="11" y="15"/>
                        <a:pt x="7" y="16"/>
                        <a:pt x="3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15"/>
                        <a:pt x="3" y="14"/>
                        <a:pt x="3" y="13"/>
                      </a:cubicBezTo>
                      <a:cubicBezTo>
                        <a:pt x="5" y="9"/>
                        <a:pt x="3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5" y="0"/>
                        <a:pt x="12" y="4"/>
                        <a:pt x="18" y="5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8" y="8"/>
                        <a:pt x="16" y="11"/>
                        <a:pt x="15" y="14"/>
                      </a:cubicBezTo>
                      <a:close/>
                    </a:path>
                  </a:pathLst>
                </a:custGeom>
                <a:solidFill>
                  <a:srgbClr val="5A83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5" name="Freeform 136"/>
                <p:cNvSpPr/>
                <p:nvPr/>
              </p:nvSpPr>
              <p:spPr bwMode="auto">
                <a:xfrm>
                  <a:off x="6225" y="2996"/>
                  <a:ext cx="26" cy="46"/>
                </a:xfrm>
                <a:custGeom>
                  <a:avLst/>
                  <a:gdLst>
                    <a:gd name="T0" fmla="*/ 8 w 11"/>
                    <a:gd name="T1" fmla="*/ 0 h 19"/>
                    <a:gd name="T2" fmla="*/ 11 w 11"/>
                    <a:gd name="T3" fmla="*/ 13 h 19"/>
                    <a:gd name="T4" fmla="*/ 10 w 11"/>
                    <a:gd name="T5" fmla="*/ 17 h 19"/>
                    <a:gd name="T6" fmla="*/ 9 w 11"/>
                    <a:gd name="T7" fmla="*/ 19 h 19"/>
                    <a:gd name="T8" fmla="*/ 7 w 11"/>
                    <a:gd name="T9" fmla="*/ 18 h 19"/>
                    <a:gd name="T10" fmla="*/ 3 w 11"/>
                    <a:gd name="T11" fmla="*/ 9 h 19"/>
                    <a:gd name="T12" fmla="*/ 2 w 11"/>
                    <a:gd name="T13" fmla="*/ 2 h 19"/>
                    <a:gd name="T14" fmla="*/ 8 w 11"/>
                    <a:gd name="T1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" h="19">
                      <a:moveTo>
                        <a:pt x="8" y="0"/>
                      </a:moveTo>
                      <a:cubicBezTo>
                        <a:pt x="8" y="4"/>
                        <a:pt x="10" y="8"/>
                        <a:pt x="11" y="13"/>
                      </a:cubicBezTo>
                      <a:cubicBezTo>
                        <a:pt x="11" y="14"/>
                        <a:pt x="11" y="15"/>
                        <a:pt x="10" y="17"/>
                      </a:cubicBezTo>
                      <a:cubicBezTo>
                        <a:pt x="10" y="18"/>
                        <a:pt x="9" y="19"/>
                        <a:pt x="9" y="19"/>
                      </a:cubicBezTo>
                      <a:cubicBezTo>
                        <a:pt x="8" y="19"/>
                        <a:pt x="7" y="18"/>
                        <a:pt x="7" y="18"/>
                      </a:cubicBezTo>
                      <a:cubicBezTo>
                        <a:pt x="6" y="14"/>
                        <a:pt x="5" y="12"/>
                        <a:pt x="3" y="9"/>
                      </a:cubicBezTo>
                      <a:cubicBezTo>
                        <a:pt x="1" y="7"/>
                        <a:pt x="0" y="5"/>
                        <a:pt x="2" y="2"/>
                      </a:cubicBezTo>
                      <a:cubicBezTo>
                        <a:pt x="3" y="0"/>
                        <a:pt x="5" y="0"/>
                        <a:pt x="8" y="0"/>
                      </a:cubicBezTo>
                      <a:close/>
                    </a:path>
                  </a:pathLst>
                </a:custGeom>
                <a:solidFill>
                  <a:srgbClr val="5A83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6" name="Freeform 137"/>
                <p:cNvSpPr/>
                <p:nvPr/>
              </p:nvSpPr>
              <p:spPr bwMode="auto">
                <a:xfrm>
                  <a:off x="6253" y="2918"/>
                  <a:ext cx="36" cy="33"/>
                </a:xfrm>
                <a:custGeom>
                  <a:avLst/>
                  <a:gdLst>
                    <a:gd name="T0" fmla="*/ 14 w 15"/>
                    <a:gd name="T1" fmla="*/ 6 h 14"/>
                    <a:gd name="T2" fmla="*/ 3 w 15"/>
                    <a:gd name="T3" fmla="*/ 14 h 14"/>
                    <a:gd name="T4" fmla="*/ 2 w 15"/>
                    <a:gd name="T5" fmla="*/ 10 h 14"/>
                    <a:gd name="T6" fmla="*/ 12 w 15"/>
                    <a:gd name="T7" fmla="*/ 1 h 14"/>
                    <a:gd name="T8" fmla="*/ 15 w 15"/>
                    <a:gd name="T9" fmla="*/ 2 h 14"/>
                    <a:gd name="T10" fmla="*/ 14 w 15"/>
                    <a:gd name="T11" fmla="*/ 6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14">
                      <a:moveTo>
                        <a:pt x="14" y="6"/>
                      </a:moveTo>
                      <a:cubicBezTo>
                        <a:pt x="10" y="9"/>
                        <a:pt x="6" y="11"/>
                        <a:pt x="3" y="14"/>
                      </a:cubicBezTo>
                      <a:cubicBezTo>
                        <a:pt x="0" y="13"/>
                        <a:pt x="1" y="11"/>
                        <a:pt x="2" y="10"/>
                      </a:cubicBezTo>
                      <a:cubicBezTo>
                        <a:pt x="5" y="7"/>
                        <a:pt x="8" y="4"/>
                        <a:pt x="12" y="1"/>
                      </a:cubicBezTo>
                      <a:cubicBezTo>
                        <a:pt x="13" y="1"/>
                        <a:pt x="14" y="0"/>
                        <a:pt x="15" y="2"/>
                      </a:cubicBezTo>
                      <a:cubicBezTo>
                        <a:pt x="15" y="3"/>
                        <a:pt x="14" y="5"/>
                        <a:pt x="14" y="6"/>
                      </a:cubicBezTo>
                      <a:close/>
                    </a:path>
                  </a:pathLst>
                </a:custGeom>
                <a:solidFill>
                  <a:srgbClr val="5A83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7" name="Freeform 138"/>
                <p:cNvSpPr/>
                <p:nvPr/>
              </p:nvSpPr>
              <p:spPr bwMode="auto">
                <a:xfrm>
                  <a:off x="6270" y="2989"/>
                  <a:ext cx="9" cy="17"/>
                </a:xfrm>
                <a:custGeom>
                  <a:avLst/>
                  <a:gdLst>
                    <a:gd name="T0" fmla="*/ 1 w 4"/>
                    <a:gd name="T1" fmla="*/ 0 h 7"/>
                    <a:gd name="T2" fmla="*/ 4 w 4"/>
                    <a:gd name="T3" fmla="*/ 4 h 7"/>
                    <a:gd name="T4" fmla="*/ 1 w 4"/>
                    <a:gd name="T5" fmla="*/ 7 h 7"/>
                    <a:gd name="T6" fmla="*/ 0 w 4"/>
                    <a:gd name="T7" fmla="*/ 5 h 7"/>
                    <a:gd name="T8" fmla="*/ 1 w 4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7">
                      <a:moveTo>
                        <a:pt x="1" y="0"/>
                      </a:moveTo>
                      <a:cubicBezTo>
                        <a:pt x="3" y="1"/>
                        <a:pt x="4" y="2"/>
                        <a:pt x="4" y="4"/>
                      </a:cubicBezTo>
                      <a:cubicBezTo>
                        <a:pt x="4" y="6"/>
                        <a:pt x="4" y="7"/>
                        <a:pt x="1" y="7"/>
                      </a:cubicBezTo>
                      <a:cubicBezTo>
                        <a:pt x="1" y="7"/>
                        <a:pt x="0" y="6"/>
                        <a:pt x="0" y="5"/>
                      </a:cubicBezTo>
                      <a:cubicBezTo>
                        <a:pt x="0" y="3"/>
                        <a:pt x="1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5A83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8" name="Freeform 139"/>
                <p:cNvSpPr/>
                <p:nvPr/>
              </p:nvSpPr>
              <p:spPr bwMode="auto">
                <a:xfrm>
                  <a:off x="6362" y="3060"/>
                  <a:ext cx="12" cy="5"/>
                </a:xfrm>
                <a:custGeom>
                  <a:avLst/>
                  <a:gdLst>
                    <a:gd name="T0" fmla="*/ 5 w 5"/>
                    <a:gd name="T1" fmla="*/ 1 h 2"/>
                    <a:gd name="T2" fmla="*/ 2 w 5"/>
                    <a:gd name="T3" fmla="*/ 2 h 2"/>
                    <a:gd name="T4" fmla="*/ 0 w 5"/>
                    <a:gd name="T5" fmla="*/ 1 h 2"/>
                    <a:gd name="T6" fmla="*/ 2 w 5"/>
                    <a:gd name="T7" fmla="*/ 0 h 2"/>
                    <a:gd name="T8" fmla="*/ 5 w 5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2">
                      <a:moveTo>
                        <a:pt x="5" y="1"/>
                      </a:move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2" y="2"/>
                        <a:pt x="1" y="2"/>
                        <a:pt x="0" y="1"/>
                      </a:cubicBezTo>
                      <a:cubicBezTo>
                        <a:pt x="1" y="1"/>
                        <a:pt x="2" y="0"/>
                        <a:pt x="2" y="0"/>
                      </a:cubicBezTo>
                      <a:cubicBezTo>
                        <a:pt x="3" y="0"/>
                        <a:pt x="4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5A83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9" name="Freeform 140"/>
                <p:cNvSpPr/>
                <p:nvPr/>
              </p:nvSpPr>
              <p:spPr bwMode="auto">
                <a:xfrm>
                  <a:off x="6225" y="2975"/>
                  <a:ext cx="12" cy="10"/>
                </a:xfrm>
                <a:custGeom>
                  <a:avLst/>
                  <a:gdLst>
                    <a:gd name="T0" fmla="*/ 5 w 5"/>
                    <a:gd name="T1" fmla="*/ 0 h 4"/>
                    <a:gd name="T2" fmla="*/ 3 w 5"/>
                    <a:gd name="T3" fmla="*/ 3 h 4"/>
                    <a:gd name="T4" fmla="*/ 0 w 5"/>
                    <a:gd name="T5" fmla="*/ 3 h 4"/>
                    <a:gd name="T6" fmla="*/ 1 w 5"/>
                    <a:gd name="T7" fmla="*/ 1 h 4"/>
                    <a:gd name="T8" fmla="*/ 5 w 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5" y="0"/>
                      </a:moveTo>
                      <a:cubicBezTo>
                        <a:pt x="4" y="1"/>
                        <a:pt x="4" y="2"/>
                        <a:pt x="3" y="3"/>
                      </a:cubicBezTo>
                      <a:cubicBezTo>
                        <a:pt x="2" y="4"/>
                        <a:pt x="1" y="3"/>
                        <a:pt x="0" y="3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5A83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0" name="Freeform 141"/>
                <p:cNvSpPr/>
                <p:nvPr/>
              </p:nvSpPr>
              <p:spPr bwMode="auto">
                <a:xfrm>
                  <a:off x="6369" y="3046"/>
                  <a:ext cx="3" cy="3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0 w 1"/>
                    <a:gd name="T5" fmla="*/ 0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5A83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1" name="Freeform 142"/>
                <p:cNvSpPr/>
                <p:nvPr/>
              </p:nvSpPr>
              <p:spPr bwMode="auto">
                <a:xfrm>
                  <a:off x="6194" y="2954"/>
                  <a:ext cx="2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355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2" name="Freeform 143"/>
                <p:cNvSpPr/>
                <p:nvPr/>
              </p:nvSpPr>
              <p:spPr bwMode="auto">
                <a:xfrm>
                  <a:off x="7247" y="2038"/>
                  <a:ext cx="130" cy="195"/>
                </a:xfrm>
                <a:custGeom>
                  <a:avLst/>
                  <a:gdLst>
                    <a:gd name="T0" fmla="*/ 2 w 55"/>
                    <a:gd name="T1" fmla="*/ 12 h 82"/>
                    <a:gd name="T2" fmla="*/ 12 w 55"/>
                    <a:gd name="T3" fmla="*/ 15 h 82"/>
                    <a:gd name="T4" fmla="*/ 18 w 55"/>
                    <a:gd name="T5" fmla="*/ 12 h 82"/>
                    <a:gd name="T6" fmla="*/ 18 w 55"/>
                    <a:gd name="T7" fmla="*/ 6 h 82"/>
                    <a:gd name="T8" fmla="*/ 20 w 55"/>
                    <a:gd name="T9" fmla="*/ 0 h 82"/>
                    <a:gd name="T10" fmla="*/ 27 w 55"/>
                    <a:gd name="T11" fmla="*/ 4 h 82"/>
                    <a:gd name="T12" fmla="*/ 33 w 55"/>
                    <a:gd name="T13" fmla="*/ 23 h 82"/>
                    <a:gd name="T14" fmla="*/ 23 w 55"/>
                    <a:gd name="T15" fmla="*/ 24 h 82"/>
                    <a:gd name="T16" fmla="*/ 22 w 55"/>
                    <a:gd name="T17" fmla="*/ 26 h 82"/>
                    <a:gd name="T18" fmla="*/ 22 w 55"/>
                    <a:gd name="T19" fmla="*/ 29 h 82"/>
                    <a:gd name="T20" fmla="*/ 35 w 55"/>
                    <a:gd name="T21" fmla="*/ 33 h 82"/>
                    <a:gd name="T22" fmla="*/ 52 w 55"/>
                    <a:gd name="T23" fmla="*/ 46 h 82"/>
                    <a:gd name="T24" fmla="*/ 48 w 55"/>
                    <a:gd name="T25" fmla="*/ 72 h 82"/>
                    <a:gd name="T26" fmla="*/ 41 w 55"/>
                    <a:gd name="T27" fmla="*/ 66 h 82"/>
                    <a:gd name="T28" fmla="*/ 37 w 55"/>
                    <a:gd name="T29" fmla="*/ 65 h 82"/>
                    <a:gd name="T30" fmla="*/ 39 w 55"/>
                    <a:gd name="T31" fmla="*/ 70 h 82"/>
                    <a:gd name="T32" fmla="*/ 39 w 55"/>
                    <a:gd name="T33" fmla="*/ 72 h 82"/>
                    <a:gd name="T34" fmla="*/ 36 w 55"/>
                    <a:gd name="T35" fmla="*/ 80 h 82"/>
                    <a:gd name="T36" fmla="*/ 35 w 55"/>
                    <a:gd name="T37" fmla="*/ 82 h 82"/>
                    <a:gd name="T38" fmla="*/ 33 w 55"/>
                    <a:gd name="T39" fmla="*/ 82 h 82"/>
                    <a:gd name="T40" fmla="*/ 17 w 55"/>
                    <a:gd name="T41" fmla="*/ 66 h 82"/>
                    <a:gd name="T42" fmla="*/ 16 w 55"/>
                    <a:gd name="T43" fmla="*/ 60 h 82"/>
                    <a:gd name="T44" fmla="*/ 23 w 55"/>
                    <a:gd name="T45" fmla="*/ 57 h 82"/>
                    <a:gd name="T46" fmla="*/ 31 w 55"/>
                    <a:gd name="T47" fmla="*/ 59 h 82"/>
                    <a:gd name="T48" fmla="*/ 37 w 55"/>
                    <a:gd name="T49" fmla="*/ 55 h 82"/>
                    <a:gd name="T50" fmla="*/ 35 w 55"/>
                    <a:gd name="T51" fmla="*/ 50 h 82"/>
                    <a:gd name="T52" fmla="*/ 18 w 55"/>
                    <a:gd name="T53" fmla="*/ 38 h 82"/>
                    <a:gd name="T54" fmla="*/ 16 w 55"/>
                    <a:gd name="T55" fmla="*/ 36 h 82"/>
                    <a:gd name="T56" fmla="*/ 3 w 55"/>
                    <a:gd name="T57" fmla="*/ 22 h 82"/>
                    <a:gd name="T58" fmla="*/ 2 w 55"/>
                    <a:gd name="T59" fmla="*/ 1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55" h="82">
                      <a:moveTo>
                        <a:pt x="2" y="12"/>
                      </a:moveTo>
                      <a:cubicBezTo>
                        <a:pt x="6" y="12"/>
                        <a:pt x="8" y="14"/>
                        <a:pt x="12" y="15"/>
                      </a:cubicBezTo>
                      <a:cubicBezTo>
                        <a:pt x="15" y="16"/>
                        <a:pt x="17" y="15"/>
                        <a:pt x="18" y="12"/>
                      </a:cubicBezTo>
                      <a:cubicBezTo>
                        <a:pt x="19" y="10"/>
                        <a:pt x="19" y="8"/>
                        <a:pt x="18" y="6"/>
                      </a:cubicBezTo>
                      <a:cubicBezTo>
                        <a:pt x="17" y="3"/>
                        <a:pt x="17" y="1"/>
                        <a:pt x="20" y="0"/>
                      </a:cubicBezTo>
                      <a:cubicBezTo>
                        <a:pt x="24" y="0"/>
                        <a:pt x="27" y="2"/>
                        <a:pt x="27" y="4"/>
                      </a:cubicBezTo>
                      <a:cubicBezTo>
                        <a:pt x="26" y="11"/>
                        <a:pt x="30" y="17"/>
                        <a:pt x="33" y="23"/>
                      </a:cubicBezTo>
                      <a:cubicBezTo>
                        <a:pt x="29" y="24"/>
                        <a:pt x="26" y="24"/>
                        <a:pt x="23" y="24"/>
                      </a:cubicBezTo>
                      <a:cubicBezTo>
                        <a:pt x="23" y="25"/>
                        <a:pt x="22" y="26"/>
                        <a:pt x="22" y="26"/>
                      </a:cubicBezTo>
                      <a:cubicBezTo>
                        <a:pt x="21" y="27"/>
                        <a:pt x="22" y="28"/>
                        <a:pt x="22" y="29"/>
                      </a:cubicBezTo>
                      <a:cubicBezTo>
                        <a:pt x="26" y="32"/>
                        <a:pt x="30" y="33"/>
                        <a:pt x="35" y="33"/>
                      </a:cubicBezTo>
                      <a:cubicBezTo>
                        <a:pt x="46" y="32"/>
                        <a:pt x="51" y="36"/>
                        <a:pt x="52" y="46"/>
                      </a:cubicBezTo>
                      <a:cubicBezTo>
                        <a:pt x="52" y="55"/>
                        <a:pt x="55" y="64"/>
                        <a:pt x="48" y="72"/>
                      </a:cubicBezTo>
                      <a:cubicBezTo>
                        <a:pt x="45" y="72"/>
                        <a:pt x="45" y="67"/>
                        <a:pt x="41" y="66"/>
                      </a:cubicBezTo>
                      <a:cubicBezTo>
                        <a:pt x="40" y="66"/>
                        <a:pt x="38" y="65"/>
                        <a:pt x="37" y="65"/>
                      </a:cubicBezTo>
                      <a:cubicBezTo>
                        <a:pt x="35" y="67"/>
                        <a:pt x="38" y="68"/>
                        <a:pt x="39" y="70"/>
                      </a:cubicBezTo>
                      <a:cubicBezTo>
                        <a:pt x="39" y="70"/>
                        <a:pt x="39" y="72"/>
                        <a:pt x="39" y="72"/>
                      </a:cubicBezTo>
                      <a:cubicBezTo>
                        <a:pt x="29" y="72"/>
                        <a:pt x="37" y="77"/>
                        <a:pt x="36" y="80"/>
                      </a:cubicBezTo>
                      <a:cubicBezTo>
                        <a:pt x="36" y="80"/>
                        <a:pt x="36" y="82"/>
                        <a:pt x="35" y="82"/>
                      </a:cubicBezTo>
                      <a:cubicBezTo>
                        <a:pt x="35" y="82"/>
                        <a:pt x="33" y="82"/>
                        <a:pt x="33" y="82"/>
                      </a:cubicBezTo>
                      <a:cubicBezTo>
                        <a:pt x="27" y="77"/>
                        <a:pt x="22" y="71"/>
                        <a:pt x="17" y="66"/>
                      </a:cubicBezTo>
                      <a:cubicBezTo>
                        <a:pt x="14" y="64"/>
                        <a:pt x="14" y="62"/>
                        <a:pt x="16" y="60"/>
                      </a:cubicBezTo>
                      <a:cubicBezTo>
                        <a:pt x="18" y="57"/>
                        <a:pt x="20" y="54"/>
                        <a:pt x="23" y="57"/>
                      </a:cubicBezTo>
                      <a:cubicBezTo>
                        <a:pt x="25" y="59"/>
                        <a:pt x="28" y="60"/>
                        <a:pt x="31" y="59"/>
                      </a:cubicBezTo>
                      <a:cubicBezTo>
                        <a:pt x="34" y="59"/>
                        <a:pt x="36" y="57"/>
                        <a:pt x="37" y="55"/>
                      </a:cubicBezTo>
                      <a:cubicBezTo>
                        <a:pt x="37" y="53"/>
                        <a:pt x="36" y="50"/>
                        <a:pt x="35" y="50"/>
                      </a:cubicBezTo>
                      <a:cubicBezTo>
                        <a:pt x="28" y="47"/>
                        <a:pt x="26" y="39"/>
                        <a:pt x="18" y="38"/>
                      </a:cubicBezTo>
                      <a:cubicBezTo>
                        <a:pt x="17" y="37"/>
                        <a:pt x="16" y="36"/>
                        <a:pt x="16" y="36"/>
                      </a:cubicBezTo>
                      <a:cubicBezTo>
                        <a:pt x="18" y="26"/>
                        <a:pt x="8" y="26"/>
                        <a:pt x="3" y="22"/>
                      </a:cubicBezTo>
                      <a:cubicBezTo>
                        <a:pt x="0" y="18"/>
                        <a:pt x="0" y="19"/>
                        <a:pt x="2" y="12"/>
                      </a:cubicBezTo>
                      <a:close/>
                    </a:path>
                  </a:pathLst>
                </a:custGeom>
                <a:solidFill>
                  <a:srgbClr val="759B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3" name="Freeform 144"/>
                <p:cNvSpPr/>
                <p:nvPr/>
              </p:nvSpPr>
              <p:spPr bwMode="auto">
                <a:xfrm>
                  <a:off x="7204" y="2230"/>
                  <a:ext cx="12" cy="19"/>
                </a:xfrm>
                <a:custGeom>
                  <a:avLst/>
                  <a:gdLst>
                    <a:gd name="T0" fmla="*/ 5 w 5"/>
                    <a:gd name="T1" fmla="*/ 3 h 8"/>
                    <a:gd name="T2" fmla="*/ 1 w 5"/>
                    <a:gd name="T3" fmla="*/ 6 h 8"/>
                    <a:gd name="T4" fmla="*/ 0 w 5"/>
                    <a:gd name="T5" fmla="*/ 2 h 8"/>
                    <a:gd name="T6" fmla="*/ 5 w 5"/>
                    <a:gd name="T7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8">
                      <a:moveTo>
                        <a:pt x="5" y="3"/>
                      </a:moveTo>
                      <a:cubicBezTo>
                        <a:pt x="4" y="4"/>
                        <a:pt x="5" y="8"/>
                        <a:pt x="1" y="6"/>
                      </a:cubicBezTo>
                      <a:cubicBezTo>
                        <a:pt x="0" y="5"/>
                        <a:pt x="0" y="3"/>
                        <a:pt x="0" y="2"/>
                      </a:cubicBezTo>
                      <a:cubicBezTo>
                        <a:pt x="2" y="0"/>
                        <a:pt x="3" y="3"/>
                        <a:pt x="5" y="3"/>
                      </a:cubicBezTo>
                      <a:close/>
                    </a:path>
                  </a:pathLst>
                </a:custGeom>
                <a:solidFill>
                  <a:srgbClr val="3353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4" name="Freeform 145"/>
                <p:cNvSpPr/>
                <p:nvPr/>
              </p:nvSpPr>
              <p:spPr bwMode="auto">
                <a:xfrm>
                  <a:off x="6974" y="2102"/>
                  <a:ext cx="7" cy="7"/>
                </a:xfrm>
                <a:custGeom>
                  <a:avLst/>
                  <a:gdLst>
                    <a:gd name="T0" fmla="*/ 0 w 3"/>
                    <a:gd name="T1" fmla="*/ 3 h 3"/>
                    <a:gd name="T2" fmla="*/ 3 w 3"/>
                    <a:gd name="T3" fmla="*/ 0 h 3"/>
                    <a:gd name="T4" fmla="*/ 0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cubicBezTo>
                        <a:pt x="1" y="2"/>
                        <a:pt x="2" y="1"/>
                        <a:pt x="3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759B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5" name="Freeform 146"/>
                <p:cNvSpPr/>
                <p:nvPr/>
              </p:nvSpPr>
              <p:spPr bwMode="auto">
                <a:xfrm>
                  <a:off x="6177" y="2569"/>
                  <a:ext cx="17" cy="8"/>
                </a:xfrm>
                <a:custGeom>
                  <a:avLst/>
                  <a:gdLst>
                    <a:gd name="T0" fmla="*/ 1 w 7"/>
                    <a:gd name="T1" fmla="*/ 0 h 3"/>
                    <a:gd name="T2" fmla="*/ 7 w 7"/>
                    <a:gd name="T3" fmla="*/ 0 h 3"/>
                    <a:gd name="T4" fmla="*/ 1 w 7"/>
                    <a:gd name="T5" fmla="*/ 3 h 3"/>
                    <a:gd name="T6" fmla="*/ 1 w 7"/>
                    <a:gd name="T7" fmla="*/ 3 h 3"/>
                    <a:gd name="T8" fmla="*/ 0 w 7"/>
                    <a:gd name="T9" fmla="*/ 1 h 3"/>
                    <a:gd name="T10" fmla="*/ 1 w 7"/>
                    <a:gd name="T1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3">
                      <a:moveTo>
                        <a:pt x="1" y="0"/>
                      </a:moveTo>
                      <a:cubicBezTo>
                        <a:pt x="3" y="0"/>
                        <a:pt x="5" y="0"/>
                        <a:pt x="7" y="0"/>
                      </a:cubicBezTo>
                      <a:cubicBezTo>
                        <a:pt x="6" y="3"/>
                        <a:pt x="4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7A9D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6" name="Freeform 147"/>
                <p:cNvSpPr/>
                <p:nvPr/>
              </p:nvSpPr>
              <p:spPr bwMode="auto">
                <a:xfrm>
                  <a:off x="7294" y="2819"/>
                  <a:ext cx="14" cy="7"/>
                </a:xfrm>
                <a:custGeom>
                  <a:avLst/>
                  <a:gdLst>
                    <a:gd name="T0" fmla="*/ 6 w 6"/>
                    <a:gd name="T1" fmla="*/ 0 h 3"/>
                    <a:gd name="T2" fmla="*/ 0 w 6"/>
                    <a:gd name="T3" fmla="*/ 3 h 3"/>
                    <a:gd name="T4" fmla="*/ 6 w 6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">
                      <a:moveTo>
                        <a:pt x="6" y="0"/>
                      </a:moveTo>
                      <a:cubicBezTo>
                        <a:pt x="4" y="3"/>
                        <a:pt x="2" y="3"/>
                        <a:pt x="0" y="3"/>
                      </a:cubicBezTo>
                      <a:cubicBezTo>
                        <a:pt x="1" y="1"/>
                        <a:pt x="3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ECEB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7" name="Freeform 148"/>
                <p:cNvSpPr/>
                <p:nvPr/>
              </p:nvSpPr>
              <p:spPr bwMode="auto">
                <a:xfrm>
                  <a:off x="7287" y="2769"/>
                  <a:ext cx="2" cy="2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ECEB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8" name="Freeform 149"/>
                <p:cNvSpPr/>
                <p:nvPr/>
              </p:nvSpPr>
              <p:spPr bwMode="auto">
                <a:xfrm>
                  <a:off x="6426" y="3170"/>
                  <a:ext cx="131" cy="132"/>
                </a:xfrm>
                <a:custGeom>
                  <a:avLst/>
                  <a:gdLst>
                    <a:gd name="T0" fmla="*/ 19 w 55"/>
                    <a:gd name="T1" fmla="*/ 55 h 56"/>
                    <a:gd name="T2" fmla="*/ 18 w 55"/>
                    <a:gd name="T3" fmla="*/ 53 h 56"/>
                    <a:gd name="T4" fmla="*/ 9 w 55"/>
                    <a:gd name="T5" fmla="*/ 45 h 56"/>
                    <a:gd name="T6" fmla="*/ 6 w 55"/>
                    <a:gd name="T7" fmla="*/ 49 h 56"/>
                    <a:gd name="T8" fmla="*/ 4 w 55"/>
                    <a:gd name="T9" fmla="*/ 50 h 56"/>
                    <a:gd name="T10" fmla="*/ 2 w 55"/>
                    <a:gd name="T11" fmla="*/ 49 h 56"/>
                    <a:gd name="T12" fmla="*/ 5 w 55"/>
                    <a:gd name="T13" fmla="*/ 39 h 56"/>
                    <a:gd name="T14" fmla="*/ 23 w 55"/>
                    <a:gd name="T15" fmla="*/ 24 h 56"/>
                    <a:gd name="T16" fmla="*/ 23 w 55"/>
                    <a:gd name="T17" fmla="*/ 21 h 56"/>
                    <a:gd name="T18" fmla="*/ 20 w 55"/>
                    <a:gd name="T19" fmla="*/ 19 h 56"/>
                    <a:gd name="T20" fmla="*/ 18 w 55"/>
                    <a:gd name="T21" fmla="*/ 21 h 56"/>
                    <a:gd name="T22" fmla="*/ 12 w 55"/>
                    <a:gd name="T23" fmla="*/ 20 h 56"/>
                    <a:gd name="T24" fmla="*/ 11 w 55"/>
                    <a:gd name="T25" fmla="*/ 15 h 56"/>
                    <a:gd name="T26" fmla="*/ 15 w 55"/>
                    <a:gd name="T27" fmla="*/ 7 h 56"/>
                    <a:gd name="T28" fmla="*/ 23 w 55"/>
                    <a:gd name="T29" fmla="*/ 7 h 56"/>
                    <a:gd name="T30" fmla="*/ 29 w 55"/>
                    <a:gd name="T31" fmla="*/ 11 h 56"/>
                    <a:gd name="T32" fmla="*/ 37 w 55"/>
                    <a:gd name="T33" fmla="*/ 11 h 56"/>
                    <a:gd name="T34" fmla="*/ 37 w 55"/>
                    <a:gd name="T35" fmla="*/ 11 h 56"/>
                    <a:gd name="T36" fmla="*/ 39 w 55"/>
                    <a:gd name="T37" fmla="*/ 12 h 56"/>
                    <a:gd name="T38" fmla="*/ 48 w 55"/>
                    <a:gd name="T39" fmla="*/ 15 h 56"/>
                    <a:gd name="T40" fmla="*/ 52 w 55"/>
                    <a:gd name="T41" fmla="*/ 22 h 56"/>
                    <a:gd name="T42" fmla="*/ 55 w 55"/>
                    <a:gd name="T43" fmla="*/ 23 h 56"/>
                    <a:gd name="T44" fmla="*/ 53 w 55"/>
                    <a:gd name="T45" fmla="*/ 25 h 56"/>
                    <a:gd name="T46" fmla="*/ 47 w 55"/>
                    <a:gd name="T47" fmla="*/ 36 h 56"/>
                    <a:gd name="T48" fmla="*/ 25 w 55"/>
                    <a:gd name="T49" fmla="*/ 53 h 56"/>
                    <a:gd name="T50" fmla="*/ 22 w 55"/>
                    <a:gd name="T51" fmla="*/ 55 h 56"/>
                    <a:gd name="T52" fmla="*/ 21 w 55"/>
                    <a:gd name="T53" fmla="*/ 55 h 56"/>
                    <a:gd name="T54" fmla="*/ 19 w 55"/>
                    <a:gd name="T55" fmla="*/ 55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5" h="56">
                      <a:moveTo>
                        <a:pt x="19" y="55"/>
                      </a:moveTo>
                      <a:cubicBezTo>
                        <a:pt x="19" y="54"/>
                        <a:pt x="19" y="53"/>
                        <a:pt x="18" y="53"/>
                      </a:cubicBezTo>
                      <a:cubicBezTo>
                        <a:pt x="16" y="49"/>
                        <a:pt x="13" y="47"/>
                        <a:pt x="9" y="45"/>
                      </a:cubicBezTo>
                      <a:cubicBezTo>
                        <a:pt x="6" y="43"/>
                        <a:pt x="6" y="46"/>
                        <a:pt x="6" y="49"/>
                      </a:cubicBezTo>
                      <a:cubicBezTo>
                        <a:pt x="6" y="50"/>
                        <a:pt x="5" y="51"/>
                        <a:pt x="4" y="50"/>
                      </a:cubicBezTo>
                      <a:cubicBezTo>
                        <a:pt x="3" y="50"/>
                        <a:pt x="2" y="49"/>
                        <a:pt x="2" y="49"/>
                      </a:cubicBezTo>
                      <a:cubicBezTo>
                        <a:pt x="0" y="44"/>
                        <a:pt x="1" y="40"/>
                        <a:pt x="5" y="39"/>
                      </a:cubicBezTo>
                      <a:cubicBezTo>
                        <a:pt x="13" y="36"/>
                        <a:pt x="17" y="28"/>
                        <a:pt x="23" y="24"/>
                      </a:cubicBezTo>
                      <a:cubicBezTo>
                        <a:pt x="24" y="23"/>
                        <a:pt x="24" y="22"/>
                        <a:pt x="23" y="21"/>
                      </a:cubicBezTo>
                      <a:cubicBezTo>
                        <a:pt x="23" y="19"/>
                        <a:pt x="22" y="18"/>
                        <a:pt x="20" y="19"/>
                      </a:cubicBezTo>
                      <a:cubicBezTo>
                        <a:pt x="19" y="19"/>
                        <a:pt x="18" y="20"/>
                        <a:pt x="18" y="21"/>
                      </a:cubicBezTo>
                      <a:cubicBezTo>
                        <a:pt x="16" y="22"/>
                        <a:pt x="14" y="22"/>
                        <a:pt x="12" y="20"/>
                      </a:cubicBezTo>
                      <a:cubicBezTo>
                        <a:pt x="11" y="19"/>
                        <a:pt x="10" y="17"/>
                        <a:pt x="11" y="15"/>
                      </a:cubicBezTo>
                      <a:cubicBezTo>
                        <a:pt x="12" y="12"/>
                        <a:pt x="13" y="10"/>
                        <a:pt x="15" y="7"/>
                      </a:cubicBezTo>
                      <a:cubicBezTo>
                        <a:pt x="18" y="0"/>
                        <a:pt x="19" y="0"/>
                        <a:pt x="23" y="7"/>
                      </a:cubicBezTo>
                      <a:cubicBezTo>
                        <a:pt x="25" y="9"/>
                        <a:pt x="27" y="10"/>
                        <a:pt x="29" y="11"/>
                      </a:cubicBezTo>
                      <a:cubicBezTo>
                        <a:pt x="32" y="11"/>
                        <a:pt x="34" y="11"/>
                        <a:pt x="37" y="11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cubicBezTo>
                        <a:pt x="37" y="11"/>
                        <a:pt x="38" y="12"/>
                        <a:pt x="39" y="12"/>
                      </a:cubicBezTo>
                      <a:cubicBezTo>
                        <a:pt x="42" y="13"/>
                        <a:pt x="45" y="14"/>
                        <a:pt x="48" y="15"/>
                      </a:cubicBezTo>
                      <a:cubicBezTo>
                        <a:pt x="51" y="16"/>
                        <a:pt x="49" y="20"/>
                        <a:pt x="52" y="22"/>
                      </a:cubicBezTo>
                      <a:cubicBezTo>
                        <a:pt x="53" y="22"/>
                        <a:pt x="54" y="22"/>
                        <a:pt x="55" y="23"/>
                      </a:cubicBezTo>
                      <a:cubicBezTo>
                        <a:pt x="54" y="23"/>
                        <a:pt x="54" y="24"/>
                        <a:pt x="53" y="25"/>
                      </a:cubicBezTo>
                      <a:cubicBezTo>
                        <a:pt x="48" y="27"/>
                        <a:pt x="51" y="34"/>
                        <a:pt x="47" y="36"/>
                      </a:cubicBezTo>
                      <a:cubicBezTo>
                        <a:pt x="39" y="41"/>
                        <a:pt x="33" y="48"/>
                        <a:pt x="25" y="53"/>
                      </a:cubicBezTo>
                      <a:cubicBezTo>
                        <a:pt x="24" y="54"/>
                        <a:pt x="23" y="54"/>
                        <a:pt x="22" y="55"/>
                      </a:cubicBezTo>
                      <a:cubicBezTo>
                        <a:pt x="21" y="55"/>
                        <a:pt x="21" y="55"/>
                        <a:pt x="21" y="55"/>
                      </a:cubicBezTo>
                      <a:cubicBezTo>
                        <a:pt x="21" y="56"/>
                        <a:pt x="20" y="56"/>
                        <a:pt x="19" y="55"/>
                      </a:cubicBezTo>
                      <a:close/>
                    </a:path>
                  </a:pathLst>
                </a:custGeom>
                <a:solidFill>
                  <a:srgbClr val="6F92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9" name="Freeform 150"/>
                <p:cNvSpPr/>
                <p:nvPr/>
              </p:nvSpPr>
              <p:spPr bwMode="auto">
                <a:xfrm>
                  <a:off x="6509" y="3160"/>
                  <a:ext cx="41" cy="36"/>
                </a:xfrm>
                <a:custGeom>
                  <a:avLst/>
                  <a:gdLst>
                    <a:gd name="T0" fmla="*/ 2 w 17"/>
                    <a:gd name="T1" fmla="*/ 15 h 15"/>
                    <a:gd name="T2" fmla="*/ 5 w 17"/>
                    <a:gd name="T3" fmla="*/ 10 h 15"/>
                    <a:gd name="T4" fmla="*/ 3 w 17"/>
                    <a:gd name="T5" fmla="*/ 7 h 15"/>
                    <a:gd name="T6" fmla="*/ 0 w 17"/>
                    <a:gd name="T7" fmla="*/ 6 h 15"/>
                    <a:gd name="T8" fmla="*/ 1 w 17"/>
                    <a:gd name="T9" fmla="*/ 3 h 15"/>
                    <a:gd name="T10" fmla="*/ 13 w 17"/>
                    <a:gd name="T11" fmla="*/ 3 h 15"/>
                    <a:gd name="T12" fmla="*/ 12 w 17"/>
                    <a:gd name="T13" fmla="*/ 12 h 15"/>
                    <a:gd name="T14" fmla="*/ 2 w 17"/>
                    <a:gd name="T15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" h="15">
                      <a:moveTo>
                        <a:pt x="2" y="15"/>
                      </a:moveTo>
                      <a:cubicBezTo>
                        <a:pt x="3" y="13"/>
                        <a:pt x="4" y="11"/>
                        <a:pt x="5" y="10"/>
                      </a:cubicBezTo>
                      <a:cubicBezTo>
                        <a:pt x="6" y="7"/>
                        <a:pt x="5" y="7"/>
                        <a:pt x="3" y="7"/>
                      </a:cubicBezTo>
                      <a:cubicBezTo>
                        <a:pt x="2" y="7"/>
                        <a:pt x="1" y="6"/>
                        <a:pt x="0" y="6"/>
                      </a:cubicBezTo>
                      <a:cubicBezTo>
                        <a:pt x="0" y="5"/>
                        <a:pt x="0" y="4"/>
                        <a:pt x="1" y="3"/>
                      </a:cubicBezTo>
                      <a:cubicBezTo>
                        <a:pt x="6" y="0"/>
                        <a:pt x="9" y="0"/>
                        <a:pt x="13" y="3"/>
                      </a:cubicBezTo>
                      <a:cubicBezTo>
                        <a:pt x="17" y="7"/>
                        <a:pt x="16" y="10"/>
                        <a:pt x="12" y="12"/>
                      </a:cubicBezTo>
                      <a:cubicBezTo>
                        <a:pt x="8" y="14"/>
                        <a:pt x="5" y="15"/>
                        <a:pt x="2" y="15"/>
                      </a:cubicBezTo>
                      <a:close/>
                    </a:path>
                  </a:pathLst>
                </a:custGeom>
                <a:solidFill>
                  <a:srgbClr val="6F92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0" name="Freeform 151"/>
                <p:cNvSpPr/>
                <p:nvPr/>
              </p:nvSpPr>
              <p:spPr bwMode="auto">
                <a:xfrm>
                  <a:off x="6483" y="3338"/>
                  <a:ext cx="10" cy="5"/>
                </a:xfrm>
                <a:custGeom>
                  <a:avLst/>
                  <a:gdLst>
                    <a:gd name="T0" fmla="*/ 2 w 4"/>
                    <a:gd name="T1" fmla="*/ 2 h 2"/>
                    <a:gd name="T2" fmla="*/ 0 w 4"/>
                    <a:gd name="T3" fmla="*/ 1 h 2"/>
                    <a:gd name="T4" fmla="*/ 2 w 4"/>
                    <a:gd name="T5" fmla="*/ 0 h 2"/>
                    <a:gd name="T6" fmla="*/ 4 w 4"/>
                    <a:gd name="T7" fmla="*/ 1 h 2"/>
                    <a:gd name="T8" fmla="*/ 2 w 4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2" y="2"/>
                      </a:move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1"/>
                      </a:cubicBezTo>
                      <a:cubicBezTo>
                        <a:pt x="4" y="1"/>
                        <a:pt x="3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7597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1" name="Freeform 152"/>
                <p:cNvSpPr/>
                <p:nvPr/>
              </p:nvSpPr>
              <p:spPr bwMode="auto">
                <a:xfrm>
                  <a:off x="6523" y="3068"/>
                  <a:ext cx="5" cy="2"/>
                </a:xfrm>
                <a:custGeom>
                  <a:avLst/>
                  <a:gdLst>
                    <a:gd name="T0" fmla="*/ 2 w 2"/>
                    <a:gd name="T1" fmla="*/ 0 h 1"/>
                    <a:gd name="T2" fmla="*/ 1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355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2" name="Freeform 153"/>
                <p:cNvSpPr/>
                <p:nvPr/>
              </p:nvSpPr>
              <p:spPr bwMode="auto">
                <a:xfrm>
                  <a:off x="6073" y="2548"/>
                  <a:ext cx="107" cy="52"/>
                </a:xfrm>
                <a:custGeom>
                  <a:avLst/>
                  <a:gdLst>
                    <a:gd name="T0" fmla="*/ 45 w 45"/>
                    <a:gd name="T1" fmla="*/ 9 h 22"/>
                    <a:gd name="T2" fmla="*/ 45 w 45"/>
                    <a:gd name="T3" fmla="*/ 12 h 22"/>
                    <a:gd name="T4" fmla="*/ 39 w 45"/>
                    <a:gd name="T5" fmla="*/ 14 h 22"/>
                    <a:gd name="T6" fmla="*/ 0 w 45"/>
                    <a:gd name="T7" fmla="*/ 11 h 22"/>
                    <a:gd name="T8" fmla="*/ 5 w 45"/>
                    <a:gd name="T9" fmla="*/ 7 h 22"/>
                    <a:gd name="T10" fmla="*/ 31 w 45"/>
                    <a:gd name="T11" fmla="*/ 2 h 22"/>
                    <a:gd name="T12" fmla="*/ 33 w 45"/>
                    <a:gd name="T13" fmla="*/ 0 h 22"/>
                    <a:gd name="T14" fmla="*/ 41 w 45"/>
                    <a:gd name="T15" fmla="*/ 5 h 22"/>
                    <a:gd name="T16" fmla="*/ 45 w 45"/>
                    <a:gd name="T17" fmla="*/ 9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22">
                      <a:moveTo>
                        <a:pt x="45" y="9"/>
                      </a:moveTo>
                      <a:cubicBezTo>
                        <a:pt x="45" y="10"/>
                        <a:pt x="45" y="11"/>
                        <a:pt x="45" y="12"/>
                      </a:cubicBezTo>
                      <a:cubicBezTo>
                        <a:pt x="43" y="13"/>
                        <a:pt x="41" y="13"/>
                        <a:pt x="39" y="14"/>
                      </a:cubicBezTo>
                      <a:cubicBezTo>
                        <a:pt x="26" y="19"/>
                        <a:pt x="12" y="22"/>
                        <a:pt x="0" y="11"/>
                      </a:cubicBezTo>
                      <a:cubicBezTo>
                        <a:pt x="1" y="8"/>
                        <a:pt x="4" y="7"/>
                        <a:pt x="5" y="7"/>
                      </a:cubicBezTo>
                      <a:cubicBezTo>
                        <a:pt x="15" y="9"/>
                        <a:pt x="22" y="2"/>
                        <a:pt x="31" y="2"/>
                      </a:cubicBezTo>
                      <a:cubicBezTo>
                        <a:pt x="32" y="2"/>
                        <a:pt x="32" y="1"/>
                        <a:pt x="33" y="0"/>
                      </a:cubicBezTo>
                      <a:cubicBezTo>
                        <a:pt x="37" y="0"/>
                        <a:pt x="40" y="0"/>
                        <a:pt x="41" y="5"/>
                      </a:cubicBezTo>
                      <a:cubicBezTo>
                        <a:pt x="42" y="7"/>
                        <a:pt x="44" y="8"/>
                        <a:pt x="45" y="9"/>
                      </a:cubicBezTo>
                      <a:close/>
                    </a:path>
                  </a:pathLst>
                </a:custGeom>
                <a:solidFill>
                  <a:srgbClr val="4C75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3" name="Freeform 154"/>
                <p:cNvSpPr/>
                <p:nvPr/>
              </p:nvSpPr>
              <p:spPr bwMode="auto">
                <a:xfrm>
                  <a:off x="6680" y="2088"/>
                  <a:ext cx="353" cy="458"/>
                </a:xfrm>
                <a:custGeom>
                  <a:avLst/>
                  <a:gdLst>
                    <a:gd name="T0" fmla="*/ 23 w 149"/>
                    <a:gd name="T1" fmla="*/ 78 h 193"/>
                    <a:gd name="T2" fmla="*/ 26 w 149"/>
                    <a:gd name="T3" fmla="*/ 68 h 193"/>
                    <a:gd name="T4" fmla="*/ 30 w 149"/>
                    <a:gd name="T5" fmla="*/ 62 h 193"/>
                    <a:gd name="T6" fmla="*/ 33 w 149"/>
                    <a:gd name="T7" fmla="*/ 59 h 193"/>
                    <a:gd name="T8" fmla="*/ 44 w 149"/>
                    <a:gd name="T9" fmla="*/ 61 h 193"/>
                    <a:gd name="T10" fmla="*/ 61 w 149"/>
                    <a:gd name="T11" fmla="*/ 18 h 193"/>
                    <a:gd name="T12" fmla="*/ 70 w 149"/>
                    <a:gd name="T13" fmla="*/ 0 h 193"/>
                    <a:gd name="T14" fmla="*/ 79 w 149"/>
                    <a:gd name="T15" fmla="*/ 13 h 193"/>
                    <a:gd name="T16" fmla="*/ 89 w 149"/>
                    <a:gd name="T17" fmla="*/ 31 h 193"/>
                    <a:gd name="T18" fmla="*/ 95 w 149"/>
                    <a:gd name="T19" fmla="*/ 35 h 193"/>
                    <a:gd name="T20" fmla="*/ 99 w 149"/>
                    <a:gd name="T21" fmla="*/ 34 h 193"/>
                    <a:gd name="T22" fmla="*/ 111 w 149"/>
                    <a:gd name="T23" fmla="*/ 29 h 193"/>
                    <a:gd name="T24" fmla="*/ 105 w 149"/>
                    <a:gd name="T25" fmla="*/ 36 h 193"/>
                    <a:gd name="T26" fmla="*/ 105 w 149"/>
                    <a:gd name="T27" fmla="*/ 38 h 193"/>
                    <a:gd name="T28" fmla="*/ 108 w 149"/>
                    <a:gd name="T29" fmla="*/ 40 h 193"/>
                    <a:gd name="T30" fmla="*/ 125 w 149"/>
                    <a:gd name="T31" fmla="*/ 34 h 193"/>
                    <a:gd name="T32" fmla="*/ 134 w 149"/>
                    <a:gd name="T33" fmla="*/ 36 h 193"/>
                    <a:gd name="T34" fmla="*/ 141 w 149"/>
                    <a:gd name="T35" fmla="*/ 52 h 193"/>
                    <a:gd name="T36" fmla="*/ 143 w 149"/>
                    <a:gd name="T37" fmla="*/ 57 h 193"/>
                    <a:gd name="T38" fmla="*/ 147 w 149"/>
                    <a:gd name="T39" fmla="*/ 65 h 193"/>
                    <a:gd name="T40" fmla="*/ 141 w 149"/>
                    <a:gd name="T41" fmla="*/ 71 h 193"/>
                    <a:gd name="T42" fmla="*/ 135 w 149"/>
                    <a:gd name="T43" fmla="*/ 83 h 193"/>
                    <a:gd name="T44" fmla="*/ 139 w 149"/>
                    <a:gd name="T45" fmla="*/ 92 h 193"/>
                    <a:gd name="T46" fmla="*/ 149 w 149"/>
                    <a:gd name="T47" fmla="*/ 93 h 193"/>
                    <a:gd name="T48" fmla="*/ 139 w 149"/>
                    <a:gd name="T49" fmla="*/ 99 h 193"/>
                    <a:gd name="T50" fmla="*/ 123 w 149"/>
                    <a:gd name="T51" fmla="*/ 131 h 193"/>
                    <a:gd name="T52" fmla="*/ 97 w 149"/>
                    <a:gd name="T53" fmla="*/ 148 h 193"/>
                    <a:gd name="T54" fmla="*/ 121 w 149"/>
                    <a:gd name="T55" fmla="*/ 153 h 193"/>
                    <a:gd name="T56" fmla="*/ 139 w 149"/>
                    <a:gd name="T57" fmla="*/ 155 h 193"/>
                    <a:gd name="T58" fmla="*/ 134 w 149"/>
                    <a:gd name="T59" fmla="*/ 170 h 193"/>
                    <a:gd name="T60" fmla="*/ 125 w 149"/>
                    <a:gd name="T61" fmla="*/ 180 h 193"/>
                    <a:gd name="T62" fmla="*/ 117 w 149"/>
                    <a:gd name="T63" fmla="*/ 181 h 193"/>
                    <a:gd name="T64" fmla="*/ 94 w 149"/>
                    <a:gd name="T65" fmla="*/ 180 h 193"/>
                    <a:gd name="T66" fmla="*/ 88 w 149"/>
                    <a:gd name="T67" fmla="*/ 186 h 193"/>
                    <a:gd name="T68" fmla="*/ 86 w 149"/>
                    <a:gd name="T69" fmla="*/ 191 h 193"/>
                    <a:gd name="T70" fmla="*/ 75 w 149"/>
                    <a:gd name="T71" fmla="*/ 191 h 193"/>
                    <a:gd name="T72" fmla="*/ 70 w 149"/>
                    <a:gd name="T73" fmla="*/ 185 h 193"/>
                    <a:gd name="T74" fmla="*/ 68 w 149"/>
                    <a:gd name="T75" fmla="*/ 171 h 193"/>
                    <a:gd name="T76" fmla="*/ 67 w 149"/>
                    <a:gd name="T77" fmla="*/ 170 h 193"/>
                    <a:gd name="T78" fmla="*/ 56 w 149"/>
                    <a:gd name="T79" fmla="*/ 156 h 193"/>
                    <a:gd name="T80" fmla="*/ 43 w 149"/>
                    <a:gd name="T81" fmla="*/ 150 h 193"/>
                    <a:gd name="T82" fmla="*/ 29 w 149"/>
                    <a:gd name="T83" fmla="*/ 150 h 193"/>
                    <a:gd name="T84" fmla="*/ 39 w 149"/>
                    <a:gd name="T85" fmla="*/ 151 h 193"/>
                    <a:gd name="T86" fmla="*/ 42 w 149"/>
                    <a:gd name="T87" fmla="*/ 163 h 193"/>
                    <a:gd name="T88" fmla="*/ 25 w 149"/>
                    <a:gd name="T89" fmla="*/ 177 h 193"/>
                    <a:gd name="T90" fmla="*/ 21 w 149"/>
                    <a:gd name="T91" fmla="*/ 176 h 193"/>
                    <a:gd name="T92" fmla="*/ 7 w 149"/>
                    <a:gd name="T93" fmla="*/ 168 h 193"/>
                    <a:gd name="T94" fmla="*/ 6 w 149"/>
                    <a:gd name="T95" fmla="*/ 165 h 193"/>
                    <a:gd name="T96" fmla="*/ 6 w 149"/>
                    <a:gd name="T97" fmla="*/ 147 h 193"/>
                    <a:gd name="T98" fmla="*/ 8 w 149"/>
                    <a:gd name="T99" fmla="*/ 144 h 193"/>
                    <a:gd name="T100" fmla="*/ 6 w 149"/>
                    <a:gd name="T101" fmla="*/ 121 h 193"/>
                    <a:gd name="T102" fmla="*/ 7 w 149"/>
                    <a:gd name="T103" fmla="*/ 109 h 193"/>
                    <a:gd name="T104" fmla="*/ 10 w 149"/>
                    <a:gd name="T105" fmla="*/ 96 h 193"/>
                    <a:gd name="T106" fmla="*/ 7 w 149"/>
                    <a:gd name="T107" fmla="*/ 96 h 193"/>
                    <a:gd name="T108" fmla="*/ 4 w 149"/>
                    <a:gd name="T109" fmla="*/ 91 h 193"/>
                    <a:gd name="T110" fmla="*/ 10 w 149"/>
                    <a:gd name="T111" fmla="*/ 84 h 193"/>
                    <a:gd name="T112" fmla="*/ 22 w 149"/>
                    <a:gd name="T113" fmla="*/ 81 h 193"/>
                    <a:gd name="T114" fmla="*/ 54 w 149"/>
                    <a:gd name="T115" fmla="*/ 107 h 193"/>
                    <a:gd name="T116" fmla="*/ 23 w 149"/>
                    <a:gd name="T117" fmla="*/ 78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9" h="193">
                      <a:moveTo>
                        <a:pt x="23" y="78"/>
                      </a:moveTo>
                      <a:cubicBezTo>
                        <a:pt x="22" y="74"/>
                        <a:pt x="24" y="71"/>
                        <a:pt x="26" y="68"/>
                      </a:cubicBezTo>
                      <a:cubicBezTo>
                        <a:pt x="27" y="66"/>
                        <a:pt x="28" y="64"/>
                        <a:pt x="30" y="62"/>
                      </a:cubicBezTo>
                      <a:cubicBezTo>
                        <a:pt x="31" y="61"/>
                        <a:pt x="32" y="60"/>
                        <a:pt x="33" y="59"/>
                      </a:cubicBezTo>
                      <a:cubicBezTo>
                        <a:pt x="37" y="58"/>
                        <a:pt x="40" y="61"/>
                        <a:pt x="44" y="61"/>
                      </a:cubicBezTo>
                      <a:cubicBezTo>
                        <a:pt x="43" y="44"/>
                        <a:pt x="46" y="29"/>
                        <a:pt x="61" y="18"/>
                      </a:cubicBezTo>
                      <a:cubicBezTo>
                        <a:pt x="67" y="14"/>
                        <a:pt x="65" y="5"/>
                        <a:pt x="70" y="0"/>
                      </a:cubicBezTo>
                      <a:cubicBezTo>
                        <a:pt x="78" y="1"/>
                        <a:pt x="80" y="8"/>
                        <a:pt x="79" y="13"/>
                      </a:cubicBezTo>
                      <a:cubicBezTo>
                        <a:pt x="76" y="23"/>
                        <a:pt x="81" y="28"/>
                        <a:pt x="89" y="31"/>
                      </a:cubicBezTo>
                      <a:cubicBezTo>
                        <a:pt x="91" y="33"/>
                        <a:pt x="93" y="34"/>
                        <a:pt x="95" y="35"/>
                      </a:cubicBezTo>
                      <a:cubicBezTo>
                        <a:pt x="97" y="35"/>
                        <a:pt x="99" y="35"/>
                        <a:pt x="99" y="34"/>
                      </a:cubicBezTo>
                      <a:cubicBezTo>
                        <a:pt x="101" y="27"/>
                        <a:pt x="106" y="29"/>
                        <a:pt x="111" y="29"/>
                      </a:cubicBezTo>
                      <a:cubicBezTo>
                        <a:pt x="111" y="33"/>
                        <a:pt x="106" y="33"/>
                        <a:pt x="105" y="36"/>
                      </a:cubicBezTo>
                      <a:cubicBezTo>
                        <a:pt x="105" y="37"/>
                        <a:pt x="105" y="38"/>
                        <a:pt x="105" y="38"/>
                      </a:cubicBezTo>
                      <a:cubicBezTo>
                        <a:pt x="106" y="39"/>
                        <a:pt x="107" y="40"/>
                        <a:pt x="108" y="40"/>
                      </a:cubicBezTo>
                      <a:cubicBezTo>
                        <a:pt x="113" y="36"/>
                        <a:pt x="120" y="39"/>
                        <a:pt x="125" y="34"/>
                      </a:cubicBezTo>
                      <a:cubicBezTo>
                        <a:pt x="128" y="31"/>
                        <a:pt x="130" y="33"/>
                        <a:pt x="134" y="36"/>
                      </a:cubicBezTo>
                      <a:cubicBezTo>
                        <a:pt x="138" y="41"/>
                        <a:pt x="139" y="47"/>
                        <a:pt x="141" y="52"/>
                      </a:cubicBezTo>
                      <a:cubicBezTo>
                        <a:pt x="142" y="54"/>
                        <a:pt x="141" y="56"/>
                        <a:pt x="143" y="57"/>
                      </a:cubicBezTo>
                      <a:cubicBezTo>
                        <a:pt x="144" y="60"/>
                        <a:pt x="146" y="62"/>
                        <a:pt x="147" y="65"/>
                      </a:cubicBezTo>
                      <a:cubicBezTo>
                        <a:pt x="148" y="68"/>
                        <a:pt x="143" y="69"/>
                        <a:pt x="141" y="71"/>
                      </a:cubicBezTo>
                      <a:cubicBezTo>
                        <a:pt x="138" y="75"/>
                        <a:pt x="138" y="79"/>
                        <a:pt x="135" y="83"/>
                      </a:cubicBezTo>
                      <a:cubicBezTo>
                        <a:pt x="132" y="85"/>
                        <a:pt x="134" y="91"/>
                        <a:pt x="139" y="92"/>
                      </a:cubicBezTo>
                      <a:cubicBezTo>
                        <a:pt x="142" y="93"/>
                        <a:pt x="145" y="93"/>
                        <a:pt x="149" y="93"/>
                      </a:cubicBezTo>
                      <a:cubicBezTo>
                        <a:pt x="147" y="98"/>
                        <a:pt x="141" y="94"/>
                        <a:pt x="139" y="99"/>
                      </a:cubicBezTo>
                      <a:cubicBezTo>
                        <a:pt x="144" y="114"/>
                        <a:pt x="131" y="122"/>
                        <a:pt x="123" y="131"/>
                      </a:cubicBezTo>
                      <a:cubicBezTo>
                        <a:pt x="116" y="138"/>
                        <a:pt x="106" y="144"/>
                        <a:pt x="97" y="148"/>
                      </a:cubicBezTo>
                      <a:cubicBezTo>
                        <a:pt x="103" y="158"/>
                        <a:pt x="110" y="160"/>
                        <a:pt x="121" y="153"/>
                      </a:cubicBezTo>
                      <a:cubicBezTo>
                        <a:pt x="126" y="150"/>
                        <a:pt x="134" y="147"/>
                        <a:pt x="139" y="155"/>
                      </a:cubicBezTo>
                      <a:cubicBezTo>
                        <a:pt x="142" y="160"/>
                        <a:pt x="138" y="166"/>
                        <a:pt x="134" y="170"/>
                      </a:cubicBezTo>
                      <a:cubicBezTo>
                        <a:pt x="131" y="174"/>
                        <a:pt x="128" y="177"/>
                        <a:pt x="125" y="180"/>
                      </a:cubicBezTo>
                      <a:cubicBezTo>
                        <a:pt x="123" y="182"/>
                        <a:pt x="119" y="184"/>
                        <a:pt x="117" y="181"/>
                      </a:cubicBezTo>
                      <a:cubicBezTo>
                        <a:pt x="110" y="168"/>
                        <a:pt x="102" y="176"/>
                        <a:pt x="94" y="180"/>
                      </a:cubicBezTo>
                      <a:cubicBezTo>
                        <a:pt x="92" y="182"/>
                        <a:pt x="89" y="183"/>
                        <a:pt x="88" y="186"/>
                      </a:cubicBezTo>
                      <a:cubicBezTo>
                        <a:pt x="87" y="188"/>
                        <a:pt x="87" y="190"/>
                        <a:pt x="86" y="191"/>
                      </a:cubicBezTo>
                      <a:cubicBezTo>
                        <a:pt x="82" y="193"/>
                        <a:pt x="78" y="193"/>
                        <a:pt x="75" y="191"/>
                      </a:cubicBezTo>
                      <a:cubicBezTo>
                        <a:pt x="72" y="190"/>
                        <a:pt x="71" y="187"/>
                        <a:pt x="70" y="185"/>
                      </a:cubicBezTo>
                      <a:cubicBezTo>
                        <a:pt x="72" y="180"/>
                        <a:pt x="51" y="178"/>
                        <a:pt x="68" y="171"/>
                      </a:cubicBezTo>
                      <a:cubicBezTo>
                        <a:pt x="69" y="170"/>
                        <a:pt x="68" y="170"/>
                        <a:pt x="67" y="170"/>
                      </a:cubicBezTo>
                      <a:cubicBezTo>
                        <a:pt x="52" y="175"/>
                        <a:pt x="57" y="162"/>
                        <a:pt x="56" y="156"/>
                      </a:cubicBezTo>
                      <a:cubicBezTo>
                        <a:pt x="55" y="146"/>
                        <a:pt x="54" y="141"/>
                        <a:pt x="43" y="150"/>
                      </a:cubicBezTo>
                      <a:cubicBezTo>
                        <a:pt x="39" y="153"/>
                        <a:pt x="34" y="151"/>
                        <a:pt x="29" y="150"/>
                      </a:cubicBezTo>
                      <a:cubicBezTo>
                        <a:pt x="32" y="151"/>
                        <a:pt x="35" y="150"/>
                        <a:pt x="39" y="151"/>
                      </a:cubicBezTo>
                      <a:cubicBezTo>
                        <a:pt x="45" y="154"/>
                        <a:pt x="47" y="158"/>
                        <a:pt x="42" y="163"/>
                      </a:cubicBezTo>
                      <a:cubicBezTo>
                        <a:pt x="36" y="168"/>
                        <a:pt x="32" y="174"/>
                        <a:pt x="25" y="177"/>
                      </a:cubicBezTo>
                      <a:cubicBezTo>
                        <a:pt x="23" y="177"/>
                        <a:pt x="22" y="177"/>
                        <a:pt x="21" y="176"/>
                      </a:cubicBezTo>
                      <a:cubicBezTo>
                        <a:pt x="17" y="173"/>
                        <a:pt x="12" y="171"/>
                        <a:pt x="7" y="168"/>
                      </a:cubicBezTo>
                      <a:cubicBezTo>
                        <a:pt x="7" y="167"/>
                        <a:pt x="6" y="166"/>
                        <a:pt x="6" y="165"/>
                      </a:cubicBezTo>
                      <a:cubicBezTo>
                        <a:pt x="8" y="159"/>
                        <a:pt x="7" y="153"/>
                        <a:pt x="6" y="147"/>
                      </a:cubicBezTo>
                      <a:cubicBezTo>
                        <a:pt x="7" y="146"/>
                        <a:pt x="7" y="145"/>
                        <a:pt x="8" y="144"/>
                      </a:cubicBezTo>
                      <a:cubicBezTo>
                        <a:pt x="18" y="133"/>
                        <a:pt x="17" y="129"/>
                        <a:pt x="6" y="121"/>
                      </a:cubicBezTo>
                      <a:cubicBezTo>
                        <a:pt x="0" y="117"/>
                        <a:pt x="0" y="114"/>
                        <a:pt x="7" y="109"/>
                      </a:cubicBezTo>
                      <a:cubicBezTo>
                        <a:pt x="11" y="106"/>
                        <a:pt x="19" y="103"/>
                        <a:pt x="10" y="96"/>
                      </a:cubicBezTo>
                      <a:cubicBezTo>
                        <a:pt x="9" y="96"/>
                        <a:pt x="8" y="96"/>
                        <a:pt x="7" y="96"/>
                      </a:cubicBezTo>
                      <a:cubicBezTo>
                        <a:pt x="4" y="95"/>
                        <a:pt x="3" y="94"/>
                        <a:pt x="4" y="91"/>
                      </a:cubicBezTo>
                      <a:cubicBezTo>
                        <a:pt x="5" y="88"/>
                        <a:pt x="7" y="86"/>
                        <a:pt x="10" y="84"/>
                      </a:cubicBezTo>
                      <a:cubicBezTo>
                        <a:pt x="14" y="82"/>
                        <a:pt x="18" y="80"/>
                        <a:pt x="22" y="81"/>
                      </a:cubicBezTo>
                      <a:cubicBezTo>
                        <a:pt x="27" y="97"/>
                        <a:pt x="41" y="108"/>
                        <a:pt x="54" y="107"/>
                      </a:cubicBezTo>
                      <a:cubicBezTo>
                        <a:pt x="48" y="93"/>
                        <a:pt x="36" y="85"/>
                        <a:pt x="23" y="78"/>
                      </a:cubicBezTo>
                      <a:close/>
                    </a:path>
                  </a:pathLst>
                </a:custGeom>
                <a:solidFill>
                  <a:srgbClr val="527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4" name="Freeform 155"/>
                <p:cNvSpPr/>
                <p:nvPr/>
              </p:nvSpPr>
              <p:spPr bwMode="auto">
                <a:xfrm>
                  <a:off x="6618" y="2323"/>
                  <a:ext cx="434" cy="379"/>
                </a:xfrm>
                <a:custGeom>
                  <a:avLst/>
                  <a:gdLst>
                    <a:gd name="T0" fmla="*/ 111 w 183"/>
                    <a:gd name="T1" fmla="*/ 87 h 160"/>
                    <a:gd name="T2" fmla="*/ 121 w 183"/>
                    <a:gd name="T3" fmla="*/ 82 h 160"/>
                    <a:gd name="T4" fmla="*/ 117 w 183"/>
                    <a:gd name="T5" fmla="*/ 77 h 160"/>
                    <a:gd name="T6" fmla="*/ 128 w 183"/>
                    <a:gd name="T7" fmla="*/ 71 h 160"/>
                    <a:gd name="T8" fmla="*/ 144 w 183"/>
                    <a:gd name="T9" fmla="*/ 78 h 160"/>
                    <a:gd name="T10" fmla="*/ 149 w 183"/>
                    <a:gd name="T11" fmla="*/ 79 h 160"/>
                    <a:gd name="T12" fmla="*/ 163 w 183"/>
                    <a:gd name="T13" fmla="*/ 58 h 160"/>
                    <a:gd name="T14" fmla="*/ 140 w 183"/>
                    <a:gd name="T15" fmla="*/ 63 h 160"/>
                    <a:gd name="T16" fmla="*/ 117 w 183"/>
                    <a:gd name="T17" fmla="*/ 49 h 160"/>
                    <a:gd name="T18" fmla="*/ 120 w 183"/>
                    <a:gd name="T19" fmla="*/ 45 h 160"/>
                    <a:gd name="T20" fmla="*/ 137 w 183"/>
                    <a:gd name="T21" fmla="*/ 36 h 160"/>
                    <a:gd name="T22" fmla="*/ 149 w 183"/>
                    <a:gd name="T23" fmla="*/ 25 h 160"/>
                    <a:gd name="T24" fmla="*/ 155 w 183"/>
                    <a:gd name="T25" fmla="*/ 17 h 160"/>
                    <a:gd name="T26" fmla="*/ 165 w 183"/>
                    <a:gd name="T27" fmla="*/ 0 h 160"/>
                    <a:gd name="T28" fmla="*/ 175 w 183"/>
                    <a:gd name="T29" fmla="*/ 8 h 160"/>
                    <a:gd name="T30" fmla="*/ 180 w 183"/>
                    <a:gd name="T31" fmla="*/ 11 h 160"/>
                    <a:gd name="T32" fmla="*/ 183 w 183"/>
                    <a:gd name="T33" fmla="*/ 29 h 160"/>
                    <a:gd name="T34" fmla="*/ 173 w 183"/>
                    <a:gd name="T35" fmla="*/ 65 h 160"/>
                    <a:gd name="T36" fmla="*/ 171 w 183"/>
                    <a:gd name="T37" fmla="*/ 71 h 160"/>
                    <a:gd name="T38" fmla="*/ 150 w 183"/>
                    <a:gd name="T39" fmla="*/ 95 h 160"/>
                    <a:gd name="T40" fmla="*/ 91 w 183"/>
                    <a:gd name="T41" fmla="*/ 147 h 160"/>
                    <a:gd name="T42" fmla="*/ 38 w 183"/>
                    <a:gd name="T43" fmla="*/ 154 h 160"/>
                    <a:gd name="T44" fmla="*/ 50 w 183"/>
                    <a:gd name="T45" fmla="*/ 119 h 160"/>
                    <a:gd name="T46" fmla="*/ 34 w 183"/>
                    <a:gd name="T47" fmla="*/ 103 h 160"/>
                    <a:gd name="T48" fmla="*/ 19 w 183"/>
                    <a:gd name="T49" fmla="*/ 82 h 160"/>
                    <a:gd name="T50" fmla="*/ 17 w 183"/>
                    <a:gd name="T51" fmla="*/ 73 h 160"/>
                    <a:gd name="T52" fmla="*/ 17 w 183"/>
                    <a:gd name="T53" fmla="*/ 51 h 160"/>
                    <a:gd name="T54" fmla="*/ 26 w 183"/>
                    <a:gd name="T55" fmla="*/ 49 h 160"/>
                    <a:gd name="T56" fmla="*/ 29 w 183"/>
                    <a:gd name="T57" fmla="*/ 52 h 160"/>
                    <a:gd name="T58" fmla="*/ 31 w 183"/>
                    <a:gd name="T59" fmla="*/ 59 h 160"/>
                    <a:gd name="T60" fmla="*/ 34 w 183"/>
                    <a:gd name="T61" fmla="*/ 65 h 160"/>
                    <a:gd name="T62" fmla="*/ 47 w 183"/>
                    <a:gd name="T63" fmla="*/ 77 h 160"/>
                    <a:gd name="T64" fmla="*/ 80 w 183"/>
                    <a:gd name="T65" fmla="*/ 109 h 160"/>
                    <a:gd name="T66" fmla="*/ 105 w 183"/>
                    <a:gd name="T67" fmla="*/ 104 h 160"/>
                    <a:gd name="T68" fmla="*/ 111 w 183"/>
                    <a:gd name="T69" fmla="*/ 92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83" h="160">
                      <a:moveTo>
                        <a:pt x="111" y="92"/>
                      </a:moveTo>
                      <a:cubicBezTo>
                        <a:pt x="111" y="91"/>
                        <a:pt x="111" y="89"/>
                        <a:pt x="111" y="87"/>
                      </a:cubicBezTo>
                      <a:cubicBezTo>
                        <a:pt x="113" y="84"/>
                        <a:pt x="116" y="83"/>
                        <a:pt x="118" y="82"/>
                      </a:cubicBezTo>
                      <a:cubicBezTo>
                        <a:pt x="119" y="83"/>
                        <a:pt x="120" y="82"/>
                        <a:pt x="121" y="82"/>
                      </a:cubicBezTo>
                      <a:cubicBezTo>
                        <a:pt x="121" y="82"/>
                        <a:pt x="120" y="81"/>
                        <a:pt x="120" y="81"/>
                      </a:cubicBezTo>
                      <a:cubicBezTo>
                        <a:pt x="119" y="79"/>
                        <a:pt x="118" y="78"/>
                        <a:pt x="117" y="77"/>
                      </a:cubicBezTo>
                      <a:cubicBezTo>
                        <a:pt x="116" y="76"/>
                        <a:pt x="116" y="75"/>
                        <a:pt x="117" y="75"/>
                      </a:cubicBezTo>
                      <a:cubicBezTo>
                        <a:pt x="121" y="74"/>
                        <a:pt x="126" y="77"/>
                        <a:pt x="128" y="71"/>
                      </a:cubicBezTo>
                      <a:cubicBezTo>
                        <a:pt x="132" y="71"/>
                        <a:pt x="136" y="71"/>
                        <a:pt x="140" y="71"/>
                      </a:cubicBezTo>
                      <a:cubicBezTo>
                        <a:pt x="144" y="71"/>
                        <a:pt x="146" y="73"/>
                        <a:pt x="144" y="78"/>
                      </a:cubicBezTo>
                      <a:cubicBezTo>
                        <a:pt x="144" y="79"/>
                        <a:pt x="145" y="81"/>
                        <a:pt x="146" y="81"/>
                      </a:cubicBezTo>
                      <a:cubicBezTo>
                        <a:pt x="147" y="81"/>
                        <a:pt x="149" y="80"/>
                        <a:pt x="149" y="79"/>
                      </a:cubicBezTo>
                      <a:cubicBezTo>
                        <a:pt x="152" y="75"/>
                        <a:pt x="153" y="70"/>
                        <a:pt x="159" y="68"/>
                      </a:cubicBezTo>
                      <a:cubicBezTo>
                        <a:pt x="161" y="67"/>
                        <a:pt x="162" y="61"/>
                        <a:pt x="163" y="58"/>
                      </a:cubicBezTo>
                      <a:cubicBezTo>
                        <a:pt x="164" y="56"/>
                        <a:pt x="161" y="54"/>
                        <a:pt x="159" y="54"/>
                      </a:cubicBezTo>
                      <a:cubicBezTo>
                        <a:pt x="152" y="56"/>
                        <a:pt x="144" y="55"/>
                        <a:pt x="140" y="63"/>
                      </a:cubicBezTo>
                      <a:cubicBezTo>
                        <a:pt x="139" y="66"/>
                        <a:pt x="135" y="65"/>
                        <a:pt x="133" y="64"/>
                      </a:cubicBezTo>
                      <a:cubicBezTo>
                        <a:pt x="127" y="59"/>
                        <a:pt x="121" y="55"/>
                        <a:pt x="117" y="49"/>
                      </a:cubicBezTo>
                      <a:cubicBezTo>
                        <a:pt x="116" y="48"/>
                        <a:pt x="112" y="47"/>
                        <a:pt x="114" y="45"/>
                      </a:cubicBezTo>
                      <a:cubicBezTo>
                        <a:pt x="115" y="42"/>
                        <a:pt x="118" y="44"/>
                        <a:pt x="120" y="45"/>
                      </a:cubicBezTo>
                      <a:cubicBezTo>
                        <a:pt x="121" y="46"/>
                        <a:pt x="124" y="47"/>
                        <a:pt x="125" y="45"/>
                      </a:cubicBezTo>
                      <a:cubicBezTo>
                        <a:pt x="126" y="38"/>
                        <a:pt x="134" y="40"/>
                        <a:pt x="137" y="36"/>
                      </a:cubicBezTo>
                      <a:cubicBezTo>
                        <a:pt x="140" y="31"/>
                        <a:pt x="145" y="31"/>
                        <a:pt x="149" y="29"/>
                      </a:cubicBezTo>
                      <a:cubicBezTo>
                        <a:pt x="153" y="28"/>
                        <a:pt x="149" y="27"/>
                        <a:pt x="149" y="25"/>
                      </a:cubicBezTo>
                      <a:cubicBezTo>
                        <a:pt x="149" y="24"/>
                        <a:pt x="149" y="23"/>
                        <a:pt x="149" y="23"/>
                      </a:cubicBezTo>
                      <a:cubicBezTo>
                        <a:pt x="154" y="24"/>
                        <a:pt x="154" y="20"/>
                        <a:pt x="155" y="17"/>
                      </a:cubicBezTo>
                      <a:cubicBezTo>
                        <a:pt x="157" y="15"/>
                        <a:pt x="161" y="14"/>
                        <a:pt x="161" y="10"/>
                      </a:cubicBezTo>
                      <a:cubicBezTo>
                        <a:pt x="166" y="8"/>
                        <a:pt x="162" y="2"/>
                        <a:pt x="165" y="0"/>
                      </a:cubicBezTo>
                      <a:cubicBezTo>
                        <a:pt x="166" y="0"/>
                        <a:pt x="167" y="0"/>
                        <a:pt x="168" y="0"/>
                      </a:cubicBezTo>
                      <a:cubicBezTo>
                        <a:pt x="171" y="2"/>
                        <a:pt x="174" y="4"/>
                        <a:pt x="175" y="8"/>
                      </a:cubicBezTo>
                      <a:cubicBezTo>
                        <a:pt x="175" y="9"/>
                        <a:pt x="176" y="10"/>
                        <a:pt x="177" y="10"/>
                      </a:cubicBezTo>
                      <a:cubicBezTo>
                        <a:pt x="178" y="10"/>
                        <a:pt x="180" y="10"/>
                        <a:pt x="180" y="11"/>
                      </a:cubicBezTo>
                      <a:cubicBezTo>
                        <a:pt x="180" y="11"/>
                        <a:pt x="180" y="11"/>
                        <a:pt x="180" y="11"/>
                      </a:cubicBezTo>
                      <a:cubicBezTo>
                        <a:pt x="183" y="17"/>
                        <a:pt x="178" y="24"/>
                        <a:pt x="183" y="29"/>
                      </a:cubicBezTo>
                      <a:cubicBezTo>
                        <a:pt x="179" y="39"/>
                        <a:pt x="179" y="49"/>
                        <a:pt x="177" y="59"/>
                      </a:cubicBezTo>
                      <a:cubicBezTo>
                        <a:pt x="175" y="61"/>
                        <a:pt x="174" y="63"/>
                        <a:pt x="173" y="65"/>
                      </a:cubicBezTo>
                      <a:cubicBezTo>
                        <a:pt x="172" y="67"/>
                        <a:pt x="173" y="70"/>
                        <a:pt x="171" y="71"/>
                      </a:cubicBezTo>
                      <a:cubicBezTo>
                        <a:pt x="171" y="71"/>
                        <a:pt x="171" y="71"/>
                        <a:pt x="171" y="71"/>
                      </a:cubicBezTo>
                      <a:cubicBezTo>
                        <a:pt x="163" y="74"/>
                        <a:pt x="160" y="82"/>
                        <a:pt x="153" y="86"/>
                      </a:cubicBezTo>
                      <a:cubicBezTo>
                        <a:pt x="150" y="88"/>
                        <a:pt x="149" y="92"/>
                        <a:pt x="150" y="95"/>
                      </a:cubicBezTo>
                      <a:cubicBezTo>
                        <a:pt x="138" y="103"/>
                        <a:pt x="131" y="116"/>
                        <a:pt x="123" y="127"/>
                      </a:cubicBezTo>
                      <a:cubicBezTo>
                        <a:pt x="115" y="138"/>
                        <a:pt x="103" y="143"/>
                        <a:pt x="91" y="147"/>
                      </a:cubicBezTo>
                      <a:cubicBezTo>
                        <a:pt x="79" y="146"/>
                        <a:pt x="68" y="151"/>
                        <a:pt x="57" y="155"/>
                      </a:cubicBezTo>
                      <a:cubicBezTo>
                        <a:pt x="50" y="157"/>
                        <a:pt x="42" y="160"/>
                        <a:pt x="38" y="154"/>
                      </a:cubicBezTo>
                      <a:cubicBezTo>
                        <a:pt x="32" y="146"/>
                        <a:pt x="24" y="137"/>
                        <a:pt x="27" y="126"/>
                      </a:cubicBezTo>
                      <a:cubicBezTo>
                        <a:pt x="31" y="114"/>
                        <a:pt x="35" y="113"/>
                        <a:pt x="50" y="119"/>
                      </a:cubicBezTo>
                      <a:cubicBezTo>
                        <a:pt x="44" y="117"/>
                        <a:pt x="40" y="115"/>
                        <a:pt x="37" y="112"/>
                      </a:cubicBezTo>
                      <a:cubicBezTo>
                        <a:pt x="34" y="110"/>
                        <a:pt x="32" y="107"/>
                        <a:pt x="34" y="103"/>
                      </a:cubicBezTo>
                      <a:cubicBezTo>
                        <a:pt x="38" y="98"/>
                        <a:pt x="43" y="95"/>
                        <a:pt x="36" y="87"/>
                      </a:cubicBezTo>
                      <a:cubicBezTo>
                        <a:pt x="30" y="80"/>
                        <a:pt x="25" y="82"/>
                        <a:pt x="19" y="82"/>
                      </a:cubicBezTo>
                      <a:cubicBezTo>
                        <a:pt x="17" y="82"/>
                        <a:pt x="16" y="81"/>
                        <a:pt x="15" y="79"/>
                      </a:cubicBezTo>
                      <a:cubicBezTo>
                        <a:pt x="14" y="76"/>
                        <a:pt x="19" y="74"/>
                        <a:pt x="17" y="73"/>
                      </a:cubicBezTo>
                      <a:cubicBezTo>
                        <a:pt x="0" y="64"/>
                        <a:pt x="0" y="64"/>
                        <a:pt x="15" y="53"/>
                      </a:cubicBezTo>
                      <a:cubicBezTo>
                        <a:pt x="16" y="52"/>
                        <a:pt x="17" y="51"/>
                        <a:pt x="17" y="51"/>
                      </a:cubicBezTo>
                      <a:cubicBezTo>
                        <a:pt x="18" y="50"/>
                        <a:pt x="19" y="49"/>
                        <a:pt x="21" y="49"/>
                      </a:cubicBezTo>
                      <a:cubicBezTo>
                        <a:pt x="22" y="48"/>
                        <a:pt x="24" y="48"/>
                        <a:pt x="26" y="49"/>
                      </a:cubicBezTo>
                      <a:cubicBezTo>
                        <a:pt x="27" y="49"/>
                        <a:pt x="28" y="50"/>
                        <a:pt x="29" y="51"/>
                      </a:cubicBezTo>
                      <a:cubicBezTo>
                        <a:pt x="29" y="51"/>
                        <a:pt x="29" y="52"/>
                        <a:pt x="29" y="52"/>
                      </a:cubicBezTo>
                      <a:cubicBezTo>
                        <a:pt x="29" y="54"/>
                        <a:pt x="29" y="55"/>
                        <a:pt x="29" y="57"/>
                      </a:cubicBezTo>
                      <a:cubicBezTo>
                        <a:pt x="30" y="58"/>
                        <a:pt x="30" y="58"/>
                        <a:pt x="31" y="59"/>
                      </a:cubicBezTo>
                      <a:cubicBezTo>
                        <a:pt x="31" y="60"/>
                        <a:pt x="32" y="60"/>
                        <a:pt x="33" y="61"/>
                      </a:cubicBezTo>
                      <a:cubicBezTo>
                        <a:pt x="34" y="62"/>
                        <a:pt x="35" y="63"/>
                        <a:pt x="34" y="65"/>
                      </a:cubicBezTo>
                      <a:cubicBezTo>
                        <a:pt x="34" y="66"/>
                        <a:pt x="34" y="67"/>
                        <a:pt x="33" y="68"/>
                      </a:cubicBezTo>
                      <a:cubicBezTo>
                        <a:pt x="38" y="71"/>
                        <a:pt x="43" y="73"/>
                        <a:pt x="47" y="77"/>
                      </a:cubicBezTo>
                      <a:cubicBezTo>
                        <a:pt x="57" y="79"/>
                        <a:pt x="62" y="88"/>
                        <a:pt x="67" y="97"/>
                      </a:cubicBezTo>
                      <a:cubicBezTo>
                        <a:pt x="70" y="103"/>
                        <a:pt x="72" y="108"/>
                        <a:pt x="80" y="109"/>
                      </a:cubicBezTo>
                      <a:cubicBezTo>
                        <a:pt x="90" y="110"/>
                        <a:pt x="81" y="116"/>
                        <a:pt x="80" y="120"/>
                      </a:cubicBezTo>
                      <a:cubicBezTo>
                        <a:pt x="86" y="110"/>
                        <a:pt x="96" y="108"/>
                        <a:pt x="105" y="104"/>
                      </a:cubicBezTo>
                      <a:cubicBezTo>
                        <a:pt x="110" y="103"/>
                        <a:pt x="110" y="99"/>
                        <a:pt x="111" y="94"/>
                      </a:cubicBezTo>
                      <a:cubicBezTo>
                        <a:pt x="111" y="94"/>
                        <a:pt x="111" y="93"/>
                        <a:pt x="111" y="92"/>
                      </a:cubicBezTo>
                      <a:close/>
                    </a:path>
                  </a:pathLst>
                </a:custGeom>
                <a:solidFill>
                  <a:srgbClr val="3A5C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5" name="Freeform 156"/>
                <p:cNvSpPr/>
                <p:nvPr/>
              </p:nvSpPr>
              <p:spPr bwMode="auto">
                <a:xfrm>
                  <a:off x="6687" y="2078"/>
                  <a:ext cx="159" cy="181"/>
                </a:xfrm>
                <a:custGeom>
                  <a:avLst/>
                  <a:gdLst>
                    <a:gd name="T0" fmla="*/ 67 w 67"/>
                    <a:gd name="T1" fmla="*/ 4 h 76"/>
                    <a:gd name="T2" fmla="*/ 64 w 67"/>
                    <a:gd name="T3" fmla="*/ 20 h 76"/>
                    <a:gd name="T4" fmla="*/ 57 w 67"/>
                    <a:gd name="T5" fmla="*/ 28 h 76"/>
                    <a:gd name="T6" fmla="*/ 52 w 67"/>
                    <a:gd name="T7" fmla="*/ 32 h 76"/>
                    <a:gd name="T8" fmla="*/ 46 w 67"/>
                    <a:gd name="T9" fmla="*/ 44 h 76"/>
                    <a:gd name="T10" fmla="*/ 44 w 67"/>
                    <a:gd name="T11" fmla="*/ 58 h 76"/>
                    <a:gd name="T12" fmla="*/ 47 w 67"/>
                    <a:gd name="T13" fmla="*/ 66 h 76"/>
                    <a:gd name="T14" fmla="*/ 47 w 67"/>
                    <a:gd name="T15" fmla="*/ 70 h 76"/>
                    <a:gd name="T16" fmla="*/ 44 w 67"/>
                    <a:gd name="T17" fmla="*/ 70 h 76"/>
                    <a:gd name="T18" fmla="*/ 34 w 67"/>
                    <a:gd name="T19" fmla="*/ 68 h 76"/>
                    <a:gd name="T20" fmla="*/ 28 w 67"/>
                    <a:gd name="T21" fmla="*/ 67 h 76"/>
                    <a:gd name="T22" fmla="*/ 28 w 67"/>
                    <a:gd name="T23" fmla="*/ 67 h 76"/>
                    <a:gd name="T24" fmla="*/ 23 w 67"/>
                    <a:gd name="T25" fmla="*/ 72 h 76"/>
                    <a:gd name="T26" fmla="*/ 7 w 67"/>
                    <a:gd name="T27" fmla="*/ 51 h 76"/>
                    <a:gd name="T28" fmla="*/ 0 w 67"/>
                    <a:gd name="T29" fmla="*/ 35 h 76"/>
                    <a:gd name="T30" fmla="*/ 2 w 67"/>
                    <a:gd name="T31" fmla="*/ 32 h 76"/>
                    <a:gd name="T32" fmla="*/ 14 w 67"/>
                    <a:gd name="T33" fmla="*/ 25 h 76"/>
                    <a:gd name="T34" fmla="*/ 13 w 67"/>
                    <a:gd name="T35" fmla="*/ 25 h 76"/>
                    <a:gd name="T36" fmla="*/ 18 w 67"/>
                    <a:gd name="T37" fmla="*/ 32 h 76"/>
                    <a:gd name="T38" fmla="*/ 30 w 67"/>
                    <a:gd name="T39" fmla="*/ 26 h 76"/>
                    <a:gd name="T40" fmla="*/ 35 w 67"/>
                    <a:gd name="T41" fmla="*/ 23 h 76"/>
                    <a:gd name="T42" fmla="*/ 36 w 67"/>
                    <a:gd name="T43" fmla="*/ 21 h 76"/>
                    <a:gd name="T44" fmla="*/ 35 w 67"/>
                    <a:gd name="T45" fmla="*/ 20 h 76"/>
                    <a:gd name="T46" fmla="*/ 32 w 67"/>
                    <a:gd name="T47" fmla="*/ 20 h 76"/>
                    <a:gd name="T48" fmla="*/ 22 w 67"/>
                    <a:gd name="T49" fmla="*/ 16 h 76"/>
                    <a:gd name="T50" fmla="*/ 23 w 67"/>
                    <a:gd name="T51" fmla="*/ 10 h 76"/>
                    <a:gd name="T52" fmla="*/ 26 w 67"/>
                    <a:gd name="T53" fmla="*/ 7 h 76"/>
                    <a:gd name="T54" fmla="*/ 27 w 67"/>
                    <a:gd name="T55" fmla="*/ 6 h 76"/>
                    <a:gd name="T56" fmla="*/ 37 w 67"/>
                    <a:gd name="T57" fmla="*/ 4 h 76"/>
                    <a:gd name="T58" fmla="*/ 40 w 67"/>
                    <a:gd name="T59" fmla="*/ 2 h 76"/>
                    <a:gd name="T60" fmla="*/ 43 w 67"/>
                    <a:gd name="T61" fmla="*/ 0 h 76"/>
                    <a:gd name="T62" fmla="*/ 46 w 67"/>
                    <a:gd name="T63" fmla="*/ 1 h 76"/>
                    <a:gd name="T64" fmla="*/ 60 w 67"/>
                    <a:gd name="T65" fmla="*/ 13 h 76"/>
                    <a:gd name="T66" fmla="*/ 67 w 67"/>
                    <a:gd name="T67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7" h="76">
                      <a:moveTo>
                        <a:pt x="67" y="4"/>
                      </a:moveTo>
                      <a:cubicBezTo>
                        <a:pt x="67" y="9"/>
                        <a:pt x="63" y="14"/>
                        <a:pt x="64" y="20"/>
                      </a:cubicBezTo>
                      <a:cubicBezTo>
                        <a:pt x="65" y="25"/>
                        <a:pt x="62" y="27"/>
                        <a:pt x="57" y="28"/>
                      </a:cubicBezTo>
                      <a:cubicBezTo>
                        <a:pt x="55" y="28"/>
                        <a:pt x="53" y="30"/>
                        <a:pt x="52" y="32"/>
                      </a:cubicBezTo>
                      <a:cubicBezTo>
                        <a:pt x="50" y="36"/>
                        <a:pt x="48" y="40"/>
                        <a:pt x="46" y="44"/>
                      </a:cubicBezTo>
                      <a:cubicBezTo>
                        <a:pt x="44" y="48"/>
                        <a:pt x="45" y="53"/>
                        <a:pt x="44" y="58"/>
                      </a:cubicBezTo>
                      <a:cubicBezTo>
                        <a:pt x="43" y="61"/>
                        <a:pt x="45" y="64"/>
                        <a:pt x="47" y="66"/>
                      </a:cubicBezTo>
                      <a:cubicBezTo>
                        <a:pt x="48" y="67"/>
                        <a:pt x="48" y="69"/>
                        <a:pt x="47" y="70"/>
                      </a:cubicBezTo>
                      <a:cubicBezTo>
                        <a:pt x="46" y="71"/>
                        <a:pt x="44" y="71"/>
                        <a:pt x="44" y="70"/>
                      </a:cubicBezTo>
                      <a:cubicBezTo>
                        <a:pt x="42" y="64"/>
                        <a:pt x="36" y="76"/>
                        <a:pt x="34" y="68"/>
                      </a:cubicBezTo>
                      <a:cubicBezTo>
                        <a:pt x="33" y="63"/>
                        <a:pt x="30" y="66"/>
                        <a:pt x="28" y="67"/>
                      </a:cubicBezTo>
                      <a:cubicBezTo>
                        <a:pt x="28" y="67"/>
                        <a:pt x="28" y="67"/>
                        <a:pt x="28" y="67"/>
                      </a:cubicBezTo>
                      <a:cubicBezTo>
                        <a:pt x="27" y="69"/>
                        <a:pt x="25" y="71"/>
                        <a:pt x="23" y="72"/>
                      </a:cubicBezTo>
                      <a:cubicBezTo>
                        <a:pt x="19" y="62"/>
                        <a:pt x="16" y="59"/>
                        <a:pt x="7" y="51"/>
                      </a:cubicBezTo>
                      <a:cubicBezTo>
                        <a:pt x="2" y="47"/>
                        <a:pt x="1" y="41"/>
                        <a:pt x="0" y="35"/>
                      </a:cubicBezTo>
                      <a:cubicBezTo>
                        <a:pt x="0" y="34"/>
                        <a:pt x="1" y="33"/>
                        <a:pt x="2" y="32"/>
                      </a:cubicBezTo>
                      <a:cubicBezTo>
                        <a:pt x="6" y="29"/>
                        <a:pt x="11" y="29"/>
                        <a:pt x="14" y="25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7" y="26"/>
                        <a:pt x="15" y="30"/>
                        <a:pt x="18" y="32"/>
                      </a:cubicBezTo>
                      <a:cubicBezTo>
                        <a:pt x="21" y="27"/>
                        <a:pt x="24" y="23"/>
                        <a:pt x="30" y="26"/>
                      </a:cubicBezTo>
                      <a:cubicBezTo>
                        <a:pt x="31" y="26"/>
                        <a:pt x="33" y="24"/>
                        <a:pt x="35" y="23"/>
                      </a:cubicBezTo>
                      <a:cubicBezTo>
                        <a:pt x="36" y="23"/>
                        <a:pt x="36" y="22"/>
                        <a:pt x="36" y="21"/>
                      </a:cubicBezTo>
                      <a:cubicBezTo>
                        <a:pt x="36" y="21"/>
                        <a:pt x="35" y="20"/>
                        <a:pt x="35" y="20"/>
                      </a:cubicBezTo>
                      <a:cubicBezTo>
                        <a:pt x="34" y="20"/>
                        <a:pt x="33" y="20"/>
                        <a:pt x="32" y="20"/>
                      </a:cubicBezTo>
                      <a:cubicBezTo>
                        <a:pt x="27" y="22"/>
                        <a:pt x="24" y="19"/>
                        <a:pt x="22" y="16"/>
                      </a:cubicBezTo>
                      <a:cubicBezTo>
                        <a:pt x="20" y="14"/>
                        <a:pt x="20" y="12"/>
                        <a:pt x="23" y="10"/>
                      </a:cubicBezTo>
                      <a:cubicBezTo>
                        <a:pt x="24" y="9"/>
                        <a:pt x="25" y="8"/>
                        <a:pt x="26" y="7"/>
                      </a:cubicBezTo>
                      <a:cubicBezTo>
                        <a:pt x="26" y="6"/>
                        <a:pt x="26" y="6"/>
                        <a:pt x="27" y="6"/>
                      </a:cubicBezTo>
                      <a:cubicBezTo>
                        <a:pt x="30" y="4"/>
                        <a:pt x="34" y="6"/>
                        <a:pt x="37" y="4"/>
                      </a:cubicBezTo>
                      <a:cubicBezTo>
                        <a:pt x="38" y="3"/>
                        <a:pt x="39" y="2"/>
                        <a:pt x="40" y="2"/>
                      </a:cubicBezTo>
                      <a:cubicBezTo>
                        <a:pt x="41" y="1"/>
                        <a:pt x="42" y="0"/>
                        <a:pt x="43" y="0"/>
                      </a:cubicBezTo>
                      <a:cubicBezTo>
                        <a:pt x="44" y="0"/>
                        <a:pt x="45" y="0"/>
                        <a:pt x="46" y="1"/>
                      </a:cubicBezTo>
                      <a:cubicBezTo>
                        <a:pt x="56" y="6"/>
                        <a:pt x="56" y="6"/>
                        <a:pt x="60" y="13"/>
                      </a:cubicBezTo>
                      <a:cubicBezTo>
                        <a:pt x="62" y="9"/>
                        <a:pt x="61" y="4"/>
                        <a:pt x="67" y="4"/>
                      </a:cubicBezTo>
                      <a:close/>
                    </a:path>
                  </a:pathLst>
                </a:custGeom>
                <a:solidFill>
                  <a:srgbClr val="7698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6" name="Freeform 157"/>
                <p:cNvSpPr/>
                <p:nvPr/>
              </p:nvSpPr>
              <p:spPr bwMode="auto">
                <a:xfrm>
                  <a:off x="6803" y="1958"/>
                  <a:ext cx="185" cy="135"/>
                </a:xfrm>
                <a:custGeom>
                  <a:avLst/>
                  <a:gdLst>
                    <a:gd name="T0" fmla="*/ 57 w 78"/>
                    <a:gd name="T1" fmla="*/ 22 h 57"/>
                    <a:gd name="T2" fmla="*/ 60 w 78"/>
                    <a:gd name="T3" fmla="*/ 24 h 57"/>
                    <a:gd name="T4" fmla="*/ 63 w 78"/>
                    <a:gd name="T5" fmla="*/ 23 h 57"/>
                    <a:gd name="T6" fmla="*/ 68 w 78"/>
                    <a:gd name="T7" fmla="*/ 20 h 57"/>
                    <a:gd name="T8" fmla="*/ 71 w 78"/>
                    <a:gd name="T9" fmla="*/ 20 h 57"/>
                    <a:gd name="T10" fmla="*/ 76 w 78"/>
                    <a:gd name="T11" fmla="*/ 20 h 57"/>
                    <a:gd name="T12" fmla="*/ 74 w 78"/>
                    <a:gd name="T13" fmla="*/ 26 h 57"/>
                    <a:gd name="T14" fmla="*/ 61 w 78"/>
                    <a:gd name="T15" fmla="*/ 33 h 57"/>
                    <a:gd name="T16" fmla="*/ 56 w 78"/>
                    <a:gd name="T17" fmla="*/ 36 h 57"/>
                    <a:gd name="T18" fmla="*/ 56 w 78"/>
                    <a:gd name="T19" fmla="*/ 37 h 57"/>
                    <a:gd name="T20" fmla="*/ 57 w 78"/>
                    <a:gd name="T21" fmla="*/ 39 h 57"/>
                    <a:gd name="T22" fmla="*/ 63 w 78"/>
                    <a:gd name="T23" fmla="*/ 38 h 57"/>
                    <a:gd name="T24" fmla="*/ 72 w 78"/>
                    <a:gd name="T25" fmla="*/ 44 h 57"/>
                    <a:gd name="T26" fmla="*/ 75 w 78"/>
                    <a:gd name="T27" fmla="*/ 55 h 57"/>
                    <a:gd name="T28" fmla="*/ 64 w 78"/>
                    <a:gd name="T29" fmla="*/ 49 h 57"/>
                    <a:gd name="T30" fmla="*/ 55 w 78"/>
                    <a:gd name="T31" fmla="*/ 42 h 57"/>
                    <a:gd name="T32" fmla="*/ 44 w 78"/>
                    <a:gd name="T33" fmla="*/ 44 h 57"/>
                    <a:gd name="T34" fmla="*/ 36 w 78"/>
                    <a:gd name="T35" fmla="*/ 37 h 57"/>
                    <a:gd name="T36" fmla="*/ 36 w 78"/>
                    <a:gd name="T37" fmla="*/ 34 h 57"/>
                    <a:gd name="T38" fmla="*/ 22 w 78"/>
                    <a:gd name="T39" fmla="*/ 40 h 57"/>
                    <a:gd name="T40" fmla="*/ 16 w 78"/>
                    <a:gd name="T41" fmla="*/ 43 h 57"/>
                    <a:gd name="T42" fmla="*/ 12 w 78"/>
                    <a:gd name="T43" fmla="*/ 28 h 57"/>
                    <a:gd name="T44" fmla="*/ 11 w 78"/>
                    <a:gd name="T45" fmla="*/ 14 h 57"/>
                    <a:gd name="T46" fmla="*/ 2 w 78"/>
                    <a:gd name="T47" fmla="*/ 9 h 57"/>
                    <a:gd name="T48" fmla="*/ 0 w 78"/>
                    <a:gd name="T49" fmla="*/ 8 h 57"/>
                    <a:gd name="T50" fmla="*/ 0 w 78"/>
                    <a:gd name="T51" fmla="*/ 6 h 57"/>
                    <a:gd name="T52" fmla="*/ 12 w 78"/>
                    <a:gd name="T53" fmla="*/ 6 h 57"/>
                    <a:gd name="T54" fmla="*/ 18 w 78"/>
                    <a:gd name="T55" fmla="*/ 4 h 57"/>
                    <a:gd name="T56" fmla="*/ 15 w 78"/>
                    <a:gd name="T57" fmla="*/ 23 h 57"/>
                    <a:gd name="T58" fmla="*/ 20 w 78"/>
                    <a:gd name="T59" fmla="*/ 28 h 57"/>
                    <a:gd name="T60" fmla="*/ 26 w 78"/>
                    <a:gd name="T61" fmla="*/ 25 h 57"/>
                    <a:gd name="T62" fmla="*/ 26 w 78"/>
                    <a:gd name="T63" fmla="*/ 20 h 57"/>
                    <a:gd name="T64" fmla="*/ 25 w 78"/>
                    <a:gd name="T65" fmla="*/ 19 h 57"/>
                    <a:gd name="T66" fmla="*/ 27 w 78"/>
                    <a:gd name="T67" fmla="*/ 14 h 57"/>
                    <a:gd name="T68" fmla="*/ 42 w 78"/>
                    <a:gd name="T69" fmla="*/ 16 h 57"/>
                    <a:gd name="T70" fmla="*/ 49 w 78"/>
                    <a:gd name="T71" fmla="*/ 21 h 57"/>
                    <a:gd name="T72" fmla="*/ 55 w 78"/>
                    <a:gd name="T73" fmla="*/ 29 h 57"/>
                    <a:gd name="T74" fmla="*/ 57 w 78"/>
                    <a:gd name="T75" fmla="*/ 22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8" h="57">
                      <a:moveTo>
                        <a:pt x="57" y="22"/>
                      </a:moveTo>
                      <a:cubicBezTo>
                        <a:pt x="58" y="22"/>
                        <a:pt x="59" y="23"/>
                        <a:pt x="60" y="24"/>
                      </a:cubicBezTo>
                      <a:cubicBezTo>
                        <a:pt x="61" y="26"/>
                        <a:pt x="63" y="26"/>
                        <a:pt x="63" y="23"/>
                      </a:cubicBezTo>
                      <a:cubicBezTo>
                        <a:pt x="63" y="19"/>
                        <a:pt x="64" y="17"/>
                        <a:pt x="68" y="20"/>
                      </a:cubicBezTo>
                      <a:cubicBezTo>
                        <a:pt x="68" y="21"/>
                        <a:pt x="70" y="21"/>
                        <a:pt x="71" y="20"/>
                      </a:cubicBezTo>
                      <a:cubicBezTo>
                        <a:pt x="73" y="19"/>
                        <a:pt x="74" y="16"/>
                        <a:pt x="76" y="20"/>
                      </a:cubicBezTo>
                      <a:cubicBezTo>
                        <a:pt x="78" y="23"/>
                        <a:pt x="75" y="24"/>
                        <a:pt x="74" y="26"/>
                      </a:cubicBezTo>
                      <a:cubicBezTo>
                        <a:pt x="71" y="31"/>
                        <a:pt x="66" y="31"/>
                        <a:pt x="61" y="33"/>
                      </a:cubicBezTo>
                      <a:cubicBezTo>
                        <a:pt x="60" y="34"/>
                        <a:pt x="58" y="35"/>
                        <a:pt x="56" y="36"/>
                      </a:cubicBezTo>
                      <a:cubicBezTo>
                        <a:pt x="56" y="36"/>
                        <a:pt x="56" y="37"/>
                        <a:pt x="56" y="37"/>
                      </a:cubicBezTo>
                      <a:cubicBezTo>
                        <a:pt x="56" y="38"/>
                        <a:pt x="57" y="39"/>
                        <a:pt x="57" y="39"/>
                      </a:cubicBezTo>
                      <a:cubicBezTo>
                        <a:pt x="59" y="39"/>
                        <a:pt x="61" y="39"/>
                        <a:pt x="63" y="38"/>
                      </a:cubicBezTo>
                      <a:cubicBezTo>
                        <a:pt x="68" y="38"/>
                        <a:pt x="70" y="39"/>
                        <a:pt x="72" y="44"/>
                      </a:cubicBezTo>
                      <a:cubicBezTo>
                        <a:pt x="73" y="48"/>
                        <a:pt x="74" y="51"/>
                        <a:pt x="75" y="55"/>
                      </a:cubicBezTo>
                      <a:cubicBezTo>
                        <a:pt x="70" y="54"/>
                        <a:pt x="65" y="57"/>
                        <a:pt x="64" y="49"/>
                      </a:cubicBezTo>
                      <a:cubicBezTo>
                        <a:pt x="63" y="45"/>
                        <a:pt x="59" y="43"/>
                        <a:pt x="55" y="42"/>
                      </a:cubicBezTo>
                      <a:cubicBezTo>
                        <a:pt x="51" y="41"/>
                        <a:pt x="48" y="40"/>
                        <a:pt x="44" y="44"/>
                      </a:cubicBezTo>
                      <a:cubicBezTo>
                        <a:pt x="40" y="47"/>
                        <a:pt x="35" y="43"/>
                        <a:pt x="36" y="37"/>
                      </a:cubicBezTo>
                      <a:cubicBezTo>
                        <a:pt x="36" y="36"/>
                        <a:pt x="36" y="35"/>
                        <a:pt x="36" y="34"/>
                      </a:cubicBezTo>
                      <a:cubicBezTo>
                        <a:pt x="30" y="35"/>
                        <a:pt x="26" y="36"/>
                        <a:pt x="22" y="40"/>
                      </a:cubicBezTo>
                      <a:cubicBezTo>
                        <a:pt x="21" y="42"/>
                        <a:pt x="18" y="43"/>
                        <a:pt x="16" y="43"/>
                      </a:cubicBezTo>
                      <a:cubicBezTo>
                        <a:pt x="11" y="38"/>
                        <a:pt x="10" y="34"/>
                        <a:pt x="12" y="28"/>
                      </a:cubicBezTo>
                      <a:cubicBezTo>
                        <a:pt x="12" y="23"/>
                        <a:pt x="13" y="18"/>
                        <a:pt x="11" y="14"/>
                      </a:cubicBezTo>
                      <a:cubicBezTo>
                        <a:pt x="9" y="10"/>
                        <a:pt x="7" y="7"/>
                        <a:pt x="2" y="9"/>
                      </a:cubicBezTo>
                      <a:cubicBezTo>
                        <a:pt x="2" y="9"/>
                        <a:pt x="1" y="8"/>
                        <a:pt x="0" y="8"/>
                      </a:cubicBezTo>
                      <a:cubicBezTo>
                        <a:pt x="0" y="7"/>
                        <a:pt x="0" y="6"/>
                        <a:pt x="0" y="6"/>
                      </a:cubicBezTo>
                      <a:cubicBezTo>
                        <a:pt x="5" y="0"/>
                        <a:pt x="7" y="0"/>
                        <a:pt x="12" y="6"/>
                      </a:cubicBezTo>
                      <a:cubicBezTo>
                        <a:pt x="16" y="10"/>
                        <a:pt x="16" y="4"/>
                        <a:pt x="18" y="4"/>
                      </a:cubicBezTo>
                      <a:cubicBezTo>
                        <a:pt x="17" y="10"/>
                        <a:pt x="16" y="17"/>
                        <a:pt x="15" y="23"/>
                      </a:cubicBezTo>
                      <a:cubicBezTo>
                        <a:pt x="15" y="26"/>
                        <a:pt x="17" y="28"/>
                        <a:pt x="20" y="28"/>
                      </a:cubicBezTo>
                      <a:cubicBezTo>
                        <a:pt x="22" y="28"/>
                        <a:pt x="25" y="28"/>
                        <a:pt x="26" y="25"/>
                      </a:cubicBezTo>
                      <a:cubicBezTo>
                        <a:pt x="28" y="23"/>
                        <a:pt x="27" y="22"/>
                        <a:pt x="26" y="20"/>
                      </a:cubicBezTo>
                      <a:cubicBezTo>
                        <a:pt x="25" y="20"/>
                        <a:pt x="25" y="19"/>
                        <a:pt x="25" y="19"/>
                      </a:cubicBezTo>
                      <a:cubicBezTo>
                        <a:pt x="23" y="16"/>
                        <a:pt x="25" y="13"/>
                        <a:pt x="27" y="14"/>
                      </a:cubicBezTo>
                      <a:cubicBezTo>
                        <a:pt x="32" y="15"/>
                        <a:pt x="37" y="15"/>
                        <a:pt x="42" y="16"/>
                      </a:cubicBezTo>
                      <a:cubicBezTo>
                        <a:pt x="45" y="17"/>
                        <a:pt x="47" y="19"/>
                        <a:pt x="49" y="21"/>
                      </a:cubicBezTo>
                      <a:cubicBezTo>
                        <a:pt x="51" y="24"/>
                        <a:pt x="51" y="28"/>
                        <a:pt x="55" y="29"/>
                      </a:cubicBezTo>
                      <a:cubicBezTo>
                        <a:pt x="58" y="27"/>
                        <a:pt x="57" y="24"/>
                        <a:pt x="57" y="22"/>
                      </a:cubicBezTo>
                      <a:close/>
                    </a:path>
                  </a:pathLst>
                </a:custGeom>
                <a:solidFill>
                  <a:srgbClr val="547B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7" name="Freeform 158"/>
                <p:cNvSpPr/>
                <p:nvPr/>
              </p:nvSpPr>
              <p:spPr bwMode="auto">
                <a:xfrm>
                  <a:off x="6706" y="2005"/>
                  <a:ext cx="149" cy="90"/>
                </a:xfrm>
                <a:custGeom>
                  <a:avLst/>
                  <a:gdLst>
                    <a:gd name="T0" fmla="*/ 53 w 63"/>
                    <a:gd name="T1" fmla="*/ 8 h 38"/>
                    <a:gd name="T2" fmla="*/ 57 w 63"/>
                    <a:gd name="T3" fmla="*/ 23 h 38"/>
                    <a:gd name="T4" fmla="*/ 63 w 63"/>
                    <a:gd name="T5" fmla="*/ 31 h 38"/>
                    <a:gd name="T6" fmla="*/ 38 w 63"/>
                    <a:gd name="T7" fmla="*/ 32 h 38"/>
                    <a:gd name="T8" fmla="*/ 37 w 63"/>
                    <a:gd name="T9" fmla="*/ 32 h 38"/>
                    <a:gd name="T10" fmla="*/ 36 w 63"/>
                    <a:gd name="T11" fmla="*/ 32 h 38"/>
                    <a:gd name="T12" fmla="*/ 32 w 63"/>
                    <a:gd name="T13" fmla="*/ 35 h 38"/>
                    <a:gd name="T14" fmla="*/ 32 w 63"/>
                    <a:gd name="T15" fmla="*/ 35 h 38"/>
                    <a:gd name="T16" fmla="*/ 17 w 63"/>
                    <a:gd name="T17" fmla="*/ 38 h 38"/>
                    <a:gd name="T18" fmla="*/ 18 w 63"/>
                    <a:gd name="T19" fmla="*/ 38 h 38"/>
                    <a:gd name="T20" fmla="*/ 3 w 63"/>
                    <a:gd name="T21" fmla="*/ 33 h 38"/>
                    <a:gd name="T22" fmla="*/ 7 w 63"/>
                    <a:gd name="T23" fmla="*/ 24 h 38"/>
                    <a:gd name="T24" fmla="*/ 17 w 63"/>
                    <a:gd name="T25" fmla="*/ 21 h 38"/>
                    <a:gd name="T26" fmla="*/ 21 w 63"/>
                    <a:gd name="T27" fmla="*/ 19 h 38"/>
                    <a:gd name="T28" fmla="*/ 25 w 63"/>
                    <a:gd name="T29" fmla="*/ 13 h 38"/>
                    <a:gd name="T30" fmla="*/ 32 w 63"/>
                    <a:gd name="T31" fmla="*/ 8 h 38"/>
                    <a:gd name="T32" fmla="*/ 39 w 63"/>
                    <a:gd name="T33" fmla="*/ 0 h 38"/>
                    <a:gd name="T34" fmla="*/ 53 w 63"/>
                    <a:gd name="T35" fmla="*/ 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3" h="38">
                      <a:moveTo>
                        <a:pt x="53" y="8"/>
                      </a:moveTo>
                      <a:cubicBezTo>
                        <a:pt x="56" y="12"/>
                        <a:pt x="56" y="18"/>
                        <a:pt x="57" y="23"/>
                      </a:cubicBezTo>
                      <a:cubicBezTo>
                        <a:pt x="58" y="26"/>
                        <a:pt x="62" y="26"/>
                        <a:pt x="63" y="31"/>
                      </a:cubicBezTo>
                      <a:cubicBezTo>
                        <a:pt x="55" y="34"/>
                        <a:pt x="46" y="31"/>
                        <a:pt x="38" y="32"/>
                      </a:cubicBezTo>
                      <a:cubicBezTo>
                        <a:pt x="37" y="32"/>
                        <a:pt x="37" y="32"/>
                        <a:pt x="37" y="32"/>
                      </a:cubicBezTo>
                      <a:cubicBezTo>
                        <a:pt x="36" y="32"/>
                        <a:pt x="36" y="32"/>
                        <a:pt x="36" y="32"/>
                      </a:cubicBezTo>
                      <a:cubicBezTo>
                        <a:pt x="34" y="33"/>
                        <a:pt x="33" y="34"/>
                        <a:pt x="32" y="35"/>
                      </a:cubicBezTo>
                      <a:cubicBezTo>
                        <a:pt x="32" y="35"/>
                        <a:pt x="32" y="35"/>
                        <a:pt x="32" y="35"/>
                      </a:cubicBezTo>
                      <a:cubicBezTo>
                        <a:pt x="28" y="37"/>
                        <a:pt x="22" y="34"/>
                        <a:pt x="17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2" y="36"/>
                        <a:pt x="7" y="35"/>
                        <a:pt x="3" y="33"/>
                      </a:cubicBezTo>
                      <a:cubicBezTo>
                        <a:pt x="0" y="28"/>
                        <a:pt x="5" y="27"/>
                        <a:pt x="7" y="24"/>
                      </a:cubicBezTo>
                      <a:cubicBezTo>
                        <a:pt x="10" y="18"/>
                        <a:pt x="10" y="18"/>
                        <a:pt x="17" y="21"/>
                      </a:cubicBezTo>
                      <a:cubicBezTo>
                        <a:pt x="19" y="22"/>
                        <a:pt x="21" y="23"/>
                        <a:pt x="21" y="19"/>
                      </a:cubicBezTo>
                      <a:cubicBezTo>
                        <a:pt x="21" y="17"/>
                        <a:pt x="22" y="15"/>
                        <a:pt x="25" y="13"/>
                      </a:cubicBezTo>
                      <a:cubicBezTo>
                        <a:pt x="27" y="12"/>
                        <a:pt x="30" y="10"/>
                        <a:pt x="32" y="8"/>
                      </a:cubicBezTo>
                      <a:cubicBezTo>
                        <a:pt x="35" y="6"/>
                        <a:pt x="35" y="0"/>
                        <a:pt x="39" y="0"/>
                      </a:cubicBezTo>
                      <a:cubicBezTo>
                        <a:pt x="45" y="1"/>
                        <a:pt x="50" y="4"/>
                        <a:pt x="53" y="8"/>
                      </a:cubicBezTo>
                      <a:close/>
                    </a:path>
                  </a:pathLst>
                </a:custGeom>
                <a:solidFill>
                  <a:srgbClr val="1727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8" name="Freeform 159"/>
                <p:cNvSpPr/>
                <p:nvPr/>
              </p:nvSpPr>
              <p:spPr bwMode="auto">
                <a:xfrm>
                  <a:off x="6879" y="2086"/>
                  <a:ext cx="38" cy="61"/>
                </a:xfrm>
                <a:custGeom>
                  <a:avLst/>
                  <a:gdLst>
                    <a:gd name="T0" fmla="*/ 16 w 16"/>
                    <a:gd name="T1" fmla="*/ 19 h 26"/>
                    <a:gd name="T2" fmla="*/ 11 w 16"/>
                    <a:gd name="T3" fmla="*/ 23 h 26"/>
                    <a:gd name="T4" fmla="*/ 2 w 16"/>
                    <a:gd name="T5" fmla="*/ 0 h 26"/>
                    <a:gd name="T6" fmla="*/ 10 w 16"/>
                    <a:gd name="T7" fmla="*/ 13 h 26"/>
                    <a:gd name="T8" fmla="*/ 16 w 16"/>
                    <a:gd name="T9" fmla="*/ 19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26">
                      <a:moveTo>
                        <a:pt x="16" y="19"/>
                      </a:moveTo>
                      <a:cubicBezTo>
                        <a:pt x="16" y="22"/>
                        <a:pt x="15" y="26"/>
                        <a:pt x="11" y="23"/>
                      </a:cubicBezTo>
                      <a:cubicBezTo>
                        <a:pt x="1" y="16"/>
                        <a:pt x="0" y="20"/>
                        <a:pt x="2" y="0"/>
                      </a:cubicBezTo>
                      <a:cubicBezTo>
                        <a:pt x="7" y="4"/>
                        <a:pt x="10" y="8"/>
                        <a:pt x="10" y="13"/>
                      </a:cubicBezTo>
                      <a:cubicBezTo>
                        <a:pt x="11" y="17"/>
                        <a:pt x="13" y="18"/>
                        <a:pt x="16" y="19"/>
                      </a:cubicBezTo>
                      <a:close/>
                    </a:path>
                  </a:pathLst>
                </a:custGeom>
                <a:solidFill>
                  <a:srgbClr val="527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9" name="Freeform 160"/>
                <p:cNvSpPr/>
                <p:nvPr/>
              </p:nvSpPr>
              <p:spPr bwMode="auto">
                <a:xfrm>
                  <a:off x="7017" y="2323"/>
                  <a:ext cx="49" cy="28"/>
                </a:xfrm>
                <a:custGeom>
                  <a:avLst/>
                  <a:gdLst>
                    <a:gd name="T0" fmla="*/ 12 w 21"/>
                    <a:gd name="T1" fmla="*/ 11 h 12"/>
                    <a:gd name="T2" fmla="*/ 6 w 21"/>
                    <a:gd name="T3" fmla="*/ 12 h 12"/>
                    <a:gd name="T4" fmla="*/ 6 w 21"/>
                    <a:gd name="T5" fmla="*/ 12 h 12"/>
                    <a:gd name="T6" fmla="*/ 0 w 21"/>
                    <a:gd name="T7" fmla="*/ 0 h 12"/>
                    <a:gd name="T8" fmla="*/ 21 w 21"/>
                    <a:gd name="T9" fmla="*/ 3 h 12"/>
                    <a:gd name="T10" fmla="*/ 12 w 21"/>
                    <a:gd name="T11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" h="12">
                      <a:moveTo>
                        <a:pt x="12" y="11"/>
                      </a:moveTo>
                      <a:cubicBezTo>
                        <a:pt x="10" y="11"/>
                        <a:pt x="8" y="11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4" y="8"/>
                        <a:pt x="2" y="4"/>
                        <a:pt x="0" y="0"/>
                      </a:cubicBezTo>
                      <a:cubicBezTo>
                        <a:pt x="7" y="1"/>
                        <a:pt x="14" y="3"/>
                        <a:pt x="21" y="3"/>
                      </a:cubicBezTo>
                      <a:cubicBezTo>
                        <a:pt x="19" y="6"/>
                        <a:pt x="14" y="7"/>
                        <a:pt x="12" y="11"/>
                      </a:cubicBezTo>
                      <a:close/>
                    </a:path>
                  </a:pathLst>
                </a:custGeom>
                <a:solidFill>
                  <a:srgbClr val="527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0" name="Freeform 161"/>
                <p:cNvSpPr/>
                <p:nvPr/>
              </p:nvSpPr>
              <p:spPr bwMode="auto">
                <a:xfrm>
                  <a:off x="6903" y="2078"/>
                  <a:ext cx="14" cy="15"/>
                </a:xfrm>
                <a:custGeom>
                  <a:avLst/>
                  <a:gdLst>
                    <a:gd name="T0" fmla="*/ 3 w 6"/>
                    <a:gd name="T1" fmla="*/ 6 h 6"/>
                    <a:gd name="T2" fmla="*/ 1 w 6"/>
                    <a:gd name="T3" fmla="*/ 1 h 6"/>
                    <a:gd name="T4" fmla="*/ 3 w 6"/>
                    <a:gd name="T5" fmla="*/ 0 h 6"/>
                    <a:gd name="T6" fmla="*/ 5 w 6"/>
                    <a:gd name="T7" fmla="*/ 5 h 6"/>
                    <a:gd name="T8" fmla="*/ 3 w 6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3" y="6"/>
                      </a:moveTo>
                      <a:cubicBezTo>
                        <a:pt x="0" y="5"/>
                        <a:pt x="0" y="3"/>
                        <a:pt x="1" y="1"/>
                      </a:cubicBez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5" y="1"/>
                        <a:pt x="6" y="3"/>
                        <a:pt x="5" y="5"/>
                      </a:cubicBezTo>
                      <a:cubicBezTo>
                        <a:pt x="5" y="5"/>
                        <a:pt x="3" y="6"/>
                        <a:pt x="3" y="6"/>
                      </a:cubicBezTo>
                      <a:close/>
                    </a:path>
                  </a:pathLst>
                </a:custGeom>
                <a:solidFill>
                  <a:srgbClr val="527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1" name="Freeform 162"/>
                <p:cNvSpPr/>
                <p:nvPr/>
              </p:nvSpPr>
              <p:spPr bwMode="auto">
                <a:xfrm>
                  <a:off x="6917" y="2128"/>
                  <a:ext cx="2" cy="3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527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2" name="Freeform 163"/>
                <p:cNvSpPr/>
                <p:nvPr/>
              </p:nvSpPr>
              <p:spPr bwMode="auto">
                <a:xfrm>
                  <a:off x="7223" y="2529"/>
                  <a:ext cx="80" cy="69"/>
                </a:xfrm>
                <a:custGeom>
                  <a:avLst/>
                  <a:gdLst>
                    <a:gd name="T0" fmla="*/ 0 w 34"/>
                    <a:gd name="T1" fmla="*/ 8 h 29"/>
                    <a:gd name="T2" fmla="*/ 9 w 34"/>
                    <a:gd name="T3" fmla="*/ 0 h 29"/>
                    <a:gd name="T4" fmla="*/ 25 w 34"/>
                    <a:gd name="T5" fmla="*/ 19 h 29"/>
                    <a:gd name="T6" fmla="*/ 32 w 34"/>
                    <a:gd name="T7" fmla="*/ 24 h 29"/>
                    <a:gd name="T8" fmla="*/ 33 w 34"/>
                    <a:gd name="T9" fmla="*/ 28 h 29"/>
                    <a:gd name="T10" fmla="*/ 29 w 34"/>
                    <a:gd name="T11" fmla="*/ 29 h 29"/>
                    <a:gd name="T12" fmla="*/ 6 w 34"/>
                    <a:gd name="T13" fmla="*/ 13 h 29"/>
                    <a:gd name="T14" fmla="*/ 0 w 34"/>
                    <a:gd name="T15" fmla="*/ 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4" h="29">
                      <a:moveTo>
                        <a:pt x="0" y="8"/>
                      </a:moveTo>
                      <a:cubicBezTo>
                        <a:pt x="3" y="5"/>
                        <a:pt x="5" y="1"/>
                        <a:pt x="9" y="0"/>
                      </a:cubicBezTo>
                      <a:cubicBezTo>
                        <a:pt x="11" y="9"/>
                        <a:pt x="19" y="13"/>
                        <a:pt x="25" y="19"/>
                      </a:cubicBezTo>
                      <a:cubicBezTo>
                        <a:pt x="27" y="21"/>
                        <a:pt x="30" y="22"/>
                        <a:pt x="32" y="24"/>
                      </a:cubicBezTo>
                      <a:cubicBezTo>
                        <a:pt x="33" y="25"/>
                        <a:pt x="34" y="27"/>
                        <a:pt x="33" y="28"/>
                      </a:cubicBezTo>
                      <a:cubicBezTo>
                        <a:pt x="33" y="29"/>
                        <a:pt x="30" y="29"/>
                        <a:pt x="29" y="29"/>
                      </a:cubicBezTo>
                      <a:cubicBezTo>
                        <a:pt x="21" y="23"/>
                        <a:pt x="14" y="18"/>
                        <a:pt x="6" y="13"/>
                      </a:cubicBezTo>
                      <a:cubicBezTo>
                        <a:pt x="4" y="11"/>
                        <a:pt x="2" y="10"/>
                        <a:pt x="0" y="8"/>
                      </a:cubicBezTo>
                      <a:close/>
                    </a:path>
                  </a:pathLst>
                </a:custGeom>
                <a:solidFill>
                  <a:srgbClr val="DCDD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3" name="Freeform 164"/>
                <p:cNvSpPr/>
                <p:nvPr/>
              </p:nvSpPr>
              <p:spPr bwMode="auto">
                <a:xfrm>
                  <a:off x="7145" y="2634"/>
                  <a:ext cx="7" cy="7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1" y="3"/>
                        <a:pt x="0" y="2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D2D2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4" name="Freeform 165"/>
                <p:cNvSpPr/>
                <p:nvPr/>
              </p:nvSpPr>
              <p:spPr bwMode="auto">
                <a:xfrm>
                  <a:off x="7152" y="2622"/>
                  <a:ext cx="7" cy="4"/>
                </a:xfrm>
                <a:custGeom>
                  <a:avLst/>
                  <a:gdLst>
                    <a:gd name="T0" fmla="*/ 0 w 3"/>
                    <a:gd name="T1" fmla="*/ 2 h 2"/>
                    <a:gd name="T2" fmla="*/ 3 w 3"/>
                    <a:gd name="T3" fmla="*/ 0 h 2"/>
                    <a:gd name="T4" fmla="*/ 0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cubicBezTo>
                        <a:pt x="0" y="1"/>
                        <a:pt x="2" y="0"/>
                        <a:pt x="3" y="0"/>
                      </a:cubicBezTo>
                      <a:cubicBezTo>
                        <a:pt x="2" y="1"/>
                        <a:pt x="1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D2D2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5" name="Freeform 166"/>
                <p:cNvSpPr/>
                <p:nvPr/>
              </p:nvSpPr>
              <p:spPr bwMode="auto">
                <a:xfrm>
                  <a:off x="7137" y="2629"/>
                  <a:ext cx="8" cy="5"/>
                </a:xfrm>
                <a:custGeom>
                  <a:avLst/>
                  <a:gdLst>
                    <a:gd name="T0" fmla="*/ 3 w 3"/>
                    <a:gd name="T1" fmla="*/ 2 h 2"/>
                    <a:gd name="T2" fmla="*/ 3 w 3"/>
                    <a:gd name="T3" fmla="*/ 0 h 2"/>
                    <a:gd name="T4" fmla="*/ 3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3" y="1"/>
                        <a:pt x="3" y="1"/>
                        <a:pt x="3" y="2"/>
                      </a:cubicBezTo>
                      <a:close/>
                    </a:path>
                  </a:pathLst>
                </a:custGeom>
                <a:solidFill>
                  <a:srgbClr val="D2D2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6" name="Freeform 167"/>
                <p:cNvSpPr/>
                <p:nvPr/>
              </p:nvSpPr>
              <p:spPr bwMode="auto">
                <a:xfrm>
                  <a:off x="7249" y="2522"/>
                  <a:ext cx="9" cy="5"/>
                </a:xfrm>
                <a:custGeom>
                  <a:avLst/>
                  <a:gdLst>
                    <a:gd name="T0" fmla="*/ 0 w 4"/>
                    <a:gd name="T1" fmla="*/ 2 h 2"/>
                    <a:gd name="T2" fmla="*/ 4 w 4"/>
                    <a:gd name="T3" fmla="*/ 0 h 2"/>
                    <a:gd name="T4" fmla="*/ 0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cubicBezTo>
                        <a:pt x="2" y="1"/>
                        <a:pt x="3" y="1"/>
                        <a:pt x="4" y="0"/>
                      </a:cubicBezTo>
                      <a:cubicBezTo>
                        <a:pt x="3" y="1"/>
                        <a:pt x="2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DCDD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7" name="Freeform 168"/>
                <p:cNvSpPr/>
                <p:nvPr/>
              </p:nvSpPr>
              <p:spPr bwMode="auto">
                <a:xfrm>
                  <a:off x="7024" y="2477"/>
                  <a:ext cx="7" cy="14"/>
                </a:xfrm>
                <a:custGeom>
                  <a:avLst/>
                  <a:gdLst>
                    <a:gd name="T0" fmla="*/ 0 w 3"/>
                    <a:gd name="T1" fmla="*/ 6 h 6"/>
                    <a:gd name="T2" fmla="*/ 2 w 3"/>
                    <a:gd name="T3" fmla="*/ 0 h 6"/>
                    <a:gd name="T4" fmla="*/ 0 w 3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6">
                      <a:moveTo>
                        <a:pt x="0" y="6"/>
                      </a:moveTo>
                      <a:cubicBezTo>
                        <a:pt x="0" y="4"/>
                        <a:pt x="0" y="2"/>
                        <a:pt x="2" y="0"/>
                      </a:cubicBezTo>
                      <a:cubicBezTo>
                        <a:pt x="3" y="3"/>
                        <a:pt x="3" y="5"/>
                        <a:pt x="0" y="6"/>
                      </a:cubicBezTo>
                      <a:close/>
                    </a:path>
                  </a:pathLst>
                </a:custGeom>
                <a:solidFill>
                  <a:srgbClr val="919F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8" name="Freeform 169"/>
                <p:cNvSpPr/>
                <p:nvPr/>
              </p:nvSpPr>
              <p:spPr bwMode="auto">
                <a:xfrm>
                  <a:off x="6651" y="2859"/>
                  <a:ext cx="264" cy="164"/>
                </a:xfrm>
                <a:custGeom>
                  <a:avLst/>
                  <a:gdLst>
                    <a:gd name="T0" fmla="*/ 111 w 111"/>
                    <a:gd name="T1" fmla="*/ 37 h 69"/>
                    <a:gd name="T2" fmla="*/ 90 w 111"/>
                    <a:gd name="T3" fmla="*/ 46 h 69"/>
                    <a:gd name="T4" fmla="*/ 60 w 111"/>
                    <a:gd name="T5" fmla="*/ 49 h 69"/>
                    <a:gd name="T6" fmla="*/ 55 w 111"/>
                    <a:gd name="T7" fmla="*/ 51 h 69"/>
                    <a:gd name="T8" fmla="*/ 40 w 111"/>
                    <a:gd name="T9" fmla="*/ 61 h 69"/>
                    <a:gd name="T10" fmla="*/ 20 w 111"/>
                    <a:gd name="T11" fmla="*/ 69 h 69"/>
                    <a:gd name="T12" fmla="*/ 4 w 111"/>
                    <a:gd name="T13" fmla="*/ 53 h 69"/>
                    <a:gd name="T14" fmla="*/ 1 w 111"/>
                    <a:gd name="T15" fmla="*/ 42 h 69"/>
                    <a:gd name="T16" fmla="*/ 2 w 111"/>
                    <a:gd name="T17" fmla="*/ 41 h 69"/>
                    <a:gd name="T18" fmla="*/ 4 w 111"/>
                    <a:gd name="T19" fmla="*/ 38 h 69"/>
                    <a:gd name="T20" fmla="*/ 5 w 111"/>
                    <a:gd name="T21" fmla="*/ 36 h 69"/>
                    <a:gd name="T22" fmla="*/ 8 w 111"/>
                    <a:gd name="T23" fmla="*/ 34 h 69"/>
                    <a:gd name="T24" fmla="*/ 9 w 111"/>
                    <a:gd name="T25" fmla="*/ 32 h 69"/>
                    <a:gd name="T26" fmla="*/ 10 w 111"/>
                    <a:gd name="T27" fmla="*/ 31 h 69"/>
                    <a:gd name="T28" fmla="*/ 51 w 111"/>
                    <a:gd name="T29" fmla="*/ 22 h 69"/>
                    <a:gd name="T30" fmla="*/ 58 w 111"/>
                    <a:gd name="T31" fmla="*/ 24 h 69"/>
                    <a:gd name="T32" fmla="*/ 51 w 111"/>
                    <a:gd name="T33" fmla="*/ 7 h 69"/>
                    <a:gd name="T34" fmla="*/ 53 w 111"/>
                    <a:gd name="T35" fmla="*/ 2 h 69"/>
                    <a:gd name="T36" fmla="*/ 55 w 111"/>
                    <a:gd name="T37" fmla="*/ 1 h 69"/>
                    <a:gd name="T38" fmla="*/ 84 w 111"/>
                    <a:gd name="T39" fmla="*/ 8 h 69"/>
                    <a:gd name="T40" fmla="*/ 89 w 111"/>
                    <a:gd name="T41" fmla="*/ 13 h 69"/>
                    <a:gd name="T42" fmla="*/ 89 w 111"/>
                    <a:gd name="T43" fmla="*/ 18 h 69"/>
                    <a:gd name="T44" fmla="*/ 74 w 111"/>
                    <a:gd name="T45" fmla="*/ 27 h 69"/>
                    <a:gd name="T46" fmla="*/ 72 w 111"/>
                    <a:gd name="T47" fmla="*/ 31 h 69"/>
                    <a:gd name="T48" fmla="*/ 75 w 111"/>
                    <a:gd name="T49" fmla="*/ 33 h 69"/>
                    <a:gd name="T50" fmla="*/ 91 w 111"/>
                    <a:gd name="T51" fmla="*/ 34 h 69"/>
                    <a:gd name="T52" fmla="*/ 111 w 111"/>
                    <a:gd name="T53" fmla="*/ 37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11" h="69">
                      <a:moveTo>
                        <a:pt x="111" y="37"/>
                      </a:moveTo>
                      <a:cubicBezTo>
                        <a:pt x="105" y="43"/>
                        <a:pt x="98" y="46"/>
                        <a:pt x="90" y="46"/>
                      </a:cubicBezTo>
                      <a:cubicBezTo>
                        <a:pt x="80" y="45"/>
                        <a:pt x="70" y="49"/>
                        <a:pt x="60" y="49"/>
                      </a:cubicBezTo>
                      <a:cubicBezTo>
                        <a:pt x="59" y="49"/>
                        <a:pt x="56" y="50"/>
                        <a:pt x="55" y="51"/>
                      </a:cubicBezTo>
                      <a:cubicBezTo>
                        <a:pt x="51" y="55"/>
                        <a:pt x="46" y="59"/>
                        <a:pt x="40" y="61"/>
                      </a:cubicBezTo>
                      <a:cubicBezTo>
                        <a:pt x="33" y="64"/>
                        <a:pt x="26" y="66"/>
                        <a:pt x="20" y="69"/>
                      </a:cubicBezTo>
                      <a:cubicBezTo>
                        <a:pt x="13" y="65"/>
                        <a:pt x="10" y="57"/>
                        <a:pt x="4" y="53"/>
                      </a:cubicBezTo>
                      <a:cubicBezTo>
                        <a:pt x="0" y="51"/>
                        <a:pt x="2" y="46"/>
                        <a:pt x="1" y="42"/>
                      </a:cubicBezTo>
                      <a:cubicBezTo>
                        <a:pt x="1" y="42"/>
                        <a:pt x="1" y="41"/>
                        <a:pt x="2" y="41"/>
                      </a:cubicBezTo>
                      <a:cubicBezTo>
                        <a:pt x="2" y="40"/>
                        <a:pt x="3" y="39"/>
                        <a:pt x="4" y="38"/>
                      </a:cubicBezTo>
                      <a:cubicBezTo>
                        <a:pt x="4" y="37"/>
                        <a:pt x="5" y="37"/>
                        <a:pt x="5" y="36"/>
                      </a:cubicBezTo>
                      <a:cubicBezTo>
                        <a:pt x="6" y="35"/>
                        <a:pt x="7" y="35"/>
                        <a:pt x="8" y="34"/>
                      </a:cubicBezTo>
                      <a:cubicBezTo>
                        <a:pt x="8" y="33"/>
                        <a:pt x="9" y="33"/>
                        <a:pt x="9" y="32"/>
                      </a:cubicBezTo>
                      <a:cubicBezTo>
                        <a:pt x="11" y="31"/>
                        <a:pt x="10" y="33"/>
                        <a:pt x="10" y="31"/>
                      </a:cubicBezTo>
                      <a:cubicBezTo>
                        <a:pt x="19" y="9"/>
                        <a:pt x="36" y="18"/>
                        <a:pt x="51" y="22"/>
                      </a:cubicBezTo>
                      <a:cubicBezTo>
                        <a:pt x="53" y="22"/>
                        <a:pt x="55" y="24"/>
                        <a:pt x="58" y="24"/>
                      </a:cubicBezTo>
                      <a:cubicBezTo>
                        <a:pt x="56" y="18"/>
                        <a:pt x="51" y="14"/>
                        <a:pt x="51" y="7"/>
                      </a:cubicBezTo>
                      <a:cubicBezTo>
                        <a:pt x="51" y="5"/>
                        <a:pt x="52" y="3"/>
                        <a:pt x="53" y="2"/>
                      </a:cubicBezTo>
                      <a:cubicBezTo>
                        <a:pt x="54" y="1"/>
                        <a:pt x="55" y="1"/>
                        <a:pt x="55" y="1"/>
                      </a:cubicBezTo>
                      <a:cubicBezTo>
                        <a:pt x="66" y="0"/>
                        <a:pt x="74" y="5"/>
                        <a:pt x="84" y="8"/>
                      </a:cubicBezTo>
                      <a:cubicBezTo>
                        <a:pt x="86" y="9"/>
                        <a:pt x="88" y="11"/>
                        <a:pt x="89" y="13"/>
                      </a:cubicBezTo>
                      <a:cubicBezTo>
                        <a:pt x="91" y="15"/>
                        <a:pt x="90" y="17"/>
                        <a:pt x="89" y="18"/>
                      </a:cubicBezTo>
                      <a:cubicBezTo>
                        <a:pt x="84" y="22"/>
                        <a:pt x="79" y="25"/>
                        <a:pt x="74" y="27"/>
                      </a:cubicBezTo>
                      <a:cubicBezTo>
                        <a:pt x="73" y="28"/>
                        <a:pt x="72" y="30"/>
                        <a:pt x="72" y="31"/>
                      </a:cubicBezTo>
                      <a:cubicBezTo>
                        <a:pt x="72" y="32"/>
                        <a:pt x="74" y="33"/>
                        <a:pt x="75" y="33"/>
                      </a:cubicBezTo>
                      <a:cubicBezTo>
                        <a:pt x="80" y="34"/>
                        <a:pt x="86" y="34"/>
                        <a:pt x="91" y="34"/>
                      </a:cubicBezTo>
                      <a:cubicBezTo>
                        <a:pt x="98" y="34"/>
                        <a:pt x="105" y="35"/>
                        <a:pt x="111" y="37"/>
                      </a:cubicBezTo>
                      <a:close/>
                    </a:path>
                  </a:pathLst>
                </a:custGeom>
                <a:solidFill>
                  <a:srgbClr val="E8E9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9" name="Freeform 170"/>
                <p:cNvSpPr/>
                <p:nvPr/>
              </p:nvSpPr>
              <p:spPr bwMode="auto">
                <a:xfrm>
                  <a:off x="6628" y="2771"/>
                  <a:ext cx="325" cy="176"/>
                </a:xfrm>
                <a:custGeom>
                  <a:avLst/>
                  <a:gdLst>
                    <a:gd name="T0" fmla="*/ 62 w 137"/>
                    <a:gd name="T1" fmla="*/ 44 h 74"/>
                    <a:gd name="T2" fmla="*/ 74 w 137"/>
                    <a:gd name="T3" fmla="*/ 66 h 74"/>
                    <a:gd name="T4" fmla="*/ 72 w 137"/>
                    <a:gd name="T5" fmla="*/ 70 h 74"/>
                    <a:gd name="T6" fmla="*/ 69 w 137"/>
                    <a:gd name="T7" fmla="*/ 69 h 74"/>
                    <a:gd name="T8" fmla="*/ 50 w 137"/>
                    <a:gd name="T9" fmla="*/ 60 h 74"/>
                    <a:gd name="T10" fmla="*/ 30 w 137"/>
                    <a:gd name="T11" fmla="*/ 56 h 74"/>
                    <a:gd name="T12" fmla="*/ 32 w 137"/>
                    <a:gd name="T13" fmla="*/ 64 h 74"/>
                    <a:gd name="T14" fmla="*/ 17 w 137"/>
                    <a:gd name="T15" fmla="*/ 74 h 74"/>
                    <a:gd name="T16" fmla="*/ 7 w 137"/>
                    <a:gd name="T17" fmla="*/ 65 h 74"/>
                    <a:gd name="T18" fmla="*/ 2 w 137"/>
                    <a:gd name="T19" fmla="*/ 56 h 74"/>
                    <a:gd name="T20" fmla="*/ 2 w 137"/>
                    <a:gd name="T21" fmla="*/ 51 h 74"/>
                    <a:gd name="T22" fmla="*/ 2 w 137"/>
                    <a:gd name="T23" fmla="*/ 47 h 74"/>
                    <a:gd name="T24" fmla="*/ 5 w 137"/>
                    <a:gd name="T25" fmla="*/ 44 h 74"/>
                    <a:gd name="T26" fmla="*/ 10 w 137"/>
                    <a:gd name="T27" fmla="*/ 42 h 74"/>
                    <a:gd name="T28" fmla="*/ 14 w 137"/>
                    <a:gd name="T29" fmla="*/ 40 h 74"/>
                    <a:gd name="T30" fmla="*/ 39 w 137"/>
                    <a:gd name="T31" fmla="*/ 34 h 74"/>
                    <a:gd name="T32" fmla="*/ 34 w 137"/>
                    <a:gd name="T33" fmla="*/ 28 h 74"/>
                    <a:gd name="T34" fmla="*/ 62 w 137"/>
                    <a:gd name="T35" fmla="*/ 19 h 74"/>
                    <a:gd name="T36" fmla="*/ 56 w 137"/>
                    <a:gd name="T37" fmla="*/ 7 h 74"/>
                    <a:gd name="T38" fmla="*/ 70 w 137"/>
                    <a:gd name="T39" fmla="*/ 6 h 74"/>
                    <a:gd name="T40" fmla="*/ 97 w 137"/>
                    <a:gd name="T41" fmla="*/ 17 h 74"/>
                    <a:gd name="T42" fmla="*/ 101 w 137"/>
                    <a:gd name="T43" fmla="*/ 17 h 74"/>
                    <a:gd name="T44" fmla="*/ 104 w 137"/>
                    <a:gd name="T45" fmla="*/ 17 h 74"/>
                    <a:gd name="T46" fmla="*/ 107 w 137"/>
                    <a:gd name="T47" fmla="*/ 20 h 74"/>
                    <a:gd name="T48" fmla="*/ 107 w 137"/>
                    <a:gd name="T49" fmla="*/ 20 h 74"/>
                    <a:gd name="T50" fmla="*/ 110 w 137"/>
                    <a:gd name="T51" fmla="*/ 23 h 74"/>
                    <a:gd name="T52" fmla="*/ 113 w 137"/>
                    <a:gd name="T53" fmla="*/ 23 h 74"/>
                    <a:gd name="T54" fmla="*/ 116 w 137"/>
                    <a:gd name="T55" fmla="*/ 26 h 74"/>
                    <a:gd name="T56" fmla="*/ 129 w 137"/>
                    <a:gd name="T57" fmla="*/ 35 h 74"/>
                    <a:gd name="T58" fmla="*/ 134 w 137"/>
                    <a:gd name="T59" fmla="*/ 38 h 74"/>
                    <a:gd name="T60" fmla="*/ 134 w 137"/>
                    <a:gd name="T61" fmla="*/ 38 h 74"/>
                    <a:gd name="T62" fmla="*/ 134 w 137"/>
                    <a:gd name="T63" fmla="*/ 44 h 74"/>
                    <a:gd name="T64" fmla="*/ 124 w 137"/>
                    <a:gd name="T65" fmla="*/ 46 h 74"/>
                    <a:gd name="T66" fmla="*/ 112 w 137"/>
                    <a:gd name="T67" fmla="*/ 41 h 74"/>
                    <a:gd name="T68" fmla="*/ 105 w 137"/>
                    <a:gd name="T69" fmla="*/ 38 h 74"/>
                    <a:gd name="T70" fmla="*/ 88 w 137"/>
                    <a:gd name="T71" fmla="*/ 30 h 74"/>
                    <a:gd name="T72" fmla="*/ 83 w 137"/>
                    <a:gd name="T73" fmla="*/ 28 h 74"/>
                    <a:gd name="T74" fmla="*/ 65 w 137"/>
                    <a:gd name="T75" fmla="*/ 38 h 74"/>
                    <a:gd name="T76" fmla="*/ 65 w 137"/>
                    <a:gd name="T77" fmla="*/ 38 h 74"/>
                    <a:gd name="T78" fmla="*/ 58 w 137"/>
                    <a:gd name="T79" fmla="*/ 36 h 74"/>
                    <a:gd name="T80" fmla="*/ 62 w 137"/>
                    <a:gd name="T81" fmla="*/ 4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37" h="74">
                      <a:moveTo>
                        <a:pt x="62" y="44"/>
                      </a:moveTo>
                      <a:cubicBezTo>
                        <a:pt x="67" y="51"/>
                        <a:pt x="73" y="57"/>
                        <a:pt x="74" y="66"/>
                      </a:cubicBezTo>
                      <a:cubicBezTo>
                        <a:pt x="74" y="67"/>
                        <a:pt x="73" y="69"/>
                        <a:pt x="72" y="70"/>
                      </a:cubicBezTo>
                      <a:cubicBezTo>
                        <a:pt x="72" y="70"/>
                        <a:pt x="70" y="70"/>
                        <a:pt x="69" y="69"/>
                      </a:cubicBezTo>
                      <a:cubicBezTo>
                        <a:pt x="65" y="62"/>
                        <a:pt x="57" y="62"/>
                        <a:pt x="50" y="60"/>
                      </a:cubicBezTo>
                      <a:cubicBezTo>
                        <a:pt x="44" y="58"/>
                        <a:pt x="37" y="57"/>
                        <a:pt x="30" y="56"/>
                      </a:cubicBezTo>
                      <a:cubicBezTo>
                        <a:pt x="29" y="59"/>
                        <a:pt x="37" y="59"/>
                        <a:pt x="32" y="64"/>
                      </a:cubicBezTo>
                      <a:cubicBezTo>
                        <a:pt x="28" y="68"/>
                        <a:pt x="23" y="72"/>
                        <a:pt x="17" y="74"/>
                      </a:cubicBezTo>
                      <a:cubicBezTo>
                        <a:pt x="14" y="70"/>
                        <a:pt x="12" y="66"/>
                        <a:pt x="7" y="65"/>
                      </a:cubicBezTo>
                      <a:cubicBezTo>
                        <a:pt x="2" y="63"/>
                        <a:pt x="0" y="60"/>
                        <a:pt x="2" y="56"/>
                      </a:cubicBezTo>
                      <a:cubicBezTo>
                        <a:pt x="2" y="54"/>
                        <a:pt x="2" y="52"/>
                        <a:pt x="2" y="51"/>
                      </a:cubicBezTo>
                      <a:cubicBezTo>
                        <a:pt x="1" y="49"/>
                        <a:pt x="1" y="48"/>
                        <a:pt x="2" y="47"/>
                      </a:cubicBezTo>
                      <a:cubicBezTo>
                        <a:pt x="3" y="46"/>
                        <a:pt x="4" y="45"/>
                        <a:pt x="5" y="44"/>
                      </a:cubicBezTo>
                      <a:cubicBezTo>
                        <a:pt x="6" y="43"/>
                        <a:pt x="8" y="42"/>
                        <a:pt x="10" y="42"/>
                      </a:cubicBezTo>
                      <a:cubicBezTo>
                        <a:pt x="12" y="42"/>
                        <a:pt x="14" y="42"/>
                        <a:pt x="14" y="40"/>
                      </a:cubicBezTo>
                      <a:cubicBezTo>
                        <a:pt x="23" y="23"/>
                        <a:pt x="23" y="23"/>
                        <a:pt x="39" y="34"/>
                      </a:cubicBezTo>
                      <a:cubicBezTo>
                        <a:pt x="36" y="33"/>
                        <a:pt x="34" y="32"/>
                        <a:pt x="34" y="28"/>
                      </a:cubicBezTo>
                      <a:cubicBezTo>
                        <a:pt x="41" y="15"/>
                        <a:pt x="52" y="17"/>
                        <a:pt x="62" y="19"/>
                      </a:cubicBezTo>
                      <a:cubicBezTo>
                        <a:pt x="59" y="17"/>
                        <a:pt x="52" y="14"/>
                        <a:pt x="56" y="7"/>
                      </a:cubicBezTo>
                      <a:cubicBezTo>
                        <a:pt x="59" y="0"/>
                        <a:pt x="65" y="4"/>
                        <a:pt x="70" y="6"/>
                      </a:cubicBezTo>
                      <a:cubicBezTo>
                        <a:pt x="79" y="9"/>
                        <a:pt x="86" y="18"/>
                        <a:pt x="97" y="17"/>
                      </a:cubicBezTo>
                      <a:cubicBezTo>
                        <a:pt x="99" y="16"/>
                        <a:pt x="100" y="16"/>
                        <a:pt x="101" y="17"/>
                      </a:cubicBezTo>
                      <a:cubicBezTo>
                        <a:pt x="102" y="17"/>
                        <a:pt x="103" y="17"/>
                        <a:pt x="104" y="17"/>
                      </a:cubicBezTo>
                      <a:cubicBezTo>
                        <a:pt x="105" y="18"/>
                        <a:pt x="106" y="19"/>
                        <a:pt x="107" y="20"/>
                      </a:cubicBezTo>
                      <a:cubicBezTo>
                        <a:pt x="107" y="20"/>
                        <a:pt x="107" y="20"/>
                        <a:pt x="107" y="20"/>
                      </a:cubicBezTo>
                      <a:cubicBezTo>
                        <a:pt x="108" y="21"/>
                        <a:pt x="109" y="22"/>
                        <a:pt x="110" y="23"/>
                      </a:cubicBezTo>
                      <a:cubicBezTo>
                        <a:pt x="111" y="23"/>
                        <a:pt x="112" y="23"/>
                        <a:pt x="113" y="23"/>
                      </a:cubicBezTo>
                      <a:cubicBezTo>
                        <a:pt x="114" y="24"/>
                        <a:pt x="115" y="25"/>
                        <a:pt x="116" y="26"/>
                      </a:cubicBezTo>
                      <a:cubicBezTo>
                        <a:pt x="120" y="29"/>
                        <a:pt x="124" y="32"/>
                        <a:pt x="129" y="35"/>
                      </a:cubicBezTo>
                      <a:cubicBezTo>
                        <a:pt x="130" y="37"/>
                        <a:pt x="133" y="36"/>
                        <a:pt x="134" y="38"/>
                      </a:cubicBezTo>
                      <a:cubicBezTo>
                        <a:pt x="134" y="38"/>
                        <a:pt x="134" y="38"/>
                        <a:pt x="134" y="38"/>
                      </a:cubicBezTo>
                      <a:cubicBezTo>
                        <a:pt x="135" y="40"/>
                        <a:pt x="137" y="43"/>
                        <a:pt x="134" y="44"/>
                      </a:cubicBezTo>
                      <a:cubicBezTo>
                        <a:pt x="131" y="46"/>
                        <a:pt x="127" y="48"/>
                        <a:pt x="124" y="46"/>
                      </a:cubicBezTo>
                      <a:cubicBezTo>
                        <a:pt x="120" y="44"/>
                        <a:pt x="116" y="43"/>
                        <a:pt x="112" y="41"/>
                      </a:cubicBezTo>
                      <a:cubicBezTo>
                        <a:pt x="109" y="40"/>
                        <a:pt x="107" y="38"/>
                        <a:pt x="105" y="38"/>
                      </a:cubicBezTo>
                      <a:cubicBezTo>
                        <a:pt x="98" y="38"/>
                        <a:pt x="93" y="34"/>
                        <a:pt x="88" y="30"/>
                      </a:cubicBezTo>
                      <a:cubicBezTo>
                        <a:pt x="87" y="28"/>
                        <a:pt x="85" y="27"/>
                        <a:pt x="83" y="28"/>
                      </a:cubicBezTo>
                      <a:cubicBezTo>
                        <a:pt x="78" y="33"/>
                        <a:pt x="70" y="32"/>
                        <a:pt x="65" y="38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62" y="41"/>
                        <a:pt x="60" y="39"/>
                        <a:pt x="58" y="36"/>
                      </a:cubicBezTo>
                      <a:cubicBezTo>
                        <a:pt x="59" y="39"/>
                        <a:pt x="61" y="41"/>
                        <a:pt x="62" y="44"/>
                      </a:cubicBezTo>
                      <a:close/>
                    </a:path>
                  </a:pathLst>
                </a:custGeom>
                <a:solidFill>
                  <a:srgbClr val="92AB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0" name="Freeform 171"/>
                <p:cNvSpPr/>
                <p:nvPr/>
              </p:nvSpPr>
              <p:spPr bwMode="auto">
                <a:xfrm>
                  <a:off x="7173" y="2996"/>
                  <a:ext cx="28" cy="22"/>
                </a:xfrm>
                <a:custGeom>
                  <a:avLst/>
                  <a:gdLst>
                    <a:gd name="T0" fmla="*/ 0 w 12"/>
                    <a:gd name="T1" fmla="*/ 0 h 9"/>
                    <a:gd name="T2" fmla="*/ 12 w 12"/>
                    <a:gd name="T3" fmla="*/ 9 h 9"/>
                    <a:gd name="T4" fmla="*/ 0 w 12"/>
                    <a:gd name="T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9">
                      <a:moveTo>
                        <a:pt x="0" y="0"/>
                      </a:moveTo>
                      <a:cubicBezTo>
                        <a:pt x="6" y="0"/>
                        <a:pt x="9" y="4"/>
                        <a:pt x="12" y="9"/>
                      </a:cubicBezTo>
                      <a:cubicBezTo>
                        <a:pt x="6" y="8"/>
                        <a:pt x="3" y="5"/>
                        <a:pt x="0" y="0"/>
                      </a:cubicBezTo>
                      <a:close/>
                    </a:path>
                  </a:pathLst>
                </a:custGeom>
                <a:solidFill>
                  <a:srgbClr val="ECEB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1" name="Freeform 172"/>
                <p:cNvSpPr/>
                <p:nvPr/>
              </p:nvSpPr>
              <p:spPr bwMode="auto">
                <a:xfrm>
                  <a:off x="7145" y="2975"/>
                  <a:ext cx="21" cy="14"/>
                </a:xfrm>
                <a:custGeom>
                  <a:avLst/>
                  <a:gdLst>
                    <a:gd name="T0" fmla="*/ 0 w 9"/>
                    <a:gd name="T1" fmla="*/ 0 h 6"/>
                    <a:gd name="T2" fmla="*/ 9 w 9"/>
                    <a:gd name="T3" fmla="*/ 6 h 6"/>
                    <a:gd name="T4" fmla="*/ 0 w 9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6">
                      <a:moveTo>
                        <a:pt x="0" y="0"/>
                      </a:moveTo>
                      <a:cubicBezTo>
                        <a:pt x="4" y="0"/>
                        <a:pt x="7" y="2"/>
                        <a:pt x="9" y="6"/>
                      </a:cubicBezTo>
                      <a:cubicBezTo>
                        <a:pt x="5" y="6"/>
                        <a:pt x="2" y="4"/>
                        <a:pt x="0" y="0"/>
                      </a:cubicBezTo>
                      <a:close/>
                    </a:path>
                  </a:pathLst>
                </a:custGeom>
                <a:solidFill>
                  <a:srgbClr val="ECEB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2" name="Freeform 173"/>
                <p:cNvSpPr/>
                <p:nvPr/>
              </p:nvSpPr>
              <p:spPr bwMode="auto">
                <a:xfrm>
                  <a:off x="7166" y="2989"/>
                  <a:ext cx="7" cy="7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cubicBezTo>
                        <a:pt x="1" y="1"/>
                        <a:pt x="2" y="2"/>
                        <a:pt x="3" y="3"/>
                      </a:cubicBezTo>
                      <a:cubicBezTo>
                        <a:pt x="2" y="2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ECEB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3" name="Freeform 174"/>
                <p:cNvSpPr/>
                <p:nvPr/>
              </p:nvSpPr>
              <p:spPr bwMode="auto">
                <a:xfrm>
                  <a:off x="7052" y="2918"/>
                  <a:ext cx="7" cy="5"/>
                </a:xfrm>
                <a:custGeom>
                  <a:avLst/>
                  <a:gdLst>
                    <a:gd name="T0" fmla="*/ 0 w 3"/>
                    <a:gd name="T1" fmla="*/ 0 h 2"/>
                    <a:gd name="T2" fmla="*/ 3 w 3"/>
                    <a:gd name="T3" fmla="*/ 2 h 2"/>
                    <a:gd name="T4" fmla="*/ 0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cubicBezTo>
                        <a:pt x="1" y="1"/>
                        <a:pt x="2" y="1"/>
                        <a:pt x="3" y="2"/>
                      </a:cubicBezTo>
                      <a:cubicBezTo>
                        <a:pt x="2" y="2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ECEB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4" name="Freeform 175"/>
                <p:cNvSpPr/>
                <p:nvPr/>
              </p:nvSpPr>
              <p:spPr bwMode="auto">
                <a:xfrm>
                  <a:off x="7081" y="2932"/>
                  <a:ext cx="7" cy="8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cubicBezTo>
                        <a:pt x="1" y="1"/>
                        <a:pt x="2" y="2"/>
                        <a:pt x="3" y="3"/>
                      </a:cubicBezTo>
                      <a:cubicBezTo>
                        <a:pt x="2" y="2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ECEB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5" name="Freeform 176"/>
                <p:cNvSpPr/>
                <p:nvPr/>
              </p:nvSpPr>
              <p:spPr bwMode="auto">
                <a:xfrm>
                  <a:off x="7123" y="2961"/>
                  <a:ext cx="7" cy="7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cubicBezTo>
                        <a:pt x="1" y="1"/>
                        <a:pt x="2" y="2"/>
                        <a:pt x="3" y="3"/>
                      </a:cubicBezTo>
                      <a:cubicBezTo>
                        <a:pt x="2" y="2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ECEB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6" name="Freeform 177"/>
                <p:cNvSpPr/>
                <p:nvPr/>
              </p:nvSpPr>
              <p:spPr bwMode="auto">
                <a:xfrm>
                  <a:off x="7116" y="2954"/>
                  <a:ext cx="7" cy="7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cubicBezTo>
                        <a:pt x="1" y="1"/>
                        <a:pt x="2" y="2"/>
                        <a:pt x="3" y="3"/>
                      </a:cubicBezTo>
                      <a:cubicBezTo>
                        <a:pt x="2" y="2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ECEB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7" name="Freeform 178"/>
                <p:cNvSpPr/>
                <p:nvPr/>
              </p:nvSpPr>
              <p:spPr bwMode="auto">
                <a:xfrm>
                  <a:off x="7102" y="2947"/>
                  <a:ext cx="7" cy="4"/>
                </a:xfrm>
                <a:custGeom>
                  <a:avLst/>
                  <a:gdLst>
                    <a:gd name="T0" fmla="*/ 0 w 3"/>
                    <a:gd name="T1" fmla="*/ 0 h 2"/>
                    <a:gd name="T2" fmla="*/ 3 w 3"/>
                    <a:gd name="T3" fmla="*/ 2 h 2"/>
                    <a:gd name="T4" fmla="*/ 0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cubicBezTo>
                        <a:pt x="1" y="1"/>
                        <a:pt x="2" y="2"/>
                        <a:pt x="3" y="2"/>
                      </a:cubicBezTo>
                      <a:cubicBezTo>
                        <a:pt x="2" y="2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ECEB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8" name="Freeform 179"/>
                <p:cNvSpPr/>
                <p:nvPr/>
              </p:nvSpPr>
              <p:spPr bwMode="auto">
                <a:xfrm>
                  <a:off x="6628" y="2904"/>
                  <a:ext cx="47" cy="64"/>
                </a:xfrm>
                <a:custGeom>
                  <a:avLst/>
                  <a:gdLst>
                    <a:gd name="T0" fmla="*/ 2 w 20"/>
                    <a:gd name="T1" fmla="*/ 0 h 27"/>
                    <a:gd name="T2" fmla="*/ 8 w 20"/>
                    <a:gd name="T3" fmla="*/ 6 h 27"/>
                    <a:gd name="T4" fmla="*/ 11 w 20"/>
                    <a:gd name="T5" fmla="*/ 6 h 27"/>
                    <a:gd name="T6" fmla="*/ 18 w 20"/>
                    <a:gd name="T7" fmla="*/ 16 h 27"/>
                    <a:gd name="T8" fmla="*/ 17 w 20"/>
                    <a:gd name="T9" fmla="*/ 18 h 27"/>
                    <a:gd name="T10" fmla="*/ 18 w 20"/>
                    <a:gd name="T11" fmla="*/ 18 h 27"/>
                    <a:gd name="T12" fmla="*/ 15 w 20"/>
                    <a:gd name="T13" fmla="*/ 21 h 27"/>
                    <a:gd name="T14" fmla="*/ 15 w 20"/>
                    <a:gd name="T15" fmla="*/ 21 h 27"/>
                    <a:gd name="T16" fmla="*/ 11 w 20"/>
                    <a:gd name="T17" fmla="*/ 24 h 27"/>
                    <a:gd name="T18" fmla="*/ 11 w 20"/>
                    <a:gd name="T19" fmla="*/ 23 h 27"/>
                    <a:gd name="T20" fmla="*/ 0 w 20"/>
                    <a:gd name="T21" fmla="*/ 27 h 27"/>
                    <a:gd name="T22" fmla="*/ 1 w 20"/>
                    <a:gd name="T23" fmla="*/ 2 h 27"/>
                    <a:gd name="T24" fmla="*/ 2 w 20"/>
                    <a:gd name="T25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27">
                      <a:moveTo>
                        <a:pt x="2" y="0"/>
                      </a:moveTo>
                      <a:cubicBezTo>
                        <a:pt x="3" y="2"/>
                        <a:pt x="4" y="5"/>
                        <a:pt x="8" y="6"/>
                      </a:cubicBezTo>
                      <a:cubicBezTo>
                        <a:pt x="9" y="6"/>
                        <a:pt x="10" y="6"/>
                        <a:pt x="11" y="6"/>
                      </a:cubicBezTo>
                      <a:cubicBezTo>
                        <a:pt x="20" y="7"/>
                        <a:pt x="20" y="7"/>
                        <a:pt x="18" y="16"/>
                      </a:cubicBezTo>
                      <a:cubicBezTo>
                        <a:pt x="18" y="17"/>
                        <a:pt x="18" y="17"/>
                        <a:pt x="17" y="18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6" y="19"/>
                        <a:pt x="15" y="20"/>
                        <a:pt x="15" y="21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3" y="22"/>
                        <a:pt x="12" y="23"/>
                        <a:pt x="11" y="24"/>
                      </a:cubicBezTo>
                      <a:cubicBezTo>
                        <a:pt x="11" y="24"/>
                        <a:pt x="11" y="23"/>
                        <a:pt x="11" y="23"/>
                      </a:cubicBezTo>
                      <a:cubicBezTo>
                        <a:pt x="7" y="25"/>
                        <a:pt x="4" y="26"/>
                        <a:pt x="0" y="27"/>
                      </a:cubicBezTo>
                      <a:cubicBezTo>
                        <a:pt x="0" y="19"/>
                        <a:pt x="0" y="10"/>
                        <a:pt x="1" y="2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61855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9" name="Freeform 180"/>
                <p:cNvSpPr/>
                <p:nvPr/>
              </p:nvSpPr>
              <p:spPr bwMode="auto">
                <a:xfrm>
                  <a:off x="6078" y="2925"/>
                  <a:ext cx="7" cy="5"/>
                </a:xfrm>
                <a:custGeom>
                  <a:avLst/>
                  <a:gdLst>
                    <a:gd name="T0" fmla="*/ 0 w 3"/>
                    <a:gd name="T1" fmla="*/ 1 h 2"/>
                    <a:gd name="T2" fmla="*/ 1 w 3"/>
                    <a:gd name="T3" fmla="*/ 1 h 2"/>
                    <a:gd name="T4" fmla="*/ 1 w 3"/>
                    <a:gd name="T5" fmla="*/ 2 h 2"/>
                    <a:gd name="T6" fmla="*/ 0 w 3"/>
                    <a:gd name="T7" fmla="*/ 2 h 2"/>
                    <a:gd name="T8" fmla="*/ 0 w 3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cubicBezTo>
                        <a:pt x="0" y="1"/>
                        <a:pt x="1" y="0"/>
                        <a:pt x="1" y="1"/>
                      </a:cubicBezTo>
                      <a:cubicBezTo>
                        <a:pt x="2" y="1"/>
                        <a:pt x="3" y="2"/>
                        <a:pt x="1" y="2"/>
                      </a:cubicBezTo>
                      <a:cubicBezTo>
                        <a:pt x="1" y="2"/>
                        <a:pt x="1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4C75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0" name="Freeform 181"/>
                <p:cNvSpPr/>
                <p:nvPr/>
              </p:nvSpPr>
              <p:spPr bwMode="auto">
                <a:xfrm>
                  <a:off x="5973" y="2807"/>
                  <a:ext cx="3" cy="2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1 h 1"/>
                    <a:gd name="T4" fmla="*/ 0 w 1"/>
                    <a:gd name="T5" fmla="*/ 0 h 1"/>
                    <a:gd name="T6" fmla="*/ 1 w 1"/>
                    <a:gd name="T7" fmla="*/ 0 h 1"/>
                    <a:gd name="T8" fmla="*/ 1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4C75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1" name="Freeform 182"/>
                <p:cNvSpPr/>
                <p:nvPr/>
              </p:nvSpPr>
              <p:spPr bwMode="auto">
                <a:xfrm>
                  <a:off x="6000" y="2833"/>
                  <a:ext cx="2" cy="2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0 w 1"/>
                    <a:gd name="T5" fmla="*/ 0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4C75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2" name="Freeform 183"/>
                <p:cNvSpPr/>
                <p:nvPr/>
              </p:nvSpPr>
              <p:spPr bwMode="auto">
                <a:xfrm>
                  <a:off x="6478" y="3295"/>
                  <a:ext cx="8" cy="5"/>
                </a:xfrm>
                <a:custGeom>
                  <a:avLst/>
                  <a:gdLst>
                    <a:gd name="T0" fmla="*/ 0 w 3"/>
                    <a:gd name="T1" fmla="*/ 2 h 2"/>
                    <a:gd name="T2" fmla="*/ 3 w 3"/>
                    <a:gd name="T3" fmla="*/ 0 h 2"/>
                    <a:gd name="T4" fmla="*/ 0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cubicBezTo>
                        <a:pt x="1" y="1"/>
                        <a:pt x="2" y="1"/>
                        <a:pt x="3" y="0"/>
                      </a:cubicBezTo>
                      <a:cubicBezTo>
                        <a:pt x="2" y="1"/>
                        <a:pt x="1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486F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3" name="Freeform 184"/>
                <p:cNvSpPr/>
                <p:nvPr/>
              </p:nvSpPr>
              <p:spPr bwMode="auto">
                <a:xfrm>
                  <a:off x="6471" y="3300"/>
                  <a:ext cx="5" cy="5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0 h 2"/>
                    <a:gd name="T4" fmla="*/ 0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2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486F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4" name="Freeform 185"/>
                <p:cNvSpPr/>
                <p:nvPr/>
              </p:nvSpPr>
              <p:spPr bwMode="auto">
                <a:xfrm>
                  <a:off x="6049" y="2491"/>
                  <a:ext cx="10" cy="7"/>
                </a:xfrm>
                <a:custGeom>
                  <a:avLst/>
                  <a:gdLst>
                    <a:gd name="T0" fmla="*/ 4 w 4"/>
                    <a:gd name="T1" fmla="*/ 0 h 3"/>
                    <a:gd name="T2" fmla="*/ 2 w 4"/>
                    <a:gd name="T3" fmla="*/ 2 h 3"/>
                    <a:gd name="T4" fmla="*/ 0 w 4"/>
                    <a:gd name="T5" fmla="*/ 1 h 3"/>
                    <a:gd name="T6" fmla="*/ 2 w 4"/>
                    <a:gd name="T7" fmla="*/ 1 h 3"/>
                    <a:gd name="T8" fmla="*/ 4 w 4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cubicBezTo>
                        <a:pt x="4" y="1"/>
                        <a:pt x="3" y="2"/>
                        <a:pt x="2" y="2"/>
                      </a:cubicBezTo>
                      <a:cubicBezTo>
                        <a:pt x="1" y="3"/>
                        <a:pt x="1" y="3"/>
                        <a:pt x="0" y="1"/>
                      </a:cubicBezTo>
                      <a:cubicBezTo>
                        <a:pt x="0" y="1"/>
                        <a:pt x="1" y="1"/>
                        <a:pt x="2" y="1"/>
                      </a:cubicBezTo>
                      <a:cubicBezTo>
                        <a:pt x="2" y="1"/>
                        <a:pt x="3" y="1"/>
                        <a:pt x="4" y="0"/>
                      </a:cubicBezTo>
                      <a:close/>
                    </a:path>
                  </a:pathLst>
                </a:custGeom>
                <a:solidFill>
                  <a:srgbClr val="5E87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5" name="Freeform 186"/>
                <p:cNvSpPr/>
                <p:nvPr/>
              </p:nvSpPr>
              <p:spPr bwMode="auto">
                <a:xfrm>
                  <a:off x="7109" y="2634"/>
                  <a:ext cx="21" cy="14"/>
                </a:xfrm>
                <a:custGeom>
                  <a:avLst/>
                  <a:gdLst>
                    <a:gd name="T0" fmla="*/ 9 w 9"/>
                    <a:gd name="T1" fmla="*/ 6 h 6"/>
                    <a:gd name="T2" fmla="*/ 0 w 9"/>
                    <a:gd name="T3" fmla="*/ 0 h 6"/>
                    <a:gd name="T4" fmla="*/ 9 w 9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6">
                      <a:moveTo>
                        <a:pt x="9" y="6"/>
                      </a:moveTo>
                      <a:cubicBezTo>
                        <a:pt x="6" y="4"/>
                        <a:pt x="2" y="4"/>
                        <a:pt x="0" y="0"/>
                      </a:cubicBezTo>
                      <a:cubicBezTo>
                        <a:pt x="5" y="0"/>
                        <a:pt x="9" y="0"/>
                        <a:pt x="9" y="6"/>
                      </a:cubicBezTo>
                      <a:close/>
                    </a:path>
                  </a:pathLst>
                </a:custGeom>
                <a:solidFill>
                  <a:srgbClr val="D2D2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6" name="Freeform 187"/>
                <p:cNvSpPr/>
                <p:nvPr/>
              </p:nvSpPr>
              <p:spPr bwMode="auto">
                <a:xfrm>
                  <a:off x="7014" y="2349"/>
                  <a:ext cx="45" cy="43"/>
                </a:xfrm>
                <a:custGeom>
                  <a:avLst/>
                  <a:gdLst>
                    <a:gd name="T0" fmla="*/ 16 w 19"/>
                    <a:gd name="T1" fmla="*/ 18 h 18"/>
                    <a:gd name="T2" fmla="*/ 2 w 19"/>
                    <a:gd name="T3" fmla="*/ 15 h 18"/>
                    <a:gd name="T4" fmla="*/ 1 w 19"/>
                    <a:gd name="T5" fmla="*/ 13 h 18"/>
                    <a:gd name="T6" fmla="*/ 2 w 19"/>
                    <a:gd name="T7" fmla="*/ 11 h 18"/>
                    <a:gd name="T8" fmla="*/ 9 w 19"/>
                    <a:gd name="T9" fmla="*/ 10 h 18"/>
                    <a:gd name="T10" fmla="*/ 12 w 19"/>
                    <a:gd name="T11" fmla="*/ 7 h 18"/>
                    <a:gd name="T12" fmla="*/ 13 w 19"/>
                    <a:gd name="T13" fmla="*/ 0 h 18"/>
                    <a:gd name="T14" fmla="*/ 18 w 19"/>
                    <a:gd name="T15" fmla="*/ 14 h 18"/>
                    <a:gd name="T16" fmla="*/ 16 w 19"/>
                    <a:gd name="T1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18">
                      <a:moveTo>
                        <a:pt x="16" y="18"/>
                      </a:moveTo>
                      <a:cubicBezTo>
                        <a:pt x="12" y="14"/>
                        <a:pt x="6" y="17"/>
                        <a:pt x="2" y="15"/>
                      </a:cubicBezTo>
                      <a:cubicBezTo>
                        <a:pt x="1" y="15"/>
                        <a:pt x="0" y="14"/>
                        <a:pt x="1" y="13"/>
                      </a:cubicBezTo>
                      <a:cubicBezTo>
                        <a:pt x="1" y="12"/>
                        <a:pt x="1" y="11"/>
                        <a:pt x="2" y="11"/>
                      </a:cubicBezTo>
                      <a:cubicBezTo>
                        <a:pt x="4" y="9"/>
                        <a:pt x="7" y="10"/>
                        <a:pt x="9" y="10"/>
                      </a:cubicBezTo>
                      <a:cubicBezTo>
                        <a:pt x="12" y="11"/>
                        <a:pt x="13" y="10"/>
                        <a:pt x="12" y="7"/>
                      </a:cubicBezTo>
                      <a:cubicBezTo>
                        <a:pt x="11" y="5"/>
                        <a:pt x="12" y="3"/>
                        <a:pt x="13" y="0"/>
                      </a:cubicBezTo>
                      <a:cubicBezTo>
                        <a:pt x="17" y="4"/>
                        <a:pt x="17" y="9"/>
                        <a:pt x="18" y="14"/>
                      </a:cubicBezTo>
                      <a:cubicBezTo>
                        <a:pt x="19" y="15"/>
                        <a:pt x="18" y="17"/>
                        <a:pt x="16" y="18"/>
                      </a:cubicBezTo>
                      <a:close/>
                    </a:path>
                  </a:pathLst>
                </a:custGeom>
                <a:solidFill>
                  <a:srgbClr val="527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7" name="Freeform 188"/>
                <p:cNvSpPr/>
                <p:nvPr/>
              </p:nvSpPr>
              <p:spPr bwMode="auto">
                <a:xfrm>
                  <a:off x="6355" y="2095"/>
                  <a:ext cx="346" cy="420"/>
                </a:xfrm>
                <a:custGeom>
                  <a:avLst/>
                  <a:gdLst>
                    <a:gd name="T0" fmla="*/ 129 w 146"/>
                    <a:gd name="T1" fmla="*/ 152 h 177"/>
                    <a:gd name="T2" fmla="*/ 117 w 146"/>
                    <a:gd name="T3" fmla="*/ 160 h 177"/>
                    <a:gd name="T4" fmla="*/ 120 w 146"/>
                    <a:gd name="T5" fmla="*/ 163 h 177"/>
                    <a:gd name="T6" fmla="*/ 126 w 146"/>
                    <a:gd name="T7" fmla="*/ 174 h 177"/>
                    <a:gd name="T8" fmla="*/ 94 w 146"/>
                    <a:gd name="T9" fmla="*/ 172 h 177"/>
                    <a:gd name="T10" fmla="*/ 81 w 146"/>
                    <a:gd name="T11" fmla="*/ 171 h 177"/>
                    <a:gd name="T12" fmla="*/ 43 w 146"/>
                    <a:gd name="T13" fmla="*/ 164 h 177"/>
                    <a:gd name="T14" fmla="*/ 13 w 146"/>
                    <a:gd name="T15" fmla="*/ 170 h 177"/>
                    <a:gd name="T16" fmla="*/ 7 w 146"/>
                    <a:gd name="T17" fmla="*/ 173 h 177"/>
                    <a:gd name="T18" fmla="*/ 1 w 146"/>
                    <a:gd name="T19" fmla="*/ 173 h 177"/>
                    <a:gd name="T20" fmla="*/ 4 w 146"/>
                    <a:gd name="T21" fmla="*/ 162 h 177"/>
                    <a:gd name="T22" fmla="*/ 8 w 146"/>
                    <a:gd name="T23" fmla="*/ 121 h 177"/>
                    <a:gd name="T24" fmla="*/ 13 w 146"/>
                    <a:gd name="T25" fmla="*/ 102 h 177"/>
                    <a:gd name="T26" fmla="*/ 24 w 146"/>
                    <a:gd name="T27" fmla="*/ 86 h 177"/>
                    <a:gd name="T28" fmla="*/ 25 w 146"/>
                    <a:gd name="T29" fmla="*/ 84 h 177"/>
                    <a:gd name="T30" fmla="*/ 42 w 146"/>
                    <a:gd name="T31" fmla="*/ 60 h 177"/>
                    <a:gd name="T32" fmla="*/ 83 w 146"/>
                    <a:gd name="T33" fmla="*/ 26 h 177"/>
                    <a:gd name="T34" fmla="*/ 100 w 146"/>
                    <a:gd name="T35" fmla="*/ 17 h 177"/>
                    <a:gd name="T36" fmla="*/ 98 w 146"/>
                    <a:gd name="T37" fmla="*/ 5 h 177"/>
                    <a:gd name="T38" fmla="*/ 102 w 146"/>
                    <a:gd name="T39" fmla="*/ 1 h 177"/>
                    <a:gd name="T40" fmla="*/ 108 w 146"/>
                    <a:gd name="T41" fmla="*/ 13 h 177"/>
                    <a:gd name="T42" fmla="*/ 104 w 146"/>
                    <a:gd name="T43" fmla="*/ 29 h 177"/>
                    <a:gd name="T44" fmla="*/ 113 w 146"/>
                    <a:gd name="T45" fmla="*/ 31 h 177"/>
                    <a:gd name="T46" fmla="*/ 114 w 146"/>
                    <a:gd name="T47" fmla="*/ 35 h 177"/>
                    <a:gd name="T48" fmla="*/ 108 w 146"/>
                    <a:gd name="T49" fmla="*/ 43 h 177"/>
                    <a:gd name="T50" fmla="*/ 99 w 146"/>
                    <a:gd name="T51" fmla="*/ 43 h 177"/>
                    <a:gd name="T52" fmla="*/ 100 w 146"/>
                    <a:gd name="T53" fmla="*/ 60 h 177"/>
                    <a:gd name="T54" fmla="*/ 110 w 146"/>
                    <a:gd name="T55" fmla="*/ 65 h 177"/>
                    <a:gd name="T56" fmla="*/ 96 w 146"/>
                    <a:gd name="T57" fmla="*/ 82 h 177"/>
                    <a:gd name="T58" fmla="*/ 103 w 146"/>
                    <a:gd name="T59" fmla="*/ 91 h 177"/>
                    <a:gd name="T60" fmla="*/ 124 w 146"/>
                    <a:gd name="T61" fmla="*/ 96 h 177"/>
                    <a:gd name="T62" fmla="*/ 138 w 146"/>
                    <a:gd name="T63" fmla="*/ 117 h 177"/>
                    <a:gd name="T64" fmla="*/ 125 w 146"/>
                    <a:gd name="T65" fmla="*/ 124 h 177"/>
                    <a:gd name="T66" fmla="*/ 129 w 146"/>
                    <a:gd name="T67" fmla="*/ 143 h 177"/>
                    <a:gd name="T68" fmla="*/ 128 w 146"/>
                    <a:gd name="T69" fmla="*/ 145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6" h="177">
                      <a:moveTo>
                        <a:pt x="129" y="146"/>
                      </a:moveTo>
                      <a:cubicBezTo>
                        <a:pt x="130" y="148"/>
                        <a:pt x="133" y="151"/>
                        <a:pt x="129" y="152"/>
                      </a:cubicBezTo>
                      <a:cubicBezTo>
                        <a:pt x="118" y="156"/>
                        <a:pt x="118" y="156"/>
                        <a:pt x="118" y="156"/>
                      </a:cubicBezTo>
                      <a:cubicBezTo>
                        <a:pt x="116" y="157"/>
                        <a:pt x="116" y="158"/>
                        <a:pt x="117" y="160"/>
                      </a:cubicBezTo>
                      <a:cubicBezTo>
                        <a:pt x="117" y="160"/>
                        <a:pt x="117" y="161"/>
                        <a:pt x="118" y="161"/>
                      </a:cubicBezTo>
                      <a:cubicBezTo>
                        <a:pt x="118" y="162"/>
                        <a:pt x="119" y="163"/>
                        <a:pt x="120" y="163"/>
                      </a:cubicBezTo>
                      <a:cubicBezTo>
                        <a:pt x="125" y="162"/>
                        <a:pt x="128" y="168"/>
                        <a:pt x="133" y="168"/>
                      </a:cubicBezTo>
                      <a:cubicBezTo>
                        <a:pt x="132" y="172"/>
                        <a:pt x="129" y="172"/>
                        <a:pt x="126" y="174"/>
                      </a:cubicBezTo>
                      <a:cubicBezTo>
                        <a:pt x="120" y="177"/>
                        <a:pt x="113" y="176"/>
                        <a:pt x="106" y="177"/>
                      </a:cubicBezTo>
                      <a:cubicBezTo>
                        <a:pt x="102" y="177"/>
                        <a:pt x="97" y="176"/>
                        <a:pt x="94" y="172"/>
                      </a:cubicBezTo>
                      <a:cubicBezTo>
                        <a:pt x="93" y="171"/>
                        <a:pt x="92" y="171"/>
                        <a:pt x="91" y="170"/>
                      </a:cubicBezTo>
                      <a:cubicBezTo>
                        <a:pt x="87" y="169"/>
                        <a:pt x="84" y="172"/>
                        <a:pt x="81" y="171"/>
                      </a:cubicBezTo>
                      <a:cubicBezTo>
                        <a:pt x="66" y="167"/>
                        <a:pt x="67" y="155"/>
                        <a:pt x="65" y="140"/>
                      </a:cubicBezTo>
                      <a:cubicBezTo>
                        <a:pt x="60" y="153"/>
                        <a:pt x="53" y="160"/>
                        <a:pt x="43" y="164"/>
                      </a:cubicBezTo>
                      <a:cubicBezTo>
                        <a:pt x="39" y="165"/>
                        <a:pt x="35" y="167"/>
                        <a:pt x="33" y="165"/>
                      </a:cubicBezTo>
                      <a:cubicBezTo>
                        <a:pt x="23" y="158"/>
                        <a:pt x="18" y="164"/>
                        <a:pt x="13" y="170"/>
                      </a:cubicBezTo>
                      <a:cubicBezTo>
                        <a:pt x="12" y="171"/>
                        <a:pt x="11" y="171"/>
                        <a:pt x="10" y="171"/>
                      </a:cubicBezTo>
                      <a:cubicBezTo>
                        <a:pt x="9" y="172"/>
                        <a:pt x="8" y="172"/>
                        <a:pt x="7" y="173"/>
                      </a:cubicBezTo>
                      <a:cubicBezTo>
                        <a:pt x="7" y="173"/>
                        <a:pt x="7" y="173"/>
                        <a:pt x="7" y="173"/>
                      </a:cubicBezTo>
                      <a:cubicBezTo>
                        <a:pt x="5" y="175"/>
                        <a:pt x="3" y="175"/>
                        <a:pt x="1" y="173"/>
                      </a:cubicBezTo>
                      <a:cubicBezTo>
                        <a:pt x="2" y="172"/>
                        <a:pt x="3" y="170"/>
                        <a:pt x="4" y="168"/>
                      </a:cubicBezTo>
                      <a:cubicBezTo>
                        <a:pt x="5" y="166"/>
                        <a:pt x="6" y="164"/>
                        <a:pt x="4" y="162"/>
                      </a:cubicBezTo>
                      <a:cubicBezTo>
                        <a:pt x="0" y="158"/>
                        <a:pt x="0" y="153"/>
                        <a:pt x="1" y="148"/>
                      </a:cubicBezTo>
                      <a:cubicBezTo>
                        <a:pt x="4" y="139"/>
                        <a:pt x="2" y="129"/>
                        <a:pt x="8" y="121"/>
                      </a:cubicBezTo>
                      <a:cubicBezTo>
                        <a:pt x="8" y="114"/>
                        <a:pt x="11" y="108"/>
                        <a:pt x="13" y="102"/>
                      </a:cubicBezTo>
                      <a:cubicBezTo>
                        <a:pt x="13" y="102"/>
                        <a:pt x="13" y="102"/>
                        <a:pt x="13" y="102"/>
                      </a:cubicBezTo>
                      <a:cubicBezTo>
                        <a:pt x="15" y="98"/>
                        <a:pt x="14" y="91"/>
                        <a:pt x="21" y="92"/>
                      </a:cubicBezTo>
                      <a:cubicBezTo>
                        <a:pt x="24" y="91"/>
                        <a:pt x="25" y="89"/>
                        <a:pt x="24" y="86"/>
                      </a:cubicBezTo>
                      <a:cubicBezTo>
                        <a:pt x="24" y="85"/>
                        <a:pt x="24" y="85"/>
                        <a:pt x="24" y="84"/>
                      </a:cubicBezTo>
                      <a:cubicBezTo>
                        <a:pt x="24" y="84"/>
                        <a:pt x="25" y="84"/>
                        <a:pt x="25" y="84"/>
                      </a:cubicBezTo>
                      <a:cubicBezTo>
                        <a:pt x="31" y="78"/>
                        <a:pt x="32" y="68"/>
                        <a:pt x="39" y="63"/>
                      </a:cubicBezTo>
                      <a:cubicBezTo>
                        <a:pt x="40" y="62"/>
                        <a:pt x="41" y="60"/>
                        <a:pt x="42" y="60"/>
                      </a:cubicBezTo>
                      <a:cubicBezTo>
                        <a:pt x="57" y="53"/>
                        <a:pt x="64" y="39"/>
                        <a:pt x="76" y="29"/>
                      </a:cubicBezTo>
                      <a:cubicBezTo>
                        <a:pt x="78" y="27"/>
                        <a:pt x="80" y="25"/>
                        <a:pt x="83" y="26"/>
                      </a:cubicBezTo>
                      <a:cubicBezTo>
                        <a:pt x="84" y="26"/>
                        <a:pt x="86" y="25"/>
                        <a:pt x="87" y="25"/>
                      </a:cubicBezTo>
                      <a:cubicBezTo>
                        <a:pt x="91" y="22"/>
                        <a:pt x="94" y="18"/>
                        <a:pt x="100" y="17"/>
                      </a:cubicBezTo>
                      <a:cubicBezTo>
                        <a:pt x="101" y="17"/>
                        <a:pt x="102" y="14"/>
                        <a:pt x="101" y="13"/>
                      </a:cubicBezTo>
                      <a:cubicBezTo>
                        <a:pt x="101" y="10"/>
                        <a:pt x="99" y="8"/>
                        <a:pt x="98" y="5"/>
                      </a:cubicBezTo>
                      <a:cubicBezTo>
                        <a:pt x="98" y="3"/>
                        <a:pt x="95" y="2"/>
                        <a:pt x="97" y="0"/>
                      </a:cubicBezTo>
                      <a:cubicBezTo>
                        <a:pt x="98" y="0"/>
                        <a:pt x="100" y="0"/>
                        <a:pt x="102" y="1"/>
                      </a:cubicBezTo>
                      <a:cubicBezTo>
                        <a:pt x="104" y="2"/>
                        <a:pt x="108" y="3"/>
                        <a:pt x="106" y="7"/>
                      </a:cubicBezTo>
                      <a:cubicBezTo>
                        <a:pt x="106" y="9"/>
                        <a:pt x="107" y="11"/>
                        <a:pt x="108" y="13"/>
                      </a:cubicBezTo>
                      <a:cubicBezTo>
                        <a:pt x="112" y="20"/>
                        <a:pt x="112" y="20"/>
                        <a:pt x="105" y="25"/>
                      </a:cubicBezTo>
                      <a:cubicBezTo>
                        <a:pt x="104" y="26"/>
                        <a:pt x="103" y="27"/>
                        <a:pt x="104" y="29"/>
                      </a:cubicBezTo>
                      <a:cubicBezTo>
                        <a:pt x="104" y="30"/>
                        <a:pt x="105" y="31"/>
                        <a:pt x="106" y="31"/>
                      </a:cubicBezTo>
                      <a:cubicBezTo>
                        <a:pt x="108" y="31"/>
                        <a:pt x="111" y="31"/>
                        <a:pt x="113" y="31"/>
                      </a:cubicBezTo>
                      <a:cubicBezTo>
                        <a:pt x="114" y="31"/>
                        <a:pt x="115" y="33"/>
                        <a:pt x="115" y="33"/>
                      </a:cubicBezTo>
                      <a:cubicBezTo>
                        <a:pt x="115" y="34"/>
                        <a:pt x="114" y="35"/>
                        <a:pt x="114" y="35"/>
                      </a:cubicBezTo>
                      <a:cubicBezTo>
                        <a:pt x="113" y="36"/>
                        <a:pt x="112" y="36"/>
                        <a:pt x="111" y="36"/>
                      </a:cubicBezTo>
                      <a:cubicBezTo>
                        <a:pt x="107" y="38"/>
                        <a:pt x="112" y="43"/>
                        <a:pt x="108" y="43"/>
                      </a:cubicBezTo>
                      <a:cubicBezTo>
                        <a:pt x="106" y="44"/>
                        <a:pt x="105" y="39"/>
                        <a:pt x="102" y="42"/>
                      </a:cubicBezTo>
                      <a:cubicBezTo>
                        <a:pt x="101" y="43"/>
                        <a:pt x="100" y="43"/>
                        <a:pt x="99" y="43"/>
                      </a:cubicBezTo>
                      <a:cubicBezTo>
                        <a:pt x="96" y="45"/>
                        <a:pt x="94" y="48"/>
                        <a:pt x="97" y="50"/>
                      </a:cubicBezTo>
                      <a:cubicBezTo>
                        <a:pt x="100" y="53"/>
                        <a:pt x="99" y="56"/>
                        <a:pt x="100" y="60"/>
                      </a:cubicBezTo>
                      <a:cubicBezTo>
                        <a:pt x="100" y="65"/>
                        <a:pt x="102" y="66"/>
                        <a:pt x="106" y="62"/>
                      </a:cubicBezTo>
                      <a:cubicBezTo>
                        <a:pt x="108" y="60"/>
                        <a:pt x="110" y="62"/>
                        <a:pt x="110" y="65"/>
                      </a:cubicBezTo>
                      <a:cubicBezTo>
                        <a:pt x="110" y="70"/>
                        <a:pt x="110" y="74"/>
                        <a:pt x="106" y="78"/>
                      </a:cubicBezTo>
                      <a:cubicBezTo>
                        <a:pt x="101" y="82"/>
                        <a:pt x="102" y="83"/>
                        <a:pt x="96" y="82"/>
                      </a:cubicBezTo>
                      <a:cubicBezTo>
                        <a:pt x="96" y="85"/>
                        <a:pt x="99" y="87"/>
                        <a:pt x="98" y="90"/>
                      </a:cubicBezTo>
                      <a:cubicBezTo>
                        <a:pt x="98" y="93"/>
                        <a:pt x="101" y="91"/>
                        <a:pt x="103" y="91"/>
                      </a:cubicBezTo>
                      <a:cubicBezTo>
                        <a:pt x="104" y="91"/>
                        <a:pt x="105" y="92"/>
                        <a:pt x="106" y="92"/>
                      </a:cubicBezTo>
                      <a:cubicBezTo>
                        <a:pt x="111" y="97"/>
                        <a:pt x="117" y="97"/>
                        <a:pt x="124" y="96"/>
                      </a:cubicBezTo>
                      <a:cubicBezTo>
                        <a:pt x="133" y="96"/>
                        <a:pt x="136" y="101"/>
                        <a:pt x="137" y="109"/>
                      </a:cubicBezTo>
                      <a:cubicBezTo>
                        <a:pt x="137" y="112"/>
                        <a:pt x="136" y="115"/>
                        <a:pt x="138" y="117"/>
                      </a:cubicBezTo>
                      <a:cubicBezTo>
                        <a:pt x="140" y="121"/>
                        <a:pt x="146" y="124"/>
                        <a:pt x="141" y="128"/>
                      </a:cubicBezTo>
                      <a:cubicBezTo>
                        <a:pt x="136" y="132"/>
                        <a:pt x="132" y="128"/>
                        <a:pt x="125" y="124"/>
                      </a:cubicBezTo>
                      <a:cubicBezTo>
                        <a:pt x="130" y="130"/>
                        <a:pt x="139" y="129"/>
                        <a:pt x="139" y="136"/>
                      </a:cubicBezTo>
                      <a:cubicBezTo>
                        <a:pt x="138" y="142"/>
                        <a:pt x="133" y="141"/>
                        <a:pt x="129" y="143"/>
                      </a:cubicBezTo>
                      <a:cubicBezTo>
                        <a:pt x="128" y="144"/>
                        <a:pt x="127" y="144"/>
                        <a:pt x="126" y="144"/>
                      </a:cubicBezTo>
                      <a:cubicBezTo>
                        <a:pt x="127" y="145"/>
                        <a:pt x="127" y="145"/>
                        <a:pt x="128" y="145"/>
                      </a:cubicBezTo>
                      <a:cubicBezTo>
                        <a:pt x="129" y="146"/>
                        <a:pt x="129" y="146"/>
                        <a:pt x="129" y="146"/>
                      </a:cubicBezTo>
                      <a:close/>
                    </a:path>
                  </a:pathLst>
                </a:custGeom>
                <a:solidFill>
                  <a:srgbClr val="527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8" name="Freeform 189"/>
                <p:cNvSpPr/>
                <p:nvPr/>
              </p:nvSpPr>
              <p:spPr bwMode="auto">
                <a:xfrm>
                  <a:off x="6220" y="2154"/>
                  <a:ext cx="216" cy="183"/>
                </a:xfrm>
                <a:custGeom>
                  <a:avLst/>
                  <a:gdLst>
                    <a:gd name="T0" fmla="*/ 11 w 91"/>
                    <a:gd name="T1" fmla="*/ 59 h 77"/>
                    <a:gd name="T2" fmla="*/ 0 w 91"/>
                    <a:gd name="T3" fmla="*/ 46 h 77"/>
                    <a:gd name="T4" fmla="*/ 3 w 91"/>
                    <a:gd name="T5" fmla="*/ 42 h 77"/>
                    <a:gd name="T6" fmla="*/ 17 w 91"/>
                    <a:gd name="T7" fmla="*/ 47 h 77"/>
                    <a:gd name="T8" fmla="*/ 12 w 91"/>
                    <a:gd name="T9" fmla="*/ 43 h 77"/>
                    <a:gd name="T10" fmla="*/ 23 w 91"/>
                    <a:gd name="T11" fmla="*/ 23 h 77"/>
                    <a:gd name="T12" fmla="*/ 11 w 91"/>
                    <a:gd name="T13" fmla="*/ 19 h 77"/>
                    <a:gd name="T14" fmla="*/ 10 w 91"/>
                    <a:gd name="T15" fmla="*/ 8 h 77"/>
                    <a:gd name="T16" fmla="*/ 14 w 91"/>
                    <a:gd name="T17" fmla="*/ 12 h 77"/>
                    <a:gd name="T18" fmla="*/ 14 w 91"/>
                    <a:gd name="T19" fmla="*/ 11 h 77"/>
                    <a:gd name="T20" fmla="*/ 10 w 91"/>
                    <a:gd name="T21" fmla="*/ 8 h 77"/>
                    <a:gd name="T22" fmla="*/ 19 w 91"/>
                    <a:gd name="T23" fmla="*/ 4 h 77"/>
                    <a:gd name="T24" fmla="*/ 32 w 91"/>
                    <a:gd name="T25" fmla="*/ 17 h 77"/>
                    <a:gd name="T26" fmla="*/ 40 w 91"/>
                    <a:gd name="T27" fmla="*/ 11 h 77"/>
                    <a:gd name="T28" fmla="*/ 41 w 91"/>
                    <a:gd name="T29" fmla="*/ 11 h 77"/>
                    <a:gd name="T30" fmla="*/ 43 w 91"/>
                    <a:gd name="T31" fmla="*/ 5 h 77"/>
                    <a:gd name="T32" fmla="*/ 44 w 91"/>
                    <a:gd name="T33" fmla="*/ 5 h 77"/>
                    <a:gd name="T34" fmla="*/ 46 w 91"/>
                    <a:gd name="T35" fmla="*/ 1 h 77"/>
                    <a:gd name="T36" fmla="*/ 60 w 91"/>
                    <a:gd name="T37" fmla="*/ 2 h 77"/>
                    <a:gd name="T38" fmla="*/ 65 w 91"/>
                    <a:gd name="T39" fmla="*/ 6 h 77"/>
                    <a:gd name="T40" fmla="*/ 66 w 91"/>
                    <a:gd name="T41" fmla="*/ 19 h 77"/>
                    <a:gd name="T42" fmla="*/ 74 w 91"/>
                    <a:gd name="T43" fmla="*/ 27 h 77"/>
                    <a:gd name="T44" fmla="*/ 88 w 91"/>
                    <a:gd name="T45" fmla="*/ 31 h 77"/>
                    <a:gd name="T46" fmla="*/ 82 w 91"/>
                    <a:gd name="T47" fmla="*/ 45 h 77"/>
                    <a:gd name="T48" fmla="*/ 75 w 91"/>
                    <a:gd name="T49" fmla="*/ 38 h 77"/>
                    <a:gd name="T50" fmla="*/ 58 w 91"/>
                    <a:gd name="T51" fmla="*/ 31 h 77"/>
                    <a:gd name="T52" fmla="*/ 35 w 91"/>
                    <a:gd name="T53" fmla="*/ 30 h 77"/>
                    <a:gd name="T54" fmla="*/ 29 w 91"/>
                    <a:gd name="T55" fmla="*/ 37 h 77"/>
                    <a:gd name="T56" fmla="*/ 42 w 91"/>
                    <a:gd name="T57" fmla="*/ 37 h 77"/>
                    <a:gd name="T58" fmla="*/ 67 w 91"/>
                    <a:gd name="T59" fmla="*/ 47 h 77"/>
                    <a:gd name="T60" fmla="*/ 67 w 91"/>
                    <a:gd name="T61" fmla="*/ 50 h 77"/>
                    <a:gd name="T62" fmla="*/ 43 w 91"/>
                    <a:gd name="T63" fmla="*/ 76 h 77"/>
                    <a:gd name="T64" fmla="*/ 31 w 91"/>
                    <a:gd name="T65" fmla="*/ 71 h 77"/>
                    <a:gd name="T66" fmla="*/ 28 w 91"/>
                    <a:gd name="T67" fmla="*/ 65 h 77"/>
                    <a:gd name="T68" fmla="*/ 28 w 91"/>
                    <a:gd name="T69" fmla="*/ 58 h 77"/>
                    <a:gd name="T70" fmla="*/ 22 w 91"/>
                    <a:gd name="T71" fmla="*/ 6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91" h="77">
                      <a:moveTo>
                        <a:pt x="19" y="65"/>
                      </a:moveTo>
                      <a:cubicBezTo>
                        <a:pt x="15" y="64"/>
                        <a:pt x="10" y="65"/>
                        <a:pt x="11" y="59"/>
                      </a:cubicBezTo>
                      <a:cubicBezTo>
                        <a:pt x="12" y="56"/>
                        <a:pt x="10" y="54"/>
                        <a:pt x="8" y="53"/>
                      </a:cubicBezTo>
                      <a:cubicBezTo>
                        <a:pt x="5" y="51"/>
                        <a:pt x="2" y="49"/>
                        <a:pt x="0" y="46"/>
                      </a:cubicBezTo>
                      <a:cubicBezTo>
                        <a:pt x="0" y="45"/>
                        <a:pt x="0" y="44"/>
                        <a:pt x="1" y="43"/>
                      </a:cubicBezTo>
                      <a:cubicBezTo>
                        <a:pt x="1" y="43"/>
                        <a:pt x="3" y="42"/>
                        <a:pt x="3" y="42"/>
                      </a:cubicBezTo>
                      <a:cubicBezTo>
                        <a:pt x="6" y="44"/>
                        <a:pt x="9" y="47"/>
                        <a:pt x="12" y="48"/>
                      </a:cubicBezTo>
                      <a:cubicBezTo>
                        <a:pt x="13" y="50"/>
                        <a:pt x="16" y="49"/>
                        <a:pt x="17" y="47"/>
                      </a:cubicBezTo>
                      <a:cubicBezTo>
                        <a:pt x="18" y="45"/>
                        <a:pt x="16" y="44"/>
                        <a:pt x="15" y="44"/>
                      </a:cubicBezTo>
                      <a:cubicBezTo>
                        <a:pt x="14" y="43"/>
                        <a:pt x="13" y="44"/>
                        <a:pt x="12" y="43"/>
                      </a:cubicBezTo>
                      <a:cubicBezTo>
                        <a:pt x="7" y="40"/>
                        <a:pt x="7" y="38"/>
                        <a:pt x="12" y="36"/>
                      </a:cubicBezTo>
                      <a:cubicBezTo>
                        <a:pt x="18" y="32"/>
                        <a:pt x="21" y="29"/>
                        <a:pt x="23" y="23"/>
                      </a:cubicBezTo>
                      <a:cubicBezTo>
                        <a:pt x="23" y="21"/>
                        <a:pt x="22" y="20"/>
                        <a:pt x="20" y="20"/>
                      </a:cubicBezTo>
                      <a:cubicBezTo>
                        <a:pt x="17" y="20"/>
                        <a:pt x="14" y="22"/>
                        <a:pt x="11" y="19"/>
                      </a:cubicBezTo>
                      <a:cubicBezTo>
                        <a:pt x="10" y="16"/>
                        <a:pt x="7" y="14"/>
                        <a:pt x="8" y="10"/>
                      </a:cubicBezTo>
                      <a:cubicBezTo>
                        <a:pt x="8" y="9"/>
                        <a:pt x="9" y="8"/>
                        <a:pt x="10" y="8"/>
                      </a:cubicBezTo>
                      <a:cubicBezTo>
                        <a:pt x="11" y="8"/>
                        <a:pt x="11" y="9"/>
                        <a:pt x="12" y="10"/>
                      </a:cubicBezTo>
                      <a:cubicBezTo>
                        <a:pt x="13" y="10"/>
                        <a:pt x="13" y="11"/>
                        <a:pt x="14" y="12"/>
                      </a:cubicBezTo>
                      <a:cubicBezTo>
                        <a:pt x="14" y="12"/>
                        <a:pt x="15" y="11"/>
                        <a:pt x="15" y="11"/>
                      </a:cubicBezTo>
                      <a:cubicBezTo>
                        <a:pt x="15" y="11"/>
                        <a:pt x="14" y="11"/>
                        <a:pt x="14" y="11"/>
                      </a:cubicBezTo>
                      <a:cubicBezTo>
                        <a:pt x="13" y="11"/>
                        <a:pt x="12" y="10"/>
                        <a:pt x="12" y="10"/>
                      </a:cubicBezTo>
                      <a:cubicBezTo>
                        <a:pt x="11" y="9"/>
                        <a:pt x="11" y="8"/>
                        <a:pt x="10" y="8"/>
                      </a:cubicBezTo>
                      <a:cubicBezTo>
                        <a:pt x="10" y="5"/>
                        <a:pt x="11" y="3"/>
                        <a:pt x="14" y="2"/>
                      </a:cubicBezTo>
                      <a:cubicBezTo>
                        <a:pt x="16" y="2"/>
                        <a:pt x="18" y="3"/>
                        <a:pt x="19" y="4"/>
                      </a:cubicBezTo>
                      <a:cubicBezTo>
                        <a:pt x="21" y="8"/>
                        <a:pt x="23" y="12"/>
                        <a:pt x="26" y="16"/>
                      </a:cubicBezTo>
                      <a:cubicBezTo>
                        <a:pt x="27" y="18"/>
                        <a:pt x="29" y="18"/>
                        <a:pt x="32" y="17"/>
                      </a:cubicBezTo>
                      <a:cubicBezTo>
                        <a:pt x="35" y="16"/>
                        <a:pt x="35" y="15"/>
                        <a:pt x="35" y="12"/>
                      </a:cubicBezTo>
                      <a:cubicBezTo>
                        <a:pt x="35" y="6"/>
                        <a:pt x="38" y="12"/>
                        <a:pt x="40" y="11"/>
                      </a:cubicBezTo>
                      <a:cubicBezTo>
                        <a:pt x="40" y="11"/>
                        <a:pt x="41" y="12"/>
                        <a:pt x="41" y="12"/>
                      </a:cubicBezTo>
                      <a:cubicBezTo>
                        <a:pt x="41" y="12"/>
                        <a:pt x="41" y="12"/>
                        <a:pt x="41" y="11"/>
                      </a:cubicBezTo>
                      <a:cubicBezTo>
                        <a:pt x="41" y="11"/>
                        <a:pt x="40" y="10"/>
                        <a:pt x="40" y="10"/>
                      </a:cubicBezTo>
                      <a:cubicBezTo>
                        <a:pt x="40" y="8"/>
                        <a:pt x="40" y="6"/>
                        <a:pt x="43" y="5"/>
                      </a:cubicBezTo>
                      <a:cubicBezTo>
                        <a:pt x="44" y="6"/>
                        <a:pt x="42" y="5"/>
                        <a:pt x="43" y="6"/>
                      </a:cubicBezTo>
                      <a:cubicBezTo>
                        <a:pt x="44" y="6"/>
                        <a:pt x="44" y="6"/>
                        <a:pt x="44" y="5"/>
                      </a:cubicBezTo>
                      <a:cubicBezTo>
                        <a:pt x="44" y="5"/>
                        <a:pt x="43" y="4"/>
                        <a:pt x="43" y="4"/>
                      </a:cubicBezTo>
                      <a:cubicBezTo>
                        <a:pt x="43" y="2"/>
                        <a:pt x="44" y="0"/>
                        <a:pt x="46" y="1"/>
                      </a:cubicBezTo>
                      <a:cubicBezTo>
                        <a:pt x="50" y="1"/>
                        <a:pt x="54" y="1"/>
                        <a:pt x="58" y="2"/>
                      </a:cubicBezTo>
                      <a:cubicBezTo>
                        <a:pt x="58" y="2"/>
                        <a:pt x="59" y="2"/>
                        <a:pt x="60" y="2"/>
                      </a:cubicBezTo>
                      <a:cubicBezTo>
                        <a:pt x="61" y="3"/>
                        <a:pt x="62" y="3"/>
                        <a:pt x="62" y="4"/>
                      </a:cubicBezTo>
                      <a:cubicBezTo>
                        <a:pt x="63" y="5"/>
                        <a:pt x="64" y="6"/>
                        <a:pt x="65" y="6"/>
                      </a:cubicBezTo>
                      <a:cubicBezTo>
                        <a:pt x="67" y="9"/>
                        <a:pt x="71" y="9"/>
                        <a:pt x="70" y="13"/>
                      </a:cubicBezTo>
                      <a:cubicBezTo>
                        <a:pt x="68" y="15"/>
                        <a:pt x="67" y="17"/>
                        <a:pt x="66" y="19"/>
                      </a:cubicBezTo>
                      <a:cubicBezTo>
                        <a:pt x="65" y="20"/>
                        <a:pt x="65" y="21"/>
                        <a:pt x="66" y="22"/>
                      </a:cubicBezTo>
                      <a:cubicBezTo>
                        <a:pt x="67" y="26"/>
                        <a:pt x="72" y="23"/>
                        <a:pt x="74" y="27"/>
                      </a:cubicBezTo>
                      <a:cubicBezTo>
                        <a:pt x="75" y="30"/>
                        <a:pt x="78" y="32"/>
                        <a:pt x="82" y="29"/>
                      </a:cubicBezTo>
                      <a:cubicBezTo>
                        <a:pt x="85" y="26"/>
                        <a:pt x="87" y="29"/>
                        <a:pt x="88" y="31"/>
                      </a:cubicBezTo>
                      <a:cubicBezTo>
                        <a:pt x="90" y="33"/>
                        <a:pt x="91" y="35"/>
                        <a:pt x="89" y="37"/>
                      </a:cubicBezTo>
                      <a:cubicBezTo>
                        <a:pt x="87" y="40"/>
                        <a:pt x="84" y="43"/>
                        <a:pt x="82" y="45"/>
                      </a:cubicBezTo>
                      <a:cubicBezTo>
                        <a:pt x="79" y="47"/>
                        <a:pt x="77" y="45"/>
                        <a:pt x="77" y="42"/>
                      </a:cubicBezTo>
                      <a:cubicBezTo>
                        <a:pt x="77" y="41"/>
                        <a:pt x="77" y="39"/>
                        <a:pt x="75" y="38"/>
                      </a:cubicBezTo>
                      <a:cubicBezTo>
                        <a:pt x="71" y="37"/>
                        <a:pt x="67" y="35"/>
                        <a:pt x="64" y="32"/>
                      </a:cubicBezTo>
                      <a:cubicBezTo>
                        <a:pt x="62" y="30"/>
                        <a:pt x="60" y="31"/>
                        <a:pt x="58" y="31"/>
                      </a:cubicBezTo>
                      <a:cubicBezTo>
                        <a:pt x="54" y="32"/>
                        <a:pt x="49" y="33"/>
                        <a:pt x="45" y="29"/>
                      </a:cubicBezTo>
                      <a:cubicBezTo>
                        <a:pt x="41" y="26"/>
                        <a:pt x="38" y="28"/>
                        <a:pt x="35" y="30"/>
                      </a:cubicBezTo>
                      <a:cubicBezTo>
                        <a:pt x="34" y="31"/>
                        <a:pt x="33" y="33"/>
                        <a:pt x="31" y="33"/>
                      </a:cubicBezTo>
                      <a:cubicBezTo>
                        <a:pt x="29" y="34"/>
                        <a:pt x="28" y="35"/>
                        <a:pt x="29" y="37"/>
                      </a:cubicBezTo>
                      <a:cubicBezTo>
                        <a:pt x="29" y="39"/>
                        <a:pt x="31" y="40"/>
                        <a:pt x="33" y="39"/>
                      </a:cubicBezTo>
                      <a:cubicBezTo>
                        <a:pt x="36" y="39"/>
                        <a:pt x="39" y="38"/>
                        <a:pt x="42" y="37"/>
                      </a:cubicBezTo>
                      <a:cubicBezTo>
                        <a:pt x="46" y="36"/>
                        <a:pt x="49" y="36"/>
                        <a:pt x="52" y="40"/>
                      </a:cubicBezTo>
                      <a:cubicBezTo>
                        <a:pt x="56" y="44"/>
                        <a:pt x="61" y="46"/>
                        <a:pt x="67" y="47"/>
                      </a:cubicBezTo>
                      <a:cubicBezTo>
                        <a:pt x="68" y="47"/>
                        <a:pt x="68" y="48"/>
                        <a:pt x="68" y="49"/>
                      </a:cubicBezTo>
                      <a:cubicBezTo>
                        <a:pt x="67" y="49"/>
                        <a:pt x="67" y="50"/>
                        <a:pt x="67" y="50"/>
                      </a:cubicBezTo>
                      <a:cubicBezTo>
                        <a:pt x="65" y="59"/>
                        <a:pt x="58" y="65"/>
                        <a:pt x="55" y="73"/>
                      </a:cubicBezTo>
                      <a:cubicBezTo>
                        <a:pt x="54" y="75"/>
                        <a:pt x="45" y="77"/>
                        <a:pt x="43" y="76"/>
                      </a:cubicBezTo>
                      <a:cubicBezTo>
                        <a:pt x="41" y="75"/>
                        <a:pt x="40" y="73"/>
                        <a:pt x="40" y="71"/>
                      </a:cubicBezTo>
                      <a:cubicBezTo>
                        <a:pt x="37" y="64"/>
                        <a:pt x="37" y="64"/>
                        <a:pt x="31" y="71"/>
                      </a:cubicBezTo>
                      <a:cubicBezTo>
                        <a:pt x="31" y="71"/>
                        <a:pt x="31" y="71"/>
                        <a:pt x="31" y="71"/>
                      </a:cubicBezTo>
                      <a:cubicBezTo>
                        <a:pt x="29" y="69"/>
                        <a:pt x="28" y="67"/>
                        <a:pt x="28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33" y="61"/>
                        <a:pt x="33" y="61"/>
                        <a:pt x="28" y="58"/>
                      </a:cubicBezTo>
                      <a:cubicBezTo>
                        <a:pt x="27" y="58"/>
                        <a:pt x="26" y="56"/>
                        <a:pt x="25" y="56"/>
                      </a:cubicBezTo>
                      <a:cubicBezTo>
                        <a:pt x="23" y="56"/>
                        <a:pt x="22" y="58"/>
                        <a:pt x="22" y="60"/>
                      </a:cubicBezTo>
                      <a:cubicBezTo>
                        <a:pt x="22" y="62"/>
                        <a:pt x="21" y="64"/>
                        <a:pt x="19" y="65"/>
                      </a:cubicBezTo>
                      <a:close/>
                    </a:path>
                  </a:pathLst>
                </a:custGeom>
                <a:solidFill>
                  <a:srgbClr val="527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9" name="Freeform 190"/>
                <p:cNvSpPr/>
                <p:nvPr/>
              </p:nvSpPr>
              <p:spPr bwMode="auto">
                <a:xfrm>
                  <a:off x="6606" y="2294"/>
                  <a:ext cx="131" cy="183"/>
                </a:xfrm>
                <a:custGeom>
                  <a:avLst/>
                  <a:gdLst>
                    <a:gd name="T0" fmla="*/ 20 w 55"/>
                    <a:gd name="T1" fmla="*/ 60 h 77"/>
                    <a:gd name="T2" fmla="*/ 23 w 55"/>
                    <a:gd name="T3" fmla="*/ 54 h 77"/>
                    <a:gd name="T4" fmla="*/ 28 w 55"/>
                    <a:gd name="T5" fmla="*/ 55 h 77"/>
                    <a:gd name="T6" fmla="*/ 31 w 55"/>
                    <a:gd name="T7" fmla="*/ 53 h 77"/>
                    <a:gd name="T8" fmla="*/ 29 w 55"/>
                    <a:gd name="T9" fmla="*/ 49 h 77"/>
                    <a:gd name="T10" fmla="*/ 26 w 55"/>
                    <a:gd name="T11" fmla="*/ 48 h 77"/>
                    <a:gd name="T12" fmla="*/ 17 w 55"/>
                    <a:gd name="T13" fmla="*/ 47 h 77"/>
                    <a:gd name="T14" fmla="*/ 18 w 55"/>
                    <a:gd name="T15" fmla="*/ 37 h 77"/>
                    <a:gd name="T16" fmla="*/ 18 w 55"/>
                    <a:gd name="T17" fmla="*/ 36 h 77"/>
                    <a:gd name="T18" fmla="*/ 23 w 55"/>
                    <a:gd name="T19" fmla="*/ 39 h 77"/>
                    <a:gd name="T20" fmla="*/ 30 w 55"/>
                    <a:gd name="T21" fmla="*/ 43 h 77"/>
                    <a:gd name="T22" fmla="*/ 34 w 55"/>
                    <a:gd name="T23" fmla="*/ 42 h 77"/>
                    <a:gd name="T24" fmla="*/ 32 w 55"/>
                    <a:gd name="T25" fmla="*/ 39 h 77"/>
                    <a:gd name="T26" fmla="*/ 27 w 55"/>
                    <a:gd name="T27" fmla="*/ 37 h 77"/>
                    <a:gd name="T28" fmla="*/ 26 w 55"/>
                    <a:gd name="T29" fmla="*/ 30 h 77"/>
                    <a:gd name="T30" fmla="*/ 27 w 55"/>
                    <a:gd name="T31" fmla="*/ 24 h 77"/>
                    <a:gd name="T32" fmla="*/ 16 w 55"/>
                    <a:gd name="T33" fmla="*/ 17 h 77"/>
                    <a:gd name="T34" fmla="*/ 0 w 55"/>
                    <a:gd name="T35" fmla="*/ 8 h 77"/>
                    <a:gd name="T36" fmla="*/ 10 w 55"/>
                    <a:gd name="T37" fmla="*/ 5 h 77"/>
                    <a:gd name="T38" fmla="*/ 16 w 55"/>
                    <a:gd name="T39" fmla="*/ 1 h 77"/>
                    <a:gd name="T40" fmla="*/ 21 w 55"/>
                    <a:gd name="T41" fmla="*/ 2 h 77"/>
                    <a:gd name="T42" fmla="*/ 18 w 55"/>
                    <a:gd name="T43" fmla="*/ 6 h 77"/>
                    <a:gd name="T44" fmla="*/ 17 w 55"/>
                    <a:gd name="T45" fmla="*/ 8 h 77"/>
                    <a:gd name="T46" fmla="*/ 28 w 55"/>
                    <a:gd name="T47" fmla="*/ 11 h 77"/>
                    <a:gd name="T48" fmla="*/ 37 w 55"/>
                    <a:gd name="T49" fmla="*/ 14 h 77"/>
                    <a:gd name="T50" fmla="*/ 42 w 55"/>
                    <a:gd name="T51" fmla="*/ 14 h 77"/>
                    <a:gd name="T52" fmla="*/ 41 w 55"/>
                    <a:gd name="T53" fmla="*/ 9 h 77"/>
                    <a:gd name="T54" fmla="*/ 47 w 55"/>
                    <a:gd name="T55" fmla="*/ 10 h 77"/>
                    <a:gd name="T56" fmla="*/ 43 w 55"/>
                    <a:gd name="T57" fmla="*/ 25 h 77"/>
                    <a:gd name="T58" fmla="*/ 35 w 55"/>
                    <a:gd name="T59" fmla="*/ 28 h 77"/>
                    <a:gd name="T60" fmla="*/ 51 w 55"/>
                    <a:gd name="T61" fmla="*/ 36 h 77"/>
                    <a:gd name="T62" fmla="*/ 50 w 55"/>
                    <a:gd name="T63" fmla="*/ 44 h 77"/>
                    <a:gd name="T64" fmla="*/ 53 w 55"/>
                    <a:gd name="T65" fmla="*/ 45 h 77"/>
                    <a:gd name="T66" fmla="*/ 54 w 55"/>
                    <a:gd name="T67" fmla="*/ 46 h 77"/>
                    <a:gd name="T68" fmla="*/ 55 w 55"/>
                    <a:gd name="T69" fmla="*/ 48 h 77"/>
                    <a:gd name="T70" fmla="*/ 38 w 55"/>
                    <a:gd name="T71" fmla="*/ 59 h 77"/>
                    <a:gd name="T72" fmla="*/ 38 w 55"/>
                    <a:gd name="T73" fmla="*/ 58 h 77"/>
                    <a:gd name="T74" fmla="*/ 37 w 55"/>
                    <a:gd name="T75" fmla="*/ 58 h 77"/>
                    <a:gd name="T76" fmla="*/ 38 w 55"/>
                    <a:gd name="T77" fmla="*/ 59 h 77"/>
                    <a:gd name="T78" fmla="*/ 41 w 55"/>
                    <a:gd name="T79" fmla="*/ 67 h 77"/>
                    <a:gd name="T80" fmla="*/ 42 w 55"/>
                    <a:gd name="T81" fmla="*/ 75 h 77"/>
                    <a:gd name="T82" fmla="*/ 39 w 55"/>
                    <a:gd name="T83" fmla="*/ 77 h 77"/>
                    <a:gd name="T84" fmla="*/ 36 w 55"/>
                    <a:gd name="T85" fmla="*/ 74 h 77"/>
                    <a:gd name="T86" fmla="*/ 32 w 55"/>
                    <a:gd name="T87" fmla="*/ 71 h 77"/>
                    <a:gd name="T88" fmla="*/ 32 w 55"/>
                    <a:gd name="T89" fmla="*/ 71 h 77"/>
                    <a:gd name="T90" fmla="*/ 32 w 55"/>
                    <a:gd name="T91" fmla="*/ 65 h 77"/>
                    <a:gd name="T92" fmla="*/ 32 w 55"/>
                    <a:gd name="T93" fmla="*/ 65 h 77"/>
                    <a:gd name="T94" fmla="*/ 33 w 55"/>
                    <a:gd name="T95" fmla="*/ 64 h 77"/>
                    <a:gd name="T96" fmla="*/ 32 w 55"/>
                    <a:gd name="T97" fmla="*/ 63 h 77"/>
                    <a:gd name="T98" fmla="*/ 27 w 55"/>
                    <a:gd name="T99" fmla="*/ 62 h 77"/>
                    <a:gd name="T100" fmla="*/ 23 w 55"/>
                    <a:gd name="T101" fmla="*/ 61 h 77"/>
                    <a:gd name="T102" fmla="*/ 20 w 55"/>
                    <a:gd name="T103" fmla="*/ 6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55" h="77">
                      <a:moveTo>
                        <a:pt x="20" y="60"/>
                      </a:moveTo>
                      <a:cubicBezTo>
                        <a:pt x="19" y="54"/>
                        <a:pt x="19" y="53"/>
                        <a:pt x="23" y="54"/>
                      </a:cubicBezTo>
                      <a:cubicBezTo>
                        <a:pt x="25" y="54"/>
                        <a:pt x="27" y="55"/>
                        <a:pt x="28" y="55"/>
                      </a:cubicBezTo>
                      <a:cubicBezTo>
                        <a:pt x="29" y="55"/>
                        <a:pt x="30" y="54"/>
                        <a:pt x="31" y="53"/>
                      </a:cubicBezTo>
                      <a:cubicBezTo>
                        <a:pt x="31" y="51"/>
                        <a:pt x="30" y="50"/>
                        <a:pt x="29" y="49"/>
                      </a:cubicBezTo>
                      <a:cubicBezTo>
                        <a:pt x="28" y="49"/>
                        <a:pt x="27" y="48"/>
                        <a:pt x="26" y="48"/>
                      </a:cubicBezTo>
                      <a:cubicBezTo>
                        <a:pt x="23" y="46"/>
                        <a:pt x="19" y="51"/>
                        <a:pt x="17" y="47"/>
                      </a:cubicBezTo>
                      <a:cubicBezTo>
                        <a:pt x="15" y="44"/>
                        <a:pt x="18" y="41"/>
                        <a:pt x="18" y="37"/>
                      </a:cubicBezTo>
                      <a:cubicBezTo>
                        <a:pt x="18" y="37"/>
                        <a:pt x="18" y="36"/>
                        <a:pt x="18" y="36"/>
                      </a:cubicBezTo>
                      <a:cubicBezTo>
                        <a:pt x="22" y="34"/>
                        <a:pt x="21" y="38"/>
                        <a:pt x="23" y="39"/>
                      </a:cubicBezTo>
                      <a:cubicBezTo>
                        <a:pt x="25" y="40"/>
                        <a:pt x="27" y="42"/>
                        <a:pt x="30" y="43"/>
                      </a:cubicBezTo>
                      <a:cubicBezTo>
                        <a:pt x="31" y="43"/>
                        <a:pt x="33" y="44"/>
                        <a:pt x="34" y="42"/>
                      </a:cubicBezTo>
                      <a:cubicBezTo>
                        <a:pt x="34" y="41"/>
                        <a:pt x="33" y="40"/>
                        <a:pt x="32" y="39"/>
                      </a:cubicBezTo>
                      <a:cubicBezTo>
                        <a:pt x="30" y="38"/>
                        <a:pt x="28" y="38"/>
                        <a:pt x="27" y="37"/>
                      </a:cubicBezTo>
                      <a:cubicBezTo>
                        <a:pt x="24" y="35"/>
                        <a:pt x="24" y="33"/>
                        <a:pt x="26" y="30"/>
                      </a:cubicBezTo>
                      <a:cubicBezTo>
                        <a:pt x="27" y="28"/>
                        <a:pt x="28" y="27"/>
                        <a:pt x="27" y="24"/>
                      </a:cubicBezTo>
                      <a:cubicBezTo>
                        <a:pt x="24" y="15"/>
                        <a:pt x="25" y="15"/>
                        <a:pt x="16" y="17"/>
                      </a:cubicBezTo>
                      <a:cubicBezTo>
                        <a:pt x="9" y="18"/>
                        <a:pt x="3" y="15"/>
                        <a:pt x="0" y="8"/>
                      </a:cubicBezTo>
                      <a:cubicBezTo>
                        <a:pt x="4" y="8"/>
                        <a:pt x="7" y="8"/>
                        <a:pt x="10" y="5"/>
                      </a:cubicBezTo>
                      <a:cubicBezTo>
                        <a:pt x="12" y="3"/>
                        <a:pt x="14" y="2"/>
                        <a:pt x="16" y="1"/>
                      </a:cubicBezTo>
                      <a:cubicBezTo>
                        <a:pt x="18" y="0"/>
                        <a:pt x="20" y="1"/>
                        <a:pt x="21" y="2"/>
                      </a:cubicBezTo>
                      <a:cubicBezTo>
                        <a:pt x="23" y="5"/>
                        <a:pt x="20" y="5"/>
                        <a:pt x="18" y="6"/>
                      </a:cubicBezTo>
                      <a:cubicBezTo>
                        <a:pt x="18" y="6"/>
                        <a:pt x="18" y="7"/>
                        <a:pt x="17" y="8"/>
                      </a:cubicBezTo>
                      <a:cubicBezTo>
                        <a:pt x="20" y="10"/>
                        <a:pt x="24" y="12"/>
                        <a:pt x="28" y="11"/>
                      </a:cubicBezTo>
                      <a:cubicBezTo>
                        <a:pt x="31" y="11"/>
                        <a:pt x="34" y="12"/>
                        <a:pt x="37" y="14"/>
                      </a:cubicBezTo>
                      <a:cubicBezTo>
                        <a:pt x="39" y="16"/>
                        <a:pt x="41" y="16"/>
                        <a:pt x="42" y="14"/>
                      </a:cubicBezTo>
                      <a:cubicBezTo>
                        <a:pt x="43" y="12"/>
                        <a:pt x="42" y="11"/>
                        <a:pt x="41" y="9"/>
                      </a:cubicBezTo>
                      <a:cubicBezTo>
                        <a:pt x="45" y="7"/>
                        <a:pt x="47" y="7"/>
                        <a:pt x="47" y="10"/>
                      </a:cubicBezTo>
                      <a:cubicBezTo>
                        <a:pt x="48" y="16"/>
                        <a:pt x="45" y="20"/>
                        <a:pt x="43" y="25"/>
                      </a:cubicBezTo>
                      <a:cubicBezTo>
                        <a:pt x="41" y="28"/>
                        <a:pt x="37" y="25"/>
                        <a:pt x="35" y="28"/>
                      </a:cubicBezTo>
                      <a:cubicBezTo>
                        <a:pt x="40" y="33"/>
                        <a:pt x="46" y="34"/>
                        <a:pt x="51" y="36"/>
                      </a:cubicBezTo>
                      <a:cubicBezTo>
                        <a:pt x="46" y="42"/>
                        <a:pt x="46" y="42"/>
                        <a:pt x="50" y="44"/>
                      </a:cubicBezTo>
                      <a:cubicBezTo>
                        <a:pt x="51" y="45"/>
                        <a:pt x="52" y="45"/>
                        <a:pt x="53" y="45"/>
                      </a:cubicBezTo>
                      <a:cubicBezTo>
                        <a:pt x="53" y="45"/>
                        <a:pt x="54" y="45"/>
                        <a:pt x="54" y="46"/>
                      </a:cubicBezTo>
                      <a:cubicBezTo>
                        <a:pt x="55" y="47"/>
                        <a:pt x="55" y="48"/>
                        <a:pt x="55" y="48"/>
                      </a:cubicBezTo>
                      <a:cubicBezTo>
                        <a:pt x="48" y="50"/>
                        <a:pt x="45" y="58"/>
                        <a:pt x="38" y="59"/>
                      </a:cubicBezTo>
                      <a:cubicBezTo>
                        <a:pt x="38" y="59"/>
                        <a:pt x="37" y="59"/>
                        <a:pt x="38" y="58"/>
                      </a:cubicBezTo>
                      <a:cubicBezTo>
                        <a:pt x="38" y="58"/>
                        <a:pt x="37" y="58"/>
                        <a:pt x="37" y="58"/>
                      </a:cubicBezTo>
                      <a:cubicBezTo>
                        <a:pt x="37" y="59"/>
                        <a:pt x="38" y="59"/>
                        <a:pt x="38" y="59"/>
                      </a:cubicBezTo>
                      <a:cubicBezTo>
                        <a:pt x="39" y="62"/>
                        <a:pt x="44" y="63"/>
                        <a:pt x="41" y="67"/>
                      </a:cubicBezTo>
                      <a:cubicBezTo>
                        <a:pt x="40" y="69"/>
                        <a:pt x="42" y="73"/>
                        <a:pt x="42" y="75"/>
                      </a:cubicBezTo>
                      <a:cubicBezTo>
                        <a:pt x="43" y="77"/>
                        <a:pt x="40" y="77"/>
                        <a:pt x="39" y="77"/>
                      </a:cubicBezTo>
                      <a:cubicBezTo>
                        <a:pt x="38" y="76"/>
                        <a:pt x="37" y="75"/>
                        <a:pt x="36" y="74"/>
                      </a:cubicBezTo>
                      <a:cubicBezTo>
                        <a:pt x="35" y="73"/>
                        <a:pt x="33" y="72"/>
                        <a:pt x="32" y="71"/>
                      </a:cubicBezTo>
                      <a:cubicBezTo>
                        <a:pt x="32" y="71"/>
                        <a:pt x="32" y="71"/>
                        <a:pt x="32" y="71"/>
                      </a:cubicBezTo>
                      <a:cubicBezTo>
                        <a:pt x="31" y="69"/>
                        <a:pt x="31" y="67"/>
                        <a:pt x="32" y="65"/>
                      </a:cubicBezTo>
                      <a:cubicBezTo>
                        <a:pt x="32" y="65"/>
                        <a:pt x="32" y="65"/>
                        <a:pt x="32" y="65"/>
                      </a:cubicBezTo>
                      <a:cubicBezTo>
                        <a:pt x="33" y="65"/>
                        <a:pt x="33" y="64"/>
                        <a:pt x="33" y="64"/>
                      </a:cubicBezTo>
                      <a:cubicBezTo>
                        <a:pt x="33" y="63"/>
                        <a:pt x="33" y="63"/>
                        <a:pt x="32" y="63"/>
                      </a:cubicBezTo>
                      <a:cubicBezTo>
                        <a:pt x="30" y="63"/>
                        <a:pt x="28" y="63"/>
                        <a:pt x="27" y="62"/>
                      </a:cubicBezTo>
                      <a:cubicBezTo>
                        <a:pt x="26" y="62"/>
                        <a:pt x="25" y="61"/>
                        <a:pt x="23" y="61"/>
                      </a:cubicBezTo>
                      <a:cubicBezTo>
                        <a:pt x="22" y="61"/>
                        <a:pt x="21" y="60"/>
                        <a:pt x="20" y="60"/>
                      </a:cubicBezTo>
                      <a:close/>
                    </a:path>
                  </a:pathLst>
                </a:custGeom>
                <a:solidFill>
                  <a:srgbClr val="7397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0" name="Freeform 191"/>
                <p:cNvSpPr/>
                <p:nvPr/>
              </p:nvSpPr>
              <p:spPr bwMode="auto">
                <a:xfrm>
                  <a:off x="6379" y="2017"/>
                  <a:ext cx="171" cy="133"/>
                </a:xfrm>
                <a:custGeom>
                  <a:avLst/>
                  <a:gdLst>
                    <a:gd name="T0" fmla="*/ 15 w 72"/>
                    <a:gd name="T1" fmla="*/ 33 h 56"/>
                    <a:gd name="T2" fmla="*/ 19 w 72"/>
                    <a:gd name="T3" fmla="*/ 30 h 56"/>
                    <a:gd name="T4" fmla="*/ 30 w 72"/>
                    <a:gd name="T5" fmla="*/ 21 h 56"/>
                    <a:gd name="T6" fmla="*/ 45 w 72"/>
                    <a:gd name="T7" fmla="*/ 19 h 56"/>
                    <a:gd name="T8" fmla="*/ 50 w 72"/>
                    <a:gd name="T9" fmla="*/ 19 h 56"/>
                    <a:gd name="T10" fmla="*/ 52 w 72"/>
                    <a:gd name="T11" fmla="*/ 15 h 56"/>
                    <a:gd name="T12" fmla="*/ 49 w 72"/>
                    <a:gd name="T13" fmla="*/ 13 h 56"/>
                    <a:gd name="T14" fmla="*/ 40 w 72"/>
                    <a:gd name="T15" fmla="*/ 15 h 56"/>
                    <a:gd name="T16" fmla="*/ 34 w 72"/>
                    <a:gd name="T17" fmla="*/ 10 h 56"/>
                    <a:gd name="T18" fmla="*/ 40 w 72"/>
                    <a:gd name="T19" fmla="*/ 6 h 56"/>
                    <a:gd name="T20" fmla="*/ 49 w 72"/>
                    <a:gd name="T21" fmla="*/ 1 h 56"/>
                    <a:gd name="T22" fmla="*/ 56 w 72"/>
                    <a:gd name="T23" fmla="*/ 7 h 56"/>
                    <a:gd name="T24" fmla="*/ 60 w 72"/>
                    <a:gd name="T25" fmla="*/ 9 h 56"/>
                    <a:gd name="T26" fmla="*/ 69 w 72"/>
                    <a:gd name="T27" fmla="*/ 9 h 56"/>
                    <a:gd name="T28" fmla="*/ 66 w 72"/>
                    <a:gd name="T29" fmla="*/ 15 h 56"/>
                    <a:gd name="T30" fmla="*/ 66 w 72"/>
                    <a:gd name="T31" fmla="*/ 15 h 56"/>
                    <a:gd name="T32" fmla="*/ 63 w 72"/>
                    <a:gd name="T33" fmla="*/ 28 h 56"/>
                    <a:gd name="T34" fmla="*/ 62 w 72"/>
                    <a:gd name="T35" fmla="*/ 30 h 56"/>
                    <a:gd name="T36" fmla="*/ 59 w 72"/>
                    <a:gd name="T37" fmla="*/ 30 h 56"/>
                    <a:gd name="T38" fmla="*/ 46 w 72"/>
                    <a:gd name="T39" fmla="*/ 25 h 56"/>
                    <a:gd name="T40" fmla="*/ 48 w 72"/>
                    <a:gd name="T41" fmla="*/ 42 h 56"/>
                    <a:gd name="T42" fmla="*/ 39 w 72"/>
                    <a:gd name="T43" fmla="*/ 45 h 56"/>
                    <a:gd name="T44" fmla="*/ 39 w 72"/>
                    <a:gd name="T45" fmla="*/ 45 h 56"/>
                    <a:gd name="T46" fmla="*/ 35 w 72"/>
                    <a:gd name="T47" fmla="*/ 42 h 56"/>
                    <a:gd name="T48" fmla="*/ 33 w 72"/>
                    <a:gd name="T49" fmla="*/ 42 h 56"/>
                    <a:gd name="T50" fmla="*/ 16 w 72"/>
                    <a:gd name="T51" fmla="*/ 53 h 56"/>
                    <a:gd name="T52" fmla="*/ 0 w 72"/>
                    <a:gd name="T53" fmla="*/ 45 h 56"/>
                    <a:gd name="T54" fmla="*/ 0 w 72"/>
                    <a:gd name="T55" fmla="*/ 45 h 56"/>
                    <a:gd name="T56" fmla="*/ 3 w 72"/>
                    <a:gd name="T57" fmla="*/ 42 h 56"/>
                    <a:gd name="T58" fmla="*/ 15 w 72"/>
                    <a:gd name="T59" fmla="*/ 3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72" h="56">
                      <a:moveTo>
                        <a:pt x="15" y="33"/>
                      </a:moveTo>
                      <a:cubicBezTo>
                        <a:pt x="16" y="32"/>
                        <a:pt x="18" y="31"/>
                        <a:pt x="19" y="30"/>
                      </a:cubicBezTo>
                      <a:cubicBezTo>
                        <a:pt x="23" y="23"/>
                        <a:pt x="24" y="24"/>
                        <a:pt x="30" y="21"/>
                      </a:cubicBezTo>
                      <a:cubicBezTo>
                        <a:pt x="35" y="18"/>
                        <a:pt x="40" y="17"/>
                        <a:pt x="45" y="19"/>
                      </a:cubicBezTo>
                      <a:cubicBezTo>
                        <a:pt x="46" y="20"/>
                        <a:pt x="48" y="20"/>
                        <a:pt x="50" y="19"/>
                      </a:cubicBezTo>
                      <a:cubicBezTo>
                        <a:pt x="51" y="18"/>
                        <a:pt x="53" y="17"/>
                        <a:pt x="52" y="15"/>
                      </a:cubicBezTo>
                      <a:cubicBezTo>
                        <a:pt x="52" y="13"/>
                        <a:pt x="50" y="12"/>
                        <a:pt x="49" y="13"/>
                      </a:cubicBezTo>
                      <a:cubicBezTo>
                        <a:pt x="46" y="13"/>
                        <a:pt x="43" y="14"/>
                        <a:pt x="40" y="15"/>
                      </a:cubicBezTo>
                      <a:cubicBezTo>
                        <a:pt x="38" y="15"/>
                        <a:pt x="36" y="13"/>
                        <a:pt x="34" y="10"/>
                      </a:cubicBezTo>
                      <a:cubicBezTo>
                        <a:pt x="36" y="9"/>
                        <a:pt x="38" y="7"/>
                        <a:pt x="40" y="6"/>
                      </a:cubicBezTo>
                      <a:cubicBezTo>
                        <a:pt x="44" y="5"/>
                        <a:pt x="45" y="0"/>
                        <a:pt x="49" y="1"/>
                      </a:cubicBezTo>
                      <a:cubicBezTo>
                        <a:pt x="52" y="1"/>
                        <a:pt x="55" y="3"/>
                        <a:pt x="56" y="7"/>
                      </a:cubicBezTo>
                      <a:cubicBezTo>
                        <a:pt x="56" y="8"/>
                        <a:pt x="58" y="9"/>
                        <a:pt x="60" y="9"/>
                      </a:cubicBezTo>
                      <a:cubicBezTo>
                        <a:pt x="63" y="9"/>
                        <a:pt x="66" y="9"/>
                        <a:pt x="69" y="9"/>
                      </a:cubicBezTo>
                      <a:cubicBezTo>
                        <a:pt x="72" y="13"/>
                        <a:pt x="68" y="13"/>
                        <a:pt x="66" y="15"/>
                      </a:cubicBezTo>
                      <a:cubicBezTo>
                        <a:pt x="66" y="15"/>
                        <a:pt x="66" y="15"/>
                        <a:pt x="66" y="15"/>
                      </a:cubicBezTo>
                      <a:cubicBezTo>
                        <a:pt x="67" y="20"/>
                        <a:pt x="58" y="22"/>
                        <a:pt x="63" y="28"/>
                      </a:cubicBezTo>
                      <a:cubicBezTo>
                        <a:pt x="64" y="28"/>
                        <a:pt x="63" y="30"/>
                        <a:pt x="62" y="30"/>
                      </a:cubicBezTo>
                      <a:cubicBezTo>
                        <a:pt x="61" y="30"/>
                        <a:pt x="60" y="30"/>
                        <a:pt x="59" y="30"/>
                      </a:cubicBezTo>
                      <a:cubicBezTo>
                        <a:pt x="54" y="31"/>
                        <a:pt x="50" y="28"/>
                        <a:pt x="46" y="25"/>
                      </a:cubicBezTo>
                      <a:cubicBezTo>
                        <a:pt x="44" y="32"/>
                        <a:pt x="42" y="37"/>
                        <a:pt x="48" y="42"/>
                      </a:cubicBezTo>
                      <a:cubicBezTo>
                        <a:pt x="46" y="46"/>
                        <a:pt x="43" y="48"/>
                        <a:pt x="39" y="45"/>
                      </a:cubicBezTo>
                      <a:cubicBezTo>
                        <a:pt x="39" y="45"/>
                        <a:pt x="39" y="45"/>
                        <a:pt x="39" y="45"/>
                      </a:cubicBezTo>
                      <a:cubicBezTo>
                        <a:pt x="38" y="44"/>
                        <a:pt x="37" y="43"/>
                        <a:pt x="35" y="42"/>
                      </a:cubicBezTo>
                      <a:cubicBezTo>
                        <a:pt x="35" y="42"/>
                        <a:pt x="34" y="42"/>
                        <a:pt x="33" y="42"/>
                      </a:cubicBezTo>
                      <a:cubicBezTo>
                        <a:pt x="33" y="54"/>
                        <a:pt x="23" y="51"/>
                        <a:pt x="16" y="53"/>
                      </a:cubicBezTo>
                      <a:cubicBezTo>
                        <a:pt x="7" y="56"/>
                        <a:pt x="3" y="51"/>
                        <a:pt x="0" y="45"/>
                      </a:cubicBez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1" y="44"/>
                        <a:pt x="2" y="43"/>
                        <a:pt x="3" y="42"/>
                      </a:cubicBezTo>
                      <a:cubicBezTo>
                        <a:pt x="8" y="41"/>
                        <a:pt x="12" y="38"/>
                        <a:pt x="15" y="33"/>
                      </a:cubicBezTo>
                      <a:close/>
                    </a:path>
                  </a:pathLst>
                </a:custGeom>
                <a:solidFill>
                  <a:srgbClr val="6E93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1" name="Freeform 192"/>
                <p:cNvSpPr/>
                <p:nvPr/>
              </p:nvSpPr>
              <p:spPr bwMode="auto">
                <a:xfrm>
                  <a:off x="6723" y="2264"/>
                  <a:ext cx="104" cy="94"/>
                </a:xfrm>
                <a:custGeom>
                  <a:avLst/>
                  <a:gdLst>
                    <a:gd name="T0" fmla="*/ 5 w 44"/>
                    <a:gd name="T1" fmla="*/ 4 h 40"/>
                    <a:gd name="T2" fmla="*/ 14 w 44"/>
                    <a:gd name="T3" fmla="*/ 4 h 40"/>
                    <a:gd name="T4" fmla="*/ 19 w 44"/>
                    <a:gd name="T5" fmla="*/ 11 h 40"/>
                    <a:gd name="T6" fmla="*/ 25 w 44"/>
                    <a:gd name="T7" fmla="*/ 10 h 40"/>
                    <a:gd name="T8" fmla="*/ 28 w 44"/>
                    <a:gd name="T9" fmla="*/ 10 h 40"/>
                    <a:gd name="T10" fmla="*/ 32 w 44"/>
                    <a:gd name="T11" fmla="*/ 21 h 40"/>
                    <a:gd name="T12" fmla="*/ 38 w 44"/>
                    <a:gd name="T13" fmla="*/ 30 h 40"/>
                    <a:gd name="T14" fmla="*/ 44 w 44"/>
                    <a:gd name="T15" fmla="*/ 32 h 40"/>
                    <a:gd name="T16" fmla="*/ 37 w 44"/>
                    <a:gd name="T17" fmla="*/ 37 h 40"/>
                    <a:gd name="T18" fmla="*/ 23 w 44"/>
                    <a:gd name="T19" fmla="*/ 36 h 40"/>
                    <a:gd name="T20" fmla="*/ 18 w 44"/>
                    <a:gd name="T21" fmla="*/ 29 h 40"/>
                    <a:gd name="T22" fmla="*/ 15 w 44"/>
                    <a:gd name="T23" fmla="*/ 26 h 40"/>
                    <a:gd name="T24" fmla="*/ 11 w 44"/>
                    <a:gd name="T25" fmla="*/ 24 h 40"/>
                    <a:gd name="T26" fmla="*/ 4 w 44"/>
                    <a:gd name="T27" fmla="*/ 7 h 40"/>
                    <a:gd name="T28" fmla="*/ 5 w 44"/>
                    <a:gd name="T29" fmla="*/ 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4" h="40">
                      <a:moveTo>
                        <a:pt x="5" y="4"/>
                      </a:moveTo>
                      <a:cubicBezTo>
                        <a:pt x="8" y="2"/>
                        <a:pt x="11" y="0"/>
                        <a:pt x="14" y="4"/>
                      </a:cubicBezTo>
                      <a:cubicBezTo>
                        <a:pt x="15" y="7"/>
                        <a:pt x="17" y="9"/>
                        <a:pt x="19" y="11"/>
                      </a:cubicBezTo>
                      <a:cubicBezTo>
                        <a:pt x="21" y="12"/>
                        <a:pt x="23" y="12"/>
                        <a:pt x="25" y="10"/>
                      </a:cubicBezTo>
                      <a:cubicBezTo>
                        <a:pt x="26" y="10"/>
                        <a:pt x="27" y="8"/>
                        <a:pt x="28" y="10"/>
                      </a:cubicBezTo>
                      <a:cubicBezTo>
                        <a:pt x="30" y="14"/>
                        <a:pt x="33" y="18"/>
                        <a:pt x="32" y="21"/>
                      </a:cubicBezTo>
                      <a:cubicBezTo>
                        <a:pt x="32" y="26"/>
                        <a:pt x="35" y="28"/>
                        <a:pt x="38" y="30"/>
                      </a:cubicBezTo>
                      <a:cubicBezTo>
                        <a:pt x="40" y="31"/>
                        <a:pt x="42" y="31"/>
                        <a:pt x="44" y="32"/>
                      </a:cubicBezTo>
                      <a:cubicBezTo>
                        <a:pt x="42" y="35"/>
                        <a:pt x="39" y="35"/>
                        <a:pt x="37" y="37"/>
                      </a:cubicBezTo>
                      <a:cubicBezTo>
                        <a:pt x="32" y="40"/>
                        <a:pt x="28" y="40"/>
                        <a:pt x="23" y="36"/>
                      </a:cubicBezTo>
                      <a:cubicBezTo>
                        <a:pt x="21" y="34"/>
                        <a:pt x="15" y="36"/>
                        <a:pt x="18" y="29"/>
                      </a:cubicBezTo>
                      <a:cubicBezTo>
                        <a:pt x="18" y="28"/>
                        <a:pt x="16" y="27"/>
                        <a:pt x="15" y="26"/>
                      </a:cubicBezTo>
                      <a:cubicBezTo>
                        <a:pt x="14" y="25"/>
                        <a:pt x="12" y="25"/>
                        <a:pt x="11" y="24"/>
                      </a:cubicBezTo>
                      <a:cubicBezTo>
                        <a:pt x="0" y="20"/>
                        <a:pt x="0" y="19"/>
                        <a:pt x="4" y="7"/>
                      </a:cubicBezTo>
                      <a:cubicBezTo>
                        <a:pt x="5" y="6"/>
                        <a:pt x="5" y="5"/>
                        <a:pt x="5" y="4"/>
                      </a:cubicBezTo>
                      <a:close/>
                    </a:path>
                  </a:pathLst>
                </a:custGeom>
                <a:solidFill>
                  <a:srgbClr val="7397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2" name="Freeform 193"/>
                <p:cNvSpPr/>
                <p:nvPr/>
              </p:nvSpPr>
              <p:spPr bwMode="auto">
                <a:xfrm>
                  <a:off x="6348" y="2116"/>
                  <a:ext cx="123" cy="64"/>
                </a:xfrm>
                <a:custGeom>
                  <a:avLst/>
                  <a:gdLst>
                    <a:gd name="T0" fmla="*/ 13 w 52"/>
                    <a:gd name="T1" fmla="*/ 3 h 27"/>
                    <a:gd name="T2" fmla="*/ 23 w 52"/>
                    <a:gd name="T3" fmla="*/ 9 h 27"/>
                    <a:gd name="T4" fmla="*/ 34 w 52"/>
                    <a:gd name="T5" fmla="*/ 6 h 27"/>
                    <a:gd name="T6" fmla="*/ 38 w 52"/>
                    <a:gd name="T7" fmla="*/ 7 h 27"/>
                    <a:gd name="T8" fmla="*/ 43 w 52"/>
                    <a:gd name="T9" fmla="*/ 3 h 27"/>
                    <a:gd name="T10" fmla="*/ 46 w 52"/>
                    <a:gd name="T11" fmla="*/ 0 h 27"/>
                    <a:gd name="T12" fmla="*/ 52 w 52"/>
                    <a:gd name="T13" fmla="*/ 11 h 27"/>
                    <a:gd name="T14" fmla="*/ 52 w 52"/>
                    <a:gd name="T15" fmla="*/ 13 h 27"/>
                    <a:gd name="T16" fmla="*/ 50 w 52"/>
                    <a:gd name="T17" fmla="*/ 14 h 27"/>
                    <a:gd name="T18" fmla="*/ 47 w 52"/>
                    <a:gd name="T19" fmla="*/ 14 h 27"/>
                    <a:gd name="T20" fmla="*/ 42 w 52"/>
                    <a:gd name="T21" fmla="*/ 17 h 27"/>
                    <a:gd name="T22" fmla="*/ 35 w 52"/>
                    <a:gd name="T23" fmla="*/ 23 h 27"/>
                    <a:gd name="T24" fmla="*/ 32 w 52"/>
                    <a:gd name="T25" fmla="*/ 22 h 27"/>
                    <a:gd name="T26" fmla="*/ 31 w 52"/>
                    <a:gd name="T27" fmla="*/ 27 h 27"/>
                    <a:gd name="T28" fmla="*/ 31 w 52"/>
                    <a:gd name="T29" fmla="*/ 27 h 27"/>
                    <a:gd name="T30" fmla="*/ 22 w 52"/>
                    <a:gd name="T31" fmla="*/ 23 h 27"/>
                    <a:gd name="T32" fmla="*/ 16 w 52"/>
                    <a:gd name="T33" fmla="*/ 23 h 27"/>
                    <a:gd name="T34" fmla="*/ 7 w 52"/>
                    <a:gd name="T35" fmla="*/ 21 h 27"/>
                    <a:gd name="T36" fmla="*/ 7 w 52"/>
                    <a:gd name="T37" fmla="*/ 21 h 27"/>
                    <a:gd name="T38" fmla="*/ 4 w 52"/>
                    <a:gd name="T39" fmla="*/ 18 h 27"/>
                    <a:gd name="T40" fmla="*/ 4 w 52"/>
                    <a:gd name="T41" fmla="*/ 18 h 27"/>
                    <a:gd name="T42" fmla="*/ 0 w 52"/>
                    <a:gd name="T43" fmla="*/ 10 h 27"/>
                    <a:gd name="T44" fmla="*/ 6 w 52"/>
                    <a:gd name="T45" fmla="*/ 13 h 27"/>
                    <a:gd name="T46" fmla="*/ 11 w 52"/>
                    <a:gd name="T47" fmla="*/ 13 h 27"/>
                    <a:gd name="T48" fmla="*/ 9 w 52"/>
                    <a:gd name="T49" fmla="*/ 9 h 27"/>
                    <a:gd name="T50" fmla="*/ 13 w 52"/>
                    <a:gd name="T51" fmla="*/ 3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2" h="27">
                      <a:moveTo>
                        <a:pt x="13" y="3"/>
                      </a:moveTo>
                      <a:cubicBezTo>
                        <a:pt x="18" y="2"/>
                        <a:pt x="19" y="10"/>
                        <a:pt x="23" y="9"/>
                      </a:cubicBezTo>
                      <a:cubicBezTo>
                        <a:pt x="27" y="8"/>
                        <a:pt x="30" y="5"/>
                        <a:pt x="34" y="6"/>
                      </a:cubicBezTo>
                      <a:cubicBezTo>
                        <a:pt x="35" y="6"/>
                        <a:pt x="37" y="6"/>
                        <a:pt x="38" y="7"/>
                      </a:cubicBezTo>
                      <a:cubicBezTo>
                        <a:pt x="41" y="8"/>
                        <a:pt x="42" y="6"/>
                        <a:pt x="43" y="3"/>
                      </a:cubicBezTo>
                      <a:cubicBezTo>
                        <a:pt x="44" y="2"/>
                        <a:pt x="45" y="1"/>
                        <a:pt x="46" y="0"/>
                      </a:cubicBezTo>
                      <a:cubicBezTo>
                        <a:pt x="45" y="5"/>
                        <a:pt x="47" y="8"/>
                        <a:pt x="52" y="11"/>
                      </a:cubicBezTo>
                      <a:cubicBezTo>
                        <a:pt x="52" y="11"/>
                        <a:pt x="52" y="13"/>
                        <a:pt x="52" y="13"/>
                      </a:cubicBezTo>
                      <a:cubicBezTo>
                        <a:pt x="52" y="14"/>
                        <a:pt x="50" y="14"/>
                        <a:pt x="50" y="14"/>
                      </a:cubicBezTo>
                      <a:cubicBezTo>
                        <a:pt x="49" y="14"/>
                        <a:pt x="48" y="14"/>
                        <a:pt x="47" y="14"/>
                      </a:cubicBezTo>
                      <a:cubicBezTo>
                        <a:pt x="43" y="12"/>
                        <a:pt x="41" y="12"/>
                        <a:pt x="42" y="17"/>
                      </a:cubicBezTo>
                      <a:cubicBezTo>
                        <a:pt x="43" y="23"/>
                        <a:pt x="41" y="24"/>
                        <a:pt x="35" y="23"/>
                      </a:cubicBezTo>
                      <a:cubicBezTo>
                        <a:pt x="34" y="23"/>
                        <a:pt x="33" y="22"/>
                        <a:pt x="32" y="22"/>
                      </a:cubicBezTo>
                      <a:cubicBezTo>
                        <a:pt x="27" y="22"/>
                        <a:pt x="31" y="25"/>
                        <a:pt x="31" y="27"/>
                      </a:cubicBezTo>
                      <a:cubicBezTo>
                        <a:pt x="31" y="27"/>
                        <a:pt x="31" y="27"/>
                        <a:pt x="31" y="27"/>
                      </a:cubicBezTo>
                      <a:cubicBezTo>
                        <a:pt x="27" y="27"/>
                        <a:pt x="25" y="25"/>
                        <a:pt x="22" y="23"/>
                      </a:cubicBezTo>
                      <a:cubicBezTo>
                        <a:pt x="20" y="21"/>
                        <a:pt x="18" y="21"/>
                        <a:pt x="16" y="23"/>
                      </a:cubicBezTo>
                      <a:cubicBezTo>
                        <a:pt x="12" y="26"/>
                        <a:pt x="10" y="23"/>
                        <a:pt x="7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6" y="20"/>
                        <a:pt x="5" y="19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3" y="15"/>
                        <a:pt x="1" y="13"/>
                        <a:pt x="0" y="10"/>
                      </a:cubicBezTo>
                      <a:cubicBezTo>
                        <a:pt x="3" y="9"/>
                        <a:pt x="4" y="12"/>
                        <a:pt x="6" y="13"/>
                      </a:cubicBezTo>
                      <a:cubicBezTo>
                        <a:pt x="8" y="13"/>
                        <a:pt x="10" y="15"/>
                        <a:pt x="11" y="13"/>
                      </a:cubicBezTo>
                      <a:cubicBezTo>
                        <a:pt x="11" y="13"/>
                        <a:pt x="10" y="11"/>
                        <a:pt x="9" y="9"/>
                      </a:cubicBezTo>
                      <a:cubicBezTo>
                        <a:pt x="7" y="5"/>
                        <a:pt x="12" y="5"/>
                        <a:pt x="13" y="3"/>
                      </a:cubicBezTo>
                      <a:close/>
                    </a:path>
                  </a:pathLst>
                </a:custGeom>
                <a:solidFill>
                  <a:srgbClr val="527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3" name="Freeform 194"/>
                <p:cNvSpPr/>
                <p:nvPr/>
              </p:nvSpPr>
              <p:spPr bwMode="auto">
                <a:xfrm>
                  <a:off x="6649" y="1967"/>
                  <a:ext cx="78" cy="100"/>
                </a:xfrm>
                <a:custGeom>
                  <a:avLst/>
                  <a:gdLst>
                    <a:gd name="T0" fmla="*/ 2 w 33"/>
                    <a:gd name="T1" fmla="*/ 24 h 42"/>
                    <a:gd name="T2" fmla="*/ 1 w 33"/>
                    <a:gd name="T3" fmla="*/ 8 h 42"/>
                    <a:gd name="T4" fmla="*/ 3 w 33"/>
                    <a:gd name="T5" fmla="*/ 3 h 42"/>
                    <a:gd name="T6" fmla="*/ 8 w 33"/>
                    <a:gd name="T7" fmla="*/ 1 h 42"/>
                    <a:gd name="T8" fmla="*/ 29 w 33"/>
                    <a:gd name="T9" fmla="*/ 0 h 42"/>
                    <a:gd name="T10" fmla="*/ 32 w 33"/>
                    <a:gd name="T11" fmla="*/ 6 h 42"/>
                    <a:gd name="T12" fmla="*/ 26 w 33"/>
                    <a:gd name="T13" fmla="*/ 8 h 42"/>
                    <a:gd name="T14" fmla="*/ 20 w 33"/>
                    <a:gd name="T15" fmla="*/ 12 h 42"/>
                    <a:gd name="T16" fmla="*/ 18 w 33"/>
                    <a:gd name="T17" fmla="*/ 26 h 42"/>
                    <a:gd name="T18" fmla="*/ 16 w 33"/>
                    <a:gd name="T19" fmla="*/ 31 h 42"/>
                    <a:gd name="T20" fmla="*/ 14 w 33"/>
                    <a:gd name="T21" fmla="*/ 38 h 42"/>
                    <a:gd name="T22" fmla="*/ 13 w 33"/>
                    <a:gd name="T23" fmla="*/ 42 h 42"/>
                    <a:gd name="T24" fmla="*/ 7 w 33"/>
                    <a:gd name="T25" fmla="*/ 39 h 42"/>
                    <a:gd name="T26" fmla="*/ 7 w 33"/>
                    <a:gd name="T27" fmla="*/ 36 h 42"/>
                    <a:gd name="T28" fmla="*/ 2 w 33"/>
                    <a:gd name="T29" fmla="*/ 24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" h="42">
                      <a:moveTo>
                        <a:pt x="2" y="24"/>
                      </a:moveTo>
                      <a:cubicBezTo>
                        <a:pt x="3" y="19"/>
                        <a:pt x="7" y="13"/>
                        <a:pt x="1" y="8"/>
                      </a:cubicBezTo>
                      <a:cubicBezTo>
                        <a:pt x="0" y="7"/>
                        <a:pt x="1" y="4"/>
                        <a:pt x="3" y="3"/>
                      </a:cubicBezTo>
                      <a:cubicBezTo>
                        <a:pt x="4" y="2"/>
                        <a:pt x="7" y="0"/>
                        <a:pt x="8" y="1"/>
                      </a:cubicBezTo>
                      <a:cubicBezTo>
                        <a:pt x="15" y="4"/>
                        <a:pt x="22" y="0"/>
                        <a:pt x="29" y="0"/>
                      </a:cubicBezTo>
                      <a:cubicBezTo>
                        <a:pt x="32" y="2"/>
                        <a:pt x="33" y="4"/>
                        <a:pt x="32" y="6"/>
                      </a:cubicBezTo>
                      <a:cubicBezTo>
                        <a:pt x="30" y="8"/>
                        <a:pt x="29" y="8"/>
                        <a:pt x="26" y="8"/>
                      </a:cubicBezTo>
                      <a:cubicBezTo>
                        <a:pt x="21" y="7"/>
                        <a:pt x="21" y="7"/>
                        <a:pt x="20" y="12"/>
                      </a:cubicBezTo>
                      <a:cubicBezTo>
                        <a:pt x="19" y="17"/>
                        <a:pt x="16" y="21"/>
                        <a:pt x="18" y="26"/>
                      </a:cubicBezTo>
                      <a:cubicBezTo>
                        <a:pt x="19" y="29"/>
                        <a:pt x="17" y="30"/>
                        <a:pt x="16" y="31"/>
                      </a:cubicBezTo>
                      <a:cubicBezTo>
                        <a:pt x="15" y="33"/>
                        <a:pt x="12" y="35"/>
                        <a:pt x="14" y="38"/>
                      </a:cubicBezTo>
                      <a:cubicBezTo>
                        <a:pt x="15" y="40"/>
                        <a:pt x="16" y="41"/>
                        <a:pt x="13" y="42"/>
                      </a:cubicBezTo>
                      <a:cubicBezTo>
                        <a:pt x="10" y="42"/>
                        <a:pt x="8" y="42"/>
                        <a:pt x="7" y="39"/>
                      </a:cubicBezTo>
                      <a:cubicBezTo>
                        <a:pt x="7" y="38"/>
                        <a:pt x="7" y="37"/>
                        <a:pt x="7" y="36"/>
                      </a:cubicBezTo>
                      <a:cubicBezTo>
                        <a:pt x="8" y="31"/>
                        <a:pt x="4" y="28"/>
                        <a:pt x="2" y="24"/>
                      </a:cubicBezTo>
                      <a:close/>
                    </a:path>
                  </a:pathLst>
                </a:custGeom>
                <a:solidFill>
                  <a:srgbClr val="6388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4" name="Freeform 195"/>
                <p:cNvSpPr/>
                <p:nvPr/>
              </p:nvSpPr>
              <p:spPr bwMode="auto">
                <a:xfrm>
                  <a:off x="6279" y="2351"/>
                  <a:ext cx="43" cy="33"/>
                </a:xfrm>
                <a:custGeom>
                  <a:avLst/>
                  <a:gdLst>
                    <a:gd name="T0" fmla="*/ 12 w 18"/>
                    <a:gd name="T1" fmla="*/ 14 h 14"/>
                    <a:gd name="T2" fmla="*/ 4 w 18"/>
                    <a:gd name="T3" fmla="*/ 8 h 14"/>
                    <a:gd name="T4" fmla="*/ 0 w 18"/>
                    <a:gd name="T5" fmla="*/ 2 h 14"/>
                    <a:gd name="T6" fmla="*/ 6 w 18"/>
                    <a:gd name="T7" fmla="*/ 0 h 14"/>
                    <a:gd name="T8" fmla="*/ 15 w 18"/>
                    <a:gd name="T9" fmla="*/ 8 h 14"/>
                    <a:gd name="T10" fmla="*/ 12 w 18"/>
                    <a:gd name="T11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14">
                      <a:moveTo>
                        <a:pt x="12" y="14"/>
                      </a:moveTo>
                      <a:cubicBezTo>
                        <a:pt x="9" y="12"/>
                        <a:pt x="7" y="10"/>
                        <a:pt x="4" y="8"/>
                      </a:cubicBezTo>
                      <a:cubicBezTo>
                        <a:pt x="1" y="7"/>
                        <a:pt x="0" y="5"/>
                        <a:pt x="0" y="2"/>
                      </a:cubicBezTo>
                      <a:cubicBezTo>
                        <a:pt x="5" y="4"/>
                        <a:pt x="5" y="4"/>
                        <a:pt x="6" y="0"/>
                      </a:cubicBezTo>
                      <a:cubicBezTo>
                        <a:pt x="9" y="2"/>
                        <a:pt x="12" y="5"/>
                        <a:pt x="15" y="8"/>
                      </a:cubicBezTo>
                      <a:cubicBezTo>
                        <a:pt x="18" y="11"/>
                        <a:pt x="17" y="13"/>
                        <a:pt x="12" y="14"/>
                      </a:cubicBezTo>
                      <a:close/>
                    </a:path>
                  </a:pathLst>
                </a:custGeom>
                <a:solidFill>
                  <a:srgbClr val="527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5" name="Freeform 196"/>
                <p:cNvSpPr/>
                <p:nvPr/>
              </p:nvSpPr>
              <p:spPr bwMode="auto">
                <a:xfrm>
                  <a:off x="6374" y="2301"/>
                  <a:ext cx="31" cy="36"/>
                </a:xfrm>
                <a:custGeom>
                  <a:avLst/>
                  <a:gdLst>
                    <a:gd name="T0" fmla="*/ 13 w 13"/>
                    <a:gd name="T1" fmla="*/ 5 h 15"/>
                    <a:gd name="T2" fmla="*/ 5 w 13"/>
                    <a:gd name="T3" fmla="*/ 15 h 15"/>
                    <a:gd name="T4" fmla="*/ 4 w 13"/>
                    <a:gd name="T5" fmla="*/ 12 h 15"/>
                    <a:gd name="T6" fmla="*/ 5 w 13"/>
                    <a:gd name="T7" fmla="*/ 2 h 15"/>
                    <a:gd name="T8" fmla="*/ 9 w 13"/>
                    <a:gd name="T9" fmla="*/ 1 h 15"/>
                    <a:gd name="T10" fmla="*/ 13 w 13"/>
                    <a:gd name="T11" fmla="*/ 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5">
                      <a:moveTo>
                        <a:pt x="13" y="5"/>
                      </a:moveTo>
                      <a:cubicBezTo>
                        <a:pt x="9" y="7"/>
                        <a:pt x="8" y="12"/>
                        <a:pt x="5" y="15"/>
                      </a:cubicBezTo>
                      <a:cubicBezTo>
                        <a:pt x="4" y="14"/>
                        <a:pt x="4" y="13"/>
                        <a:pt x="4" y="12"/>
                      </a:cubicBezTo>
                      <a:cubicBezTo>
                        <a:pt x="0" y="6"/>
                        <a:pt x="0" y="5"/>
                        <a:pt x="5" y="2"/>
                      </a:cubicBezTo>
                      <a:cubicBezTo>
                        <a:pt x="6" y="1"/>
                        <a:pt x="7" y="0"/>
                        <a:pt x="9" y="1"/>
                      </a:cubicBezTo>
                      <a:cubicBezTo>
                        <a:pt x="11" y="1"/>
                        <a:pt x="13" y="3"/>
                        <a:pt x="13" y="5"/>
                      </a:cubicBezTo>
                      <a:close/>
                    </a:path>
                  </a:pathLst>
                </a:custGeom>
                <a:solidFill>
                  <a:srgbClr val="1629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6" name="Freeform 197"/>
                <p:cNvSpPr/>
                <p:nvPr/>
              </p:nvSpPr>
              <p:spPr bwMode="auto">
                <a:xfrm>
                  <a:off x="6471" y="2116"/>
                  <a:ext cx="31" cy="24"/>
                </a:xfrm>
                <a:custGeom>
                  <a:avLst/>
                  <a:gdLst>
                    <a:gd name="T0" fmla="*/ 0 w 13"/>
                    <a:gd name="T1" fmla="*/ 3 h 10"/>
                    <a:gd name="T2" fmla="*/ 9 w 13"/>
                    <a:gd name="T3" fmla="*/ 0 h 10"/>
                    <a:gd name="T4" fmla="*/ 12 w 13"/>
                    <a:gd name="T5" fmla="*/ 7 h 10"/>
                    <a:gd name="T6" fmla="*/ 2 w 13"/>
                    <a:gd name="T7" fmla="*/ 6 h 10"/>
                    <a:gd name="T8" fmla="*/ 0 w 13"/>
                    <a:gd name="T9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3"/>
                      </a:moveTo>
                      <a:cubicBezTo>
                        <a:pt x="3" y="2"/>
                        <a:pt x="6" y="1"/>
                        <a:pt x="9" y="0"/>
                      </a:cubicBezTo>
                      <a:cubicBezTo>
                        <a:pt x="9" y="3"/>
                        <a:pt x="13" y="4"/>
                        <a:pt x="12" y="7"/>
                      </a:cubicBezTo>
                      <a:cubicBezTo>
                        <a:pt x="12" y="10"/>
                        <a:pt x="6" y="9"/>
                        <a:pt x="2" y="6"/>
                      </a:cubicBezTo>
                      <a:cubicBezTo>
                        <a:pt x="1" y="6"/>
                        <a:pt x="0" y="4"/>
                        <a:pt x="0" y="3"/>
                      </a:cubicBezTo>
                      <a:close/>
                    </a:path>
                  </a:pathLst>
                </a:custGeom>
                <a:solidFill>
                  <a:srgbClr val="527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7" name="Freeform 198"/>
                <p:cNvSpPr/>
                <p:nvPr/>
              </p:nvSpPr>
              <p:spPr bwMode="auto">
                <a:xfrm>
                  <a:off x="6668" y="2074"/>
                  <a:ext cx="24" cy="14"/>
                </a:xfrm>
                <a:custGeom>
                  <a:avLst/>
                  <a:gdLst>
                    <a:gd name="T0" fmla="*/ 4 w 10"/>
                    <a:gd name="T1" fmla="*/ 6 h 6"/>
                    <a:gd name="T2" fmla="*/ 2 w 10"/>
                    <a:gd name="T3" fmla="*/ 5 h 6"/>
                    <a:gd name="T4" fmla="*/ 0 w 10"/>
                    <a:gd name="T5" fmla="*/ 4 h 6"/>
                    <a:gd name="T6" fmla="*/ 1 w 10"/>
                    <a:gd name="T7" fmla="*/ 2 h 6"/>
                    <a:gd name="T8" fmla="*/ 6 w 10"/>
                    <a:gd name="T9" fmla="*/ 0 h 6"/>
                    <a:gd name="T10" fmla="*/ 10 w 10"/>
                    <a:gd name="T11" fmla="*/ 2 h 6"/>
                    <a:gd name="T12" fmla="*/ 7 w 10"/>
                    <a:gd name="T13" fmla="*/ 5 h 6"/>
                    <a:gd name="T14" fmla="*/ 4 w 10"/>
                    <a:gd name="T1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6">
                      <a:moveTo>
                        <a:pt x="4" y="6"/>
                      </a:moveTo>
                      <a:cubicBezTo>
                        <a:pt x="3" y="6"/>
                        <a:pt x="2" y="6"/>
                        <a:pt x="2" y="5"/>
                      </a:cubicBezTo>
                      <a:cubicBezTo>
                        <a:pt x="1" y="5"/>
                        <a:pt x="0" y="5"/>
                        <a:pt x="0" y="4"/>
                      </a:cubicBez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10" y="2"/>
                      </a:cubicBezTo>
                      <a:cubicBezTo>
                        <a:pt x="9" y="3"/>
                        <a:pt x="9" y="4"/>
                        <a:pt x="7" y="5"/>
                      </a:cubicBezTo>
                      <a:cubicBezTo>
                        <a:pt x="6" y="5"/>
                        <a:pt x="5" y="5"/>
                        <a:pt x="4" y="6"/>
                      </a:cubicBezTo>
                      <a:close/>
                    </a:path>
                  </a:pathLst>
                </a:custGeom>
                <a:solidFill>
                  <a:srgbClr val="6388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8" name="Freeform 199"/>
                <p:cNvSpPr/>
                <p:nvPr/>
              </p:nvSpPr>
              <p:spPr bwMode="auto">
                <a:xfrm>
                  <a:off x="6365" y="2166"/>
                  <a:ext cx="30" cy="19"/>
                </a:xfrm>
                <a:custGeom>
                  <a:avLst/>
                  <a:gdLst>
                    <a:gd name="T0" fmla="*/ 0 w 13"/>
                    <a:gd name="T1" fmla="*/ 0 h 8"/>
                    <a:gd name="T2" fmla="*/ 9 w 13"/>
                    <a:gd name="T3" fmla="*/ 2 h 8"/>
                    <a:gd name="T4" fmla="*/ 11 w 13"/>
                    <a:gd name="T5" fmla="*/ 4 h 8"/>
                    <a:gd name="T6" fmla="*/ 13 w 13"/>
                    <a:gd name="T7" fmla="*/ 8 h 8"/>
                    <a:gd name="T8" fmla="*/ 9 w 13"/>
                    <a:gd name="T9" fmla="*/ 8 h 8"/>
                    <a:gd name="T10" fmla="*/ 4 w 13"/>
                    <a:gd name="T11" fmla="*/ 6 h 8"/>
                    <a:gd name="T12" fmla="*/ 0 w 13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8">
                      <a:moveTo>
                        <a:pt x="0" y="0"/>
                      </a:moveTo>
                      <a:cubicBezTo>
                        <a:pt x="3" y="1"/>
                        <a:pt x="6" y="1"/>
                        <a:pt x="9" y="2"/>
                      </a:cubicBezTo>
                      <a:cubicBezTo>
                        <a:pt x="10" y="3"/>
                        <a:pt x="11" y="3"/>
                        <a:pt x="11" y="4"/>
                      </a:cubicBezTo>
                      <a:cubicBezTo>
                        <a:pt x="12" y="5"/>
                        <a:pt x="13" y="6"/>
                        <a:pt x="13" y="8"/>
                      </a:cubicBezTo>
                      <a:cubicBezTo>
                        <a:pt x="12" y="8"/>
                        <a:pt x="10" y="8"/>
                        <a:pt x="9" y="8"/>
                      </a:cubicBezTo>
                      <a:cubicBezTo>
                        <a:pt x="7" y="8"/>
                        <a:pt x="6" y="6"/>
                        <a:pt x="4" y="6"/>
                      </a:cubicBezTo>
                      <a:cubicBezTo>
                        <a:pt x="1" y="5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7B9C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9" name="Freeform 200"/>
                <p:cNvSpPr/>
                <p:nvPr/>
              </p:nvSpPr>
              <p:spPr bwMode="auto">
                <a:xfrm>
                  <a:off x="6663" y="2119"/>
                  <a:ext cx="10" cy="7"/>
                </a:xfrm>
                <a:custGeom>
                  <a:avLst/>
                  <a:gdLst>
                    <a:gd name="T0" fmla="*/ 3 w 4"/>
                    <a:gd name="T1" fmla="*/ 0 h 3"/>
                    <a:gd name="T2" fmla="*/ 3 w 4"/>
                    <a:gd name="T3" fmla="*/ 2 h 3"/>
                    <a:gd name="T4" fmla="*/ 1 w 4"/>
                    <a:gd name="T5" fmla="*/ 3 h 3"/>
                    <a:gd name="T6" fmla="*/ 1 w 4"/>
                    <a:gd name="T7" fmla="*/ 1 h 3"/>
                    <a:gd name="T8" fmla="*/ 3 w 4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3" y="0"/>
                      </a:moveTo>
                      <a:cubicBezTo>
                        <a:pt x="4" y="0"/>
                        <a:pt x="4" y="1"/>
                        <a:pt x="3" y="2"/>
                      </a:cubicBezTo>
                      <a:cubicBezTo>
                        <a:pt x="3" y="2"/>
                        <a:pt x="2" y="3"/>
                        <a:pt x="1" y="3"/>
                      </a:cubicBezTo>
                      <a:cubicBezTo>
                        <a:pt x="1" y="2"/>
                        <a:pt x="0" y="1"/>
                        <a:pt x="1" y="1"/>
                      </a:cubicBezTo>
                      <a:cubicBezTo>
                        <a:pt x="1" y="0"/>
                        <a:pt x="2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6388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0" name="Freeform 201"/>
                <p:cNvSpPr/>
                <p:nvPr/>
              </p:nvSpPr>
              <p:spPr bwMode="auto">
                <a:xfrm>
                  <a:off x="6407" y="2290"/>
                  <a:ext cx="7" cy="9"/>
                </a:xfrm>
                <a:custGeom>
                  <a:avLst/>
                  <a:gdLst>
                    <a:gd name="T0" fmla="*/ 3 w 3"/>
                    <a:gd name="T1" fmla="*/ 2 h 4"/>
                    <a:gd name="T2" fmla="*/ 2 w 3"/>
                    <a:gd name="T3" fmla="*/ 4 h 4"/>
                    <a:gd name="T4" fmla="*/ 1 w 3"/>
                    <a:gd name="T5" fmla="*/ 1 h 4"/>
                    <a:gd name="T6" fmla="*/ 3 w 3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3" y="2"/>
                      </a:moveTo>
                      <a:cubicBezTo>
                        <a:pt x="3" y="2"/>
                        <a:pt x="3" y="3"/>
                        <a:pt x="2" y="4"/>
                      </a:cubicBezTo>
                      <a:cubicBezTo>
                        <a:pt x="1" y="4"/>
                        <a:pt x="0" y="3"/>
                        <a:pt x="1" y="1"/>
                      </a:cubicBezTo>
                      <a:cubicBezTo>
                        <a:pt x="1" y="0"/>
                        <a:pt x="2" y="1"/>
                        <a:pt x="3" y="2"/>
                      </a:cubicBezTo>
                      <a:close/>
                    </a:path>
                  </a:pathLst>
                </a:custGeom>
                <a:solidFill>
                  <a:srgbClr val="1629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1" name="Freeform 202"/>
                <p:cNvSpPr/>
                <p:nvPr/>
              </p:nvSpPr>
              <p:spPr bwMode="auto">
                <a:xfrm>
                  <a:off x="6422" y="2180"/>
                  <a:ext cx="9" cy="8"/>
                </a:xfrm>
                <a:custGeom>
                  <a:avLst/>
                  <a:gdLst>
                    <a:gd name="T0" fmla="*/ 0 w 4"/>
                    <a:gd name="T1" fmla="*/ 0 h 3"/>
                    <a:gd name="T2" fmla="*/ 3 w 4"/>
                    <a:gd name="T3" fmla="*/ 0 h 3"/>
                    <a:gd name="T4" fmla="*/ 4 w 4"/>
                    <a:gd name="T5" fmla="*/ 1 h 3"/>
                    <a:gd name="T6" fmla="*/ 2 w 4"/>
                    <a:gd name="T7" fmla="*/ 2 h 3"/>
                    <a:gd name="T8" fmla="*/ 0 w 4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3" y="0"/>
                        <a:pt x="4" y="1"/>
                        <a:pt x="4" y="1"/>
                      </a:cubicBezTo>
                      <a:cubicBezTo>
                        <a:pt x="4" y="2"/>
                        <a:pt x="3" y="3"/>
                        <a:pt x="2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527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2" name="Freeform 203"/>
                <p:cNvSpPr/>
                <p:nvPr/>
              </p:nvSpPr>
              <p:spPr bwMode="auto">
                <a:xfrm>
                  <a:off x="6286" y="2337"/>
                  <a:ext cx="8" cy="14"/>
                </a:xfrm>
                <a:custGeom>
                  <a:avLst/>
                  <a:gdLst>
                    <a:gd name="T0" fmla="*/ 3 w 3"/>
                    <a:gd name="T1" fmla="*/ 6 h 6"/>
                    <a:gd name="T2" fmla="*/ 0 w 3"/>
                    <a:gd name="T3" fmla="*/ 0 h 6"/>
                    <a:gd name="T4" fmla="*/ 3 w 3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cubicBezTo>
                        <a:pt x="1" y="4"/>
                        <a:pt x="0" y="2"/>
                        <a:pt x="0" y="0"/>
                      </a:cubicBezTo>
                      <a:cubicBezTo>
                        <a:pt x="2" y="1"/>
                        <a:pt x="3" y="3"/>
                        <a:pt x="3" y="6"/>
                      </a:cubicBezTo>
                      <a:close/>
                    </a:path>
                  </a:pathLst>
                </a:custGeom>
                <a:solidFill>
                  <a:srgbClr val="527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3" name="Freeform 204"/>
                <p:cNvSpPr/>
                <p:nvPr/>
              </p:nvSpPr>
              <p:spPr bwMode="auto">
                <a:xfrm>
                  <a:off x="6369" y="2247"/>
                  <a:ext cx="3" cy="5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527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4" name="Freeform 205"/>
                <p:cNvSpPr/>
                <p:nvPr/>
              </p:nvSpPr>
              <p:spPr bwMode="auto">
                <a:xfrm>
                  <a:off x="6294" y="2323"/>
                  <a:ext cx="2" cy="2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7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5" name="Freeform 206"/>
                <p:cNvSpPr/>
                <p:nvPr/>
              </p:nvSpPr>
              <p:spPr bwMode="auto">
                <a:xfrm>
                  <a:off x="6379" y="2264"/>
                  <a:ext cx="7" cy="9"/>
                </a:xfrm>
                <a:custGeom>
                  <a:avLst/>
                  <a:gdLst>
                    <a:gd name="T0" fmla="*/ 0 w 3"/>
                    <a:gd name="T1" fmla="*/ 4 h 4"/>
                    <a:gd name="T2" fmla="*/ 0 w 3"/>
                    <a:gd name="T3" fmla="*/ 1 h 4"/>
                    <a:gd name="T4" fmla="*/ 0 w 3"/>
                    <a:gd name="T5" fmla="*/ 1 h 4"/>
                    <a:gd name="T6" fmla="*/ 3 w 3"/>
                    <a:gd name="T7" fmla="*/ 1 h 4"/>
                    <a:gd name="T8" fmla="*/ 0 w 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0" y="4"/>
                      </a:moveTo>
                      <a:cubicBezTo>
                        <a:pt x="0" y="3"/>
                        <a:pt x="0" y="2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2" y="0"/>
                        <a:pt x="3" y="1"/>
                      </a:cubicBezTo>
                      <a:cubicBezTo>
                        <a:pt x="2" y="2"/>
                        <a:pt x="1" y="3"/>
                        <a:pt x="0" y="4"/>
                      </a:cubicBezTo>
                      <a:close/>
                    </a:path>
                  </a:pathLst>
                </a:custGeom>
                <a:solidFill>
                  <a:srgbClr val="1629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6" name="Freeform 207"/>
                <p:cNvSpPr/>
                <p:nvPr/>
              </p:nvSpPr>
              <p:spPr bwMode="auto">
                <a:xfrm>
                  <a:off x="6265" y="2313"/>
                  <a:ext cx="7" cy="7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1" y="3"/>
                        <a:pt x="0" y="2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527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7" name="Freeform 208"/>
                <p:cNvSpPr/>
                <p:nvPr/>
              </p:nvSpPr>
              <p:spPr bwMode="auto">
                <a:xfrm>
                  <a:off x="6272" y="2323"/>
                  <a:ext cx="7" cy="5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3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1" y="1"/>
                        <a:pt x="2" y="1"/>
                        <a:pt x="3" y="2"/>
                      </a:cubicBezTo>
                      <a:close/>
                    </a:path>
                  </a:pathLst>
                </a:custGeom>
                <a:solidFill>
                  <a:srgbClr val="527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8" name="Freeform 209"/>
                <p:cNvSpPr/>
                <p:nvPr/>
              </p:nvSpPr>
              <p:spPr bwMode="auto">
                <a:xfrm>
                  <a:off x="6372" y="2252"/>
                  <a:ext cx="7" cy="7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0 w 3"/>
                    <a:gd name="T5" fmla="*/ 0 h 3"/>
                    <a:gd name="T6" fmla="*/ 3 w 3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2" y="1"/>
                        <a:pt x="3" y="3"/>
                      </a:cubicBezTo>
                      <a:close/>
                    </a:path>
                  </a:pathLst>
                </a:custGeom>
                <a:solidFill>
                  <a:srgbClr val="527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9" name="Freeform 210"/>
                <p:cNvSpPr/>
                <p:nvPr/>
              </p:nvSpPr>
              <p:spPr bwMode="auto">
                <a:xfrm>
                  <a:off x="6365" y="2332"/>
                  <a:ext cx="7" cy="5"/>
                </a:xfrm>
                <a:custGeom>
                  <a:avLst/>
                  <a:gdLst>
                    <a:gd name="T0" fmla="*/ 3 w 3"/>
                    <a:gd name="T1" fmla="*/ 1 h 2"/>
                    <a:gd name="T2" fmla="*/ 0 w 3"/>
                    <a:gd name="T3" fmla="*/ 2 h 2"/>
                    <a:gd name="T4" fmla="*/ 3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1"/>
                        <a:pt x="1" y="2"/>
                        <a:pt x="0" y="2"/>
                      </a:cubicBezTo>
                      <a:cubicBezTo>
                        <a:pt x="1" y="0"/>
                        <a:pt x="2" y="0"/>
                        <a:pt x="3" y="1"/>
                      </a:cubicBezTo>
                      <a:close/>
                    </a:path>
                  </a:pathLst>
                </a:custGeom>
                <a:solidFill>
                  <a:srgbClr val="527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0" name="Freeform 211"/>
                <p:cNvSpPr/>
                <p:nvPr/>
              </p:nvSpPr>
              <p:spPr bwMode="auto">
                <a:xfrm>
                  <a:off x="6379" y="2259"/>
                  <a:ext cx="7" cy="7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3 h 3"/>
                    <a:gd name="T4" fmla="*/ 0 w 3"/>
                    <a:gd name="T5" fmla="*/ 0 h 3"/>
                    <a:gd name="T6" fmla="*/ 0 w 3"/>
                    <a:gd name="T7" fmla="*/ 0 h 3"/>
                    <a:gd name="T8" fmla="*/ 3 w 3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3"/>
                        <a:pt x="1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527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1" name="Freeform 212"/>
                <p:cNvSpPr/>
                <p:nvPr/>
              </p:nvSpPr>
              <p:spPr bwMode="auto">
                <a:xfrm>
                  <a:off x="6284" y="2304"/>
                  <a:ext cx="2" cy="5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527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2" name="Freeform 213"/>
                <p:cNvSpPr/>
                <p:nvPr/>
              </p:nvSpPr>
              <p:spPr bwMode="auto">
                <a:xfrm>
                  <a:off x="6279" y="2330"/>
                  <a:ext cx="7" cy="5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3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1" y="1"/>
                        <a:pt x="2" y="1"/>
                        <a:pt x="3" y="2"/>
                      </a:cubicBezTo>
                      <a:close/>
                    </a:path>
                  </a:pathLst>
                </a:custGeom>
                <a:solidFill>
                  <a:srgbClr val="527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3" name="Freeform 214"/>
                <p:cNvSpPr/>
                <p:nvPr/>
              </p:nvSpPr>
              <p:spPr bwMode="auto">
                <a:xfrm>
                  <a:off x="6768" y="1896"/>
                  <a:ext cx="4" cy="2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1 w 2"/>
                    <a:gd name="T5" fmla="*/ 1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6388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4" name="Freeform 215"/>
                <p:cNvSpPr/>
                <p:nvPr/>
              </p:nvSpPr>
              <p:spPr bwMode="auto">
                <a:xfrm>
                  <a:off x="6715" y="2133"/>
                  <a:ext cx="5" cy="5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1 w 2"/>
                    <a:gd name="T5" fmla="*/ 1 h 2"/>
                    <a:gd name="T6" fmla="*/ 1 w 2"/>
                    <a:gd name="T7" fmla="*/ 2 h 2"/>
                    <a:gd name="T8" fmla="*/ 2 w 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7698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5" name="Rectangle 216"/>
                <p:cNvSpPr>
                  <a:spLocks noChangeArrowheads="1"/>
                </p:cNvSpPr>
                <p:nvPr/>
              </p:nvSpPr>
              <p:spPr bwMode="auto">
                <a:xfrm>
                  <a:off x="6673" y="2105"/>
                  <a:ext cx="1" cy="2"/>
                </a:xfrm>
                <a:prstGeom prst="rect">
                  <a:avLst/>
                </a:prstGeom>
                <a:solidFill>
                  <a:srgbClr val="6388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6" name="Freeform 217"/>
                <p:cNvSpPr/>
                <p:nvPr/>
              </p:nvSpPr>
              <p:spPr bwMode="auto">
                <a:xfrm>
                  <a:off x="6462" y="2116"/>
                  <a:ext cx="9" cy="8"/>
                </a:xfrm>
                <a:custGeom>
                  <a:avLst/>
                  <a:gdLst>
                    <a:gd name="T0" fmla="*/ 0 w 4"/>
                    <a:gd name="T1" fmla="*/ 0 h 3"/>
                    <a:gd name="T2" fmla="*/ 4 w 4"/>
                    <a:gd name="T3" fmla="*/ 3 h 3"/>
                    <a:gd name="T4" fmla="*/ 0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2" y="1"/>
                        <a:pt x="3" y="1"/>
                        <a:pt x="4" y="3"/>
                      </a:cubicBezTo>
                      <a:cubicBezTo>
                        <a:pt x="3" y="2"/>
                        <a:pt x="2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527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7" name="Freeform 218"/>
                <p:cNvSpPr/>
                <p:nvPr/>
              </p:nvSpPr>
              <p:spPr bwMode="auto">
                <a:xfrm>
                  <a:off x="7066" y="2064"/>
                  <a:ext cx="31" cy="36"/>
                </a:xfrm>
                <a:custGeom>
                  <a:avLst/>
                  <a:gdLst>
                    <a:gd name="T0" fmla="*/ 13 w 13"/>
                    <a:gd name="T1" fmla="*/ 1 h 15"/>
                    <a:gd name="T2" fmla="*/ 10 w 13"/>
                    <a:gd name="T3" fmla="*/ 14 h 15"/>
                    <a:gd name="T4" fmla="*/ 5 w 13"/>
                    <a:gd name="T5" fmla="*/ 13 h 15"/>
                    <a:gd name="T6" fmla="*/ 2 w 13"/>
                    <a:gd name="T7" fmla="*/ 3 h 15"/>
                    <a:gd name="T8" fmla="*/ 13 w 13"/>
                    <a:gd name="T9" fmla="*/ 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5">
                      <a:moveTo>
                        <a:pt x="13" y="1"/>
                      </a:moveTo>
                      <a:cubicBezTo>
                        <a:pt x="13" y="6"/>
                        <a:pt x="12" y="10"/>
                        <a:pt x="10" y="14"/>
                      </a:cubicBezTo>
                      <a:cubicBezTo>
                        <a:pt x="8" y="15"/>
                        <a:pt x="5" y="15"/>
                        <a:pt x="5" y="13"/>
                      </a:cubicBezTo>
                      <a:cubicBezTo>
                        <a:pt x="6" y="9"/>
                        <a:pt x="0" y="7"/>
                        <a:pt x="2" y="3"/>
                      </a:cubicBezTo>
                      <a:cubicBezTo>
                        <a:pt x="5" y="0"/>
                        <a:pt x="9" y="4"/>
                        <a:pt x="13" y="1"/>
                      </a:cubicBezTo>
                      <a:close/>
                    </a:path>
                  </a:pathLst>
                </a:custGeom>
                <a:solidFill>
                  <a:srgbClr val="527C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8" name="Freeform 219"/>
                <p:cNvSpPr/>
                <p:nvPr/>
              </p:nvSpPr>
              <p:spPr bwMode="auto">
                <a:xfrm>
                  <a:off x="7017" y="1903"/>
                  <a:ext cx="16" cy="31"/>
                </a:xfrm>
                <a:custGeom>
                  <a:avLst/>
                  <a:gdLst>
                    <a:gd name="T0" fmla="*/ 0 w 7"/>
                    <a:gd name="T1" fmla="*/ 0 h 13"/>
                    <a:gd name="T2" fmla="*/ 4 w 7"/>
                    <a:gd name="T3" fmla="*/ 4 h 13"/>
                    <a:gd name="T4" fmla="*/ 7 w 7"/>
                    <a:gd name="T5" fmla="*/ 11 h 13"/>
                    <a:gd name="T6" fmla="*/ 0 w 7"/>
                    <a:gd name="T7" fmla="*/ 5 h 13"/>
                    <a:gd name="T8" fmla="*/ 0 w 7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3">
                      <a:moveTo>
                        <a:pt x="0" y="0"/>
                      </a:moveTo>
                      <a:cubicBezTo>
                        <a:pt x="1" y="1"/>
                        <a:pt x="3" y="3"/>
                        <a:pt x="4" y="4"/>
                      </a:cubicBezTo>
                      <a:cubicBezTo>
                        <a:pt x="5" y="6"/>
                        <a:pt x="7" y="8"/>
                        <a:pt x="7" y="11"/>
                      </a:cubicBezTo>
                      <a:cubicBezTo>
                        <a:pt x="6" y="13"/>
                        <a:pt x="1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A6BB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9" name="Freeform 220"/>
                <p:cNvSpPr/>
                <p:nvPr/>
              </p:nvSpPr>
              <p:spPr bwMode="auto">
                <a:xfrm>
                  <a:off x="6926" y="1991"/>
                  <a:ext cx="12" cy="19"/>
                </a:xfrm>
                <a:custGeom>
                  <a:avLst/>
                  <a:gdLst>
                    <a:gd name="T0" fmla="*/ 5 w 5"/>
                    <a:gd name="T1" fmla="*/ 8 h 8"/>
                    <a:gd name="T2" fmla="*/ 0 w 5"/>
                    <a:gd name="T3" fmla="*/ 3 h 8"/>
                    <a:gd name="T4" fmla="*/ 1 w 5"/>
                    <a:gd name="T5" fmla="*/ 1 h 8"/>
                    <a:gd name="T6" fmla="*/ 4 w 5"/>
                    <a:gd name="T7" fmla="*/ 1 h 8"/>
                    <a:gd name="T8" fmla="*/ 5 w 5"/>
                    <a:gd name="T9" fmla="*/ 8 h 8"/>
                    <a:gd name="T10" fmla="*/ 5 w 5"/>
                    <a:gd name="T11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8">
                      <a:moveTo>
                        <a:pt x="5" y="8"/>
                      </a:moveTo>
                      <a:cubicBezTo>
                        <a:pt x="3" y="7"/>
                        <a:pt x="1" y="5"/>
                        <a:pt x="0" y="3"/>
                      </a:cubicBezTo>
                      <a:cubicBezTo>
                        <a:pt x="0" y="2"/>
                        <a:pt x="1" y="1"/>
                        <a:pt x="1" y="1"/>
                      </a:cubicBezTo>
                      <a:cubicBezTo>
                        <a:pt x="2" y="0"/>
                        <a:pt x="4" y="1"/>
                        <a:pt x="4" y="1"/>
                      </a:cubicBezTo>
                      <a:cubicBezTo>
                        <a:pt x="4" y="3"/>
                        <a:pt x="5" y="6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lose/>
                    </a:path>
                  </a:pathLst>
                </a:custGeom>
                <a:solidFill>
                  <a:srgbClr val="547B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0" name="Freeform 221"/>
                <p:cNvSpPr/>
                <p:nvPr/>
              </p:nvSpPr>
              <p:spPr bwMode="auto">
                <a:xfrm>
                  <a:off x="6308" y="1986"/>
                  <a:ext cx="85" cy="69"/>
                </a:xfrm>
                <a:custGeom>
                  <a:avLst/>
                  <a:gdLst>
                    <a:gd name="T0" fmla="*/ 33 w 36"/>
                    <a:gd name="T1" fmla="*/ 19 h 29"/>
                    <a:gd name="T2" fmla="*/ 26 w 36"/>
                    <a:gd name="T3" fmla="*/ 23 h 29"/>
                    <a:gd name="T4" fmla="*/ 17 w 36"/>
                    <a:gd name="T5" fmla="*/ 27 h 29"/>
                    <a:gd name="T6" fmla="*/ 15 w 36"/>
                    <a:gd name="T7" fmla="*/ 20 h 29"/>
                    <a:gd name="T8" fmla="*/ 13 w 36"/>
                    <a:gd name="T9" fmla="*/ 15 h 29"/>
                    <a:gd name="T10" fmla="*/ 0 w 36"/>
                    <a:gd name="T11" fmla="*/ 13 h 29"/>
                    <a:gd name="T12" fmla="*/ 0 w 36"/>
                    <a:gd name="T13" fmla="*/ 13 h 29"/>
                    <a:gd name="T14" fmla="*/ 15 w 36"/>
                    <a:gd name="T15" fmla="*/ 11 h 29"/>
                    <a:gd name="T16" fmla="*/ 19 w 36"/>
                    <a:gd name="T17" fmla="*/ 8 h 29"/>
                    <a:gd name="T18" fmla="*/ 21 w 36"/>
                    <a:gd name="T19" fmla="*/ 4 h 29"/>
                    <a:gd name="T20" fmla="*/ 31 w 36"/>
                    <a:gd name="T21" fmla="*/ 1 h 29"/>
                    <a:gd name="T22" fmla="*/ 34 w 36"/>
                    <a:gd name="T23" fmla="*/ 8 h 29"/>
                    <a:gd name="T24" fmla="*/ 33 w 36"/>
                    <a:gd name="T25" fmla="*/ 1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29">
                      <a:moveTo>
                        <a:pt x="33" y="19"/>
                      </a:moveTo>
                      <a:cubicBezTo>
                        <a:pt x="30" y="20"/>
                        <a:pt x="26" y="17"/>
                        <a:pt x="26" y="23"/>
                      </a:cubicBezTo>
                      <a:cubicBezTo>
                        <a:pt x="26" y="27"/>
                        <a:pt x="22" y="29"/>
                        <a:pt x="17" y="27"/>
                      </a:cubicBezTo>
                      <a:cubicBezTo>
                        <a:pt x="13" y="26"/>
                        <a:pt x="13" y="24"/>
                        <a:pt x="15" y="20"/>
                      </a:cubicBezTo>
                      <a:cubicBezTo>
                        <a:pt x="17" y="17"/>
                        <a:pt x="15" y="16"/>
                        <a:pt x="13" y="15"/>
                      </a:cubicBezTo>
                      <a:cubicBezTo>
                        <a:pt x="9" y="13"/>
                        <a:pt x="4" y="13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4" y="8"/>
                        <a:pt x="10" y="10"/>
                        <a:pt x="15" y="11"/>
                      </a:cubicBezTo>
                      <a:cubicBezTo>
                        <a:pt x="18" y="12"/>
                        <a:pt x="19" y="12"/>
                        <a:pt x="19" y="8"/>
                      </a:cubicBezTo>
                      <a:cubicBezTo>
                        <a:pt x="19" y="7"/>
                        <a:pt x="20" y="5"/>
                        <a:pt x="21" y="4"/>
                      </a:cubicBezTo>
                      <a:cubicBezTo>
                        <a:pt x="23" y="1"/>
                        <a:pt x="27" y="0"/>
                        <a:pt x="31" y="1"/>
                      </a:cubicBezTo>
                      <a:cubicBezTo>
                        <a:pt x="36" y="2"/>
                        <a:pt x="33" y="6"/>
                        <a:pt x="34" y="8"/>
                      </a:cubicBezTo>
                      <a:cubicBezTo>
                        <a:pt x="35" y="12"/>
                        <a:pt x="29" y="15"/>
                        <a:pt x="33" y="19"/>
                      </a:cubicBezTo>
                      <a:close/>
                    </a:path>
                  </a:pathLst>
                </a:custGeom>
                <a:solidFill>
                  <a:srgbClr val="6E93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1" name="Freeform 222"/>
                <p:cNvSpPr/>
                <p:nvPr/>
              </p:nvSpPr>
              <p:spPr bwMode="auto">
                <a:xfrm>
                  <a:off x="6379" y="2007"/>
                  <a:ext cx="40" cy="60"/>
                </a:xfrm>
                <a:custGeom>
                  <a:avLst/>
                  <a:gdLst>
                    <a:gd name="T0" fmla="*/ 3 w 17"/>
                    <a:gd name="T1" fmla="*/ 10 h 25"/>
                    <a:gd name="T2" fmla="*/ 8 w 17"/>
                    <a:gd name="T3" fmla="*/ 5 h 25"/>
                    <a:gd name="T4" fmla="*/ 15 w 17"/>
                    <a:gd name="T5" fmla="*/ 2 h 25"/>
                    <a:gd name="T6" fmla="*/ 16 w 17"/>
                    <a:gd name="T7" fmla="*/ 9 h 25"/>
                    <a:gd name="T8" fmla="*/ 11 w 17"/>
                    <a:gd name="T9" fmla="*/ 18 h 25"/>
                    <a:gd name="T10" fmla="*/ 6 w 17"/>
                    <a:gd name="T11" fmla="*/ 25 h 25"/>
                    <a:gd name="T12" fmla="*/ 6 w 17"/>
                    <a:gd name="T13" fmla="*/ 25 h 25"/>
                    <a:gd name="T14" fmla="*/ 1 w 17"/>
                    <a:gd name="T15" fmla="*/ 18 h 25"/>
                    <a:gd name="T16" fmla="*/ 3 w 17"/>
                    <a:gd name="T17" fmla="*/ 10 h 25"/>
                    <a:gd name="T18" fmla="*/ 3 w 17"/>
                    <a:gd name="T19" fmla="*/ 1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25">
                      <a:moveTo>
                        <a:pt x="3" y="10"/>
                      </a:moveTo>
                      <a:cubicBezTo>
                        <a:pt x="5" y="8"/>
                        <a:pt x="7" y="7"/>
                        <a:pt x="8" y="5"/>
                      </a:cubicBezTo>
                      <a:cubicBezTo>
                        <a:pt x="10" y="2"/>
                        <a:pt x="12" y="0"/>
                        <a:pt x="15" y="2"/>
                      </a:cubicBezTo>
                      <a:cubicBezTo>
                        <a:pt x="16" y="2"/>
                        <a:pt x="13" y="6"/>
                        <a:pt x="16" y="9"/>
                      </a:cubicBezTo>
                      <a:cubicBezTo>
                        <a:pt x="13" y="11"/>
                        <a:pt x="17" y="17"/>
                        <a:pt x="11" y="18"/>
                      </a:cubicBezTo>
                      <a:cubicBezTo>
                        <a:pt x="9" y="19"/>
                        <a:pt x="8" y="23"/>
                        <a:pt x="6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2" y="24"/>
                        <a:pt x="0" y="23"/>
                        <a:pt x="1" y="18"/>
                      </a:cubicBezTo>
                      <a:cubicBezTo>
                        <a:pt x="2" y="16"/>
                        <a:pt x="2" y="13"/>
                        <a:pt x="3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lose/>
                    </a:path>
                  </a:pathLst>
                </a:custGeom>
                <a:solidFill>
                  <a:srgbClr val="6E93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2" name="Freeform 223"/>
                <p:cNvSpPr/>
                <p:nvPr/>
              </p:nvSpPr>
              <p:spPr bwMode="auto">
                <a:xfrm>
                  <a:off x="6704" y="1931"/>
                  <a:ext cx="35" cy="22"/>
                </a:xfrm>
                <a:custGeom>
                  <a:avLst/>
                  <a:gdLst>
                    <a:gd name="T0" fmla="*/ 0 w 15"/>
                    <a:gd name="T1" fmla="*/ 3 h 9"/>
                    <a:gd name="T2" fmla="*/ 5 w 15"/>
                    <a:gd name="T3" fmla="*/ 1 h 9"/>
                    <a:gd name="T4" fmla="*/ 12 w 15"/>
                    <a:gd name="T5" fmla="*/ 6 h 9"/>
                    <a:gd name="T6" fmla="*/ 10 w 15"/>
                    <a:gd name="T7" fmla="*/ 9 h 9"/>
                    <a:gd name="T8" fmla="*/ 4 w 15"/>
                    <a:gd name="T9" fmla="*/ 9 h 9"/>
                    <a:gd name="T10" fmla="*/ 4 w 15"/>
                    <a:gd name="T11" fmla="*/ 9 h 9"/>
                    <a:gd name="T12" fmla="*/ 0 w 15"/>
                    <a:gd name="T13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9">
                      <a:moveTo>
                        <a:pt x="0" y="3"/>
                      </a:moveTo>
                      <a:cubicBezTo>
                        <a:pt x="2" y="1"/>
                        <a:pt x="3" y="0"/>
                        <a:pt x="5" y="1"/>
                      </a:cubicBezTo>
                      <a:cubicBezTo>
                        <a:pt x="8" y="3"/>
                        <a:pt x="11" y="4"/>
                        <a:pt x="12" y="6"/>
                      </a:cubicBezTo>
                      <a:cubicBezTo>
                        <a:pt x="15" y="9"/>
                        <a:pt x="11" y="9"/>
                        <a:pt x="10" y="9"/>
                      </a:cubicBezTo>
                      <a:cubicBezTo>
                        <a:pt x="8" y="9"/>
                        <a:pt x="6" y="9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3" y="7"/>
                        <a:pt x="2" y="5"/>
                        <a:pt x="0" y="3"/>
                      </a:cubicBezTo>
                      <a:close/>
                    </a:path>
                  </a:pathLst>
                </a:custGeom>
                <a:solidFill>
                  <a:srgbClr val="3955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3" name="Freeform 224"/>
                <p:cNvSpPr/>
                <p:nvPr/>
              </p:nvSpPr>
              <p:spPr bwMode="auto">
                <a:xfrm>
                  <a:off x="6381" y="1891"/>
                  <a:ext cx="22" cy="17"/>
                </a:xfrm>
                <a:custGeom>
                  <a:avLst/>
                  <a:gdLst>
                    <a:gd name="T0" fmla="*/ 2 w 9"/>
                    <a:gd name="T1" fmla="*/ 7 h 7"/>
                    <a:gd name="T2" fmla="*/ 1 w 9"/>
                    <a:gd name="T3" fmla="*/ 6 h 7"/>
                    <a:gd name="T4" fmla="*/ 8 w 9"/>
                    <a:gd name="T5" fmla="*/ 0 h 7"/>
                    <a:gd name="T6" fmla="*/ 9 w 9"/>
                    <a:gd name="T7" fmla="*/ 1 h 7"/>
                    <a:gd name="T8" fmla="*/ 2 w 9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2" y="7"/>
                      </a:moveTo>
                      <a:cubicBezTo>
                        <a:pt x="2" y="7"/>
                        <a:pt x="1" y="7"/>
                        <a:pt x="1" y="6"/>
                      </a:cubicBezTo>
                      <a:cubicBezTo>
                        <a:pt x="0" y="4"/>
                        <a:pt x="5" y="0"/>
                        <a:pt x="8" y="0"/>
                      </a:cubicBezTo>
                      <a:cubicBezTo>
                        <a:pt x="8" y="0"/>
                        <a:pt x="9" y="0"/>
                        <a:pt x="9" y="1"/>
                      </a:cubicBezTo>
                      <a:cubicBezTo>
                        <a:pt x="9" y="3"/>
                        <a:pt x="5" y="7"/>
                        <a:pt x="2" y="7"/>
                      </a:cubicBezTo>
                      <a:close/>
                    </a:path>
                  </a:pathLst>
                </a:custGeom>
                <a:solidFill>
                  <a:srgbClr val="6388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4" name="Freeform 225"/>
                <p:cNvSpPr/>
                <p:nvPr/>
              </p:nvSpPr>
              <p:spPr bwMode="auto">
                <a:xfrm>
                  <a:off x="6393" y="2064"/>
                  <a:ext cx="21" cy="12"/>
                </a:xfrm>
                <a:custGeom>
                  <a:avLst/>
                  <a:gdLst>
                    <a:gd name="T0" fmla="*/ 9 w 9"/>
                    <a:gd name="T1" fmla="*/ 4 h 5"/>
                    <a:gd name="T2" fmla="*/ 0 w 9"/>
                    <a:gd name="T3" fmla="*/ 1 h 5"/>
                    <a:gd name="T4" fmla="*/ 0 w 9"/>
                    <a:gd name="T5" fmla="*/ 1 h 5"/>
                    <a:gd name="T6" fmla="*/ 9 w 9"/>
                    <a:gd name="T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5">
                      <a:moveTo>
                        <a:pt x="9" y="4"/>
                      </a:moveTo>
                      <a:cubicBezTo>
                        <a:pt x="5" y="4"/>
                        <a:pt x="2" y="5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3" y="1"/>
                        <a:pt x="7" y="0"/>
                        <a:pt x="9" y="4"/>
                      </a:cubicBezTo>
                      <a:close/>
                    </a:path>
                  </a:pathLst>
                </a:custGeom>
                <a:solidFill>
                  <a:srgbClr val="6E93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5" name="Freeform 226"/>
                <p:cNvSpPr/>
                <p:nvPr/>
              </p:nvSpPr>
              <p:spPr bwMode="auto">
                <a:xfrm>
                  <a:off x="6369" y="2076"/>
                  <a:ext cx="5" cy="2"/>
                </a:xfrm>
                <a:custGeom>
                  <a:avLst/>
                  <a:gdLst>
                    <a:gd name="T0" fmla="*/ 0 w 2"/>
                    <a:gd name="T1" fmla="*/ 1 h 1"/>
                    <a:gd name="T2" fmla="*/ 0 w 2"/>
                    <a:gd name="T3" fmla="*/ 0 h 1"/>
                    <a:gd name="T4" fmla="*/ 2 w 2"/>
                    <a:gd name="T5" fmla="*/ 0 h 1"/>
                    <a:gd name="T6" fmla="*/ 1 w 2"/>
                    <a:gd name="T7" fmla="*/ 1 h 1"/>
                    <a:gd name="T8" fmla="*/ 0 w 2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7B9C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6" name="Freeform 227"/>
                <p:cNvSpPr/>
                <p:nvPr/>
              </p:nvSpPr>
              <p:spPr bwMode="auto">
                <a:xfrm>
                  <a:off x="6704" y="1953"/>
                  <a:ext cx="9" cy="7"/>
                </a:xfrm>
                <a:custGeom>
                  <a:avLst/>
                  <a:gdLst>
                    <a:gd name="T0" fmla="*/ 4 w 4"/>
                    <a:gd name="T1" fmla="*/ 0 h 3"/>
                    <a:gd name="T2" fmla="*/ 2 w 4"/>
                    <a:gd name="T3" fmla="*/ 2 h 3"/>
                    <a:gd name="T4" fmla="*/ 0 w 4"/>
                    <a:gd name="T5" fmla="*/ 1 h 3"/>
                    <a:gd name="T6" fmla="*/ 1 w 4"/>
                    <a:gd name="T7" fmla="*/ 0 h 3"/>
                    <a:gd name="T8" fmla="*/ 4 w 4"/>
                    <a:gd name="T9" fmla="*/ 0 h 3"/>
                    <a:gd name="T10" fmla="*/ 4 w 4"/>
                    <a:gd name="T1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cubicBezTo>
                        <a:pt x="3" y="1"/>
                        <a:pt x="3" y="1"/>
                        <a:pt x="2" y="2"/>
                      </a:cubicBezTo>
                      <a:cubicBezTo>
                        <a:pt x="1" y="3"/>
                        <a:pt x="0" y="2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2" y="0"/>
                        <a:pt x="3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6388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7" name="Freeform 228"/>
                <p:cNvSpPr/>
                <p:nvPr/>
              </p:nvSpPr>
              <p:spPr bwMode="auto">
                <a:xfrm>
                  <a:off x="6682" y="1953"/>
                  <a:ext cx="5" cy="5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1 h 2"/>
                    <a:gd name="T4" fmla="*/ 0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1" y="0"/>
                        <a:pt x="2" y="1"/>
                        <a:pt x="2" y="1"/>
                      </a:cubicBezTo>
                      <a:cubicBezTo>
                        <a:pt x="1" y="2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6388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8" name="Freeform 229"/>
                <p:cNvSpPr/>
                <p:nvPr/>
              </p:nvSpPr>
              <p:spPr bwMode="auto">
                <a:xfrm>
                  <a:off x="6467" y="1889"/>
                  <a:ext cx="4" cy="2"/>
                </a:xfrm>
                <a:custGeom>
                  <a:avLst/>
                  <a:gdLst>
                    <a:gd name="T0" fmla="*/ 2 w 2"/>
                    <a:gd name="T1" fmla="*/ 0 h 1"/>
                    <a:gd name="T2" fmla="*/ 1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6388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9" name="Freeform 230"/>
                <p:cNvSpPr/>
                <p:nvPr/>
              </p:nvSpPr>
              <p:spPr bwMode="auto">
                <a:xfrm>
                  <a:off x="6410" y="2090"/>
                  <a:ext cx="4" cy="5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1 h 2"/>
                    <a:gd name="T4" fmla="*/ 2 w 2"/>
                    <a:gd name="T5" fmla="*/ 2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1" y="2"/>
                        <a:pt x="0" y="1"/>
                        <a:pt x="1" y="1"/>
                      </a:cubicBezTo>
                      <a:cubicBezTo>
                        <a:pt x="1" y="0"/>
                        <a:pt x="1" y="0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6E93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0" name="Freeform 231"/>
                <p:cNvSpPr/>
                <p:nvPr/>
              </p:nvSpPr>
              <p:spPr bwMode="auto">
                <a:xfrm>
                  <a:off x="6414" y="2074"/>
                  <a:ext cx="3" cy="2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6E93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1" name="Freeform 232"/>
                <p:cNvSpPr/>
                <p:nvPr/>
              </p:nvSpPr>
              <p:spPr bwMode="auto">
                <a:xfrm>
                  <a:off x="6713" y="1839"/>
                  <a:ext cx="40" cy="71"/>
                </a:xfrm>
                <a:custGeom>
                  <a:avLst/>
                  <a:gdLst>
                    <a:gd name="T0" fmla="*/ 3 w 17"/>
                    <a:gd name="T1" fmla="*/ 18 h 30"/>
                    <a:gd name="T2" fmla="*/ 5 w 17"/>
                    <a:gd name="T3" fmla="*/ 0 h 30"/>
                    <a:gd name="T4" fmla="*/ 5 w 17"/>
                    <a:gd name="T5" fmla="*/ 0 h 30"/>
                    <a:gd name="T6" fmla="*/ 14 w 17"/>
                    <a:gd name="T7" fmla="*/ 12 h 30"/>
                    <a:gd name="T8" fmla="*/ 15 w 17"/>
                    <a:gd name="T9" fmla="*/ 23 h 30"/>
                    <a:gd name="T10" fmla="*/ 15 w 17"/>
                    <a:gd name="T11" fmla="*/ 29 h 30"/>
                    <a:gd name="T12" fmla="*/ 10 w 17"/>
                    <a:gd name="T13" fmla="*/ 29 h 30"/>
                    <a:gd name="T14" fmla="*/ 2 w 17"/>
                    <a:gd name="T15" fmla="*/ 27 h 30"/>
                    <a:gd name="T16" fmla="*/ 2 w 17"/>
                    <a:gd name="T17" fmla="*/ 27 h 30"/>
                    <a:gd name="T18" fmla="*/ 2 w 17"/>
                    <a:gd name="T19" fmla="*/ 18 h 30"/>
                    <a:gd name="T20" fmla="*/ 3 w 17"/>
                    <a:gd name="T21" fmla="*/ 1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" h="30">
                      <a:moveTo>
                        <a:pt x="3" y="18"/>
                      </a:moveTo>
                      <a:cubicBezTo>
                        <a:pt x="7" y="12"/>
                        <a:pt x="5" y="6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13" y="1"/>
                        <a:pt x="14" y="7"/>
                        <a:pt x="14" y="12"/>
                      </a:cubicBezTo>
                      <a:cubicBezTo>
                        <a:pt x="13" y="16"/>
                        <a:pt x="14" y="20"/>
                        <a:pt x="15" y="23"/>
                      </a:cubicBezTo>
                      <a:cubicBezTo>
                        <a:pt x="16" y="25"/>
                        <a:pt x="17" y="27"/>
                        <a:pt x="15" y="29"/>
                      </a:cubicBezTo>
                      <a:cubicBezTo>
                        <a:pt x="13" y="30"/>
                        <a:pt x="11" y="30"/>
                        <a:pt x="10" y="29"/>
                      </a:cubicBezTo>
                      <a:cubicBezTo>
                        <a:pt x="7" y="28"/>
                        <a:pt x="5" y="28"/>
                        <a:pt x="2" y="27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0" y="24"/>
                        <a:pt x="0" y="21"/>
                        <a:pt x="2" y="18"/>
                      </a:cubicBezTo>
                      <a:lnTo>
                        <a:pt x="3" y="18"/>
                      </a:lnTo>
                      <a:close/>
                    </a:path>
                  </a:pathLst>
                </a:custGeom>
                <a:solidFill>
                  <a:srgbClr val="416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2" name="Freeform 233"/>
                <p:cNvSpPr/>
                <p:nvPr/>
              </p:nvSpPr>
              <p:spPr bwMode="auto">
                <a:xfrm>
                  <a:off x="6720" y="1829"/>
                  <a:ext cx="5" cy="10"/>
                </a:xfrm>
                <a:custGeom>
                  <a:avLst/>
                  <a:gdLst>
                    <a:gd name="T0" fmla="*/ 2 w 2"/>
                    <a:gd name="T1" fmla="*/ 4 h 4"/>
                    <a:gd name="T2" fmla="*/ 0 w 2"/>
                    <a:gd name="T3" fmla="*/ 2 h 4"/>
                    <a:gd name="T4" fmla="*/ 1 w 2"/>
                    <a:gd name="T5" fmla="*/ 0 h 4"/>
                    <a:gd name="T6" fmla="*/ 2 w 2"/>
                    <a:gd name="T7" fmla="*/ 1 h 4"/>
                    <a:gd name="T8" fmla="*/ 2 w 2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cubicBezTo>
                        <a:pt x="2" y="4"/>
                        <a:pt x="1" y="3"/>
                        <a:pt x="0" y="2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2" y="0"/>
                        <a:pt x="2" y="1"/>
                        <a:pt x="2" y="1"/>
                      </a:cubicBezTo>
                      <a:cubicBezTo>
                        <a:pt x="2" y="2"/>
                        <a:pt x="2" y="3"/>
                        <a:pt x="2" y="4"/>
                      </a:cubicBezTo>
                      <a:close/>
                    </a:path>
                  </a:pathLst>
                </a:custGeom>
                <a:solidFill>
                  <a:srgbClr val="416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3" name="Freeform 234"/>
                <p:cNvSpPr/>
                <p:nvPr/>
              </p:nvSpPr>
              <p:spPr bwMode="auto">
                <a:xfrm>
                  <a:off x="6251" y="2335"/>
                  <a:ext cx="28" cy="23"/>
                </a:xfrm>
                <a:custGeom>
                  <a:avLst/>
                  <a:gdLst>
                    <a:gd name="T0" fmla="*/ 12 w 12"/>
                    <a:gd name="T1" fmla="*/ 9 h 10"/>
                    <a:gd name="T2" fmla="*/ 0 w 12"/>
                    <a:gd name="T3" fmla="*/ 0 h 10"/>
                    <a:gd name="T4" fmla="*/ 12 w 12"/>
                    <a:gd name="T5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10">
                      <a:moveTo>
                        <a:pt x="12" y="9"/>
                      </a:moveTo>
                      <a:cubicBezTo>
                        <a:pt x="6" y="10"/>
                        <a:pt x="3" y="5"/>
                        <a:pt x="0" y="0"/>
                      </a:cubicBezTo>
                      <a:cubicBezTo>
                        <a:pt x="6" y="0"/>
                        <a:pt x="11" y="2"/>
                        <a:pt x="12" y="9"/>
                      </a:cubicBezTo>
                      <a:close/>
                    </a:path>
                  </a:pathLst>
                </a:custGeom>
                <a:solidFill>
                  <a:srgbClr val="527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4" name="Freeform 235"/>
                <p:cNvSpPr/>
                <p:nvPr/>
              </p:nvSpPr>
              <p:spPr bwMode="auto">
                <a:xfrm>
                  <a:off x="6701" y="1879"/>
                  <a:ext cx="17" cy="24"/>
                </a:xfrm>
                <a:custGeom>
                  <a:avLst/>
                  <a:gdLst>
                    <a:gd name="T0" fmla="*/ 7 w 7"/>
                    <a:gd name="T1" fmla="*/ 1 h 10"/>
                    <a:gd name="T2" fmla="*/ 7 w 7"/>
                    <a:gd name="T3" fmla="*/ 10 h 10"/>
                    <a:gd name="T4" fmla="*/ 5 w 7"/>
                    <a:gd name="T5" fmla="*/ 10 h 10"/>
                    <a:gd name="T6" fmla="*/ 1 w 7"/>
                    <a:gd name="T7" fmla="*/ 3 h 10"/>
                    <a:gd name="T8" fmla="*/ 7 w 7"/>
                    <a:gd name="T9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0">
                      <a:moveTo>
                        <a:pt x="7" y="1"/>
                      </a:moveTo>
                      <a:cubicBezTo>
                        <a:pt x="7" y="4"/>
                        <a:pt x="7" y="7"/>
                        <a:pt x="7" y="10"/>
                      </a:cubicBezTo>
                      <a:cubicBezTo>
                        <a:pt x="7" y="10"/>
                        <a:pt x="6" y="10"/>
                        <a:pt x="5" y="10"/>
                      </a:cubicBezTo>
                      <a:cubicBezTo>
                        <a:pt x="2" y="8"/>
                        <a:pt x="0" y="6"/>
                        <a:pt x="1" y="3"/>
                      </a:cubicBezTo>
                      <a:cubicBezTo>
                        <a:pt x="1" y="0"/>
                        <a:pt x="5" y="1"/>
                        <a:pt x="7" y="1"/>
                      </a:cubicBezTo>
                      <a:close/>
                    </a:path>
                  </a:pathLst>
                </a:custGeom>
                <a:solidFill>
                  <a:srgbClr val="6388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5" name="Freeform 236"/>
                <p:cNvSpPr/>
                <p:nvPr/>
              </p:nvSpPr>
              <p:spPr bwMode="auto">
                <a:xfrm>
                  <a:off x="6730" y="2548"/>
                  <a:ext cx="405" cy="311"/>
                </a:xfrm>
                <a:custGeom>
                  <a:avLst/>
                  <a:gdLst>
                    <a:gd name="T0" fmla="*/ 43 w 171"/>
                    <a:gd name="T1" fmla="*/ 50 h 131"/>
                    <a:gd name="T2" fmla="*/ 64 w 171"/>
                    <a:gd name="T3" fmla="*/ 39 h 131"/>
                    <a:gd name="T4" fmla="*/ 75 w 171"/>
                    <a:gd name="T5" fmla="*/ 28 h 131"/>
                    <a:gd name="T6" fmla="*/ 86 w 171"/>
                    <a:gd name="T7" fmla="*/ 9 h 131"/>
                    <a:gd name="T8" fmla="*/ 91 w 171"/>
                    <a:gd name="T9" fmla="*/ 4 h 131"/>
                    <a:gd name="T10" fmla="*/ 103 w 171"/>
                    <a:gd name="T11" fmla="*/ 0 h 131"/>
                    <a:gd name="T12" fmla="*/ 105 w 171"/>
                    <a:gd name="T13" fmla="*/ 1 h 131"/>
                    <a:gd name="T14" fmla="*/ 148 w 171"/>
                    <a:gd name="T15" fmla="*/ 41 h 131"/>
                    <a:gd name="T16" fmla="*/ 170 w 171"/>
                    <a:gd name="T17" fmla="*/ 63 h 131"/>
                    <a:gd name="T18" fmla="*/ 170 w 171"/>
                    <a:gd name="T19" fmla="*/ 67 h 131"/>
                    <a:gd name="T20" fmla="*/ 166 w 171"/>
                    <a:gd name="T21" fmla="*/ 67 h 131"/>
                    <a:gd name="T22" fmla="*/ 144 w 171"/>
                    <a:gd name="T23" fmla="*/ 54 h 131"/>
                    <a:gd name="T24" fmla="*/ 100 w 171"/>
                    <a:gd name="T25" fmla="*/ 64 h 131"/>
                    <a:gd name="T26" fmla="*/ 90 w 171"/>
                    <a:gd name="T27" fmla="*/ 77 h 131"/>
                    <a:gd name="T28" fmla="*/ 89 w 171"/>
                    <a:gd name="T29" fmla="*/ 90 h 131"/>
                    <a:gd name="T30" fmla="*/ 90 w 171"/>
                    <a:gd name="T31" fmla="*/ 93 h 131"/>
                    <a:gd name="T32" fmla="*/ 105 w 171"/>
                    <a:gd name="T33" fmla="*/ 109 h 131"/>
                    <a:gd name="T34" fmla="*/ 116 w 171"/>
                    <a:gd name="T35" fmla="*/ 113 h 131"/>
                    <a:gd name="T36" fmla="*/ 149 w 171"/>
                    <a:gd name="T37" fmla="*/ 125 h 131"/>
                    <a:gd name="T38" fmla="*/ 151 w 171"/>
                    <a:gd name="T39" fmla="*/ 127 h 131"/>
                    <a:gd name="T40" fmla="*/ 152 w 171"/>
                    <a:gd name="T41" fmla="*/ 129 h 131"/>
                    <a:gd name="T42" fmla="*/ 151 w 171"/>
                    <a:gd name="T43" fmla="*/ 131 h 131"/>
                    <a:gd name="T44" fmla="*/ 136 w 171"/>
                    <a:gd name="T45" fmla="*/ 129 h 131"/>
                    <a:gd name="T46" fmla="*/ 129 w 171"/>
                    <a:gd name="T47" fmla="*/ 126 h 131"/>
                    <a:gd name="T48" fmla="*/ 114 w 171"/>
                    <a:gd name="T49" fmla="*/ 126 h 131"/>
                    <a:gd name="T50" fmla="*/ 99 w 171"/>
                    <a:gd name="T51" fmla="*/ 119 h 131"/>
                    <a:gd name="T52" fmla="*/ 79 w 171"/>
                    <a:gd name="T53" fmla="*/ 107 h 131"/>
                    <a:gd name="T54" fmla="*/ 39 w 171"/>
                    <a:gd name="T55" fmla="*/ 93 h 131"/>
                    <a:gd name="T56" fmla="*/ 32 w 171"/>
                    <a:gd name="T57" fmla="*/ 90 h 131"/>
                    <a:gd name="T58" fmla="*/ 25 w 171"/>
                    <a:gd name="T59" fmla="*/ 93 h 131"/>
                    <a:gd name="T60" fmla="*/ 7 w 171"/>
                    <a:gd name="T61" fmla="*/ 90 h 131"/>
                    <a:gd name="T62" fmla="*/ 0 w 171"/>
                    <a:gd name="T63" fmla="*/ 82 h 131"/>
                    <a:gd name="T64" fmla="*/ 19 w 171"/>
                    <a:gd name="T65" fmla="*/ 63 h 131"/>
                    <a:gd name="T66" fmla="*/ 23 w 171"/>
                    <a:gd name="T67" fmla="*/ 60 h 131"/>
                    <a:gd name="T68" fmla="*/ 26 w 171"/>
                    <a:gd name="T69" fmla="*/ 58 h 131"/>
                    <a:gd name="T70" fmla="*/ 31 w 171"/>
                    <a:gd name="T71" fmla="*/ 56 h 131"/>
                    <a:gd name="T72" fmla="*/ 33 w 171"/>
                    <a:gd name="T73" fmla="*/ 54 h 131"/>
                    <a:gd name="T74" fmla="*/ 36 w 171"/>
                    <a:gd name="T75" fmla="*/ 53 h 131"/>
                    <a:gd name="T76" fmla="*/ 37 w 171"/>
                    <a:gd name="T77" fmla="*/ 52 h 131"/>
                    <a:gd name="T78" fmla="*/ 40 w 171"/>
                    <a:gd name="T79" fmla="*/ 50 h 131"/>
                    <a:gd name="T80" fmla="*/ 43 w 171"/>
                    <a:gd name="T81" fmla="*/ 50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71" h="131">
                      <a:moveTo>
                        <a:pt x="43" y="50"/>
                      </a:moveTo>
                      <a:cubicBezTo>
                        <a:pt x="50" y="47"/>
                        <a:pt x="57" y="43"/>
                        <a:pt x="64" y="39"/>
                      </a:cubicBezTo>
                      <a:cubicBezTo>
                        <a:pt x="69" y="36"/>
                        <a:pt x="73" y="33"/>
                        <a:pt x="75" y="28"/>
                      </a:cubicBezTo>
                      <a:cubicBezTo>
                        <a:pt x="79" y="21"/>
                        <a:pt x="84" y="16"/>
                        <a:pt x="86" y="9"/>
                      </a:cubicBezTo>
                      <a:cubicBezTo>
                        <a:pt x="87" y="6"/>
                        <a:pt x="89" y="5"/>
                        <a:pt x="91" y="4"/>
                      </a:cubicBezTo>
                      <a:cubicBezTo>
                        <a:pt x="95" y="3"/>
                        <a:pt x="99" y="1"/>
                        <a:pt x="103" y="0"/>
                      </a:cubicBezTo>
                      <a:cubicBezTo>
                        <a:pt x="104" y="1"/>
                        <a:pt x="105" y="1"/>
                        <a:pt x="105" y="1"/>
                      </a:cubicBezTo>
                      <a:cubicBezTo>
                        <a:pt x="120" y="15"/>
                        <a:pt x="134" y="28"/>
                        <a:pt x="148" y="41"/>
                      </a:cubicBezTo>
                      <a:cubicBezTo>
                        <a:pt x="156" y="48"/>
                        <a:pt x="163" y="55"/>
                        <a:pt x="170" y="63"/>
                      </a:cubicBezTo>
                      <a:cubicBezTo>
                        <a:pt x="170" y="64"/>
                        <a:pt x="171" y="66"/>
                        <a:pt x="170" y="67"/>
                      </a:cubicBezTo>
                      <a:cubicBezTo>
                        <a:pt x="170" y="68"/>
                        <a:pt x="168" y="68"/>
                        <a:pt x="166" y="67"/>
                      </a:cubicBezTo>
                      <a:cubicBezTo>
                        <a:pt x="160" y="61"/>
                        <a:pt x="152" y="57"/>
                        <a:pt x="144" y="54"/>
                      </a:cubicBezTo>
                      <a:cubicBezTo>
                        <a:pt x="126" y="48"/>
                        <a:pt x="109" y="50"/>
                        <a:pt x="100" y="64"/>
                      </a:cubicBezTo>
                      <a:cubicBezTo>
                        <a:pt x="97" y="69"/>
                        <a:pt x="94" y="73"/>
                        <a:pt x="90" y="77"/>
                      </a:cubicBezTo>
                      <a:cubicBezTo>
                        <a:pt x="86" y="82"/>
                        <a:pt x="85" y="85"/>
                        <a:pt x="89" y="90"/>
                      </a:cubicBezTo>
                      <a:cubicBezTo>
                        <a:pt x="90" y="91"/>
                        <a:pt x="91" y="92"/>
                        <a:pt x="90" y="93"/>
                      </a:cubicBezTo>
                      <a:cubicBezTo>
                        <a:pt x="89" y="103"/>
                        <a:pt x="97" y="106"/>
                        <a:pt x="105" y="109"/>
                      </a:cubicBezTo>
                      <a:cubicBezTo>
                        <a:pt x="108" y="110"/>
                        <a:pt x="112" y="112"/>
                        <a:pt x="116" y="113"/>
                      </a:cubicBezTo>
                      <a:cubicBezTo>
                        <a:pt x="128" y="114"/>
                        <a:pt x="138" y="122"/>
                        <a:pt x="149" y="125"/>
                      </a:cubicBezTo>
                      <a:cubicBezTo>
                        <a:pt x="150" y="125"/>
                        <a:pt x="151" y="126"/>
                        <a:pt x="151" y="127"/>
                      </a:cubicBezTo>
                      <a:cubicBezTo>
                        <a:pt x="152" y="128"/>
                        <a:pt x="153" y="129"/>
                        <a:pt x="152" y="129"/>
                      </a:cubicBezTo>
                      <a:cubicBezTo>
                        <a:pt x="152" y="130"/>
                        <a:pt x="151" y="131"/>
                        <a:pt x="151" y="131"/>
                      </a:cubicBezTo>
                      <a:cubicBezTo>
                        <a:pt x="146" y="131"/>
                        <a:pt x="141" y="131"/>
                        <a:pt x="136" y="129"/>
                      </a:cubicBezTo>
                      <a:cubicBezTo>
                        <a:pt x="134" y="128"/>
                        <a:pt x="131" y="127"/>
                        <a:pt x="129" y="126"/>
                      </a:cubicBezTo>
                      <a:cubicBezTo>
                        <a:pt x="124" y="125"/>
                        <a:pt x="118" y="131"/>
                        <a:pt x="114" y="126"/>
                      </a:cubicBezTo>
                      <a:cubicBezTo>
                        <a:pt x="110" y="121"/>
                        <a:pt x="104" y="121"/>
                        <a:pt x="99" y="119"/>
                      </a:cubicBezTo>
                      <a:cubicBezTo>
                        <a:pt x="93" y="115"/>
                        <a:pt x="86" y="111"/>
                        <a:pt x="79" y="107"/>
                      </a:cubicBezTo>
                      <a:cubicBezTo>
                        <a:pt x="66" y="100"/>
                        <a:pt x="53" y="94"/>
                        <a:pt x="39" y="93"/>
                      </a:cubicBezTo>
                      <a:cubicBezTo>
                        <a:pt x="36" y="92"/>
                        <a:pt x="34" y="91"/>
                        <a:pt x="32" y="90"/>
                      </a:cubicBezTo>
                      <a:cubicBezTo>
                        <a:pt x="28" y="88"/>
                        <a:pt x="27" y="91"/>
                        <a:pt x="25" y="93"/>
                      </a:cubicBezTo>
                      <a:cubicBezTo>
                        <a:pt x="18" y="97"/>
                        <a:pt x="13" y="92"/>
                        <a:pt x="7" y="90"/>
                      </a:cubicBezTo>
                      <a:cubicBezTo>
                        <a:pt x="3" y="88"/>
                        <a:pt x="1" y="86"/>
                        <a:pt x="0" y="82"/>
                      </a:cubicBezTo>
                      <a:cubicBezTo>
                        <a:pt x="5" y="74"/>
                        <a:pt x="12" y="69"/>
                        <a:pt x="19" y="63"/>
                      </a:cubicBezTo>
                      <a:cubicBezTo>
                        <a:pt x="20" y="62"/>
                        <a:pt x="22" y="61"/>
                        <a:pt x="23" y="60"/>
                      </a:cubicBezTo>
                      <a:cubicBezTo>
                        <a:pt x="24" y="59"/>
                        <a:pt x="25" y="58"/>
                        <a:pt x="26" y="58"/>
                      </a:cubicBezTo>
                      <a:cubicBezTo>
                        <a:pt x="28" y="57"/>
                        <a:pt x="29" y="56"/>
                        <a:pt x="31" y="56"/>
                      </a:cubicBezTo>
                      <a:cubicBezTo>
                        <a:pt x="31" y="55"/>
                        <a:pt x="32" y="55"/>
                        <a:pt x="33" y="54"/>
                      </a:cubicBezTo>
                      <a:cubicBezTo>
                        <a:pt x="34" y="54"/>
                        <a:pt x="35" y="53"/>
                        <a:pt x="36" y="53"/>
                      </a:cubicBezTo>
                      <a:cubicBezTo>
                        <a:pt x="36" y="52"/>
                        <a:pt x="37" y="52"/>
                        <a:pt x="37" y="52"/>
                      </a:cubicBezTo>
                      <a:cubicBezTo>
                        <a:pt x="38" y="51"/>
                        <a:pt x="39" y="50"/>
                        <a:pt x="40" y="50"/>
                      </a:cubicBezTo>
                      <a:cubicBezTo>
                        <a:pt x="41" y="50"/>
                        <a:pt x="42" y="50"/>
                        <a:pt x="43" y="50"/>
                      </a:cubicBezTo>
                      <a:close/>
                    </a:path>
                  </a:pathLst>
                </a:custGeom>
                <a:solidFill>
                  <a:srgbClr val="D1D7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6" name="Freeform 237"/>
                <p:cNvSpPr/>
                <p:nvPr/>
              </p:nvSpPr>
              <p:spPr bwMode="auto">
                <a:xfrm>
                  <a:off x="6678" y="2755"/>
                  <a:ext cx="182" cy="85"/>
                </a:xfrm>
                <a:custGeom>
                  <a:avLst/>
                  <a:gdLst>
                    <a:gd name="T0" fmla="*/ 29 w 77"/>
                    <a:gd name="T1" fmla="*/ 0 h 36"/>
                    <a:gd name="T2" fmla="*/ 47 w 77"/>
                    <a:gd name="T3" fmla="*/ 6 h 36"/>
                    <a:gd name="T4" fmla="*/ 47 w 77"/>
                    <a:gd name="T5" fmla="*/ 6 h 36"/>
                    <a:gd name="T6" fmla="*/ 50 w 77"/>
                    <a:gd name="T7" fmla="*/ 8 h 36"/>
                    <a:gd name="T8" fmla="*/ 53 w 77"/>
                    <a:gd name="T9" fmla="*/ 9 h 36"/>
                    <a:gd name="T10" fmla="*/ 56 w 77"/>
                    <a:gd name="T11" fmla="*/ 11 h 36"/>
                    <a:gd name="T12" fmla="*/ 59 w 77"/>
                    <a:gd name="T13" fmla="*/ 12 h 36"/>
                    <a:gd name="T14" fmla="*/ 65 w 77"/>
                    <a:gd name="T15" fmla="*/ 15 h 36"/>
                    <a:gd name="T16" fmla="*/ 65 w 77"/>
                    <a:gd name="T17" fmla="*/ 15 h 36"/>
                    <a:gd name="T18" fmla="*/ 68 w 77"/>
                    <a:gd name="T19" fmla="*/ 17 h 36"/>
                    <a:gd name="T20" fmla="*/ 71 w 77"/>
                    <a:gd name="T21" fmla="*/ 18 h 36"/>
                    <a:gd name="T22" fmla="*/ 74 w 77"/>
                    <a:gd name="T23" fmla="*/ 21 h 36"/>
                    <a:gd name="T24" fmla="*/ 74 w 77"/>
                    <a:gd name="T25" fmla="*/ 21 h 36"/>
                    <a:gd name="T26" fmla="*/ 77 w 77"/>
                    <a:gd name="T27" fmla="*/ 23 h 36"/>
                    <a:gd name="T28" fmla="*/ 77 w 77"/>
                    <a:gd name="T29" fmla="*/ 24 h 36"/>
                    <a:gd name="T30" fmla="*/ 61 w 77"/>
                    <a:gd name="T31" fmla="*/ 24 h 36"/>
                    <a:gd name="T32" fmla="*/ 40 w 77"/>
                    <a:gd name="T33" fmla="*/ 13 h 36"/>
                    <a:gd name="T34" fmla="*/ 37 w 77"/>
                    <a:gd name="T35" fmla="*/ 14 h 36"/>
                    <a:gd name="T36" fmla="*/ 37 w 77"/>
                    <a:gd name="T37" fmla="*/ 17 h 36"/>
                    <a:gd name="T38" fmla="*/ 49 w 77"/>
                    <a:gd name="T39" fmla="*/ 26 h 36"/>
                    <a:gd name="T40" fmla="*/ 22 w 77"/>
                    <a:gd name="T41" fmla="*/ 30 h 36"/>
                    <a:gd name="T42" fmla="*/ 14 w 77"/>
                    <a:gd name="T43" fmla="*/ 36 h 36"/>
                    <a:gd name="T44" fmla="*/ 9 w 77"/>
                    <a:gd name="T45" fmla="*/ 20 h 36"/>
                    <a:gd name="T46" fmla="*/ 14 w 77"/>
                    <a:gd name="T47" fmla="*/ 12 h 36"/>
                    <a:gd name="T48" fmla="*/ 17 w 77"/>
                    <a:gd name="T49" fmla="*/ 8 h 36"/>
                    <a:gd name="T50" fmla="*/ 21 w 77"/>
                    <a:gd name="T51" fmla="*/ 4 h 36"/>
                    <a:gd name="T52" fmla="*/ 24 w 77"/>
                    <a:gd name="T53" fmla="*/ 1 h 36"/>
                    <a:gd name="T54" fmla="*/ 29 w 77"/>
                    <a:gd name="T55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77" h="36">
                      <a:moveTo>
                        <a:pt x="29" y="0"/>
                      </a:moveTo>
                      <a:cubicBezTo>
                        <a:pt x="36" y="0"/>
                        <a:pt x="41" y="6"/>
                        <a:pt x="47" y="6"/>
                      </a:cubicBezTo>
                      <a:cubicBezTo>
                        <a:pt x="47" y="6"/>
                        <a:pt x="47" y="6"/>
                        <a:pt x="47" y="6"/>
                      </a:cubicBezTo>
                      <a:cubicBezTo>
                        <a:pt x="48" y="7"/>
                        <a:pt x="49" y="8"/>
                        <a:pt x="50" y="8"/>
                      </a:cubicBezTo>
                      <a:cubicBezTo>
                        <a:pt x="51" y="9"/>
                        <a:pt x="52" y="9"/>
                        <a:pt x="53" y="9"/>
                      </a:cubicBezTo>
                      <a:cubicBezTo>
                        <a:pt x="54" y="10"/>
                        <a:pt x="55" y="11"/>
                        <a:pt x="56" y="11"/>
                      </a:cubicBezTo>
                      <a:cubicBezTo>
                        <a:pt x="57" y="12"/>
                        <a:pt x="58" y="12"/>
                        <a:pt x="59" y="12"/>
                      </a:cubicBezTo>
                      <a:cubicBezTo>
                        <a:pt x="61" y="14"/>
                        <a:pt x="64" y="13"/>
                        <a:pt x="65" y="15"/>
                      </a:cubicBezTo>
                      <a:cubicBezTo>
                        <a:pt x="65" y="15"/>
                        <a:pt x="65" y="15"/>
                        <a:pt x="65" y="15"/>
                      </a:cubicBezTo>
                      <a:cubicBezTo>
                        <a:pt x="66" y="16"/>
                        <a:pt x="67" y="17"/>
                        <a:pt x="68" y="17"/>
                      </a:cubicBezTo>
                      <a:cubicBezTo>
                        <a:pt x="69" y="18"/>
                        <a:pt x="70" y="18"/>
                        <a:pt x="71" y="18"/>
                      </a:cubicBezTo>
                      <a:cubicBezTo>
                        <a:pt x="72" y="19"/>
                        <a:pt x="73" y="20"/>
                        <a:pt x="74" y="21"/>
                      </a:cubicBezTo>
                      <a:cubicBezTo>
                        <a:pt x="74" y="21"/>
                        <a:pt x="74" y="21"/>
                        <a:pt x="74" y="21"/>
                      </a:cubicBezTo>
                      <a:cubicBezTo>
                        <a:pt x="75" y="22"/>
                        <a:pt x="76" y="22"/>
                        <a:pt x="77" y="23"/>
                      </a:cubicBezTo>
                      <a:cubicBezTo>
                        <a:pt x="77" y="23"/>
                        <a:pt x="77" y="24"/>
                        <a:pt x="77" y="24"/>
                      </a:cubicBezTo>
                      <a:cubicBezTo>
                        <a:pt x="72" y="30"/>
                        <a:pt x="66" y="28"/>
                        <a:pt x="61" y="24"/>
                      </a:cubicBezTo>
                      <a:cubicBezTo>
                        <a:pt x="54" y="19"/>
                        <a:pt x="47" y="16"/>
                        <a:pt x="40" y="13"/>
                      </a:cubicBezTo>
                      <a:cubicBezTo>
                        <a:pt x="39" y="13"/>
                        <a:pt x="38" y="14"/>
                        <a:pt x="37" y="14"/>
                      </a:cubicBezTo>
                      <a:cubicBezTo>
                        <a:pt x="37" y="15"/>
                        <a:pt x="36" y="16"/>
                        <a:pt x="37" y="17"/>
                      </a:cubicBezTo>
                      <a:cubicBezTo>
                        <a:pt x="38" y="21"/>
                        <a:pt x="40" y="22"/>
                        <a:pt x="49" y="26"/>
                      </a:cubicBezTo>
                      <a:cubicBezTo>
                        <a:pt x="39" y="27"/>
                        <a:pt x="30" y="28"/>
                        <a:pt x="22" y="30"/>
                      </a:cubicBezTo>
                      <a:cubicBezTo>
                        <a:pt x="18" y="31"/>
                        <a:pt x="16" y="33"/>
                        <a:pt x="14" y="36"/>
                      </a:cubicBezTo>
                      <a:cubicBezTo>
                        <a:pt x="4" y="33"/>
                        <a:pt x="0" y="29"/>
                        <a:pt x="9" y="20"/>
                      </a:cubicBezTo>
                      <a:cubicBezTo>
                        <a:pt x="11" y="18"/>
                        <a:pt x="12" y="15"/>
                        <a:pt x="14" y="12"/>
                      </a:cubicBezTo>
                      <a:cubicBezTo>
                        <a:pt x="15" y="11"/>
                        <a:pt x="16" y="9"/>
                        <a:pt x="17" y="8"/>
                      </a:cubicBezTo>
                      <a:cubicBezTo>
                        <a:pt x="18" y="6"/>
                        <a:pt x="20" y="5"/>
                        <a:pt x="21" y="4"/>
                      </a:cubicBezTo>
                      <a:cubicBezTo>
                        <a:pt x="22" y="3"/>
                        <a:pt x="23" y="2"/>
                        <a:pt x="24" y="1"/>
                      </a:cubicBezTo>
                      <a:cubicBezTo>
                        <a:pt x="26" y="1"/>
                        <a:pt x="28" y="1"/>
                        <a:pt x="29" y="0"/>
                      </a:cubicBezTo>
                      <a:close/>
                    </a:path>
                  </a:pathLst>
                </a:custGeom>
                <a:solidFill>
                  <a:srgbClr val="6789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7" name="Freeform 238"/>
                <p:cNvSpPr/>
                <p:nvPr/>
              </p:nvSpPr>
              <p:spPr bwMode="auto">
                <a:xfrm>
                  <a:off x="6934" y="2854"/>
                  <a:ext cx="11" cy="7"/>
                </a:xfrm>
                <a:custGeom>
                  <a:avLst/>
                  <a:gdLst>
                    <a:gd name="T0" fmla="*/ 5 w 5"/>
                    <a:gd name="T1" fmla="*/ 3 h 3"/>
                    <a:gd name="T2" fmla="*/ 0 w 5"/>
                    <a:gd name="T3" fmla="*/ 0 h 3"/>
                    <a:gd name="T4" fmla="*/ 5 w 5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5" y="3"/>
                      </a:moveTo>
                      <a:cubicBezTo>
                        <a:pt x="3" y="3"/>
                        <a:pt x="0" y="2"/>
                        <a:pt x="0" y="0"/>
                      </a:cubicBezTo>
                      <a:cubicBezTo>
                        <a:pt x="2" y="0"/>
                        <a:pt x="4" y="1"/>
                        <a:pt x="5" y="3"/>
                      </a:cubicBezTo>
                      <a:close/>
                    </a:path>
                  </a:pathLst>
                </a:custGeom>
                <a:solidFill>
                  <a:srgbClr val="D2D3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8" name="Freeform 239"/>
                <p:cNvSpPr/>
                <p:nvPr/>
              </p:nvSpPr>
              <p:spPr bwMode="auto">
                <a:xfrm>
                  <a:off x="6817" y="2783"/>
                  <a:ext cx="15" cy="7"/>
                </a:xfrm>
                <a:custGeom>
                  <a:avLst/>
                  <a:gdLst>
                    <a:gd name="T0" fmla="*/ 6 w 6"/>
                    <a:gd name="T1" fmla="*/ 3 h 3"/>
                    <a:gd name="T2" fmla="*/ 0 w 6"/>
                    <a:gd name="T3" fmla="*/ 0 h 3"/>
                    <a:gd name="T4" fmla="*/ 6 w 6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">
                      <a:moveTo>
                        <a:pt x="6" y="3"/>
                      </a:moveTo>
                      <a:cubicBezTo>
                        <a:pt x="4" y="3"/>
                        <a:pt x="2" y="2"/>
                        <a:pt x="0" y="0"/>
                      </a:cubicBezTo>
                      <a:cubicBezTo>
                        <a:pt x="3" y="0"/>
                        <a:pt x="5" y="1"/>
                        <a:pt x="6" y="3"/>
                      </a:cubicBezTo>
                      <a:close/>
                    </a:path>
                  </a:pathLst>
                </a:custGeom>
                <a:solidFill>
                  <a:srgbClr val="D1D7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9" name="Freeform 240"/>
                <p:cNvSpPr/>
                <p:nvPr/>
              </p:nvSpPr>
              <p:spPr bwMode="auto">
                <a:xfrm>
                  <a:off x="6896" y="2826"/>
                  <a:ext cx="7" cy="7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D1D7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0" name="Freeform 241"/>
                <p:cNvSpPr/>
                <p:nvPr/>
              </p:nvSpPr>
              <p:spPr bwMode="auto">
                <a:xfrm>
                  <a:off x="6881" y="2819"/>
                  <a:ext cx="8" cy="7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1" y="2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D1D7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1" name="Freeform 242"/>
                <p:cNvSpPr/>
                <p:nvPr/>
              </p:nvSpPr>
              <p:spPr bwMode="auto">
                <a:xfrm>
                  <a:off x="6789" y="2769"/>
                  <a:ext cx="7" cy="4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3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cubicBezTo>
                        <a:pt x="2" y="2"/>
                        <a:pt x="1" y="2"/>
                        <a:pt x="0" y="0"/>
                      </a:cubicBezTo>
                      <a:cubicBezTo>
                        <a:pt x="1" y="1"/>
                        <a:pt x="2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D1D7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2" name="Freeform 243"/>
                <p:cNvSpPr/>
                <p:nvPr/>
              </p:nvSpPr>
              <p:spPr bwMode="auto">
                <a:xfrm>
                  <a:off x="6858" y="2804"/>
                  <a:ext cx="9" cy="7"/>
                </a:xfrm>
                <a:custGeom>
                  <a:avLst/>
                  <a:gdLst>
                    <a:gd name="T0" fmla="*/ 4 w 4"/>
                    <a:gd name="T1" fmla="*/ 3 h 3"/>
                    <a:gd name="T2" fmla="*/ 1 w 4"/>
                    <a:gd name="T3" fmla="*/ 3 h 3"/>
                    <a:gd name="T4" fmla="*/ 1 w 4"/>
                    <a:gd name="T5" fmla="*/ 3 h 3"/>
                    <a:gd name="T6" fmla="*/ 1 w 4"/>
                    <a:gd name="T7" fmla="*/ 0 h 3"/>
                    <a:gd name="T8" fmla="*/ 4 w 4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4" y="3"/>
                      </a:move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2"/>
                        <a:pt x="0" y="1"/>
                        <a:pt x="1" y="0"/>
                      </a:cubicBezTo>
                      <a:cubicBezTo>
                        <a:pt x="2" y="1"/>
                        <a:pt x="3" y="2"/>
                        <a:pt x="4" y="3"/>
                      </a:cubicBezTo>
                      <a:close/>
                    </a:path>
                  </a:pathLst>
                </a:custGeom>
                <a:solidFill>
                  <a:srgbClr val="D1D7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3" name="Freeform 244"/>
                <p:cNvSpPr/>
                <p:nvPr/>
              </p:nvSpPr>
              <p:spPr bwMode="auto">
                <a:xfrm>
                  <a:off x="6853" y="2804"/>
                  <a:ext cx="7" cy="7"/>
                </a:xfrm>
                <a:custGeom>
                  <a:avLst/>
                  <a:gdLst>
                    <a:gd name="T0" fmla="*/ 3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  <a:gd name="T6" fmla="*/ 3 w 3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cubicBezTo>
                        <a:pt x="3" y="1"/>
                        <a:pt x="3" y="2"/>
                        <a:pt x="3" y="3"/>
                      </a:cubicBezTo>
                      <a:cubicBezTo>
                        <a:pt x="2" y="3"/>
                        <a:pt x="1" y="2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92AB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4" name="Freeform 245"/>
                <p:cNvSpPr/>
                <p:nvPr/>
              </p:nvSpPr>
              <p:spPr bwMode="auto">
                <a:xfrm>
                  <a:off x="6874" y="2811"/>
                  <a:ext cx="7" cy="8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1"/>
                        <a:pt x="3" y="1"/>
                        <a:pt x="3" y="3"/>
                      </a:cubicBezTo>
                      <a:close/>
                    </a:path>
                  </a:pathLst>
                </a:custGeom>
                <a:solidFill>
                  <a:srgbClr val="D1D7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5" name="Freeform 246"/>
                <p:cNvSpPr/>
                <p:nvPr/>
              </p:nvSpPr>
              <p:spPr bwMode="auto">
                <a:xfrm>
                  <a:off x="6846" y="2797"/>
                  <a:ext cx="7" cy="7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3"/>
                        <a:pt x="1" y="2"/>
                        <a:pt x="0" y="0"/>
                      </a:cubicBezTo>
                      <a:cubicBezTo>
                        <a:pt x="2" y="0"/>
                        <a:pt x="3" y="1"/>
                        <a:pt x="3" y="3"/>
                      </a:cubicBezTo>
                      <a:close/>
                    </a:path>
                  </a:pathLst>
                </a:custGeom>
                <a:solidFill>
                  <a:srgbClr val="D1D7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6" name="Freeform 247"/>
                <p:cNvSpPr/>
                <p:nvPr/>
              </p:nvSpPr>
              <p:spPr bwMode="auto">
                <a:xfrm>
                  <a:off x="6832" y="2790"/>
                  <a:ext cx="7" cy="5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3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cubicBezTo>
                        <a:pt x="2" y="2"/>
                        <a:pt x="1" y="2"/>
                        <a:pt x="0" y="0"/>
                      </a:cubicBezTo>
                      <a:cubicBezTo>
                        <a:pt x="1" y="1"/>
                        <a:pt x="2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D1D7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7" name="Freeform 248"/>
                <p:cNvSpPr/>
                <p:nvPr/>
              </p:nvSpPr>
              <p:spPr bwMode="auto">
                <a:xfrm>
                  <a:off x="6803" y="2776"/>
                  <a:ext cx="7" cy="5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3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cubicBezTo>
                        <a:pt x="2" y="2"/>
                        <a:pt x="1" y="2"/>
                        <a:pt x="0" y="0"/>
                      </a:cubicBezTo>
                      <a:cubicBezTo>
                        <a:pt x="1" y="1"/>
                        <a:pt x="2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D1D7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8" name="Freeform 249"/>
                <p:cNvSpPr/>
                <p:nvPr/>
              </p:nvSpPr>
              <p:spPr bwMode="auto">
                <a:xfrm>
                  <a:off x="7268" y="2826"/>
                  <a:ext cx="142" cy="121"/>
                </a:xfrm>
                <a:custGeom>
                  <a:avLst/>
                  <a:gdLst>
                    <a:gd name="T0" fmla="*/ 5 w 60"/>
                    <a:gd name="T1" fmla="*/ 51 h 51"/>
                    <a:gd name="T2" fmla="*/ 4 w 60"/>
                    <a:gd name="T3" fmla="*/ 41 h 51"/>
                    <a:gd name="T4" fmla="*/ 8 w 60"/>
                    <a:gd name="T5" fmla="*/ 16 h 51"/>
                    <a:gd name="T6" fmla="*/ 24 w 60"/>
                    <a:gd name="T7" fmla="*/ 8 h 51"/>
                    <a:gd name="T8" fmla="*/ 32 w 60"/>
                    <a:gd name="T9" fmla="*/ 7 h 51"/>
                    <a:gd name="T10" fmla="*/ 55 w 60"/>
                    <a:gd name="T11" fmla="*/ 8 h 51"/>
                    <a:gd name="T12" fmla="*/ 60 w 60"/>
                    <a:gd name="T13" fmla="*/ 13 h 51"/>
                    <a:gd name="T14" fmla="*/ 55 w 60"/>
                    <a:gd name="T15" fmla="*/ 18 h 51"/>
                    <a:gd name="T16" fmla="*/ 42 w 60"/>
                    <a:gd name="T17" fmla="*/ 21 h 51"/>
                    <a:gd name="T18" fmla="*/ 14 w 60"/>
                    <a:gd name="T19" fmla="*/ 37 h 51"/>
                    <a:gd name="T20" fmla="*/ 10 w 60"/>
                    <a:gd name="T21" fmla="*/ 47 h 51"/>
                    <a:gd name="T22" fmla="*/ 5 w 60"/>
                    <a:gd name="T23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1">
                      <a:moveTo>
                        <a:pt x="5" y="51"/>
                      </a:moveTo>
                      <a:cubicBezTo>
                        <a:pt x="5" y="47"/>
                        <a:pt x="5" y="44"/>
                        <a:pt x="4" y="41"/>
                      </a:cubicBezTo>
                      <a:cubicBezTo>
                        <a:pt x="0" y="31"/>
                        <a:pt x="4" y="24"/>
                        <a:pt x="8" y="16"/>
                      </a:cubicBezTo>
                      <a:cubicBezTo>
                        <a:pt x="11" y="11"/>
                        <a:pt x="16" y="5"/>
                        <a:pt x="24" y="8"/>
                      </a:cubicBezTo>
                      <a:cubicBezTo>
                        <a:pt x="27" y="9"/>
                        <a:pt x="30" y="9"/>
                        <a:pt x="32" y="7"/>
                      </a:cubicBezTo>
                      <a:cubicBezTo>
                        <a:pt x="40" y="0"/>
                        <a:pt x="47" y="5"/>
                        <a:pt x="55" y="8"/>
                      </a:cubicBezTo>
                      <a:cubicBezTo>
                        <a:pt x="57" y="9"/>
                        <a:pt x="60" y="11"/>
                        <a:pt x="60" y="13"/>
                      </a:cubicBezTo>
                      <a:cubicBezTo>
                        <a:pt x="60" y="16"/>
                        <a:pt x="57" y="17"/>
                        <a:pt x="55" y="18"/>
                      </a:cubicBezTo>
                      <a:cubicBezTo>
                        <a:pt x="50" y="19"/>
                        <a:pt x="46" y="21"/>
                        <a:pt x="42" y="21"/>
                      </a:cubicBezTo>
                      <a:cubicBezTo>
                        <a:pt x="30" y="22"/>
                        <a:pt x="22" y="29"/>
                        <a:pt x="14" y="37"/>
                      </a:cubicBezTo>
                      <a:cubicBezTo>
                        <a:pt x="11" y="40"/>
                        <a:pt x="11" y="43"/>
                        <a:pt x="10" y="47"/>
                      </a:cubicBezTo>
                      <a:cubicBezTo>
                        <a:pt x="10" y="50"/>
                        <a:pt x="7" y="50"/>
                        <a:pt x="5" y="51"/>
                      </a:cubicBezTo>
                      <a:close/>
                    </a:path>
                  </a:pathLst>
                </a:custGeom>
                <a:solidFill>
                  <a:srgbClr val="ECEB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9" name="Freeform 250"/>
                <p:cNvSpPr/>
                <p:nvPr/>
              </p:nvSpPr>
              <p:spPr bwMode="auto">
                <a:xfrm>
                  <a:off x="6386" y="2596"/>
                  <a:ext cx="303" cy="251"/>
                </a:xfrm>
                <a:custGeom>
                  <a:avLst/>
                  <a:gdLst>
                    <a:gd name="T0" fmla="*/ 15 w 128"/>
                    <a:gd name="T1" fmla="*/ 79 h 106"/>
                    <a:gd name="T2" fmla="*/ 7 w 128"/>
                    <a:gd name="T3" fmla="*/ 67 h 106"/>
                    <a:gd name="T4" fmla="*/ 6 w 128"/>
                    <a:gd name="T5" fmla="*/ 63 h 106"/>
                    <a:gd name="T6" fmla="*/ 0 w 128"/>
                    <a:gd name="T7" fmla="*/ 46 h 106"/>
                    <a:gd name="T8" fmla="*/ 39 w 128"/>
                    <a:gd name="T9" fmla="*/ 41 h 106"/>
                    <a:gd name="T10" fmla="*/ 37 w 128"/>
                    <a:gd name="T11" fmla="*/ 36 h 106"/>
                    <a:gd name="T12" fmla="*/ 33 w 128"/>
                    <a:gd name="T13" fmla="*/ 20 h 106"/>
                    <a:gd name="T14" fmla="*/ 48 w 128"/>
                    <a:gd name="T15" fmla="*/ 23 h 106"/>
                    <a:gd name="T16" fmla="*/ 79 w 128"/>
                    <a:gd name="T17" fmla="*/ 3 h 106"/>
                    <a:gd name="T18" fmla="*/ 85 w 128"/>
                    <a:gd name="T19" fmla="*/ 3 h 106"/>
                    <a:gd name="T20" fmla="*/ 92 w 128"/>
                    <a:gd name="T21" fmla="*/ 13 h 106"/>
                    <a:gd name="T22" fmla="*/ 115 w 128"/>
                    <a:gd name="T23" fmla="*/ 18 h 106"/>
                    <a:gd name="T24" fmla="*/ 119 w 128"/>
                    <a:gd name="T25" fmla="*/ 22 h 106"/>
                    <a:gd name="T26" fmla="*/ 121 w 128"/>
                    <a:gd name="T27" fmla="*/ 26 h 106"/>
                    <a:gd name="T28" fmla="*/ 122 w 128"/>
                    <a:gd name="T29" fmla="*/ 29 h 106"/>
                    <a:gd name="T30" fmla="*/ 122 w 128"/>
                    <a:gd name="T31" fmla="*/ 35 h 106"/>
                    <a:gd name="T32" fmla="*/ 119 w 128"/>
                    <a:gd name="T33" fmla="*/ 38 h 106"/>
                    <a:gd name="T34" fmla="*/ 114 w 128"/>
                    <a:gd name="T35" fmla="*/ 37 h 106"/>
                    <a:gd name="T36" fmla="*/ 110 w 128"/>
                    <a:gd name="T37" fmla="*/ 36 h 106"/>
                    <a:gd name="T38" fmla="*/ 112 w 128"/>
                    <a:gd name="T39" fmla="*/ 37 h 106"/>
                    <a:gd name="T40" fmla="*/ 114 w 128"/>
                    <a:gd name="T41" fmla="*/ 37 h 106"/>
                    <a:gd name="T42" fmla="*/ 124 w 128"/>
                    <a:gd name="T43" fmla="*/ 40 h 106"/>
                    <a:gd name="T44" fmla="*/ 128 w 128"/>
                    <a:gd name="T45" fmla="*/ 46 h 106"/>
                    <a:gd name="T46" fmla="*/ 118 w 128"/>
                    <a:gd name="T47" fmla="*/ 62 h 106"/>
                    <a:gd name="T48" fmla="*/ 105 w 128"/>
                    <a:gd name="T49" fmla="*/ 64 h 106"/>
                    <a:gd name="T50" fmla="*/ 101 w 128"/>
                    <a:gd name="T51" fmla="*/ 62 h 106"/>
                    <a:gd name="T52" fmla="*/ 101 w 128"/>
                    <a:gd name="T53" fmla="*/ 67 h 106"/>
                    <a:gd name="T54" fmla="*/ 103 w 128"/>
                    <a:gd name="T55" fmla="*/ 90 h 106"/>
                    <a:gd name="T56" fmla="*/ 101 w 128"/>
                    <a:gd name="T57" fmla="*/ 104 h 106"/>
                    <a:gd name="T58" fmla="*/ 85 w 128"/>
                    <a:gd name="T59" fmla="*/ 98 h 106"/>
                    <a:gd name="T60" fmla="*/ 62 w 128"/>
                    <a:gd name="T61" fmla="*/ 94 h 106"/>
                    <a:gd name="T62" fmla="*/ 56 w 128"/>
                    <a:gd name="T63" fmla="*/ 77 h 106"/>
                    <a:gd name="T64" fmla="*/ 22 w 128"/>
                    <a:gd name="T65" fmla="*/ 70 h 106"/>
                    <a:gd name="T66" fmla="*/ 19 w 128"/>
                    <a:gd name="T67" fmla="*/ 82 h 106"/>
                    <a:gd name="T68" fmla="*/ 15 w 128"/>
                    <a:gd name="T69" fmla="*/ 79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28" h="106">
                      <a:moveTo>
                        <a:pt x="15" y="79"/>
                      </a:moveTo>
                      <a:cubicBezTo>
                        <a:pt x="12" y="75"/>
                        <a:pt x="7" y="73"/>
                        <a:pt x="7" y="67"/>
                      </a:cubicBezTo>
                      <a:cubicBezTo>
                        <a:pt x="7" y="66"/>
                        <a:pt x="7" y="64"/>
                        <a:pt x="6" y="63"/>
                      </a:cubicBezTo>
                      <a:cubicBezTo>
                        <a:pt x="1" y="58"/>
                        <a:pt x="1" y="52"/>
                        <a:pt x="0" y="46"/>
                      </a:cubicBezTo>
                      <a:cubicBezTo>
                        <a:pt x="11" y="33"/>
                        <a:pt x="25" y="35"/>
                        <a:pt x="39" y="41"/>
                      </a:cubicBezTo>
                      <a:cubicBezTo>
                        <a:pt x="41" y="38"/>
                        <a:pt x="38" y="37"/>
                        <a:pt x="37" y="36"/>
                      </a:cubicBezTo>
                      <a:cubicBezTo>
                        <a:pt x="33" y="32"/>
                        <a:pt x="28" y="26"/>
                        <a:pt x="33" y="20"/>
                      </a:cubicBezTo>
                      <a:cubicBezTo>
                        <a:pt x="38" y="14"/>
                        <a:pt x="43" y="21"/>
                        <a:pt x="48" y="23"/>
                      </a:cubicBezTo>
                      <a:cubicBezTo>
                        <a:pt x="57" y="14"/>
                        <a:pt x="71" y="14"/>
                        <a:pt x="79" y="3"/>
                      </a:cubicBezTo>
                      <a:cubicBezTo>
                        <a:pt x="81" y="0"/>
                        <a:pt x="84" y="1"/>
                        <a:pt x="85" y="3"/>
                      </a:cubicBezTo>
                      <a:cubicBezTo>
                        <a:pt x="87" y="7"/>
                        <a:pt x="90" y="10"/>
                        <a:pt x="92" y="13"/>
                      </a:cubicBezTo>
                      <a:cubicBezTo>
                        <a:pt x="98" y="23"/>
                        <a:pt x="105" y="25"/>
                        <a:pt x="115" y="18"/>
                      </a:cubicBezTo>
                      <a:cubicBezTo>
                        <a:pt x="117" y="18"/>
                        <a:pt x="118" y="20"/>
                        <a:pt x="119" y="22"/>
                      </a:cubicBezTo>
                      <a:cubicBezTo>
                        <a:pt x="120" y="23"/>
                        <a:pt x="120" y="24"/>
                        <a:pt x="121" y="26"/>
                      </a:cubicBezTo>
                      <a:cubicBezTo>
                        <a:pt x="121" y="27"/>
                        <a:pt x="122" y="28"/>
                        <a:pt x="122" y="29"/>
                      </a:cubicBezTo>
                      <a:cubicBezTo>
                        <a:pt x="122" y="31"/>
                        <a:pt x="122" y="33"/>
                        <a:pt x="122" y="35"/>
                      </a:cubicBezTo>
                      <a:cubicBezTo>
                        <a:pt x="121" y="37"/>
                        <a:pt x="120" y="38"/>
                        <a:pt x="119" y="38"/>
                      </a:cubicBezTo>
                      <a:cubicBezTo>
                        <a:pt x="117" y="39"/>
                        <a:pt x="115" y="39"/>
                        <a:pt x="114" y="37"/>
                      </a:cubicBezTo>
                      <a:cubicBezTo>
                        <a:pt x="113" y="36"/>
                        <a:pt x="112" y="36"/>
                        <a:pt x="110" y="36"/>
                      </a:cubicBezTo>
                      <a:cubicBezTo>
                        <a:pt x="110" y="37"/>
                        <a:pt x="111" y="37"/>
                        <a:pt x="112" y="37"/>
                      </a:cubicBezTo>
                      <a:cubicBezTo>
                        <a:pt x="114" y="36"/>
                        <a:pt x="112" y="37"/>
                        <a:pt x="114" y="37"/>
                      </a:cubicBezTo>
                      <a:cubicBezTo>
                        <a:pt x="117" y="39"/>
                        <a:pt x="120" y="41"/>
                        <a:pt x="124" y="40"/>
                      </a:cubicBezTo>
                      <a:cubicBezTo>
                        <a:pt x="127" y="41"/>
                        <a:pt x="128" y="43"/>
                        <a:pt x="128" y="46"/>
                      </a:cubicBezTo>
                      <a:cubicBezTo>
                        <a:pt x="126" y="52"/>
                        <a:pt x="120" y="56"/>
                        <a:pt x="118" y="62"/>
                      </a:cubicBezTo>
                      <a:cubicBezTo>
                        <a:pt x="115" y="69"/>
                        <a:pt x="110" y="69"/>
                        <a:pt x="105" y="64"/>
                      </a:cubicBezTo>
                      <a:cubicBezTo>
                        <a:pt x="104" y="63"/>
                        <a:pt x="104" y="57"/>
                        <a:pt x="101" y="62"/>
                      </a:cubicBezTo>
                      <a:cubicBezTo>
                        <a:pt x="99" y="64"/>
                        <a:pt x="99" y="66"/>
                        <a:pt x="101" y="67"/>
                      </a:cubicBezTo>
                      <a:cubicBezTo>
                        <a:pt x="112" y="74"/>
                        <a:pt x="114" y="81"/>
                        <a:pt x="103" y="90"/>
                      </a:cubicBezTo>
                      <a:cubicBezTo>
                        <a:pt x="99" y="93"/>
                        <a:pt x="112" y="101"/>
                        <a:pt x="101" y="104"/>
                      </a:cubicBezTo>
                      <a:cubicBezTo>
                        <a:pt x="95" y="106"/>
                        <a:pt x="91" y="99"/>
                        <a:pt x="85" y="98"/>
                      </a:cubicBezTo>
                      <a:cubicBezTo>
                        <a:pt x="77" y="96"/>
                        <a:pt x="69" y="96"/>
                        <a:pt x="62" y="94"/>
                      </a:cubicBezTo>
                      <a:cubicBezTo>
                        <a:pt x="52" y="90"/>
                        <a:pt x="50" y="85"/>
                        <a:pt x="56" y="77"/>
                      </a:cubicBezTo>
                      <a:cubicBezTo>
                        <a:pt x="44" y="75"/>
                        <a:pt x="33" y="73"/>
                        <a:pt x="22" y="70"/>
                      </a:cubicBezTo>
                      <a:cubicBezTo>
                        <a:pt x="21" y="74"/>
                        <a:pt x="26" y="80"/>
                        <a:pt x="19" y="82"/>
                      </a:cubicBezTo>
                      <a:cubicBezTo>
                        <a:pt x="17" y="83"/>
                        <a:pt x="16" y="81"/>
                        <a:pt x="15" y="79"/>
                      </a:cubicBezTo>
                      <a:close/>
                    </a:path>
                  </a:pathLst>
                </a:custGeom>
                <a:solidFill>
                  <a:srgbClr val="61855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0" name="Freeform 251"/>
                <p:cNvSpPr/>
                <p:nvPr/>
              </p:nvSpPr>
              <p:spPr bwMode="auto">
                <a:xfrm>
                  <a:off x="6346" y="2486"/>
                  <a:ext cx="227" cy="223"/>
                </a:xfrm>
                <a:custGeom>
                  <a:avLst/>
                  <a:gdLst>
                    <a:gd name="T0" fmla="*/ 65 w 96"/>
                    <a:gd name="T1" fmla="*/ 71 h 94"/>
                    <a:gd name="T2" fmla="*/ 59 w 96"/>
                    <a:gd name="T3" fmla="*/ 70 h 94"/>
                    <a:gd name="T4" fmla="*/ 52 w 96"/>
                    <a:gd name="T5" fmla="*/ 68 h 94"/>
                    <a:gd name="T6" fmla="*/ 55 w 96"/>
                    <a:gd name="T7" fmla="*/ 80 h 94"/>
                    <a:gd name="T8" fmla="*/ 58 w 96"/>
                    <a:gd name="T9" fmla="*/ 80 h 94"/>
                    <a:gd name="T10" fmla="*/ 61 w 96"/>
                    <a:gd name="T11" fmla="*/ 92 h 94"/>
                    <a:gd name="T12" fmla="*/ 56 w 96"/>
                    <a:gd name="T13" fmla="*/ 92 h 94"/>
                    <a:gd name="T14" fmla="*/ 34 w 96"/>
                    <a:gd name="T15" fmla="*/ 85 h 94"/>
                    <a:gd name="T16" fmla="*/ 29 w 96"/>
                    <a:gd name="T17" fmla="*/ 88 h 94"/>
                    <a:gd name="T18" fmla="*/ 17 w 96"/>
                    <a:gd name="T19" fmla="*/ 92 h 94"/>
                    <a:gd name="T20" fmla="*/ 12 w 96"/>
                    <a:gd name="T21" fmla="*/ 77 h 94"/>
                    <a:gd name="T22" fmla="*/ 11 w 96"/>
                    <a:gd name="T23" fmla="*/ 75 h 94"/>
                    <a:gd name="T24" fmla="*/ 6 w 96"/>
                    <a:gd name="T25" fmla="*/ 61 h 94"/>
                    <a:gd name="T26" fmla="*/ 4 w 96"/>
                    <a:gd name="T27" fmla="*/ 57 h 94"/>
                    <a:gd name="T28" fmla="*/ 1 w 96"/>
                    <a:gd name="T29" fmla="*/ 53 h 94"/>
                    <a:gd name="T30" fmla="*/ 3 w 96"/>
                    <a:gd name="T31" fmla="*/ 47 h 94"/>
                    <a:gd name="T32" fmla="*/ 6 w 96"/>
                    <a:gd name="T33" fmla="*/ 39 h 94"/>
                    <a:gd name="T34" fmla="*/ 4 w 96"/>
                    <a:gd name="T35" fmla="*/ 32 h 94"/>
                    <a:gd name="T36" fmla="*/ 15 w 96"/>
                    <a:gd name="T37" fmla="*/ 19 h 94"/>
                    <a:gd name="T38" fmla="*/ 20 w 96"/>
                    <a:gd name="T39" fmla="*/ 17 h 94"/>
                    <a:gd name="T40" fmla="*/ 24 w 96"/>
                    <a:gd name="T41" fmla="*/ 10 h 94"/>
                    <a:gd name="T42" fmla="*/ 28 w 96"/>
                    <a:gd name="T43" fmla="*/ 10 h 94"/>
                    <a:gd name="T44" fmla="*/ 49 w 96"/>
                    <a:gd name="T45" fmla="*/ 3 h 94"/>
                    <a:gd name="T46" fmla="*/ 80 w 96"/>
                    <a:gd name="T47" fmla="*/ 9 h 94"/>
                    <a:gd name="T48" fmla="*/ 91 w 96"/>
                    <a:gd name="T49" fmla="*/ 31 h 94"/>
                    <a:gd name="T50" fmla="*/ 89 w 96"/>
                    <a:gd name="T51" fmla="*/ 41 h 94"/>
                    <a:gd name="T52" fmla="*/ 67 w 96"/>
                    <a:gd name="T53" fmla="*/ 61 h 94"/>
                    <a:gd name="T54" fmla="*/ 66 w 96"/>
                    <a:gd name="T55" fmla="*/ 64 h 94"/>
                    <a:gd name="T56" fmla="*/ 65 w 96"/>
                    <a:gd name="T57" fmla="*/ 7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96" h="94">
                      <a:moveTo>
                        <a:pt x="65" y="71"/>
                      </a:moveTo>
                      <a:cubicBezTo>
                        <a:pt x="63" y="71"/>
                        <a:pt x="61" y="70"/>
                        <a:pt x="59" y="70"/>
                      </a:cubicBezTo>
                      <a:cubicBezTo>
                        <a:pt x="57" y="69"/>
                        <a:pt x="55" y="64"/>
                        <a:pt x="52" y="68"/>
                      </a:cubicBezTo>
                      <a:cubicBezTo>
                        <a:pt x="50" y="70"/>
                        <a:pt x="53" y="78"/>
                        <a:pt x="55" y="80"/>
                      </a:cubicBezTo>
                      <a:cubicBezTo>
                        <a:pt x="56" y="80"/>
                        <a:pt x="57" y="80"/>
                        <a:pt x="58" y="80"/>
                      </a:cubicBezTo>
                      <a:cubicBezTo>
                        <a:pt x="65" y="83"/>
                        <a:pt x="66" y="87"/>
                        <a:pt x="61" y="92"/>
                      </a:cubicBezTo>
                      <a:cubicBezTo>
                        <a:pt x="59" y="93"/>
                        <a:pt x="57" y="94"/>
                        <a:pt x="56" y="92"/>
                      </a:cubicBezTo>
                      <a:cubicBezTo>
                        <a:pt x="50" y="85"/>
                        <a:pt x="41" y="89"/>
                        <a:pt x="34" y="85"/>
                      </a:cubicBezTo>
                      <a:cubicBezTo>
                        <a:pt x="32" y="84"/>
                        <a:pt x="30" y="86"/>
                        <a:pt x="29" y="88"/>
                      </a:cubicBezTo>
                      <a:cubicBezTo>
                        <a:pt x="26" y="91"/>
                        <a:pt x="22" y="93"/>
                        <a:pt x="17" y="92"/>
                      </a:cubicBezTo>
                      <a:cubicBezTo>
                        <a:pt x="14" y="87"/>
                        <a:pt x="10" y="83"/>
                        <a:pt x="12" y="77"/>
                      </a:cubicBezTo>
                      <a:cubicBezTo>
                        <a:pt x="12" y="76"/>
                        <a:pt x="12" y="75"/>
                        <a:pt x="11" y="75"/>
                      </a:cubicBezTo>
                      <a:cubicBezTo>
                        <a:pt x="6" y="71"/>
                        <a:pt x="4" y="67"/>
                        <a:pt x="6" y="61"/>
                      </a:cubicBezTo>
                      <a:cubicBezTo>
                        <a:pt x="7" y="59"/>
                        <a:pt x="6" y="58"/>
                        <a:pt x="4" y="57"/>
                      </a:cubicBezTo>
                      <a:cubicBezTo>
                        <a:pt x="3" y="56"/>
                        <a:pt x="0" y="56"/>
                        <a:pt x="1" y="53"/>
                      </a:cubicBezTo>
                      <a:cubicBezTo>
                        <a:pt x="2" y="51"/>
                        <a:pt x="3" y="47"/>
                        <a:pt x="3" y="47"/>
                      </a:cubicBezTo>
                      <a:cubicBezTo>
                        <a:pt x="12" y="47"/>
                        <a:pt x="7" y="43"/>
                        <a:pt x="6" y="39"/>
                      </a:cubicBezTo>
                      <a:cubicBezTo>
                        <a:pt x="6" y="37"/>
                        <a:pt x="5" y="35"/>
                        <a:pt x="4" y="32"/>
                      </a:cubicBezTo>
                      <a:cubicBezTo>
                        <a:pt x="2" y="23"/>
                        <a:pt x="5" y="20"/>
                        <a:pt x="15" y="19"/>
                      </a:cubicBezTo>
                      <a:cubicBezTo>
                        <a:pt x="17" y="19"/>
                        <a:pt x="19" y="19"/>
                        <a:pt x="20" y="17"/>
                      </a:cubicBezTo>
                      <a:cubicBezTo>
                        <a:pt x="20" y="14"/>
                        <a:pt x="21" y="12"/>
                        <a:pt x="24" y="10"/>
                      </a:cubicBezTo>
                      <a:cubicBezTo>
                        <a:pt x="25" y="10"/>
                        <a:pt x="26" y="10"/>
                        <a:pt x="28" y="10"/>
                      </a:cubicBezTo>
                      <a:cubicBezTo>
                        <a:pt x="35" y="10"/>
                        <a:pt x="41" y="4"/>
                        <a:pt x="49" y="3"/>
                      </a:cubicBezTo>
                      <a:cubicBezTo>
                        <a:pt x="60" y="0"/>
                        <a:pt x="70" y="8"/>
                        <a:pt x="80" y="9"/>
                      </a:cubicBezTo>
                      <a:cubicBezTo>
                        <a:pt x="93" y="12"/>
                        <a:pt x="96" y="19"/>
                        <a:pt x="91" y="31"/>
                      </a:cubicBezTo>
                      <a:cubicBezTo>
                        <a:pt x="90" y="34"/>
                        <a:pt x="89" y="37"/>
                        <a:pt x="89" y="41"/>
                      </a:cubicBezTo>
                      <a:cubicBezTo>
                        <a:pt x="86" y="61"/>
                        <a:pt x="86" y="61"/>
                        <a:pt x="67" y="61"/>
                      </a:cubicBezTo>
                      <a:cubicBezTo>
                        <a:pt x="66" y="62"/>
                        <a:pt x="65" y="62"/>
                        <a:pt x="66" y="64"/>
                      </a:cubicBezTo>
                      <a:cubicBezTo>
                        <a:pt x="66" y="66"/>
                        <a:pt x="67" y="69"/>
                        <a:pt x="65" y="71"/>
                      </a:cubicBezTo>
                      <a:close/>
                    </a:path>
                  </a:pathLst>
                </a:custGeom>
                <a:solidFill>
                  <a:srgbClr val="7FA0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1" name="Freeform 252"/>
                <p:cNvSpPr/>
                <p:nvPr/>
              </p:nvSpPr>
              <p:spPr bwMode="auto">
                <a:xfrm>
                  <a:off x="6417" y="2702"/>
                  <a:ext cx="320" cy="183"/>
                </a:xfrm>
                <a:custGeom>
                  <a:avLst/>
                  <a:gdLst>
                    <a:gd name="T0" fmla="*/ 2 w 135"/>
                    <a:gd name="T1" fmla="*/ 34 h 77"/>
                    <a:gd name="T2" fmla="*/ 7 w 135"/>
                    <a:gd name="T3" fmla="*/ 34 h 77"/>
                    <a:gd name="T4" fmla="*/ 7 w 135"/>
                    <a:gd name="T5" fmla="*/ 29 h 77"/>
                    <a:gd name="T6" fmla="*/ 1 w 135"/>
                    <a:gd name="T7" fmla="*/ 21 h 77"/>
                    <a:gd name="T8" fmla="*/ 2 w 135"/>
                    <a:gd name="T9" fmla="*/ 18 h 77"/>
                    <a:gd name="T10" fmla="*/ 5 w 135"/>
                    <a:gd name="T11" fmla="*/ 17 h 77"/>
                    <a:gd name="T12" fmla="*/ 8 w 135"/>
                    <a:gd name="T13" fmla="*/ 20 h 77"/>
                    <a:gd name="T14" fmla="*/ 20 w 135"/>
                    <a:gd name="T15" fmla="*/ 24 h 77"/>
                    <a:gd name="T16" fmla="*/ 34 w 135"/>
                    <a:gd name="T17" fmla="*/ 27 h 77"/>
                    <a:gd name="T18" fmla="*/ 46 w 135"/>
                    <a:gd name="T19" fmla="*/ 25 h 77"/>
                    <a:gd name="T20" fmla="*/ 44 w 135"/>
                    <a:gd name="T21" fmla="*/ 36 h 77"/>
                    <a:gd name="T22" fmla="*/ 42 w 135"/>
                    <a:gd name="T23" fmla="*/ 42 h 77"/>
                    <a:gd name="T24" fmla="*/ 49 w 135"/>
                    <a:gd name="T25" fmla="*/ 45 h 77"/>
                    <a:gd name="T26" fmla="*/ 69 w 135"/>
                    <a:gd name="T27" fmla="*/ 48 h 77"/>
                    <a:gd name="T28" fmla="*/ 81 w 135"/>
                    <a:gd name="T29" fmla="*/ 53 h 77"/>
                    <a:gd name="T30" fmla="*/ 89 w 135"/>
                    <a:gd name="T31" fmla="*/ 57 h 77"/>
                    <a:gd name="T32" fmla="*/ 90 w 135"/>
                    <a:gd name="T33" fmla="*/ 56 h 77"/>
                    <a:gd name="T34" fmla="*/ 90 w 135"/>
                    <a:gd name="T35" fmla="*/ 55 h 77"/>
                    <a:gd name="T36" fmla="*/ 82 w 135"/>
                    <a:gd name="T37" fmla="*/ 46 h 77"/>
                    <a:gd name="T38" fmla="*/ 83 w 135"/>
                    <a:gd name="T39" fmla="*/ 42 h 77"/>
                    <a:gd name="T40" fmla="*/ 96 w 135"/>
                    <a:gd name="T41" fmla="*/ 31 h 77"/>
                    <a:gd name="T42" fmla="*/ 78 w 135"/>
                    <a:gd name="T43" fmla="*/ 19 h 77"/>
                    <a:gd name="T44" fmla="*/ 84 w 135"/>
                    <a:gd name="T45" fmla="*/ 16 h 77"/>
                    <a:gd name="T46" fmla="*/ 86 w 135"/>
                    <a:gd name="T47" fmla="*/ 11 h 77"/>
                    <a:gd name="T48" fmla="*/ 89 w 135"/>
                    <a:gd name="T49" fmla="*/ 6 h 77"/>
                    <a:gd name="T50" fmla="*/ 92 w 135"/>
                    <a:gd name="T51" fmla="*/ 10 h 77"/>
                    <a:gd name="T52" fmla="*/ 96 w 135"/>
                    <a:gd name="T53" fmla="*/ 19 h 77"/>
                    <a:gd name="T54" fmla="*/ 100 w 135"/>
                    <a:gd name="T55" fmla="*/ 20 h 77"/>
                    <a:gd name="T56" fmla="*/ 102 w 135"/>
                    <a:gd name="T57" fmla="*/ 17 h 77"/>
                    <a:gd name="T58" fmla="*/ 113 w 135"/>
                    <a:gd name="T59" fmla="*/ 1 h 77"/>
                    <a:gd name="T60" fmla="*/ 123 w 135"/>
                    <a:gd name="T61" fmla="*/ 12 h 77"/>
                    <a:gd name="T62" fmla="*/ 127 w 135"/>
                    <a:gd name="T63" fmla="*/ 34 h 77"/>
                    <a:gd name="T64" fmla="*/ 118 w 135"/>
                    <a:gd name="T65" fmla="*/ 47 h 77"/>
                    <a:gd name="T66" fmla="*/ 117 w 135"/>
                    <a:gd name="T67" fmla="*/ 51 h 77"/>
                    <a:gd name="T68" fmla="*/ 124 w 135"/>
                    <a:gd name="T69" fmla="*/ 58 h 77"/>
                    <a:gd name="T70" fmla="*/ 135 w 135"/>
                    <a:gd name="T71" fmla="*/ 66 h 77"/>
                    <a:gd name="T72" fmla="*/ 118 w 135"/>
                    <a:gd name="T73" fmla="*/ 59 h 77"/>
                    <a:gd name="T74" fmla="*/ 110 w 135"/>
                    <a:gd name="T75" fmla="*/ 63 h 77"/>
                    <a:gd name="T76" fmla="*/ 108 w 135"/>
                    <a:gd name="T77" fmla="*/ 77 h 77"/>
                    <a:gd name="T78" fmla="*/ 97 w 135"/>
                    <a:gd name="T79" fmla="*/ 73 h 77"/>
                    <a:gd name="T80" fmla="*/ 94 w 135"/>
                    <a:gd name="T81" fmla="*/ 75 h 77"/>
                    <a:gd name="T82" fmla="*/ 92 w 135"/>
                    <a:gd name="T83" fmla="*/ 76 h 77"/>
                    <a:gd name="T84" fmla="*/ 89 w 135"/>
                    <a:gd name="T85" fmla="*/ 76 h 77"/>
                    <a:gd name="T86" fmla="*/ 71 w 135"/>
                    <a:gd name="T87" fmla="*/ 76 h 77"/>
                    <a:gd name="T88" fmla="*/ 65 w 135"/>
                    <a:gd name="T89" fmla="*/ 73 h 77"/>
                    <a:gd name="T90" fmla="*/ 67 w 135"/>
                    <a:gd name="T91" fmla="*/ 70 h 77"/>
                    <a:gd name="T92" fmla="*/ 67 w 135"/>
                    <a:gd name="T93" fmla="*/ 69 h 77"/>
                    <a:gd name="T94" fmla="*/ 64 w 135"/>
                    <a:gd name="T95" fmla="*/ 70 h 77"/>
                    <a:gd name="T96" fmla="*/ 56 w 135"/>
                    <a:gd name="T97" fmla="*/ 67 h 77"/>
                    <a:gd name="T98" fmla="*/ 46 w 135"/>
                    <a:gd name="T99" fmla="*/ 64 h 77"/>
                    <a:gd name="T100" fmla="*/ 26 w 135"/>
                    <a:gd name="T101" fmla="*/ 61 h 77"/>
                    <a:gd name="T102" fmla="*/ 26 w 135"/>
                    <a:gd name="T103" fmla="*/ 58 h 77"/>
                    <a:gd name="T104" fmla="*/ 23 w 135"/>
                    <a:gd name="T105" fmla="*/ 49 h 77"/>
                    <a:gd name="T106" fmla="*/ 20 w 135"/>
                    <a:gd name="T107" fmla="*/ 47 h 77"/>
                    <a:gd name="T108" fmla="*/ 15 w 135"/>
                    <a:gd name="T109" fmla="*/ 46 h 77"/>
                    <a:gd name="T110" fmla="*/ 14 w 135"/>
                    <a:gd name="T111" fmla="*/ 46 h 77"/>
                    <a:gd name="T112" fmla="*/ 11 w 135"/>
                    <a:gd name="T113" fmla="*/ 46 h 77"/>
                    <a:gd name="T114" fmla="*/ 2 w 135"/>
                    <a:gd name="T115" fmla="*/ 37 h 77"/>
                    <a:gd name="T116" fmla="*/ 2 w 135"/>
                    <a:gd name="T117" fmla="*/ 34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5" h="77">
                      <a:moveTo>
                        <a:pt x="2" y="34"/>
                      </a:moveTo>
                      <a:cubicBezTo>
                        <a:pt x="4" y="35"/>
                        <a:pt x="6" y="36"/>
                        <a:pt x="7" y="34"/>
                      </a:cubicBezTo>
                      <a:cubicBezTo>
                        <a:pt x="9" y="33"/>
                        <a:pt x="8" y="31"/>
                        <a:pt x="7" y="29"/>
                      </a:cubicBezTo>
                      <a:cubicBezTo>
                        <a:pt x="5" y="26"/>
                        <a:pt x="3" y="24"/>
                        <a:pt x="1" y="21"/>
                      </a:cubicBezTo>
                      <a:cubicBezTo>
                        <a:pt x="0" y="20"/>
                        <a:pt x="1" y="19"/>
                        <a:pt x="2" y="18"/>
                      </a:cubicBezTo>
                      <a:cubicBezTo>
                        <a:pt x="3" y="18"/>
                        <a:pt x="4" y="17"/>
                        <a:pt x="5" y="17"/>
                      </a:cubicBezTo>
                      <a:cubicBezTo>
                        <a:pt x="6" y="18"/>
                        <a:pt x="7" y="19"/>
                        <a:pt x="8" y="20"/>
                      </a:cubicBezTo>
                      <a:cubicBezTo>
                        <a:pt x="11" y="23"/>
                        <a:pt x="15" y="25"/>
                        <a:pt x="20" y="24"/>
                      </a:cubicBezTo>
                      <a:cubicBezTo>
                        <a:pt x="25" y="24"/>
                        <a:pt x="31" y="24"/>
                        <a:pt x="34" y="27"/>
                      </a:cubicBezTo>
                      <a:cubicBezTo>
                        <a:pt x="40" y="31"/>
                        <a:pt x="42" y="27"/>
                        <a:pt x="46" y="25"/>
                      </a:cubicBezTo>
                      <a:cubicBezTo>
                        <a:pt x="47" y="29"/>
                        <a:pt x="47" y="33"/>
                        <a:pt x="44" y="36"/>
                      </a:cubicBezTo>
                      <a:cubicBezTo>
                        <a:pt x="43" y="38"/>
                        <a:pt x="41" y="39"/>
                        <a:pt x="42" y="42"/>
                      </a:cubicBezTo>
                      <a:cubicBezTo>
                        <a:pt x="43" y="45"/>
                        <a:pt x="46" y="44"/>
                        <a:pt x="49" y="45"/>
                      </a:cubicBezTo>
                      <a:cubicBezTo>
                        <a:pt x="55" y="47"/>
                        <a:pt x="62" y="49"/>
                        <a:pt x="69" y="48"/>
                      </a:cubicBezTo>
                      <a:cubicBezTo>
                        <a:pt x="74" y="47"/>
                        <a:pt x="77" y="51"/>
                        <a:pt x="81" y="53"/>
                      </a:cubicBezTo>
                      <a:cubicBezTo>
                        <a:pt x="84" y="54"/>
                        <a:pt x="85" y="57"/>
                        <a:pt x="89" y="57"/>
                      </a:cubicBezTo>
                      <a:cubicBezTo>
                        <a:pt x="89" y="57"/>
                        <a:pt x="89" y="56"/>
                        <a:pt x="90" y="56"/>
                      </a:cubicBezTo>
                      <a:cubicBezTo>
                        <a:pt x="90" y="56"/>
                        <a:pt x="90" y="55"/>
                        <a:pt x="90" y="55"/>
                      </a:cubicBezTo>
                      <a:cubicBezTo>
                        <a:pt x="87" y="52"/>
                        <a:pt x="84" y="49"/>
                        <a:pt x="82" y="46"/>
                      </a:cubicBezTo>
                      <a:cubicBezTo>
                        <a:pt x="80" y="44"/>
                        <a:pt x="82" y="42"/>
                        <a:pt x="83" y="42"/>
                      </a:cubicBezTo>
                      <a:cubicBezTo>
                        <a:pt x="90" y="42"/>
                        <a:pt x="93" y="37"/>
                        <a:pt x="96" y="31"/>
                      </a:cubicBezTo>
                      <a:cubicBezTo>
                        <a:pt x="88" y="29"/>
                        <a:pt x="84" y="23"/>
                        <a:pt x="78" y="19"/>
                      </a:cubicBezTo>
                      <a:cubicBezTo>
                        <a:pt x="80" y="16"/>
                        <a:pt x="82" y="16"/>
                        <a:pt x="84" y="16"/>
                      </a:cubicBezTo>
                      <a:cubicBezTo>
                        <a:pt x="87" y="16"/>
                        <a:pt x="86" y="13"/>
                        <a:pt x="86" y="11"/>
                      </a:cubicBezTo>
                      <a:cubicBezTo>
                        <a:pt x="86" y="8"/>
                        <a:pt x="87" y="7"/>
                        <a:pt x="89" y="6"/>
                      </a:cubicBezTo>
                      <a:cubicBezTo>
                        <a:pt x="91" y="6"/>
                        <a:pt x="92" y="8"/>
                        <a:pt x="92" y="10"/>
                      </a:cubicBezTo>
                      <a:cubicBezTo>
                        <a:pt x="91" y="13"/>
                        <a:pt x="93" y="17"/>
                        <a:pt x="96" y="19"/>
                      </a:cubicBezTo>
                      <a:cubicBezTo>
                        <a:pt x="97" y="20"/>
                        <a:pt x="98" y="20"/>
                        <a:pt x="100" y="20"/>
                      </a:cubicBezTo>
                      <a:cubicBezTo>
                        <a:pt x="101" y="20"/>
                        <a:pt x="103" y="18"/>
                        <a:pt x="102" y="17"/>
                      </a:cubicBezTo>
                      <a:cubicBezTo>
                        <a:pt x="100" y="8"/>
                        <a:pt x="108" y="6"/>
                        <a:pt x="113" y="1"/>
                      </a:cubicBezTo>
                      <a:cubicBezTo>
                        <a:pt x="121" y="0"/>
                        <a:pt x="122" y="7"/>
                        <a:pt x="123" y="12"/>
                      </a:cubicBezTo>
                      <a:cubicBezTo>
                        <a:pt x="125" y="19"/>
                        <a:pt x="125" y="27"/>
                        <a:pt x="127" y="34"/>
                      </a:cubicBezTo>
                      <a:cubicBezTo>
                        <a:pt x="125" y="39"/>
                        <a:pt x="125" y="46"/>
                        <a:pt x="118" y="47"/>
                      </a:cubicBezTo>
                      <a:cubicBezTo>
                        <a:pt x="116" y="48"/>
                        <a:pt x="116" y="50"/>
                        <a:pt x="117" y="51"/>
                      </a:cubicBezTo>
                      <a:cubicBezTo>
                        <a:pt x="119" y="54"/>
                        <a:pt x="121" y="57"/>
                        <a:pt x="124" y="58"/>
                      </a:cubicBezTo>
                      <a:cubicBezTo>
                        <a:pt x="127" y="61"/>
                        <a:pt x="130" y="63"/>
                        <a:pt x="135" y="66"/>
                      </a:cubicBezTo>
                      <a:cubicBezTo>
                        <a:pt x="127" y="66"/>
                        <a:pt x="123" y="63"/>
                        <a:pt x="118" y="59"/>
                      </a:cubicBezTo>
                      <a:cubicBezTo>
                        <a:pt x="113" y="54"/>
                        <a:pt x="113" y="54"/>
                        <a:pt x="110" y="63"/>
                      </a:cubicBezTo>
                      <a:cubicBezTo>
                        <a:pt x="108" y="67"/>
                        <a:pt x="107" y="72"/>
                        <a:pt x="108" y="77"/>
                      </a:cubicBezTo>
                      <a:cubicBezTo>
                        <a:pt x="104" y="77"/>
                        <a:pt x="102" y="72"/>
                        <a:pt x="97" y="73"/>
                      </a:cubicBezTo>
                      <a:cubicBezTo>
                        <a:pt x="97" y="74"/>
                        <a:pt x="95" y="75"/>
                        <a:pt x="94" y="75"/>
                      </a:cubicBezTo>
                      <a:cubicBezTo>
                        <a:pt x="93" y="76"/>
                        <a:pt x="92" y="76"/>
                        <a:pt x="92" y="76"/>
                      </a:cubicBezTo>
                      <a:cubicBezTo>
                        <a:pt x="91" y="77"/>
                        <a:pt x="90" y="77"/>
                        <a:pt x="89" y="76"/>
                      </a:cubicBezTo>
                      <a:cubicBezTo>
                        <a:pt x="83" y="76"/>
                        <a:pt x="77" y="76"/>
                        <a:pt x="71" y="76"/>
                      </a:cubicBezTo>
                      <a:cubicBezTo>
                        <a:pt x="68" y="76"/>
                        <a:pt x="66" y="75"/>
                        <a:pt x="65" y="73"/>
                      </a:cubicBezTo>
                      <a:cubicBezTo>
                        <a:pt x="66" y="71"/>
                        <a:pt x="66" y="70"/>
                        <a:pt x="67" y="70"/>
                      </a:cubicBezTo>
                      <a:cubicBezTo>
                        <a:pt x="67" y="70"/>
                        <a:pt x="67" y="69"/>
                        <a:pt x="67" y="69"/>
                      </a:cubicBezTo>
                      <a:cubicBezTo>
                        <a:pt x="66" y="70"/>
                        <a:pt x="65" y="70"/>
                        <a:pt x="64" y="70"/>
                      </a:cubicBezTo>
                      <a:cubicBezTo>
                        <a:pt x="61" y="70"/>
                        <a:pt x="58" y="70"/>
                        <a:pt x="56" y="67"/>
                      </a:cubicBezTo>
                      <a:cubicBezTo>
                        <a:pt x="54" y="61"/>
                        <a:pt x="50" y="63"/>
                        <a:pt x="46" y="64"/>
                      </a:cubicBezTo>
                      <a:cubicBezTo>
                        <a:pt x="40" y="63"/>
                        <a:pt x="33" y="62"/>
                        <a:pt x="26" y="61"/>
                      </a:cubicBezTo>
                      <a:cubicBezTo>
                        <a:pt x="26" y="60"/>
                        <a:pt x="26" y="59"/>
                        <a:pt x="26" y="58"/>
                      </a:cubicBezTo>
                      <a:cubicBezTo>
                        <a:pt x="28" y="54"/>
                        <a:pt x="25" y="51"/>
                        <a:pt x="23" y="49"/>
                      </a:cubicBezTo>
                      <a:cubicBezTo>
                        <a:pt x="22" y="48"/>
                        <a:pt x="21" y="48"/>
                        <a:pt x="20" y="47"/>
                      </a:cubicBezTo>
                      <a:cubicBezTo>
                        <a:pt x="18" y="47"/>
                        <a:pt x="17" y="46"/>
                        <a:pt x="15" y="46"/>
                      </a:cubicBezTo>
                      <a:cubicBezTo>
                        <a:pt x="15" y="46"/>
                        <a:pt x="14" y="46"/>
                        <a:pt x="14" y="46"/>
                      </a:cubicBezTo>
                      <a:cubicBezTo>
                        <a:pt x="13" y="46"/>
                        <a:pt x="12" y="46"/>
                        <a:pt x="11" y="46"/>
                      </a:cubicBezTo>
                      <a:cubicBezTo>
                        <a:pt x="3" y="45"/>
                        <a:pt x="3" y="45"/>
                        <a:pt x="2" y="37"/>
                      </a:cubicBezTo>
                      <a:cubicBezTo>
                        <a:pt x="2" y="36"/>
                        <a:pt x="2" y="35"/>
                        <a:pt x="2" y="34"/>
                      </a:cubicBezTo>
                      <a:close/>
                    </a:path>
                  </a:pathLst>
                </a:custGeom>
                <a:solidFill>
                  <a:srgbClr val="375D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2" name="Freeform 253"/>
                <p:cNvSpPr/>
                <p:nvPr/>
              </p:nvSpPr>
              <p:spPr bwMode="auto">
                <a:xfrm>
                  <a:off x="6384" y="2427"/>
                  <a:ext cx="168" cy="100"/>
                </a:xfrm>
                <a:custGeom>
                  <a:avLst/>
                  <a:gdLst>
                    <a:gd name="T0" fmla="*/ 10 w 71"/>
                    <a:gd name="T1" fmla="*/ 36 h 42"/>
                    <a:gd name="T2" fmla="*/ 4 w 71"/>
                    <a:gd name="T3" fmla="*/ 42 h 42"/>
                    <a:gd name="T4" fmla="*/ 4 w 71"/>
                    <a:gd name="T5" fmla="*/ 42 h 42"/>
                    <a:gd name="T6" fmla="*/ 1 w 71"/>
                    <a:gd name="T7" fmla="*/ 39 h 42"/>
                    <a:gd name="T8" fmla="*/ 1 w 71"/>
                    <a:gd name="T9" fmla="*/ 40 h 42"/>
                    <a:gd name="T10" fmla="*/ 0 w 71"/>
                    <a:gd name="T11" fmla="*/ 37 h 42"/>
                    <a:gd name="T12" fmla="*/ 1 w 71"/>
                    <a:gd name="T13" fmla="*/ 30 h 42"/>
                    <a:gd name="T14" fmla="*/ 8 w 71"/>
                    <a:gd name="T15" fmla="*/ 15 h 42"/>
                    <a:gd name="T16" fmla="*/ 16 w 71"/>
                    <a:gd name="T17" fmla="*/ 20 h 42"/>
                    <a:gd name="T18" fmla="*/ 27 w 71"/>
                    <a:gd name="T19" fmla="*/ 22 h 42"/>
                    <a:gd name="T20" fmla="*/ 41 w 71"/>
                    <a:gd name="T21" fmla="*/ 15 h 42"/>
                    <a:gd name="T22" fmla="*/ 45 w 71"/>
                    <a:gd name="T23" fmla="*/ 9 h 42"/>
                    <a:gd name="T24" fmla="*/ 48 w 71"/>
                    <a:gd name="T25" fmla="*/ 2 h 42"/>
                    <a:gd name="T26" fmla="*/ 53 w 71"/>
                    <a:gd name="T27" fmla="*/ 0 h 42"/>
                    <a:gd name="T28" fmla="*/ 59 w 71"/>
                    <a:gd name="T29" fmla="*/ 9 h 42"/>
                    <a:gd name="T30" fmla="*/ 69 w 71"/>
                    <a:gd name="T31" fmla="*/ 27 h 42"/>
                    <a:gd name="T32" fmla="*/ 70 w 71"/>
                    <a:gd name="T33" fmla="*/ 30 h 42"/>
                    <a:gd name="T34" fmla="*/ 64 w 71"/>
                    <a:gd name="T35" fmla="*/ 35 h 42"/>
                    <a:gd name="T36" fmla="*/ 53 w 71"/>
                    <a:gd name="T37" fmla="*/ 35 h 42"/>
                    <a:gd name="T38" fmla="*/ 24 w 71"/>
                    <a:gd name="T39" fmla="*/ 35 h 42"/>
                    <a:gd name="T40" fmla="*/ 12 w 71"/>
                    <a:gd name="T41" fmla="*/ 38 h 42"/>
                    <a:gd name="T42" fmla="*/ 10 w 71"/>
                    <a:gd name="T43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1" h="42">
                      <a:moveTo>
                        <a:pt x="10" y="36"/>
                      </a:moveTo>
                      <a:cubicBezTo>
                        <a:pt x="6" y="37"/>
                        <a:pt x="7" y="41"/>
                        <a:pt x="4" y="42"/>
                      </a:cubicBezTo>
                      <a:cubicBezTo>
                        <a:pt x="4" y="42"/>
                        <a:pt x="4" y="42"/>
                        <a:pt x="4" y="42"/>
                      </a:cubicBezTo>
                      <a:cubicBezTo>
                        <a:pt x="3" y="41"/>
                        <a:pt x="2" y="40"/>
                        <a:pt x="1" y="39"/>
                      </a:cubicBezTo>
                      <a:cubicBezTo>
                        <a:pt x="1" y="40"/>
                        <a:pt x="1" y="40"/>
                        <a:pt x="1" y="40"/>
                      </a:cubicBezTo>
                      <a:cubicBezTo>
                        <a:pt x="0" y="39"/>
                        <a:pt x="0" y="38"/>
                        <a:pt x="0" y="37"/>
                      </a:cubicBezTo>
                      <a:cubicBezTo>
                        <a:pt x="4" y="35"/>
                        <a:pt x="1" y="33"/>
                        <a:pt x="1" y="30"/>
                      </a:cubicBezTo>
                      <a:cubicBezTo>
                        <a:pt x="1" y="24"/>
                        <a:pt x="7" y="21"/>
                        <a:pt x="8" y="15"/>
                      </a:cubicBezTo>
                      <a:cubicBezTo>
                        <a:pt x="12" y="15"/>
                        <a:pt x="14" y="18"/>
                        <a:pt x="16" y="20"/>
                      </a:cubicBezTo>
                      <a:cubicBezTo>
                        <a:pt x="20" y="24"/>
                        <a:pt x="24" y="23"/>
                        <a:pt x="27" y="22"/>
                      </a:cubicBezTo>
                      <a:cubicBezTo>
                        <a:pt x="32" y="20"/>
                        <a:pt x="37" y="17"/>
                        <a:pt x="41" y="15"/>
                      </a:cubicBezTo>
                      <a:cubicBezTo>
                        <a:pt x="44" y="13"/>
                        <a:pt x="45" y="11"/>
                        <a:pt x="45" y="9"/>
                      </a:cubicBezTo>
                      <a:cubicBezTo>
                        <a:pt x="46" y="6"/>
                        <a:pt x="46" y="4"/>
                        <a:pt x="48" y="2"/>
                      </a:cubicBezTo>
                      <a:cubicBezTo>
                        <a:pt x="49" y="1"/>
                        <a:pt x="51" y="0"/>
                        <a:pt x="53" y="0"/>
                      </a:cubicBezTo>
                      <a:cubicBezTo>
                        <a:pt x="55" y="0"/>
                        <a:pt x="60" y="6"/>
                        <a:pt x="59" y="9"/>
                      </a:cubicBezTo>
                      <a:cubicBezTo>
                        <a:pt x="55" y="19"/>
                        <a:pt x="59" y="24"/>
                        <a:pt x="69" y="27"/>
                      </a:cubicBezTo>
                      <a:cubicBezTo>
                        <a:pt x="70" y="28"/>
                        <a:pt x="70" y="29"/>
                        <a:pt x="70" y="30"/>
                      </a:cubicBezTo>
                      <a:cubicBezTo>
                        <a:pt x="71" y="36"/>
                        <a:pt x="67" y="35"/>
                        <a:pt x="64" y="35"/>
                      </a:cubicBezTo>
                      <a:cubicBezTo>
                        <a:pt x="60" y="36"/>
                        <a:pt x="57" y="38"/>
                        <a:pt x="53" y="35"/>
                      </a:cubicBezTo>
                      <a:cubicBezTo>
                        <a:pt x="44" y="28"/>
                        <a:pt x="33" y="29"/>
                        <a:pt x="24" y="35"/>
                      </a:cubicBezTo>
                      <a:cubicBezTo>
                        <a:pt x="20" y="37"/>
                        <a:pt x="16" y="37"/>
                        <a:pt x="12" y="38"/>
                      </a:cubicBezTo>
                      <a:cubicBezTo>
                        <a:pt x="11" y="38"/>
                        <a:pt x="10" y="37"/>
                        <a:pt x="10" y="36"/>
                      </a:cubicBezTo>
                      <a:close/>
                    </a:path>
                  </a:pathLst>
                </a:custGeom>
                <a:solidFill>
                  <a:srgbClr val="2443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3" name="Freeform 254"/>
                <p:cNvSpPr/>
                <p:nvPr/>
              </p:nvSpPr>
              <p:spPr bwMode="auto">
                <a:xfrm>
                  <a:off x="6462" y="2811"/>
                  <a:ext cx="28" cy="29"/>
                </a:xfrm>
                <a:custGeom>
                  <a:avLst/>
                  <a:gdLst>
                    <a:gd name="T0" fmla="*/ 1 w 12"/>
                    <a:gd name="T1" fmla="*/ 0 h 12"/>
                    <a:gd name="T2" fmla="*/ 10 w 12"/>
                    <a:gd name="T3" fmla="*/ 6 h 12"/>
                    <a:gd name="T4" fmla="*/ 7 w 12"/>
                    <a:gd name="T5" fmla="*/ 12 h 12"/>
                    <a:gd name="T6" fmla="*/ 1 w 12"/>
                    <a:gd name="T7" fmla="*/ 3 h 12"/>
                    <a:gd name="T8" fmla="*/ 0 w 12"/>
                    <a:gd name="T9" fmla="*/ 1 h 12"/>
                    <a:gd name="T10" fmla="*/ 1 w 12"/>
                    <a:gd name="T1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2">
                      <a:moveTo>
                        <a:pt x="1" y="0"/>
                      </a:moveTo>
                      <a:cubicBezTo>
                        <a:pt x="5" y="0"/>
                        <a:pt x="8" y="2"/>
                        <a:pt x="10" y="6"/>
                      </a:cubicBezTo>
                      <a:cubicBezTo>
                        <a:pt x="12" y="9"/>
                        <a:pt x="12" y="10"/>
                        <a:pt x="7" y="12"/>
                      </a:cubicBezTo>
                      <a:cubicBezTo>
                        <a:pt x="5" y="9"/>
                        <a:pt x="3" y="6"/>
                        <a:pt x="1" y="3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61855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4" name="Freeform 255"/>
                <p:cNvSpPr/>
                <p:nvPr/>
              </p:nvSpPr>
              <p:spPr bwMode="auto">
                <a:xfrm>
                  <a:off x="6265" y="2475"/>
                  <a:ext cx="19" cy="16"/>
                </a:xfrm>
                <a:custGeom>
                  <a:avLst/>
                  <a:gdLst>
                    <a:gd name="T0" fmla="*/ 8 w 8"/>
                    <a:gd name="T1" fmla="*/ 4 h 7"/>
                    <a:gd name="T2" fmla="*/ 5 w 8"/>
                    <a:gd name="T3" fmla="*/ 6 h 7"/>
                    <a:gd name="T4" fmla="*/ 0 w 8"/>
                    <a:gd name="T5" fmla="*/ 4 h 7"/>
                    <a:gd name="T6" fmla="*/ 2 w 8"/>
                    <a:gd name="T7" fmla="*/ 1 h 7"/>
                    <a:gd name="T8" fmla="*/ 8 w 8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cubicBezTo>
                        <a:pt x="7" y="5"/>
                        <a:pt x="6" y="6"/>
                        <a:pt x="5" y="6"/>
                      </a:cubicBezTo>
                      <a:cubicBezTo>
                        <a:pt x="2" y="7"/>
                        <a:pt x="1" y="6"/>
                        <a:pt x="0" y="4"/>
                      </a:cubicBezTo>
                      <a:cubicBezTo>
                        <a:pt x="0" y="2"/>
                        <a:pt x="1" y="1"/>
                        <a:pt x="2" y="1"/>
                      </a:cubicBezTo>
                      <a:cubicBezTo>
                        <a:pt x="4" y="0"/>
                        <a:pt x="6" y="1"/>
                        <a:pt x="8" y="4"/>
                      </a:cubicBezTo>
                      <a:close/>
                    </a:path>
                  </a:pathLst>
                </a:custGeom>
                <a:solidFill>
                  <a:srgbClr val="426B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5" name="Freeform 256"/>
                <p:cNvSpPr/>
                <p:nvPr/>
              </p:nvSpPr>
              <p:spPr bwMode="auto">
                <a:xfrm>
                  <a:off x="6327" y="2662"/>
                  <a:ext cx="12" cy="7"/>
                </a:xfrm>
                <a:custGeom>
                  <a:avLst/>
                  <a:gdLst>
                    <a:gd name="T0" fmla="*/ 5 w 5"/>
                    <a:gd name="T1" fmla="*/ 1 h 3"/>
                    <a:gd name="T2" fmla="*/ 3 w 5"/>
                    <a:gd name="T3" fmla="*/ 3 h 3"/>
                    <a:gd name="T4" fmla="*/ 0 w 5"/>
                    <a:gd name="T5" fmla="*/ 1 h 3"/>
                    <a:gd name="T6" fmla="*/ 2 w 5"/>
                    <a:gd name="T7" fmla="*/ 0 h 3"/>
                    <a:gd name="T8" fmla="*/ 5 w 5"/>
                    <a:gd name="T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5" y="1"/>
                      </a:moveTo>
                      <a:cubicBezTo>
                        <a:pt x="4" y="2"/>
                        <a:pt x="4" y="3"/>
                        <a:pt x="3" y="3"/>
                      </a:cubicBezTo>
                      <a:cubicBezTo>
                        <a:pt x="2" y="3"/>
                        <a:pt x="0" y="3"/>
                        <a:pt x="0" y="1"/>
                      </a:cubicBezTo>
                      <a:cubicBezTo>
                        <a:pt x="0" y="1"/>
                        <a:pt x="2" y="0"/>
                        <a:pt x="2" y="0"/>
                      </a:cubicBezTo>
                      <a:cubicBezTo>
                        <a:pt x="3" y="0"/>
                        <a:pt x="4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426B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6" name="Freeform 257"/>
                <p:cNvSpPr/>
                <p:nvPr/>
              </p:nvSpPr>
              <p:spPr bwMode="auto">
                <a:xfrm>
                  <a:off x="6358" y="2505"/>
                  <a:ext cx="14" cy="8"/>
                </a:xfrm>
                <a:custGeom>
                  <a:avLst/>
                  <a:gdLst>
                    <a:gd name="T0" fmla="*/ 0 w 6"/>
                    <a:gd name="T1" fmla="*/ 0 h 3"/>
                    <a:gd name="T2" fmla="*/ 6 w 6"/>
                    <a:gd name="T3" fmla="*/ 0 h 3"/>
                    <a:gd name="T4" fmla="*/ 0 w 6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">
                      <a:moveTo>
                        <a:pt x="0" y="0"/>
                      </a:moveTo>
                      <a:cubicBezTo>
                        <a:pt x="2" y="0"/>
                        <a:pt x="4" y="0"/>
                        <a:pt x="6" y="0"/>
                      </a:cubicBezTo>
                      <a:cubicBezTo>
                        <a:pt x="4" y="3"/>
                        <a:pt x="2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2443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7" name="Freeform 258"/>
                <p:cNvSpPr/>
                <p:nvPr/>
              </p:nvSpPr>
              <p:spPr bwMode="auto">
                <a:xfrm>
                  <a:off x="6450" y="2807"/>
                  <a:ext cx="14" cy="12"/>
                </a:xfrm>
                <a:custGeom>
                  <a:avLst/>
                  <a:gdLst>
                    <a:gd name="T0" fmla="*/ 6 w 6"/>
                    <a:gd name="T1" fmla="*/ 2 h 5"/>
                    <a:gd name="T2" fmla="*/ 6 w 6"/>
                    <a:gd name="T3" fmla="*/ 5 h 5"/>
                    <a:gd name="T4" fmla="*/ 0 w 6"/>
                    <a:gd name="T5" fmla="*/ 2 h 5"/>
                    <a:gd name="T6" fmla="*/ 0 w 6"/>
                    <a:gd name="T7" fmla="*/ 2 h 5"/>
                    <a:gd name="T8" fmla="*/ 6 w 6"/>
                    <a:gd name="T9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5">
                      <a:moveTo>
                        <a:pt x="6" y="2"/>
                      </a:moveTo>
                      <a:cubicBezTo>
                        <a:pt x="6" y="3"/>
                        <a:pt x="6" y="4"/>
                        <a:pt x="6" y="5"/>
                      </a:cubicBezTo>
                      <a:cubicBezTo>
                        <a:pt x="4" y="5"/>
                        <a:pt x="1" y="4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0"/>
                        <a:pt x="4" y="0"/>
                        <a:pt x="6" y="2"/>
                      </a:cubicBezTo>
                      <a:close/>
                    </a:path>
                  </a:pathLst>
                </a:custGeom>
                <a:solidFill>
                  <a:srgbClr val="3355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8" name="Freeform 259"/>
                <p:cNvSpPr/>
                <p:nvPr/>
              </p:nvSpPr>
              <p:spPr bwMode="auto">
                <a:xfrm>
                  <a:off x="6391" y="2823"/>
                  <a:ext cx="2" cy="3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3355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9" name="Freeform 260"/>
                <p:cNvSpPr/>
                <p:nvPr/>
              </p:nvSpPr>
              <p:spPr bwMode="auto">
                <a:xfrm>
                  <a:off x="6372" y="2501"/>
                  <a:ext cx="7" cy="4"/>
                </a:xfrm>
                <a:custGeom>
                  <a:avLst/>
                  <a:gdLst>
                    <a:gd name="T0" fmla="*/ 0 w 3"/>
                    <a:gd name="T1" fmla="*/ 2 h 2"/>
                    <a:gd name="T2" fmla="*/ 3 w 3"/>
                    <a:gd name="T3" fmla="*/ 0 h 2"/>
                    <a:gd name="T4" fmla="*/ 0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2" y="1"/>
                        <a:pt x="1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2443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0" name="Freeform 261"/>
                <p:cNvSpPr/>
                <p:nvPr/>
              </p:nvSpPr>
              <p:spPr bwMode="auto">
                <a:xfrm>
                  <a:off x="6386" y="2520"/>
                  <a:ext cx="7" cy="7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cubicBezTo>
                        <a:pt x="1" y="1"/>
                        <a:pt x="2" y="2"/>
                        <a:pt x="3" y="3"/>
                      </a:cubicBezTo>
                      <a:cubicBezTo>
                        <a:pt x="1" y="3"/>
                        <a:pt x="0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FA0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532" name="Freeform 263"/>
              <p:cNvSpPr/>
              <p:nvPr/>
            </p:nvSpPr>
            <p:spPr bwMode="auto">
              <a:xfrm>
                <a:off x="6381" y="2515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0 w 2"/>
                  <a:gd name="T5" fmla="*/ 1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2" y="2"/>
                      <a:pt x="2" y="3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FA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3" name="Freeform 264"/>
              <p:cNvSpPr/>
              <p:nvPr/>
            </p:nvSpPr>
            <p:spPr bwMode="auto">
              <a:xfrm>
                <a:off x="6317" y="3103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0"/>
                      <a:pt x="2" y="0"/>
                    </a:cubicBezTo>
                    <a:close/>
                  </a:path>
                </a:pathLst>
              </a:custGeom>
              <a:solidFill>
                <a:srgbClr val="819F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4" name="Freeform 265"/>
              <p:cNvSpPr/>
              <p:nvPr/>
            </p:nvSpPr>
            <p:spPr bwMode="auto">
              <a:xfrm>
                <a:off x="6526" y="2833"/>
                <a:ext cx="33" cy="33"/>
              </a:xfrm>
              <a:custGeom>
                <a:avLst/>
                <a:gdLst>
                  <a:gd name="T0" fmla="*/ 0 w 14"/>
                  <a:gd name="T1" fmla="*/ 9 h 14"/>
                  <a:gd name="T2" fmla="*/ 1 w 14"/>
                  <a:gd name="T3" fmla="*/ 5 h 14"/>
                  <a:gd name="T4" fmla="*/ 6 w 14"/>
                  <a:gd name="T5" fmla="*/ 2 h 14"/>
                  <a:gd name="T6" fmla="*/ 13 w 14"/>
                  <a:gd name="T7" fmla="*/ 9 h 14"/>
                  <a:gd name="T8" fmla="*/ 10 w 14"/>
                  <a:gd name="T9" fmla="*/ 12 h 14"/>
                  <a:gd name="T10" fmla="*/ 0 w 14"/>
                  <a:gd name="T11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9"/>
                    </a:moveTo>
                    <a:cubicBezTo>
                      <a:pt x="1" y="8"/>
                      <a:pt x="1" y="6"/>
                      <a:pt x="1" y="5"/>
                    </a:cubicBezTo>
                    <a:cubicBezTo>
                      <a:pt x="2" y="2"/>
                      <a:pt x="4" y="0"/>
                      <a:pt x="6" y="2"/>
                    </a:cubicBezTo>
                    <a:cubicBezTo>
                      <a:pt x="9" y="4"/>
                      <a:pt x="12" y="6"/>
                      <a:pt x="13" y="9"/>
                    </a:cubicBezTo>
                    <a:cubicBezTo>
                      <a:pt x="14" y="12"/>
                      <a:pt x="11" y="12"/>
                      <a:pt x="10" y="12"/>
                    </a:cubicBezTo>
                    <a:cubicBezTo>
                      <a:pt x="6" y="14"/>
                      <a:pt x="3" y="13"/>
                      <a:pt x="0" y="9"/>
                    </a:cubicBezTo>
                    <a:close/>
                  </a:path>
                </a:pathLst>
              </a:custGeom>
              <a:solidFill>
                <a:srgbClr val="61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5" name="Freeform 266"/>
              <p:cNvSpPr/>
              <p:nvPr/>
            </p:nvSpPr>
            <p:spPr bwMode="auto">
              <a:xfrm>
                <a:off x="6569" y="2861"/>
                <a:ext cx="16" cy="14"/>
              </a:xfrm>
              <a:custGeom>
                <a:avLst/>
                <a:gdLst>
                  <a:gd name="T0" fmla="*/ 7 w 7"/>
                  <a:gd name="T1" fmla="*/ 0 h 6"/>
                  <a:gd name="T2" fmla="*/ 1 w 7"/>
                  <a:gd name="T3" fmla="*/ 6 h 6"/>
                  <a:gd name="T4" fmla="*/ 0 w 7"/>
                  <a:gd name="T5" fmla="*/ 3 h 6"/>
                  <a:gd name="T6" fmla="*/ 7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cubicBezTo>
                      <a:pt x="6" y="3"/>
                      <a:pt x="4" y="5"/>
                      <a:pt x="1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2" y="1"/>
                      <a:pt x="4" y="0"/>
                      <a:pt x="7" y="0"/>
                    </a:cubicBezTo>
                    <a:close/>
                  </a:path>
                </a:pathLst>
              </a:custGeom>
              <a:solidFill>
                <a:srgbClr val="61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6" name="Freeform 267"/>
              <p:cNvSpPr/>
              <p:nvPr/>
            </p:nvSpPr>
            <p:spPr bwMode="auto">
              <a:xfrm>
                <a:off x="6628" y="2883"/>
                <a:ext cx="7" cy="9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0 h 4"/>
                  <a:gd name="T4" fmla="*/ 2 w 3"/>
                  <a:gd name="T5" fmla="*/ 4 h 4"/>
                  <a:gd name="T6" fmla="*/ 0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2" y="4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61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7" name="Freeform 268"/>
              <p:cNvSpPr/>
              <p:nvPr/>
            </p:nvSpPr>
            <p:spPr bwMode="auto">
              <a:xfrm>
                <a:off x="6192" y="2807"/>
                <a:ext cx="4" cy="2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0 h 1"/>
                  <a:gd name="T6" fmla="*/ 1 w 2"/>
                  <a:gd name="T7" fmla="*/ 0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335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8" name="Freeform 269"/>
              <p:cNvSpPr/>
              <p:nvPr/>
            </p:nvSpPr>
            <p:spPr bwMode="auto">
              <a:xfrm>
                <a:off x="6457" y="3264"/>
                <a:ext cx="7" cy="10"/>
              </a:xfrm>
              <a:custGeom>
                <a:avLst/>
                <a:gdLst>
                  <a:gd name="T0" fmla="*/ 3 w 3"/>
                  <a:gd name="T1" fmla="*/ 3 h 4"/>
                  <a:gd name="T2" fmla="*/ 1 w 3"/>
                  <a:gd name="T3" fmla="*/ 2 h 4"/>
                  <a:gd name="T4" fmla="*/ 2 w 3"/>
                  <a:gd name="T5" fmla="*/ 0 h 4"/>
                  <a:gd name="T6" fmla="*/ 2 w 3"/>
                  <a:gd name="T7" fmla="*/ 1 h 4"/>
                  <a:gd name="T8" fmla="*/ 3 w 3"/>
                  <a:gd name="T9" fmla="*/ 4 h 4"/>
                  <a:gd name="T10" fmla="*/ 3 w 3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cubicBezTo>
                      <a:pt x="2" y="3"/>
                      <a:pt x="1" y="2"/>
                      <a:pt x="1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3" y="2"/>
                      <a:pt x="3" y="3"/>
                      <a:pt x="3" y="4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486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9" name="Freeform 270"/>
              <p:cNvSpPr/>
              <p:nvPr/>
            </p:nvSpPr>
            <p:spPr bwMode="auto">
              <a:xfrm>
                <a:off x="6464" y="3272"/>
                <a:ext cx="7" cy="7"/>
              </a:xfrm>
              <a:custGeom>
                <a:avLst/>
                <a:gdLst>
                  <a:gd name="T0" fmla="*/ 0 w 3"/>
                  <a:gd name="T1" fmla="*/ 1 h 3"/>
                  <a:gd name="T2" fmla="*/ 3 w 3"/>
                  <a:gd name="T3" fmla="*/ 1 h 3"/>
                  <a:gd name="T4" fmla="*/ 3 w 3"/>
                  <a:gd name="T5" fmla="*/ 0 h 3"/>
                  <a:gd name="T6" fmla="*/ 0 w 3"/>
                  <a:gd name="T7" fmla="*/ 0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3"/>
                      <a:pt x="1" y="3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86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0" name="Freeform 271"/>
              <p:cNvSpPr/>
              <p:nvPr/>
            </p:nvSpPr>
            <p:spPr bwMode="auto">
              <a:xfrm>
                <a:off x="6471" y="3269"/>
                <a:ext cx="3" cy="5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0" y="1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86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1" name="Freeform 272"/>
              <p:cNvSpPr/>
              <p:nvPr/>
            </p:nvSpPr>
            <p:spPr bwMode="auto">
              <a:xfrm>
                <a:off x="6723" y="2418"/>
                <a:ext cx="166" cy="204"/>
              </a:xfrm>
              <a:custGeom>
                <a:avLst/>
                <a:gdLst>
                  <a:gd name="T0" fmla="*/ 64 w 70"/>
                  <a:gd name="T1" fmla="*/ 67 h 86"/>
                  <a:gd name="T2" fmla="*/ 45 w 70"/>
                  <a:gd name="T3" fmla="*/ 75 h 86"/>
                  <a:gd name="T4" fmla="*/ 41 w 70"/>
                  <a:gd name="T5" fmla="*/ 79 h 86"/>
                  <a:gd name="T6" fmla="*/ 36 w 70"/>
                  <a:gd name="T7" fmla="*/ 83 h 86"/>
                  <a:gd name="T8" fmla="*/ 29 w 70"/>
                  <a:gd name="T9" fmla="*/ 84 h 86"/>
                  <a:gd name="T10" fmla="*/ 26 w 70"/>
                  <a:gd name="T11" fmla="*/ 82 h 86"/>
                  <a:gd name="T12" fmla="*/ 28 w 70"/>
                  <a:gd name="T13" fmla="*/ 77 h 86"/>
                  <a:gd name="T14" fmla="*/ 38 w 70"/>
                  <a:gd name="T15" fmla="*/ 72 h 86"/>
                  <a:gd name="T16" fmla="*/ 28 w 70"/>
                  <a:gd name="T17" fmla="*/ 73 h 86"/>
                  <a:gd name="T18" fmla="*/ 24 w 70"/>
                  <a:gd name="T19" fmla="*/ 73 h 86"/>
                  <a:gd name="T20" fmla="*/ 21 w 70"/>
                  <a:gd name="T21" fmla="*/ 70 h 86"/>
                  <a:gd name="T22" fmla="*/ 19 w 70"/>
                  <a:gd name="T23" fmla="*/ 57 h 86"/>
                  <a:gd name="T24" fmla="*/ 13 w 70"/>
                  <a:gd name="T25" fmla="*/ 47 h 86"/>
                  <a:gd name="T26" fmla="*/ 2 w 70"/>
                  <a:gd name="T27" fmla="*/ 38 h 86"/>
                  <a:gd name="T28" fmla="*/ 3 w 70"/>
                  <a:gd name="T29" fmla="*/ 36 h 86"/>
                  <a:gd name="T30" fmla="*/ 4 w 70"/>
                  <a:gd name="T31" fmla="*/ 37 h 86"/>
                  <a:gd name="T32" fmla="*/ 12 w 70"/>
                  <a:gd name="T33" fmla="*/ 30 h 86"/>
                  <a:gd name="T34" fmla="*/ 20 w 70"/>
                  <a:gd name="T35" fmla="*/ 22 h 86"/>
                  <a:gd name="T36" fmla="*/ 24 w 70"/>
                  <a:gd name="T37" fmla="*/ 19 h 86"/>
                  <a:gd name="T38" fmla="*/ 19 w 70"/>
                  <a:gd name="T39" fmla="*/ 14 h 86"/>
                  <a:gd name="T40" fmla="*/ 4 w 70"/>
                  <a:gd name="T41" fmla="*/ 18 h 86"/>
                  <a:gd name="T42" fmla="*/ 0 w 70"/>
                  <a:gd name="T43" fmla="*/ 17 h 86"/>
                  <a:gd name="T44" fmla="*/ 1 w 70"/>
                  <a:gd name="T45" fmla="*/ 13 h 86"/>
                  <a:gd name="T46" fmla="*/ 12 w 70"/>
                  <a:gd name="T47" fmla="*/ 9 h 86"/>
                  <a:gd name="T48" fmla="*/ 16 w 70"/>
                  <a:gd name="T49" fmla="*/ 10 h 86"/>
                  <a:gd name="T50" fmla="*/ 25 w 70"/>
                  <a:gd name="T51" fmla="*/ 5 h 86"/>
                  <a:gd name="T52" fmla="*/ 32 w 70"/>
                  <a:gd name="T53" fmla="*/ 1 h 86"/>
                  <a:gd name="T54" fmla="*/ 41 w 70"/>
                  <a:gd name="T55" fmla="*/ 7 h 86"/>
                  <a:gd name="T56" fmla="*/ 42 w 70"/>
                  <a:gd name="T57" fmla="*/ 13 h 86"/>
                  <a:gd name="T58" fmla="*/ 43 w 70"/>
                  <a:gd name="T59" fmla="*/ 30 h 86"/>
                  <a:gd name="T60" fmla="*/ 54 w 70"/>
                  <a:gd name="T61" fmla="*/ 27 h 86"/>
                  <a:gd name="T62" fmla="*/ 59 w 70"/>
                  <a:gd name="T63" fmla="*/ 33 h 86"/>
                  <a:gd name="T64" fmla="*/ 46 w 70"/>
                  <a:gd name="T65" fmla="*/ 36 h 86"/>
                  <a:gd name="T66" fmla="*/ 55 w 70"/>
                  <a:gd name="T67" fmla="*/ 46 h 86"/>
                  <a:gd name="T68" fmla="*/ 50 w 70"/>
                  <a:gd name="T69" fmla="*/ 49 h 86"/>
                  <a:gd name="T70" fmla="*/ 48 w 70"/>
                  <a:gd name="T71" fmla="*/ 54 h 86"/>
                  <a:gd name="T72" fmla="*/ 53 w 70"/>
                  <a:gd name="T73" fmla="*/ 56 h 86"/>
                  <a:gd name="T74" fmla="*/ 57 w 70"/>
                  <a:gd name="T75" fmla="*/ 53 h 86"/>
                  <a:gd name="T76" fmla="*/ 58 w 70"/>
                  <a:gd name="T77" fmla="*/ 52 h 86"/>
                  <a:gd name="T78" fmla="*/ 67 w 70"/>
                  <a:gd name="T79" fmla="*/ 52 h 86"/>
                  <a:gd name="T80" fmla="*/ 67 w 70"/>
                  <a:gd name="T81" fmla="*/ 52 h 86"/>
                  <a:gd name="T82" fmla="*/ 64 w 70"/>
                  <a:gd name="T83" fmla="*/ 6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0" h="86">
                    <a:moveTo>
                      <a:pt x="64" y="67"/>
                    </a:moveTo>
                    <a:cubicBezTo>
                      <a:pt x="58" y="70"/>
                      <a:pt x="51" y="72"/>
                      <a:pt x="45" y="75"/>
                    </a:cubicBezTo>
                    <a:cubicBezTo>
                      <a:pt x="43" y="75"/>
                      <a:pt x="41" y="78"/>
                      <a:pt x="41" y="79"/>
                    </a:cubicBezTo>
                    <a:cubicBezTo>
                      <a:pt x="42" y="83"/>
                      <a:pt x="42" y="86"/>
                      <a:pt x="36" y="83"/>
                    </a:cubicBezTo>
                    <a:cubicBezTo>
                      <a:pt x="34" y="82"/>
                      <a:pt x="32" y="83"/>
                      <a:pt x="29" y="84"/>
                    </a:cubicBezTo>
                    <a:cubicBezTo>
                      <a:pt x="28" y="84"/>
                      <a:pt x="26" y="83"/>
                      <a:pt x="26" y="82"/>
                    </a:cubicBezTo>
                    <a:cubicBezTo>
                      <a:pt x="26" y="79"/>
                      <a:pt x="26" y="78"/>
                      <a:pt x="28" y="77"/>
                    </a:cubicBezTo>
                    <a:cubicBezTo>
                      <a:pt x="32" y="76"/>
                      <a:pt x="37" y="77"/>
                      <a:pt x="38" y="72"/>
                    </a:cubicBezTo>
                    <a:cubicBezTo>
                      <a:pt x="34" y="69"/>
                      <a:pt x="31" y="73"/>
                      <a:pt x="28" y="73"/>
                    </a:cubicBezTo>
                    <a:cubicBezTo>
                      <a:pt x="26" y="73"/>
                      <a:pt x="25" y="73"/>
                      <a:pt x="24" y="73"/>
                    </a:cubicBezTo>
                    <a:cubicBezTo>
                      <a:pt x="22" y="73"/>
                      <a:pt x="20" y="71"/>
                      <a:pt x="21" y="70"/>
                    </a:cubicBezTo>
                    <a:cubicBezTo>
                      <a:pt x="26" y="65"/>
                      <a:pt x="20" y="61"/>
                      <a:pt x="19" y="57"/>
                    </a:cubicBezTo>
                    <a:cubicBezTo>
                      <a:pt x="17" y="53"/>
                      <a:pt x="14" y="51"/>
                      <a:pt x="13" y="47"/>
                    </a:cubicBezTo>
                    <a:cubicBezTo>
                      <a:pt x="12" y="41"/>
                      <a:pt x="4" y="42"/>
                      <a:pt x="2" y="38"/>
                    </a:cubicBezTo>
                    <a:cubicBezTo>
                      <a:pt x="2" y="37"/>
                      <a:pt x="2" y="37"/>
                      <a:pt x="3" y="36"/>
                    </a:cubicBezTo>
                    <a:cubicBezTo>
                      <a:pt x="3" y="37"/>
                      <a:pt x="4" y="37"/>
                      <a:pt x="4" y="37"/>
                    </a:cubicBezTo>
                    <a:cubicBezTo>
                      <a:pt x="8" y="36"/>
                      <a:pt x="9" y="32"/>
                      <a:pt x="12" y="30"/>
                    </a:cubicBezTo>
                    <a:cubicBezTo>
                      <a:pt x="15" y="27"/>
                      <a:pt x="16" y="23"/>
                      <a:pt x="20" y="22"/>
                    </a:cubicBezTo>
                    <a:cubicBezTo>
                      <a:pt x="22" y="22"/>
                      <a:pt x="25" y="21"/>
                      <a:pt x="24" y="19"/>
                    </a:cubicBezTo>
                    <a:cubicBezTo>
                      <a:pt x="24" y="16"/>
                      <a:pt x="22" y="14"/>
                      <a:pt x="19" y="14"/>
                    </a:cubicBezTo>
                    <a:cubicBezTo>
                      <a:pt x="14" y="13"/>
                      <a:pt x="8" y="14"/>
                      <a:pt x="4" y="18"/>
                    </a:cubicBezTo>
                    <a:cubicBezTo>
                      <a:pt x="3" y="19"/>
                      <a:pt x="1" y="19"/>
                      <a:pt x="0" y="17"/>
                    </a:cubicBezTo>
                    <a:cubicBezTo>
                      <a:pt x="0" y="16"/>
                      <a:pt x="0" y="14"/>
                      <a:pt x="1" y="13"/>
                    </a:cubicBezTo>
                    <a:cubicBezTo>
                      <a:pt x="3" y="9"/>
                      <a:pt x="7" y="7"/>
                      <a:pt x="12" y="9"/>
                    </a:cubicBezTo>
                    <a:cubicBezTo>
                      <a:pt x="14" y="9"/>
                      <a:pt x="15" y="10"/>
                      <a:pt x="16" y="10"/>
                    </a:cubicBezTo>
                    <a:cubicBezTo>
                      <a:pt x="22" y="11"/>
                      <a:pt x="22" y="11"/>
                      <a:pt x="25" y="5"/>
                    </a:cubicBezTo>
                    <a:cubicBezTo>
                      <a:pt x="27" y="2"/>
                      <a:pt x="28" y="0"/>
                      <a:pt x="32" y="1"/>
                    </a:cubicBezTo>
                    <a:cubicBezTo>
                      <a:pt x="36" y="1"/>
                      <a:pt x="40" y="2"/>
                      <a:pt x="41" y="7"/>
                    </a:cubicBezTo>
                    <a:cubicBezTo>
                      <a:pt x="41" y="9"/>
                      <a:pt x="42" y="11"/>
                      <a:pt x="42" y="13"/>
                    </a:cubicBezTo>
                    <a:cubicBezTo>
                      <a:pt x="39" y="19"/>
                      <a:pt x="43" y="24"/>
                      <a:pt x="43" y="30"/>
                    </a:cubicBezTo>
                    <a:cubicBezTo>
                      <a:pt x="47" y="31"/>
                      <a:pt x="49" y="25"/>
                      <a:pt x="54" y="27"/>
                    </a:cubicBezTo>
                    <a:cubicBezTo>
                      <a:pt x="57" y="28"/>
                      <a:pt x="59" y="30"/>
                      <a:pt x="59" y="33"/>
                    </a:cubicBezTo>
                    <a:cubicBezTo>
                      <a:pt x="55" y="36"/>
                      <a:pt x="50" y="33"/>
                      <a:pt x="46" y="36"/>
                    </a:cubicBezTo>
                    <a:cubicBezTo>
                      <a:pt x="54" y="39"/>
                      <a:pt x="54" y="39"/>
                      <a:pt x="55" y="46"/>
                    </a:cubicBezTo>
                    <a:cubicBezTo>
                      <a:pt x="54" y="48"/>
                      <a:pt x="52" y="49"/>
                      <a:pt x="50" y="49"/>
                    </a:cubicBezTo>
                    <a:cubicBezTo>
                      <a:pt x="45" y="49"/>
                      <a:pt x="45" y="51"/>
                      <a:pt x="48" y="54"/>
                    </a:cubicBezTo>
                    <a:cubicBezTo>
                      <a:pt x="50" y="55"/>
                      <a:pt x="51" y="56"/>
                      <a:pt x="53" y="56"/>
                    </a:cubicBezTo>
                    <a:cubicBezTo>
                      <a:pt x="54" y="55"/>
                      <a:pt x="56" y="54"/>
                      <a:pt x="57" y="53"/>
                    </a:cubicBezTo>
                    <a:cubicBezTo>
                      <a:pt x="57" y="53"/>
                      <a:pt x="58" y="53"/>
                      <a:pt x="58" y="52"/>
                    </a:cubicBezTo>
                    <a:cubicBezTo>
                      <a:pt x="61" y="51"/>
                      <a:pt x="64" y="50"/>
                      <a:pt x="67" y="52"/>
                    </a:cubicBezTo>
                    <a:cubicBezTo>
                      <a:pt x="67" y="52"/>
                      <a:pt x="67" y="52"/>
                      <a:pt x="67" y="52"/>
                    </a:cubicBezTo>
                    <a:cubicBezTo>
                      <a:pt x="70" y="58"/>
                      <a:pt x="66" y="63"/>
                      <a:pt x="64" y="67"/>
                    </a:cubicBezTo>
                    <a:close/>
                  </a:path>
                </a:pathLst>
              </a:custGeom>
              <a:solidFill>
                <a:srgbClr val="809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2" name="Freeform 273"/>
              <p:cNvSpPr/>
              <p:nvPr/>
            </p:nvSpPr>
            <p:spPr bwMode="auto">
              <a:xfrm>
                <a:off x="6697" y="2484"/>
                <a:ext cx="35" cy="24"/>
              </a:xfrm>
              <a:custGeom>
                <a:avLst/>
                <a:gdLst>
                  <a:gd name="T0" fmla="*/ 13 w 15"/>
                  <a:gd name="T1" fmla="*/ 10 h 10"/>
                  <a:gd name="T2" fmla="*/ 0 w 15"/>
                  <a:gd name="T3" fmla="*/ 0 h 10"/>
                  <a:gd name="T4" fmla="*/ 15 w 15"/>
                  <a:gd name="T5" fmla="*/ 6 h 10"/>
                  <a:gd name="T6" fmla="*/ 13 w 15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0">
                    <a:moveTo>
                      <a:pt x="13" y="10"/>
                    </a:moveTo>
                    <a:cubicBezTo>
                      <a:pt x="7" y="9"/>
                      <a:pt x="4" y="4"/>
                      <a:pt x="0" y="0"/>
                    </a:cubicBezTo>
                    <a:cubicBezTo>
                      <a:pt x="6" y="1"/>
                      <a:pt x="12" y="1"/>
                      <a:pt x="15" y="6"/>
                    </a:cubicBezTo>
                    <a:cubicBezTo>
                      <a:pt x="14" y="7"/>
                      <a:pt x="13" y="8"/>
                      <a:pt x="13" y="10"/>
                    </a:cubicBezTo>
                    <a:close/>
                  </a:path>
                </a:pathLst>
              </a:custGeom>
              <a:solidFill>
                <a:srgbClr val="2443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3" name="Freeform 274"/>
              <p:cNvSpPr/>
              <p:nvPr/>
            </p:nvSpPr>
            <p:spPr bwMode="auto">
              <a:xfrm>
                <a:off x="6879" y="2513"/>
                <a:ext cx="29" cy="16"/>
              </a:xfrm>
              <a:custGeom>
                <a:avLst/>
                <a:gdLst>
                  <a:gd name="T0" fmla="*/ 10 w 12"/>
                  <a:gd name="T1" fmla="*/ 3 h 7"/>
                  <a:gd name="T2" fmla="*/ 1 w 12"/>
                  <a:gd name="T3" fmla="*/ 7 h 7"/>
                  <a:gd name="T4" fmla="*/ 2 w 12"/>
                  <a:gd name="T5" fmla="*/ 2 h 7"/>
                  <a:gd name="T6" fmla="*/ 10 w 12"/>
                  <a:gd name="T7" fmla="*/ 1 h 7"/>
                  <a:gd name="T8" fmla="*/ 10 w 12"/>
                  <a:gd name="T9" fmla="*/ 1 h 7"/>
                  <a:gd name="T10" fmla="*/ 11 w 12"/>
                  <a:gd name="T11" fmla="*/ 2 h 7"/>
                  <a:gd name="T12" fmla="*/ 10 w 12"/>
                  <a:gd name="T1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7">
                    <a:moveTo>
                      <a:pt x="10" y="3"/>
                    </a:moveTo>
                    <a:cubicBezTo>
                      <a:pt x="7" y="4"/>
                      <a:pt x="4" y="6"/>
                      <a:pt x="1" y="7"/>
                    </a:cubicBezTo>
                    <a:cubicBezTo>
                      <a:pt x="0" y="5"/>
                      <a:pt x="0" y="4"/>
                      <a:pt x="2" y="2"/>
                    </a:cubicBezTo>
                    <a:cubicBezTo>
                      <a:pt x="4" y="0"/>
                      <a:pt x="7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1"/>
                      <a:pt x="12" y="2"/>
                      <a:pt x="11" y="2"/>
                    </a:cubicBezTo>
                    <a:cubicBezTo>
                      <a:pt x="11" y="3"/>
                      <a:pt x="10" y="3"/>
                      <a:pt x="10" y="3"/>
                    </a:cubicBezTo>
                    <a:close/>
                  </a:path>
                </a:pathLst>
              </a:custGeom>
              <a:solidFill>
                <a:srgbClr val="809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4" name="Freeform 275"/>
              <p:cNvSpPr/>
              <p:nvPr/>
            </p:nvSpPr>
            <p:spPr bwMode="auto">
              <a:xfrm>
                <a:off x="6732" y="2328"/>
                <a:ext cx="19" cy="14"/>
              </a:xfrm>
              <a:custGeom>
                <a:avLst/>
                <a:gdLst>
                  <a:gd name="T0" fmla="*/ 2 w 8"/>
                  <a:gd name="T1" fmla="*/ 0 h 6"/>
                  <a:gd name="T2" fmla="*/ 7 w 8"/>
                  <a:gd name="T3" fmla="*/ 2 h 6"/>
                  <a:gd name="T4" fmla="*/ 8 w 8"/>
                  <a:gd name="T5" fmla="*/ 4 h 6"/>
                  <a:gd name="T6" fmla="*/ 6 w 8"/>
                  <a:gd name="T7" fmla="*/ 6 h 6"/>
                  <a:gd name="T8" fmla="*/ 1 w 8"/>
                  <a:gd name="T9" fmla="*/ 3 h 6"/>
                  <a:gd name="T10" fmla="*/ 0 w 8"/>
                  <a:gd name="T11" fmla="*/ 2 h 6"/>
                  <a:gd name="T12" fmla="*/ 2 w 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2" y="0"/>
                    </a:moveTo>
                    <a:cubicBezTo>
                      <a:pt x="4" y="1"/>
                      <a:pt x="6" y="1"/>
                      <a:pt x="7" y="2"/>
                    </a:cubicBezTo>
                    <a:cubicBezTo>
                      <a:pt x="8" y="2"/>
                      <a:pt x="8" y="4"/>
                      <a:pt x="8" y="4"/>
                    </a:cubicBezTo>
                    <a:cubicBezTo>
                      <a:pt x="8" y="5"/>
                      <a:pt x="6" y="6"/>
                      <a:pt x="6" y="6"/>
                    </a:cubicBezTo>
                    <a:cubicBezTo>
                      <a:pt x="4" y="5"/>
                      <a:pt x="2" y="4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7397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5" name="Freeform 276"/>
              <p:cNvSpPr/>
              <p:nvPr/>
            </p:nvSpPr>
            <p:spPr bwMode="auto">
              <a:xfrm>
                <a:off x="6839" y="2527"/>
                <a:ext cx="21" cy="21"/>
              </a:xfrm>
              <a:custGeom>
                <a:avLst/>
                <a:gdLst>
                  <a:gd name="T0" fmla="*/ 0 w 9"/>
                  <a:gd name="T1" fmla="*/ 0 h 9"/>
                  <a:gd name="T2" fmla="*/ 6 w 9"/>
                  <a:gd name="T3" fmla="*/ 0 h 9"/>
                  <a:gd name="T4" fmla="*/ 9 w 9"/>
                  <a:gd name="T5" fmla="*/ 6 h 9"/>
                  <a:gd name="T6" fmla="*/ 9 w 9"/>
                  <a:gd name="T7" fmla="*/ 6 h 9"/>
                  <a:gd name="T8" fmla="*/ 0 w 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7" y="2"/>
                      <a:pt x="8" y="4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3" y="9"/>
                      <a:pt x="0" y="7"/>
                      <a:pt x="0" y="0"/>
                    </a:cubicBezTo>
                    <a:close/>
                  </a:path>
                </a:pathLst>
              </a:custGeom>
              <a:solidFill>
                <a:srgbClr val="3A5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6" name="Freeform 277"/>
              <p:cNvSpPr/>
              <p:nvPr/>
            </p:nvSpPr>
            <p:spPr bwMode="auto">
              <a:xfrm>
                <a:off x="6727" y="2498"/>
                <a:ext cx="5" cy="10"/>
              </a:xfrm>
              <a:custGeom>
                <a:avLst/>
                <a:gdLst>
                  <a:gd name="T0" fmla="*/ 0 w 2"/>
                  <a:gd name="T1" fmla="*/ 4 h 4"/>
                  <a:gd name="T2" fmla="*/ 2 w 2"/>
                  <a:gd name="T3" fmla="*/ 0 h 4"/>
                  <a:gd name="T4" fmla="*/ 2 w 2"/>
                  <a:gd name="T5" fmla="*/ 3 h 4"/>
                  <a:gd name="T6" fmla="*/ 0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1" y="3"/>
                      <a:pt x="1" y="1"/>
                      <a:pt x="2" y="0"/>
                    </a:cubicBezTo>
                    <a:cubicBezTo>
                      <a:pt x="2" y="1"/>
                      <a:pt x="2" y="2"/>
                      <a:pt x="2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3A5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7" name="Freeform 278"/>
              <p:cNvSpPr/>
              <p:nvPr/>
            </p:nvSpPr>
            <p:spPr bwMode="auto">
              <a:xfrm>
                <a:off x="6580" y="2501"/>
                <a:ext cx="252" cy="282"/>
              </a:xfrm>
              <a:custGeom>
                <a:avLst/>
                <a:gdLst>
                  <a:gd name="T0" fmla="*/ 58 w 106"/>
                  <a:gd name="T1" fmla="*/ 119 h 119"/>
                  <a:gd name="T2" fmla="*/ 54 w 106"/>
                  <a:gd name="T3" fmla="*/ 111 h 119"/>
                  <a:gd name="T4" fmla="*/ 50 w 106"/>
                  <a:gd name="T5" fmla="*/ 94 h 119"/>
                  <a:gd name="T6" fmla="*/ 44 w 106"/>
                  <a:gd name="T7" fmla="*/ 86 h 119"/>
                  <a:gd name="T8" fmla="*/ 41 w 106"/>
                  <a:gd name="T9" fmla="*/ 80 h 119"/>
                  <a:gd name="T10" fmla="*/ 38 w 106"/>
                  <a:gd name="T11" fmla="*/ 77 h 119"/>
                  <a:gd name="T12" fmla="*/ 38 w 106"/>
                  <a:gd name="T13" fmla="*/ 74 h 119"/>
                  <a:gd name="T14" fmla="*/ 37 w 106"/>
                  <a:gd name="T15" fmla="*/ 68 h 119"/>
                  <a:gd name="T16" fmla="*/ 37 w 106"/>
                  <a:gd name="T17" fmla="*/ 68 h 119"/>
                  <a:gd name="T18" fmla="*/ 35 w 106"/>
                  <a:gd name="T19" fmla="*/ 65 h 119"/>
                  <a:gd name="T20" fmla="*/ 34 w 106"/>
                  <a:gd name="T21" fmla="*/ 60 h 119"/>
                  <a:gd name="T22" fmla="*/ 31 w 106"/>
                  <a:gd name="T23" fmla="*/ 43 h 119"/>
                  <a:gd name="T24" fmla="*/ 22 w 106"/>
                  <a:gd name="T25" fmla="*/ 27 h 119"/>
                  <a:gd name="T26" fmla="*/ 1 w 106"/>
                  <a:gd name="T27" fmla="*/ 13 h 119"/>
                  <a:gd name="T28" fmla="*/ 0 w 106"/>
                  <a:gd name="T29" fmla="*/ 12 h 119"/>
                  <a:gd name="T30" fmla="*/ 0 w 106"/>
                  <a:gd name="T31" fmla="*/ 7 h 119"/>
                  <a:gd name="T32" fmla="*/ 11 w 106"/>
                  <a:gd name="T33" fmla="*/ 3 h 119"/>
                  <a:gd name="T34" fmla="*/ 22 w 106"/>
                  <a:gd name="T35" fmla="*/ 1 h 119"/>
                  <a:gd name="T36" fmla="*/ 31 w 106"/>
                  <a:gd name="T37" fmla="*/ 3 h 119"/>
                  <a:gd name="T38" fmla="*/ 35 w 106"/>
                  <a:gd name="T39" fmla="*/ 4 h 119"/>
                  <a:gd name="T40" fmla="*/ 44 w 106"/>
                  <a:gd name="T41" fmla="*/ 2 h 119"/>
                  <a:gd name="T42" fmla="*/ 54 w 106"/>
                  <a:gd name="T43" fmla="*/ 8 h 119"/>
                  <a:gd name="T44" fmla="*/ 61 w 106"/>
                  <a:gd name="T45" fmla="*/ 13 h 119"/>
                  <a:gd name="T46" fmla="*/ 65 w 106"/>
                  <a:gd name="T47" fmla="*/ 15 h 119"/>
                  <a:gd name="T48" fmla="*/ 64 w 106"/>
                  <a:gd name="T49" fmla="*/ 18 h 119"/>
                  <a:gd name="T50" fmla="*/ 53 w 106"/>
                  <a:gd name="T51" fmla="*/ 30 h 119"/>
                  <a:gd name="T52" fmla="*/ 53 w 106"/>
                  <a:gd name="T53" fmla="*/ 34 h 119"/>
                  <a:gd name="T54" fmla="*/ 69 w 106"/>
                  <a:gd name="T55" fmla="*/ 39 h 119"/>
                  <a:gd name="T56" fmla="*/ 74 w 106"/>
                  <a:gd name="T57" fmla="*/ 43 h 119"/>
                  <a:gd name="T58" fmla="*/ 69 w 106"/>
                  <a:gd name="T59" fmla="*/ 47 h 119"/>
                  <a:gd name="T60" fmla="*/ 57 w 106"/>
                  <a:gd name="T61" fmla="*/ 43 h 119"/>
                  <a:gd name="T62" fmla="*/ 50 w 106"/>
                  <a:gd name="T63" fmla="*/ 45 h 119"/>
                  <a:gd name="T64" fmla="*/ 48 w 106"/>
                  <a:gd name="T65" fmla="*/ 49 h 119"/>
                  <a:gd name="T66" fmla="*/ 50 w 106"/>
                  <a:gd name="T67" fmla="*/ 66 h 119"/>
                  <a:gd name="T68" fmla="*/ 53 w 106"/>
                  <a:gd name="T69" fmla="*/ 71 h 119"/>
                  <a:gd name="T70" fmla="*/ 60 w 106"/>
                  <a:gd name="T71" fmla="*/ 79 h 119"/>
                  <a:gd name="T72" fmla="*/ 70 w 106"/>
                  <a:gd name="T73" fmla="*/ 77 h 119"/>
                  <a:gd name="T74" fmla="*/ 82 w 106"/>
                  <a:gd name="T75" fmla="*/ 73 h 119"/>
                  <a:gd name="T76" fmla="*/ 101 w 106"/>
                  <a:gd name="T77" fmla="*/ 67 h 119"/>
                  <a:gd name="T78" fmla="*/ 106 w 106"/>
                  <a:gd name="T79" fmla="*/ 70 h 119"/>
                  <a:gd name="T80" fmla="*/ 104 w 106"/>
                  <a:gd name="T81" fmla="*/ 72 h 119"/>
                  <a:gd name="T82" fmla="*/ 100 w 106"/>
                  <a:gd name="T83" fmla="*/ 74 h 119"/>
                  <a:gd name="T84" fmla="*/ 100 w 106"/>
                  <a:gd name="T85" fmla="*/ 74 h 119"/>
                  <a:gd name="T86" fmla="*/ 97 w 106"/>
                  <a:gd name="T87" fmla="*/ 77 h 119"/>
                  <a:gd name="T88" fmla="*/ 95 w 106"/>
                  <a:gd name="T89" fmla="*/ 78 h 119"/>
                  <a:gd name="T90" fmla="*/ 91 w 106"/>
                  <a:gd name="T91" fmla="*/ 80 h 119"/>
                  <a:gd name="T92" fmla="*/ 90 w 106"/>
                  <a:gd name="T93" fmla="*/ 81 h 119"/>
                  <a:gd name="T94" fmla="*/ 86 w 106"/>
                  <a:gd name="T95" fmla="*/ 84 h 119"/>
                  <a:gd name="T96" fmla="*/ 85 w 106"/>
                  <a:gd name="T97" fmla="*/ 85 h 119"/>
                  <a:gd name="T98" fmla="*/ 66 w 106"/>
                  <a:gd name="T99" fmla="*/ 102 h 119"/>
                  <a:gd name="T100" fmla="*/ 65 w 106"/>
                  <a:gd name="T101" fmla="*/ 110 h 119"/>
                  <a:gd name="T102" fmla="*/ 65 w 106"/>
                  <a:gd name="T103" fmla="*/ 110 h 119"/>
                  <a:gd name="T104" fmla="*/ 61 w 106"/>
                  <a:gd name="T105" fmla="*/ 116 h 119"/>
                  <a:gd name="T106" fmla="*/ 58 w 106"/>
                  <a:gd name="T10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6" h="119">
                    <a:moveTo>
                      <a:pt x="58" y="119"/>
                    </a:moveTo>
                    <a:cubicBezTo>
                      <a:pt x="55" y="117"/>
                      <a:pt x="49" y="117"/>
                      <a:pt x="54" y="111"/>
                    </a:cubicBezTo>
                    <a:cubicBezTo>
                      <a:pt x="53" y="105"/>
                      <a:pt x="52" y="99"/>
                      <a:pt x="50" y="94"/>
                    </a:cubicBezTo>
                    <a:cubicBezTo>
                      <a:pt x="49" y="90"/>
                      <a:pt x="47" y="88"/>
                      <a:pt x="44" y="86"/>
                    </a:cubicBezTo>
                    <a:cubicBezTo>
                      <a:pt x="43" y="84"/>
                      <a:pt x="43" y="81"/>
                      <a:pt x="41" y="80"/>
                    </a:cubicBezTo>
                    <a:cubicBezTo>
                      <a:pt x="39" y="80"/>
                      <a:pt x="38" y="79"/>
                      <a:pt x="38" y="77"/>
                    </a:cubicBezTo>
                    <a:cubicBezTo>
                      <a:pt x="38" y="76"/>
                      <a:pt x="38" y="75"/>
                      <a:pt x="38" y="74"/>
                    </a:cubicBezTo>
                    <a:cubicBezTo>
                      <a:pt x="39" y="72"/>
                      <a:pt x="39" y="70"/>
                      <a:pt x="37" y="68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7" y="67"/>
                      <a:pt x="36" y="66"/>
                      <a:pt x="35" y="65"/>
                    </a:cubicBezTo>
                    <a:cubicBezTo>
                      <a:pt x="35" y="63"/>
                      <a:pt x="34" y="62"/>
                      <a:pt x="34" y="60"/>
                    </a:cubicBezTo>
                    <a:cubicBezTo>
                      <a:pt x="30" y="55"/>
                      <a:pt x="29" y="49"/>
                      <a:pt x="31" y="43"/>
                    </a:cubicBezTo>
                    <a:cubicBezTo>
                      <a:pt x="33" y="35"/>
                      <a:pt x="28" y="30"/>
                      <a:pt x="22" y="27"/>
                    </a:cubicBezTo>
                    <a:cubicBezTo>
                      <a:pt x="15" y="22"/>
                      <a:pt x="7" y="19"/>
                      <a:pt x="1" y="13"/>
                    </a:cubicBezTo>
                    <a:cubicBezTo>
                      <a:pt x="1" y="13"/>
                      <a:pt x="1" y="12"/>
                      <a:pt x="0" y="12"/>
                    </a:cubicBezTo>
                    <a:cubicBezTo>
                      <a:pt x="0" y="10"/>
                      <a:pt x="0" y="9"/>
                      <a:pt x="0" y="7"/>
                    </a:cubicBezTo>
                    <a:cubicBezTo>
                      <a:pt x="2" y="2"/>
                      <a:pt x="8" y="5"/>
                      <a:pt x="11" y="3"/>
                    </a:cubicBezTo>
                    <a:cubicBezTo>
                      <a:pt x="14" y="2"/>
                      <a:pt x="18" y="3"/>
                      <a:pt x="22" y="1"/>
                    </a:cubicBezTo>
                    <a:cubicBezTo>
                      <a:pt x="26" y="0"/>
                      <a:pt x="28" y="1"/>
                      <a:pt x="31" y="3"/>
                    </a:cubicBezTo>
                    <a:cubicBezTo>
                      <a:pt x="33" y="3"/>
                      <a:pt x="34" y="5"/>
                      <a:pt x="35" y="4"/>
                    </a:cubicBezTo>
                    <a:cubicBezTo>
                      <a:pt x="38" y="4"/>
                      <a:pt x="41" y="3"/>
                      <a:pt x="44" y="2"/>
                    </a:cubicBezTo>
                    <a:cubicBezTo>
                      <a:pt x="50" y="1"/>
                      <a:pt x="54" y="2"/>
                      <a:pt x="54" y="8"/>
                    </a:cubicBezTo>
                    <a:cubicBezTo>
                      <a:pt x="55" y="15"/>
                      <a:pt x="57" y="14"/>
                      <a:pt x="61" y="13"/>
                    </a:cubicBezTo>
                    <a:cubicBezTo>
                      <a:pt x="63" y="13"/>
                      <a:pt x="65" y="13"/>
                      <a:pt x="65" y="15"/>
                    </a:cubicBezTo>
                    <a:cubicBezTo>
                      <a:pt x="66" y="16"/>
                      <a:pt x="66" y="18"/>
                      <a:pt x="64" y="18"/>
                    </a:cubicBezTo>
                    <a:cubicBezTo>
                      <a:pt x="59" y="20"/>
                      <a:pt x="59" y="28"/>
                      <a:pt x="53" y="30"/>
                    </a:cubicBezTo>
                    <a:cubicBezTo>
                      <a:pt x="51" y="30"/>
                      <a:pt x="51" y="33"/>
                      <a:pt x="53" y="34"/>
                    </a:cubicBezTo>
                    <a:cubicBezTo>
                      <a:pt x="58" y="38"/>
                      <a:pt x="62" y="42"/>
                      <a:pt x="69" y="39"/>
                    </a:cubicBezTo>
                    <a:cubicBezTo>
                      <a:pt x="71" y="38"/>
                      <a:pt x="74" y="40"/>
                      <a:pt x="74" y="43"/>
                    </a:cubicBezTo>
                    <a:cubicBezTo>
                      <a:pt x="74" y="46"/>
                      <a:pt x="72" y="47"/>
                      <a:pt x="69" y="47"/>
                    </a:cubicBezTo>
                    <a:cubicBezTo>
                      <a:pt x="65" y="48"/>
                      <a:pt x="61" y="47"/>
                      <a:pt x="57" y="43"/>
                    </a:cubicBezTo>
                    <a:cubicBezTo>
                      <a:pt x="54" y="40"/>
                      <a:pt x="52" y="42"/>
                      <a:pt x="50" y="45"/>
                    </a:cubicBezTo>
                    <a:cubicBezTo>
                      <a:pt x="49" y="46"/>
                      <a:pt x="49" y="48"/>
                      <a:pt x="48" y="49"/>
                    </a:cubicBezTo>
                    <a:cubicBezTo>
                      <a:pt x="43" y="55"/>
                      <a:pt x="46" y="61"/>
                      <a:pt x="50" y="66"/>
                    </a:cubicBezTo>
                    <a:cubicBezTo>
                      <a:pt x="51" y="68"/>
                      <a:pt x="53" y="69"/>
                      <a:pt x="53" y="71"/>
                    </a:cubicBezTo>
                    <a:cubicBezTo>
                      <a:pt x="52" y="76"/>
                      <a:pt x="56" y="78"/>
                      <a:pt x="60" y="79"/>
                    </a:cubicBezTo>
                    <a:cubicBezTo>
                      <a:pt x="63" y="80"/>
                      <a:pt x="68" y="80"/>
                      <a:pt x="70" y="77"/>
                    </a:cubicBezTo>
                    <a:cubicBezTo>
                      <a:pt x="74" y="72"/>
                      <a:pt x="77" y="73"/>
                      <a:pt x="82" y="73"/>
                    </a:cubicBezTo>
                    <a:cubicBezTo>
                      <a:pt x="89" y="73"/>
                      <a:pt x="95" y="69"/>
                      <a:pt x="101" y="67"/>
                    </a:cubicBezTo>
                    <a:cubicBezTo>
                      <a:pt x="105" y="65"/>
                      <a:pt x="106" y="68"/>
                      <a:pt x="106" y="70"/>
                    </a:cubicBezTo>
                    <a:cubicBezTo>
                      <a:pt x="106" y="71"/>
                      <a:pt x="105" y="72"/>
                      <a:pt x="104" y="72"/>
                    </a:cubicBezTo>
                    <a:cubicBezTo>
                      <a:pt x="103" y="72"/>
                      <a:pt x="101" y="73"/>
                      <a:pt x="100" y="74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99" y="75"/>
                      <a:pt x="98" y="76"/>
                      <a:pt x="97" y="77"/>
                    </a:cubicBezTo>
                    <a:cubicBezTo>
                      <a:pt x="97" y="77"/>
                      <a:pt x="96" y="78"/>
                      <a:pt x="95" y="78"/>
                    </a:cubicBezTo>
                    <a:cubicBezTo>
                      <a:pt x="94" y="78"/>
                      <a:pt x="93" y="79"/>
                      <a:pt x="91" y="80"/>
                    </a:cubicBezTo>
                    <a:cubicBezTo>
                      <a:pt x="91" y="80"/>
                      <a:pt x="90" y="81"/>
                      <a:pt x="90" y="81"/>
                    </a:cubicBezTo>
                    <a:cubicBezTo>
                      <a:pt x="87" y="81"/>
                      <a:pt x="86" y="82"/>
                      <a:pt x="86" y="84"/>
                    </a:cubicBezTo>
                    <a:cubicBezTo>
                      <a:pt x="86" y="85"/>
                      <a:pt x="85" y="85"/>
                      <a:pt x="85" y="85"/>
                    </a:cubicBezTo>
                    <a:cubicBezTo>
                      <a:pt x="79" y="92"/>
                      <a:pt x="72" y="96"/>
                      <a:pt x="66" y="102"/>
                    </a:cubicBezTo>
                    <a:cubicBezTo>
                      <a:pt x="61" y="104"/>
                      <a:pt x="67" y="108"/>
                      <a:pt x="65" y="110"/>
                    </a:cubicBezTo>
                    <a:cubicBezTo>
                      <a:pt x="65" y="110"/>
                      <a:pt x="65" y="110"/>
                      <a:pt x="65" y="110"/>
                    </a:cubicBezTo>
                    <a:cubicBezTo>
                      <a:pt x="63" y="111"/>
                      <a:pt x="63" y="114"/>
                      <a:pt x="61" y="116"/>
                    </a:cubicBezTo>
                    <a:cubicBezTo>
                      <a:pt x="60" y="117"/>
                      <a:pt x="59" y="118"/>
                      <a:pt x="58" y="119"/>
                    </a:cubicBezTo>
                    <a:close/>
                  </a:path>
                </a:pathLst>
              </a:custGeom>
              <a:solidFill>
                <a:srgbClr val="2443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8" name="Freeform 279"/>
              <p:cNvSpPr/>
              <p:nvPr/>
            </p:nvSpPr>
            <p:spPr bwMode="auto">
              <a:xfrm>
                <a:off x="6872" y="2541"/>
                <a:ext cx="21" cy="36"/>
              </a:xfrm>
              <a:custGeom>
                <a:avLst/>
                <a:gdLst>
                  <a:gd name="T0" fmla="*/ 1 w 9"/>
                  <a:gd name="T1" fmla="*/ 15 h 15"/>
                  <a:gd name="T2" fmla="*/ 4 w 9"/>
                  <a:gd name="T3" fmla="*/ 0 h 15"/>
                  <a:gd name="T4" fmla="*/ 1 w 9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1" y="15"/>
                    </a:moveTo>
                    <a:cubicBezTo>
                      <a:pt x="0" y="10"/>
                      <a:pt x="4" y="5"/>
                      <a:pt x="4" y="0"/>
                    </a:cubicBezTo>
                    <a:cubicBezTo>
                      <a:pt x="9" y="8"/>
                      <a:pt x="8" y="9"/>
                      <a:pt x="1" y="15"/>
                    </a:cubicBezTo>
                    <a:close/>
                  </a:path>
                </a:pathLst>
              </a:custGeom>
              <a:solidFill>
                <a:srgbClr val="5278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9" name="Freeform 280"/>
              <p:cNvSpPr/>
              <p:nvPr/>
            </p:nvSpPr>
            <p:spPr bwMode="auto">
              <a:xfrm>
                <a:off x="6903" y="2513"/>
                <a:ext cx="16" cy="7"/>
              </a:xfrm>
              <a:custGeom>
                <a:avLst/>
                <a:gdLst>
                  <a:gd name="T0" fmla="*/ 0 w 7"/>
                  <a:gd name="T1" fmla="*/ 3 h 3"/>
                  <a:gd name="T2" fmla="*/ 0 w 7"/>
                  <a:gd name="T3" fmla="*/ 1 h 3"/>
                  <a:gd name="T4" fmla="*/ 4 w 7"/>
                  <a:gd name="T5" fmla="*/ 1 h 3"/>
                  <a:gd name="T6" fmla="*/ 7 w 7"/>
                  <a:gd name="T7" fmla="*/ 2 h 3"/>
                  <a:gd name="T8" fmla="*/ 4 w 7"/>
                  <a:gd name="T9" fmla="*/ 3 h 3"/>
                  <a:gd name="T10" fmla="*/ 0 w 7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5" y="1"/>
                      <a:pt x="6" y="1"/>
                      <a:pt x="7" y="2"/>
                    </a:cubicBezTo>
                    <a:cubicBezTo>
                      <a:pt x="6" y="2"/>
                      <a:pt x="5" y="3"/>
                      <a:pt x="4" y="3"/>
                    </a:cubicBezTo>
                    <a:cubicBezTo>
                      <a:pt x="3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5278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0" name="Freeform 281"/>
              <p:cNvSpPr/>
              <p:nvPr/>
            </p:nvSpPr>
            <p:spPr bwMode="auto">
              <a:xfrm>
                <a:off x="6675" y="2449"/>
                <a:ext cx="7" cy="14"/>
              </a:xfrm>
              <a:custGeom>
                <a:avLst/>
                <a:gdLst>
                  <a:gd name="T0" fmla="*/ 3 w 3"/>
                  <a:gd name="T1" fmla="*/ 0 h 6"/>
                  <a:gd name="T2" fmla="*/ 3 w 3"/>
                  <a:gd name="T3" fmla="*/ 6 h 6"/>
                  <a:gd name="T4" fmla="*/ 3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cubicBezTo>
                      <a:pt x="3" y="2"/>
                      <a:pt x="3" y="4"/>
                      <a:pt x="3" y="6"/>
                    </a:cubicBezTo>
                    <a:cubicBezTo>
                      <a:pt x="0" y="4"/>
                      <a:pt x="0" y="2"/>
                      <a:pt x="3" y="0"/>
                    </a:cubicBezTo>
                    <a:close/>
                  </a:path>
                </a:pathLst>
              </a:custGeom>
              <a:solidFill>
                <a:srgbClr val="5278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1" name="Freeform 282"/>
              <p:cNvSpPr/>
              <p:nvPr/>
            </p:nvSpPr>
            <p:spPr bwMode="auto">
              <a:xfrm>
                <a:off x="7021" y="2351"/>
                <a:ext cx="10" cy="5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2 h 2"/>
                  <a:gd name="T4" fmla="*/ 0 w 4"/>
                  <a:gd name="T5" fmla="*/ 1 h 2"/>
                  <a:gd name="T6" fmla="*/ 1 w 4"/>
                  <a:gd name="T7" fmla="*/ 0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5278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2" name="Freeform 283"/>
              <p:cNvSpPr/>
              <p:nvPr/>
            </p:nvSpPr>
            <p:spPr bwMode="auto">
              <a:xfrm>
                <a:off x="6936" y="2422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1 w 2"/>
                  <a:gd name="T5" fmla="*/ 0 h 2"/>
                  <a:gd name="T6" fmla="*/ 2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5278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3" name="Freeform 284"/>
              <p:cNvSpPr/>
              <p:nvPr/>
            </p:nvSpPr>
            <p:spPr bwMode="auto">
              <a:xfrm>
                <a:off x="6682" y="2444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78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4" name="Freeform 285"/>
              <p:cNvSpPr/>
              <p:nvPr/>
            </p:nvSpPr>
            <p:spPr bwMode="auto">
              <a:xfrm>
                <a:off x="6659" y="2437"/>
                <a:ext cx="11" cy="4"/>
              </a:xfrm>
              <a:custGeom>
                <a:avLst/>
                <a:gdLst>
                  <a:gd name="T0" fmla="*/ 1 w 5"/>
                  <a:gd name="T1" fmla="*/ 0 h 2"/>
                  <a:gd name="T2" fmla="*/ 5 w 5"/>
                  <a:gd name="T3" fmla="*/ 2 h 2"/>
                  <a:gd name="T4" fmla="*/ 1 w 5"/>
                  <a:gd name="T5" fmla="*/ 2 h 2"/>
                  <a:gd name="T6" fmla="*/ 2 w 5"/>
                  <a:gd name="T7" fmla="*/ 2 h 2"/>
                  <a:gd name="T8" fmla="*/ 1 w 5"/>
                  <a:gd name="T9" fmla="*/ 1 h 2"/>
                  <a:gd name="T10" fmla="*/ 1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1" y="0"/>
                    </a:moveTo>
                    <a:cubicBezTo>
                      <a:pt x="3" y="0"/>
                      <a:pt x="4" y="1"/>
                      <a:pt x="5" y="2"/>
                    </a:cubicBezTo>
                    <a:cubicBezTo>
                      <a:pt x="4" y="2"/>
                      <a:pt x="2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78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5" name="Freeform 286"/>
              <p:cNvSpPr/>
              <p:nvPr/>
            </p:nvSpPr>
            <p:spPr bwMode="auto">
              <a:xfrm>
                <a:off x="6682" y="2463"/>
                <a:ext cx="10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3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2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5278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6" name="Freeform 287"/>
              <p:cNvSpPr/>
              <p:nvPr/>
            </p:nvSpPr>
            <p:spPr bwMode="auto">
              <a:xfrm>
                <a:off x="6746" y="2078"/>
                <a:ext cx="36" cy="29"/>
              </a:xfrm>
              <a:custGeom>
                <a:avLst/>
                <a:gdLst>
                  <a:gd name="T0" fmla="*/ 0 w 15"/>
                  <a:gd name="T1" fmla="*/ 7 h 12"/>
                  <a:gd name="T2" fmla="*/ 15 w 15"/>
                  <a:gd name="T3" fmla="*/ 4 h 12"/>
                  <a:gd name="T4" fmla="*/ 13 w 15"/>
                  <a:gd name="T5" fmla="*/ 7 h 12"/>
                  <a:gd name="T6" fmla="*/ 8 w 15"/>
                  <a:gd name="T7" fmla="*/ 9 h 12"/>
                  <a:gd name="T8" fmla="*/ 0 w 15"/>
                  <a:gd name="T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0" y="7"/>
                    </a:moveTo>
                    <a:cubicBezTo>
                      <a:pt x="4" y="1"/>
                      <a:pt x="9" y="0"/>
                      <a:pt x="15" y="4"/>
                    </a:cubicBezTo>
                    <a:cubicBezTo>
                      <a:pt x="15" y="5"/>
                      <a:pt x="14" y="6"/>
                      <a:pt x="13" y="7"/>
                    </a:cubicBezTo>
                    <a:cubicBezTo>
                      <a:pt x="12" y="9"/>
                      <a:pt x="11" y="12"/>
                      <a:pt x="8" y="9"/>
                    </a:cubicBezTo>
                    <a:cubicBezTo>
                      <a:pt x="6" y="6"/>
                      <a:pt x="3" y="7"/>
                      <a:pt x="0" y="7"/>
                    </a:cubicBezTo>
                    <a:close/>
                  </a:path>
                </a:pathLst>
              </a:custGeom>
              <a:solidFill>
                <a:srgbClr val="335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7" name="Freeform 288"/>
              <p:cNvSpPr/>
              <p:nvPr/>
            </p:nvSpPr>
            <p:spPr bwMode="auto">
              <a:xfrm>
                <a:off x="6751" y="2233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2"/>
                    </a:cubicBezTo>
                    <a:close/>
                  </a:path>
                </a:pathLst>
              </a:custGeom>
              <a:solidFill>
                <a:srgbClr val="5278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8" name="Freeform 289"/>
              <p:cNvSpPr/>
              <p:nvPr/>
            </p:nvSpPr>
            <p:spPr bwMode="auto">
              <a:xfrm>
                <a:off x="6782" y="2081"/>
                <a:ext cx="9" cy="7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0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1" y="1"/>
                      <a:pt x="2" y="0"/>
                      <a:pt x="4" y="0"/>
                    </a:cubicBezTo>
                    <a:cubicBezTo>
                      <a:pt x="3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335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9" name="Freeform 290"/>
              <p:cNvSpPr/>
              <p:nvPr/>
            </p:nvSpPr>
            <p:spPr bwMode="auto">
              <a:xfrm>
                <a:off x="6756" y="2840"/>
                <a:ext cx="26" cy="35"/>
              </a:xfrm>
              <a:custGeom>
                <a:avLst/>
                <a:gdLst>
                  <a:gd name="T0" fmla="*/ 8 w 11"/>
                  <a:gd name="T1" fmla="*/ 15 h 15"/>
                  <a:gd name="T2" fmla="*/ 4 w 11"/>
                  <a:gd name="T3" fmla="*/ 11 h 15"/>
                  <a:gd name="T4" fmla="*/ 4 w 11"/>
                  <a:gd name="T5" fmla="*/ 2 h 15"/>
                  <a:gd name="T6" fmla="*/ 8 w 11"/>
                  <a:gd name="T7" fmla="*/ 0 h 15"/>
                  <a:gd name="T8" fmla="*/ 8 w 11"/>
                  <a:gd name="T9" fmla="*/ 5 h 15"/>
                  <a:gd name="T10" fmla="*/ 11 w 11"/>
                  <a:gd name="T11" fmla="*/ 9 h 15"/>
                  <a:gd name="T12" fmla="*/ 8 w 11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5">
                    <a:moveTo>
                      <a:pt x="8" y="15"/>
                    </a:moveTo>
                    <a:cubicBezTo>
                      <a:pt x="6" y="14"/>
                      <a:pt x="5" y="13"/>
                      <a:pt x="4" y="11"/>
                    </a:cubicBezTo>
                    <a:cubicBezTo>
                      <a:pt x="0" y="8"/>
                      <a:pt x="0" y="5"/>
                      <a:pt x="4" y="2"/>
                    </a:cubicBezTo>
                    <a:cubicBezTo>
                      <a:pt x="5" y="1"/>
                      <a:pt x="7" y="0"/>
                      <a:pt x="8" y="0"/>
                    </a:cubicBezTo>
                    <a:cubicBezTo>
                      <a:pt x="11" y="1"/>
                      <a:pt x="9" y="3"/>
                      <a:pt x="8" y="5"/>
                    </a:cubicBezTo>
                    <a:cubicBezTo>
                      <a:pt x="6" y="9"/>
                      <a:pt x="9" y="9"/>
                      <a:pt x="11" y="9"/>
                    </a:cubicBezTo>
                    <a:cubicBezTo>
                      <a:pt x="10" y="11"/>
                      <a:pt x="9" y="13"/>
                      <a:pt x="8" y="15"/>
                    </a:cubicBezTo>
                    <a:close/>
                  </a:path>
                </a:pathLst>
              </a:custGeom>
              <a:solidFill>
                <a:srgbClr val="D2D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0" name="Freeform 291"/>
              <p:cNvSpPr/>
              <p:nvPr/>
            </p:nvSpPr>
            <p:spPr bwMode="auto">
              <a:xfrm>
                <a:off x="6654" y="2954"/>
                <a:ext cx="9" cy="7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0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1" y="1"/>
                      <a:pt x="2" y="0"/>
                      <a:pt x="4" y="0"/>
                    </a:cubicBezTo>
                    <a:cubicBezTo>
                      <a:pt x="3" y="1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D6D6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1" name="Freeform 292"/>
              <p:cNvSpPr/>
              <p:nvPr/>
            </p:nvSpPr>
            <p:spPr bwMode="auto">
              <a:xfrm>
                <a:off x="6663" y="2947"/>
                <a:ext cx="7" cy="7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0" y="1"/>
                      <a:pt x="1" y="0"/>
                      <a:pt x="3" y="0"/>
                    </a:cubicBezTo>
                    <a:cubicBezTo>
                      <a:pt x="2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D6D6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2" name="Freeform 293"/>
              <p:cNvSpPr/>
              <p:nvPr/>
            </p:nvSpPr>
            <p:spPr bwMode="auto">
              <a:xfrm>
                <a:off x="6640" y="2875"/>
                <a:ext cx="7" cy="5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0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2"/>
                      <a:pt x="2" y="1"/>
                      <a:pt x="3" y="0"/>
                    </a:cubicBezTo>
                    <a:cubicBezTo>
                      <a:pt x="3" y="1"/>
                      <a:pt x="2" y="2"/>
                      <a:pt x="0" y="2"/>
                    </a:cubicBezTo>
                    <a:close/>
                  </a:path>
                </a:pathLst>
              </a:custGeom>
              <a:solidFill>
                <a:srgbClr val="61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3" name="Freeform 294"/>
              <p:cNvSpPr/>
              <p:nvPr/>
            </p:nvSpPr>
            <p:spPr bwMode="auto">
              <a:xfrm>
                <a:off x="6486" y="2484"/>
                <a:ext cx="182" cy="187"/>
              </a:xfrm>
              <a:custGeom>
                <a:avLst/>
                <a:gdLst>
                  <a:gd name="T0" fmla="*/ 63 w 77"/>
                  <a:gd name="T1" fmla="*/ 30 h 79"/>
                  <a:gd name="T2" fmla="*/ 72 w 77"/>
                  <a:gd name="T3" fmla="*/ 35 h 79"/>
                  <a:gd name="T4" fmla="*/ 75 w 77"/>
                  <a:gd name="T5" fmla="*/ 47 h 79"/>
                  <a:gd name="T6" fmla="*/ 74 w 77"/>
                  <a:gd name="T7" fmla="*/ 57 h 79"/>
                  <a:gd name="T8" fmla="*/ 74 w 77"/>
                  <a:gd name="T9" fmla="*/ 67 h 79"/>
                  <a:gd name="T10" fmla="*/ 68 w 77"/>
                  <a:gd name="T11" fmla="*/ 70 h 79"/>
                  <a:gd name="T12" fmla="*/ 61 w 77"/>
                  <a:gd name="T13" fmla="*/ 75 h 79"/>
                  <a:gd name="T14" fmla="*/ 51 w 77"/>
                  <a:gd name="T15" fmla="*/ 66 h 79"/>
                  <a:gd name="T16" fmla="*/ 49 w 77"/>
                  <a:gd name="T17" fmla="*/ 62 h 79"/>
                  <a:gd name="T18" fmla="*/ 41 w 77"/>
                  <a:gd name="T19" fmla="*/ 51 h 79"/>
                  <a:gd name="T20" fmla="*/ 38 w 77"/>
                  <a:gd name="T21" fmla="*/ 56 h 79"/>
                  <a:gd name="T22" fmla="*/ 31 w 77"/>
                  <a:gd name="T23" fmla="*/ 60 h 79"/>
                  <a:gd name="T24" fmla="*/ 17 w 77"/>
                  <a:gd name="T25" fmla="*/ 67 h 79"/>
                  <a:gd name="T26" fmla="*/ 14 w 77"/>
                  <a:gd name="T27" fmla="*/ 73 h 79"/>
                  <a:gd name="T28" fmla="*/ 12 w 77"/>
                  <a:gd name="T29" fmla="*/ 79 h 79"/>
                  <a:gd name="T30" fmla="*/ 6 w 77"/>
                  <a:gd name="T31" fmla="*/ 75 h 79"/>
                  <a:gd name="T32" fmla="*/ 6 w 77"/>
                  <a:gd name="T33" fmla="*/ 72 h 79"/>
                  <a:gd name="T34" fmla="*/ 2 w 77"/>
                  <a:gd name="T35" fmla="*/ 63 h 79"/>
                  <a:gd name="T36" fmla="*/ 0 w 77"/>
                  <a:gd name="T37" fmla="*/ 60 h 79"/>
                  <a:gd name="T38" fmla="*/ 15 w 77"/>
                  <a:gd name="T39" fmla="*/ 59 h 79"/>
                  <a:gd name="T40" fmla="*/ 25 w 77"/>
                  <a:gd name="T41" fmla="*/ 49 h 79"/>
                  <a:gd name="T42" fmla="*/ 30 w 77"/>
                  <a:gd name="T43" fmla="*/ 26 h 79"/>
                  <a:gd name="T44" fmla="*/ 27 w 77"/>
                  <a:gd name="T45" fmla="*/ 16 h 79"/>
                  <a:gd name="T46" fmla="*/ 21 w 77"/>
                  <a:gd name="T47" fmla="*/ 11 h 79"/>
                  <a:gd name="T48" fmla="*/ 27 w 77"/>
                  <a:gd name="T49" fmla="*/ 6 h 79"/>
                  <a:gd name="T50" fmla="*/ 30 w 77"/>
                  <a:gd name="T51" fmla="*/ 3 h 79"/>
                  <a:gd name="T52" fmla="*/ 39 w 77"/>
                  <a:gd name="T53" fmla="*/ 3 h 79"/>
                  <a:gd name="T54" fmla="*/ 39 w 77"/>
                  <a:gd name="T55" fmla="*/ 3 h 79"/>
                  <a:gd name="T56" fmla="*/ 51 w 77"/>
                  <a:gd name="T57" fmla="*/ 10 h 79"/>
                  <a:gd name="T58" fmla="*/ 41 w 77"/>
                  <a:gd name="T59" fmla="*/ 16 h 79"/>
                  <a:gd name="T60" fmla="*/ 41 w 77"/>
                  <a:gd name="T61" fmla="*/ 18 h 79"/>
                  <a:gd name="T62" fmla="*/ 42 w 77"/>
                  <a:gd name="T63" fmla="*/ 18 h 79"/>
                  <a:gd name="T64" fmla="*/ 42 w 77"/>
                  <a:gd name="T65" fmla="*/ 18 h 79"/>
                  <a:gd name="T66" fmla="*/ 63 w 77"/>
                  <a:gd name="T67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7" h="79">
                    <a:moveTo>
                      <a:pt x="63" y="30"/>
                    </a:moveTo>
                    <a:cubicBezTo>
                      <a:pt x="66" y="32"/>
                      <a:pt x="69" y="33"/>
                      <a:pt x="72" y="35"/>
                    </a:cubicBezTo>
                    <a:cubicBezTo>
                      <a:pt x="77" y="39"/>
                      <a:pt x="77" y="41"/>
                      <a:pt x="75" y="47"/>
                    </a:cubicBezTo>
                    <a:cubicBezTo>
                      <a:pt x="74" y="51"/>
                      <a:pt x="73" y="54"/>
                      <a:pt x="74" y="57"/>
                    </a:cubicBezTo>
                    <a:cubicBezTo>
                      <a:pt x="75" y="60"/>
                      <a:pt x="74" y="64"/>
                      <a:pt x="74" y="67"/>
                    </a:cubicBezTo>
                    <a:cubicBezTo>
                      <a:pt x="72" y="68"/>
                      <a:pt x="70" y="68"/>
                      <a:pt x="68" y="70"/>
                    </a:cubicBezTo>
                    <a:cubicBezTo>
                      <a:pt x="66" y="72"/>
                      <a:pt x="66" y="76"/>
                      <a:pt x="61" y="75"/>
                    </a:cubicBezTo>
                    <a:cubicBezTo>
                      <a:pt x="56" y="73"/>
                      <a:pt x="51" y="72"/>
                      <a:pt x="51" y="66"/>
                    </a:cubicBezTo>
                    <a:cubicBezTo>
                      <a:pt x="51" y="65"/>
                      <a:pt x="49" y="62"/>
                      <a:pt x="49" y="62"/>
                    </a:cubicBezTo>
                    <a:cubicBezTo>
                      <a:pt x="39" y="63"/>
                      <a:pt x="43" y="55"/>
                      <a:pt x="41" y="51"/>
                    </a:cubicBezTo>
                    <a:cubicBezTo>
                      <a:pt x="40" y="50"/>
                      <a:pt x="39" y="54"/>
                      <a:pt x="38" y="56"/>
                    </a:cubicBezTo>
                    <a:cubicBezTo>
                      <a:pt x="36" y="58"/>
                      <a:pt x="36" y="63"/>
                      <a:pt x="31" y="60"/>
                    </a:cubicBezTo>
                    <a:cubicBezTo>
                      <a:pt x="27" y="63"/>
                      <a:pt x="22" y="66"/>
                      <a:pt x="17" y="67"/>
                    </a:cubicBezTo>
                    <a:cubicBezTo>
                      <a:pt x="13" y="67"/>
                      <a:pt x="12" y="70"/>
                      <a:pt x="14" y="73"/>
                    </a:cubicBezTo>
                    <a:cubicBezTo>
                      <a:pt x="14" y="75"/>
                      <a:pt x="16" y="78"/>
                      <a:pt x="12" y="79"/>
                    </a:cubicBezTo>
                    <a:cubicBezTo>
                      <a:pt x="10" y="79"/>
                      <a:pt x="7" y="78"/>
                      <a:pt x="6" y="75"/>
                    </a:cubicBezTo>
                    <a:cubicBezTo>
                      <a:pt x="6" y="74"/>
                      <a:pt x="6" y="73"/>
                      <a:pt x="6" y="72"/>
                    </a:cubicBezTo>
                    <a:cubicBezTo>
                      <a:pt x="6" y="69"/>
                      <a:pt x="4" y="66"/>
                      <a:pt x="2" y="63"/>
                    </a:cubicBezTo>
                    <a:cubicBezTo>
                      <a:pt x="2" y="62"/>
                      <a:pt x="1" y="61"/>
                      <a:pt x="0" y="60"/>
                    </a:cubicBezTo>
                    <a:cubicBezTo>
                      <a:pt x="5" y="56"/>
                      <a:pt x="10" y="58"/>
                      <a:pt x="15" y="59"/>
                    </a:cubicBezTo>
                    <a:cubicBezTo>
                      <a:pt x="23" y="60"/>
                      <a:pt x="26" y="57"/>
                      <a:pt x="25" y="49"/>
                    </a:cubicBezTo>
                    <a:cubicBezTo>
                      <a:pt x="25" y="41"/>
                      <a:pt x="27" y="33"/>
                      <a:pt x="30" y="26"/>
                    </a:cubicBezTo>
                    <a:cubicBezTo>
                      <a:pt x="33" y="20"/>
                      <a:pt x="33" y="20"/>
                      <a:pt x="27" y="16"/>
                    </a:cubicBezTo>
                    <a:cubicBezTo>
                      <a:pt x="25" y="14"/>
                      <a:pt x="23" y="13"/>
                      <a:pt x="21" y="11"/>
                    </a:cubicBezTo>
                    <a:cubicBezTo>
                      <a:pt x="23" y="10"/>
                      <a:pt x="25" y="8"/>
                      <a:pt x="27" y="6"/>
                    </a:cubicBezTo>
                    <a:cubicBezTo>
                      <a:pt x="28" y="5"/>
                      <a:pt x="29" y="4"/>
                      <a:pt x="30" y="3"/>
                    </a:cubicBezTo>
                    <a:cubicBezTo>
                      <a:pt x="33" y="0"/>
                      <a:pt x="36" y="0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2" y="7"/>
                      <a:pt x="45" y="10"/>
                      <a:pt x="51" y="10"/>
                    </a:cubicBezTo>
                    <a:cubicBezTo>
                      <a:pt x="48" y="13"/>
                      <a:pt x="43" y="11"/>
                      <a:pt x="41" y="16"/>
                    </a:cubicBezTo>
                    <a:cubicBezTo>
                      <a:pt x="41" y="16"/>
                      <a:pt x="41" y="17"/>
                      <a:pt x="41" y="18"/>
                    </a:cubicBezTo>
                    <a:cubicBezTo>
                      <a:pt x="41" y="18"/>
                      <a:pt x="41" y="18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5" y="29"/>
                      <a:pt x="53" y="30"/>
                      <a:pt x="63" y="30"/>
                    </a:cubicBezTo>
                    <a:close/>
                  </a:path>
                </a:pathLst>
              </a:custGeom>
              <a:solidFill>
                <a:srgbClr val="375D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4" name="Freeform 295"/>
              <p:cNvSpPr/>
              <p:nvPr/>
            </p:nvSpPr>
            <p:spPr bwMode="auto">
              <a:xfrm>
                <a:off x="6535" y="2332"/>
                <a:ext cx="95" cy="126"/>
              </a:xfrm>
              <a:custGeom>
                <a:avLst/>
                <a:gdLst>
                  <a:gd name="T0" fmla="*/ 27 w 40"/>
                  <a:gd name="T1" fmla="*/ 0 h 53"/>
                  <a:gd name="T2" fmla="*/ 27 w 40"/>
                  <a:gd name="T3" fmla="*/ 4 h 53"/>
                  <a:gd name="T4" fmla="*/ 33 w 40"/>
                  <a:gd name="T5" fmla="*/ 14 h 53"/>
                  <a:gd name="T6" fmla="*/ 40 w 40"/>
                  <a:gd name="T7" fmla="*/ 18 h 53"/>
                  <a:gd name="T8" fmla="*/ 27 w 40"/>
                  <a:gd name="T9" fmla="*/ 17 h 53"/>
                  <a:gd name="T10" fmla="*/ 23 w 40"/>
                  <a:gd name="T11" fmla="*/ 18 h 53"/>
                  <a:gd name="T12" fmla="*/ 24 w 40"/>
                  <a:gd name="T13" fmla="*/ 21 h 53"/>
                  <a:gd name="T14" fmla="*/ 27 w 40"/>
                  <a:gd name="T15" fmla="*/ 24 h 53"/>
                  <a:gd name="T16" fmla="*/ 26 w 40"/>
                  <a:gd name="T17" fmla="*/ 28 h 53"/>
                  <a:gd name="T18" fmla="*/ 22 w 40"/>
                  <a:gd name="T19" fmla="*/ 35 h 53"/>
                  <a:gd name="T20" fmla="*/ 24 w 40"/>
                  <a:gd name="T21" fmla="*/ 38 h 53"/>
                  <a:gd name="T22" fmla="*/ 19 w 40"/>
                  <a:gd name="T23" fmla="*/ 52 h 53"/>
                  <a:gd name="T24" fmla="*/ 13 w 40"/>
                  <a:gd name="T25" fmla="*/ 49 h 53"/>
                  <a:gd name="T26" fmla="*/ 7 w 40"/>
                  <a:gd name="T27" fmla="*/ 41 h 53"/>
                  <a:gd name="T28" fmla="*/ 1 w 40"/>
                  <a:gd name="T29" fmla="*/ 36 h 53"/>
                  <a:gd name="T30" fmla="*/ 3 w 40"/>
                  <a:gd name="T31" fmla="*/ 24 h 53"/>
                  <a:gd name="T32" fmla="*/ 7 w 40"/>
                  <a:gd name="T33" fmla="*/ 15 h 53"/>
                  <a:gd name="T34" fmla="*/ 7 w 40"/>
                  <a:gd name="T35" fmla="*/ 3 h 53"/>
                  <a:gd name="T36" fmla="*/ 7 w 40"/>
                  <a:gd name="T37" fmla="*/ 1 h 53"/>
                  <a:gd name="T38" fmla="*/ 8 w 40"/>
                  <a:gd name="T39" fmla="*/ 0 h 53"/>
                  <a:gd name="T40" fmla="*/ 26 w 40"/>
                  <a:gd name="T41" fmla="*/ 0 h 53"/>
                  <a:gd name="T42" fmla="*/ 27 w 40"/>
                  <a:gd name="T4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0" h="53">
                    <a:moveTo>
                      <a:pt x="27" y="0"/>
                    </a:moveTo>
                    <a:cubicBezTo>
                      <a:pt x="28" y="1"/>
                      <a:pt x="27" y="3"/>
                      <a:pt x="27" y="4"/>
                    </a:cubicBezTo>
                    <a:cubicBezTo>
                      <a:pt x="26" y="9"/>
                      <a:pt x="27" y="13"/>
                      <a:pt x="33" y="14"/>
                    </a:cubicBezTo>
                    <a:cubicBezTo>
                      <a:pt x="35" y="15"/>
                      <a:pt x="37" y="16"/>
                      <a:pt x="40" y="18"/>
                    </a:cubicBezTo>
                    <a:cubicBezTo>
                      <a:pt x="35" y="21"/>
                      <a:pt x="31" y="16"/>
                      <a:pt x="27" y="17"/>
                    </a:cubicBezTo>
                    <a:cubicBezTo>
                      <a:pt x="25" y="17"/>
                      <a:pt x="24" y="17"/>
                      <a:pt x="23" y="18"/>
                    </a:cubicBezTo>
                    <a:cubicBezTo>
                      <a:pt x="23" y="19"/>
                      <a:pt x="24" y="20"/>
                      <a:pt x="24" y="21"/>
                    </a:cubicBezTo>
                    <a:cubicBezTo>
                      <a:pt x="25" y="22"/>
                      <a:pt x="26" y="23"/>
                      <a:pt x="27" y="24"/>
                    </a:cubicBezTo>
                    <a:cubicBezTo>
                      <a:pt x="28" y="26"/>
                      <a:pt x="28" y="27"/>
                      <a:pt x="26" y="28"/>
                    </a:cubicBezTo>
                    <a:cubicBezTo>
                      <a:pt x="19" y="30"/>
                      <a:pt x="19" y="30"/>
                      <a:pt x="22" y="35"/>
                    </a:cubicBezTo>
                    <a:cubicBezTo>
                      <a:pt x="23" y="36"/>
                      <a:pt x="23" y="37"/>
                      <a:pt x="24" y="38"/>
                    </a:cubicBezTo>
                    <a:cubicBezTo>
                      <a:pt x="29" y="46"/>
                      <a:pt x="28" y="48"/>
                      <a:pt x="19" y="52"/>
                    </a:cubicBezTo>
                    <a:cubicBezTo>
                      <a:pt x="17" y="52"/>
                      <a:pt x="14" y="53"/>
                      <a:pt x="13" y="49"/>
                    </a:cubicBezTo>
                    <a:cubicBezTo>
                      <a:pt x="13" y="45"/>
                      <a:pt x="10" y="43"/>
                      <a:pt x="7" y="41"/>
                    </a:cubicBezTo>
                    <a:cubicBezTo>
                      <a:pt x="5" y="40"/>
                      <a:pt x="1" y="39"/>
                      <a:pt x="1" y="36"/>
                    </a:cubicBezTo>
                    <a:cubicBezTo>
                      <a:pt x="2" y="32"/>
                      <a:pt x="0" y="28"/>
                      <a:pt x="3" y="24"/>
                    </a:cubicBezTo>
                    <a:cubicBezTo>
                      <a:pt x="5" y="22"/>
                      <a:pt x="5" y="17"/>
                      <a:pt x="7" y="15"/>
                    </a:cubicBezTo>
                    <a:cubicBezTo>
                      <a:pt x="10" y="11"/>
                      <a:pt x="10" y="7"/>
                      <a:pt x="7" y="3"/>
                    </a:cubicBezTo>
                    <a:cubicBezTo>
                      <a:pt x="6" y="3"/>
                      <a:pt x="7" y="2"/>
                      <a:pt x="7" y="1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14" y="7"/>
                      <a:pt x="20" y="1"/>
                      <a:pt x="26" y="0"/>
                    </a:cubicBezTo>
                    <a:cubicBezTo>
                      <a:pt x="26" y="0"/>
                      <a:pt x="27" y="0"/>
                      <a:pt x="27" y="0"/>
                    </a:cubicBezTo>
                    <a:close/>
                  </a:path>
                </a:pathLst>
              </a:custGeom>
              <a:solidFill>
                <a:srgbClr val="789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5" name="Freeform 296"/>
              <p:cNvSpPr/>
              <p:nvPr/>
            </p:nvSpPr>
            <p:spPr bwMode="auto">
              <a:xfrm>
                <a:off x="6495" y="2230"/>
                <a:ext cx="66" cy="41"/>
              </a:xfrm>
              <a:custGeom>
                <a:avLst/>
                <a:gdLst>
                  <a:gd name="T0" fmla="*/ 23 w 28"/>
                  <a:gd name="T1" fmla="*/ 0 h 17"/>
                  <a:gd name="T2" fmla="*/ 28 w 28"/>
                  <a:gd name="T3" fmla="*/ 5 h 17"/>
                  <a:gd name="T4" fmla="*/ 27 w 28"/>
                  <a:gd name="T5" fmla="*/ 10 h 17"/>
                  <a:gd name="T6" fmla="*/ 8 w 28"/>
                  <a:gd name="T7" fmla="*/ 17 h 17"/>
                  <a:gd name="T8" fmla="*/ 0 w 28"/>
                  <a:gd name="T9" fmla="*/ 10 h 17"/>
                  <a:gd name="T10" fmla="*/ 0 w 28"/>
                  <a:gd name="T11" fmla="*/ 9 h 17"/>
                  <a:gd name="T12" fmla="*/ 2 w 28"/>
                  <a:gd name="T13" fmla="*/ 8 h 17"/>
                  <a:gd name="T14" fmla="*/ 8 w 28"/>
                  <a:gd name="T15" fmla="*/ 11 h 17"/>
                  <a:gd name="T16" fmla="*/ 21 w 28"/>
                  <a:gd name="T17" fmla="*/ 4 h 17"/>
                  <a:gd name="T18" fmla="*/ 23 w 28"/>
                  <a:gd name="T1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7">
                    <a:moveTo>
                      <a:pt x="23" y="0"/>
                    </a:moveTo>
                    <a:cubicBezTo>
                      <a:pt x="25" y="1"/>
                      <a:pt x="27" y="2"/>
                      <a:pt x="28" y="5"/>
                    </a:cubicBezTo>
                    <a:cubicBezTo>
                      <a:pt x="28" y="7"/>
                      <a:pt x="28" y="9"/>
                      <a:pt x="27" y="10"/>
                    </a:cubicBezTo>
                    <a:cubicBezTo>
                      <a:pt x="21" y="13"/>
                      <a:pt x="15" y="15"/>
                      <a:pt x="8" y="17"/>
                    </a:cubicBezTo>
                    <a:cubicBezTo>
                      <a:pt x="6" y="17"/>
                      <a:pt x="2" y="14"/>
                      <a:pt x="0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8"/>
                      <a:pt x="2" y="8"/>
                      <a:pt x="2" y="8"/>
                    </a:cubicBezTo>
                    <a:cubicBezTo>
                      <a:pt x="4" y="9"/>
                      <a:pt x="6" y="10"/>
                      <a:pt x="8" y="11"/>
                    </a:cubicBezTo>
                    <a:cubicBezTo>
                      <a:pt x="10" y="4"/>
                      <a:pt x="18" y="9"/>
                      <a:pt x="21" y="4"/>
                    </a:cubicBezTo>
                    <a:cubicBezTo>
                      <a:pt x="22" y="3"/>
                      <a:pt x="22" y="1"/>
                      <a:pt x="23" y="0"/>
                    </a:cubicBezTo>
                    <a:close/>
                  </a:path>
                </a:pathLst>
              </a:custGeom>
              <a:solidFill>
                <a:srgbClr val="395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6" name="Freeform 297"/>
              <p:cNvSpPr/>
              <p:nvPr/>
            </p:nvSpPr>
            <p:spPr bwMode="auto">
              <a:xfrm>
                <a:off x="6535" y="2209"/>
                <a:ext cx="15" cy="21"/>
              </a:xfrm>
              <a:custGeom>
                <a:avLst/>
                <a:gdLst>
                  <a:gd name="T0" fmla="*/ 6 w 6"/>
                  <a:gd name="T1" fmla="*/ 9 h 9"/>
                  <a:gd name="T2" fmla="*/ 1 w 6"/>
                  <a:gd name="T3" fmla="*/ 3 h 9"/>
                  <a:gd name="T4" fmla="*/ 6 w 6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6" y="9"/>
                    </a:moveTo>
                    <a:cubicBezTo>
                      <a:pt x="3" y="7"/>
                      <a:pt x="0" y="6"/>
                      <a:pt x="1" y="3"/>
                    </a:cubicBezTo>
                    <a:cubicBezTo>
                      <a:pt x="1" y="0"/>
                      <a:pt x="4" y="3"/>
                      <a:pt x="6" y="9"/>
                    </a:cubicBezTo>
                    <a:close/>
                  </a:path>
                </a:pathLst>
              </a:custGeom>
              <a:solidFill>
                <a:srgbClr val="395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7" name="Freeform 298"/>
              <p:cNvSpPr/>
              <p:nvPr/>
            </p:nvSpPr>
            <p:spPr bwMode="auto">
              <a:xfrm>
                <a:off x="6509" y="2226"/>
                <a:ext cx="10" cy="7"/>
              </a:xfrm>
              <a:custGeom>
                <a:avLst/>
                <a:gdLst>
                  <a:gd name="T0" fmla="*/ 4 w 4"/>
                  <a:gd name="T1" fmla="*/ 1 h 3"/>
                  <a:gd name="T2" fmla="*/ 2 w 4"/>
                  <a:gd name="T3" fmla="*/ 3 h 3"/>
                  <a:gd name="T4" fmla="*/ 1 w 4"/>
                  <a:gd name="T5" fmla="*/ 2 h 3"/>
                  <a:gd name="T6" fmla="*/ 1 w 4"/>
                  <a:gd name="T7" fmla="*/ 0 h 3"/>
                  <a:gd name="T8" fmla="*/ 4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4" y="2"/>
                      <a:pt x="4" y="3"/>
                      <a:pt x="2" y="3"/>
                    </a:cubicBezTo>
                    <a:cubicBezTo>
                      <a:pt x="2" y="3"/>
                      <a:pt x="2" y="2"/>
                      <a:pt x="1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395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8" name="Freeform 299"/>
              <p:cNvSpPr/>
              <p:nvPr/>
            </p:nvSpPr>
            <p:spPr bwMode="auto">
              <a:xfrm>
                <a:off x="6651" y="2437"/>
                <a:ext cx="12" cy="9"/>
              </a:xfrm>
              <a:custGeom>
                <a:avLst/>
                <a:gdLst>
                  <a:gd name="T0" fmla="*/ 4 w 5"/>
                  <a:gd name="T1" fmla="*/ 0 h 4"/>
                  <a:gd name="T2" fmla="*/ 5 w 5"/>
                  <a:gd name="T3" fmla="*/ 2 h 4"/>
                  <a:gd name="T4" fmla="*/ 1 w 5"/>
                  <a:gd name="T5" fmla="*/ 0 h 4"/>
                  <a:gd name="T6" fmla="*/ 4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4" y="0"/>
                    </a:moveTo>
                    <a:cubicBezTo>
                      <a:pt x="4" y="1"/>
                      <a:pt x="4" y="2"/>
                      <a:pt x="5" y="2"/>
                    </a:cubicBezTo>
                    <a:cubicBezTo>
                      <a:pt x="3" y="2"/>
                      <a:pt x="0" y="4"/>
                      <a:pt x="1" y="0"/>
                    </a:cubicBezTo>
                    <a:cubicBezTo>
                      <a:pt x="2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2443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9" name="Freeform 300"/>
              <p:cNvSpPr/>
              <p:nvPr/>
            </p:nvSpPr>
            <p:spPr bwMode="auto">
              <a:xfrm>
                <a:off x="6275" y="2268"/>
                <a:ext cx="14" cy="19"/>
              </a:xfrm>
              <a:custGeom>
                <a:avLst/>
                <a:gdLst>
                  <a:gd name="T0" fmla="*/ 2 w 6"/>
                  <a:gd name="T1" fmla="*/ 8 h 8"/>
                  <a:gd name="T2" fmla="*/ 0 w 6"/>
                  <a:gd name="T3" fmla="*/ 2 h 8"/>
                  <a:gd name="T4" fmla="*/ 1 w 6"/>
                  <a:gd name="T5" fmla="*/ 0 h 8"/>
                  <a:gd name="T6" fmla="*/ 2 w 6"/>
                  <a:gd name="T7" fmla="*/ 1 h 8"/>
                  <a:gd name="T8" fmla="*/ 2 w 6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2" y="8"/>
                    </a:moveTo>
                    <a:cubicBezTo>
                      <a:pt x="1" y="6"/>
                      <a:pt x="0" y="4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4" y="3"/>
                      <a:pt x="6" y="5"/>
                      <a:pt x="2" y="8"/>
                    </a:cubicBezTo>
                    <a:close/>
                  </a:path>
                </a:pathLst>
              </a:custGeom>
              <a:solidFill>
                <a:srgbClr val="7B9C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0" name="Freeform 301"/>
              <p:cNvSpPr/>
              <p:nvPr/>
            </p:nvSpPr>
            <p:spPr bwMode="auto">
              <a:xfrm>
                <a:off x="6322" y="216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B9C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1" name="Freeform 302"/>
              <p:cNvSpPr/>
              <p:nvPr/>
            </p:nvSpPr>
            <p:spPr bwMode="auto">
              <a:xfrm>
                <a:off x="6244" y="2173"/>
                <a:ext cx="7" cy="7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0 w 3"/>
                  <a:gd name="T5" fmla="*/ 0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7B9C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2" name="Freeform 303"/>
              <p:cNvSpPr/>
              <p:nvPr/>
            </p:nvSpPr>
            <p:spPr bwMode="auto">
              <a:xfrm>
                <a:off x="6258" y="2178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7B9C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3" name="Freeform 304"/>
              <p:cNvSpPr/>
              <p:nvPr/>
            </p:nvSpPr>
            <p:spPr bwMode="auto">
              <a:xfrm>
                <a:off x="6251" y="2180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2"/>
                      <a:pt x="1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7B9C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4" name="Freeform 305"/>
              <p:cNvSpPr/>
              <p:nvPr/>
            </p:nvSpPr>
            <p:spPr bwMode="auto">
              <a:xfrm>
                <a:off x="6315" y="217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B9C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5" name="Freeform 306"/>
              <p:cNvSpPr/>
              <p:nvPr/>
            </p:nvSpPr>
            <p:spPr bwMode="auto">
              <a:xfrm>
                <a:off x="6358" y="2159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7B9C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6" name="Freeform 307"/>
              <p:cNvSpPr/>
              <p:nvPr/>
            </p:nvSpPr>
            <p:spPr bwMode="auto">
              <a:xfrm>
                <a:off x="6689" y="2427"/>
                <a:ext cx="10" cy="7"/>
              </a:xfrm>
              <a:custGeom>
                <a:avLst/>
                <a:gdLst>
                  <a:gd name="T0" fmla="*/ 3 w 4"/>
                  <a:gd name="T1" fmla="*/ 3 h 3"/>
                  <a:gd name="T2" fmla="*/ 0 w 4"/>
                  <a:gd name="T3" fmla="*/ 2 h 3"/>
                  <a:gd name="T4" fmla="*/ 3 w 4"/>
                  <a:gd name="T5" fmla="*/ 0 h 3"/>
                  <a:gd name="T6" fmla="*/ 3 w 4"/>
                  <a:gd name="T7" fmla="*/ 0 h 3"/>
                  <a:gd name="T8" fmla="*/ 3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3"/>
                    </a:moveTo>
                    <a:cubicBezTo>
                      <a:pt x="2" y="3"/>
                      <a:pt x="1" y="2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2"/>
                      <a:pt x="3" y="3"/>
                    </a:cubicBezTo>
                    <a:close/>
                  </a:path>
                </a:pathLst>
              </a:custGeom>
              <a:solidFill>
                <a:srgbClr val="5278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7" name="Freeform 308"/>
              <p:cNvSpPr/>
              <p:nvPr/>
            </p:nvSpPr>
            <p:spPr bwMode="auto">
              <a:xfrm>
                <a:off x="6697" y="2425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2" y="1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5278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8" name="Freeform 309"/>
              <p:cNvSpPr/>
              <p:nvPr/>
            </p:nvSpPr>
            <p:spPr bwMode="auto">
              <a:xfrm>
                <a:off x="6531" y="2050"/>
                <a:ext cx="4" cy="2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395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9" name="Freeform 310"/>
              <p:cNvSpPr/>
              <p:nvPr/>
            </p:nvSpPr>
            <p:spPr bwMode="auto">
              <a:xfrm>
                <a:off x="6727" y="2743"/>
                <a:ext cx="19" cy="19"/>
              </a:xfrm>
              <a:custGeom>
                <a:avLst/>
                <a:gdLst>
                  <a:gd name="T0" fmla="*/ 3 w 8"/>
                  <a:gd name="T1" fmla="*/ 8 h 8"/>
                  <a:gd name="T2" fmla="*/ 1 w 8"/>
                  <a:gd name="T3" fmla="*/ 4 h 8"/>
                  <a:gd name="T4" fmla="*/ 4 w 8"/>
                  <a:gd name="T5" fmla="*/ 0 h 8"/>
                  <a:gd name="T6" fmla="*/ 8 w 8"/>
                  <a:gd name="T7" fmla="*/ 5 h 8"/>
                  <a:gd name="T8" fmla="*/ 3 w 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3" y="8"/>
                    </a:moveTo>
                    <a:cubicBezTo>
                      <a:pt x="2" y="7"/>
                      <a:pt x="1" y="6"/>
                      <a:pt x="1" y="4"/>
                    </a:cubicBezTo>
                    <a:cubicBezTo>
                      <a:pt x="0" y="1"/>
                      <a:pt x="1" y="0"/>
                      <a:pt x="4" y="0"/>
                    </a:cubicBezTo>
                    <a:cubicBezTo>
                      <a:pt x="4" y="3"/>
                      <a:pt x="6" y="4"/>
                      <a:pt x="8" y="5"/>
                    </a:cubicBezTo>
                    <a:cubicBezTo>
                      <a:pt x="7" y="8"/>
                      <a:pt x="5" y="8"/>
                      <a:pt x="3" y="8"/>
                    </a:cubicBezTo>
                    <a:close/>
                  </a:path>
                </a:pathLst>
              </a:custGeom>
              <a:solidFill>
                <a:srgbClr val="375D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0" name="Freeform 311"/>
              <p:cNvSpPr/>
              <p:nvPr/>
            </p:nvSpPr>
            <p:spPr bwMode="auto">
              <a:xfrm>
                <a:off x="6796" y="2686"/>
                <a:ext cx="10" cy="4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3" y="1"/>
                      <a:pt x="2" y="2"/>
                      <a:pt x="0" y="2"/>
                    </a:cubicBezTo>
                    <a:close/>
                  </a:path>
                </a:pathLst>
              </a:custGeom>
              <a:solidFill>
                <a:srgbClr val="3A5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1" name="Freeform 312"/>
              <p:cNvSpPr/>
              <p:nvPr/>
            </p:nvSpPr>
            <p:spPr bwMode="auto">
              <a:xfrm>
                <a:off x="6784" y="2693"/>
                <a:ext cx="10" cy="7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0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0" y="1"/>
                      <a:pt x="2" y="0"/>
                      <a:pt x="4" y="0"/>
                    </a:cubicBezTo>
                    <a:cubicBezTo>
                      <a:pt x="3" y="1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3A5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2" name="Freeform 313"/>
              <p:cNvSpPr/>
              <p:nvPr/>
            </p:nvSpPr>
            <p:spPr bwMode="auto">
              <a:xfrm>
                <a:off x="6810" y="2676"/>
                <a:ext cx="7" cy="7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1" y="2"/>
                      <a:pt x="2" y="1"/>
                      <a:pt x="3" y="0"/>
                    </a:cubicBezTo>
                    <a:cubicBezTo>
                      <a:pt x="3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3A5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3" name="Freeform 314"/>
              <p:cNvSpPr/>
              <p:nvPr/>
            </p:nvSpPr>
            <p:spPr bwMode="auto">
              <a:xfrm>
                <a:off x="6817" y="2671"/>
                <a:ext cx="10" cy="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2" y="2"/>
                      <a:pt x="0" y="2"/>
                    </a:cubicBezTo>
                    <a:close/>
                  </a:path>
                </a:pathLst>
              </a:custGeom>
              <a:solidFill>
                <a:srgbClr val="3A5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4" name="Freeform 315"/>
              <p:cNvSpPr/>
              <p:nvPr/>
            </p:nvSpPr>
            <p:spPr bwMode="auto">
              <a:xfrm>
                <a:off x="6725" y="2762"/>
                <a:ext cx="9" cy="14"/>
              </a:xfrm>
              <a:custGeom>
                <a:avLst/>
                <a:gdLst>
                  <a:gd name="T0" fmla="*/ 0 w 4"/>
                  <a:gd name="T1" fmla="*/ 6 h 6"/>
                  <a:gd name="T2" fmla="*/ 4 w 4"/>
                  <a:gd name="T3" fmla="*/ 0 h 6"/>
                  <a:gd name="T4" fmla="*/ 0 w 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cubicBezTo>
                      <a:pt x="1" y="3"/>
                      <a:pt x="1" y="1"/>
                      <a:pt x="4" y="0"/>
                    </a:cubicBezTo>
                    <a:cubicBezTo>
                      <a:pt x="3" y="3"/>
                      <a:pt x="3" y="5"/>
                      <a:pt x="0" y="6"/>
                    </a:cubicBezTo>
                    <a:close/>
                  </a:path>
                </a:pathLst>
              </a:custGeom>
              <a:solidFill>
                <a:srgbClr val="375D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5" name="Freeform 316"/>
              <p:cNvSpPr/>
              <p:nvPr/>
            </p:nvSpPr>
            <p:spPr bwMode="auto">
              <a:xfrm>
                <a:off x="6625" y="2669"/>
                <a:ext cx="31" cy="38"/>
              </a:xfrm>
              <a:custGeom>
                <a:avLst/>
                <a:gdLst>
                  <a:gd name="T0" fmla="*/ 13 w 13"/>
                  <a:gd name="T1" fmla="*/ 6 h 16"/>
                  <a:gd name="T2" fmla="*/ 11 w 13"/>
                  <a:gd name="T3" fmla="*/ 7 h 16"/>
                  <a:gd name="T4" fmla="*/ 3 w 13"/>
                  <a:gd name="T5" fmla="*/ 12 h 16"/>
                  <a:gd name="T6" fmla="*/ 7 w 13"/>
                  <a:gd name="T7" fmla="*/ 3 h 16"/>
                  <a:gd name="T8" fmla="*/ 12 w 13"/>
                  <a:gd name="T9" fmla="*/ 6 h 16"/>
                  <a:gd name="T10" fmla="*/ 13 w 13"/>
                  <a:gd name="T11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6">
                    <a:moveTo>
                      <a:pt x="13" y="6"/>
                    </a:moveTo>
                    <a:cubicBezTo>
                      <a:pt x="12" y="6"/>
                      <a:pt x="12" y="7"/>
                      <a:pt x="11" y="7"/>
                    </a:cubicBezTo>
                    <a:cubicBezTo>
                      <a:pt x="8" y="9"/>
                      <a:pt x="8" y="16"/>
                      <a:pt x="3" y="12"/>
                    </a:cubicBezTo>
                    <a:cubicBezTo>
                      <a:pt x="0" y="9"/>
                      <a:pt x="6" y="6"/>
                      <a:pt x="7" y="3"/>
                    </a:cubicBezTo>
                    <a:cubicBezTo>
                      <a:pt x="9" y="0"/>
                      <a:pt x="11" y="2"/>
                      <a:pt x="12" y="6"/>
                    </a:cubicBez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375D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6" name="Freeform 317"/>
              <p:cNvSpPr/>
              <p:nvPr/>
            </p:nvSpPr>
            <p:spPr bwMode="auto">
              <a:xfrm>
                <a:off x="6654" y="2683"/>
                <a:ext cx="24" cy="24"/>
              </a:xfrm>
              <a:custGeom>
                <a:avLst/>
                <a:gdLst>
                  <a:gd name="T0" fmla="*/ 7 w 10"/>
                  <a:gd name="T1" fmla="*/ 0 h 10"/>
                  <a:gd name="T2" fmla="*/ 10 w 10"/>
                  <a:gd name="T3" fmla="*/ 3 h 10"/>
                  <a:gd name="T4" fmla="*/ 9 w 10"/>
                  <a:gd name="T5" fmla="*/ 6 h 10"/>
                  <a:gd name="T6" fmla="*/ 5 w 10"/>
                  <a:gd name="T7" fmla="*/ 7 h 10"/>
                  <a:gd name="T8" fmla="*/ 1 w 10"/>
                  <a:gd name="T9" fmla="*/ 0 h 10"/>
                  <a:gd name="T10" fmla="*/ 0 w 10"/>
                  <a:gd name="T11" fmla="*/ 0 h 10"/>
                  <a:gd name="T12" fmla="*/ 7 w 10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7" y="0"/>
                    </a:moveTo>
                    <a:cubicBezTo>
                      <a:pt x="8" y="1"/>
                      <a:pt x="9" y="2"/>
                      <a:pt x="10" y="3"/>
                    </a:cubicBezTo>
                    <a:cubicBezTo>
                      <a:pt x="9" y="4"/>
                      <a:pt x="9" y="5"/>
                      <a:pt x="9" y="6"/>
                    </a:cubicBezTo>
                    <a:cubicBezTo>
                      <a:pt x="8" y="8"/>
                      <a:pt x="6" y="10"/>
                      <a:pt x="5" y="7"/>
                    </a:cubicBezTo>
                    <a:cubicBezTo>
                      <a:pt x="5" y="3"/>
                      <a:pt x="2" y="3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375D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7" name="Freeform 318"/>
              <p:cNvSpPr/>
              <p:nvPr/>
            </p:nvSpPr>
            <p:spPr bwMode="auto">
              <a:xfrm>
                <a:off x="6604" y="277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75D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8" name="Freeform 319"/>
              <p:cNvSpPr/>
              <p:nvPr/>
            </p:nvSpPr>
            <p:spPr bwMode="auto">
              <a:xfrm>
                <a:off x="6587" y="2721"/>
                <a:ext cx="8" cy="3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1 h 1"/>
                  <a:gd name="T4" fmla="*/ 0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375D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9" name="Freeform 320"/>
              <p:cNvSpPr/>
              <p:nvPr/>
            </p:nvSpPr>
            <p:spPr bwMode="auto">
              <a:xfrm>
                <a:off x="6668" y="2662"/>
                <a:ext cx="10" cy="14"/>
              </a:xfrm>
              <a:custGeom>
                <a:avLst/>
                <a:gdLst>
                  <a:gd name="T0" fmla="*/ 0 w 4"/>
                  <a:gd name="T1" fmla="*/ 0 h 6"/>
                  <a:gd name="T2" fmla="*/ 1 w 4"/>
                  <a:gd name="T3" fmla="*/ 6 h 6"/>
                  <a:gd name="T4" fmla="*/ 0 w 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4" y="2"/>
                      <a:pt x="4" y="4"/>
                      <a:pt x="1" y="6"/>
                    </a:cubicBezTo>
                    <a:cubicBezTo>
                      <a:pt x="1" y="4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375D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0" name="Freeform 321"/>
              <p:cNvSpPr/>
              <p:nvPr/>
            </p:nvSpPr>
            <p:spPr bwMode="auto">
              <a:xfrm>
                <a:off x="6663" y="2655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2"/>
                      <a:pt x="2" y="3"/>
                    </a:cubicBezTo>
                    <a:cubicBezTo>
                      <a:pt x="1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375D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1" name="Freeform 322"/>
              <p:cNvSpPr/>
              <p:nvPr/>
            </p:nvSpPr>
            <p:spPr bwMode="auto">
              <a:xfrm>
                <a:off x="6486" y="2626"/>
                <a:ext cx="4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2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61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2" name="Freeform 323"/>
              <p:cNvSpPr/>
              <p:nvPr/>
            </p:nvSpPr>
            <p:spPr bwMode="auto">
              <a:xfrm>
                <a:off x="6597" y="2871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61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3" name="Freeform 324"/>
              <p:cNvSpPr/>
              <p:nvPr/>
            </p:nvSpPr>
            <p:spPr bwMode="auto">
              <a:xfrm>
                <a:off x="6450" y="2802"/>
                <a:ext cx="14" cy="9"/>
              </a:xfrm>
              <a:custGeom>
                <a:avLst/>
                <a:gdLst>
                  <a:gd name="T0" fmla="*/ 6 w 6"/>
                  <a:gd name="T1" fmla="*/ 4 h 4"/>
                  <a:gd name="T2" fmla="*/ 0 w 6"/>
                  <a:gd name="T3" fmla="*/ 4 h 4"/>
                  <a:gd name="T4" fmla="*/ 6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cubicBezTo>
                      <a:pt x="4" y="4"/>
                      <a:pt x="2" y="4"/>
                      <a:pt x="0" y="4"/>
                    </a:cubicBezTo>
                    <a:cubicBezTo>
                      <a:pt x="2" y="0"/>
                      <a:pt x="4" y="1"/>
                      <a:pt x="6" y="4"/>
                    </a:cubicBezTo>
                    <a:close/>
                  </a:path>
                </a:pathLst>
              </a:custGeom>
              <a:solidFill>
                <a:srgbClr val="61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4" name="Freeform 325"/>
              <p:cNvSpPr/>
              <p:nvPr/>
            </p:nvSpPr>
            <p:spPr bwMode="auto">
              <a:xfrm>
                <a:off x="6585" y="285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61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5" name="Freeform 326"/>
              <p:cNvSpPr/>
              <p:nvPr/>
            </p:nvSpPr>
            <p:spPr bwMode="auto">
              <a:xfrm>
                <a:off x="6407" y="2510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7FA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" name="Freeform 327"/>
              <p:cNvSpPr/>
              <p:nvPr/>
            </p:nvSpPr>
            <p:spPr bwMode="auto">
              <a:xfrm>
                <a:off x="6815" y="2517"/>
                <a:ext cx="45" cy="41"/>
              </a:xfrm>
              <a:custGeom>
                <a:avLst/>
                <a:gdLst>
                  <a:gd name="T0" fmla="*/ 10 w 19"/>
                  <a:gd name="T1" fmla="*/ 4 h 17"/>
                  <a:gd name="T2" fmla="*/ 19 w 19"/>
                  <a:gd name="T3" fmla="*/ 10 h 17"/>
                  <a:gd name="T4" fmla="*/ 16 w 19"/>
                  <a:gd name="T5" fmla="*/ 16 h 17"/>
                  <a:gd name="T6" fmla="*/ 7 w 19"/>
                  <a:gd name="T7" fmla="*/ 16 h 17"/>
                  <a:gd name="T8" fmla="*/ 0 w 19"/>
                  <a:gd name="T9" fmla="*/ 6 h 17"/>
                  <a:gd name="T10" fmla="*/ 10 w 19"/>
                  <a:gd name="T11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7">
                    <a:moveTo>
                      <a:pt x="10" y="4"/>
                    </a:moveTo>
                    <a:cubicBezTo>
                      <a:pt x="12" y="8"/>
                      <a:pt x="15" y="10"/>
                      <a:pt x="19" y="10"/>
                    </a:cubicBezTo>
                    <a:cubicBezTo>
                      <a:pt x="19" y="13"/>
                      <a:pt x="19" y="15"/>
                      <a:pt x="16" y="16"/>
                    </a:cubicBezTo>
                    <a:cubicBezTo>
                      <a:pt x="13" y="17"/>
                      <a:pt x="10" y="14"/>
                      <a:pt x="7" y="16"/>
                    </a:cubicBezTo>
                    <a:cubicBezTo>
                      <a:pt x="4" y="14"/>
                      <a:pt x="2" y="10"/>
                      <a:pt x="0" y="6"/>
                    </a:cubicBezTo>
                    <a:cubicBezTo>
                      <a:pt x="4" y="4"/>
                      <a:pt x="6" y="0"/>
                      <a:pt x="10" y="4"/>
                    </a:cubicBezTo>
                    <a:close/>
                  </a:path>
                </a:pathLst>
              </a:custGeom>
              <a:solidFill>
                <a:srgbClr val="5278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" name="Freeform 328"/>
              <p:cNvSpPr/>
              <p:nvPr/>
            </p:nvSpPr>
            <p:spPr bwMode="auto">
              <a:xfrm>
                <a:off x="6832" y="2546"/>
                <a:ext cx="21" cy="19"/>
              </a:xfrm>
              <a:custGeom>
                <a:avLst/>
                <a:gdLst>
                  <a:gd name="T0" fmla="*/ 0 w 9"/>
                  <a:gd name="T1" fmla="*/ 4 h 8"/>
                  <a:gd name="T2" fmla="*/ 9 w 9"/>
                  <a:gd name="T3" fmla="*/ 4 h 8"/>
                  <a:gd name="T4" fmla="*/ 0 w 9"/>
                  <a:gd name="T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8">
                    <a:moveTo>
                      <a:pt x="0" y="4"/>
                    </a:moveTo>
                    <a:cubicBezTo>
                      <a:pt x="5" y="0"/>
                      <a:pt x="5" y="0"/>
                      <a:pt x="9" y="4"/>
                    </a:cubicBezTo>
                    <a:cubicBezTo>
                      <a:pt x="6" y="8"/>
                      <a:pt x="3" y="5"/>
                      <a:pt x="0" y="4"/>
                    </a:cubicBezTo>
                    <a:close/>
                  </a:path>
                </a:pathLst>
              </a:custGeom>
              <a:solidFill>
                <a:srgbClr val="3A5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8" name="Freeform 329"/>
              <p:cNvSpPr/>
              <p:nvPr/>
            </p:nvSpPr>
            <p:spPr bwMode="auto">
              <a:xfrm>
                <a:off x="6569" y="2527"/>
                <a:ext cx="66" cy="42"/>
              </a:xfrm>
              <a:custGeom>
                <a:avLst/>
                <a:gdLst>
                  <a:gd name="T0" fmla="*/ 28 w 28"/>
                  <a:gd name="T1" fmla="*/ 12 h 18"/>
                  <a:gd name="T2" fmla="*/ 13 w 28"/>
                  <a:gd name="T3" fmla="*/ 14 h 18"/>
                  <a:gd name="T4" fmla="*/ 5 w 28"/>
                  <a:gd name="T5" fmla="*/ 8 h 18"/>
                  <a:gd name="T6" fmla="*/ 6 w 28"/>
                  <a:gd name="T7" fmla="*/ 1 h 18"/>
                  <a:gd name="T8" fmla="*/ 7 w 28"/>
                  <a:gd name="T9" fmla="*/ 0 h 18"/>
                  <a:gd name="T10" fmla="*/ 28 w 28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8">
                    <a:moveTo>
                      <a:pt x="28" y="12"/>
                    </a:moveTo>
                    <a:cubicBezTo>
                      <a:pt x="23" y="18"/>
                      <a:pt x="18" y="16"/>
                      <a:pt x="13" y="14"/>
                    </a:cubicBezTo>
                    <a:cubicBezTo>
                      <a:pt x="10" y="13"/>
                      <a:pt x="7" y="10"/>
                      <a:pt x="5" y="8"/>
                    </a:cubicBezTo>
                    <a:cubicBezTo>
                      <a:pt x="0" y="5"/>
                      <a:pt x="4" y="3"/>
                      <a:pt x="6" y="1"/>
                    </a:cubicBezTo>
                    <a:cubicBezTo>
                      <a:pt x="6" y="1"/>
                      <a:pt x="6" y="1"/>
                      <a:pt x="7" y="0"/>
                    </a:cubicBezTo>
                    <a:cubicBezTo>
                      <a:pt x="14" y="4"/>
                      <a:pt x="21" y="7"/>
                      <a:pt x="28" y="12"/>
                    </a:cubicBezTo>
                    <a:close/>
                  </a:path>
                </a:pathLst>
              </a:custGeom>
              <a:solidFill>
                <a:srgbClr val="7FA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9" name="Freeform 330"/>
              <p:cNvSpPr/>
              <p:nvPr/>
            </p:nvSpPr>
            <p:spPr bwMode="auto">
              <a:xfrm>
                <a:off x="6580" y="2522"/>
                <a:ext cx="5" cy="5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1 h 2"/>
                  <a:gd name="T4" fmla="*/ 1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7FA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" name="Freeform 331"/>
              <p:cNvSpPr/>
              <p:nvPr/>
            </p:nvSpPr>
            <p:spPr bwMode="auto">
              <a:xfrm>
                <a:off x="6573" y="2491"/>
                <a:ext cx="5" cy="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1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2443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1" name="Group 198"/>
            <p:cNvGrpSpPr>
              <a:grpSpLocks noChangeAspect="1"/>
            </p:cNvGrpSpPr>
            <p:nvPr/>
          </p:nvGrpSpPr>
          <p:grpSpPr bwMode="auto">
            <a:xfrm>
              <a:off x="11205874" y="-818235"/>
              <a:ext cx="2844800" cy="2719070"/>
              <a:chOff x="2720" y="1091"/>
              <a:chExt cx="2240" cy="2141"/>
            </a:xfrm>
            <a:effectLst>
              <a:outerShdw blurRad="368300" dist="190500" dir="10800000" sx="99000" sy="99000" algn="r" rotWithShape="0">
                <a:srgbClr val="3A6043">
                  <a:alpha val="30000"/>
                </a:srgbClr>
              </a:outerShdw>
            </a:effectLst>
          </p:grpSpPr>
          <p:grpSp>
            <p:nvGrpSpPr>
              <p:cNvPr id="63" name="Group 399"/>
              <p:cNvGrpSpPr/>
              <p:nvPr/>
            </p:nvGrpSpPr>
            <p:grpSpPr bwMode="auto">
              <a:xfrm>
                <a:off x="2720" y="1091"/>
                <a:ext cx="2240" cy="2141"/>
                <a:chOff x="2720" y="1091"/>
                <a:chExt cx="2240" cy="2141"/>
              </a:xfrm>
            </p:grpSpPr>
            <p:sp>
              <p:nvSpPr>
                <p:cNvPr id="331" name="Freeform 199"/>
                <p:cNvSpPr/>
                <p:nvPr/>
              </p:nvSpPr>
              <p:spPr bwMode="auto">
                <a:xfrm>
                  <a:off x="3246" y="1285"/>
                  <a:ext cx="607" cy="600"/>
                </a:xfrm>
                <a:custGeom>
                  <a:avLst/>
                  <a:gdLst>
                    <a:gd name="T0" fmla="*/ 4 w 256"/>
                    <a:gd name="T1" fmla="*/ 10 h 253"/>
                    <a:gd name="T2" fmla="*/ 76 w 256"/>
                    <a:gd name="T3" fmla="*/ 13 h 253"/>
                    <a:gd name="T4" fmla="*/ 111 w 256"/>
                    <a:gd name="T5" fmla="*/ 12 h 253"/>
                    <a:gd name="T6" fmla="*/ 121 w 256"/>
                    <a:gd name="T7" fmla="*/ 2 h 253"/>
                    <a:gd name="T8" fmla="*/ 134 w 256"/>
                    <a:gd name="T9" fmla="*/ 24 h 253"/>
                    <a:gd name="T10" fmla="*/ 155 w 256"/>
                    <a:gd name="T11" fmla="*/ 36 h 253"/>
                    <a:gd name="T12" fmla="*/ 155 w 256"/>
                    <a:gd name="T13" fmla="*/ 55 h 253"/>
                    <a:gd name="T14" fmla="*/ 135 w 256"/>
                    <a:gd name="T15" fmla="*/ 48 h 253"/>
                    <a:gd name="T16" fmla="*/ 143 w 256"/>
                    <a:gd name="T17" fmla="*/ 92 h 253"/>
                    <a:gd name="T18" fmla="*/ 112 w 256"/>
                    <a:gd name="T19" fmla="*/ 92 h 253"/>
                    <a:gd name="T20" fmla="*/ 185 w 256"/>
                    <a:gd name="T21" fmla="*/ 95 h 253"/>
                    <a:gd name="T22" fmla="*/ 227 w 256"/>
                    <a:gd name="T23" fmla="*/ 101 h 253"/>
                    <a:gd name="T24" fmla="*/ 231 w 256"/>
                    <a:gd name="T25" fmla="*/ 114 h 253"/>
                    <a:gd name="T26" fmla="*/ 241 w 256"/>
                    <a:gd name="T27" fmla="*/ 106 h 253"/>
                    <a:gd name="T28" fmla="*/ 247 w 256"/>
                    <a:gd name="T29" fmla="*/ 131 h 253"/>
                    <a:gd name="T30" fmla="*/ 234 w 256"/>
                    <a:gd name="T31" fmla="*/ 214 h 253"/>
                    <a:gd name="T32" fmla="*/ 242 w 256"/>
                    <a:gd name="T33" fmla="*/ 221 h 253"/>
                    <a:gd name="T34" fmla="*/ 233 w 256"/>
                    <a:gd name="T35" fmla="*/ 232 h 253"/>
                    <a:gd name="T36" fmla="*/ 227 w 256"/>
                    <a:gd name="T37" fmla="*/ 234 h 253"/>
                    <a:gd name="T38" fmla="*/ 228 w 256"/>
                    <a:gd name="T39" fmla="*/ 247 h 253"/>
                    <a:gd name="T40" fmla="*/ 218 w 256"/>
                    <a:gd name="T41" fmla="*/ 250 h 253"/>
                    <a:gd name="T42" fmla="*/ 202 w 256"/>
                    <a:gd name="T43" fmla="*/ 222 h 253"/>
                    <a:gd name="T44" fmla="*/ 188 w 256"/>
                    <a:gd name="T45" fmla="*/ 242 h 253"/>
                    <a:gd name="T46" fmla="*/ 153 w 256"/>
                    <a:gd name="T47" fmla="*/ 207 h 253"/>
                    <a:gd name="T48" fmla="*/ 186 w 256"/>
                    <a:gd name="T49" fmla="*/ 219 h 253"/>
                    <a:gd name="T50" fmla="*/ 190 w 256"/>
                    <a:gd name="T51" fmla="*/ 151 h 253"/>
                    <a:gd name="T52" fmla="*/ 193 w 256"/>
                    <a:gd name="T53" fmla="*/ 126 h 253"/>
                    <a:gd name="T54" fmla="*/ 147 w 256"/>
                    <a:gd name="T55" fmla="*/ 132 h 253"/>
                    <a:gd name="T56" fmla="*/ 107 w 256"/>
                    <a:gd name="T57" fmla="*/ 105 h 253"/>
                    <a:gd name="T58" fmla="*/ 75 w 256"/>
                    <a:gd name="T59" fmla="*/ 113 h 253"/>
                    <a:gd name="T60" fmla="*/ 81 w 256"/>
                    <a:gd name="T61" fmla="*/ 99 h 253"/>
                    <a:gd name="T62" fmla="*/ 94 w 256"/>
                    <a:gd name="T63" fmla="*/ 144 h 253"/>
                    <a:gd name="T64" fmla="*/ 95 w 256"/>
                    <a:gd name="T65" fmla="*/ 173 h 253"/>
                    <a:gd name="T66" fmla="*/ 78 w 256"/>
                    <a:gd name="T67" fmla="*/ 162 h 253"/>
                    <a:gd name="T68" fmla="*/ 65 w 256"/>
                    <a:gd name="T69" fmla="*/ 166 h 253"/>
                    <a:gd name="T70" fmla="*/ 38 w 256"/>
                    <a:gd name="T71" fmla="*/ 130 h 253"/>
                    <a:gd name="T72" fmla="*/ 72 w 256"/>
                    <a:gd name="T73" fmla="*/ 70 h 253"/>
                    <a:gd name="T74" fmla="*/ 67 w 256"/>
                    <a:gd name="T75" fmla="*/ 57 h 253"/>
                    <a:gd name="T76" fmla="*/ 30 w 256"/>
                    <a:gd name="T77" fmla="*/ 29 h 253"/>
                    <a:gd name="T78" fmla="*/ 2 w 256"/>
                    <a:gd name="T79" fmla="*/ 12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56" h="253">
                      <a:moveTo>
                        <a:pt x="2" y="12"/>
                      </a:moveTo>
                      <a:cubicBezTo>
                        <a:pt x="3" y="11"/>
                        <a:pt x="3" y="11"/>
                        <a:pt x="4" y="10"/>
                      </a:cubicBezTo>
                      <a:cubicBezTo>
                        <a:pt x="17" y="3"/>
                        <a:pt x="30" y="2"/>
                        <a:pt x="44" y="8"/>
                      </a:cubicBezTo>
                      <a:cubicBezTo>
                        <a:pt x="54" y="13"/>
                        <a:pt x="65" y="12"/>
                        <a:pt x="76" y="13"/>
                      </a:cubicBezTo>
                      <a:cubicBezTo>
                        <a:pt x="83" y="13"/>
                        <a:pt x="88" y="8"/>
                        <a:pt x="93" y="8"/>
                      </a:cubicBezTo>
                      <a:cubicBezTo>
                        <a:pt x="99" y="8"/>
                        <a:pt x="105" y="12"/>
                        <a:pt x="111" y="12"/>
                      </a:cubicBezTo>
                      <a:cubicBezTo>
                        <a:pt x="114" y="12"/>
                        <a:pt x="115" y="10"/>
                        <a:pt x="114" y="7"/>
                      </a:cubicBezTo>
                      <a:cubicBezTo>
                        <a:pt x="114" y="1"/>
                        <a:pt x="117" y="0"/>
                        <a:pt x="121" y="2"/>
                      </a:cubicBezTo>
                      <a:cubicBezTo>
                        <a:pt x="125" y="3"/>
                        <a:pt x="128" y="6"/>
                        <a:pt x="130" y="11"/>
                      </a:cubicBezTo>
                      <a:cubicBezTo>
                        <a:pt x="131" y="15"/>
                        <a:pt x="133" y="19"/>
                        <a:pt x="134" y="24"/>
                      </a:cubicBezTo>
                      <a:cubicBezTo>
                        <a:pt x="134" y="29"/>
                        <a:pt x="138" y="31"/>
                        <a:pt x="142" y="33"/>
                      </a:cubicBezTo>
                      <a:cubicBezTo>
                        <a:pt x="146" y="34"/>
                        <a:pt x="151" y="32"/>
                        <a:pt x="155" y="36"/>
                      </a:cubicBezTo>
                      <a:cubicBezTo>
                        <a:pt x="152" y="40"/>
                        <a:pt x="148" y="40"/>
                        <a:pt x="144" y="37"/>
                      </a:cubicBezTo>
                      <a:cubicBezTo>
                        <a:pt x="149" y="43"/>
                        <a:pt x="157" y="46"/>
                        <a:pt x="155" y="55"/>
                      </a:cubicBezTo>
                      <a:cubicBezTo>
                        <a:pt x="152" y="58"/>
                        <a:pt x="149" y="59"/>
                        <a:pt x="145" y="59"/>
                      </a:cubicBezTo>
                      <a:cubicBezTo>
                        <a:pt x="139" y="57"/>
                        <a:pt x="139" y="51"/>
                        <a:pt x="135" y="48"/>
                      </a:cubicBezTo>
                      <a:cubicBezTo>
                        <a:pt x="145" y="62"/>
                        <a:pt x="156" y="76"/>
                        <a:pt x="156" y="94"/>
                      </a:cubicBezTo>
                      <a:cubicBezTo>
                        <a:pt x="151" y="101"/>
                        <a:pt x="147" y="96"/>
                        <a:pt x="143" y="92"/>
                      </a:cubicBezTo>
                      <a:cubicBezTo>
                        <a:pt x="139" y="88"/>
                        <a:pt x="138" y="82"/>
                        <a:pt x="131" y="78"/>
                      </a:cubicBezTo>
                      <a:cubicBezTo>
                        <a:pt x="128" y="88"/>
                        <a:pt x="122" y="95"/>
                        <a:pt x="112" y="92"/>
                      </a:cubicBezTo>
                      <a:cubicBezTo>
                        <a:pt x="129" y="88"/>
                        <a:pt x="146" y="101"/>
                        <a:pt x="165" y="98"/>
                      </a:cubicBezTo>
                      <a:cubicBezTo>
                        <a:pt x="172" y="98"/>
                        <a:pt x="178" y="96"/>
                        <a:pt x="185" y="95"/>
                      </a:cubicBezTo>
                      <a:cubicBezTo>
                        <a:pt x="196" y="95"/>
                        <a:pt x="207" y="90"/>
                        <a:pt x="219" y="94"/>
                      </a:cubicBezTo>
                      <a:cubicBezTo>
                        <a:pt x="223" y="95"/>
                        <a:pt x="226" y="98"/>
                        <a:pt x="227" y="101"/>
                      </a:cubicBezTo>
                      <a:cubicBezTo>
                        <a:pt x="226" y="116"/>
                        <a:pt x="221" y="131"/>
                        <a:pt x="230" y="149"/>
                      </a:cubicBezTo>
                      <a:cubicBezTo>
                        <a:pt x="232" y="135"/>
                        <a:pt x="237" y="125"/>
                        <a:pt x="231" y="114"/>
                      </a:cubicBezTo>
                      <a:cubicBezTo>
                        <a:pt x="227" y="107"/>
                        <a:pt x="232" y="106"/>
                        <a:pt x="237" y="105"/>
                      </a:cubicBezTo>
                      <a:cubicBezTo>
                        <a:pt x="238" y="105"/>
                        <a:pt x="240" y="106"/>
                        <a:pt x="241" y="106"/>
                      </a:cubicBezTo>
                      <a:cubicBezTo>
                        <a:pt x="243" y="107"/>
                        <a:pt x="245" y="108"/>
                        <a:pt x="247" y="109"/>
                      </a:cubicBezTo>
                      <a:cubicBezTo>
                        <a:pt x="256" y="116"/>
                        <a:pt x="250" y="124"/>
                        <a:pt x="247" y="131"/>
                      </a:cubicBezTo>
                      <a:cubicBezTo>
                        <a:pt x="246" y="150"/>
                        <a:pt x="238" y="167"/>
                        <a:pt x="233" y="184"/>
                      </a:cubicBezTo>
                      <a:cubicBezTo>
                        <a:pt x="231" y="194"/>
                        <a:pt x="228" y="204"/>
                        <a:pt x="234" y="214"/>
                      </a:cubicBezTo>
                      <a:cubicBezTo>
                        <a:pt x="235" y="215"/>
                        <a:pt x="236" y="216"/>
                        <a:pt x="237" y="217"/>
                      </a:cubicBezTo>
                      <a:cubicBezTo>
                        <a:pt x="239" y="218"/>
                        <a:pt x="240" y="220"/>
                        <a:pt x="242" y="221"/>
                      </a:cubicBezTo>
                      <a:cubicBezTo>
                        <a:pt x="247" y="225"/>
                        <a:pt x="249" y="230"/>
                        <a:pt x="246" y="236"/>
                      </a:cubicBezTo>
                      <a:cubicBezTo>
                        <a:pt x="240" y="242"/>
                        <a:pt x="237" y="236"/>
                        <a:pt x="233" y="232"/>
                      </a:cubicBezTo>
                      <a:cubicBezTo>
                        <a:pt x="232" y="231"/>
                        <a:pt x="231" y="231"/>
                        <a:pt x="231" y="230"/>
                      </a:cubicBezTo>
                      <a:cubicBezTo>
                        <a:pt x="227" y="229"/>
                        <a:pt x="228" y="232"/>
                        <a:pt x="227" y="234"/>
                      </a:cubicBezTo>
                      <a:cubicBezTo>
                        <a:pt x="227" y="236"/>
                        <a:pt x="227" y="238"/>
                        <a:pt x="227" y="240"/>
                      </a:cubicBezTo>
                      <a:cubicBezTo>
                        <a:pt x="228" y="242"/>
                        <a:pt x="228" y="245"/>
                        <a:pt x="228" y="247"/>
                      </a:cubicBezTo>
                      <a:cubicBezTo>
                        <a:pt x="228" y="250"/>
                        <a:pt x="227" y="253"/>
                        <a:pt x="223" y="253"/>
                      </a:cubicBezTo>
                      <a:cubicBezTo>
                        <a:pt x="221" y="253"/>
                        <a:pt x="219" y="252"/>
                        <a:pt x="218" y="250"/>
                      </a:cubicBezTo>
                      <a:cubicBezTo>
                        <a:pt x="209" y="238"/>
                        <a:pt x="210" y="224"/>
                        <a:pt x="213" y="211"/>
                      </a:cubicBezTo>
                      <a:cubicBezTo>
                        <a:pt x="210" y="214"/>
                        <a:pt x="213" y="224"/>
                        <a:pt x="202" y="222"/>
                      </a:cubicBezTo>
                      <a:cubicBezTo>
                        <a:pt x="199" y="221"/>
                        <a:pt x="201" y="228"/>
                        <a:pt x="200" y="232"/>
                      </a:cubicBezTo>
                      <a:cubicBezTo>
                        <a:pt x="199" y="239"/>
                        <a:pt x="196" y="244"/>
                        <a:pt x="188" y="242"/>
                      </a:cubicBezTo>
                      <a:cubicBezTo>
                        <a:pt x="171" y="236"/>
                        <a:pt x="153" y="230"/>
                        <a:pt x="142" y="214"/>
                      </a:cubicBezTo>
                      <a:cubicBezTo>
                        <a:pt x="142" y="206"/>
                        <a:pt x="148" y="208"/>
                        <a:pt x="153" y="207"/>
                      </a:cubicBezTo>
                      <a:cubicBezTo>
                        <a:pt x="165" y="207"/>
                        <a:pt x="174" y="213"/>
                        <a:pt x="181" y="221"/>
                      </a:cubicBezTo>
                      <a:cubicBezTo>
                        <a:pt x="187" y="227"/>
                        <a:pt x="185" y="220"/>
                        <a:pt x="186" y="219"/>
                      </a:cubicBezTo>
                      <a:cubicBezTo>
                        <a:pt x="191" y="210"/>
                        <a:pt x="186" y="201"/>
                        <a:pt x="184" y="193"/>
                      </a:cubicBezTo>
                      <a:cubicBezTo>
                        <a:pt x="180" y="178"/>
                        <a:pt x="179" y="164"/>
                        <a:pt x="190" y="151"/>
                      </a:cubicBezTo>
                      <a:cubicBezTo>
                        <a:pt x="193" y="147"/>
                        <a:pt x="196" y="141"/>
                        <a:pt x="194" y="135"/>
                      </a:cubicBezTo>
                      <a:cubicBezTo>
                        <a:pt x="193" y="132"/>
                        <a:pt x="193" y="129"/>
                        <a:pt x="193" y="126"/>
                      </a:cubicBezTo>
                      <a:cubicBezTo>
                        <a:pt x="192" y="115"/>
                        <a:pt x="188" y="113"/>
                        <a:pt x="177" y="115"/>
                      </a:cubicBezTo>
                      <a:cubicBezTo>
                        <a:pt x="165" y="118"/>
                        <a:pt x="153" y="120"/>
                        <a:pt x="147" y="132"/>
                      </a:cubicBezTo>
                      <a:cubicBezTo>
                        <a:pt x="140" y="134"/>
                        <a:pt x="138" y="128"/>
                        <a:pt x="135" y="124"/>
                      </a:cubicBezTo>
                      <a:cubicBezTo>
                        <a:pt x="130" y="111"/>
                        <a:pt x="122" y="104"/>
                        <a:pt x="107" y="105"/>
                      </a:cubicBezTo>
                      <a:cubicBezTo>
                        <a:pt x="103" y="105"/>
                        <a:pt x="98" y="104"/>
                        <a:pt x="94" y="102"/>
                      </a:cubicBezTo>
                      <a:cubicBezTo>
                        <a:pt x="79" y="96"/>
                        <a:pt x="79" y="96"/>
                        <a:pt x="75" y="113"/>
                      </a:cubicBezTo>
                      <a:cubicBezTo>
                        <a:pt x="77" y="114"/>
                        <a:pt x="78" y="111"/>
                        <a:pt x="78" y="109"/>
                      </a:cubicBezTo>
                      <a:cubicBezTo>
                        <a:pt x="79" y="106"/>
                        <a:pt x="76" y="100"/>
                        <a:pt x="81" y="99"/>
                      </a:cubicBezTo>
                      <a:cubicBezTo>
                        <a:pt x="87" y="98"/>
                        <a:pt x="88" y="104"/>
                        <a:pt x="90" y="108"/>
                      </a:cubicBezTo>
                      <a:cubicBezTo>
                        <a:pt x="95" y="119"/>
                        <a:pt x="94" y="132"/>
                        <a:pt x="94" y="144"/>
                      </a:cubicBezTo>
                      <a:cubicBezTo>
                        <a:pt x="94" y="146"/>
                        <a:pt x="94" y="148"/>
                        <a:pt x="94" y="150"/>
                      </a:cubicBezTo>
                      <a:cubicBezTo>
                        <a:pt x="91" y="158"/>
                        <a:pt x="92" y="165"/>
                        <a:pt x="95" y="173"/>
                      </a:cubicBezTo>
                      <a:cubicBezTo>
                        <a:pt x="97" y="177"/>
                        <a:pt x="103" y="182"/>
                        <a:pt x="94" y="185"/>
                      </a:cubicBezTo>
                      <a:cubicBezTo>
                        <a:pt x="82" y="182"/>
                        <a:pt x="82" y="171"/>
                        <a:pt x="78" y="162"/>
                      </a:cubicBezTo>
                      <a:cubicBezTo>
                        <a:pt x="77" y="166"/>
                        <a:pt x="84" y="172"/>
                        <a:pt x="77" y="175"/>
                      </a:cubicBezTo>
                      <a:cubicBezTo>
                        <a:pt x="71" y="177"/>
                        <a:pt x="68" y="171"/>
                        <a:pt x="65" y="166"/>
                      </a:cubicBezTo>
                      <a:cubicBezTo>
                        <a:pt x="62" y="159"/>
                        <a:pt x="60" y="152"/>
                        <a:pt x="62" y="145"/>
                      </a:cubicBezTo>
                      <a:cubicBezTo>
                        <a:pt x="46" y="151"/>
                        <a:pt x="40" y="147"/>
                        <a:pt x="38" y="130"/>
                      </a:cubicBezTo>
                      <a:cubicBezTo>
                        <a:pt x="34" y="105"/>
                        <a:pt x="44" y="87"/>
                        <a:pt x="69" y="73"/>
                      </a:cubicBezTo>
                      <a:cubicBezTo>
                        <a:pt x="70" y="72"/>
                        <a:pt x="72" y="71"/>
                        <a:pt x="72" y="70"/>
                      </a:cubicBezTo>
                      <a:cubicBezTo>
                        <a:pt x="73" y="68"/>
                        <a:pt x="73" y="67"/>
                        <a:pt x="73" y="66"/>
                      </a:cubicBezTo>
                      <a:cubicBezTo>
                        <a:pt x="73" y="61"/>
                        <a:pt x="71" y="59"/>
                        <a:pt x="67" y="57"/>
                      </a:cubicBezTo>
                      <a:cubicBezTo>
                        <a:pt x="62" y="54"/>
                        <a:pt x="59" y="50"/>
                        <a:pt x="57" y="44"/>
                      </a:cubicBezTo>
                      <a:cubicBezTo>
                        <a:pt x="51" y="28"/>
                        <a:pt x="47" y="26"/>
                        <a:pt x="30" y="29"/>
                      </a:cubicBezTo>
                      <a:cubicBezTo>
                        <a:pt x="22" y="28"/>
                        <a:pt x="16" y="24"/>
                        <a:pt x="8" y="24"/>
                      </a:cubicBezTo>
                      <a:cubicBezTo>
                        <a:pt x="0" y="24"/>
                        <a:pt x="2" y="17"/>
                        <a:pt x="2" y="12"/>
                      </a:cubicBezTo>
                      <a:close/>
                    </a:path>
                  </a:pathLst>
                </a:custGeom>
                <a:solidFill>
                  <a:srgbClr val="AEC5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2" name="Freeform 200"/>
                <p:cNvSpPr/>
                <p:nvPr/>
              </p:nvSpPr>
              <p:spPr bwMode="auto">
                <a:xfrm>
                  <a:off x="3727" y="1129"/>
                  <a:ext cx="422" cy="419"/>
                </a:xfrm>
                <a:custGeom>
                  <a:avLst/>
                  <a:gdLst>
                    <a:gd name="T0" fmla="*/ 0 w 178"/>
                    <a:gd name="T1" fmla="*/ 16 h 177"/>
                    <a:gd name="T2" fmla="*/ 1 w 178"/>
                    <a:gd name="T3" fmla="*/ 15 h 177"/>
                    <a:gd name="T4" fmla="*/ 39 w 178"/>
                    <a:gd name="T5" fmla="*/ 5 h 177"/>
                    <a:gd name="T6" fmla="*/ 48 w 178"/>
                    <a:gd name="T7" fmla="*/ 4 h 177"/>
                    <a:gd name="T8" fmla="*/ 61 w 178"/>
                    <a:gd name="T9" fmla="*/ 30 h 177"/>
                    <a:gd name="T10" fmla="*/ 72 w 178"/>
                    <a:gd name="T11" fmla="*/ 16 h 177"/>
                    <a:gd name="T12" fmla="*/ 82 w 178"/>
                    <a:gd name="T13" fmla="*/ 14 h 177"/>
                    <a:gd name="T14" fmla="*/ 113 w 178"/>
                    <a:gd name="T15" fmla="*/ 24 h 177"/>
                    <a:gd name="T16" fmla="*/ 124 w 178"/>
                    <a:gd name="T17" fmla="*/ 56 h 177"/>
                    <a:gd name="T18" fmla="*/ 122 w 178"/>
                    <a:gd name="T19" fmla="*/ 77 h 177"/>
                    <a:gd name="T20" fmla="*/ 166 w 178"/>
                    <a:gd name="T21" fmla="*/ 135 h 177"/>
                    <a:gd name="T22" fmla="*/ 174 w 178"/>
                    <a:gd name="T23" fmla="*/ 154 h 177"/>
                    <a:gd name="T24" fmla="*/ 168 w 178"/>
                    <a:gd name="T25" fmla="*/ 171 h 177"/>
                    <a:gd name="T26" fmla="*/ 154 w 178"/>
                    <a:gd name="T27" fmla="*/ 168 h 177"/>
                    <a:gd name="T28" fmla="*/ 128 w 178"/>
                    <a:gd name="T29" fmla="*/ 169 h 177"/>
                    <a:gd name="T30" fmla="*/ 122 w 178"/>
                    <a:gd name="T31" fmla="*/ 177 h 177"/>
                    <a:gd name="T32" fmla="*/ 113 w 178"/>
                    <a:gd name="T33" fmla="*/ 154 h 177"/>
                    <a:gd name="T34" fmla="*/ 113 w 178"/>
                    <a:gd name="T35" fmla="*/ 149 h 177"/>
                    <a:gd name="T36" fmla="*/ 112 w 178"/>
                    <a:gd name="T37" fmla="*/ 154 h 177"/>
                    <a:gd name="T38" fmla="*/ 75 w 178"/>
                    <a:gd name="T39" fmla="*/ 168 h 177"/>
                    <a:gd name="T40" fmla="*/ 71 w 178"/>
                    <a:gd name="T41" fmla="*/ 167 h 177"/>
                    <a:gd name="T42" fmla="*/ 64 w 178"/>
                    <a:gd name="T43" fmla="*/ 162 h 177"/>
                    <a:gd name="T44" fmla="*/ 62 w 178"/>
                    <a:gd name="T45" fmla="*/ 155 h 177"/>
                    <a:gd name="T46" fmla="*/ 55 w 178"/>
                    <a:gd name="T47" fmla="*/ 146 h 177"/>
                    <a:gd name="T48" fmla="*/ 39 w 178"/>
                    <a:gd name="T49" fmla="*/ 92 h 177"/>
                    <a:gd name="T50" fmla="*/ 39 w 178"/>
                    <a:gd name="T51" fmla="*/ 54 h 177"/>
                    <a:gd name="T52" fmla="*/ 36 w 178"/>
                    <a:gd name="T53" fmla="*/ 70 h 177"/>
                    <a:gd name="T54" fmla="*/ 28 w 178"/>
                    <a:gd name="T55" fmla="*/ 57 h 177"/>
                    <a:gd name="T56" fmla="*/ 27 w 178"/>
                    <a:gd name="T57" fmla="*/ 53 h 177"/>
                    <a:gd name="T58" fmla="*/ 26 w 178"/>
                    <a:gd name="T59" fmla="*/ 21 h 177"/>
                    <a:gd name="T60" fmla="*/ 0 w 178"/>
                    <a:gd name="T61" fmla="*/ 16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8" h="177">
                      <a:moveTo>
                        <a:pt x="0" y="16"/>
                      </a:moveTo>
                      <a:cubicBezTo>
                        <a:pt x="0" y="16"/>
                        <a:pt x="1" y="15"/>
                        <a:pt x="1" y="15"/>
                      </a:cubicBezTo>
                      <a:cubicBezTo>
                        <a:pt x="12" y="4"/>
                        <a:pt x="24" y="0"/>
                        <a:pt x="39" y="5"/>
                      </a:cubicBezTo>
                      <a:cubicBezTo>
                        <a:pt x="42" y="6"/>
                        <a:pt x="45" y="5"/>
                        <a:pt x="48" y="4"/>
                      </a:cubicBezTo>
                      <a:cubicBezTo>
                        <a:pt x="55" y="11"/>
                        <a:pt x="63" y="17"/>
                        <a:pt x="61" y="30"/>
                      </a:cubicBezTo>
                      <a:cubicBezTo>
                        <a:pt x="65" y="24"/>
                        <a:pt x="68" y="20"/>
                        <a:pt x="72" y="16"/>
                      </a:cubicBezTo>
                      <a:cubicBezTo>
                        <a:pt x="75" y="13"/>
                        <a:pt x="78" y="10"/>
                        <a:pt x="82" y="14"/>
                      </a:cubicBezTo>
                      <a:cubicBezTo>
                        <a:pt x="91" y="22"/>
                        <a:pt x="103" y="20"/>
                        <a:pt x="113" y="24"/>
                      </a:cubicBezTo>
                      <a:cubicBezTo>
                        <a:pt x="119" y="34"/>
                        <a:pt x="123" y="45"/>
                        <a:pt x="124" y="56"/>
                      </a:cubicBezTo>
                      <a:cubicBezTo>
                        <a:pt x="114" y="62"/>
                        <a:pt x="117" y="69"/>
                        <a:pt x="122" y="77"/>
                      </a:cubicBezTo>
                      <a:cubicBezTo>
                        <a:pt x="134" y="98"/>
                        <a:pt x="155" y="112"/>
                        <a:pt x="166" y="135"/>
                      </a:cubicBezTo>
                      <a:cubicBezTo>
                        <a:pt x="168" y="142"/>
                        <a:pt x="170" y="148"/>
                        <a:pt x="174" y="154"/>
                      </a:cubicBezTo>
                      <a:cubicBezTo>
                        <a:pt x="178" y="161"/>
                        <a:pt x="173" y="167"/>
                        <a:pt x="168" y="171"/>
                      </a:cubicBezTo>
                      <a:cubicBezTo>
                        <a:pt x="163" y="176"/>
                        <a:pt x="159" y="172"/>
                        <a:pt x="154" y="168"/>
                      </a:cubicBezTo>
                      <a:cubicBezTo>
                        <a:pt x="145" y="159"/>
                        <a:pt x="136" y="167"/>
                        <a:pt x="128" y="169"/>
                      </a:cubicBezTo>
                      <a:cubicBezTo>
                        <a:pt x="126" y="172"/>
                        <a:pt x="125" y="176"/>
                        <a:pt x="122" y="177"/>
                      </a:cubicBezTo>
                      <a:cubicBezTo>
                        <a:pt x="112" y="172"/>
                        <a:pt x="116" y="162"/>
                        <a:pt x="113" y="154"/>
                      </a:cubicBezTo>
                      <a:cubicBezTo>
                        <a:pt x="113" y="153"/>
                        <a:pt x="113" y="151"/>
                        <a:pt x="113" y="149"/>
                      </a:cubicBezTo>
                      <a:cubicBezTo>
                        <a:pt x="113" y="151"/>
                        <a:pt x="113" y="153"/>
                        <a:pt x="112" y="154"/>
                      </a:cubicBezTo>
                      <a:cubicBezTo>
                        <a:pt x="101" y="163"/>
                        <a:pt x="92" y="175"/>
                        <a:pt x="75" y="168"/>
                      </a:cubicBezTo>
                      <a:cubicBezTo>
                        <a:pt x="74" y="168"/>
                        <a:pt x="72" y="168"/>
                        <a:pt x="71" y="167"/>
                      </a:cubicBezTo>
                      <a:cubicBezTo>
                        <a:pt x="68" y="166"/>
                        <a:pt x="66" y="165"/>
                        <a:pt x="64" y="162"/>
                      </a:cubicBezTo>
                      <a:cubicBezTo>
                        <a:pt x="63" y="160"/>
                        <a:pt x="62" y="157"/>
                        <a:pt x="62" y="155"/>
                      </a:cubicBezTo>
                      <a:cubicBezTo>
                        <a:pt x="62" y="150"/>
                        <a:pt x="58" y="148"/>
                        <a:pt x="55" y="146"/>
                      </a:cubicBezTo>
                      <a:cubicBezTo>
                        <a:pt x="48" y="129"/>
                        <a:pt x="41" y="111"/>
                        <a:pt x="39" y="92"/>
                      </a:cubicBezTo>
                      <a:cubicBezTo>
                        <a:pt x="51" y="79"/>
                        <a:pt x="45" y="67"/>
                        <a:pt x="39" y="54"/>
                      </a:cubicBezTo>
                      <a:cubicBezTo>
                        <a:pt x="38" y="59"/>
                        <a:pt x="40" y="65"/>
                        <a:pt x="36" y="70"/>
                      </a:cubicBezTo>
                      <a:cubicBezTo>
                        <a:pt x="27" y="69"/>
                        <a:pt x="30" y="62"/>
                        <a:pt x="28" y="57"/>
                      </a:cubicBezTo>
                      <a:cubicBezTo>
                        <a:pt x="27" y="56"/>
                        <a:pt x="27" y="54"/>
                        <a:pt x="27" y="53"/>
                      </a:cubicBezTo>
                      <a:cubicBezTo>
                        <a:pt x="25" y="42"/>
                        <a:pt x="26" y="31"/>
                        <a:pt x="26" y="21"/>
                      </a:cubicBezTo>
                      <a:cubicBezTo>
                        <a:pt x="15" y="22"/>
                        <a:pt x="6" y="21"/>
                        <a:pt x="0" y="16"/>
                      </a:cubicBezTo>
                      <a:close/>
                    </a:path>
                  </a:pathLst>
                </a:custGeom>
                <a:solidFill>
                  <a:srgbClr val="ACC4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3" name="Freeform 201"/>
                <p:cNvSpPr/>
                <p:nvPr/>
              </p:nvSpPr>
              <p:spPr bwMode="auto">
                <a:xfrm>
                  <a:off x="3187" y="2905"/>
                  <a:ext cx="784" cy="317"/>
                </a:xfrm>
                <a:custGeom>
                  <a:avLst/>
                  <a:gdLst>
                    <a:gd name="T0" fmla="*/ 326 w 331"/>
                    <a:gd name="T1" fmla="*/ 134 h 134"/>
                    <a:gd name="T2" fmla="*/ 321 w 331"/>
                    <a:gd name="T3" fmla="*/ 134 h 134"/>
                    <a:gd name="T4" fmla="*/ 305 w 331"/>
                    <a:gd name="T5" fmla="*/ 132 h 134"/>
                    <a:gd name="T6" fmla="*/ 282 w 331"/>
                    <a:gd name="T7" fmla="*/ 128 h 134"/>
                    <a:gd name="T8" fmla="*/ 238 w 331"/>
                    <a:gd name="T9" fmla="*/ 118 h 134"/>
                    <a:gd name="T10" fmla="*/ 222 w 331"/>
                    <a:gd name="T11" fmla="*/ 122 h 134"/>
                    <a:gd name="T12" fmla="*/ 162 w 331"/>
                    <a:gd name="T13" fmla="*/ 105 h 134"/>
                    <a:gd name="T14" fmla="*/ 125 w 331"/>
                    <a:gd name="T15" fmla="*/ 93 h 134"/>
                    <a:gd name="T16" fmla="*/ 71 w 331"/>
                    <a:gd name="T17" fmla="*/ 80 h 134"/>
                    <a:gd name="T18" fmla="*/ 48 w 331"/>
                    <a:gd name="T19" fmla="*/ 69 h 134"/>
                    <a:gd name="T20" fmla="*/ 37 w 331"/>
                    <a:gd name="T21" fmla="*/ 62 h 134"/>
                    <a:gd name="T22" fmla="*/ 15 w 331"/>
                    <a:gd name="T23" fmla="*/ 35 h 134"/>
                    <a:gd name="T24" fmla="*/ 1 w 331"/>
                    <a:gd name="T25" fmla="*/ 6 h 134"/>
                    <a:gd name="T26" fmla="*/ 0 w 331"/>
                    <a:gd name="T27" fmla="*/ 3 h 134"/>
                    <a:gd name="T28" fmla="*/ 32 w 331"/>
                    <a:gd name="T29" fmla="*/ 13 h 134"/>
                    <a:gd name="T30" fmla="*/ 47 w 331"/>
                    <a:gd name="T31" fmla="*/ 29 h 134"/>
                    <a:gd name="T32" fmla="*/ 87 w 331"/>
                    <a:gd name="T33" fmla="*/ 42 h 134"/>
                    <a:gd name="T34" fmla="*/ 84 w 331"/>
                    <a:gd name="T35" fmla="*/ 24 h 134"/>
                    <a:gd name="T36" fmla="*/ 98 w 331"/>
                    <a:gd name="T37" fmla="*/ 12 h 134"/>
                    <a:gd name="T38" fmla="*/ 109 w 331"/>
                    <a:gd name="T39" fmla="*/ 14 h 134"/>
                    <a:gd name="T40" fmla="*/ 127 w 331"/>
                    <a:gd name="T41" fmla="*/ 24 h 134"/>
                    <a:gd name="T42" fmla="*/ 140 w 331"/>
                    <a:gd name="T43" fmla="*/ 32 h 134"/>
                    <a:gd name="T44" fmla="*/ 118 w 331"/>
                    <a:gd name="T45" fmla="*/ 54 h 134"/>
                    <a:gd name="T46" fmla="*/ 99 w 331"/>
                    <a:gd name="T47" fmla="*/ 71 h 134"/>
                    <a:gd name="T48" fmla="*/ 115 w 331"/>
                    <a:gd name="T49" fmla="*/ 57 h 134"/>
                    <a:gd name="T50" fmla="*/ 136 w 331"/>
                    <a:gd name="T51" fmla="*/ 43 h 134"/>
                    <a:gd name="T52" fmla="*/ 140 w 331"/>
                    <a:gd name="T53" fmla="*/ 30 h 134"/>
                    <a:gd name="T54" fmla="*/ 154 w 331"/>
                    <a:gd name="T55" fmla="*/ 34 h 134"/>
                    <a:gd name="T56" fmla="*/ 196 w 331"/>
                    <a:gd name="T57" fmla="*/ 84 h 134"/>
                    <a:gd name="T58" fmla="*/ 208 w 331"/>
                    <a:gd name="T59" fmla="*/ 89 h 134"/>
                    <a:gd name="T60" fmla="*/ 218 w 331"/>
                    <a:gd name="T61" fmla="*/ 89 h 134"/>
                    <a:gd name="T62" fmla="*/ 271 w 331"/>
                    <a:gd name="T63" fmla="*/ 92 h 134"/>
                    <a:gd name="T64" fmla="*/ 297 w 331"/>
                    <a:gd name="T65" fmla="*/ 90 h 134"/>
                    <a:gd name="T66" fmla="*/ 317 w 331"/>
                    <a:gd name="T67" fmla="*/ 74 h 134"/>
                    <a:gd name="T68" fmla="*/ 320 w 331"/>
                    <a:gd name="T69" fmla="*/ 66 h 134"/>
                    <a:gd name="T70" fmla="*/ 324 w 331"/>
                    <a:gd name="T71" fmla="*/ 65 h 134"/>
                    <a:gd name="T72" fmla="*/ 330 w 331"/>
                    <a:gd name="T73" fmla="*/ 73 h 134"/>
                    <a:gd name="T74" fmla="*/ 328 w 331"/>
                    <a:gd name="T75" fmla="*/ 127 h 134"/>
                    <a:gd name="T76" fmla="*/ 326 w 331"/>
                    <a:gd name="T77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31" h="134">
                      <a:moveTo>
                        <a:pt x="326" y="134"/>
                      </a:moveTo>
                      <a:cubicBezTo>
                        <a:pt x="324" y="134"/>
                        <a:pt x="322" y="134"/>
                        <a:pt x="321" y="134"/>
                      </a:cubicBezTo>
                      <a:cubicBezTo>
                        <a:pt x="316" y="131"/>
                        <a:pt x="310" y="134"/>
                        <a:pt x="305" y="132"/>
                      </a:cubicBezTo>
                      <a:cubicBezTo>
                        <a:pt x="297" y="130"/>
                        <a:pt x="289" y="129"/>
                        <a:pt x="282" y="128"/>
                      </a:cubicBezTo>
                      <a:cubicBezTo>
                        <a:pt x="268" y="121"/>
                        <a:pt x="252" y="122"/>
                        <a:pt x="238" y="118"/>
                      </a:cubicBezTo>
                      <a:cubicBezTo>
                        <a:pt x="231" y="116"/>
                        <a:pt x="228" y="124"/>
                        <a:pt x="222" y="122"/>
                      </a:cubicBezTo>
                      <a:cubicBezTo>
                        <a:pt x="201" y="120"/>
                        <a:pt x="181" y="114"/>
                        <a:pt x="162" y="105"/>
                      </a:cubicBezTo>
                      <a:cubicBezTo>
                        <a:pt x="150" y="100"/>
                        <a:pt x="137" y="96"/>
                        <a:pt x="125" y="93"/>
                      </a:cubicBezTo>
                      <a:cubicBezTo>
                        <a:pt x="107" y="88"/>
                        <a:pt x="89" y="84"/>
                        <a:pt x="71" y="80"/>
                      </a:cubicBezTo>
                      <a:cubicBezTo>
                        <a:pt x="63" y="78"/>
                        <a:pt x="55" y="75"/>
                        <a:pt x="48" y="69"/>
                      </a:cubicBezTo>
                      <a:cubicBezTo>
                        <a:pt x="45" y="66"/>
                        <a:pt x="41" y="64"/>
                        <a:pt x="37" y="62"/>
                      </a:cubicBezTo>
                      <a:cubicBezTo>
                        <a:pt x="26" y="56"/>
                        <a:pt x="18" y="47"/>
                        <a:pt x="15" y="35"/>
                      </a:cubicBezTo>
                      <a:cubicBezTo>
                        <a:pt x="11" y="24"/>
                        <a:pt x="7" y="14"/>
                        <a:pt x="1" y="6"/>
                      </a:cubicBezTo>
                      <a:cubicBezTo>
                        <a:pt x="0" y="5"/>
                        <a:pt x="0" y="4"/>
                        <a:pt x="0" y="3"/>
                      </a:cubicBezTo>
                      <a:cubicBezTo>
                        <a:pt x="13" y="0"/>
                        <a:pt x="23" y="5"/>
                        <a:pt x="32" y="13"/>
                      </a:cubicBezTo>
                      <a:cubicBezTo>
                        <a:pt x="37" y="18"/>
                        <a:pt x="42" y="23"/>
                        <a:pt x="47" y="29"/>
                      </a:cubicBezTo>
                      <a:cubicBezTo>
                        <a:pt x="57" y="42"/>
                        <a:pt x="70" y="48"/>
                        <a:pt x="87" y="42"/>
                      </a:cubicBezTo>
                      <a:cubicBezTo>
                        <a:pt x="77" y="38"/>
                        <a:pt x="77" y="32"/>
                        <a:pt x="84" y="24"/>
                      </a:cubicBezTo>
                      <a:cubicBezTo>
                        <a:pt x="88" y="20"/>
                        <a:pt x="92" y="14"/>
                        <a:pt x="98" y="12"/>
                      </a:cubicBezTo>
                      <a:cubicBezTo>
                        <a:pt x="102" y="10"/>
                        <a:pt x="108" y="8"/>
                        <a:pt x="109" y="14"/>
                      </a:cubicBezTo>
                      <a:cubicBezTo>
                        <a:pt x="112" y="25"/>
                        <a:pt x="119" y="25"/>
                        <a:pt x="127" y="24"/>
                      </a:cubicBezTo>
                      <a:cubicBezTo>
                        <a:pt x="133" y="24"/>
                        <a:pt x="138" y="27"/>
                        <a:pt x="140" y="32"/>
                      </a:cubicBezTo>
                      <a:cubicBezTo>
                        <a:pt x="140" y="47"/>
                        <a:pt x="127" y="49"/>
                        <a:pt x="118" y="54"/>
                      </a:cubicBezTo>
                      <a:cubicBezTo>
                        <a:pt x="110" y="58"/>
                        <a:pt x="102" y="62"/>
                        <a:pt x="99" y="71"/>
                      </a:cubicBezTo>
                      <a:cubicBezTo>
                        <a:pt x="102" y="64"/>
                        <a:pt x="108" y="59"/>
                        <a:pt x="115" y="57"/>
                      </a:cubicBezTo>
                      <a:cubicBezTo>
                        <a:pt x="124" y="54"/>
                        <a:pt x="130" y="49"/>
                        <a:pt x="136" y="43"/>
                      </a:cubicBezTo>
                      <a:cubicBezTo>
                        <a:pt x="140" y="40"/>
                        <a:pt x="144" y="36"/>
                        <a:pt x="140" y="30"/>
                      </a:cubicBezTo>
                      <a:cubicBezTo>
                        <a:pt x="147" y="25"/>
                        <a:pt x="153" y="27"/>
                        <a:pt x="154" y="34"/>
                      </a:cubicBezTo>
                      <a:cubicBezTo>
                        <a:pt x="159" y="58"/>
                        <a:pt x="177" y="71"/>
                        <a:pt x="196" y="84"/>
                      </a:cubicBezTo>
                      <a:cubicBezTo>
                        <a:pt x="199" y="88"/>
                        <a:pt x="203" y="89"/>
                        <a:pt x="208" y="89"/>
                      </a:cubicBezTo>
                      <a:cubicBezTo>
                        <a:pt x="211" y="89"/>
                        <a:pt x="215" y="87"/>
                        <a:pt x="218" y="89"/>
                      </a:cubicBezTo>
                      <a:cubicBezTo>
                        <a:pt x="235" y="102"/>
                        <a:pt x="253" y="89"/>
                        <a:pt x="271" y="92"/>
                      </a:cubicBezTo>
                      <a:cubicBezTo>
                        <a:pt x="278" y="93"/>
                        <a:pt x="288" y="90"/>
                        <a:pt x="297" y="90"/>
                      </a:cubicBezTo>
                      <a:cubicBezTo>
                        <a:pt x="307" y="91"/>
                        <a:pt x="317" y="88"/>
                        <a:pt x="317" y="74"/>
                      </a:cubicBezTo>
                      <a:cubicBezTo>
                        <a:pt x="317" y="71"/>
                        <a:pt x="318" y="68"/>
                        <a:pt x="320" y="66"/>
                      </a:cubicBezTo>
                      <a:cubicBezTo>
                        <a:pt x="321" y="65"/>
                        <a:pt x="322" y="64"/>
                        <a:pt x="324" y="65"/>
                      </a:cubicBezTo>
                      <a:cubicBezTo>
                        <a:pt x="328" y="66"/>
                        <a:pt x="331" y="68"/>
                        <a:pt x="330" y="73"/>
                      </a:cubicBezTo>
                      <a:cubicBezTo>
                        <a:pt x="326" y="91"/>
                        <a:pt x="319" y="109"/>
                        <a:pt x="328" y="127"/>
                      </a:cubicBezTo>
                      <a:cubicBezTo>
                        <a:pt x="329" y="129"/>
                        <a:pt x="328" y="132"/>
                        <a:pt x="326" y="134"/>
                      </a:cubicBezTo>
                      <a:close/>
                    </a:path>
                  </a:pathLst>
                </a:custGeom>
                <a:solidFill>
                  <a:srgbClr val="92B2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4" name="Freeform 202"/>
                <p:cNvSpPr/>
                <p:nvPr/>
              </p:nvSpPr>
              <p:spPr bwMode="auto">
                <a:xfrm>
                  <a:off x="3173" y="2876"/>
                  <a:ext cx="1116" cy="247"/>
                </a:xfrm>
                <a:custGeom>
                  <a:avLst/>
                  <a:gdLst>
                    <a:gd name="T0" fmla="*/ 141 w 471"/>
                    <a:gd name="T1" fmla="*/ 43 h 104"/>
                    <a:gd name="T2" fmla="*/ 115 w 471"/>
                    <a:gd name="T3" fmla="*/ 39 h 104"/>
                    <a:gd name="T4" fmla="*/ 114 w 471"/>
                    <a:gd name="T5" fmla="*/ 30 h 104"/>
                    <a:gd name="T6" fmla="*/ 108 w 471"/>
                    <a:gd name="T7" fmla="*/ 25 h 104"/>
                    <a:gd name="T8" fmla="*/ 89 w 471"/>
                    <a:gd name="T9" fmla="*/ 42 h 104"/>
                    <a:gd name="T10" fmla="*/ 92 w 471"/>
                    <a:gd name="T11" fmla="*/ 50 h 104"/>
                    <a:gd name="T12" fmla="*/ 103 w 471"/>
                    <a:gd name="T13" fmla="*/ 52 h 104"/>
                    <a:gd name="T14" fmla="*/ 93 w 471"/>
                    <a:gd name="T15" fmla="*/ 60 h 104"/>
                    <a:gd name="T16" fmla="*/ 67 w 471"/>
                    <a:gd name="T17" fmla="*/ 60 h 104"/>
                    <a:gd name="T18" fmla="*/ 32 w 471"/>
                    <a:gd name="T19" fmla="*/ 24 h 104"/>
                    <a:gd name="T20" fmla="*/ 6 w 471"/>
                    <a:gd name="T21" fmla="*/ 15 h 104"/>
                    <a:gd name="T22" fmla="*/ 3 w 471"/>
                    <a:gd name="T23" fmla="*/ 12 h 104"/>
                    <a:gd name="T24" fmla="*/ 13 w 471"/>
                    <a:gd name="T25" fmla="*/ 3 h 104"/>
                    <a:gd name="T26" fmla="*/ 71 w 471"/>
                    <a:gd name="T27" fmla="*/ 39 h 104"/>
                    <a:gd name="T28" fmla="*/ 73 w 471"/>
                    <a:gd name="T29" fmla="*/ 33 h 104"/>
                    <a:gd name="T30" fmla="*/ 79 w 471"/>
                    <a:gd name="T31" fmla="*/ 27 h 104"/>
                    <a:gd name="T32" fmla="*/ 84 w 471"/>
                    <a:gd name="T33" fmla="*/ 24 h 104"/>
                    <a:gd name="T34" fmla="*/ 90 w 471"/>
                    <a:gd name="T35" fmla="*/ 21 h 104"/>
                    <a:gd name="T36" fmla="*/ 101 w 471"/>
                    <a:gd name="T37" fmla="*/ 17 h 104"/>
                    <a:gd name="T38" fmla="*/ 109 w 471"/>
                    <a:gd name="T39" fmla="*/ 14 h 104"/>
                    <a:gd name="T40" fmla="*/ 173 w 471"/>
                    <a:gd name="T41" fmla="*/ 6 h 104"/>
                    <a:gd name="T42" fmla="*/ 176 w 471"/>
                    <a:gd name="T43" fmla="*/ 20 h 104"/>
                    <a:gd name="T44" fmla="*/ 166 w 471"/>
                    <a:gd name="T45" fmla="*/ 22 h 104"/>
                    <a:gd name="T46" fmla="*/ 170 w 471"/>
                    <a:gd name="T47" fmla="*/ 30 h 104"/>
                    <a:gd name="T48" fmla="*/ 196 w 471"/>
                    <a:gd name="T49" fmla="*/ 64 h 104"/>
                    <a:gd name="T50" fmla="*/ 249 w 471"/>
                    <a:gd name="T51" fmla="*/ 56 h 104"/>
                    <a:gd name="T52" fmla="*/ 265 w 471"/>
                    <a:gd name="T53" fmla="*/ 75 h 104"/>
                    <a:gd name="T54" fmla="*/ 346 w 471"/>
                    <a:gd name="T55" fmla="*/ 47 h 104"/>
                    <a:gd name="T56" fmla="*/ 345 w 471"/>
                    <a:gd name="T57" fmla="*/ 35 h 104"/>
                    <a:gd name="T58" fmla="*/ 444 w 471"/>
                    <a:gd name="T59" fmla="*/ 27 h 104"/>
                    <a:gd name="T60" fmla="*/ 470 w 471"/>
                    <a:gd name="T61" fmla="*/ 33 h 104"/>
                    <a:gd name="T62" fmla="*/ 429 w 471"/>
                    <a:gd name="T63" fmla="*/ 54 h 104"/>
                    <a:gd name="T64" fmla="*/ 354 w 471"/>
                    <a:gd name="T65" fmla="*/ 74 h 104"/>
                    <a:gd name="T66" fmla="*/ 330 w 471"/>
                    <a:gd name="T67" fmla="*/ 77 h 104"/>
                    <a:gd name="T68" fmla="*/ 270 w 471"/>
                    <a:gd name="T69" fmla="*/ 99 h 104"/>
                    <a:gd name="T70" fmla="*/ 201 w 471"/>
                    <a:gd name="T71" fmla="*/ 99 h 104"/>
                    <a:gd name="T72" fmla="*/ 170 w 471"/>
                    <a:gd name="T73" fmla="*/ 74 h 104"/>
                    <a:gd name="T74" fmla="*/ 158 w 471"/>
                    <a:gd name="T75" fmla="*/ 48 h 104"/>
                    <a:gd name="T76" fmla="*/ 153 w 471"/>
                    <a:gd name="T77" fmla="*/ 42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71" h="104">
                      <a:moveTo>
                        <a:pt x="147" y="45"/>
                      </a:moveTo>
                      <a:cubicBezTo>
                        <a:pt x="145" y="44"/>
                        <a:pt x="143" y="44"/>
                        <a:pt x="141" y="43"/>
                      </a:cubicBezTo>
                      <a:cubicBezTo>
                        <a:pt x="139" y="40"/>
                        <a:pt x="137" y="40"/>
                        <a:pt x="134" y="40"/>
                      </a:cubicBezTo>
                      <a:cubicBezTo>
                        <a:pt x="127" y="42"/>
                        <a:pt x="121" y="37"/>
                        <a:pt x="115" y="39"/>
                      </a:cubicBezTo>
                      <a:cubicBezTo>
                        <a:pt x="115" y="39"/>
                        <a:pt x="113" y="38"/>
                        <a:pt x="113" y="37"/>
                      </a:cubicBezTo>
                      <a:cubicBezTo>
                        <a:pt x="113" y="35"/>
                        <a:pt x="114" y="33"/>
                        <a:pt x="114" y="30"/>
                      </a:cubicBezTo>
                      <a:cubicBezTo>
                        <a:pt x="114" y="28"/>
                        <a:pt x="115" y="26"/>
                        <a:pt x="113" y="25"/>
                      </a:cubicBezTo>
                      <a:cubicBezTo>
                        <a:pt x="111" y="23"/>
                        <a:pt x="109" y="24"/>
                        <a:pt x="108" y="25"/>
                      </a:cubicBezTo>
                      <a:cubicBezTo>
                        <a:pt x="103" y="27"/>
                        <a:pt x="99" y="30"/>
                        <a:pt x="96" y="35"/>
                      </a:cubicBezTo>
                      <a:cubicBezTo>
                        <a:pt x="95" y="38"/>
                        <a:pt x="91" y="39"/>
                        <a:pt x="89" y="42"/>
                      </a:cubicBezTo>
                      <a:cubicBezTo>
                        <a:pt x="88" y="43"/>
                        <a:pt x="87" y="45"/>
                        <a:pt x="88" y="47"/>
                      </a:cubicBezTo>
                      <a:cubicBezTo>
                        <a:pt x="88" y="49"/>
                        <a:pt x="90" y="50"/>
                        <a:pt x="92" y="50"/>
                      </a:cubicBezTo>
                      <a:cubicBezTo>
                        <a:pt x="95" y="51"/>
                        <a:pt x="98" y="50"/>
                        <a:pt x="101" y="51"/>
                      </a:cubicBezTo>
                      <a:cubicBezTo>
                        <a:pt x="102" y="51"/>
                        <a:pt x="103" y="52"/>
                        <a:pt x="103" y="52"/>
                      </a:cubicBezTo>
                      <a:cubicBezTo>
                        <a:pt x="103" y="53"/>
                        <a:pt x="103" y="54"/>
                        <a:pt x="102" y="55"/>
                      </a:cubicBezTo>
                      <a:cubicBezTo>
                        <a:pt x="100" y="58"/>
                        <a:pt x="97" y="59"/>
                        <a:pt x="93" y="60"/>
                      </a:cubicBezTo>
                      <a:cubicBezTo>
                        <a:pt x="86" y="60"/>
                        <a:pt x="78" y="61"/>
                        <a:pt x="71" y="61"/>
                      </a:cubicBezTo>
                      <a:cubicBezTo>
                        <a:pt x="70" y="61"/>
                        <a:pt x="68" y="61"/>
                        <a:pt x="67" y="60"/>
                      </a:cubicBezTo>
                      <a:cubicBezTo>
                        <a:pt x="62" y="53"/>
                        <a:pt x="53" y="50"/>
                        <a:pt x="50" y="42"/>
                      </a:cubicBezTo>
                      <a:cubicBezTo>
                        <a:pt x="43" y="37"/>
                        <a:pt x="39" y="30"/>
                        <a:pt x="32" y="24"/>
                      </a:cubicBezTo>
                      <a:cubicBezTo>
                        <a:pt x="28" y="20"/>
                        <a:pt x="23" y="19"/>
                        <a:pt x="18" y="18"/>
                      </a:cubicBezTo>
                      <a:cubicBezTo>
                        <a:pt x="14" y="17"/>
                        <a:pt x="10" y="16"/>
                        <a:pt x="6" y="15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5" y="14"/>
                        <a:pt x="4" y="13"/>
                        <a:pt x="3" y="12"/>
                      </a:cubicBezTo>
                      <a:cubicBezTo>
                        <a:pt x="2" y="11"/>
                        <a:pt x="1" y="10"/>
                        <a:pt x="0" y="9"/>
                      </a:cubicBezTo>
                      <a:cubicBezTo>
                        <a:pt x="2" y="0"/>
                        <a:pt x="7" y="2"/>
                        <a:pt x="13" y="3"/>
                      </a:cubicBezTo>
                      <a:cubicBezTo>
                        <a:pt x="34" y="10"/>
                        <a:pt x="55" y="17"/>
                        <a:pt x="66" y="38"/>
                      </a:cubicBezTo>
                      <a:cubicBezTo>
                        <a:pt x="67" y="40"/>
                        <a:pt x="69" y="41"/>
                        <a:pt x="71" y="39"/>
                      </a:cubicBezTo>
                      <a:cubicBezTo>
                        <a:pt x="71" y="38"/>
                        <a:pt x="72" y="37"/>
                        <a:pt x="72" y="36"/>
                      </a:cubicBezTo>
                      <a:cubicBezTo>
                        <a:pt x="72" y="35"/>
                        <a:pt x="73" y="34"/>
                        <a:pt x="73" y="33"/>
                      </a:cubicBezTo>
                      <a:cubicBezTo>
                        <a:pt x="74" y="31"/>
                        <a:pt x="75" y="30"/>
                        <a:pt x="77" y="29"/>
                      </a:cubicBezTo>
                      <a:cubicBezTo>
                        <a:pt x="77" y="28"/>
                        <a:pt x="78" y="28"/>
                        <a:pt x="79" y="27"/>
                      </a:cubicBezTo>
                      <a:cubicBezTo>
                        <a:pt x="80" y="26"/>
                        <a:pt x="81" y="26"/>
                        <a:pt x="82" y="25"/>
                      </a:cubicBezTo>
                      <a:cubicBezTo>
                        <a:pt x="83" y="25"/>
                        <a:pt x="83" y="24"/>
                        <a:pt x="84" y="24"/>
                      </a:cubicBezTo>
                      <a:cubicBezTo>
                        <a:pt x="84" y="23"/>
                        <a:pt x="85" y="23"/>
                        <a:pt x="86" y="22"/>
                      </a:cubicBezTo>
                      <a:cubicBezTo>
                        <a:pt x="87" y="22"/>
                        <a:pt x="88" y="21"/>
                        <a:pt x="90" y="21"/>
                      </a:cubicBezTo>
                      <a:cubicBezTo>
                        <a:pt x="91" y="20"/>
                        <a:pt x="92" y="20"/>
                        <a:pt x="93" y="20"/>
                      </a:cubicBezTo>
                      <a:cubicBezTo>
                        <a:pt x="96" y="19"/>
                        <a:pt x="99" y="18"/>
                        <a:pt x="101" y="17"/>
                      </a:cubicBezTo>
                      <a:cubicBezTo>
                        <a:pt x="103" y="16"/>
                        <a:pt x="104" y="16"/>
                        <a:pt x="105" y="15"/>
                      </a:cubicBezTo>
                      <a:cubicBezTo>
                        <a:pt x="106" y="15"/>
                        <a:pt x="108" y="15"/>
                        <a:pt x="109" y="14"/>
                      </a:cubicBezTo>
                      <a:cubicBezTo>
                        <a:pt x="123" y="10"/>
                        <a:pt x="138" y="6"/>
                        <a:pt x="153" y="3"/>
                      </a:cubicBezTo>
                      <a:cubicBezTo>
                        <a:pt x="160" y="2"/>
                        <a:pt x="167" y="3"/>
                        <a:pt x="173" y="6"/>
                      </a:cubicBezTo>
                      <a:cubicBezTo>
                        <a:pt x="175" y="6"/>
                        <a:pt x="177" y="8"/>
                        <a:pt x="179" y="10"/>
                      </a:cubicBezTo>
                      <a:cubicBezTo>
                        <a:pt x="181" y="14"/>
                        <a:pt x="182" y="18"/>
                        <a:pt x="176" y="20"/>
                      </a:cubicBezTo>
                      <a:cubicBezTo>
                        <a:pt x="175" y="20"/>
                        <a:pt x="173" y="20"/>
                        <a:pt x="172" y="20"/>
                      </a:cubicBezTo>
                      <a:cubicBezTo>
                        <a:pt x="168" y="17"/>
                        <a:pt x="168" y="22"/>
                        <a:pt x="166" y="22"/>
                      </a:cubicBezTo>
                      <a:cubicBezTo>
                        <a:pt x="165" y="23"/>
                        <a:pt x="163" y="22"/>
                        <a:pt x="164" y="24"/>
                      </a:cubicBezTo>
                      <a:cubicBezTo>
                        <a:pt x="167" y="26"/>
                        <a:pt x="169" y="28"/>
                        <a:pt x="170" y="30"/>
                      </a:cubicBezTo>
                      <a:cubicBezTo>
                        <a:pt x="175" y="38"/>
                        <a:pt x="176" y="46"/>
                        <a:pt x="179" y="54"/>
                      </a:cubicBezTo>
                      <a:cubicBezTo>
                        <a:pt x="182" y="62"/>
                        <a:pt x="187" y="67"/>
                        <a:pt x="196" y="64"/>
                      </a:cubicBezTo>
                      <a:cubicBezTo>
                        <a:pt x="207" y="59"/>
                        <a:pt x="219" y="68"/>
                        <a:pt x="229" y="60"/>
                      </a:cubicBezTo>
                      <a:cubicBezTo>
                        <a:pt x="236" y="58"/>
                        <a:pt x="241" y="46"/>
                        <a:pt x="249" y="56"/>
                      </a:cubicBezTo>
                      <a:cubicBezTo>
                        <a:pt x="245" y="66"/>
                        <a:pt x="237" y="71"/>
                        <a:pt x="231" y="73"/>
                      </a:cubicBezTo>
                      <a:cubicBezTo>
                        <a:pt x="240" y="64"/>
                        <a:pt x="253" y="71"/>
                        <a:pt x="265" y="75"/>
                      </a:cubicBezTo>
                      <a:cubicBezTo>
                        <a:pt x="284" y="81"/>
                        <a:pt x="300" y="70"/>
                        <a:pt x="315" y="61"/>
                      </a:cubicBezTo>
                      <a:cubicBezTo>
                        <a:pt x="325" y="56"/>
                        <a:pt x="334" y="49"/>
                        <a:pt x="346" y="47"/>
                      </a:cubicBezTo>
                      <a:cubicBezTo>
                        <a:pt x="349" y="47"/>
                        <a:pt x="352" y="46"/>
                        <a:pt x="355" y="46"/>
                      </a:cubicBezTo>
                      <a:cubicBezTo>
                        <a:pt x="351" y="43"/>
                        <a:pt x="343" y="43"/>
                        <a:pt x="345" y="35"/>
                      </a:cubicBezTo>
                      <a:cubicBezTo>
                        <a:pt x="351" y="31"/>
                        <a:pt x="357" y="34"/>
                        <a:pt x="362" y="36"/>
                      </a:cubicBezTo>
                      <a:cubicBezTo>
                        <a:pt x="391" y="49"/>
                        <a:pt x="418" y="43"/>
                        <a:pt x="444" y="27"/>
                      </a:cubicBezTo>
                      <a:cubicBezTo>
                        <a:pt x="451" y="22"/>
                        <a:pt x="458" y="20"/>
                        <a:pt x="466" y="26"/>
                      </a:cubicBezTo>
                      <a:cubicBezTo>
                        <a:pt x="468" y="28"/>
                        <a:pt x="471" y="29"/>
                        <a:pt x="470" y="33"/>
                      </a:cubicBezTo>
                      <a:cubicBezTo>
                        <a:pt x="469" y="35"/>
                        <a:pt x="467" y="38"/>
                        <a:pt x="464" y="37"/>
                      </a:cubicBezTo>
                      <a:cubicBezTo>
                        <a:pt x="449" y="35"/>
                        <a:pt x="440" y="45"/>
                        <a:pt x="429" y="54"/>
                      </a:cubicBezTo>
                      <a:cubicBezTo>
                        <a:pt x="418" y="62"/>
                        <a:pt x="403" y="61"/>
                        <a:pt x="391" y="61"/>
                      </a:cubicBezTo>
                      <a:cubicBezTo>
                        <a:pt x="375" y="60"/>
                        <a:pt x="365" y="66"/>
                        <a:pt x="354" y="74"/>
                      </a:cubicBezTo>
                      <a:cubicBezTo>
                        <a:pt x="346" y="79"/>
                        <a:pt x="339" y="82"/>
                        <a:pt x="330" y="77"/>
                      </a:cubicBezTo>
                      <a:cubicBezTo>
                        <a:pt x="330" y="77"/>
                        <a:pt x="330" y="77"/>
                        <a:pt x="330" y="77"/>
                      </a:cubicBezTo>
                      <a:cubicBezTo>
                        <a:pt x="321" y="84"/>
                        <a:pt x="318" y="98"/>
                        <a:pt x="304" y="97"/>
                      </a:cubicBezTo>
                      <a:cubicBezTo>
                        <a:pt x="293" y="97"/>
                        <a:pt x="282" y="96"/>
                        <a:pt x="270" y="99"/>
                      </a:cubicBezTo>
                      <a:cubicBezTo>
                        <a:pt x="251" y="104"/>
                        <a:pt x="231" y="104"/>
                        <a:pt x="211" y="103"/>
                      </a:cubicBezTo>
                      <a:cubicBezTo>
                        <a:pt x="207" y="103"/>
                        <a:pt x="203" y="102"/>
                        <a:pt x="201" y="99"/>
                      </a:cubicBezTo>
                      <a:cubicBezTo>
                        <a:pt x="196" y="95"/>
                        <a:pt x="191" y="92"/>
                        <a:pt x="185" y="89"/>
                      </a:cubicBezTo>
                      <a:cubicBezTo>
                        <a:pt x="179" y="86"/>
                        <a:pt x="173" y="82"/>
                        <a:pt x="170" y="74"/>
                      </a:cubicBezTo>
                      <a:cubicBezTo>
                        <a:pt x="170" y="73"/>
                        <a:pt x="169" y="72"/>
                        <a:pt x="169" y="72"/>
                      </a:cubicBezTo>
                      <a:cubicBezTo>
                        <a:pt x="162" y="65"/>
                        <a:pt x="158" y="58"/>
                        <a:pt x="158" y="48"/>
                      </a:cubicBezTo>
                      <a:cubicBezTo>
                        <a:pt x="158" y="48"/>
                        <a:pt x="158" y="47"/>
                        <a:pt x="158" y="47"/>
                      </a:cubicBezTo>
                      <a:cubicBezTo>
                        <a:pt x="157" y="44"/>
                        <a:pt x="156" y="42"/>
                        <a:pt x="153" y="42"/>
                      </a:cubicBezTo>
                      <a:cubicBezTo>
                        <a:pt x="150" y="41"/>
                        <a:pt x="148" y="42"/>
                        <a:pt x="147" y="45"/>
                      </a:cubicBezTo>
                      <a:close/>
                    </a:path>
                  </a:pathLst>
                </a:custGeom>
                <a:solidFill>
                  <a:srgbClr val="394E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5" name="Freeform 203"/>
                <p:cNvSpPr/>
                <p:nvPr/>
              </p:nvSpPr>
              <p:spPr bwMode="auto">
                <a:xfrm>
                  <a:off x="2812" y="1451"/>
                  <a:ext cx="334" cy="401"/>
                </a:xfrm>
                <a:custGeom>
                  <a:avLst/>
                  <a:gdLst>
                    <a:gd name="T0" fmla="*/ 23 w 141"/>
                    <a:gd name="T1" fmla="*/ 74 h 169"/>
                    <a:gd name="T2" fmla="*/ 27 w 141"/>
                    <a:gd name="T3" fmla="*/ 66 h 169"/>
                    <a:gd name="T4" fmla="*/ 37 w 141"/>
                    <a:gd name="T5" fmla="*/ 53 h 169"/>
                    <a:gd name="T6" fmla="*/ 53 w 141"/>
                    <a:gd name="T7" fmla="*/ 33 h 169"/>
                    <a:gd name="T8" fmla="*/ 76 w 141"/>
                    <a:gd name="T9" fmla="*/ 20 h 169"/>
                    <a:gd name="T10" fmla="*/ 123 w 141"/>
                    <a:gd name="T11" fmla="*/ 0 h 169"/>
                    <a:gd name="T12" fmla="*/ 141 w 141"/>
                    <a:gd name="T13" fmla="*/ 6 h 169"/>
                    <a:gd name="T14" fmla="*/ 116 w 141"/>
                    <a:gd name="T15" fmla="*/ 73 h 169"/>
                    <a:gd name="T16" fmla="*/ 82 w 141"/>
                    <a:gd name="T17" fmla="*/ 106 h 169"/>
                    <a:gd name="T18" fmla="*/ 48 w 141"/>
                    <a:gd name="T19" fmla="*/ 133 h 169"/>
                    <a:gd name="T20" fmla="*/ 45 w 141"/>
                    <a:gd name="T21" fmla="*/ 140 h 169"/>
                    <a:gd name="T22" fmla="*/ 43 w 141"/>
                    <a:gd name="T23" fmla="*/ 143 h 169"/>
                    <a:gd name="T24" fmla="*/ 42 w 141"/>
                    <a:gd name="T25" fmla="*/ 148 h 169"/>
                    <a:gd name="T26" fmla="*/ 40 w 141"/>
                    <a:gd name="T27" fmla="*/ 154 h 169"/>
                    <a:gd name="T28" fmla="*/ 36 w 141"/>
                    <a:gd name="T29" fmla="*/ 165 h 169"/>
                    <a:gd name="T30" fmla="*/ 25 w 141"/>
                    <a:gd name="T31" fmla="*/ 165 h 169"/>
                    <a:gd name="T32" fmla="*/ 0 w 141"/>
                    <a:gd name="T33" fmla="*/ 134 h 169"/>
                    <a:gd name="T34" fmla="*/ 12 w 141"/>
                    <a:gd name="T35" fmla="*/ 95 h 169"/>
                    <a:gd name="T36" fmla="*/ 20 w 141"/>
                    <a:gd name="T37" fmla="*/ 107 h 169"/>
                    <a:gd name="T38" fmla="*/ 33 w 141"/>
                    <a:gd name="T39" fmla="*/ 117 h 169"/>
                    <a:gd name="T40" fmla="*/ 23 w 141"/>
                    <a:gd name="T41" fmla="*/ 74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1" h="169">
                      <a:moveTo>
                        <a:pt x="23" y="74"/>
                      </a:moveTo>
                      <a:cubicBezTo>
                        <a:pt x="24" y="71"/>
                        <a:pt x="25" y="68"/>
                        <a:pt x="27" y="66"/>
                      </a:cubicBezTo>
                      <a:cubicBezTo>
                        <a:pt x="30" y="62"/>
                        <a:pt x="33" y="57"/>
                        <a:pt x="37" y="53"/>
                      </a:cubicBezTo>
                      <a:cubicBezTo>
                        <a:pt x="42" y="46"/>
                        <a:pt x="44" y="36"/>
                        <a:pt x="53" y="33"/>
                      </a:cubicBezTo>
                      <a:cubicBezTo>
                        <a:pt x="62" y="30"/>
                        <a:pt x="68" y="23"/>
                        <a:pt x="76" y="20"/>
                      </a:cubicBezTo>
                      <a:cubicBezTo>
                        <a:pt x="92" y="14"/>
                        <a:pt x="107" y="6"/>
                        <a:pt x="123" y="0"/>
                      </a:cubicBezTo>
                      <a:cubicBezTo>
                        <a:pt x="128" y="5"/>
                        <a:pt x="136" y="1"/>
                        <a:pt x="141" y="6"/>
                      </a:cubicBezTo>
                      <a:cubicBezTo>
                        <a:pt x="133" y="29"/>
                        <a:pt x="127" y="52"/>
                        <a:pt x="116" y="73"/>
                      </a:cubicBezTo>
                      <a:cubicBezTo>
                        <a:pt x="108" y="88"/>
                        <a:pt x="98" y="99"/>
                        <a:pt x="82" y="106"/>
                      </a:cubicBezTo>
                      <a:cubicBezTo>
                        <a:pt x="68" y="111"/>
                        <a:pt x="56" y="120"/>
                        <a:pt x="48" y="133"/>
                      </a:cubicBezTo>
                      <a:cubicBezTo>
                        <a:pt x="47" y="135"/>
                        <a:pt x="45" y="138"/>
                        <a:pt x="45" y="140"/>
                      </a:cubicBezTo>
                      <a:cubicBezTo>
                        <a:pt x="44" y="141"/>
                        <a:pt x="44" y="142"/>
                        <a:pt x="43" y="143"/>
                      </a:cubicBezTo>
                      <a:cubicBezTo>
                        <a:pt x="43" y="145"/>
                        <a:pt x="42" y="147"/>
                        <a:pt x="42" y="148"/>
                      </a:cubicBezTo>
                      <a:cubicBezTo>
                        <a:pt x="41" y="150"/>
                        <a:pt x="41" y="152"/>
                        <a:pt x="40" y="154"/>
                      </a:cubicBezTo>
                      <a:cubicBezTo>
                        <a:pt x="39" y="157"/>
                        <a:pt x="39" y="161"/>
                        <a:pt x="36" y="165"/>
                      </a:cubicBezTo>
                      <a:cubicBezTo>
                        <a:pt x="33" y="169"/>
                        <a:pt x="29" y="169"/>
                        <a:pt x="25" y="165"/>
                      </a:cubicBezTo>
                      <a:cubicBezTo>
                        <a:pt x="19" y="153"/>
                        <a:pt x="16" y="138"/>
                        <a:pt x="0" y="134"/>
                      </a:cubicBezTo>
                      <a:cubicBezTo>
                        <a:pt x="1" y="120"/>
                        <a:pt x="3" y="107"/>
                        <a:pt x="12" y="95"/>
                      </a:cubicBezTo>
                      <a:cubicBezTo>
                        <a:pt x="16" y="98"/>
                        <a:pt x="18" y="103"/>
                        <a:pt x="20" y="107"/>
                      </a:cubicBezTo>
                      <a:cubicBezTo>
                        <a:pt x="22" y="113"/>
                        <a:pt x="26" y="116"/>
                        <a:pt x="33" y="117"/>
                      </a:cubicBezTo>
                      <a:cubicBezTo>
                        <a:pt x="36" y="101"/>
                        <a:pt x="19" y="90"/>
                        <a:pt x="23" y="74"/>
                      </a:cubicBezTo>
                      <a:close/>
                    </a:path>
                  </a:pathLst>
                </a:custGeom>
                <a:solidFill>
                  <a:srgbClr val="D3E2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6" name="Freeform 204"/>
                <p:cNvSpPr/>
                <p:nvPr/>
              </p:nvSpPr>
              <p:spPr bwMode="auto">
                <a:xfrm>
                  <a:off x="4616" y="2053"/>
                  <a:ext cx="337" cy="363"/>
                </a:xfrm>
                <a:custGeom>
                  <a:avLst/>
                  <a:gdLst>
                    <a:gd name="T0" fmla="*/ 136 w 142"/>
                    <a:gd name="T1" fmla="*/ 71 h 153"/>
                    <a:gd name="T2" fmla="*/ 136 w 142"/>
                    <a:gd name="T3" fmla="*/ 81 h 153"/>
                    <a:gd name="T4" fmla="*/ 142 w 142"/>
                    <a:gd name="T5" fmla="*/ 132 h 153"/>
                    <a:gd name="T6" fmla="*/ 142 w 142"/>
                    <a:gd name="T7" fmla="*/ 140 h 153"/>
                    <a:gd name="T8" fmla="*/ 110 w 142"/>
                    <a:gd name="T9" fmla="*/ 144 h 153"/>
                    <a:gd name="T10" fmla="*/ 101 w 142"/>
                    <a:gd name="T11" fmla="*/ 110 h 153"/>
                    <a:gd name="T12" fmla="*/ 116 w 142"/>
                    <a:gd name="T13" fmla="*/ 106 h 153"/>
                    <a:gd name="T14" fmla="*/ 119 w 142"/>
                    <a:gd name="T15" fmla="*/ 104 h 153"/>
                    <a:gd name="T16" fmla="*/ 111 w 142"/>
                    <a:gd name="T17" fmla="*/ 98 h 153"/>
                    <a:gd name="T18" fmla="*/ 87 w 142"/>
                    <a:gd name="T19" fmla="*/ 95 h 153"/>
                    <a:gd name="T20" fmla="*/ 80 w 142"/>
                    <a:gd name="T21" fmla="*/ 83 h 153"/>
                    <a:gd name="T22" fmla="*/ 90 w 142"/>
                    <a:gd name="T23" fmla="*/ 86 h 153"/>
                    <a:gd name="T24" fmla="*/ 79 w 142"/>
                    <a:gd name="T25" fmla="*/ 84 h 153"/>
                    <a:gd name="T26" fmla="*/ 69 w 142"/>
                    <a:gd name="T27" fmla="*/ 91 h 153"/>
                    <a:gd name="T28" fmla="*/ 31 w 142"/>
                    <a:gd name="T29" fmla="*/ 109 h 153"/>
                    <a:gd name="T30" fmla="*/ 27 w 142"/>
                    <a:gd name="T31" fmla="*/ 107 h 153"/>
                    <a:gd name="T32" fmla="*/ 40 w 142"/>
                    <a:gd name="T33" fmla="*/ 55 h 153"/>
                    <a:gd name="T34" fmla="*/ 42 w 142"/>
                    <a:gd name="T35" fmla="*/ 57 h 153"/>
                    <a:gd name="T36" fmla="*/ 39 w 142"/>
                    <a:gd name="T37" fmla="*/ 55 h 153"/>
                    <a:gd name="T38" fmla="*/ 12 w 142"/>
                    <a:gd name="T39" fmla="*/ 51 h 153"/>
                    <a:gd name="T40" fmla="*/ 5 w 142"/>
                    <a:gd name="T41" fmla="*/ 35 h 153"/>
                    <a:gd name="T42" fmla="*/ 17 w 142"/>
                    <a:gd name="T43" fmla="*/ 12 h 153"/>
                    <a:gd name="T44" fmla="*/ 46 w 142"/>
                    <a:gd name="T45" fmla="*/ 7 h 153"/>
                    <a:gd name="T46" fmla="*/ 61 w 142"/>
                    <a:gd name="T47" fmla="*/ 9 h 153"/>
                    <a:gd name="T48" fmla="*/ 81 w 142"/>
                    <a:gd name="T49" fmla="*/ 10 h 153"/>
                    <a:gd name="T50" fmla="*/ 64 w 142"/>
                    <a:gd name="T51" fmla="*/ 23 h 153"/>
                    <a:gd name="T52" fmla="*/ 26 w 142"/>
                    <a:gd name="T53" fmla="*/ 36 h 153"/>
                    <a:gd name="T54" fmla="*/ 54 w 142"/>
                    <a:gd name="T55" fmla="*/ 47 h 153"/>
                    <a:gd name="T56" fmla="*/ 57 w 142"/>
                    <a:gd name="T57" fmla="*/ 49 h 153"/>
                    <a:gd name="T58" fmla="*/ 54 w 142"/>
                    <a:gd name="T59" fmla="*/ 45 h 153"/>
                    <a:gd name="T60" fmla="*/ 58 w 142"/>
                    <a:gd name="T61" fmla="*/ 25 h 153"/>
                    <a:gd name="T62" fmla="*/ 83 w 142"/>
                    <a:gd name="T63" fmla="*/ 26 h 153"/>
                    <a:gd name="T64" fmla="*/ 109 w 142"/>
                    <a:gd name="T65" fmla="*/ 39 h 153"/>
                    <a:gd name="T66" fmla="*/ 119 w 142"/>
                    <a:gd name="T67" fmla="*/ 46 h 153"/>
                    <a:gd name="T68" fmla="*/ 136 w 142"/>
                    <a:gd name="T69" fmla="*/ 71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2" h="153">
                      <a:moveTo>
                        <a:pt x="136" y="71"/>
                      </a:moveTo>
                      <a:cubicBezTo>
                        <a:pt x="136" y="74"/>
                        <a:pt x="136" y="78"/>
                        <a:pt x="136" y="81"/>
                      </a:cubicBezTo>
                      <a:cubicBezTo>
                        <a:pt x="136" y="98"/>
                        <a:pt x="138" y="115"/>
                        <a:pt x="142" y="132"/>
                      </a:cubicBezTo>
                      <a:cubicBezTo>
                        <a:pt x="142" y="135"/>
                        <a:pt x="142" y="138"/>
                        <a:pt x="142" y="140"/>
                      </a:cubicBezTo>
                      <a:cubicBezTo>
                        <a:pt x="130" y="153"/>
                        <a:pt x="124" y="153"/>
                        <a:pt x="110" y="144"/>
                      </a:cubicBezTo>
                      <a:cubicBezTo>
                        <a:pt x="101" y="138"/>
                        <a:pt x="97" y="120"/>
                        <a:pt x="101" y="110"/>
                      </a:cubicBezTo>
                      <a:cubicBezTo>
                        <a:pt x="104" y="103"/>
                        <a:pt x="110" y="106"/>
                        <a:pt x="116" y="106"/>
                      </a:cubicBezTo>
                      <a:cubicBezTo>
                        <a:pt x="117" y="106"/>
                        <a:pt x="118" y="105"/>
                        <a:pt x="119" y="104"/>
                      </a:cubicBezTo>
                      <a:cubicBezTo>
                        <a:pt x="122" y="95"/>
                        <a:pt x="116" y="97"/>
                        <a:pt x="111" y="98"/>
                      </a:cubicBezTo>
                      <a:cubicBezTo>
                        <a:pt x="103" y="101"/>
                        <a:pt x="95" y="100"/>
                        <a:pt x="87" y="95"/>
                      </a:cubicBezTo>
                      <a:cubicBezTo>
                        <a:pt x="83" y="93"/>
                        <a:pt x="77" y="90"/>
                        <a:pt x="80" y="83"/>
                      </a:cubicBezTo>
                      <a:cubicBezTo>
                        <a:pt x="85" y="79"/>
                        <a:pt x="88" y="87"/>
                        <a:pt x="90" y="86"/>
                      </a:cubicBezTo>
                      <a:cubicBezTo>
                        <a:pt x="88" y="86"/>
                        <a:pt x="84" y="77"/>
                        <a:pt x="79" y="84"/>
                      </a:cubicBezTo>
                      <a:cubicBezTo>
                        <a:pt x="75" y="86"/>
                        <a:pt x="71" y="85"/>
                        <a:pt x="69" y="91"/>
                      </a:cubicBezTo>
                      <a:cubicBezTo>
                        <a:pt x="65" y="109"/>
                        <a:pt x="48" y="116"/>
                        <a:pt x="31" y="109"/>
                      </a:cubicBezTo>
                      <a:cubicBezTo>
                        <a:pt x="30" y="108"/>
                        <a:pt x="28" y="108"/>
                        <a:pt x="27" y="107"/>
                      </a:cubicBezTo>
                      <a:cubicBezTo>
                        <a:pt x="6" y="89"/>
                        <a:pt x="12" y="65"/>
                        <a:pt x="40" y="55"/>
                      </a:cubicBezTo>
                      <a:cubicBezTo>
                        <a:pt x="41" y="55"/>
                        <a:pt x="42" y="56"/>
                        <a:pt x="42" y="57"/>
                      </a:cubicBezTo>
                      <a:cubicBezTo>
                        <a:pt x="43" y="54"/>
                        <a:pt x="40" y="56"/>
                        <a:pt x="39" y="55"/>
                      </a:cubicBezTo>
                      <a:cubicBezTo>
                        <a:pt x="30" y="55"/>
                        <a:pt x="21" y="52"/>
                        <a:pt x="12" y="51"/>
                      </a:cubicBezTo>
                      <a:cubicBezTo>
                        <a:pt x="2" y="50"/>
                        <a:pt x="0" y="44"/>
                        <a:pt x="5" y="35"/>
                      </a:cubicBezTo>
                      <a:cubicBezTo>
                        <a:pt x="10" y="28"/>
                        <a:pt x="22" y="26"/>
                        <a:pt x="17" y="12"/>
                      </a:cubicBezTo>
                      <a:cubicBezTo>
                        <a:pt x="15" y="5"/>
                        <a:pt x="39" y="0"/>
                        <a:pt x="46" y="7"/>
                      </a:cubicBezTo>
                      <a:cubicBezTo>
                        <a:pt x="51" y="13"/>
                        <a:pt x="56" y="11"/>
                        <a:pt x="61" y="9"/>
                      </a:cubicBezTo>
                      <a:cubicBezTo>
                        <a:pt x="68" y="7"/>
                        <a:pt x="79" y="1"/>
                        <a:pt x="81" y="10"/>
                      </a:cubicBezTo>
                      <a:cubicBezTo>
                        <a:pt x="84" y="19"/>
                        <a:pt x="71" y="21"/>
                        <a:pt x="64" y="23"/>
                      </a:cubicBezTo>
                      <a:cubicBezTo>
                        <a:pt x="51" y="25"/>
                        <a:pt x="39" y="28"/>
                        <a:pt x="26" y="36"/>
                      </a:cubicBezTo>
                      <a:cubicBezTo>
                        <a:pt x="36" y="39"/>
                        <a:pt x="46" y="42"/>
                        <a:pt x="54" y="47"/>
                      </a:cubicBezTo>
                      <a:cubicBezTo>
                        <a:pt x="55" y="48"/>
                        <a:pt x="57" y="48"/>
                        <a:pt x="57" y="49"/>
                      </a:cubicBezTo>
                      <a:cubicBezTo>
                        <a:pt x="57" y="47"/>
                        <a:pt x="54" y="47"/>
                        <a:pt x="54" y="45"/>
                      </a:cubicBezTo>
                      <a:cubicBezTo>
                        <a:pt x="57" y="39"/>
                        <a:pt x="53" y="29"/>
                        <a:pt x="58" y="25"/>
                      </a:cubicBezTo>
                      <a:cubicBezTo>
                        <a:pt x="66" y="21"/>
                        <a:pt x="75" y="25"/>
                        <a:pt x="83" y="26"/>
                      </a:cubicBezTo>
                      <a:cubicBezTo>
                        <a:pt x="93" y="27"/>
                        <a:pt x="102" y="31"/>
                        <a:pt x="109" y="39"/>
                      </a:cubicBezTo>
                      <a:cubicBezTo>
                        <a:pt x="112" y="42"/>
                        <a:pt x="115" y="45"/>
                        <a:pt x="119" y="46"/>
                      </a:cubicBezTo>
                      <a:cubicBezTo>
                        <a:pt x="131" y="50"/>
                        <a:pt x="135" y="59"/>
                        <a:pt x="136" y="71"/>
                      </a:cubicBezTo>
                      <a:close/>
                    </a:path>
                  </a:pathLst>
                </a:custGeom>
                <a:solidFill>
                  <a:srgbClr val="CCDBA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7" name="Freeform 205"/>
                <p:cNvSpPr/>
                <p:nvPr/>
              </p:nvSpPr>
              <p:spPr bwMode="auto">
                <a:xfrm>
                  <a:off x="4692" y="1712"/>
                  <a:ext cx="268" cy="498"/>
                </a:xfrm>
                <a:custGeom>
                  <a:avLst/>
                  <a:gdLst>
                    <a:gd name="T0" fmla="*/ 11 w 113"/>
                    <a:gd name="T1" fmla="*/ 0 h 210"/>
                    <a:gd name="T2" fmla="*/ 40 w 113"/>
                    <a:gd name="T3" fmla="*/ 32 h 210"/>
                    <a:gd name="T4" fmla="*/ 49 w 113"/>
                    <a:gd name="T5" fmla="*/ 42 h 210"/>
                    <a:gd name="T6" fmla="*/ 80 w 113"/>
                    <a:gd name="T7" fmla="*/ 78 h 210"/>
                    <a:gd name="T8" fmla="*/ 98 w 113"/>
                    <a:gd name="T9" fmla="*/ 117 h 210"/>
                    <a:gd name="T10" fmla="*/ 107 w 113"/>
                    <a:gd name="T11" fmla="*/ 168 h 210"/>
                    <a:gd name="T12" fmla="*/ 106 w 113"/>
                    <a:gd name="T13" fmla="*/ 207 h 210"/>
                    <a:gd name="T14" fmla="*/ 104 w 113"/>
                    <a:gd name="T15" fmla="*/ 210 h 210"/>
                    <a:gd name="T16" fmla="*/ 67 w 113"/>
                    <a:gd name="T17" fmla="*/ 162 h 210"/>
                    <a:gd name="T18" fmla="*/ 55 w 113"/>
                    <a:gd name="T19" fmla="*/ 150 h 210"/>
                    <a:gd name="T20" fmla="*/ 53 w 113"/>
                    <a:gd name="T21" fmla="*/ 147 h 210"/>
                    <a:gd name="T22" fmla="*/ 51 w 113"/>
                    <a:gd name="T23" fmla="*/ 145 h 210"/>
                    <a:gd name="T24" fmla="*/ 49 w 113"/>
                    <a:gd name="T25" fmla="*/ 143 h 210"/>
                    <a:gd name="T26" fmla="*/ 48 w 113"/>
                    <a:gd name="T27" fmla="*/ 141 h 210"/>
                    <a:gd name="T28" fmla="*/ 45 w 113"/>
                    <a:gd name="T29" fmla="*/ 139 h 210"/>
                    <a:gd name="T30" fmla="*/ 44 w 113"/>
                    <a:gd name="T31" fmla="*/ 137 h 210"/>
                    <a:gd name="T32" fmla="*/ 41 w 113"/>
                    <a:gd name="T33" fmla="*/ 134 h 210"/>
                    <a:gd name="T34" fmla="*/ 29 w 113"/>
                    <a:gd name="T35" fmla="*/ 104 h 210"/>
                    <a:gd name="T36" fmla="*/ 32 w 113"/>
                    <a:gd name="T37" fmla="*/ 78 h 210"/>
                    <a:gd name="T38" fmla="*/ 33 w 113"/>
                    <a:gd name="T39" fmla="*/ 74 h 210"/>
                    <a:gd name="T40" fmla="*/ 31 w 113"/>
                    <a:gd name="T41" fmla="*/ 50 h 210"/>
                    <a:gd name="T42" fmla="*/ 26 w 113"/>
                    <a:gd name="T43" fmla="*/ 44 h 210"/>
                    <a:gd name="T44" fmla="*/ 20 w 113"/>
                    <a:gd name="T45" fmla="*/ 48 h 210"/>
                    <a:gd name="T46" fmla="*/ 18 w 113"/>
                    <a:gd name="T47" fmla="*/ 66 h 210"/>
                    <a:gd name="T48" fmla="*/ 14 w 113"/>
                    <a:gd name="T49" fmla="*/ 78 h 210"/>
                    <a:gd name="T50" fmla="*/ 1 w 113"/>
                    <a:gd name="T51" fmla="*/ 72 h 210"/>
                    <a:gd name="T52" fmla="*/ 7 w 113"/>
                    <a:gd name="T53" fmla="*/ 6 h 210"/>
                    <a:gd name="T54" fmla="*/ 11 w 113"/>
                    <a:gd name="T55" fmla="*/ 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3" h="210">
                      <a:moveTo>
                        <a:pt x="11" y="0"/>
                      </a:moveTo>
                      <a:cubicBezTo>
                        <a:pt x="24" y="8"/>
                        <a:pt x="32" y="20"/>
                        <a:pt x="40" y="32"/>
                      </a:cubicBezTo>
                      <a:cubicBezTo>
                        <a:pt x="43" y="35"/>
                        <a:pt x="46" y="39"/>
                        <a:pt x="49" y="42"/>
                      </a:cubicBezTo>
                      <a:cubicBezTo>
                        <a:pt x="60" y="53"/>
                        <a:pt x="70" y="66"/>
                        <a:pt x="80" y="78"/>
                      </a:cubicBezTo>
                      <a:cubicBezTo>
                        <a:pt x="89" y="90"/>
                        <a:pt x="94" y="103"/>
                        <a:pt x="98" y="117"/>
                      </a:cubicBezTo>
                      <a:cubicBezTo>
                        <a:pt x="103" y="133"/>
                        <a:pt x="108" y="150"/>
                        <a:pt x="107" y="168"/>
                      </a:cubicBezTo>
                      <a:cubicBezTo>
                        <a:pt x="113" y="181"/>
                        <a:pt x="107" y="194"/>
                        <a:pt x="106" y="207"/>
                      </a:cubicBezTo>
                      <a:cubicBezTo>
                        <a:pt x="106" y="208"/>
                        <a:pt x="105" y="209"/>
                        <a:pt x="104" y="210"/>
                      </a:cubicBezTo>
                      <a:cubicBezTo>
                        <a:pt x="94" y="193"/>
                        <a:pt x="86" y="173"/>
                        <a:pt x="67" y="162"/>
                      </a:cubicBezTo>
                      <a:cubicBezTo>
                        <a:pt x="62" y="159"/>
                        <a:pt x="58" y="155"/>
                        <a:pt x="55" y="150"/>
                      </a:cubicBezTo>
                      <a:cubicBezTo>
                        <a:pt x="54" y="149"/>
                        <a:pt x="53" y="148"/>
                        <a:pt x="53" y="147"/>
                      </a:cubicBezTo>
                      <a:cubicBezTo>
                        <a:pt x="52" y="146"/>
                        <a:pt x="52" y="146"/>
                        <a:pt x="51" y="145"/>
                      </a:cubicBezTo>
                      <a:cubicBezTo>
                        <a:pt x="51" y="144"/>
                        <a:pt x="50" y="144"/>
                        <a:pt x="49" y="143"/>
                      </a:cubicBezTo>
                      <a:cubicBezTo>
                        <a:pt x="49" y="142"/>
                        <a:pt x="48" y="142"/>
                        <a:pt x="48" y="141"/>
                      </a:cubicBezTo>
                      <a:cubicBezTo>
                        <a:pt x="47" y="140"/>
                        <a:pt x="46" y="139"/>
                        <a:pt x="45" y="139"/>
                      </a:cubicBezTo>
                      <a:cubicBezTo>
                        <a:pt x="44" y="138"/>
                        <a:pt x="44" y="138"/>
                        <a:pt x="44" y="137"/>
                      </a:cubicBezTo>
                      <a:cubicBezTo>
                        <a:pt x="43" y="136"/>
                        <a:pt x="42" y="135"/>
                        <a:pt x="41" y="134"/>
                      </a:cubicBezTo>
                      <a:cubicBezTo>
                        <a:pt x="35" y="125"/>
                        <a:pt x="32" y="115"/>
                        <a:pt x="29" y="104"/>
                      </a:cubicBezTo>
                      <a:cubicBezTo>
                        <a:pt x="27" y="95"/>
                        <a:pt x="31" y="87"/>
                        <a:pt x="32" y="78"/>
                      </a:cubicBezTo>
                      <a:cubicBezTo>
                        <a:pt x="32" y="77"/>
                        <a:pt x="33" y="75"/>
                        <a:pt x="33" y="74"/>
                      </a:cubicBezTo>
                      <a:cubicBezTo>
                        <a:pt x="36" y="66"/>
                        <a:pt x="32" y="58"/>
                        <a:pt x="31" y="50"/>
                      </a:cubicBezTo>
                      <a:cubicBezTo>
                        <a:pt x="31" y="47"/>
                        <a:pt x="30" y="44"/>
                        <a:pt x="26" y="44"/>
                      </a:cubicBezTo>
                      <a:cubicBezTo>
                        <a:pt x="23" y="43"/>
                        <a:pt x="21" y="46"/>
                        <a:pt x="20" y="48"/>
                      </a:cubicBezTo>
                      <a:cubicBezTo>
                        <a:pt x="16" y="54"/>
                        <a:pt x="13" y="60"/>
                        <a:pt x="18" y="66"/>
                      </a:cubicBezTo>
                      <a:cubicBezTo>
                        <a:pt x="24" y="73"/>
                        <a:pt x="19" y="75"/>
                        <a:pt x="14" y="78"/>
                      </a:cubicBezTo>
                      <a:cubicBezTo>
                        <a:pt x="7" y="80"/>
                        <a:pt x="2" y="81"/>
                        <a:pt x="1" y="72"/>
                      </a:cubicBezTo>
                      <a:cubicBezTo>
                        <a:pt x="0" y="49"/>
                        <a:pt x="3" y="27"/>
                        <a:pt x="7" y="6"/>
                      </a:cubicBezTo>
                      <a:cubicBezTo>
                        <a:pt x="7" y="3"/>
                        <a:pt x="9" y="1"/>
                        <a:pt x="11" y="0"/>
                      </a:cubicBezTo>
                      <a:close/>
                    </a:path>
                  </a:pathLst>
                </a:custGeom>
                <a:solidFill>
                  <a:srgbClr val="CCDBA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8" name="Freeform 206"/>
                <p:cNvSpPr/>
                <p:nvPr/>
              </p:nvSpPr>
              <p:spPr bwMode="auto">
                <a:xfrm>
                  <a:off x="2729" y="2193"/>
                  <a:ext cx="221" cy="569"/>
                </a:xfrm>
                <a:custGeom>
                  <a:avLst/>
                  <a:gdLst>
                    <a:gd name="T0" fmla="*/ 92 w 93"/>
                    <a:gd name="T1" fmla="*/ 240 h 240"/>
                    <a:gd name="T2" fmla="*/ 86 w 93"/>
                    <a:gd name="T3" fmla="*/ 239 h 240"/>
                    <a:gd name="T4" fmla="*/ 56 w 93"/>
                    <a:gd name="T5" fmla="*/ 223 h 240"/>
                    <a:gd name="T6" fmla="*/ 37 w 93"/>
                    <a:gd name="T7" fmla="*/ 200 h 240"/>
                    <a:gd name="T8" fmla="*/ 26 w 93"/>
                    <a:gd name="T9" fmla="*/ 163 h 240"/>
                    <a:gd name="T10" fmla="*/ 10 w 93"/>
                    <a:gd name="T11" fmla="*/ 119 h 240"/>
                    <a:gd name="T12" fmla="*/ 1 w 93"/>
                    <a:gd name="T13" fmla="*/ 74 h 240"/>
                    <a:gd name="T14" fmla="*/ 11 w 93"/>
                    <a:gd name="T15" fmla="*/ 35 h 240"/>
                    <a:gd name="T16" fmla="*/ 17 w 93"/>
                    <a:gd name="T17" fmla="*/ 28 h 240"/>
                    <a:gd name="T18" fmla="*/ 43 w 93"/>
                    <a:gd name="T19" fmla="*/ 0 h 240"/>
                    <a:gd name="T20" fmla="*/ 59 w 93"/>
                    <a:gd name="T21" fmla="*/ 34 h 240"/>
                    <a:gd name="T22" fmla="*/ 60 w 93"/>
                    <a:gd name="T23" fmla="*/ 46 h 240"/>
                    <a:gd name="T24" fmla="*/ 63 w 93"/>
                    <a:gd name="T25" fmla="*/ 49 h 240"/>
                    <a:gd name="T26" fmla="*/ 53 w 93"/>
                    <a:gd name="T27" fmla="*/ 58 h 240"/>
                    <a:gd name="T28" fmla="*/ 43 w 93"/>
                    <a:gd name="T29" fmla="*/ 60 h 240"/>
                    <a:gd name="T30" fmla="*/ 40 w 93"/>
                    <a:gd name="T31" fmla="*/ 62 h 240"/>
                    <a:gd name="T32" fmla="*/ 36 w 93"/>
                    <a:gd name="T33" fmla="*/ 69 h 240"/>
                    <a:gd name="T34" fmla="*/ 53 w 93"/>
                    <a:gd name="T35" fmla="*/ 101 h 240"/>
                    <a:gd name="T36" fmla="*/ 55 w 93"/>
                    <a:gd name="T37" fmla="*/ 112 h 240"/>
                    <a:gd name="T38" fmla="*/ 56 w 93"/>
                    <a:gd name="T39" fmla="*/ 132 h 240"/>
                    <a:gd name="T40" fmla="*/ 56 w 93"/>
                    <a:gd name="T41" fmla="*/ 137 h 240"/>
                    <a:gd name="T42" fmla="*/ 54 w 93"/>
                    <a:gd name="T43" fmla="*/ 140 h 240"/>
                    <a:gd name="T44" fmla="*/ 61 w 93"/>
                    <a:gd name="T45" fmla="*/ 185 h 240"/>
                    <a:gd name="T46" fmla="*/ 91 w 93"/>
                    <a:gd name="T47" fmla="*/ 233 h 240"/>
                    <a:gd name="T48" fmla="*/ 92 w 93"/>
                    <a:gd name="T49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93" h="240">
                      <a:moveTo>
                        <a:pt x="92" y="240"/>
                      </a:moveTo>
                      <a:cubicBezTo>
                        <a:pt x="90" y="239"/>
                        <a:pt x="88" y="239"/>
                        <a:pt x="86" y="239"/>
                      </a:cubicBezTo>
                      <a:cubicBezTo>
                        <a:pt x="76" y="233"/>
                        <a:pt x="65" y="229"/>
                        <a:pt x="56" y="223"/>
                      </a:cubicBezTo>
                      <a:cubicBezTo>
                        <a:pt x="48" y="217"/>
                        <a:pt x="40" y="211"/>
                        <a:pt x="37" y="200"/>
                      </a:cubicBezTo>
                      <a:cubicBezTo>
                        <a:pt x="33" y="188"/>
                        <a:pt x="30" y="176"/>
                        <a:pt x="26" y="163"/>
                      </a:cubicBezTo>
                      <a:cubicBezTo>
                        <a:pt x="21" y="148"/>
                        <a:pt x="15" y="134"/>
                        <a:pt x="10" y="119"/>
                      </a:cubicBezTo>
                      <a:cubicBezTo>
                        <a:pt x="6" y="104"/>
                        <a:pt x="0" y="90"/>
                        <a:pt x="1" y="74"/>
                      </a:cubicBezTo>
                      <a:cubicBezTo>
                        <a:pt x="2" y="60"/>
                        <a:pt x="6" y="47"/>
                        <a:pt x="11" y="35"/>
                      </a:cubicBezTo>
                      <a:cubicBezTo>
                        <a:pt x="12" y="32"/>
                        <a:pt x="15" y="30"/>
                        <a:pt x="17" y="28"/>
                      </a:cubicBezTo>
                      <a:cubicBezTo>
                        <a:pt x="26" y="19"/>
                        <a:pt x="36" y="11"/>
                        <a:pt x="43" y="0"/>
                      </a:cubicBezTo>
                      <a:cubicBezTo>
                        <a:pt x="61" y="7"/>
                        <a:pt x="65" y="16"/>
                        <a:pt x="59" y="34"/>
                      </a:cubicBezTo>
                      <a:cubicBezTo>
                        <a:pt x="58" y="38"/>
                        <a:pt x="53" y="42"/>
                        <a:pt x="60" y="46"/>
                      </a:cubicBezTo>
                      <a:cubicBezTo>
                        <a:pt x="61" y="47"/>
                        <a:pt x="62" y="48"/>
                        <a:pt x="63" y="49"/>
                      </a:cubicBezTo>
                      <a:cubicBezTo>
                        <a:pt x="63" y="57"/>
                        <a:pt x="58" y="57"/>
                        <a:pt x="53" y="58"/>
                      </a:cubicBezTo>
                      <a:cubicBezTo>
                        <a:pt x="50" y="58"/>
                        <a:pt x="46" y="58"/>
                        <a:pt x="43" y="60"/>
                      </a:cubicBezTo>
                      <a:cubicBezTo>
                        <a:pt x="42" y="60"/>
                        <a:pt x="41" y="61"/>
                        <a:pt x="40" y="62"/>
                      </a:cubicBezTo>
                      <a:cubicBezTo>
                        <a:pt x="38" y="64"/>
                        <a:pt x="35" y="68"/>
                        <a:pt x="36" y="69"/>
                      </a:cubicBezTo>
                      <a:cubicBezTo>
                        <a:pt x="45" y="78"/>
                        <a:pt x="41" y="94"/>
                        <a:pt x="53" y="101"/>
                      </a:cubicBezTo>
                      <a:cubicBezTo>
                        <a:pt x="59" y="104"/>
                        <a:pt x="58" y="108"/>
                        <a:pt x="55" y="112"/>
                      </a:cubicBezTo>
                      <a:cubicBezTo>
                        <a:pt x="49" y="120"/>
                        <a:pt x="53" y="126"/>
                        <a:pt x="56" y="132"/>
                      </a:cubicBezTo>
                      <a:cubicBezTo>
                        <a:pt x="57" y="134"/>
                        <a:pt x="57" y="135"/>
                        <a:pt x="56" y="137"/>
                      </a:cubicBezTo>
                      <a:cubicBezTo>
                        <a:pt x="56" y="138"/>
                        <a:pt x="55" y="139"/>
                        <a:pt x="54" y="140"/>
                      </a:cubicBezTo>
                      <a:cubicBezTo>
                        <a:pt x="47" y="156"/>
                        <a:pt x="57" y="170"/>
                        <a:pt x="61" y="185"/>
                      </a:cubicBezTo>
                      <a:cubicBezTo>
                        <a:pt x="66" y="204"/>
                        <a:pt x="77" y="220"/>
                        <a:pt x="91" y="233"/>
                      </a:cubicBezTo>
                      <a:cubicBezTo>
                        <a:pt x="93" y="234"/>
                        <a:pt x="93" y="237"/>
                        <a:pt x="92" y="240"/>
                      </a:cubicBezTo>
                      <a:close/>
                    </a:path>
                  </a:pathLst>
                </a:custGeom>
                <a:solidFill>
                  <a:srgbClr val="CDDC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9" name="Freeform 207"/>
                <p:cNvSpPr/>
                <p:nvPr/>
              </p:nvSpPr>
              <p:spPr bwMode="auto">
                <a:xfrm>
                  <a:off x="3941" y="1100"/>
                  <a:ext cx="682" cy="538"/>
                </a:xfrm>
                <a:custGeom>
                  <a:avLst/>
                  <a:gdLst>
                    <a:gd name="T0" fmla="*/ 31 w 288"/>
                    <a:gd name="T1" fmla="*/ 65 h 227"/>
                    <a:gd name="T2" fmla="*/ 4 w 288"/>
                    <a:gd name="T3" fmla="*/ 12 h 227"/>
                    <a:gd name="T4" fmla="*/ 14 w 288"/>
                    <a:gd name="T5" fmla="*/ 5 h 227"/>
                    <a:gd name="T6" fmla="*/ 42 w 288"/>
                    <a:gd name="T7" fmla="*/ 70 h 227"/>
                    <a:gd name="T8" fmla="*/ 83 w 288"/>
                    <a:gd name="T9" fmla="*/ 122 h 227"/>
                    <a:gd name="T10" fmla="*/ 117 w 288"/>
                    <a:gd name="T11" fmla="*/ 117 h 227"/>
                    <a:gd name="T12" fmla="*/ 123 w 288"/>
                    <a:gd name="T13" fmla="*/ 76 h 227"/>
                    <a:gd name="T14" fmla="*/ 122 w 288"/>
                    <a:gd name="T15" fmla="*/ 66 h 227"/>
                    <a:gd name="T16" fmla="*/ 135 w 288"/>
                    <a:gd name="T17" fmla="*/ 48 h 227"/>
                    <a:gd name="T18" fmla="*/ 161 w 288"/>
                    <a:gd name="T19" fmla="*/ 49 h 227"/>
                    <a:gd name="T20" fmla="*/ 132 w 288"/>
                    <a:gd name="T21" fmla="*/ 121 h 227"/>
                    <a:gd name="T22" fmla="*/ 125 w 288"/>
                    <a:gd name="T23" fmla="*/ 137 h 227"/>
                    <a:gd name="T24" fmla="*/ 143 w 288"/>
                    <a:gd name="T25" fmla="*/ 145 h 227"/>
                    <a:gd name="T26" fmla="*/ 164 w 288"/>
                    <a:gd name="T27" fmla="*/ 135 h 227"/>
                    <a:gd name="T28" fmla="*/ 171 w 288"/>
                    <a:gd name="T29" fmla="*/ 129 h 227"/>
                    <a:gd name="T30" fmla="*/ 191 w 288"/>
                    <a:gd name="T31" fmla="*/ 78 h 227"/>
                    <a:gd name="T32" fmla="*/ 226 w 288"/>
                    <a:gd name="T33" fmla="*/ 100 h 227"/>
                    <a:gd name="T34" fmla="*/ 269 w 288"/>
                    <a:gd name="T35" fmla="*/ 134 h 227"/>
                    <a:gd name="T36" fmla="*/ 285 w 288"/>
                    <a:gd name="T37" fmla="*/ 164 h 227"/>
                    <a:gd name="T38" fmla="*/ 280 w 288"/>
                    <a:gd name="T39" fmla="*/ 219 h 227"/>
                    <a:gd name="T40" fmla="*/ 268 w 288"/>
                    <a:gd name="T41" fmla="*/ 220 h 227"/>
                    <a:gd name="T42" fmla="*/ 243 w 288"/>
                    <a:gd name="T43" fmla="*/ 202 h 227"/>
                    <a:gd name="T44" fmla="*/ 257 w 288"/>
                    <a:gd name="T45" fmla="*/ 144 h 227"/>
                    <a:gd name="T46" fmla="*/ 225 w 288"/>
                    <a:gd name="T47" fmla="*/ 161 h 227"/>
                    <a:gd name="T48" fmla="*/ 186 w 288"/>
                    <a:gd name="T49" fmla="*/ 174 h 227"/>
                    <a:gd name="T50" fmla="*/ 215 w 288"/>
                    <a:gd name="T51" fmla="*/ 151 h 227"/>
                    <a:gd name="T52" fmla="*/ 237 w 288"/>
                    <a:gd name="T53" fmla="*/ 115 h 227"/>
                    <a:gd name="T54" fmla="*/ 213 w 288"/>
                    <a:gd name="T55" fmla="*/ 127 h 227"/>
                    <a:gd name="T56" fmla="*/ 104 w 288"/>
                    <a:gd name="T57" fmla="*/ 186 h 227"/>
                    <a:gd name="T58" fmla="*/ 85 w 288"/>
                    <a:gd name="T59" fmla="*/ 196 h 227"/>
                    <a:gd name="T60" fmla="*/ 74 w 288"/>
                    <a:gd name="T61" fmla="*/ 188 h 227"/>
                    <a:gd name="T62" fmla="*/ 33 w 288"/>
                    <a:gd name="T63" fmla="*/ 86 h 227"/>
                    <a:gd name="T64" fmla="*/ 32 w 288"/>
                    <a:gd name="T65" fmla="*/ 70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88" h="227">
                      <a:moveTo>
                        <a:pt x="32" y="70"/>
                      </a:moveTo>
                      <a:cubicBezTo>
                        <a:pt x="32" y="68"/>
                        <a:pt x="32" y="67"/>
                        <a:pt x="31" y="65"/>
                      </a:cubicBezTo>
                      <a:cubicBezTo>
                        <a:pt x="26" y="56"/>
                        <a:pt x="25" y="46"/>
                        <a:pt x="21" y="36"/>
                      </a:cubicBezTo>
                      <a:cubicBezTo>
                        <a:pt x="12" y="30"/>
                        <a:pt x="10" y="20"/>
                        <a:pt x="4" y="12"/>
                      </a:cubicBezTo>
                      <a:cubicBezTo>
                        <a:pt x="2" y="9"/>
                        <a:pt x="0" y="6"/>
                        <a:pt x="4" y="3"/>
                      </a:cubicBezTo>
                      <a:cubicBezTo>
                        <a:pt x="8" y="0"/>
                        <a:pt x="11" y="2"/>
                        <a:pt x="14" y="5"/>
                      </a:cubicBezTo>
                      <a:cubicBezTo>
                        <a:pt x="23" y="14"/>
                        <a:pt x="28" y="26"/>
                        <a:pt x="33" y="37"/>
                      </a:cubicBezTo>
                      <a:cubicBezTo>
                        <a:pt x="36" y="48"/>
                        <a:pt x="41" y="59"/>
                        <a:pt x="42" y="70"/>
                      </a:cubicBezTo>
                      <a:cubicBezTo>
                        <a:pt x="43" y="79"/>
                        <a:pt x="51" y="83"/>
                        <a:pt x="56" y="89"/>
                      </a:cubicBezTo>
                      <a:cubicBezTo>
                        <a:pt x="63" y="101"/>
                        <a:pt x="72" y="113"/>
                        <a:pt x="83" y="122"/>
                      </a:cubicBezTo>
                      <a:cubicBezTo>
                        <a:pt x="93" y="130"/>
                        <a:pt x="101" y="139"/>
                        <a:pt x="98" y="157"/>
                      </a:cubicBezTo>
                      <a:cubicBezTo>
                        <a:pt x="111" y="144"/>
                        <a:pt x="110" y="129"/>
                        <a:pt x="117" y="117"/>
                      </a:cubicBezTo>
                      <a:cubicBezTo>
                        <a:pt x="119" y="113"/>
                        <a:pt x="121" y="109"/>
                        <a:pt x="122" y="105"/>
                      </a:cubicBezTo>
                      <a:cubicBezTo>
                        <a:pt x="125" y="95"/>
                        <a:pt x="130" y="86"/>
                        <a:pt x="123" y="76"/>
                      </a:cubicBezTo>
                      <a:cubicBezTo>
                        <a:pt x="122" y="74"/>
                        <a:pt x="121" y="72"/>
                        <a:pt x="121" y="70"/>
                      </a:cubicBezTo>
                      <a:cubicBezTo>
                        <a:pt x="121" y="68"/>
                        <a:pt x="121" y="67"/>
                        <a:pt x="122" y="66"/>
                      </a:cubicBezTo>
                      <a:cubicBezTo>
                        <a:pt x="123" y="65"/>
                        <a:pt x="124" y="65"/>
                        <a:pt x="125" y="64"/>
                      </a:cubicBezTo>
                      <a:cubicBezTo>
                        <a:pt x="134" y="62"/>
                        <a:pt x="133" y="54"/>
                        <a:pt x="135" y="48"/>
                      </a:cubicBezTo>
                      <a:cubicBezTo>
                        <a:pt x="137" y="42"/>
                        <a:pt x="132" y="33"/>
                        <a:pt x="140" y="28"/>
                      </a:cubicBezTo>
                      <a:cubicBezTo>
                        <a:pt x="149" y="33"/>
                        <a:pt x="154" y="41"/>
                        <a:pt x="161" y="49"/>
                      </a:cubicBezTo>
                      <a:cubicBezTo>
                        <a:pt x="147" y="63"/>
                        <a:pt x="144" y="82"/>
                        <a:pt x="138" y="99"/>
                      </a:cubicBezTo>
                      <a:cubicBezTo>
                        <a:pt x="136" y="106"/>
                        <a:pt x="135" y="114"/>
                        <a:pt x="132" y="121"/>
                      </a:cubicBezTo>
                      <a:cubicBezTo>
                        <a:pt x="132" y="122"/>
                        <a:pt x="131" y="123"/>
                        <a:pt x="130" y="124"/>
                      </a:cubicBezTo>
                      <a:cubicBezTo>
                        <a:pt x="128" y="128"/>
                        <a:pt x="126" y="133"/>
                        <a:pt x="125" y="137"/>
                      </a:cubicBezTo>
                      <a:cubicBezTo>
                        <a:pt x="123" y="145"/>
                        <a:pt x="121" y="153"/>
                        <a:pt x="116" y="161"/>
                      </a:cubicBezTo>
                      <a:cubicBezTo>
                        <a:pt x="125" y="155"/>
                        <a:pt x="133" y="149"/>
                        <a:pt x="143" y="145"/>
                      </a:cubicBezTo>
                      <a:cubicBezTo>
                        <a:pt x="145" y="144"/>
                        <a:pt x="147" y="143"/>
                        <a:pt x="148" y="142"/>
                      </a:cubicBezTo>
                      <a:cubicBezTo>
                        <a:pt x="153" y="139"/>
                        <a:pt x="159" y="139"/>
                        <a:pt x="164" y="135"/>
                      </a:cubicBezTo>
                      <a:cubicBezTo>
                        <a:pt x="165" y="134"/>
                        <a:pt x="166" y="133"/>
                        <a:pt x="167" y="133"/>
                      </a:cubicBezTo>
                      <a:cubicBezTo>
                        <a:pt x="168" y="131"/>
                        <a:pt x="170" y="130"/>
                        <a:pt x="171" y="129"/>
                      </a:cubicBezTo>
                      <a:cubicBezTo>
                        <a:pt x="185" y="119"/>
                        <a:pt x="192" y="106"/>
                        <a:pt x="190" y="88"/>
                      </a:cubicBezTo>
                      <a:cubicBezTo>
                        <a:pt x="189" y="85"/>
                        <a:pt x="189" y="82"/>
                        <a:pt x="191" y="78"/>
                      </a:cubicBezTo>
                      <a:cubicBezTo>
                        <a:pt x="194" y="78"/>
                        <a:pt x="197" y="80"/>
                        <a:pt x="199" y="82"/>
                      </a:cubicBezTo>
                      <a:cubicBezTo>
                        <a:pt x="208" y="88"/>
                        <a:pt x="217" y="94"/>
                        <a:pt x="226" y="100"/>
                      </a:cubicBezTo>
                      <a:cubicBezTo>
                        <a:pt x="227" y="101"/>
                        <a:pt x="229" y="102"/>
                        <a:pt x="230" y="102"/>
                      </a:cubicBezTo>
                      <a:cubicBezTo>
                        <a:pt x="248" y="106"/>
                        <a:pt x="260" y="118"/>
                        <a:pt x="269" y="134"/>
                      </a:cubicBezTo>
                      <a:cubicBezTo>
                        <a:pt x="271" y="137"/>
                        <a:pt x="272" y="140"/>
                        <a:pt x="275" y="143"/>
                      </a:cubicBezTo>
                      <a:cubicBezTo>
                        <a:pt x="280" y="149"/>
                        <a:pt x="282" y="156"/>
                        <a:pt x="285" y="164"/>
                      </a:cubicBezTo>
                      <a:cubicBezTo>
                        <a:pt x="288" y="174"/>
                        <a:pt x="287" y="183"/>
                        <a:pt x="282" y="192"/>
                      </a:cubicBezTo>
                      <a:cubicBezTo>
                        <a:pt x="277" y="201"/>
                        <a:pt x="276" y="210"/>
                        <a:pt x="280" y="219"/>
                      </a:cubicBezTo>
                      <a:cubicBezTo>
                        <a:pt x="279" y="222"/>
                        <a:pt x="279" y="227"/>
                        <a:pt x="274" y="226"/>
                      </a:cubicBezTo>
                      <a:cubicBezTo>
                        <a:pt x="270" y="226"/>
                        <a:pt x="268" y="223"/>
                        <a:pt x="268" y="220"/>
                      </a:cubicBezTo>
                      <a:cubicBezTo>
                        <a:pt x="267" y="208"/>
                        <a:pt x="263" y="202"/>
                        <a:pt x="250" y="207"/>
                      </a:cubicBezTo>
                      <a:cubicBezTo>
                        <a:pt x="247" y="208"/>
                        <a:pt x="244" y="205"/>
                        <a:pt x="243" y="202"/>
                      </a:cubicBezTo>
                      <a:cubicBezTo>
                        <a:pt x="244" y="195"/>
                        <a:pt x="250" y="194"/>
                        <a:pt x="254" y="191"/>
                      </a:cubicBezTo>
                      <a:cubicBezTo>
                        <a:pt x="269" y="178"/>
                        <a:pt x="270" y="159"/>
                        <a:pt x="257" y="144"/>
                      </a:cubicBezTo>
                      <a:cubicBezTo>
                        <a:pt x="253" y="140"/>
                        <a:pt x="251" y="142"/>
                        <a:pt x="247" y="145"/>
                      </a:cubicBezTo>
                      <a:cubicBezTo>
                        <a:pt x="240" y="150"/>
                        <a:pt x="233" y="156"/>
                        <a:pt x="225" y="161"/>
                      </a:cubicBezTo>
                      <a:cubicBezTo>
                        <a:pt x="217" y="166"/>
                        <a:pt x="210" y="171"/>
                        <a:pt x="202" y="174"/>
                      </a:cubicBezTo>
                      <a:cubicBezTo>
                        <a:pt x="197" y="175"/>
                        <a:pt x="189" y="180"/>
                        <a:pt x="186" y="174"/>
                      </a:cubicBezTo>
                      <a:cubicBezTo>
                        <a:pt x="182" y="168"/>
                        <a:pt x="192" y="166"/>
                        <a:pt x="196" y="162"/>
                      </a:cubicBezTo>
                      <a:cubicBezTo>
                        <a:pt x="202" y="158"/>
                        <a:pt x="208" y="154"/>
                        <a:pt x="215" y="151"/>
                      </a:cubicBezTo>
                      <a:cubicBezTo>
                        <a:pt x="223" y="146"/>
                        <a:pt x="231" y="140"/>
                        <a:pt x="237" y="133"/>
                      </a:cubicBezTo>
                      <a:cubicBezTo>
                        <a:pt x="242" y="127"/>
                        <a:pt x="243" y="121"/>
                        <a:pt x="237" y="115"/>
                      </a:cubicBezTo>
                      <a:cubicBezTo>
                        <a:pt x="231" y="109"/>
                        <a:pt x="227" y="115"/>
                        <a:pt x="223" y="118"/>
                      </a:cubicBezTo>
                      <a:cubicBezTo>
                        <a:pt x="220" y="121"/>
                        <a:pt x="217" y="124"/>
                        <a:pt x="213" y="127"/>
                      </a:cubicBezTo>
                      <a:cubicBezTo>
                        <a:pt x="187" y="137"/>
                        <a:pt x="163" y="152"/>
                        <a:pt x="138" y="164"/>
                      </a:cubicBezTo>
                      <a:cubicBezTo>
                        <a:pt x="126" y="170"/>
                        <a:pt x="114" y="176"/>
                        <a:pt x="104" y="186"/>
                      </a:cubicBezTo>
                      <a:cubicBezTo>
                        <a:pt x="100" y="191"/>
                        <a:pt x="95" y="193"/>
                        <a:pt x="89" y="195"/>
                      </a:cubicBezTo>
                      <a:cubicBezTo>
                        <a:pt x="88" y="196"/>
                        <a:pt x="87" y="196"/>
                        <a:pt x="85" y="196"/>
                      </a:cubicBezTo>
                      <a:cubicBezTo>
                        <a:pt x="84" y="197"/>
                        <a:pt x="82" y="197"/>
                        <a:pt x="81" y="197"/>
                      </a:cubicBezTo>
                      <a:cubicBezTo>
                        <a:pt x="77" y="195"/>
                        <a:pt x="72" y="194"/>
                        <a:pt x="74" y="188"/>
                      </a:cubicBezTo>
                      <a:cubicBezTo>
                        <a:pt x="89" y="171"/>
                        <a:pt x="87" y="140"/>
                        <a:pt x="68" y="127"/>
                      </a:cubicBezTo>
                      <a:cubicBezTo>
                        <a:pt x="53" y="116"/>
                        <a:pt x="41" y="103"/>
                        <a:pt x="33" y="86"/>
                      </a:cubicBezTo>
                      <a:cubicBezTo>
                        <a:pt x="32" y="83"/>
                        <a:pt x="31" y="79"/>
                        <a:pt x="30" y="76"/>
                      </a:cubicBezTo>
                      <a:cubicBezTo>
                        <a:pt x="30" y="74"/>
                        <a:pt x="30" y="71"/>
                        <a:pt x="32" y="70"/>
                      </a:cubicBezTo>
                      <a:close/>
                    </a:path>
                  </a:pathLst>
                </a:custGeom>
                <a:solidFill>
                  <a:srgbClr val="D8E1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0" name="Freeform 208"/>
                <p:cNvSpPr/>
                <p:nvPr/>
              </p:nvSpPr>
              <p:spPr bwMode="auto">
                <a:xfrm>
                  <a:off x="4559" y="1691"/>
                  <a:ext cx="226" cy="448"/>
                </a:xfrm>
                <a:custGeom>
                  <a:avLst/>
                  <a:gdLst>
                    <a:gd name="T0" fmla="*/ 67 w 95"/>
                    <a:gd name="T1" fmla="*/ 9 h 189"/>
                    <a:gd name="T2" fmla="*/ 66 w 95"/>
                    <a:gd name="T3" fmla="*/ 15 h 189"/>
                    <a:gd name="T4" fmla="*/ 61 w 95"/>
                    <a:gd name="T5" fmla="*/ 64 h 189"/>
                    <a:gd name="T6" fmla="*/ 60 w 95"/>
                    <a:gd name="T7" fmla="*/ 84 h 189"/>
                    <a:gd name="T8" fmla="*/ 70 w 95"/>
                    <a:gd name="T9" fmla="*/ 84 h 189"/>
                    <a:gd name="T10" fmla="*/ 71 w 95"/>
                    <a:gd name="T11" fmla="*/ 93 h 189"/>
                    <a:gd name="T12" fmla="*/ 68 w 95"/>
                    <a:gd name="T13" fmla="*/ 96 h 189"/>
                    <a:gd name="T14" fmla="*/ 61 w 95"/>
                    <a:gd name="T15" fmla="*/ 119 h 189"/>
                    <a:gd name="T16" fmla="*/ 58 w 95"/>
                    <a:gd name="T17" fmla="*/ 139 h 189"/>
                    <a:gd name="T18" fmla="*/ 73 w 95"/>
                    <a:gd name="T19" fmla="*/ 137 h 189"/>
                    <a:gd name="T20" fmla="*/ 73 w 95"/>
                    <a:gd name="T21" fmla="*/ 142 h 189"/>
                    <a:gd name="T22" fmla="*/ 68 w 95"/>
                    <a:gd name="T23" fmla="*/ 146 h 189"/>
                    <a:gd name="T24" fmla="*/ 72 w 95"/>
                    <a:gd name="T25" fmla="*/ 145 h 189"/>
                    <a:gd name="T26" fmla="*/ 75 w 95"/>
                    <a:gd name="T27" fmla="*/ 146 h 189"/>
                    <a:gd name="T28" fmla="*/ 86 w 95"/>
                    <a:gd name="T29" fmla="*/ 165 h 189"/>
                    <a:gd name="T30" fmla="*/ 73 w 95"/>
                    <a:gd name="T31" fmla="*/ 170 h 189"/>
                    <a:gd name="T32" fmla="*/ 70 w 95"/>
                    <a:gd name="T33" fmla="*/ 167 h 189"/>
                    <a:gd name="T34" fmla="*/ 67 w 95"/>
                    <a:gd name="T35" fmla="*/ 160 h 189"/>
                    <a:gd name="T36" fmla="*/ 60 w 95"/>
                    <a:gd name="T37" fmla="*/ 159 h 189"/>
                    <a:gd name="T38" fmla="*/ 43 w 95"/>
                    <a:gd name="T39" fmla="*/ 165 h 189"/>
                    <a:gd name="T40" fmla="*/ 46 w 95"/>
                    <a:gd name="T41" fmla="*/ 170 h 189"/>
                    <a:gd name="T42" fmla="*/ 40 w 95"/>
                    <a:gd name="T43" fmla="*/ 183 h 189"/>
                    <a:gd name="T44" fmla="*/ 32 w 95"/>
                    <a:gd name="T45" fmla="*/ 189 h 189"/>
                    <a:gd name="T46" fmla="*/ 17 w 95"/>
                    <a:gd name="T47" fmla="*/ 134 h 189"/>
                    <a:gd name="T48" fmla="*/ 24 w 95"/>
                    <a:gd name="T49" fmla="*/ 116 h 189"/>
                    <a:gd name="T50" fmla="*/ 4 w 95"/>
                    <a:gd name="T51" fmla="*/ 128 h 189"/>
                    <a:gd name="T52" fmla="*/ 3 w 95"/>
                    <a:gd name="T53" fmla="*/ 124 h 189"/>
                    <a:gd name="T54" fmla="*/ 5 w 95"/>
                    <a:gd name="T55" fmla="*/ 118 h 189"/>
                    <a:gd name="T56" fmla="*/ 12 w 95"/>
                    <a:gd name="T57" fmla="*/ 106 h 189"/>
                    <a:gd name="T58" fmla="*/ 15 w 95"/>
                    <a:gd name="T59" fmla="*/ 103 h 189"/>
                    <a:gd name="T60" fmla="*/ 16 w 95"/>
                    <a:gd name="T61" fmla="*/ 101 h 189"/>
                    <a:gd name="T62" fmla="*/ 17 w 95"/>
                    <a:gd name="T63" fmla="*/ 98 h 189"/>
                    <a:gd name="T64" fmla="*/ 1 w 95"/>
                    <a:gd name="T65" fmla="*/ 83 h 189"/>
                    <a:gd name="T66" fmla="*/ 7 w 95"/>
                    <a:gd name="T67" fmla="*/ 62 h 189"/>
                    <a:gd name="T68" fmla="*/ 33 w 95"/>
                    <a:gd name="T69" fmla="*/ 24 h 189"/>
                    <a:gd name="T70" fmla="*/ 36 w 95"/>
                    <a:gd name="T71" fmla="*/ 22 h 189"/>
                    <a:gd name="T72" fmla="*/ 45 w 95"/>
                    <a:gd name="T73" fmla="*/ 11 h 189"/>
                    <a:gd name="T74" fmla="*/ 59 w 95"/>
                    <a:gd name="T75" fmla="*/ 3 h 189"/>
                    <a:gd name="T76" fmla="*/ 67 w 95"/>
                    <a:gd name="T77" fmla="*/ 9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5" h="189">
                      <a:moveTo>
                        <a:pt x="67" y="9"/>
                      </a:moveTo>
                      <a:cubicBezTo>
                        <a:pt x="67" y="11"/>
                        <a:pt x="66" y="13"/>
                        <a:pt x="66" y="15"/>
                      </a:cubicBezTo>
                      <a:cubicBezTo>
                        <a:pt x="64" y="31"/>
                        <a:pt x="62" y="48"/>
                        <a:pt x="61" y="64"/>
                      </a:cubicBezTo>
                      <a:cubicBezTo>
                        <a:pt x="60" y="71"/>
                        <a:pt x="64" y="78"/>
                        <a:pt x="60" y="84"/>
                      </a:cubicBezTo>
                      <a:cubicBezTo>
                        <a:pt x="64" y="87"/>
                        <a:pt x="67" y="83"/>
                        <a:pt x="70" y="84"/>
                      </a:cubicBezTo>
                      <a:cubicBezTo>
                        <a:pt x="72" y="87"/>
                        <a:pt x="72" y="90"/>
                        <a:pt x="71" y="93"/>
                      </a:cubicBezTo>
                      <a:cubicBezTo>
                        <a:pt x="70" y="94"/>
                        <a:pt x="70" y="95"/>
                        <a:pt x="68" y="96"/>
                      </a:cubicBezTo>
                      <a:cubicBezTo>
                        <a:pt x="58" y="101"/>
                        <a:pt x="59" y="111"/>
                        <a:pt x="61" y="119"/>
                      </a:cubicBezTo>
                      <a:cubicBezTo>
                        <a:pt x="62" y="126"/>
                        <a:pt x="61" y="132"/>
                        <a:pt x="58" y="139"/>
                      </a:cubicBezTo>
                      <a:cubicBezTo>
                        <a:pt x="63" y="136"/>
                        <a:pt x="68" y="133"/>
                        <a:pt x="73" y="137"/>
                      </a:cubicBezTo>
                      <a:cubicBezTo>
                        <a:pt x="75" y="139"/>
                        <a:pt x="74" y="140"/>
                        <a:pt x="73" y="142"/>
                      </a:cubicBezTo>
                      <a:cubicBezTo>
                        <a:pt x="71" y="144"/>
                        <a:pt x="69" y="144"/>
                        <a:pt x="68" y="146"/>
                      </a:cubicBezTo>
                      <a:cubicBezTo>
                        <a:pt x="69" y="145"/>
                        <a:pt x="70" y="145"/>
                        <a:pt x="72" y="145"/>
                      </a:cubicBezTo>
                      <a:cubicBezTo>
                        <a:pt x="73" y="145"/>
                        <a:pt x="74" y="146"/>
                        <a:pt x="75" y="146"/>
                      </a:cubicBezTo>
                      <a:cubicBezTo>
                        <a:pt x="79" y="152"/>
                        <a:pt x="95" y="151"/>
                        <a:pt x="86" y="165"/>
                      </a:cubicBezTo>
                      <a:cubicBezTo>
                        <a:pt x="82" y="168"/>
                        <a:pt x="77" y="168"/>
                        <a:pt x="73" y="170"/>
                      </a:cubicBezTo>
                      <a:cubicBezTo>
                        <a:pt x="72" y="171"/>
                        <a:pt x="69" y="170"/>
                        <a:pt x="70" y="167"/>
                      </a:cubicBezTo>
                      <a:cubicBezTo>
                        <a:pt x="70" y="164"/>
                        <a:pt x="69" y="162"/>
                        <a:pt x="67" y="160"/>
                      </a:cubicBezTo>
                      <a:cubicBezTo>
                        <a:pt x="65" y="159"/>
                        <a:pt x="62" y="158"/>
                        <a:pt x="60" y="159"/>
                      </a:cubicBezTo>
                      <a:cubicBezTo>
                        <a:pt x="54" y="161"/>
                        <a:pt x="48" y="161"/>
                        <a:pt x="43" y="165"/>
                      </a:cubicBezTo>
                      <a:cubicBezTo>
                        <a:pt x="42" y="168"/>
                        <a:pt x="45" y="168"/>
                        <a:pt x="46" y="170"/>
                      </a:cubicBezTo>
                      <a:cubicBezTo>
                        <a:pt x="49" y="178"/>
                        <a:pt x="49" y="178"/>
                        <a:pt x="40" y="183"/>
                      </a:cubicBezTo>
                      <a:cubicBezTo>
                        <a:pt x="37" y="184"/>
                        <a:pt x="35" y="187"/>
                        <a:pt x="32" y="189"/>
                      </a:cubicBezTo>
                      <a:cubicBezTo>
                        <a:pt x="30" y="170"/>
                        <a:pt x="25" y="152"/>
                        <a:pt x="17" y="134"/>
                      </a:cubicBezTo>
                      <a:cubicBezTo>
                        <a:pt x="14" y="128"/>
                        <a:pt x="16" y="121"/>
                        <a:pt x="24" y="116"/>
                      </a:cubicBezTo>
                      <a:cubicBezTo>
                        <a:pt x="14" y="118"/>
                        <a:pt x="15" y="132"/>
                        <a:pt x="4" y="128"/>
                      </a:cubicBezTo>
                      <a:cubicBezTo>
                        <a:pt x="3" y="127"/>
                        <a:pt x="3" y="125"/>
                        <a:pt x="3" y="124"/>
                      </a:cubicBezTo>
                      <a:cubicBezTo>
                        <a:pt x="3" y="122"/>
                        <a:pt x="4" y="120"/>
                        <a:pt x="5" y="118"/>
                      </a:cubicBezTo>
                      <a:cubicBezTo>
                        <a:pt x="7" y="114"/>
                        <a:pt x="9" y="110"/>
                        <a:pt x="12" y="106"/>
                      </a:cubicBezTo>
                      <a:cubicBezTo>
                        <a:pt x="13" y="105"/>
                        <a:pt x="14" y="104"/>
                        <a:pt x="15" y="103"/>
                      </a:cubicBezTo>
                      <a:cubicBezTo>
                        <a:pt x="15" y="102"/>
                        <a:pt x="16" y="102"/>
                        <a:pt x="16" y="101"/>
                      </a:cubicBezTo>
                      <a:cubicBezTo>
                        <a:pt x="16" y="100"/>
                        <a:pt x="22" y="98"/>
                        <a:pt x="17" y="98"/>
                      </a:cubicBezTo>
                      <a:cubicBezTo>
                        <a:pt x="4" y="98"/>
                        <a:pt x="0" y="95"/>
                        <a:pt x="1" y="83"/>
                      </a:cubicBezTo>
                      <a:cubicBezTo>
                        <a:pt x="1" y="75"/>
                        <a:pt x="2" y="67"/>
                        <a:pt x="7" y="62"/>
                      </a:cubicBezTo>
                      <a:cubicBezTo>
                        <a:pt x="18" y="50"/>
                        <a:pt x="24" y="36"/>
                        <a:pt x="33" y="24"/>
                      </a:cubicBezTo>
                      <a:cubicBezTo>
                        <a:pt x="34" y="23"/>
                        <a:pt x="35" y="22"/>
                        <a:pt x="36" y="22"/>
                      </a:cubicBezTo>
                      <a:cubicBezTo>
                        <a:pt x="42" y="20"/>
                        <a:pt x="43" y="15"/>
                        <a:pt x="45" y="11"/>
                      </a:cubicBezTo>
                      <a:cubicBezTo>
                        <a:pt x="48" y="6"/>
                        <a:pt x="51" y="0"/>
                        <a:pt x="59" y="3"/>
                      </a:cubicBezTo>
                      <a:cubicBezTo>
                        <a:pt x="62" y="5"/>
                        <a:pt x="64" y="7"/>
                        <a:pt x="67" y="9"/>
                      </a:cubicBezTo>
                      <a:close/>
                    </a:path>
                  </a:pathLst>
                </a:custGeom>
                <a:solidFill>
                  <a:srgbClr val="A0BD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1" name="Freeform 209"/>
                <p:cNvSpPr/>
                <p:nvPr/>
              </p:nvSpPr>
              <p:spPr bwMode="auto">
                <a:xfrm>
                  <a:off x="3955" y="2760"/>
                  <a:ext cx="521" cy="370"/>
                </a:xfrm>
                <a:custGeom>
                  <a:avLst/>
                  <a:gdLst>
                    <a:gd name="T0" fmla="*/ 0 w 220"/>
                    <a:gd name="T1" fmla="*/ 126 h 156"/>
                    <a:gd name="T2" fmla="*/ 24 w 220"/>
                    <a:gd name="T3" fmla="*/ 118 h 156"/>
                    <a:gd name="T4" fmla="*/ 43 w 220"/>
                    <a:gd name="T5" fmla="*/ 104 h 156"/>
                    <a:gd name="T6" fmla="*/ 47 w 220"/>
                    <a:gd name="T7" fmla="*/ 104 h 156"/>
                    <a:gd name="T8" fmla="*/ 55 w 220"/>
                    <a:gd name="T9" fmla="*/ 107 h 156"/>
                    <a:gd name="T10" fmla="*/ 65 w 220"/>
                    <a:gd name="T11" fmla="*/ 106 h 156"/>
                    <a:gd name="T12" fmla="*/ 74 w 220"/>
                    <a:gd name="T13" fmla="*/ 103 h 156"/>
                    <a:gd name="T14" fmla="*/ 83 w 220"/>
                    <a:gd name="T15" fmla="*/ 103 h 156"/>
                    <a:gd name="T16" fmla="*/ 105 w 220"/>
                    <a:gd name="T17" fmla="*/ 93 h 156"/>
                    <a:gd name="T18" fmla="*/ 133 w 220"/>
                    <a:gd name="T19" fmla="*/ 83 h 156"/>
                    <a:gd name="T20" fmla="*/ 137 w 220"/>
                    <a:gd name="T21" fmla="*/ 82 h 156"/>
                    <a:gd name="T22" fmla="*/ 137 w 220"/>
                    <a:gd name="T23" fmla="*/ 80 h 156"/>
                    <a:gd name="T24" fmla="*/ 129 w 220"/>
                    <a:gd name="T25" fmla="*/ 74 h 156"/>
                    <a:gd name="T26" fmla="*/ 125 w 220"/>
                    <a:gd name="T27" fmla="*/ 74 h 156"/>
                    <a:gd name="T28" fmla="*/ 105 w 220"/>
                    <a:gd name="T29" fmla="*/ 85 h 156"/>
                    <a:gd name="T30" fmla="*/ 85 w 220"/>
                    <a:gd name="T31" fmla="*/ 95 h 156"/>
                    <a:gd name="T32" fmla="*/ 57 w 220"/>
                    <a:gd name="T33" fmla="*/ 95 h 156"/>
                    <a:gd name="T34" fmla="*/ 39 w 220"/>
                    <a:gd name="T35" fmla="*/ 93 h 156"/>
                    <a:gd name="T36" fmla="*/ 32 w 220"/>
                    <a:gd name="T37" fmla="*/ 88 h 156"/>
                    <a:gd name="T38" fmla="*/ 43 w 220"/>
                    <a:gd name="T39" fmla="*/ 74 h 156"/>
                    <a:gd name="T40" fmla="*/ 44 w 220"/>
                    <a:gd name="T41" fmla="*/ 73 h 156"/>
                    <a:gd name="T42" fmla="*/ 45 w 220"/>
                    <a:gd name="T43" fmla="*/ 72 h 156"/>
                    <a:gd name="T44" fmla="*/ 51 w 220"/>
                    <a:gd name="T45" fmla="*/ 66 h 156"/>
                    <a:gd name="T46" fmla="*/ 53 w 220"/>
                    <a:gd name="T47" fmla="*/ 64 h 156"/>
                    <a:gd name="T48" fmla="*/ 63 w 220"/>
                    <a:gd name="T49" fmla="*/ 59 h 156"/>
                    <a:gd name="T50" fmla="*/ 75 w 220"/>
                    <a:gd name="T51" fmla="*/ 67 h 156"/>
                    <a:gd name="T52" fmla="*/ 75 w 220"/>
                    <a:gd name="T53" fmla="*/ 69 h 156"/>
                    <a:gd name="T54" fmla="*/ 78 w 220"/>
                    <a:gd name="T55" fmla="*/ 67 h 156"/>
                    <a:gd name="T56" fmla="*/ 148 w 220"/>
                    <a:gd name="T57" fmla="*/ 45 h 156"/>
                    <a:gd name="T58" fmla="*/ 166 w 220"/>
                    <a:gd name="T59" fmla="*/ 22 h 156"/>
                    <a:gd name="T60" fmla="*/ 169 w 220"/>
                    <a:gd name="T61" fmla="*/ 11 h 156"/>
                    <a:gd name="T62" fmla="*/ 175 w 220"/>
                    <a:gd name="T63" fmla="*/ 4 h 156"/>
                    <a:gd name="T64" fmla="*/ 180 w 220"/>
                    <a:gd name="T65" fmla="*/ 13 h 156"/>
                    <a:gd name="T66" fmla="*/ 180 w 220"/>
                    <a:gd name="T67" fmla="*/ 25 h 156"/>
                    <a:gd name="T68" fmla="*/ 179 w 220"/>
                    <a:gd name="T69" fmla="*/ 30 h 156"/>
                    <a:gd name="T70" fmla="*/ 184 w 220"/>
                    <a:gd name="T71" fmla="*/ 29 h 156"/>
                    <a:gd name="T72" fmla="*/ 205 w 220"/>
                    <a:gd name="T73" fmla="*/ 8 h 156"/>
                    <a:gd name="T74" fmla="*/ 219 w 220"/>
                    <a:gd name="T75" fmla="*/ 5 h 156"/>
                    <a:gd name="T76" fmla="*/ 208 w 220"/>
                    <a:gd name="T77" fmla="*/ 28 h 156"/>
                    <a:gd name="T78" fmla="*/ 196 w 220"/>
                    <a:gd name="T79" fmla="*/ 55 h 156"/>
                    <a:gd name="T80" fmla="*/ 189 w 220"/>
                    <a:gd name="T81" fmla="*/ 62 h 156"/>
                    <a:gd name="T82" fmla="*/ 180 w 220"/>
                    <a:gd name="T83" fmla="*/ 52 h 156"/>
                    <a:gd name="T84" fmla="*/ 142 w 220"/>
                    <a:gd name="T85" fmla="*/ 74 h 156"/>
                    <a:gd name="T86" fmla="*/ 149 w 220"/>
                    <a:gd name="T87" fmla="*/ 78 h 156"/>
                    <a:gd name="T88" fmla="*/ 147 w 220"/>
                    <a:gd name="T89" fmla="*/ 85 h 156"/>
                    <a:gd name="T90" fmla="*/ 157 w 220"/>
                    <a:gd name="T91" fmla="*/ 94 h 156"/>
                    <a:gd name="T92" fmla="*/ 158 w 220"/>
                    <a:gd name="T93" fmla="*/ 99 h 156"/>
                    <a:gd name="T94" fmla="*/ 123 w 220"/>
                    <a:gd name="T95" fmla="*/ 109 h 156"/>
                    <a:gd name="T96" fmla="*/ 68 w 220"/>
                    <a:gd name="T97" fmla="*/ 118 h 156"/>
                    <a:gd name="T98" fmla="*/ 57 w 220"/>
                    <a:gd name="T99" fmla="*/ 123 h 156"/>
                    <a:gd name="T100" fmla="*/ 39 w 220"/>
                    <a:gd name="T101" fmla="*/ 133 h 156"/>
                    <a:gd name="T102" fmla="*/ 38 w 220"/>
                    <a:gd name="T103" fmla="*/ 134 h 156"/>
                    <a:gd name="T104" fmla="*/ 39 w 220"/>
                    <a:gd name="T105" fmla="*/ 134 h 156"/>
                    <a:gd name="T106" fmla="*/ 58 w 220"/>
                    <a:gd name="T107" fmla="*/ 136 h 156"/>
                    <a:gd name="T108" fmla="*/ 66 w 220"/>
                    <a:gd name="T109" fmla="*/ 144 h 156"/>
                    <a:gd name="T110" fmla="*/ 58 w 220"/>
                    <a:gd name="T111" fmla="*/ 151 h 156"/>
                    <a:gd name="T112" fmla="*/ 50 w 220"/>
                    <a:gd name="T113" fmla="*/ 155 h 156"/>
                    <a:gd name="T114" fmla="*/ 44 w 220"/>
                    <a:gd name="T115" fmla="*/ 155 h 156"/>
                    <a:gd name="T116" fmla="*/ 24 w 220"/>
                    <a:gd name="T117" fmla="*/ 148 h 156"/>
                    <a:gd name="T118" fmla="*/ 20 w 220"/>
                    <a:gd name="T119" fmla="*/ 147 h 156"/>
                    <a:gd name="T120" fmla="*/ 14 w 220"/>
                    <a:gd name="T121" fmla="*/ 144 h 156"/>
                    <a:gd name="T122" fmla="*/ 5 w 220"/>
                    <a:gd name="T123" fmla="*/ 133 h 156"/>
                    <a:gd name="T124" fmla="*/ 0 w 220"/>
                    <a:gd name="T125" fmla="*/ 126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20" h="156">
                      <a:moveTo>
                        <a:pt x="0" y="126"/>
                      </a:moveTo>
                      <a:cubicBezTo>
                        <a:pt x="9" y="126"/>
                        <a:pt x="17" y="125"/>
                        <a:pt x="24" y="118"/>
                      </a:cubicBezTo>
                      <a:cubicBezTo>
                        <a:pt x="29" y="113"/>
                        <a:pt x="39" y="112"/>
                        <a:pt x="43" y="104"/>
                      </a:cubicBezTo>
                      <a:cubicBezTo>
                        <a:pt x="43" y="104"/>
                        <a:pt x="46" y="104"/>
                        <a:pt x="47" y="104"/>
                      </a:cubicBezTo>
                      <a:cubicBezTo>
                        <a:pt x="50" y="105"/>
                        <a:pt x="53" y="106"/>
                        <a:pt x="55" y="107"/>
                      </a:cubicBezTo>
                      <a:cubicBezTo>
                        <a:pt x="59" y="108"/>
                        <a:pt x="62" y="109"/>
                        <a:pt x="65" y="106"/>
                      </a:cubicBezTo>
                      <a:cubicBezTo>
                        <a:pt x="68" y="103"/>
                        <a:pt x="71" y="102"/>
                        <a:pt x="74" y="103"/>
                      </a:cubicBezTo>
                      <a:cubicBezTo>
                        <a:pt x="78" y="104"/>
                        <a:pt x="80" y="103"/>
                        <a:pt x="83" y="103"/>
                      </a:cubicBezTo>
                      <a:cubicBezTo>
                        <a:pt x="92" y="103"/>
                        <a:pt x="99" y="99"/>
                        <a:pt x="105" y="93"/>
                      </a:cubicBezTo>
                      <a:cubicBezTo>
                        <a:pt x="112" y="85"/>
                        <a:pt x="121" y="79"/>
                        <a:pt x="133" y="83"/>
                      </a:cubicBezTo>
                      <a:cubicBezTo>
                        <a:pt x="134" y="84"/>
                        <a:pt x="135" y="83"/>
                        <a:pt x="137" y="82"/>
                      </a:cubicBezTo>
                      <a:cubicBezTo>
                        <a:pt x="137" y="82"/>
                        <a:pt x="138" y="80"/>
                        <a:pt x="137" y="80"/>
                      </a:cubicBezTo>
                      <a:cubicBezTo>
                        <a:pt x="135" y="78"/>
                        <a:pt x="129" y="80"/>
                        <a:pt x="129" y="74"/>
                      </a:cubicBezTo>
                      <a:cubicBezTo>
                        <a:pt x="129" y="73"/>
                        <a:pt x="126" y="73"/>
                        <a:pt x="125" y="74"/>
                      </a:cubicBezTo>
                      <a:cubicBezTo>
                        <a:pt x="118" y="78"/>
                        <a:pt x="112" y="81"/>
                        <a:pt x="105" y="85"/>
                      </a:cubicBezTo>
                      <a:cubicBezTo>
                        <a:pt x="98" y="88"/>
                        <a:pt x="90" y="89"/>
                        <a:pt x="85" y="95"/>
                      </a:cubicBezTo>
                      <a:cubicBezTo>
                        <a:pt x="75" y="97"/>
                        <a:pt x="66" y="98"/>
                        <a:pt x="57" y="95"/>
                      </a:cubicBezTo>
                      <a:cubicBezTo>
                        <a:pt x="51" y="94"/>
                        <a:pt x="45" y="92"/>
                        <a:pt x="39" y="93"/>
                      </a:cubicBezTo>
                      <a:cubicBezTo>
                        <a:pt x="36" y="93"/>
                        <a:pt x="34" y="90"/>
                        <a:pt x="32" y="88"/>
                      </a:cubicBezTo>
                      <a:cubicBezTo>
                        <a:pt x="33" y="81"/>
                        <a:pt x="39" y="79"/>
                        <a:pt x="43" y="74"/>
                      </a:cubicBezTo>
                      <a:cubicBezTo>
                        <a:pt x="43" y="74"/>
                        <a:pt x="44" y="74"/>
                        <a:pt x="44" y="73"/>
                      </a:cubicBezTo>
                      <a:cubicBezTo>
                        <a:pt x="45" y="73"/>
                        <a:pt x="45" y="72"/>
                        <a:pt x="45" y="72"/>
                      </a:cubicBezTo>
                      <a:cubicBezTo>
                        <a:pt x="47" y="70"/>
                        <a:pt x="49" y="68"/>
                        <a:pt x="51" y="66"/>
                      </a:cubicBezTo>
                      <a:cubicBezTo>
                        <a:pt x="51" y="65"/>
                        <a:pt x="52" y="64"/>
                        <a:pt x="53" y="64"/>
                      </a:cubicBezTo>
                      <a:cubicBezTo>
                        <a:pt x="56" y="61"/>
                        <a:pt x="59" y="59"/>
                        <a:pt x="63" y="59"/>
                      </a:cubicBezTo>
                      <a:cubicBezTo>
                        <a:pt x="68" y="60"/>
                        <a:pt x="73" y="62"/>
                        <a:pt x="75" y="67"/>
                      </a:cubicBezTo>
                      <a:cubicBezTo>
                        <a:pt x="75" y="68"/>
                        <a:pt x="74" y="69"/>
                        <a:pt x="75" y="69"/>
                      </a:cubicBezTo>
                      <a:cubicBezTo>
                        <a:pt x="76" y="68"/>
                        <a:pt x="77" y="67"/>
                        <a:pt x="78" y="67"/>
                      </a:cubicBezTo>
                      <a:cubicBezTo>
                        <a:pt x="103" y="65"/>
                        <a:pt x="125" y="54"/>
                        <a:pt x="148" y="45"/>
                      </a:cubicBezTo>
                      <a:cubicBezTo>
                        <a:pt x="158" y="41"/>
                        <a:pt x="163" y="32"/>
                        <a:pt x="166" y="22"/>
                      </a:cubicBezTo>
                      <a:cubicBezTo>
                        <a:pt x="167" y="18"/>
                        <a:pt x="168" y="14"/>
                        <a:pt x="169" y="11"/>
                      </a:cubicBezTo>
                      <a:cubicBezTo>
                        <a:pt x="170" y="8"/>
                        <a:pt x="171" y="3"/>
                        <a:pt x="175" y="4"/>
                      </a:cubicBezTo>
                      <a:cubicBezTo>
                        <a:pt x="180" y="5"/>
                        <a:pt x="181" y="9"/>
                        <a:pt x="180" y="13"/>
                      </a:cubicBezTo>
                      <a:cubicBezTo>
                        <a:pt x="180" y="17"/>
                        <a:pt x="179" y="21"/>
                        <a:pt x="180" y="25"/>
                      </a:cubicBezTo>
                      <a:cubicBezTo>
                        <a:pt x="180" y="27"/>
                        <a:pt x="179" y="28"/>
                        <a:pt x="179" y="30"/>
                      </a:cubicBezTo>
                      <a:cubicBezTo>
                        <a:pt x="181" y="34"/>
                        <a:pt x="184" y="30"/>
                        <a:pt x="184" y="29"/>
                      </a:cubicBezTo>
                      <a:cubicBezTo>
                        <a:pt x="189" y="20"/>
                        <a:pt x="197" y="14"/>
                        <a:pt x="205" y="8"/>
                      </a:cubicBezTo>
                      <a:cubicBezTo>
                        <a:pt x="209" y="5"/>
                        <a:pt x="213" y="0"/>
                        <a:pt x="219" y="5"/>
                      </a:cubicBezTo>
                      <a:cubicBezTo>
                        <a:pt x="220" y="15"/>
                        <a:pt x="212" y="20"/>
                        <a:pt x="208" y="28"/>
                      </a:cubicBezTo>
                      <a:cubicBezTo>
                        <a:pt x="204" y="37"/>
                        <a:pt x="196" y="44"/>
                        <a:pt x="196" y="55"/>
                      </a:cubicBezTo>
                      <a:cubicBezTo>
                        <a:pt x="196" y="60"/>
                        <a:pt x="194" y="63"/>
                        <a:pt x="189" y="62"/>
                      </a:cubicBezTo>
                      <a:cubicBezTo>
                        <a:pt x="184" y="60"/>
                        <a:pt x="183" y="55"/>
                        <a:pt x="180" y="52"/>
                      </a:cubicBezTo>
                      <a:cubicBezTo>
                        <a:pt x="171" y="68"/>
                        <a:pt x="152" y="64"/>
                        <a:pt x="142" y="74"/>
                      </a:cubicBezTo>
                      <a:cubicBezTo>
                        <a:pt x="143" y="75"/>
                        <a:pt x="149" y="71"/>
                        <a:pt x="149" y="78"/>
                      </a:cubicBezTo>
                      <a:cubicBezTo>
                        <a:pt x="143" y="82"/>
                        <a:pt x="143" y="82"/>
                        <a:pt x="147" y="85"/>
                      </a:cubicBezTo>
                      <a:cubicBezTo>
                        <a:pt x="151" y="87"/>
                        <a:pt x="154" y="91"/>
                        <a:pt x="157" y="94"/>
                      </a:cubicBezTo>
                      <a:cubicBezTo>
                        <a:pt x="158" y="95"/>
                        <a:pt x="158" y="97"/>
                        <a:pt x="158" y="99"/>
                      </a:cubicBezTo>
                      <a:cubicBezTo>
                        <a:pt x="148" y="109"/>
                        <a:pt x="134" y="105"/>
                        <a:pt x="123" y="109"/>
                      </a:cubicBezTo>
                      <a:cubicBezTo>
                        <a:pt x="105" y="113"/>
                        <a:pt x="87" y="120"/>
                        <a:pt x="68" y="118"/>
                      </a:cubicBezTo>
                      <a:cubicBezTo>
                        <a:pt x="64" y="117"/>
                        <a:pt x="59" y="112"/>
                        <a:pt x="57" y="123"/>
                      </a:cubicBezTo>
                      <a:cubicBezTo>
                        <a:pt x="56" y="127"/>
                        <a:pt x="44" y="128"/>
                        <a:pt x="39" y="133"/>
                      </a:cubicBezTo>
                      <a:cubicBezTo>
                        <a:pt x="38" y="132"/>
                        <a:pt x="38" y="133"/>
                        <a:pt x="38" y="134"/>
                      </a:cubicBezTo>
                      <a:cubicBezTo>
                        <a:pt x="39" y="135"/>
                        <a:pt x="37" y="134"/>
                        <a:pt x="39" y="134"/>
                      </a:cubicBezTo>
                      <a:cubicBezTo>
                        <a:pt x="46" y="134"/>
                        <a:pt x="52" y="134"/>
                        <a:pt x="58" y="136"/>
                      </a:cubicBezTo>
                      <a:cubicBezTo>
                        <a:pt x="62" y="138"/>
                        <a:pt x="66" y="139"/>
                        <a:pt x="66" y="144"/>
                      </a:cubicBezTo>
                      <a:cubicBezTo>
                        <a:pt x="67" y="149"/>
                        <a:pt x="62" y="149"/>
                        <a:pt x="58" y="151"/>
                      </a:cubicBezTo>
                      <a:cubicBezTo>
                        <a:pt x="55" y="151"/>
                        <a:pt x="53" y="153"/>
                        <a:pt x="50" y="155"/>
                      </a:cubicBezTo>
                      <a:cubicBezTo>
                        <a:pt x="48" y="155"/>
                        <a:pt x="46" y="156"/>
                        <a:pt x="44" y="155"/>
                      </a:cubicBezTo>
                      <a:cubicBezTo>
                        <a:pt x="38" y="150"/>
                        <a:pt x="30" y="151"/>
                        <a:pt x="24" y="148"/>
                      </a:cubicBezTo>
                      <a:cubicBezTo>
                        <a:pt x="22" y="148"/>
                        <a:pt x="21" y="147"/>
                        <a:pt x="20" y="147"/>
                      </a:cubicBezTo>
                      <a:cubicBezTo>
                        <a:pt x="18" y="146"/>
                        <a:pt x="16" y="145"/>
                        <a:pt x="14" y="144"/>
                      </a:cubicBezTo>
                      <a:cubicBezTo>
                        <a:pt x="10" y="142"/>
                        <a:pt x="5" y="140"/>
                        <a:pt x="5" y="133"/>
                      </a:cubicBezTo>
                      <a:cubicBezTo>
                        <a:pt x="3" y="131"/>
                        <a:pt x="1" y="128"/>
                        <a:pt x="0" y="126"/>
                      </a:cubicBezTo>
                      <a:close/>
                    </a:path>
                  </a:pathLst>
                </a:custGeom>
                <a:solidFill>
                  <a:srgbClr val="77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2" name="Freeform 210"/>
                <p:cNvSpPr/>
                <p:nvPr/>
              </p:nvSpPr>
              <p:spPr bwMode="auto">
                <a:xfrm>
                  <a:off x="3073" y="2720"/>
                  <a:ext cx="315" cy="272"/>
                </a:xfrm>
                <a:custGeom>
                  <a:avLst/>
                  <a:gdLst>
                    <a:gd name="T0" fmla="*/ 117 w 133"/>
                    <a:gd name="T1" fmla="*/ 104 h 115"/>
                    <a:gd name="T2" fmla="*/ 117 w 133"/>
                    <a:gd name="T3" fmla="*/ 109 h 115"/>
                    <a:gd name="T4" fmla="*/ 109 w 133"/>
                    <a:gd name="T5" fmla="*/ 112 h 115"/>
                    <a:gd name="T6" fmla="*/ 106 w 133"/>
                    <a:gd name="T7" fmla="*/ 109 h 115"/>
                    <a:gd name="T8" fmla="*/ 101 w 133"/>
                    <a:gd name="T9" fmla="*/ 102 h 115"/>
                    <a:gd name="T10" fmla="*/ 67 w 133"/>
                    <a:gd name="T11" fmla="*/ 78 h 115"/>
                    <a:gd name="T12" fmla="*/ 54 w 133"/>
                    <a:gd name="T13" fmla="*/ 72 h 115"/>
                    <a:gd name="T14" fmla="*/ 42 w 133"/>
                    <a:gd name="T15" fmla="*/ 75 h 115"/>
                    <a:gd name="T16" fmla="*/ 18 w 133"/>
                    <a:gd name="T17" fmla="*/ 62 h 115"/>
                    <a:gd name="T18" fmla="*/ 15 w 133"/>
                    <a:gd name="T19" fmla="*/ 60 h 115"/>
                    <a:gd name="T20" fmla="*/ 12 w 133"/>
                    <a:gd name="T21" fmla="*/ 59 h 115"/>
                    <a:gd name="T22" fmla="*/ 9 w 133"/>
                    <a:gd name="T23" fmla="*/ 57 h 115"/>
                    <a:gd name="T24" fmla="*/ 6 w 133"/>
                    <a:gd name="T25" fmla="*/ 57 h 115"/>
                    <a:gd name="T26" fmla="*/ 10 w 133"/>
                    <a:gd name="T27" fmla="*/ 34 h 115"/>
                    <a:gd name="T28" fmla="*/ 26 w 133"/>
                    <a:gd name="T29" fmla="*/ 46 h 115"/>
                    <a:gd name="T30" fmla="*/ 35 w 133"/>
                    <a:gd name="T31" fmla="*/ 57 h 115"/>
                    <a:gd name="T32" fmla="*/ 5 w 133"/>
                    <a:gd name="T33" fmla="*/ 10 h 115"/>
                    <a:gd name="T34" fmla="*/ 11 w 133"/>
                    <a:gd name="T35" fmla="*/ 0 h 115"/>
                    <a:gd name="T36" fmla="*/ 67 w 133"/>
                    <a:gd name="T37" fmla="*/ 9 h 115"/>
                    <a:gd name="T38" fmla="*/ 114 w 133"/>
                    <a:gd name="T39" fmla="*/ 42 h 115"/>
                    <a:gd name="T40" fmla="*/ 131 w 133"/>
                    <a:gd name="T41" fmla="*/ 68 h 115"/>
                    <a:gd name="T42" fmla="*/ 133 w 133"/>
                    <a:gd name="T43" fmla="*/ 74 h 115"/>
                    <a:gd name="T44" fmla="*/ 132 w 133"/>
                    <a:gd name="T45" fmla="*/ 78 h 115"/>
                    <a:gd name="T46" fmla="*/ 121 w 133"/>
                    <a:gd name="T47" fmla="*/ 81 h 115"/>
                    <a:gd name="T48" fmla="*/ 107 w 133"/>
                    <a:gd name="T49" fmla="*/ 96 h 115"/>
                    <a:gd name="T50" fmla="*/ 109 w 133"/>
                    <a:gd name="T51" fmla="*/ 99 h 115"/>
                    <a:gd name="T52" fmla="*/ 111 w 133"/>
                    <a:gd name="T53" fmla="*/ 102 h 115"/>
                    <a:gd name="T54" fmla="*/ 112 w 133"/>
                    <a:gd name="T55" fmla="*/ 103 h 115"/>
                    <a:gd name="T56" fmla="*/ 114 w 133"/>
                    <a:gd name="T57" fmla="*/ 103 h 115"/>
                    <a:gd name="T58" fmla="*/ 116 w 133"/>
                    <a:gd name="T59" fmla="*/ 103 h 115"/>
                    <a:gd name="T60" fmla="*/ 117 w 133"/>
                    <a:gd name="T61" fmla="*/ 104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33" h="115">
                      <a:moveTo>
                        <a:pt x="117" y="104"/>
                      </a:moveTo>
                      <a:cubicBezTo>
                        <a:pt x="117" y="106"/>
                        <a:pt x="117" y="108"/>
                        <a:pt x="117" y="109"/>
                      </a:cubicBezTo>
                      <a:cubicBezTo>
                        <a:pt x="116" y="113"/>
                        <a:pt x="112" y="115"/>
                        <a:pt x="109" y="112"/>
                      </a:cubicBezTo>
                      <a:cubicBezTo>
                        <a:pt x="108" y="111"/>
                        <a:pt x="107" y="111"/>
                        <a:pt x="106" y="109"/>
                      </a:cubicBezTo>
                      <a:cubicBezTo>
                        <a:pt x="104" y="107"/>
                        <a:pt x="102" y="105"/>
                        <a:pt x="101" y="102"/>
                      </a:cubicBezTo>
                      <a:cubicBezTo>
                        <a:pt x="94" y="88"/>
                        <a:pt x="82" y="80"/>
                        <a:pt x="67" y="78"/>
                      </a:cubicBezTo>
                      <a:cubicBezTo>
                        <a:pt x="62" y="77"/>
                        <a:pt x="58" y="76"/>
                        <a:pt x="54" y="72"/>
                      </a:cubicBezTo>
                      <a:cubicBezTo>
                        <a:pt x="49" y="69"/>
                        <a:pt x="45" y="71"/>
                        <a:pt x="42" y="75"/>
                      </a:cubicBezTo>
                      <a:cubicBezTo>
                        <a:pt x="32" y="74"/>
                        <a:pt x="26" y="66"/>
                        <a:pt x="18" y="62"/>
                      </a:cubicBezTo>
                      <a:cubicBezTo>
                        <a:pt x="17" y="61"/>
                        <a:pt x="16" y="61"/>
                        <a:pt x="15" y="60"/>
                      </a:cubicBezTo>
                      <a:cubicBezTo>
                        <a:pt x="14" y="60"/>
                        <a:pt x="13" y="60"/>
                        <a:pt x="12" y="59"/>
                      </a:cubicBezTo>
                      <a:cubicBezTo>
                        <a:pt x="11" y="59"/>
                        <a:pt x="10" y="57"/>
                        <a:pt x="9" y="57"/>
                      </a:cubicBezTo>
                      <a:cubicBezTo>
                        <a:pt x="8" y="57"/>
                        <a:pt x="7" y="57"/>
                        <a:pt x="6" y="57"/>
                      </a:cubicBezTo>
                      <a:cubicBezTo>
                        <a:pt x="3" y="48"/>
                        <a:pt x="4" y="37"/>
                        <a:pt x="10" y="34"/>
                      </a:cubicBezTo>
                      <a:cubicBezTo>
                        <a:pt x="18" y="30"/>
                        <a:pt x="22" y="40"/>
                        <a:pt x="26" y="46"/>
                      </a:cubicBezTo>
                      <a:cubicBezTo>
                        <a:pt x="29" y="50"/>
                        <a:pt x="33" y="53"/>
                        <a:pt x="35" y="57"/>
                      </a:cubicBezTo>
                      <a:cubicBezTo>
                        <a:pt x="23" y="43"/>
                        <a:pt x="18" y="24"/>
                        <a:pt x="5" y="10"/>
                      </a:cubicBezTo>
                      <a:cubicBezTo>
                        <a:pt x="0" y="4"/>
                        <a:pt x="4" y="0"/>
                        <a:pt x="11" y="0"/>
                      </a:cubicBezTo>
                      <a:cubicBezTo>
                        <a:pt x="30" y="3"/>
                        <a:pt x="48" y="6"/>
                        <a:pt x="67" y="9"/>
                      </a:cubicBezTo>
                      <a:cubicBezTo>
                        <a:pt x="88" y="13"/>
                        <a:pt x="103" y="23"/>
                        <a:pt x="114" y="42"/>
                      </a:cubicBezTo>
                      <a:cubicBezTo>
                        <a:pt x="119" y="51"/>
                        <a:pt x="126" y="59"/>
                        <a:pt x="131" y="68"/>
                      </a:cubicBezTo>
                      <a:cubicBezTo>
                        <a:pt x="132" y="70"/>
                        <a:pt x="133" y="72"/>
                        <a:pt x="133" y="74"/>
                      </a:cubicBezTo>
                      <a:cubicBezTo>
                        <a:pt x="133" y="76"/>
                        <a:pt x="133" y="77"/>
                        <a:pt x="132" y="78"/>
                      </a:cubicBezTo>
                      <a:cubicBezTo>
                        <a:pt x="129" y="81"/>
                        <a:pt x="125" y="81"/>
                        <a:pt x="121" y="81"/>
                      </a:cubicBezTo>
                      <a:cubicBezTo>
                        <a:pt x="109" y="80"/>
                        <a:pt x="106" y="86"/>
                        <a:pt x="107" y="96"/>
                      </a:cubicBezTo>
                      <a:cubicBezTo>
                        <a:pt x="108" y="97"/>
                        <a:pt x="109" y="98"/>
                        <a:pt x="109" y="99"/>
                      </a:cubicBezTo>
                      <a:cubicBezTo>
                        <a:pt x="110" y="100"/>
                        <a:pt x="110" y="101"/>
                        <a:pt x="111" y="102"/>
                      </a:cubicBezTo>
                      <a:cubicBezTo>
                        <a:pt x="111" y="102"/>
                        <a:pt x="112" y="102"/>
                        <a:pt x="112" y="103"/>
                      </a:cubicBezTo>
                      <a:cubicBezTo>
                        <a:pt x="113" y="104"/>
                        <a:pt x="113" y="104"/>
                        <a:pt x="114" y="103"/>
                      </a:cubicBezTo>
                      <a:cubicBezTo>
                        <a:pt x="114" y="103"/>
                        <a:pt x="116" y="103"/>
                        <a:pt x="116" y="103"/>
                      </a:cubicBezTo>
                      <a:cubicBezTo>
                        <a:pt x="116" y="103"/>
                        <a:pt x="117" y="104"/>
                        <a:pt x="117" y="104"/>
                      </a:cubicBezTo>
                      <a:close/>
                    </a:path>
                  </a:pathLst>
                </a:custGeom>
                <a:solidFill>
                  <a:srgbClr val="7CA1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3" name="Freeform 211"/>
                <p:cNvSpPr/>
                <p:nvPr/>
              </p:nvSpPr>
              <p:spPr bwMode="auto">
                <a:xfrm>
                  <a:off x="4242" y="1562"/>
                  <a:ext cx="389" cy="249"/>
                </a:xfrm>
                <a:custGeom>
                  <a:avLst/>
                  <a:gdLst>
                    <a:gd name="T0" fmla="*/ 118 w 164"/>
                    <a:gd name="T1" fmla="*/ 6 h 105"/>
                    <a:gd name="T2" fmla="*/ 128 w 164"/>
                    <a:gd name="T3" fmla="*/ 8 h 105"/>
                    <a:gd name="T4" fmla="*/ 135 w 164"/>
                    <a:gd name="T5" fmla="*/ 3 h 105"/>
                    <a:gd name="T6" fmla="*/ 141 w 164"/>
                    <a:gd name="T7" fmla="*/ 5 h 105"/>
                    <a:gd name="T8" fmla="*/ 143 w 164"/>
                    <a:gd name="T9" fmla="*/ 24 h 105"/>
                    <a:gd name="T10" fmla="*/ 147 w 164"/>
                    <a:gd name="T11" fmla="*/ 28 h 105"/>
                    <a:gd name="T12" fmla="*/ 152 w 164"/>
                    <a:gd name="T13" fmla="*/ 25 h 105"/>
                    <a:gd name="T14" fmla="*/ 153 w 164"/>
                    <a:gd name="T15" fmla="*/ 24 h 105"/>
                    <a:gd name="T16" fmla="*/ 157 w 164"/>
                    <a:gd name="T17" fmla="*/ 36 h 105"/>
                    <a:gd name="T18" fmla="*/ 138 w 164"/>
                    <a:gd name="T19" fmla="*/ 40 h 105"/>
                    <a:gd name="T20" fmla="*/ 134 w 164"/>
                    <a:gd name="T21" fmla="*/ 44 h 105"/>
                    <a:gd name="T22" fmla="*/ 127 w 164"/>
                    <a:gd name="T23" fmla="*/ 60 h 105"/>
                    <a:gd name="T24" fmla="*/ 158 w 164"/>
                    <a:gd name="T25" fmla="*/ 58 h 105"/>
                    <a:gd name="T26" fmla="*/ 161 w 164"/>
                    <a:gd name="T27" fmla="*/ 61 h 105"/>
                    <a:gd name="T28" fmla="*/ 163 w 164"/>
                    <a:gd name="T29" fmla="*/ 68 h 105"/>
                    <a:gd name="T30" fmla="*/ 158 w 164"/>
                    <a:gd name="T31" fmla="*/ 89 h 105"/>
                    <a:gd name="T32" fmla="*/ 135 w 164"/>
                    <a:gd name="T33" fmla="*/ 91 h 105"/>
                    <a:gd name="T34" fmla="*/ 99 w 164"/>
                    <a:gd name="T35" fmla="*/ 84 h 105"/>
                    <a:gd name="T36" fmla="*/ 134 w 164"/>
                    <a:gd name="T37" fmla="*/ 91 h 105"/>
                    <a:gd name="T38" fmla="*/ 137 w 164"/>
                    <a:gd name="T39" fmla="*/ 92 h 105"/>
                    <a:gd name="T40" fmla="*/ 150 w 164"/>
                    <a:gd name="T41" fmla="*/ 97 h 105"/>
                    <a:gd name="T42" fmla="*/ 134 w 164"/>
                    <a:gd name="T43" fmla="*/ 103 h 105"/>
                    <a:gd name="T44" fmla="*/ 103 w 164"/>
                    <a:gd name="T45" fmla="*/ 100 h 105"/>
                    <a:gd name="T46" fmla="*/ 54 w 164"/>
                    <a:gd name="T47" fmla="*/ 73 h 105"/>
                    <a:gd name="T48" fmla="*/ 49 w 164"/>
                    <a:gd name="T49" fmla="*/ 53 h 105"/>
                    <a:gd name="T50" fmla="*/ 46 w 164"/>
                    <a:gd name="T51" fmla="*/ 46 h 105"/>
                    <a:gd name="T52" fmla="*/ 28 w 164"/>
                    <a:gd name="T53" fmla="*/ 40 h 105"/>
                    <a:gd name="T54" fmla="*/ 17 w 164"/>
                    <a:gd name="T55" fmla="*/ 42 h 105"/>
                    <a:gd name="T56" fmla="*/ 2 w 164"/>
                    <a:gd name="T57" fmla="*/ 39 h 105"/>
                    <a:gd name="T58" fmla="*/ 12 w 164"/>
                    <a:gd name="T59" fmla="*/ 29 h 105"/>
                    <a:gd name="T60" fmla="*/ 59 w 164"/>
                    <a:gd name="T61" fmla="*/ 11 h 105"/>
                    <a:gd name="T62" fmla="*/ 104 w 164"/>
                    <a:gd name="T63" fmla="*/ 5 h 105"/>
                    <a:gd name="T64" fmla="*/ 118 w 164"/>
                    <a:gd name="T65" fmla="*/ 6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64" h="105">
                      <a:moveTo>
                        <a:pt x="118" y="6"/>
                      </a:moveTo>
                      <a:cubicBezTo>
                        <a:pt x="121" y="10"/>
                        <a:pt x="125" y="10"/>
                        <a:pt x="128" y="8"/>
                      </a:cubicBezTo>
                      <a:cubicBezTo>
                        <a:pt x="131" y="7"/>
                        <a:pt x="133" y="4"/>
                        <a:pt x="135" y="3"/>
                      </a:cubicBezTo>
                      <a:cubicBezTo>
                        <a:pt x="138" y="0"/>
                        <a:pt x="141" y="1"/>
                        <a:pt x="141" y="5"/>
                      </a:cubicBezTo>
                      <a:cubicBezTo>
                        <a:pt x="142" y="11"/>
                        <a:pt x="143" y="18"/>
                        <a:pt x="143" y="24"/>
                      </a:cubicBezTo>
                      <a:cubicBezTo>
                        <a:pt x="144" y="26"/>
                        <a:pt x="145" y="28"/>
                        <a:pt x="147" y="28"/>
                      </a:cubicBezTo>
                      <a:cubicBezTo>
                        <a:pt x="149" y="30"/>
                        <a:pt x="150" y="26"/>
                        <a:pt x="152" y="25"/>
                      </a:cubicBezTo>
                      <a:cubicBezTo>
                        <a:pt x="153" y="25"/>
                        <a:pt x="153" y="25"/>
                        <a:pt x="153" y="24"/>
                      </a:cubicBezTo>
                      <a:cubicBezTo>
                        <a:pt x="156" y="28"/>
                        <a:pt x="157" y="32"/>
                        <a:pt x="157" y="36"/>
                      </a:cubicBezTo>
                      <a:cubicBezTo>
                        <a:pt x="151" y="42"/>
                        <a:pt x="144" y="40"/>
                        <a:pt x="138" y="40"/>
                      </a:cubicBezTo>
                      <a:cubicBezTo>
                        <a:pt x="135" y="40"/>
                        <a:pt x="132" y="40"/>
                        <a:pt x="134" y="44"/>
                      </a:cubicBezTo>
                      <a:cubicBezTo>
                        <a:pt x="130" y="49"/>
                        <a:pt x="124" y="52"/>
                        <a:pt x="127" y="60"/>
                      </a:cubicBezTo>
                      <a:cubicBezTo>
                        <a:pt x="138" y="61"/>
                        <a:pt x="148" y="57"/>
                        <a:pt x="158" y="58"/>
                      </a:cubicBezTo>
                      <a:cubicBezTo>
                        <a:pt x="159" y="59"/>
                        <a:pt x="161" y="60"/>
                        <a:pt x="161" y="61"/>
                      </a:cubicBezTo>
                      <a:cubicBezTo>
                        <a:pt x="163" y="63"/>
                        <a:pt x="163" y="65"/>
                        <a:pt x="163" y="68"/>
                      </a:cubicBezTo>
                      <a:cubicBezTo>
                        <a:pt x="164" y="75"/>
                        <a:pt x="163" y="83"/>
                        <a:pt x="158" y="89"/>
                      </a:cubicBezTo>
                      <a:cubicBezTo>
                        <a:pt x="151" y="95"/>
                        <a:pt x="143" y="93"/>
                        <a:pt x="135" y="91"/>
                      </a:cubicBezTo>
                      <a:cubicBezTo>
                        <a:pt x="124" y="88"/>
                        <a:pt x="116" y="74"/>
                        <a:pt x="99" y="84"/>
                      </a:cubicBezTo>
                      <a:cubicBezTo>
                        <a:pt x="112" y="88"/>
                        <a:pt x="124" y="84"/>
                        <a:pt x="134" y="91"/>
                      </a:cubicBezTo>
                      <a:cubicBezTo>
                        <a:pt x="135" y="91"/>
                        <a:pt x="136" y="91"/>
                        <a:pt x="137" y="92"/>
                      </a:cubicBezTo>
                      <a:cubicBezTo>
                        <a:pt x="141" y="94"/>
                        <a:pt x="151" y="91"/>
                        <a:pt x="150" y="97"/>
                      </a:cubicBezTo>
                      <a:cubicBezTo>
                        <a:pt x="149" y="105"/>
                        <a:pt x="140" y="103"/>
                        <a:pt x="134" y="103"/>
                      </a:cubicBezTo>
                      <a:cubicBezTo>
                        <a:pt x="124" y="103"/>
                        <a:pt x="113" y="100"/>
                        <a:pt x="103" y="100"/>
                      </a:cubicBezTo>
                      <a:cubicBezTo>
                        <a:pt x="84" y="96"/>
                        <a:pt x="69" y="85"/>
                        <a:pt x="54" y="73"/>
                      </a:cubicBezTo>
                      <a:cubicBezTo>
                        <a:pt x="48" y="68"/>
                        <a:pt x="44" y="62"/>
                        <a:pt x="49" y="53"/>
                      </a:cubicBezTo>
                      <a:cubicBezTo>
                        <a:pt x="51" y="50"/>
                        <a:pt x="47" y="48"/>
                        <a:pt x="46" y="46"/>
                      </a:cubicBezTo>
                      <a:cubicBezTo>
                        <a:pt x="41" y="40"/>
                        <a:pt x="35" y="39"/>
                        <a:pt x="28" y="40"/>
                      </a:cubicBezTo>
                      <a:cubicBezTo>
                        <a:pt x="24" y="41"/>
                        <a:pt x="21" y="42"/>
                        <a:pt x="17" y="42"/>
                      </a:cubicBezTo>
                      <a:cubicBezTo>
                        <a:pt x="11" y="43"/>
                        <a:pt x="4" y="44"/>
                        <a:pt x="2" y="39"/>
                      </a:cubicBezTo>
                      <a:cubicBezTo>
                        <a:pt x="0" y="32"/>
                        <a:pt x="8" y="31"/>
                        <a:pt x="12" y="29"/>
                      </a:cubicBezTo>
                      <a:cubicBezTo>
                        <a:pt x="28" y="22"/>
                        <a:pt x="42" y="13"/>
                        <a:pt x="59" y="11"/>
                      </a:cubicBezTo>
                      <a:cubicBezTo>
                        <a:pt x="74" y="11"/>
                        <a:pt x="89" y="10"/>
                        <a:pt x="104" y="5"/>
                      </a:cubicBezTo>
                      <a:cubicBezTo>
                        <a:pt x="108" y="4"/>
                        <a:pt x="113" y="2"/>
                        <a:pt x="118" y="6"/>
                      </a:cubicBezTo>
                      <a:close/>
                    </a:path>
                  </a:pathLst>
                </a:custGeom>
                <a:solidFill>
                  <a:srgbClr val="BDD0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4" name="Freeform 212"/>
                <p:cNvSpPr/>
                <p:nvPr/>
              </p:nvSpPr>
              <p:spPr bwMode="auto">
                <a:xfrm>
                  <a:off x="4012" y="1131"/>
                  <a:ext cx="261" cy="247"/>
                </a:xfrm>
                <a:custGeom>
                  <a:avLst/>
                  <a:gdLst>
                    <a:gd name="T0" fmla="*/ 23 w 110"/>
                    <a:gd name="T1" fmla="*/ 78 h 104"/>
                    <a:gd name="T2" fmla="*/ 19 w 110"/>
                    <a:gd name="T3" fmla="*/ 74 h 104"/>
                    <a:gd name="T4" fmla="*/ 9 w 110"/>
                    <a:gd name="T5" fmla="*/ 61 h 104"/>
                    <a:gd name="T6" fmla="*/ 0 w 110"/>
                    <a:gd name="T7" fmla="*/ 26 h 104"/>
                    <a:gd name="T8" fmla="*/ 18 w 110"/>
                    <a:gd name="T9" fmla="*/ 22 h 104"/>
                    <a:gd name="T10" fmla="*/ 18 w 110"/>
                    <a:gd name="T11" fmla="*/ 8 h 104"/>
                    <a:gd name="T12" fmla="*/ 27 w 110"/>
                    <a:gd name="T13" fmla="*/ 1 h 104"/>
                    <a:gd name="T14" fmla="*/ 33 w 110"/>
                    <a:gd name="T15" fmla="*/ 9 h 104"/>
                    <a:gd name="T16" fmla="*/ 34 w 110"/>
                    <a:gd name="T17" fmla="*/ 26 h 104"/>
                    <a:gd name="T18" fmla="*/ 78 w 110"/>
                    <a:gd name="T19" fmla="*/ 34 h 104"/>
                    <a:gd name="T20" fmla="*/ 74 w 110"/>
                    <a:gd name="T21" fmla="*/ 15 h 104"/>
                    <a:gd name="T22" fmla="*/ 83 w 110"/>
                    <a:gd name="T23" fmla="*/ 0 h 104"/>
                    <a:gd name="T24" fmla="*/ 110 w 110"/>
                    <a:gd name="T25" fmla="*/ 15 h 104"/>
                    <a:gd name="T26" fmla="*/ 109 w 110"/>
                    <a:gd name="T27" fmla="*/ 31 h 104"/>
                    <a:gd name="T28" fmla="*/ 107 w 110"/>
                    <a:gd name="T29" fmla="*/ 36 h 104"/>
                    <a:gd name="T30" fmla="*/ 92 w 110"/>
                    <a:gd name="T31" fmla="*/ 16 h 104"/>
                    <a:gd name="T32" fmla="*/ 95 w 110"/>
                    <a:gd name="T33" fmla="*/ 54 h 104"/>
                    <a:gd name="T34" fmla="*/ 92 w 110"/>
                    <a:gd name="T35" fmla="*/ 54 h 104"/>
                    <a:gd name="T36" fmla="*/ 92 w 110"/>
                    <a:gd name="T37" fmla="*/ 67 h 104"/>
                    <a:gd name="T38" fmla="*/ 92 w 110"/>
                    <a:gd name="T39" fmla="*/ 88 h 104"/>
                    <a:gd name="T40" fmla="*/ 95 w 110"/>
                    <a:gd name="T41" fmla="*/ 92 h 104"/>
                    <a:gd name="T42" fmla="*/ 89 w 110"/>
                    <a:gd name="T43" fmla="*/ 104 h 104"/>
                    <a:gd name="T44" fmla="*/ 34 w 110"/>
                    <a:gd name="T45" fmla="*/ 58 h 104"/>
                    <a:gd name="T46" fmla="*/ 23 w 110"/>
                    <a:gd name="T47" fmla="*/ 78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10" h="104">
                      <a:moveTo>
                        <a:pt x="23" y="78"/>
                      </a:moveTo>
                      <a:cubicBezTo>
                        <a:pt x="21" y="76"/>
                        <a:pt x="20" y="74"/>
                        <a:pt x="19" y="74"/>
                      </a:cubicBezTo>
                      <a:cubicBezTo>
                        <a:pt x="11" y="73"/>
                        <a:pt x="9" y="67"/>
                        <a:pt x="9" y="61"/>
                      </a:cubicBezTo>
                      <a:cubicBezTo>
                        <a:pt x="8" y="49"/>
                        <a:pt x="3" y="38"/>
                        <a:pt x="0" y="26"/>
                      </a:cubicBezTo>
                      <a:cubicBezTo>
                        <a:pt x="4" y="17"/>
                        <a:pt x="11" y="22"/>
                        <a:pt x="18" y="22"/>
                      </a:cubicBezTo>
                      <a:cubicBezTo>
                        <a:pt x="20" y="17"/>
                        <a:pt x="16" y="12"/>
                        <a:pt x="18" y="8"/>
                      </a:cubicBezTo>
                      <a:cubicBezTo>
                        <a:pt x="20" y="4"/>
                        <a:pt x="22" y="1"/>
                        <a:pt x="27" y="1"/>
                      </a:cubicBezTo>
                      <a:cubicBezTo>
                        <a:pt x="32" y="1"/>
                        <a:pt x="34" y="4"/>
                        <a:pt x="33" y="9"/>
                      </a:cubicBezTo>
                      <a:cubicBezTo>
                        <a:pt x="33" y="15"/>
                        <a:pt x="36" y="21"/>
                        <a:pt x="34" y="26"/>
                      </a:cubicBezTo>
                      <a:cubicBezTo>
                        <a:pt x="49" y="27"/>
                        <a:pt x="65" y="18"/>
                        <a:pt x="78" y="34"/>
                      </a:cubicBezTo>
                      <a:cubicBezTo>
                        <a:pt x="80" y="26"/>
                        <a:pt x="77" y="20"/>
                        <a:pt x="74" y="15"/>
                      </a:cubicBezTo>
                      <a:cubicBezTo>
                        <a:pt x="68" y="2"/>
                        <a:pt x="69" y="1"/>
                        <a:pt x="83" y="0"/>
                      </a:cubicBezTo>
                      <a:cubicBezTo>
                        <a:pt x="94" y="1"/>
                        <a:pt x="102" y="8"/>
                        <a:pt x="110" y="15"/>
                      </a:cubicBezTo>
                      <a:cubicBezTo>
                        <a:pt x="109" y="20"/>
                        <a:pt x="107" y="25"/>
                        <a:pt x="109" y="31"/>
                      </a:cubicBezTo>
                      <a:cubicBezTo>
                        <a:pt x="110" y="32"/>
                        <a:pt x="109" y="34"/>
                        <a:pt x="107" y="36"/>
                      </a:cubicBezTo>
                      <a:cubicBezTo>
                        <a:pt x="94" y="36"/>
                        <a:pt x="92" y="34"/>
                        <a:pt x="92" y="16"/>
                      </a:cubicBezTo>
                      <a:cubicBezTo>
                        <a:pt x="90" y="29"/>
                        <a:pt x="96" y="41"/>
                        <a:pt x="95" y="54"/>
                      </a:cubicBezTo>
                      <a:cubicBezTo>
                        <a:pt x="94" y="54"/>
                        <a:pt x="93" y="54"/>
                        <a:pt x="92" y="54"/>
                      </a:cubicBezTo>
                      <a:cubicBezTo>
                        <a:pt x="88" y="58"/>
                        <a:pt x="91" y="63"/>
                        <a:pt x="92" y="67"/>
                      </a:cubicBezTo>
                      <a:cubicBezTo>
                        <a:pt x="92" y="74"/>
                        <a:pt x="94" y="81"/>
                        <a:pt x="92" y="88"/>
                      </a:cubicBezTo>
                      <a:cubicBezTo>
                        <a:pt x="92" y="89"/>
                        <a:pt x="88" y="95"/>
                        <a:pt x="95" y="92"/>
                      </a:cubicBezTo>
                      <a:cubicBezTo>
                        <a:pt x="95" y="97"/>
                        <a:pt x="94" y="102"/>
                        <a:pt x="89" y="104"/>
                      </a:cubicBezTo>
                      <a:cubicBezTo>
                        <a:pt x="61" y="103"/>
                        <a:pt x="45" y="88"/>
                        <a:pt x="34" y="58"/>
                      </a:cubicBezTo>
                      <a:cubicBezTo>
                        <a:pt x="25" y="62"/>
                        <a:pt x="30" y="74"/>
                        <a:pt x="23" y="78"/>
                      </a:cubicBezTo>
                      <a:close/>
                    </a:path>
                  </a:pathLst>
                </a:custGeom>
                <a:solidFill>
                  <a:srgbClr val="BDD1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5" name="Freeform 213"/>
                <p:cNvSpPr/>
                <p:nvPr/>
              </p:nvSpPr>
              <p:spPr bwMode="auto">
                <a:xfrm>
                  <a:off x="2739" y="1911"/>
                  <a:ext cx="268" cy="396"/>
                </a:xfrm>
                <a:custGeom>
                  <a:avLst/>
                  <a:gdLst>
                    <a:gd name="T0" fmla="*/ 55 w 113"/>
                    <a:gd name="T1" fmla="*/ 167 h 167"/>
                    <a:gd name="T2" fmla="*/ 50 w 113"/>
                    <a:gd name="T3" fmla="*/ 167 h 167"/>
                    <a:gd name="T4" fmla="*/ 47 w 113"/>
                    <a:gd name="T5" fmla="*/ 160 h 167"/>
                    <a:gd name="T6" fmla="*/ 53 w 113"/>
                    <a:gd name="T7" fmla="*/ 150 h 167"/>
                    <a:gd name="T8" fmla="*/ 54 w 113"/>
                    <a:gd name="T9" fmla="*/ 135 h 167"/>
                    <a:gd name="T10" fmla="*/ 48 w 113"/>
                    <a:gd name="T11" fmla="*/ 128 h 167"/>
                    <a:gd name="T12" fmla="*/ 39 w 113"/>
                    <a:gd name="T13" fmla="*/ 119 h 167"/>
                    <a:gd name="T14" fmla="*/ 46 w 113"/>
                    <a:gd name="T15" fmla="*/ 98 h 167"/>
                    <a:gd name="T16" fmla="*/ 41 w 113"/>
                    <a:gd name="T17" fmla="*/ 90 h 167"/>
                    <a:gd name="T18" fmla="*/ 33 w 113"/>
                    <a:gd name="T19" fmla="*/ 86 h 167"/>
                    <a:gd name="T20" fmla="*/ 20 w 113"/>
                    <a:gd name="T21" fmla="*/ 72 h 167"/>
                    <a:gd name="T22" fmla="*/ 4 w 113"/>
                    <a:gd name="T23" fmla="*/ 48 h 167"/>
                    <a:gd name="T24" fmla="*/ 1 w 113"/>
                    <a:gd name="T25" fmla="*/ 42 h 167"/>
                    <a:gd name="T26" fmla="*/ 0 w 113"/>
                    <a:gd name="T27" fmla="*/ 39 h 167"/>
                    <a:gd name="T28" fmla="*/ 8 w 113"/>
                    <a:gd name="T29" fmla="*/ 37 h 167"/>
                    <a:gd name="T30" fmla="*/ 35 w 113"/>
                    <a:gd name="T31" fmla="*/ 36 h 167"/>
                    <a:gd name="T32" fmla="*/ 43 w 113"/>
                    <a:gd name="T33" fmla="*/ 32 h 167"/>
                    <a:gd name="T34" fmla="*/ 69 w 113"/>
                    <a:gd name="T35" fmla="*/ 9 h 167"/>
                    <a:gd name="T36" fmla="*/ 95 w 113"/>
                    <a:gd name="T37" fmla="*/ 3 h 167"/>
                    <a:gd name="T38" fmla="*/ 109 w 113"/>
                    <a:gd name="T39" fmla="*/ 8 h 167"/>
                    <a:gd name="T40" fmla="*/ 82 w 113"/>
                    <a:gd name="T41" fmla="*/ 61 h 167"/>
                    <a:gd name="T42" fmla="*/ 65 w 113"/>
                    <a:gd name="T43" fmla="*/ 47 h 167"/>
                    <a:gd name="T44" fmla="*/ 68 w 113"/>
                    <a:gd name="T45" fmla="*/ 59 h 167"/>
                    <a:gd name="T46" fmla="*/ 31 w 113"/>
                    <a:gd name="T47" fmla="*/ 63 h 167"/>
                    <a:gd name="T48" fmla="*/ 59 w 113"/>
                    <a:gd name="T49" fmla="*/ 82 h 167"/>
                    <a:gd name="T50" fmla="*/ 61 w 113"/>
                    <a:gd name="T51" fmla="*/ 64 h 167"/>
                    <a:gd name="T52" fmla="*/ 84 w 113"/>
                    <a:gd name="T53" fmla="*/ 77 h 167"/>
                    <a:gd name="T54" fmla="*/ 73 w 113"/>
                    <a:gd name="T55" fmla="*/ 142 h 167"/>
                    <a:gd name="T56" fmla="*/ 55 w 113"/>
                    <a:gd name="T57" fmla="*/ 167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13" h="167">
                      <a:moveTo>
                        <a:pt x="55" y="167"/>
                      </a:moveTo>
                      <a:cubicBezTo>
                        <a:pt x="53" y="167"/>
                        <a:pt x="52" y="167"/>
                        <a:pt x="50" y="167"/>
                      </a:cubicBezTo>
                      <a:cubicBezTo>
                        <a:pt x="44" y="166"/>
                        <a:pt x="44" y="165"/>
                        <a:pt x="47" y="160"/>
                      </a:cubicBezTo>
                      <a:cubicBezTo>
                        <a:pt x="49" y="157"/>
                        <a:pt x="51" y="153"/>
                        <a:pt x="53" y="150"/>
                      </a:cubicBezTo>
                      <a:cubicBezTo>
                        <a:pt x="55" y="145"/>
                        <a:pt x="54" y="140"/>
                        <a:pt x="54" y="135"/>
                      </a:cubicBezTo>
                      <a:cubicBezTo>
                        <a:pt x="54" y="131"/>
                        <a:pt x="50" y="130"/>
                        <a:pt x="48" y="128"/>
                      </a:cubicBezTo>
                      <a:cubicBezTo>
                        <a:pt x="45" y="125"/>
                        <a:pt x="42" y="122"/>
                        <a:pt x="39" y="119"/>
                      </a:cubicBezTo>
                      <a:cubicBezTo>
                        <a:pt x="43" y="113"/>
                        <a:pt x="46" y="106"/>
                        <a:pt x="46" y="98"/>
                      </a:cubicBezTo>
                      <a:cubicBezTo>
                        <a:pt x="46" y="94"/>
                        <a:pt x="44" y="92"/>
                        <a:pt x="41" y="90"/>
                      </a:cubicBezTo>
                      <a:cubicBezTo>
                        <a:pt x="39" y="88"/>
                        <a:pt x="36" y="87"/>
                        <a:pt x="33" y="86"/>
                      </a:cubicBezTo>
                      <a:cubicBezTo>
                        <a:pt x="27" y="83"/>
                        <a:pt x="21" y="79"/>
                        <a:pt x="20" y="72"/>
                      </a:cubicBezTo>
                      <a:cubicBezTo>
                        <a:pt x="17" y="62"/>
                        <a:pt x="9" y="56"/>
                        <a:pt x="4" y="48"/>
                      </a:cubicBezTo>
                      <a:cubicBezTo>
                        <a:pt x="2" y="46"/>
                        <a:pt x="3" y="43"/>
                        <a:pt x="1" y="42"/>
                      </a:cubicBezTo>
                      <a:cubicBezTo>
                        <a:pt x="1" y="41"/>
                        <a:pt x="0" y="40"/>
                        <a:pt x="0" y="39"/>
                      </a:cubicBezTo>
                      <a:cubicBezTo>
                        <a:pt x="1" y="32"/>
                        <a:pt x="5" y="36"/>
                        <a:pt x="8" y="37"/>
                      </a:cubicBezTo>
                      <a:cubicBezTo>
                        <a:pt x="17" y="44"/>
                        <a:pt x="26" y="45"/>
                        <a:pt x="35" y="36"/>
                      </a:cubicBezTo>
                      <a:cubicBezTo>
                        <a:pt x="37" y="34"/>
                        <a:pt x="40" y="33"/>
                        <a:pt x="43" y="32"/>
                      </a:cubicBezTo>
                      <a:cubicBezTo>
                        <a:pt x="43" y="31"/>
                        <a:pt x="68" y="10"/>
                        <a:pt x="69" y="9"/>
                      </a:cubicBezTo>
                      <a:cubicBezTo>
                        <a:pt x="77" y="4"/>
                        <a:pt x="87" y="11"/>
                        <a:pt x="95" y="3"/>
                      </a:cubicBezTo>
                      <a:cubicBezTo>
                        <a:pt x="98" y="0"/>
                        <a:pt x="105" y="5"/>
                        <a:pt x="109" y="8"/>
                      </a:cubicBezTo>
                      <a:cubicBezTo>
                        <a:pt x="113" y="32"/>
                        <a:pt x="105" y="51"/>
                        <a:pt x="82" y="61"/>
                      </a:cubicBezTo>
                      <a:cubicBezTo>
                        <a:pt x="74" y="62"/>
                        <a:pt x="72" y="53"/>
                        <a:pt x="65" y="47"/>
                      </a:cubicBezTo>
                      <a:cubicBezTo>
                        <a:pt x="70" y="52"/>
                        <a:pt x="72" y="57"/>
                        <a:pt x="68" y="59"/>
                      </a:cubicBezTo>
                      <a:cubicBezTo>
                        <a:pt x="56" y="66"/>
                        <a:pt x="44" y="68"/>
                        <a:pt x="31" y="63"/>
                      </a:cubicBezTo>
                      <a:cubicBezTo>
                        <a:pt x="44" y="65"/>
                        <a:pt x="38" y="92"/>
                        <a:pt x="59" y="82"/>
                      </a:cubicBezTo>
                      <a:cubicBezTo>
                        <a:pt x="56" y="76"/>
                        <a:pt x="48" y="68"/>
                        <a:pt x="61" y="64"/>
                      </a:cubicBezTo>
                      <a:cubicBezTo>
                        <a:pt x="72" y="60"/>
                        <a:pt x="80" y="65"/>
                        <a:pt x="84" y="77"/>
                      </a:cubicBezTo>
                      <a:cubicBezTo>
                        <a:pt x="83" y="99"/>
                        <a:pt x="73" y="120"/>
                        <a:pt x="73" y="142"/>
                      </a:cubicBezTo>
                      <a:cubicBezTo>
                        <a:pt x="74" y="161"/>
                        <a:pt x="73" y="161"/>
                        <a:pt x="55" y="167"/>
                      </a:cubicBezTo>
                      <a:close/>
                    </a:path>
                  </a:pathLst>
                </a:custGeom>
                <a:solidFill>
                  <a:srgbClr val="7E9E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6" name="Freeform 214"/>
                <p:cNvSpPr/>
                <p:nvPr/>
              </p:nvSpPr>
              <p:spPr bwMode="auto">
                <a:xfrm>
                  <a:off x="3839" y="1091"/>
                  <a:ext cx="370" cy="142"/>
                </a:xfrm>
                <a:custGeom>
                  <a:avLst/>
                  <a:gdLst>
                    <a:gd name="T0" fmla="*/ 156 w 156"/>
                    <a:gd name="T1" fmla="*/ 17 h 60"/>
                    <a:gd name="T2" fmla="*/ 147 w 156"/>
                    <a:gd name="T3" fmla="*/ 23 h 60"/>
                    <a:gd name="T4" fmla="*/ 152 w 156"/>
                    <a:gd name="T5" fmla="*/ 31 h 60"/>
                    <a:gd name="T6" fmla="*/ 156 w 156"/>
                    <a:gd name="T7" fmla="*/ 42 h 60"/>
                    <a:gd name="T8" fmla="*/ 156 w 156"/>
                    <a:gd name="T9" fmla="*/ 58 h 60"/>
                    <a:gd name="T10" fmla="*/ 150 w 156"/>
                    <a:gd name="T11" fmla="*/ 55 h 60"/>
                    <a:gd name="T12" fmla="*/ 137 w 156"/>
                    <a:gd name="T13" fmla="*/ 45 h 60"/>
                    <a:gd name="T14" fmla="*/ 132 w 156"/>
                    <a:gd name="T15" fmla="*/ 44 h 60"/>
                    <a:gd name="T16" fmla="*/ 111 w 156"/>
                    <a:gd name="T17" fmla="*/ 46 h 60"/>
                    <a:gd name="T18" fmla="*/ 107 w 156"/>
                    <a:gd name="T19" fmla="*/ 50 h 60"/>
                    <a:gd name="T20" fmla="*/ 105 w 156"/>
                    <a:gd name="T21" fmla="*/ 42 h 60"/>
                    <a:gd name="T22" fmla="*/ 102 w 156"/>
                    <a:gd name="T23" fmla="*/ 32 h 60"/>
                    <a:gd name="T24" fmla="*/ 103 w 156"/>
                    <a:gd name="T25" fmla="*/ 23 h 60"/>
                    <a:gd name="T26" fmla="*/ 102 w 156"/>
                    <a:gd name="T27" fmla="*/ 21 h 60"/>
                    <a:gd name="T28" fmla="*/ 98 w 156"/>
                    <a:gd name="T29" fmla="*/ 21 h 60"/>
                    <a:gd name="T30" fmla="*/ 94 w 156"/>
                    <a:gd name="T31" fmla="*/ 30 h 60"/>
                    <a:gd name="T32" fmla="*/ 95 w 156"/>
                    <a:gd name="T33" fmla="*/ 47 h 60"/>
                    <a:gd name="T34" fmla="*/ 81 w 156"/>
                    <a:gd name="T35" fmla="*/ 41 h 60"/>
                    <a:gd name="T36" fmla="*/ 73 w 156"/>
                    <a:gd name="T37" fmla="*/ 43 h 60"/>
                    <a:gd name="T38" fmla="*/ 55 w 156"/>
                    <a:gd name="T39" fmla="*/ 12 h 60"/>
                    <a:gd name="T40" fmla="*/ 52 w 156"/>
                    <a:gd name="T41" fmla="*/ 9 h 60"/>
                    <a:gd name="T42" fmla="*/ 48 w 156"/>
                    <a:gd name="T43" fmla="*/ 8 h 60"/>
                    <a:gd name="T44" fmla="*/ 48 w 156"/>
                    <a:gd name="T45" fmla="*/ 12 h 60"/>
                    <a:gd name="T46" fmla="*/ 64 w 156"/>
                    <a:gd name="T47" fmla="*/ 40 h 60"/>
                    <a:gd name="T48" fmla="*/ 32 w 156"/>
                    <a:gd name="T49" fmla="*/ 30 h 60"/>
                    <a:gd name="T50" fmla="*/ 13 w 156"/>
                    <a:gd name="T51" fmla="*/ 50 h 60"/>
                    <a:gd name="T52" fmla="*/ 11 w 156"/>
                    <a:gd name="T53" fmla="*/ 42 h 60"/>
                    <a:gd name="T54" fmla="*/ 9 w 156"/>
                    <a:gd name="T55" fmla="*/ 35 h 60"/>
                    <a:gd name="T56" fmla="*/ 6 w 156"/>
                    <a:gd name="T57" fmla="*/ 30 h 60"/>
                    <a:gd name="T58" fmla="*/ 1 w 156"/>
                    <a:gd name="T59" fmla="*/ 20 h 60"/>
                    <a:gd name="T60" fmla="*/ 3 w 156"/>
                    <a:gd name="T61" fmla="*/ 19 h 60"/>
                    <a:gd name="T62" fmla="*/ 5 w 156"/>
                    <a:gd name="T63" fmla="*/ 22 h 60"/>
                    <a:gd name="T64" fmla="*/ 6 w 156"/>
                    <a:gd name="T65" fmla="*/ 16 h 60"/>
                    <a:gd name="T66" fmla="*/ 34 w 156"/>
                    <a:gd name="T67" fmla="*/ 5 h 60"/>
                    <a:gd name="T68" fmla="*/ 42 w 156"/>
                    <a:gd name="T69" fmla="*/ 3 h 60"/>
                    <a:gd name="T70" fmla="*/ 73 w 156"/>
                    <a:gd name="T71" fmla="*/ 8 h 60"/>
                    <a:gd name="T72" fmla="*/ 100 w 156"/>
                    <a:gd name="T73" fmla="*/ 14 h 60"/>
                    <a:gd name="T74" fmla="*/ 144 w 156"/>
                    <a:gd name="T75" fmla="*/ 14 h 60"/>
                    <a:gd name="T76" fmla="*/ 153 w 156"/>
                    <a:gd name="T77" fmla="*/ 16 h 60"/>
                    <a:gd name="T78" fmla="*/ 156 w 156"/>
                    <a:gd name="T79" fmla="*/ 1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56" h="60">
                      <a:moveTo>
                        <a:pt x="156" y="17"/>
                      </a:moveTo>
                      <a:cubicBezTo>
                        <a:pt x="154" y="21"/>
                        <a:pt x="147" y="18"/>
                        <a:pt x="147" y="23"/>
                      </a:cubicBezTo>
                      <a:cubicBezTo>
                        <a:pt x="146" y="27"/>
                        <a:pt x="151" y="28"/>
                        <a:pt x="152" y="31"/>
                      </a:cubicBezTo>
                      <a:cubicBezTo>
                        <a:pt x="155" y="34"/>
                        <a:pt x="156" y="38"/>
                        <a:pt x="156" y="42"/>
                      </a:cubicBezTo>
                      <a:cubicBezTo>
                        <a:pt x="156" y="48"/>
                        <a:pt x="156" y="53"/>
                        <a:pt x="156" y="58"/>
                      </a:cubicBezTo>
                      <a:cubicBezTo>
                        <a:pt x="152" y="60"/>
                        <a:pt x="151" y="57"/>
                        <a:pt x="150" y="55"/>
                      </a:cubicBezTo>
                      <a:cubicBezTo>
                        <a:pt x="147" y="50"/>
                        <a:pt x="143" y="47"/>
                        <a:pt x="137" y="45"/>
                      </a:cubicBezTo>
                      <a:cubicBezTo>
                        <a:pt x="136" y="44"/>
                        <a:pt x="133" y="44"/>
                        <a:pt x="132" y="44"/>
                      </a:cubicBezTo>
                      <a:cubicBezTo>
                        <a:pt x="125" y="47"/>
                        <a:pt x="118" y="47"/>
                        <a:pt x="111" y="46"/>
                      </a:cubicBezTo>
                      <a:cubicBezTo>
                        <a:pt x="109" y="45"/>
                        <a:pt x="109" y="48"/>
                        <a:pt x="107" y="50"/>
                      </a:cubicBezTo>
                      <a:cubicBezTo>
                        <a:pt x="104" y="48"/>
                        <a:pt x="106" y="45"/>
                        <a:pt x="105" y="42"/>
                      </a:cubicBezTo>
                      <a:cubicBezTo>
                        <a:pt x="104" y="39"/>
                        <a:pt x="103" y="35"/>
                        <a:pt x="102" y="32"/>
                      </a:cubicBezTo>
                      <a:cubicBezTo>
                        <a:pt x="102" y="29"/>
                        <a:pt x="103" y="26"/>
                        <a:pt x="103" y="23"/>
                      </a:cubicBezTo>
                      <a:cubicBezTo>
                        <a:pt x="103" y="22"/>
                        <a:pt x="102" y="21"/>
                        <a:pt x="102" y="21"/>
                      </a:cubicBezTo>
                      <a:cubicBezTo>
                        <a:pt x="101" y="20"/>
                        <a:pt x="99" y="20"/>
                        <a:pt x="98" y="21"/>
                      </a:cubicBezTo>
                      <a:cubicBezTo>
                        <a:pt x="94" y="23"/>
                        <a:pt x="93" y="26"/>
                        <a:pt x="94" y="30"/>
                      </a:cubicBezTo>
                      <a:cubicBezTo>
                        <a:pt x="96" y="35"/>
                        <a:pt x="97" y="41"/>
                        <a:pt x="95" y="47"/>
                      </a:cubicBezTo>
                      <a:cubicBezTo>
                        <a:pt x="90" y="47"/>
                        <a:pt x="87" y="40"/>
                        <a:pt x="81" y="41"/>
                      </a:cubicBezTo>
                      <a:cubicBezTo>
                        <a:pt x="78" y="41"/>
                        <a:pt x="75" y="42"/>
                        <a:pt x="73" y="43"/>
                      </a:cubicBezTo>
                      <a:cubicBezTo>
                        <a:pt x="67" y="33"/>
                        <a:pt x="63" y="21"/>
                        <a:pt x="55" y="12"/>
                      </a:cubicBezTo>
                      <a:cubicBezTo>
                        <a:pt x="54" y="11"/>
                        <a:pt x="54" y="10"/>
                        <a:pt x="52" y="9"/>
                      </a:cubicBezTo>
                      <a:cubicBezTo>
                        <a:pt x="51" y="8"/>
                        <a:pt x="49" y="8"/>
                        <a:pt x="48" y="8"/>
                      </a:cubicBezTo>
                      <a:cubicBezTo>
                        <a:pt x="46" y="9"/>
                        <a:pt x="47" y="11"/>
                        <a:pt x="48" y="12"/>
                      </a:cubicBezTo>
                      <a:cubicBezTo>
                        <a:pt x="56" y="20"/>
                        <a:pt x="60" y="30"/>
                        <a:pt x="64" y="40"/>
                      </a:cubicBezTo>
                      <a:cubicBezTo>
                        <a:pt x="45" y="42"/>
                        <a:pt x="42" y="41"/>
                        <a:pt x="32" y="30"/>
                      </a:cubicBezTo>
                      <a:cubicBezTo>
                        <a:pt x="25" y="36"/>
                        <a:pt x="21" y="44"/>
                        <a:pt x="13" y="50"/>
                      </a:cubicBezTo>
                      <a:cubicBezTo>
                        <a:pt x="13" y="47"/>
                        <a:pt x="12" y="44"/>
                        <a:pt x="11" y="42"/>
                      </a:cubicBezTo>
                      <a:cubicBezTo>
                        <a:pt x="11" y="39"/>
                        <a:pt x="10" y="37"/>
                        <a:pt x="9" y="35"/>
                      </a:cubicBezTo>
                      <a:cubicBezTo>
                        <a:pt x="9" y="33"/>
                        <a:pt x="9" y="31"/>
                        <a:pt x="6" y="30"/>
                      </a:cubicBezTo>
                      <a:cubicBezTo>
                        <a:pt x="0" y="29"/>
                        <a:pt x="1" y="24"/>
                        <a:pt x="1" y="20"/>
                      </a:cubicBezTo>
                      <a:cubicBezTo>
                        <a:pt x="1" y="20"/>
                        <a:pt x="2" y="19"/>
                        <a:pt x="3" y="19"/>
                      </a:cubicBezTo>
                      <a:cubicBezTo>
                        <a:pt x="4" y="20"/>
                        <a:pt x="4" y="21"/>
                        <a:pt x="5" y="22"/>
                      </a:cubicBezTo>
                      <a:cubicBezTo>
                        <a:pt x="5" y="20"/>
                        <a:pt x="5" y="18"/>
                        <a:pt x="6" y="16"/>
                      </a:cubicBezTo>
                      <a:cubicBezTo>
                        <a:pt x="14" y="9"/>
                        <a:pt x="23" y="5"/>
                        <a:pt x="34" y="5"/>
                      </a:cubicBezTo>
                      <a:cubicBezTo>
                        <a:pt x="37" y="5"/>
                        <a:pt x="39" y="4"/>
                        <a:pt x="42" y="3"/>
                      </a:cubicBezTo>
                      <a:cubicBezTo>
                        <a:pt x="53" y="0"/>
                        <a:pt x="63" y="2"/>
                        <a:pt x="73" y="8"/>
                      </a:cubicBezTo>
                      <a:cubicBezTo>
                        <a:pt x="81" y="13"/>
                        <a:pt x="90" y="14"/>
                        <a:pt x="100" y="14"/>
                      </a:cubicBezTo>
                      <a:cubicBezTo>
                        <a:pt x="114" y="13"/>
                        <a:pt x="129" y="13"/>
                        <a:pt x="144" y="14"/>
                      </a:cubicBezTo>
                      <a:cubicBezTo>
                        <a:pt x="147" y="16"/>
                        <a:pt x="151" y="14"/>
                        <a:pt x="153" y="16"/>
                      </a:cubicBezTo>
                      <a:cubicBezTo>
                        <a:pt x="154" y="17"/>
                        <a:pt x="155" y="17"/>
                        <a:pt x="156" y="17"/>
                      </a:cubicBezTo>
                      <a:close/>
                    </a:path>
                  </a:pathLst>
                </a:custGeom>
                <a:solidFill>
                  <a:srgbClr val="8EAC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7" name="Freeform 215"/>
                <p:cNvSpPr/>
                <p:nvPr/>
              </p:nvSpPr>
              <p:spPr bwMode="auto">
                <a:xfrm>
                  <a:off x="4412" y="2660"/>
                  <a:ext cx="280" cy="271"/>
                </a:xfrm>
                <a:custGeom>
                  <a:avLst/>
                  <a:gdLst>
                    <a:gd name="T0" fmla="*/ 118 w 118"/>
                    <a:gd name="T1" fmla="*/ 70 h 114"/>
                    <a:gd name="T2" fmla="*/ 71 w 118"/>
                    <a:gd name="T3" fmla="*/ 100 h 114"/>
                    <a:gd name="T4" fmla="*/ 30 w 118"/>
                    <a:gd name="T5" fmla="*/ 114 h 114"/>
                    <a:gd name="T6" fmla="*/ 32 w 118"/>
                    <a:gd name="T7" fmla="*/ 95 h 114"/>
                    <a:gd name="T8" fmla="*/ 31 w 118"/>
                    <a:gd name="T9" fmla="*/ 96 h 114"/>
                    <a:gd name="T10" fmla="*/ 9 w 118"/>
                    <a:gd name="T11" fmla="*/ 104 h 114"/>
                    <a:gd name="T12" fmla="*/ 9 w 118"/>
                    <a:gd name="T13" fmla="*/ 80 h 114"/>
                    <a:gd name="T14" fmla="*/ 30 w 118"/>
                    <a:gd name="T15" fmla="*/ 54 h 114"/>
                    <a:gd name="T16" fmla="*/ 33 w 118"/>
                    <a:gd name="T17" fmla="*/ 56 h 114"/>
                    <a:gd name="T18" fmla="*/ 36 w 118"/>
                    <a:gd name="T19" fmla="*/ 59 h 114"/>
                    <a:gd name="T20" fmla="*/ 36 w 118"/>
                    <a:gd name="T21" fmla="*/ 52 h 114"/>
                    <a:gd name="T22" fmla="*/ 34 w 118"/>
                    <a:gd name="T23" fmla="*/ 44 h 114"/>
                    <a:gd name="T24" fmla="*/ 44 w 118"/>
                    <a:gd name="T25" fmla="*/ 34 h 114"/>
                    <a:gd name="T26" fmla="*/ 53 w 118"/>
                    <a:gd name="T27" fmla="*/ 53 h 114"/>
                    <a:gd name="T28" fmla="*/ 69 w 118"/>
                    <a:gd name="T29" fmla="*/ 37 h 114"/>
                    <a:gd name="T30" fmla="*/ 73 w 118"/>
                    <a:gd name="T31" fmla="*/ 33 h 114"/>
                    <a:gd name="T32" fmla="*/ 75 w 118"/>
                    <a:gd name="T33" fmla="*/ 28 h 114"/>
                    <a:gd name="T34" fmla="*/ 69 w 118"/>
                    <a:gd name="T35" fmla="*/ 1 h 114"/>
                    <a:gd name="T36" fmla="*/ 73 w 118"/>
                    <a:gd name="T37" fmla="*/ 0 h 114"/>
                    <a:gd name="T38" fmla="*/ 77 w 118"/>
                    <a:gd name="T39" fmla="*/ 2 h 114"/>
                    <a:gd name="T40" fmla="*/ 78 w 118"/>
                    <a:gd name="T41" fmla="*/ 3 h 114"/>
                    <a:gd name="T42" fmla="*/ 106 w 118"/>
                    <a:gd name="T43" fmla="*/ 35 h 114"/>
                    <a:gd name="T44" fmla="*/ 108 w 118"/>
                    <a:gd name="T45" fmla="*/ 41 h 114"/>
                    <a:gd name="T46" fmla="*/ 110 w 118"/>
                    <a:gd name="T47" fmla="*/ 55 h 114"/>
                    <a:gd name="T48" fmla="*/ 118 w 118"/>
                    <a:gd name="T49" fmla="*/ 68 h 114"/>
                    <a:gd name="T50" fmla="*/ 118 w 118"/>
                    <a:gd name="T51" fmla="*/ 70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18" h="114">
                      <a:moveTo>
                        <a:pt x="118" y="70"/>
                      </a:moveTo>
                      <a:cubicBezTo>
                        <a:pt x="98" y="92"/>
                        <a:pt x="98" y="93"/>
                        <a:pt x="71" y="100"/>
                      </a:cubicBezTo>
                      <a:cubicBezTo>
                        <a:pt x="57" y="103"/>
                        <a:pt x="44" y="108"/>
                        <a:pt x="30" y="114"/>
                      </a:cubicBezTo>
                      <a:cubicBezTo>
                        <a:pt x="27" y="107"/>
                        <a:pt x="33" y="102"/>
                        <a:pt x="32" y="95"/>
                      </a:cubicBezTo>
                      <a:cubicBezTo>
                        <a:pt x="32" y="95"/>
                        <a:pt x="32" y="95"/>
                        <a:pt x="31" y="96"/>
                      </a:cubicBezTo>
                      <a:cubicBezTo>
                        <a:pt x="25" y="104"/>
                        <a:pt x="19" y="112"/>
                        <a:pt x="9" y="104"/>
                      </a:cubicBezTo>
                      <a:cubicBezTo>
                        <a:pt x="1" y="98"/>
                        <a:pt x="0" y="88"/>
                        <a:pt x="9" y="80"/>
                      </a:cubicBezTo>
                      <a:cubicBezTo>
                        <a:pt x="17" y="72"/>
                        <a:pt x="18" y="59"/>
                        <a:pt x="30" y="54"/>
                      </a:cubicBezTo>
                      <a:cubicBezTo>
                        <a:pt x="31" y="54"/>
                        <a:pt x="32" y="55"/>
                        <a:pt x="33" y="56"/>
                      </a:cubicBezTo>
                      <a:cubicBezTo>
                        <a:pt x="34" y="56"/>
                        <a:pt x="32" y="62"/>
                        <a:pt x="36" y="59"/>
                      </a:cubicBezTo>
                      <a:cubicBezTo>
                        <a:pt x="36" y="56"/>
                        <a:pt x="36" y="54"/>
                        <a:pt x="36" y="52"/>
                      </a:cubicBezTo>
                      <a:cubicBezTo>
                        <a:pt x="35" y="49"/>
                        <a:pt x="34" y="47"/>
                        <a:pt x="34" y="44"/>
                      </a:cubicBezTo>
                      <a:cubicBezTo>
                        <a:pt x="35" y="38"/>
                        <a:pt x="30" y="26"/>
                        <a:pt x="44" y="34"/>
                      </a:cubicBezTo>
                      <a:cubicBezTo>
                        <a:pt x="49" y="39"/>
                        <a:pt x="51" y="45"/>
                        <a:pt x="53" y="53"/>
                      </a:cubicBezTo>
                      <a:cubicBezTo>
                        <a:pt x="60" y="48"/>
                        <a:pt x="64" y="41"/>
                        <a:pt x="69" y="37"/>
                      </a:cubicBezTo>
                      <a:cubicBezTo>
                        <a:pt x="70" y="35"/>
                        <a:pt x="72" y="34"/>
                        <a:pt x="73" y="33"/>
                      </a:cubicBezTo>
                      <a:cubicBezTo>
                        <a:pt x="74" y="31"/>
                        <a:pt x="74" y="29"/>
                        <a:pt x="75" y="28"/>
                      </a:cubicBezTo>
                      <a:cubicBezTo>
                        <a:pt x="76" y="18"/>
                        <a:pt x="66" y="11"/>
                        <a:pt x="69" y="1"/>
                      </a:cubicBezTo>
                      <a:cubicBezTo>
                        <a:pt x="70" y="0"/>
                        <a:pt x="72" y="0"/>
                        <a:pt x="73" y="0"/>
                      </a:cubicBezTo>
                      <a:cubicBezTo>
                        <a:pt x="74" y="1"/>
                        <a:pt x="76" y="1"/>
                        <a:pt x="77" y="2"/>
                      </a:cubicBezTo>
                      <a:cubicBezTo>
                        <a:pt x="77" y="2"/>
                        <a:pt x="78" y="3"/>
                        <a:pt x="78" y="3"/>
                      </a:cubicBezTo>
                      <a:cubicBezTo>
                        <a:pt x="88" y="13"/>
                        <a:pt x="100" y="22"/>
                        <a:pt x="106" y="35"/>
                      </a:cubicBezTo>
                      <a:cubicBezTo>
                        <a:pt x="107" y="37"/>
                        <a:pt x="107" y="39"/>
                        <a:pt x="108" y="41"/>
                      </a:cubicBezTo>
                      <a:cubicBezTo>
                        <a:pt x="109" y="46"/>
                        <a:pt x="109" y="51"/>
                        <a:pt x="110" y="55"/>
                      </a:cubicBezTo>
                      <a:cubicBezTo>
                        <a:pt x="110" y="61"/>
                        <a:pt x="116" y="64"/>
                        <a:pt x="118" y="68"/>
                      </a:cubicBezTo>
                      <a:cubicBezTo>
                        <a:pt x="118" y="69"/>
                        <a:pt x="118" y="70"/>
                        <a:pt x="118" y="70"/>
                      </a:cubicBezTo>
                      <a:close/>
                    </a:path>
                  </a:pathLst>
                </a:custGeom>
                <a:solidFill>
                  <a:srgbClr val="B9CE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8" name="Freeform 216"/>
                <p:cNvSpPr/>
                <p:nvPr/>
              </p:nvSpPr>
              <p:spPr bwMode="auto">
                <a:xfrm>
                  <a:off x="4038" y="2995"/>
                  <a:ext cx="291" cy="177"/>
                </a:xfrm>
                <a:custGeom>
                  <a:avLst/>
                  <a:gdLst>
                    <a:gd name="T0" fmla="*/ 15 w 123"/>
                    <a:gd name="T1" fmla="*/ 54 h 75"/>
                    <a:gd name="T2" fmla="*/ 26 w 123"/>
                    <a:gd name="T3" fmla="*/ 48 h 75"/>
                    <a:gd name="T4" fmla="*/ 29 w 123"/>
                    <a:gd name="T5" fmla="*/ 45 h 75"/>
                    <a:gd name="T6" fmla="*/ 27 w 123"/>
                    <a:gd name="T7" fmla="*/ 43 h 75"/>
                    <a:gd name="T8" fmla="*/ 9 w 123"/>
                    <a:gd name="T9" fmla="*/ 39 h 75"/>
                    <a:gd name="T10" fmla="*/ 0 w 123"/>
                    <a:gd name="T11" fmla="*/ 33 h 75"/>
                    <a:gd name="T12" fmla="*/ 0 w 123"/>
                    <a:gd name="T13" fmla="*/ 34 h 75"/>
                    <a:gd name="T14" fmla="*/ 10 w 123"/>
                    <a:gd name="T15" fmla="*/ 27 h 75"/>
                    <a:gd name="T16" fmla="*/ 15 w 123"/>
                    <a:gd name="T17" fmla="*/ 24 h 75"/>
                    <a:gd name="T18" fmla="*/ 21 w 123"/>
                    <a:gd name="T19" fmla="*/ 22 h 75"/>
                    <a:gd name="T20" fmla="*/ 20 w 123"/>
                    <a:gd name="T21" fmla="*/ 17 h 75"/>
                    <a:gd name="T22" fmla="*/ 25 w 123"/>
                    <a:gd name="T23" fmla="*/ 13 h 75"/>
                    <a:gd name="T24" fmla="*/ 30 w 123"/>
                    <a:gd name="T25" fmla="*/ 16 h 75"/>
                    <a:gd name="T26" fmla="*/ 60 w 123"/>
                    <a:gd name="T27" fmla="*/ 16 h 75"/>
                    <a:gd name="T28" fmla="*/ 95 w 123"/>
                    <a:gd name="T29" fmla="*/ 8 h 75"/>
                    <a:gd name="T30" fmla="*/ 87 w 123"/>
                    <a:gd name="T31" fmla="*/ 6 h 75"/>
                    <a:gd name="T32" fmla="*/ 89 w 123"/>
                    <a:gd name="T33" fmla="*/ 5 h 75"/>
                    <a:gd name="T34" fmla="*/ 123 w 123"/>
                    <a:gd name="T35" fmla="*/ 0 h 75"/>
                    <a:gd name="T36" fmla="*/ 115 w 123"/>
                    <a:gd name="T37" fmla="*/ 27 h 75"/>
                    <a:gd name="T38" fmla="*/ 91 w 123"/>
                    <a:gd name="T39" fmla="*/ 71 h 75"/>
                    <a:gd name="T40" fmla="*/ 87 w 123"/>
                    <a:gd name="T41" fmla="*/ 75 h 75"/>
                    <a:gd name="T42" fmla="*/ 60 w 123"/>
                    <a:gd name="T43" fmla="*/ 64 h 75"/>
                    <a:gd name="T44" fmla="*/ 58 w 123"/>
                    <a:gd name="T45" fmla="*/ 54 h 75"/>
                    <a:gd name="T46" fmla="*/ 92 w 123"/>
                    <a:gd name="T47" fmla="*/ 34 h 75"/>
                    <a:gd name="T48" fmla="*/ 72 w 123"/>
                    <a:gd name="T49" fmla="*/ 44 h 75"/>
                    <a:gd name="T50" fmla="*/ 35 w 123"/>
                    <a:gd name="T51" fmla="*/ 61 h 75"/>
                    <a:gd name="T52" fmla="*/ 15 w 123"/>
                    <a:gd name="T53" fmla="*/ 54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3" h="75">
                      <a:moveTo>
                        <a:pt x="15" y="54"/>
                      </a:moveTo>
                      <a:cubicBezTo>
                        <a:pt x="16" y="48"/>
                        <a:pt x="20" y="46"/>
                        <a:pt x="26" y="48"/>
                      </a:cubicBezTo>
                      <a:cubicBezTo>
                        <a:pt x="27" y="48"/>
                        <a:pt x="29" y="47"/>
                        <a:pt x="29" y="45"/>
                      </a:cubicBezTo>
                      <a:cubicBezTo>
                        <a:pt x="29" y="44"/>
                        <a:pt x="28" y="43"/>
                        <a:pt x="27" y="43"/>
                      </a:cubicBezTo>
                      <a:cubicBezTo>
                        <a:pt x="22" y="40"/>
                        <a:pt x="16" y="37"/>
                        <a:pt x="9" y="39"/>
                      </a:cubicBezTo>
                      <a:cubicBezTo>
                        <a:pt x="5" y="40"/>
                        <a:pt x="2" y="37"/>
                        <a:pt x="0" y="33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3" y="31"/>
                        <a:pt x="7" y="29"/>
                        <a:pt x="10" y="27"/>
                      </a:cubicBezTo>
                      <a:cubicBezTo>
                        <a:pt x="13" y="23"/>
                        <a:pt x="13" y="23"/>
                        <a:pt x="15" y="24"/>
                      </a:cubicBezTo>
                      <a:cubicBezTo>
                        <a:pt x="18" y="25"/>
                        <a:pt x="20" y="25"/>
                        <a:pt x="21" y="22"/>
                      </a:cubicBezTo>
                      <a:cubicBezTo>
                        <a:pt x="21" y="20"/>
                        <a:pt x="20" y="19"/>
                        <a:pt x="20" y="17"/>
                      </a:cubicBezTo>
                      <a:cubicBezTo>
                        <a:pt x="20" y="13"/>
                        <a:pt x="21" y="12"/>
                        <a:pt x="25" y="13"/>
                      </a:cubicBezTo>
                      <a:cubicBezTo>
                        <a:pt x="27" y="13"/>
                        <a:pt x="29" y="14"/>
                        <a:pt x="30" y="16"/>
                      </a:cubicBezTo>
                      <a:cubicBezTo>
                        <a:pt x="40" y="21"/>
                        <a:pt x="50" y="19"/>
                        <a:pt x="60" y="16"/>
                      </a:cubicBezTo>
                      <a:cubicBezTo>
                        <a:pt x="72" y="13"/>
                        <a:pt x="84" y="10"/>
                        <a:pt x="95" y="8"/>
                      </a:cubicBezTo>
                      <a:cubicBezTo>
                        <a:pt x="93" y="7"/>
                        <a:pt x="89" y="10"/>
                        <a:pt x="87" y="6"/>
                      </a:cubicBezTo>
                      <a:cubicBezTo>
                        <a:pt x="88" y="6"/>
                        <a:pt x="88" y="5"/>
                        <a:pt x="89" y="5"/>
                      </a:cubicBezTo>
                      <a:cubicBezTo>
                        <a:pt x="100" y="3"/>
                        <a:pt x="112" y="2"/>
                        <a:pt x="123" y="0"/>
                      </a:cubicBezTo>
                      <a:cubicBezTo>
                        <a:pt x="120" y="9"/>
                        <a:pt x="116" y="18"/>
                        <a:pt x="115" y="27"/>
                      </a:cubicBezTo>
                      <a:cubicBezTo>
                        <a:pt x="112" y="45"/>
                        <a:pt x="102" y="58"/>
                        <a:pt x="91" y="71"/>
                      </a:cubicBezTo>
                      <a:cubicBezTo>
                        <a:pt x="89" y="72"/>
                        <a:pt x="88" y="74"/>
                        <a:pt x="87" y="75"/>
                      </a:cubicBezTo>
                      <a:cubicBezTo>
                        <a:pt x="78" y="72"/>
                        <a:pt x="69" y="67"/>
                        <a:pt x="60" y="64"/>
                      </a:cubicBezTo>
                      <a:cubicBezTo>
                        <a:pt x="54" y="62"/>
                        <a:pt x="50" y="59"/>
                        <a:pt x="58" y="54"/>
                      </a:cubicBezTo>
                      <a:cubicBezTo>
                        <a:pt x="68" y="48"/>
                        <a:pt x="76" y="38"/>
                        <a:pt x="92" y="34"/>
                      </a:cubicBezTo>
                      <a:cubicBezTo>
                        <a:pt x="82" y="35"/>
                        <a:pt x="77" y="40"/>
                        <a:pt x="72" y="44"/>
                      </a:cubicBezTo>
                      <a:cubicBezTo>
                        <a:pt x="61" y="53"/>
                        <a:pt x="49" y="59"/>
                        <a:pt x="35" y="61"/>
                      </a:cubicBezTo>
                      <a:cubicBezTo>
                        <a:pt x="28" y="62"/>
                        <a:pt x="20" y="62"/>
                        <a:pt x="15" y="54"/>
                      </a:cubicBezTo>
                      <a:close/>
                    </a:path>
                  </a:pathLst>
                </a:custGeom>
                <a:solidFill>
                  <a:srgbClr val="9BBB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9" name="Freeform 217"/>
                <p:cNvSpPr/>
                <p:nvPr/>
              </p:nvSpPr>
              <p:spPr bwMode="auto">
                <a:xfrm>
                  <a:off x="3592" y="1264"/>
                  <a:ext cx="256" cy="263"/>
                </a:xfrm>
                <a:custGeom>
                  <a:avLst/>
                  <a:gdLst>
                    <a:gd name="T0" fmla="*/ 0 w 108"/>
                    <a:gd name="T1" fmla="*/ 67 h 111"/>
                    <a:gd name="T2" fmla="*/ 9 w 108"/>
                    <a:gd name="T3" fmla="*/ 63 h 111"/>
                    <a:gd name="T4" fmla="*/ 33 w 108"/>
                    <a:gd name="T5" fmla="*/ 43 h 111"/>
                    <a:gd name="T6" fmla="*/ 42 w 108"/>
                    <a:gd name="T7" fmla="*/ 6 h 111"/>
                    <a:gd name="T8" fmla="*/ 42 w 108"/>
                    <a:gd name="T9" fmla="*/ 0 h 111"/>
                    <a:gd name="T10" fmla="*/ 50 w 108"/>
                    <a:gd name="T11" fmla="*/ 22 h 111"/>
                    <a:gd name="T12" fmla="*/ 46 w 108"/>
                    <a:gd name="T13" fmla="*/ 46 h 111"/>
                    <a:gd name="T14" fmla="*/ 49 w 108"/>
                    <a:gd name="T15" fmla="*/ 52 h 111"/>
                    <a:gd name="T16" fmla="*/ 55 w 108"/>
                    <a:gd name="T17" fmla="*/ 48 h 111"/>
                    <a:gd name="T18" fmla="*/ 81 w 108"/>
                    <a:gd name="T19" fmla="*/ 44 h 111"/>
                    <a:gd name="T20" fmla="*/ 89 w 108"/>
                    <a:gd name="T21" fmla="*/ 56 h 111"/>
                    <a:gd name="T22" fmla="*/ 97 w 108"/>
                    <a:gd name="T23" fmla="*/ 66 h 111"/>
                    <a:gd name="T24" fmla="*/ 94 w 108"/>
                    <a:gd name="T25" fmla="*/ 77 h 111"/>
                    <a:gd name="T26" fmla="*/ 85 w 108"/>
                    <a:gd name="T27" fmla="*/ 75 h 111"/>
                    <a:gd name="T28" fmla="*/ 90 w 108"/>
                    <a:gd name="T29" fmla="*/ 80 h 111"/>
                    <a:gd name="T30" fmla="*/ 94 w 108"/>
                    <a:gd name="T31" fmla="*/ 82 h 111"/>
                    <a:gd name="T32" fmla="*/ 96 w 108"/>
                    <a:gd name="T33" fmla="*/ 85 h 111"/>
                    <a:gd name="T34" fmla="*/ 98 w 108"/>
                    <a:gd name="T35" fmla="*/ 86 h 111"/>
                    <a:gd name="T36" fmla="*/ 101 w 108"/>
                    <a:gd name="T37" fmla="*/ 88 h 111"/>
                    <a:gd name="T38" fmla="*/ 106 w 108"/>
                    <a:gd name="T39" fmla="*/ 95 h 111"/>
                    <a:gd name="T40" fmla="*/ 106 w 108"/>
                    <a:gd name="T41" fmla="*/ 99 h 111"/>
                    <a:gd name="T42" fmla="*/ 108 w 108"/>
                    <a:gd name="T43" fmla="*/ 105 h 111"/>
                    <a:gd name="T44" fmla="*/ 107 w 108"/>
                    <a:gd name="T45" fmla="*/ 109 h 111"/>
                    <a:gd name="T46" fmla="*/ 98 w 108"/>
                    <a:gd name="T47" fmla="*/ 111 h 111"/>
                    <a:gd name="T48" fmla="*/ 94 w 108"/>
                    <a:gd name="T49" fmla="*/ 109 h 111"/>
                    <a:gd name="T50" fmla="*/ 75 w 108"/>
                    <a:gd name="T51" fmla="*/ 102 h 111"/>
                    <a:gd name="T52" fmla="*/ 48 w 108"/>
                    <a:gd name="T53" fmla="*/ 100 h 111"/>
                    <a:gd name="T54" fmla="*/ 44 w 108"/>
                    <a:gd name="T55" fmla="*/ 99 h 111"/>
                    <a:gd name="T56" fmla="*/ 37 w 108"/>
                    <a:gd name="T57" fmla="*/ 96 h 111"/>
                    <a:gd name="T58" fmla="*/ 33 w 108"/>
                    <a:gd name="T59" fmla="*/ 94 h 111"/>
                    <a:gd name="T60" fmla="*/ 16 w 108"/>
                    <a:gd name="T61" fmla="*/ 84 h 111"/>
                    <a:gd name="T62" fmla="*/ 0 w 108"/>
                    <a:gd name="T63" fmla="*/ 67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111">
                      <a:moveTo>
                        <a:pt x="0" y="67"/>
                      </a:moveTo>
                      <a:cubicBezTo>
                        <a:pt x="2" y="63"/>
                        <a:pt x="5" y="64"/>
                        <a:pt x="9" y="63"/>
                      </a:cubicBezTo>
                      <a:cubicBezTo>
                        <a:pt x="18" y="57"/>
                        <a:pt x="30" y="55"/>
                        <a:pt x="33" y="43"/>
                      </a:cubicBezTo>
                      <a:cubicBezTo>
                        <a:pt x="41" y="32"/>
                        <a:pt x="43" y="20"/>
                        <a:pt x="42" y="6"/>
                      </a:cubicBezTo>
                      <a:cubicBezTo>
                        <a:pt x="42" y="4"/>
                        <a:pt x="42" y="2"/>
                        <a:pt x="42" y="0"/>
                      </a:cubicBezTo>
                      <a:cubicBezTo>
                        <a:pt x="53" y="4"/>
                        <a:pt x="50" y="14"/>
                        <a:pt x="50" y="22"/>
                      </a:cubicBezTo>
                      <a:cubicBezTo>
                        <a:pt x="50" y="30"/>
                        <a:pt x="48" y="38"/>
                        <a:pt x="46" y="46"/>
                      </a:cubicBezTo>
                      <a:cubicBezTo>
                        <a:pt x="45" y="49"/>
                        <a:pt x="46" y="51"/>
                        <a:pt x="49" y="52"/>
                      </a:cubicBezTo>
                      <a:cubicBezTo>
                        <a:pt x="53" y="54"/>
                        <a:pt x="54" y="51"/>
                        <a:pt x="55" y="48"/>
                      </a:cubicBezTo>
                      <a:cubicBezTo>
                        <a:pt x="65" y="30"/>
                        <a:pt x="65" y="30"/>
                        <a:pt x="81" y="44"/>
                      </a:cubicBezTo>
                      <a:cubicBezTo>
                        <a:pt x="84" y="48"/>
                        <a:pt x="85" y="52"/>
                        <a:pt x="89" y="56"/>
                      </a:cubicBezTo>
                      <a:cubicBezTo>
                        <a:pt x="92" y="59"/>
                        <a:pt x="95" y="62"/>
                        <a:pt x="97" y="66"/>
                      </a:cubicBezTo>
                      <a:cubicBezTo>
                        <a:pt x="98" y="71"/>
                        <a:pt x="97" y="74"/>
                        <a:pt x="94" y="77"/>
                      </a:cubicBezTo>
                      <a:cubicBezTo>
                        <a:pt x="89" y="81"/>
                        <a:pt x="87" y="76"/>
                        <a:pt x="85" y="75"/>
                      </a:cubicBezTo>
                      <a:cubicBezTo>
                        <a:pt x="86" y="77"/>
                        <a:pt x="88" y="78"/>
                        <a:pt x="90" y="80"/>
                      </a:cubicBezTo>
                      <a:cubicBezTo>
                        <a:pt x="92" y="81"/>
                        <a:pt x="93" y="81"/>
                        <a:pt x="94" y="82"/>
                      </a:cubicBezTo>
                      <a:cubicBezTo>
                        <a:pt x="95" y="83"/>
                        <a:pt x="95" y="84"/>
                        <a:pt x="96" y="85"/>
                      </a:cubicBezTo>
                      <a:cubicBezTo>
                        <a:pt x="97" y="85"/>
                        <a:pt x="97" y="86"/>
                        <a:pt x="98" y="86"/>
                      </a:cubicBezTo>
                      <a:cubicBezTo>
                        <a:pt x="99" y="87"/>
                        <a:pt x="100" y="87"/>
                        <a:pt x="101" y="88"/>
                      </a:cubicBezTo>
                      <a:cubicBezTo>
                        <a:pt x="103" y="90"/>
                        <a:pt x="104" y="93"/>
                        <a:pt x="106" y="95"/>
                      </a:cubicBezTo>
                      <a:cubicBezTo>
                        <a:pt x="106" y="96"/>
                        <a:pt x="106" y="98"/>
                        <a:pt x="106" y="99"/>
                      </a:cubicBezTo>
                      <a:cubicBezTo>
                        <a:pt x="106" y="101"/>
                        <a:pt x="107" y="103"/>
                        <a:pt x="108" y="105"/>
                      </a:cubicBezTo>
                      <a:cubicBezTo>
                        <a:pt x="108" y="107"/>
                        <a:pt x="108" y="108"/>
                        <a:pt x="107" y="109"/>
                      </a:cubicBezTo>
                      <a:cubicBezTo>
                        <a:pt x="104" y="111"/>
                        <a:pt x="101" y="111"/>
                        <a:pt x="98" y="111"/>
                      </a:cubicBezTo>
                      <a:cubicBezTo>
                        <a:pt x="96" y="110"/>
                        <a:pt x="95" y="110"/>
                        <a:pt x="94" y="109"/>
                      </a:cubicBezTo>
                      <a:cubicBezTo>
                        <a:pt x="89" y="102"/>
                        <a:pt x="83" y="100"/>
                        <a:pt x="75" y="102"/>
                      </a:cubicBezTo>
                      <a:cubicBezTo>
                        <a:pt x="66" y="103"/>
                        <a:pt x="57" y="103"/>
                        <a:pt x="48" y="100"/>
                      </a:cubicBezTo>
                      <a:cubicBezTo>
                        <a:pt x="47" y="100"/>
                        <a:pt x="46" y="99"/>
                        <a:pt x="44" y="99"/>
                      </a:cubicBezTo>
                      <a:cubicBezTo>
                        <a:pt x="42" y="97"/>
                        <a:pt x="40" y="97"/>
                        <a:pt x="37" y="96"/>
                      </a:cubicBezTo>
                      <a:cubicBezTo>
                        <a:pt x="36" y="95"/>
                        <a:pt x="35" y="95"/>
                        <a:pt x="33" y="94"/>
                      </a:cubicBezTo>
                      <a:cubicBezTo>
                        <a:pt x="28" y="90"/>
                        <a:pt x="23" y="86"/>
                        <a:pt x="16" y="84"/>
                      </a:cubicBezTo>
                      <a:cubicBezTo>
                        <a:pt x="9" y="79"/>
                        <a:pt x="2" y="75"/>
                        <a:pt x="0" y="67"/>
                      </a:cubicBezTo>
                      <a:close/>
                    </a:path>
                  </a:pathLst>
                </a:custGeom>
                <a:solidFill>
                  <a:srgbClr val="C4D4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0" name="Freeform 218"/>
                <p:cNvSpPr/>
                <p:nvPr/>
              </p:nvSpPr>
              <p:spPr bwMode="auto">
                <a:xfrm>
                  <a:off x="3950" y="3087"/>
                  <a:ext cx="282" cy="145"/>
                </a:xfrm>
                <a:custGeom>
                  <a:avLst/>
                  <a:gdLst>
                    <a:gd name="T0" fmla="*/ 118 w 119"/>
                    <a:gd name="T1" fmla="*/ 40 h 61"/>
                    <a:gd name="T2" fmla="*/ 68 w 119"/>
                    <a:gd name="T3" fmla="*/ 58 h 61"/>
                    <a:gd name="T4" fmla="*/ 19 w 119"/>
                    <a:gd name="T5" fmla="*/ 57 h 61"/>
                    <a:gd name="T6" fmla="*/ 1 w 119"/>
                    <a:gd name="T7" fmla="*/ 18 h 61"/>
                    <a:gd name="T8" fmla="*/ 19 w 119"/>
                    <a:gd name="T9" fmla="*/ 8 h 61"/>
                    <a:gd name="T10" fmla="*/ 77 w 119"/>
                    <a:gd name="T11" fmla="*/ 21 h 61"/>
                    <a:gd name="T12" fmla="*/ 115 w 119"/>
                    <a:gd name="T13" fmla="*/ 32 h 61"/>
                    <a:gd name="T14" fmla="*/ 118 w 119"/>
                    <a:gd name="T15" fmla="*/ 4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9" h="61">
                      <a:moveTo>
                        <a:pt x="118" y="40"/>
                      </a:moveTo>
                      <a:cubicBezTo>
                        <a:pt x="103" y="50"/>
                        <a:pt x="87" y="55"/>
                        <a:pt x="68" y="58"/>
                      </a:cubicBezTo>
                      <a:cubicBezTo>
                        <a:pt x="52" y="61"/>
                        <a:pt x="36" y="60"/>
                        <a:pt x="19" y="57"/>
                      </a:cubicBezTo>
                      <a:cubicBezTo>
                        <a:pt x="6" y="52"/>
                        <a:pt x="0" y="39"/>
                        <a:pt x="1" y="18"/>
                      </a:cubicBezTo>
                      <a:cubicBezTo>
                        <a:pt x="3" y="0"/>
                        <a:pt x="4" y="0"/>
                        <a:pt x="19" y="8"/>
                      </a:cubicBezTo>
                      <a:cubicBezTo>
                        <a:pt x="37" y="17"/>
                        <a:pt x="57" y="22"/>
                        <a:pt x="77" y="21"/>
                      </a:cubicBezTo>
                      <a:cubicBezTo>
                        <a:pt x="91" y="21"/>
                        <a:pt x="103" y="27"/>
                        <a:pt x="115" y="32"/>
                      </a:cubicBezTo>
                      <a:cubicBezTo>
                        <a:pt x="118" y="33"/>
                        <a:pt x="119" y="36"/>
                        <a:pt x="118" y="40"/>
                      </a:cubicBezTo>
                      <a:close/>
                    </a:path>
                  </a:pathLst>
                </a:custGeom>
                <a:solidFill>
                  <a:srgbClr val="88AC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1" name="Freeform 219"/>
                <p:cNvSpPr/>
                <p:nvPr/>
              </p:nvSpPr>
              <p:spPr bwMode="auto">
                <a:xfrm>
                  <a:off x="2874" y="2295"/>
                  <a:ext cx="348" cy="500"/>
                </a:xfrm>
                <a:custGeom>
                  <a:avLst/>
                  <a:gdLst>
                    <a:gd name="T0" fmla="*/ 52 w 147"/>
                    <a:gd name="T1" fmla="*/ 211 h 211"/>
                    <a:gd name="T2" fmla="*/ 42 w 147"/>
                    <a:gd name="T3" fmla="*/ 203 h 211"/>
                    <a:gd name="T4" fmla="*/ 25 w 147"/>
                    <a:gd name="T5" fmla="*/ 187 h 211"/>
                    <a:gd name="T6" fmla="*/ 7 w 147"/>
                    <a:gd name="T7" fmla="*/ 147 h 211"/>
                    <a:gd name="T8" fmla="*/ 9 w 147"/>
                    <a:gd name="T9" fmla="*/ 139 h 211"/>
                    <a:gd name="T10" fmla="*/ 10 w 147"/>
                    <a:gd name="T11" fmla="*/ 134 h 211"/>
                    <a:gd name="T12" fmla="*/ 6 w 147"/>
                    <a:gd name="T13" fmla="*/ 104 h 211"/>
                    <a:gd name="T14" fmla="*/ 42 w 147"/>
                    <a:gd name="T15" fmla="*/ 110 h 211"/>
                    <a:gd name="T16" fmla="*/ 66 w 147"/>
                    <a:gd name="T17" fmla="*/ 47 h 211"/>
                    <a:gd name="T18" fmla="*/ 71 w 147"/>
                    <a:gd name="T19" fmla="*/ 3 h 211"/>
                    <a:gd name="T20" fmla="*/ 79 w 147"/>
                    <a:gd name="T21" fmla="*/ 3 h 211"/>
                    <a:gd name="T22" fmla="*/ 80 w 147"/>
                    <a:gd name="T23" fmla="*/ 16 h 211"/>
                    <a:gd name="T24" fmla="*/ 84 w 147"/>
                    <a:gd name="T25" fmla="*/ 60 h 211"/>
                    <a:gd name="T26" fmla="*/ 96 w 147"/>
                    <a:gd name="T27" fmla="*/ 63 h 211"/>
                    <a:gd name="T28" fmla="*/ 115 w 147"/>
                    <a:gd name="T29" fmla="*/ 36 h 211"/>
                    <a:gd name="T30" fmla="*/ 131 w 147"/>
                    <a:gd name="T31" fmla="*/ 21 h 211"/>
                    <a:gd name="T32" fmla="*/ 143 w 147"/>
                    <a:gd name="T33" fmla="*/ 22 h 211"/>
                    <a:gd name="T34" fmla="*/ 141 w 147"/>
                    <a:gd name="T35" fmla="*/ 32 h 211"/>
                    <a:gd name="T36" fmla="*/ 112 w 147"/>
                    <a:gd name="T37" fmla="*/ 65 h 211"/>
                    <a:gd name="T38" fmla="*/ 104 w 147"/>
                    <a:gd name="T39" fmla="*/ 75 h 211"/>
                    <a:gd name="T40" fmla="*/ 101 w 147"/>
                    <a:gd name="T41" fmla="*/ 78 h 211"/>
                    <a:gd name="T42" fmla="*/ 99 w 147"/>
                    <a:gd name="T43" fmla="*/ 81 h 211"/>
                    <a:gd name="T44" fmla="*/ 98 w 147"/>
                    <a:gd name="T45" fmla="*/ 83 h 211"/>
                    <a:gd name="T46" fmla="*/ 95 w 147"/>
                    <a:gd name="T47" fmla="*/ 86 h 211"/>
                    <a:gd name="T48" fmla="*/ 77 w 147"/>
                    <a:gd name="T49" fmla="*/ 105 h 211"/>
                    <a:gd name="T50" fmla="*/ 37 w 147"/>
                    <a:gd name="T51" fmla="*/ 130 h 211"/>
                    <a:gd name="T52" fmla="*/ 34 w 147"/>
                    <a:gd name="T53" fmla="*/ 142 h 211"/>
                    <a:gd name="T54" fmla="*/ 34 w 147"/>
                    <a:gd name="T55" fmla="*/ 146 h 211"/>
                    <a:gd name="T56" fmla="*/ 43 w 147"/>
                    <a:gd name="T57" fmla="*/ 169 h 211"/>
                    <a:gd name="T58" fmla="*/ 53 w 147"/>
                    <a:gd name="T59" fmla="*/ 198 h 211"/>
                    <a:gd name="T60" fmla="*/ 52 w 147"/>
                    <a:gd name="T61" fmla="*/ 211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" h="211">
                      <a:moveTo>
                        <a:pt x="52" y="211"/>
                      </a:moveTo>
                      <a:cubicBezTo>
                        <a:pt x="47" y="210"/>
                        <a:pt x="45" y="207"/>
                        <a:pt x="42" y="203"/>
                      </a:cubicBezTo>
                      <a:cubicBezTo>
                        <a:pt x="38" y="196"/>
                        <a:pt x="31" y="192"/>
                        <a:pt x="25" y="187"/>
                      </a:cubicBezTo>
                      <a:cubicBezTo>
                        <a:pt x="14" y="176"/>
                        <a:pt x="9" y="162"/>
                        <a:pt x="7" y="147"/>
                      </a:cubicBezTo>
                      <a:cubicBezTo>
                        <a:pt x="6" y="144"/>
                        <a:pt x="7" y="138"/>
                        <a:pt x="9" y="139"/>
                      </a:cubicBezTo>
                      <a:cubicBezTo>
                        <a:pt x="18" y="139"/>
                        <a:pt x="13" y="136"/>
                        <a:pt x="10" y="134"/>
                      </a:cubicBezTo>
                      <a:cubicBezTo>
                        <a:pt x="3" y="124"/>
                        <a:pt x="0" y="115"/>
                        <a:pt x="6" y="104"/>
                      </a:cubicBezTo>
                      <a:cubicBezTo>
                        <a:pt x="18" y="106"/>
                        <a:pt x="29" y="117"/>
                        <a:pt x="42" y="110"/>
                      </a:cubicBezTo>
                      <a:cubicBezTo>
                        <a:pt x="69" y="97"/>
                        <a:pt x="74" y="84"/>
                        <a:pt x="66" y="47"/>
                      </a:cubicBezTo>
                      <a:cubicBezTo>
                        <a:pt x="65" y="32"/>
                        <a:pt x="63" y="17"/>
                        <a:pt x="71" y="3"/>
                      </a:cubicBezTo>
                      <a:cubicBezTo>
                        <a:pt x="74" y="1"/>
                        <a:pt x="77" y="0"/>
                        <a:pt x="79" y="3"/>
                      </a:cubicBezTo>
                      <a:cubicBezTo>
                        <a:pt x="82" y="7"/>
                        <a:pt x="81" y="12"/>
                        <a:pt x="80" y="16"/>
                      </a:cubicBezTo>
                      <a:cubicBezTo>
                        <a:pt x="78" y="31"/>
                        <a:pt x="81" y="45"/>
                        <a:pt x="84" y="60"/>
                      </a:cubicBezTo>
                      <a:cubicBezTo>
                        <a:pt x="87" y="72"/>
                        <a:pt x="90" y="70"/>
                        <a:pt x="96" y="63"/>
                      </a:cubicBezTo>
                      <a:cubicBezTo>
                        <a:pt x="103" y="55"/>
                        <a:pt x="109" y="46"/>
                        <a:pt x="115" y="36"/>
                      </a:cubicBezTo>
                      <a:cubicBezTo>
                        <a:pt x="119" y="30"/>
                        <a:pt x="124" y="24"/>
                        <a:pt x="131" y="21"/>
                      </a:cubicBezTo>
                      <a:cubicBezTo>
                        <a:pt x="135" y="19"/>
                        <a:pt x="139" y="17"/>
                        <a:pt x="143" y="22"/>
                      </a:cubicBezTo>
                      <a:cubicBezTo>
                        <a:pt x="147" y="26"/>
                        <a:pt x="143" y="29"/>
                        <a:pt x="141" y="32"/>
                      </a:cubicBezTo>
                      <a:cubicBezTo>
                        <a:pt x="133" y="45"/>
                        <a:pt x="121" y="53"/>
                        <a:pt x="112" y="65"/>
                      </a:cubicBezTo>
                      <a:cubicBezTo>
                        <a:pt x="110" y="68"/>
                        <a:pt x="106" y="71"/>
                        <a:pt x="104" y="75"/>
                      </a:cubicBezTo>
                      <a:cubicBezTo>
                        <a:pt x="103" y="76"/>
                        <a:pt x="102" y="77"/>
                        <a:pt x="101" y="78"/>
                      </a:cubicBezTo>
                      <a:cubicBezTo>
                        <a:pt x="100" y="79"/>
                        <a:pt x="100" y="80"/>
                        <a:pt x="99" y="81"/>
                      </a:cubicBezTo>
                      <a:cubicBezTo>
                        <a:pt x="98" y="82"/>
                        <a:pt x="98" y="82"/>
                        <a:pt x="98" y="83"/>
                      </a:cubicBezTo>
                      <a:cubicBezTo>
                        <a:pt x="97" y="84"/>
                        <a:pt x="96" y="85"/>
                        <a:pt x="95" y="86"/>
                      </a:cubicBezTo>
                      <a:cubicBezTo>
                        <a:pt x="90" y="93"/>
                        <a:pt x="84" y="99"/>
                        <a:pt x="77" y="105"/>
                      </a:cubicBezTo>
                      <a:cubicBezTo>
                        <a:pt x="65" y="116"/>
                        <a:pt x="53" y="126"/>
                        <a:pt x="37" y="130"/>
                      </a:cubicBezTo>
                      <a:cubicBezTo>
                        <a:pt x="27" y="132"/>
                        <a:pt x="32" y="137"/>
                        <a:pt x="34" y="142"/>
                      </a:cubicBezTo>
                      <a:cubicBezTo>
                        <a:pt x="35" y="144"/>
                        <a:pt x="35" y="145"/>
                        <a:pt x="34" y="146"/>
                      </a:cubicBezTo>
                      <a:cubicBezTo>
                        <a:pt x="32" y="156"/>
                        <a:pt x="40" y="162"/>
                        <a:pt x="43" y="169"/>
                      </a:cubicBezTo>
                      <a:cubicBezTo>
                        <a:pt x="47" y="179"/>
                        <a:pt x="50" y="189"/>
                        <a:pt x="53" y="198"/>
                      </a:cubicBezTo>
                      <a:cubicBezTo>
                        <a:pt x="55" y="203"/>
                        <a:pt x="58" y="208"/>
                        <a:pt x="52" y="211"/>
                      </a:cubicBezTo>
                      <a:close/>
                    </a:path>
                  </a:pathLst>
                </a:custGeom>
                <a:solidFill>
                  <a:srgbClr val="D3DF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2" name="Freeform 220"/>
                <p:cNvSpPr/>
                <p:nvPr/>
              </p:nvSpPr>
              <p:spPr bwMode="auto">
                <a:xfrm>
                  <a:off x="4678" y="2243"/>
                  <a:ext cx="277" cy="218"/>
                </a:xfrm>
                <a:custGeom>
                  <a:avLst/>
                  <a:gdLst>
                    <a:gd name="T0" fmla="*/ 2 w 117"/>
                    <a:gd name="T1" fmla="*/ 25 h 92"/>
                    <a:gd name="T2" fmla="*/ 11 w 117"/>
                    <a:gd name="T3" fmla="*/ 28 h 92"/>
                    <a:gd name="T4" fmla="*/ 21 w 117"/>
                    <a:gd name="T5" fmla="*/ 27 h 92"/>
                    <a:gd name="T6" fmla="*/ 32 w 117"/>
                    <a:gd name="T7" fmla="*/ 24 h 92"/>
                    <a:gd name="T8" fmla="*/ 38 w 117"/>
                    <a:gd name="T9" fmla="*/ 21 h 92"/>
                    <a:gd name="T10" fmla="*/ 39 w 117"/>
                    <a:gd name="T11" fmla="*/ 15 h 92"/>
                    <a:gd name="T12" fmla="*/ 43 w 117"/>
                    <a:gd name="T13" fmla="*/ 0 h 92"/>
                    <a:gd name="T14" fmla="*/ 53 w 117"/>
                    <a:gd name="T15" fmla="*/ 3 h 92"/>
                    <a:gd name="T16" fmla="*/ 53 w 117"/>
                    <a:gd name="T17" fmla="*/ 3 h 92"/>
                    <a:gd name="T18" fmla="*/ 64 w 117"/>
                    <a:gd name="T19" fmla="*/ 13 h 92"/>
                    <a:gd name="T20" fmla="*/ 82 w 117"/>
                    <a:gd name="T21" fmla="*/ 15 h 92"/>
                    <a:gd name="T22" fmla="*/ 97 w 117"/>
                    <a:gd name="T23" fmla="*/ 14 h 92"/>
                    <a:gd name="T24" fmla="*/ 99 w 117"/>
                    <a:gd name="T25" fmla="*/ 18 h 92"/>
                    <a:gd name="T26" fmla="*/ 98 w 117"/>
                    <a:gd name="T27" fmla="*/ 25 h 92"/>
                    <a:gd name="T28" fmla="*/ 92 w 117"/>
                    <a:gd name="T29" fmla="*/ 27 h 92"/>
                    <a:gd name="T30" fmla="*/ 92 w 117"/>
                    <a:gd name="T31" fmla="*/ 27 h 92"/>
                    <a:gd name="T32" fmla="*/ 89 w 117"/>
                    <a:gd name="T33" fmla="*/ 31 h 92"/>
                    <a:gd name="T34" fmla="*/ 83 w 117"/>
                    <a:gd name="T35" fmla="*/ 28 h 92"/>
                    <a:gd name="T36" fmla="*/ 78 w 117"/>
                    <a:gd name="T37" fmla="*/ 30 h 92"/>
                    <a:gd name="T38" fmla="*/ 78 w 117"/>
                    <a:gd name="T39" fmla="*/ 52 h 92"/>
                    <a:gd name="T40" fmla="*/ 80 w 117"/>
                    <a:gd name="T41" fmla="*/ 57 h 92"/>
                    <a:gd name="T42" fmla="*/ 103 w 117"/>
                    <a:gd name="T43" fmla="*/ 68 h 92"/>
                    <a:gd name="T44" fmla="*/ 108 w 117"/>
                    <a:gd name="T45" fmla="*/ 66 h 92"/>
                    <a:gd name="T46" fmla="*/ 107 w 117"/>
                    <a:gd name="T47" fmla="*/ 61 h 92"/>
                    <a:gd name="T48" fmla="*/ 105 w 117"/>
                    <a:gd name="T49" fmla="*/ 57 h 92"/>
                    <a:gd name="T50" fmla="*/ 116 w 117"/>
                    <a:gd name="T51" fmla="*/ 60 h 92"/>
                    <a:gd name="T52" fmla="*/ 113 w 117"/>
                    <a:gd name="T53" fmla="*/ 90 h 92"/>
                    <a:gd name="T54" fmla="*/ 107 w 117"/>
                    <a:gd name="T55" fmla="*/ 92 h 92"/>
                    <a:gd name="T56" fmla="*/ 88 w 117"/>
                    <a:gd name="T57" fmla="*/ 78 h 92"/>
                    <a:gd name="T58" fmla="*/ 16 w 117"/>
                    <a:gd name="T59" fmla="*/ 46 h 92"/>
                    <a:gd name="T60" fmla="*/ 2 w 117"/>
                    <a:gd name="T61" fmla="*/ 41 h 92"/>
                    <a:gd name="T62" fmla="*/ 2 w 117"/>
                    <a:gd name="T63" fmla="*/ 25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17" h="92">
                      <a:moveTo>
                        <a:pt x="2" y="25"/>
                      </a:moveTo>
                      <a:cubicBezTo>
                        <a:pt x="6" y="25"/>
                        <a:pt x="8" y="26"/>
                        <a:pt x="11" y="28"/>
                      </a:cubicBezTo>
                      <a:cubicBezTo>
                        <a:pt x="14" y="31"/>
                        <a:pt x="18" y="31"/>
                        <a:pt x="21" y="27"/>
                      </a:cubicBezTo>
                      <a:cubicBezTo>
                        <a:pt x="24" y="24"/>
                        <a:pt x="28" y="25"/>
                        <a:pt x="32" y="24"/>
                      </a:cubicBezTo>
                      <a:cubicBezTo>
                        <a:pt x="34" y="23"/>
                        <a:pt x="37" y="22"/>
                        <a:pt x="38" y="21"/>
                      </a:cubicBezTo>
                      <a:cubicBezTo>
                        <a:pt x="39" y="20"/>
                        <a:pt x="39" y="17"/>
                        <a:pt x="39" y="15"/>
                      </a:cubicBezTo>
                      <a:cubicBezTo>
                        <a:pt x="40" y="10"/>
                        <a:pt x="39" y="4"/>
                        <a:pt x="43" y="0"/>
                      </a:cubicBezTo>
                      <a:cubicBezTo>
                        <a:pt x="47" y="0"/>
                        <a:pt x="49" y="4"/>
                        <a:pt x="53" y="3"/>
                      </a:cubicBezTo>
                      <a:cubicBezTo>
                        <a:pt x="53" y="3"/>
                        <a:pt x="53" y="3"/>
                        <a:pt x="53" y="3"/>
                      </a:cubicBezTo>
                      <a:cubicBezTo>
                        <a:pt x="55" y="8"/>
                        <a:pt x="59" y="11"/>
                        <a:pt x="64" y="13"/>
                      </a:cubicBezTo>
                      <a:cubicBezTo>
                        <a:pt x="70" y="16"/>
                        <a:pt x="76" y="18"/>
                        <a:pt x="82" y="15"/>
                      </a:cubicBezTo>
                      <a:cubicBezTo>
                        <a:pt x="87" y="13"/>
                        <a:pt x="92" y="11"/>
                        <a:pt x="97" y="14"/>
                      </a:cubicBezTo>
                      <a:cubicBezTo>
                        <a:pt x="99" y="14"/>
                        <a:pt x="101" y="16"/>
                        <a:pt x="99" y="18"/>
                      </a:cubicBezTo>
                      <a:cubicBezTo>
                        <a:pt x="97" y="20"/>
                        <a:pt x="98" y="22"/>
                        <a:pt x="98" y="25"/>
                      </a:cubicBezTo>
                      <a:cubicBezTo>
                        <a:pt x="98" y="30"/>
                        <a:pt x="95" y="28"/>
                        <a:pt x="92" y="27"/>
                      </a:cubicBezTo>
                      <a:cubicBezTo>
                        <a:pt x="92" y="27"/>
                        <a:pt x="92" y="27"/>
                        <a:pt x="92" y="27"/>
                      </a:cubicBezTo>
                      <a:cubicBezTo>
                        <a:pt x="92" y="29"/>
                        <a:pt x="92" y="32"/>
                        <a:pt x="89" y="31"/>
                      </a:cubicBezTo>
                      <a:cubicBezTo>
                        <a:pt x="87" y="30"/>
                        <a:pt x="85" y="29"/>
                        <a:pt x="83" y="28"/>
                      </a:cubicBezTo>
                      <a:cubicBezTo>
                        <a:pt x="81" y="27"/>
                        <a:pt x="78" y="28"/>
                        <a:pt x="78" y="30"/>
                      </a:cubicBezTo>
                      <a:cubicBezTo>
                        <a:pt x="78" y="38"/>
                        <a:pt x="78" y="45"/>
                        <a:pt x="78" y="52"/>
                      </a:cubicBezTo>
                      <a:cubicBezTo>
                        <a:pt x="78" y="54"/>
                        <a:pt x="79" y="56"/>
                        <a:pt x="80" y="57"/>
                      </a:cubicBezTo>
                      <a:cubicBezTo>
                        <a:pt x="87" y="62"/>
                        <a:pt x="94" y="66"/>
                        <a:pt x="103" y="68"/>
                      </a:cubicBezTo>
                      <a:cubicBezTo>
                        <a:pt x="105" y="69"/>
                        <a:pt x="107" y="68"/>
                        <a:pt x="108" y="66"/>
                      </a:cubicBezTo>
                      <a:cubicBezTo>
                        <a:pt x="109" y="64"/>
                        <a:pt x="108" y="63"/>
                        <a:pt x="107" y="61"/>
                      </a:cubicBezTo>
                      <a:cubicBezTo>
                        <a:pt x="106" y="60"/>
                        <a:pt x="106" y="59"/>
                        <a:pt x="105" y="57"/>
                      </a:cubicBezTo>
                      <a:cubicBezTo>
                        <a:pt x="110" y="56"/>
                        <a:pt x="113" y="58"/>
                        <a:pt x="116" y="60"/>
                      </a:cubicBezTo>
                      <a:cubicBezTo>
                        <a:pt x="116" y="70"/>
                        <a:pt x="117" y="81"/>
                        <a:pt x="113" y="90"/>
                      </a:cubicBezTo>
                      <a:cubicBezTo>
                        <a:pt x="111" y="92"/>
                        <a:pt x="109" y="92"/>
                        <a:pt x="107" y="92"/>
                      </a:cubicBezTo>
                      <a:cubicBezTo>
                        <a:pt x="99" y="89"/>
                        <a:pt x="93" y="84"/>
                        <a:pt x="88" y="78"/>
                      </a:cubicBezTo>
                      <a:cubicBezTo>
                        <a:pt x="69" y="56"/>
                        <a:pt x="44" y="47"/>
                        <a:pt x="16" y="46"/>
                      </a:cubicBezTo>
                      <a:cubicBezTo>
                        <a:pt x="11" y="46"/>
                        <a:pt x="5" y="47"/>
                        <a:pt x="2" y="41"/>
                      </a:cubicBezTo>
                      <a:cubicBezTo>
                        <a:pt x="11" y="36"/>
                        <a:pt x="0" y="30"/>
                        <a:pt x="2" y="25"/>
                      </a:cubicBezTo>
                      <a:close/>
                    </a:path>
                  </a:pathLst>
                </a:custGeom>
                <a:solidFill>
                  <a:srgbClr val="95B6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3" name="Freeform 221"/>
                <p:cNvSpPr/>
                <p:nvPr/>
              </p:nvSpPr>
              <p:spPr bwMode="auto">
                <a:xfrm>
                  <a:off x="4704" y="2366"/>
                  <a:ext cx="244" cy="171"/>
                </a:xfrm>
                <a:custGeom>
                  <a:avLst/>
                  <a:gdLst>
                    <a:gd name="T0" fmla="*/ 97 w 103"/>
                    <a:gd name="T1" fmla="*/ 38 h 72"/>
                    <a:gd name="T2" fmla="*/ 102 w 103"/>
                    <a:gd name="T3" fmla="*/ 38 h 72"/>
                    <a:gd name="T4" fmla="*/ 90 w 103"/>
                    <a:gd name="T5" fmla="*/ 68 h 72"/>
                    <a:gd name="T6" fmla="*/ 75 w 103"/>
                    <a:gd name="T7" fmla="*/ 66 h 72"/>
                    <a:gd name="T8" fmla="*/ 34 w 103"/>
                    <a:gd name="T9" fmla="*/ 63 h 72"/>
                    <a:gd name="T10" fmla="*/ 30 w 103"/>
                    <a:gd name="T11" fmla="*/ 64 h 72"/>
                    <a:gd name="T12" fmla="*/ 13 w 103"/>
                    <a:gd name="T13" fmla="*/ 54 h 72"/>
                    <a:gd name="T14" fmla="*/ 10 w 103"/>
                    <a:gd name="T15" fmla="*/ 47 h 72"/>
                    <a:gd name="T16" fmla="*/ 1 w 103"/>
                    <a:gd name="T17" fmla="*/ 17 h 72"/>
                    <a:gd name="T18" fmla="*/ 29 w 103"/>
                    <a:gd name="T19" fmla="*/ 5 h 72"/>
                    <a:gd name="T20" fmla="*/ 50 w 103"/>
                    <a:gd name="T21" fmla="*/ 13 h 72"/>
                    <a:gd name="T22" fmla="*/ 67 w 103"/>
                    <a:gd name="T23" fmla="*/ 33 h 72"/>
                    <a:gd name="T24" fmla="*/ 85 w 103"/>
                    <a:gd name="T25" fmla="*/ 47 h 72"/>
                    <a:gd name="T26" fmla="*/ 93 w 103"/>
                    <a:gd name="T27" fmla="*/ 38 h 72"/>
                    <a:gd name="T28" fmla="*/ 97 w 103"/>
                    <a:gd name="T29" fmla="*/ 38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3" h="72">
                      <a:moveTo>
                        <a:pt x="97" y="38"/>
                      </a:moveTo>
                      <a:cubicBezTo>
                        <a:pt x="99" y="38"/>
                        <a:pt x="100" y="38"/>
                        <a:pt x="102" y="38"/>
                      </a:cubicBezTo>
                      <a:cubicBezTo>
                        <a:pt x="103" y="50"/>
                        <a:pt x="100" y="60"/>
                        <a:pt x="90" y="68"/>
                      </a:cubicBezTo>
                      <a:cubicBezTo>
                        <a:pt x="85" y="72"/>
                        <a:pt x="80" y="70"/>
                        <a:pt x="75" y="66"/>
                      </a:cubicBezTo>
                      <a:cubicBezTo>
                        <a:pt x="62" y="55"/>
                        <a:pt x="48" y="55"/>
                        <a:pt x="34" y="63"/>
                      </a:cubicBezTo>
                      <a:cubicBezTo>
                        <a:pt x="33" y="64"/>
                        <a:pt x="31" y="64"/>
                        <a:pt x="30" y="64"/>
                      </a:cubicBezTo>
                      <a:cubicBezTo>
                        <a:pt x="22" y="65"/>
                        <a:pt x="20" y="56"/>
                        <a:pt x="13" y="54"/>
                      </a:cubicBezTo>
                      <a:cubicBezTo>
                        <a:pt x="11" y="52"/>
                        <a:pt x="10" y="50"/>
                        <a:pt x="10" y="47"/>
                      </a:cubicBezTo>
                      <a:cubicBezTo>
                        <a:pt x="10" y="36"/>
                        <a:pt x="0" y="28"/>
                        <a:pt x="1" y="17"/>
                      </a:cubicBezTo>
                      <a:cubicBezTo>
                        <a:pt x="7" y="5"/>
                        <a:pt x="17" y="0"/>
                        <a:pt x="29" y="5"/>
                      </a:cubicBezTo>
                      <a:cubicBezTo>
                        <a:pt x="36" y="7"/>
                        <a:pt x="43" y="11"/>
                        <a:pt x="50" y="13"/>
                      </a:cubicBezTo>
                      <a:cubicBezTo>
                        <a:pt x="60" y="16"/>
                        <a:pt x="66" y="21"/>
                        <a:pt x="67" y="33"/>
                      </a:cubicBezTo>
                      <a:cubicBezTo>
                        <a:pt x="67" y="44"/>
                        <a:pt x="76" y="46"/>
                        <a:pt x="85" y="47"/>
                      </a:cubicBezTo>
                      <a:cubicBezTo>
                        <a:pt x="92" y="48"/>
                        <a:pt x="92" y="42"/>
                        <a:pt x="93" y="38"/>
                      </a:cubicBezTo>
                      <a:cubicBezTo>
                        <a:pt x="94" y="37"/>
                        <a:pt x="96" y="37"/>
                        <a:pt x="97" y="38"/>
                      </a:cubicBezTo>
                      <a:close/>
                    </a:path>
                  </a:pathLst>
                </a:custGeom>
                <a:solidFill>
                  <a:srgbClr val="B5CC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4" name="Freeform 222"/>
                <p:cNvSpPr/>
                <p:nvPr/>
              </p:nvSpPr>
              <p:spPr bwMode="auto">
                <a:xfrm>
                  <a:off x="4609" y="2485"/>
                  <a:ext cx="308" cy="242"/>
                </a:xfrm>
                <a:custGeom>
                  <a:avLst/>
                  <a:gdLst>
                    <a:gd name="T0" fmla="*/ 70 w 130"/>
                    <a:gd name="T1" fmla="*/ 12 h 102"/>
                    <a:gd name="T2" fmla="*/ 116 w 130"/>
                    <a:gd name="T3" fmla="*/ 12 h 102"/>
                    <a:gd name="T4" fmla="*/ 130 w 130"/>
                    <a:gd name="T5" fmla="*/ 18 h 102"/>
                    <a:gd name="T6" fmla="*/ 121 w 130"/>
                    <a:gd name="T7" fmla="*/ 30 h 102"/>
                    <a:gd name="T8" fmla="*/ 98 w 130"/>
                    <a:gd name="T9" fmla="*/ 78 h 102"/>
                    <a:gd name="T10" fmla="*/ 82 w 130"/>
                    <a:gd name="T11" fmla="*/ 102 h 102"/>
                    <a:gd name="T12" fmla="*/ 80 w 130"/>
                    <a:gd name="T13" fmla="*/ 99 h 102"/>
                    <a:gd name="T14" fmla="*/ 76 w 130"/>
                    <a:gd name="T15" fmla="*/ 82 h 102"/>
                    <a:gd name="T16" fmla="*/ 75 w 130"/>
                    <a:gd name="T17" fmla="*/ 78 h 102"/>
                    <a:gd name="T18" fmla="*/ 74 w 130"/>
                    <a:gd name="T19" fmla="*/ 75 h 102"/>
                    <a:gd name="T20" fmla="*/ 69 w 130"/>
                    <a:gd name="T21" fmla="*/ 70 h 102"/>
                    <a:gd name="T22" fmla="*/ 25 w 130"/>
                    <a:gd name="T23" fmla="*/ 37 h 102"/>
                    <a:gd name="T24" fmla="*/ 9 w 130"/>
                    <a:gd name="T25" fmla="*/ 26 h 102"/>
                    <a:gd name="T26" fmla="*/ 6 w 130"/>
                    <a:gd name="T27" fmla="*/ 23 h 102"/>
                    <a:gd name="T28" fmla="*/ 4 w 130"/>
                    <a:gd name="T29" fmla="*/ 20 h 102"/>
                    <a:gd name="T30" fmla="*/ 3 w 130"/>
                    <a:gd name="T31" fmla="*/ 19 h 102"/>
                    <a:gd name="T32" fmla="*/ 0 w 130"/>
                    <a:gd name="T33" fmla="*/ 16 h 102"/>
                    <a:gd name="T34" fmla="*/ 0 w 130"/>
                    <a:gd name="T35" fmla="*/ 12 h 102"/>
                    <a:gd name="T36" fmla="*/ 5 w 130"/>
                    <a:gd name="T37" fmla="*/ 9 h 102"/>
                    <a:gd name="T38" fmla="*/ 24 w 130"/>
                    <a:gd name="T39" fmla="*/ 21 h 102"/>
                    <a:gd name="T40" fmla="*/ 33 w 130"/>
                    <a:gd name="T41" fmla="*/ 26 h 102"/>
                    <a:gd name="T42" fmla="*/ 56 w 130"/>
                    <a:gd name="T43" fmla="*/ 29 h 102"/>
                    <a:gd name="T44" fmla="*/ 55 w 130"/>
                    <a:gd name="T45" fmla="*/ 10 h 102"/>
                    <a:gd name="T46" fmla="*/ 56 w 130"/>
                    <a:gd name="T47" fmla="*/ 3 h 102"/>
                    <a:gd name="T48" fmla="*/ 60 w 130"/>
                    <a:gd name="T49" fmla="*/ 4 h 102"/>
                    <a:gd name="T50" fmla="*/ 71 w 130"/>
                    <a:gd name="T51" fmla="*/ 12 h 102"/>
                    <a:gd name="T52" fmla="*/ 81 w 130"/>
                    <a:gd name="T53" fmla="*/ 45 h 102"/>
                    <a:gd name="T54" fmla="*/ 89 w 130"/>
                    <a:gd name="T55" fmla="*/ 35 h 102"/>
                    <a:gd name="T56" fmla="*/ 107 w 130"/>
                    <a:gd name="T57" fmla="*/ 25 h 102"/>
                    <a:gd name="T58" fmla="*/ 86 w 130"/>
                    <a:gd name="T59" fmla="*/ 14 h 102"/>
                    <a:gd name="T60" fmla="*/ 70 w 130"/>
                    <a:gd name="T61" fmla="*/ 1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30" h="102">
                      <a:moveTo>
                        <a:pt x="70" y="12"/>
                      </a:moveTo>
                      <a:cubicBezTo>
                        <a:pt x="88" y="0"/>
                        <a:pt x="100" y="0"/>
                        <a:pt x="116" y="12"/>
                      </a:cubicBezTo>
                      <a:cubicBezTo>
                        <a:pt x="120" y="15"/>
                        <a:pt x="124" y="19"/>
                        <a:pt x="130" y="18"/>
                      </a:cubicBezTo>
                      <a:cubicBezTo>
                        <a:pt x="127" y="22"/>
                        <a:pt x="124" y="26"/>
                        <a:pt x="121" y="30"/>
                      </a:cubicBezTo>
                      <a:cubicBezTo>
                        <a:pt x="110" y="44"/>
                        <a:pt x="104" y="61"/>
                        <a:pt x="98" y="78"/>
                      </a:cubicBezTo>
                      <a:cubicBezTo>
                        <a:pt x="95" y="88"/>
                        <a:pt x="89" y="95"/>
                        <a:pt x="82" y="102"/>
                      </a:cubicBezTo>
                      <a:cubicBezTo>
                        <a:pt x="81" y="101"/>
                        <a:pt x="81" y="100"/>
                        <a:pt x="80" y="99"/>
                      </a:cubicBezTo>
                      <a:cubicBezTo>
                        <a:pt x="78" y="93"/>
                        <a:pt x="78" y="87"/>
                        <a:pt x="76" y="82"/>
                      </a:cubicBezTo>
                      <a:cubicBezTo>
                        <a:pt x="76" y="81"/>
                        <a:pt x="76" y="80"/>
                        <a:pt x="75" y="78"/>
                      </a:cubicBezTo>
                      <a:cubicBezTo>
                        <a:pt x="75" y="77"/>
                        <a:pt x="74" y="76"/>
                        <a:pt x="74" y="75"/>
                      </a:cubicBezTo>
                      <a:cubicBezTo>
                        <a:pt x="72" y="73"/>
                        <a:pt x="71" y="71"/>
                        <a:pt x="69" y="70"/>
                      </a:cubicBezTo>
                      <a:cubicBezTo>
                        <a:pt x="63" y="47"/>
                        <a:pt x="42" y="45"/>
                        <a:pt x="25" y="37"/>
                      </a:cubicBezTo>
                      <a:cubicBezTo>
                        <a:pt x="19" y="34"/>
                        <a:pt x="14" y="31"/>
                        <a:pt x="9" y="26"/>
                      </a:cubicBezTo>
                      <a:cubicBezTo>
                        <a:pt x="8" y="25"/>
                        <a:pt x="7" y="24"/>
                        <a:pt x="6" y="23"/>
                      </a:cubicBezTo>
                      <a:cubicBezTo>
                        <a:pt x="6" y="22"/>
                        <a:pt x="5" y="21"/>
                        <a:pt x="4" y="20"/>
                      </a:cubicBezTo>
                      <a:cubicBezTo>
                        <a:pt x="3" y="20"/>
                        <a:pt x="3" y="19"/>
                        <a:pt x="3" y="19"/>
                      </a:cubicBezTo>
                      <a:cubicBezTo>
                        <a:pt x="2" y="18"/>
                        <a:pt x="1" y="17"/>
                        <a:pt x="0" y="16"/>
                      </a:cubicBezTo>
                      <a:cubicBezTo>
                        <a:pt x="0" y="14"/>
                        <a:pt x="0" y="13"/>
                        <a:pt x="0" y="12"/>
                      </a:cubicBezTo>
                      <a:cubicBezTo>
                        <a:pt x="1" y="9"/>
                        <a:pt x="2" y="8"/>
                        <a:pt x="5" y="9"/>
                      </a:cubicBezTo>
                      <a:cubicBezTo>
                        <a:pt x="13" y="10"/>
                        <a:pt x="18" y="17"/>
                        <a:pt x="24" y="21"/>
                      </a:cubicBezTo>
                      <a:cubicBezTo>
                        <a:pt x="27" y="23"/>
                        <a:pt x="30" y="25"/>
                        <a:pt x="33" y="26"/>
                      </a:cubicBezTo>
                      <a:cubicBezTo>
                        <a:pt x="41" y="29"/>
                        <a:pt x="50" y="34"/>
                        <a:pt x="56" y="29"/>
                      </a:cubicBezTo>
                      <a:cubicBezTo>
                        <a:pt x="61" y="25"/>
                        <a:pt x="56" y="17"/>
                        <a:pt x="55" y="10"/>
                      </a:cubicBezTo>
                      <a:cubicBezTo>
                        <a:pt x="54" y="8"/>
                        <a:pt x="54" y="5"/>
                        <a:pt x="56" y="3"/>
                      </a:cubicBezTo>
                      <a:cubicBezTo>
                        <a:pt x="58" y="1"/>
                        <a:pt x="59" y="2"/>
                        <a:pt x="60" y="4"/>
                      </a:cubicBezTo>
                      <a:cubicBezTo>
                        <a:pt x="62" y="9"/>
                        <a:pt x="65" y="12"/>
                        <a:pt x="71" y="12"/>
                      </a:cubicBezTo>
                      <a:cubicBezTo>
                        <a:pt x="73" y="24"/>
                        <a:pt x="66" y="38"/>
                        <a:pt x="81" y="45"/>
                      </a:cubicBezTo>
                      <a:cubicBezTo>
                        <a:pt x="81" y="40"/>
                        <a:pt x="82" y="35"/>
                        <a:pt x="89" y="35"/>
                      </a:cubicBezTo>
                      <a:cubicBezTo>
                        <a:pt x="97" y="35"/>
                        <a:pt x="107" y="30"/>
                        <a:pt x="107" y="25"/>
                      </a:cubicBezTo>
                      <a:cubicBezTo>
                        <a:pt x="106" y="16"/>
                        <a:pt x="94" y="16"/>
                        <a:pt x="86" y="14"/>
                      </a:cubicBezTo>
                      <a:cubicBezTo>
                        <a:pt x="81" y="13"/>
                        <a:pt x="75" y="17"/>
                        <a:pt x="70" y="12"/>
                      </a:cubicBezTo>
                      <a:close/>
                    </a:path>
                  </a:pathLst>
                </a:custGeom>
                <a:solidFill>
                  <a:srgbClr val="D2E0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5" name="Freeform 223"/>
                <p:cNvSpPr/>
                <p:nvPr/>
              </p:nvSpPr>
              <p:spPr bwMode="auto">
                <a:xfrm>
                  <a:off x="2720" y="1826"/>
                  <a:ext cx="175" cy="178"/>
                </a:xfrm>
                <a:custGeom>
                  <a:avLst/>
                  <a:gdLst>
                    <a:gd name="T0" fmla="*/ 14 w 74"/>
                    <a:gd name="T1" fmla="*/ 74 h 75"/>
                    <a:gd name="T2" fmla="*/ 8 w 74"/>
                    <a:gd name="T3" fmla="*/ 75 h 75"/>
                    <a:gd name="T4" fmla="*/ 3 w 74"/>
                    <a:gd name="T5" fmla="*/ 53 h 75"/>
                    <a:gd name="T6" fmla="*/ 14 w 74"/>
                    <a:gd name="T7" fmla="*/ 26 h 75"/>
                    <a:gd name="T8" fmla="*/ 21 w 74"/>
                    <a:gd name="T9" fmla="*/ 12 h 75"/>
                    <a:gd name="T10" fmla="*/ 32 w 74"/>
                    <a:gd name="T11" fmla="*/ 18 h 75"/>
                    <a:gd name="T12" fmla="*/ 35 w 74"/>
                    <a:gd name="T13" fmla="*/ 14 h 75"/>
                    <a:gd name="T14" fmla="*/ 47 w 74"/>
                    <a:gd name="T15" fmla="*/ 8 h 75"/>
                    <a:gd name="T16" fmla="*/ 59 w 74"/>
                    <a:gd name="T17" fmla="*/ 19 h 75"/>
                    <a:gd name="T18" fmla="*/ 74 w 74"/>
                    <a:gd name="T19" fmla="*/ 22 h 75"/>
                    <a:gd name="T20" fmla="*/ 14 w 74"/>
                    <a:gd name="T21" fmla="*/ 74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4" h="75">
                      <a:moveTo>
                        <a:pt x="14" y="74"/>
                      </a:moveTo>
                      <a:cubicBezTo>
                        <a:pt x="12" y="74"/>
                        <a:pt x="10" y="72"/>
                        <a:pt x="8" y="75"/>
                      </a:cubicBezTo>
                      <a:cubicBezTo>
                        <a:pt x="0" y="69"/>
                        <a:pt x="2" y="60"/>
                        <a:pt x="3" y="53"/>
                      </a:cubicBezTo>
                      <a:cubicBezTo>
                        <a:pt x="5" y="44"/>
                        <a:pt x="7" y="33"/>
                        <a:pt x="14" y="26"/>
                      </a:cubicBezTo>
                      <a:cubicBezTo>
                        <a:pt x="18" y="22"/>
                        <a:pt x="16" y="15"/>
                        <a:pt x="21" y="12"/>
                      </a:cubicBezTo>
                      <a:cubicBezTo>
                        <a:pt x="24" y="15"/>
                        <a:pt x="27" y="18"/>
                        <a:pt x="32" y="18"/>
                      </a:cubicBezTo>
                      <a:cubicBezTo>
                        <a:pt x="35" y="18"/>
                        <a:pt x="36" y="18"/>
                        <a:pt x="35" y="14"/>
                      </a:cubicBezTo>
                      <a:cubicBezTo>
                        <a:pt x="33" y="0"/>
                        <a:pt x="41" y="5"/>
                        <a:pt x="47" y="8"/>
                      </a:cubicBezTo>
                      <a:cubicBezTo>
                        <a:pt x="51" y="11"/>
                        <a:pt x="54" y="16"/>
                        <a:pt x="59" y="19"/>
                      </a:cubicBezTo>
                      <a:cubicBezTo>
                        <a:pt x="65" y="16"/>
                        <a:pt x="73" y="7"/>
                        <a:pt x="74" y="22"/>
                      </a:cubicBezTo>
                      <a:cubicBezTo>
                        <a:pt x="71" y="58"/>
                        <a:pt x="43" y="67"/>
                        <a:pt x="14" y="74"/>
                      </a:cubicBezTo>
                      <a:close/>
                    </a:path>
                  </a:pathLst>
                </a:custGeom>
                <a:solidFill>
                  <a:srgbClr val="D3E2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6" name="Freeform 224"/>
                <p:cNvSpPr/>
                <p:nvPr/>
              </p:nvSpPr>
              <p:spPr bwMode="auto">
                <a:xfrm>
                  <a:off x="4657" y="2025"/>
                  <a:ext cx="282" cy="197"/>
                </a:xfrm>
                <a:custGeom>
                  <a:avLst/>
                  <a:gdLst>
                    <a:gd name="T0" fmla="*/ 45 w 119"/>
                    <a:gd name="T1" fmla="*/ 24 h 83"/>
                    <a:gd name="T2" fmla="*/ 44 w 119"/>
                    <a:gd name="T3" fmla="*/ 20 h 83"/>
                    <a:gd name="T4" fmla="*/ 43 w 119"/>
                    <a:gd name="T5" fmla="*/ 15 h 83"/>
                    <a:gd name="T6" fmla="*/ 35 w 119"/>
                    <a:gd name="T7" fmla="*/ 11 h 83"/>
                    <a:gd name="T8" fmla="*/ 33 w 119"/>
                    <a:gd name="T9" fmla="*/ 6 h 83"/>
                    <a:gd name="T10" fmla="*/ 70 w 119"/>
                    <a:gd name="T11" fmla="*/ 18 h 83"/>
                    <a:gd name="T12" fmla="*/ 83 w 119"/>
                    <a:gd name="T13" fmla="*/ 27 h 83"/>
                    <a:gd name="T14" fmla="*/ 88 w 119"/>
                    <a:gd name="T15" fmla="*/ 30 h 83"/>
                    <a:gd name="T16" fmla="*/ 103 w 119"/>
                    <a:gd name="T17" fmla="*/ 44 h 83"/>
                    <a:gd name="T18" fmla="*/ 110 w 119"/>
                    <a:gd name="T19" fmla="*/ 56 h 83"/>
                    <a:gd name="T20" fmla="*/ 119 w 119"/>
                    <a:gd name="T21" fmla="*/ 78 h 83"/>
                    <a:gd name="T22" fmla="*/ 119 w 119"/>
                    <a:gd name="T23" fmla="*/ 83 h 83"/>
                    <a:gd name="T24" fmla="*/ 114 w 119"/>
                    <a:gd name="T25" fmla="*/ 74 h 83"/>
                    <a:gd name="T26" fmla="*/ 100 w 119"/>
                    <a:gd name="T27" fmla="*/ 62 h 83"/>
                    <a:gd name="T28" fmla="*/ 91 w 119"/>
                    <a:gd name="T29" fmla="*/ 56 h 83"/>
                    <a:gd name="T30" fmla="*/ 67 w 119"/>
                    <a:gd name="T31" fmla="*/ 42 h 83"/>
                    <a:gd name="T32" fmla="*/ 43 w 119"/>
                    <a:gd name="T33" fmla="*/ 39 h 83"/>
                    <a:gd name="T34" fmla="*/ 44 w 119"/>
                    <a:gd name="T35" fmla="*/ 43 h 83"/>
                    <a:gd name="T36" fmla="*/ 45 w 119"/>
                    <a:gd name="T37" fmla="*/ 48 h 83"/>
                    <a:gd name="T38" fmla="*/ 38 w 119"/>
                    <a:gd name="T39" fmla="*/ 60 h 83"/>
                    <a:gd name="T40" fmla="*/ 38 w 119"/>
                    <a:gd name="T41" fmla="*/ 59 h 83"/>
                    <a:gd name="T42" fmla="*/ 31 w 119"/>
                    <a:gd name="T43" fmla="*/ 60 h 83"/>
                    <a:gd name="T44" fmla="*/ 3 w 119"/>
                    <a:gd name="T45" fmla="*/ 53 h 83"/>
                    <a:gd name="T46" fmla="*/ 1 w 119"/>
                    <a:gd name="T47" fmla="*/ 51 h 83"/>
                    <a:gd name="T48" fmla="*/ 2 w 119"/>
                    <a:gd name="T49" fmla="*/ 47 h 83"/>
                    <a:gd name="T50" fmla="*/ 27 w 119"/>
                    <a:gd name="T51" fmla="*/ 35 h 83"/>
                    <a:gd name="T52" fmla="*/ 50 w 119"/>
                    <a:gd name="T53" fmla="*/ 30 h 83"/>
                    <a:gd name="T54" fmla="*/ 64 w 119"/>
                    <a:gd name="T55" fmla="*/ 22 h 83"/>
                    <a:gd name="T56" fmla="*/ 45 w 119"/>
                    <a:gd name="T57" fmla="*/ 24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19" h="83">
                      <a:moveTo>
                        <a:pt x="45" y="24"/>
                      </a:moveTo>
                      <a:cubicBezTo>
                        <a:pt x="43" y="23"/>
                        <a:pt x="43" y="22"/>
                        <a:pt x="44" y="20"/>
                      </a:cubicBezTo>
                      <a:cubicBezTo>
                        <a:pt x="45" y="18"/>
                        <a:pt x="47" y="16"/>
                        <a:pt x="43" y="15"/>
                      </a:cubicBezTo>
                      <a:cubicBezTo>
                        <a:pt x="40" y="14"/>
                        <a:pt x="37" y="13"/>
                        <a:pt x="35" y="11"/>
                      </a:cubicBezTo>
                      <a:cubicBezTo>
                        <a:pt x="34" y="10"/>
                        <a:pt x="33" y="7"/>
                        <a:pt x="33" y="6"/>
                      </a:cubicBezTo>
                      <a:cubicBezTo>
                        <a:pt x="49" y="0"/>
                        <a:pt x="59" y="11"/>
                        <a:pt x="70" y="18"/>
                      </a:cubicBezTo>
                      <a:cubicBezTo>
                        <a:pt x="75" y="21"/>
                        <a:pt x="77" y="27"/>
                        <a:pt x="83" y="27"/>
                      </a:cubicBezTo>
                      <a:cubicBezTo>
                        <a:pt x="85" y="28"/>
                        <a:pt x="86" y="29"/>
                        <a:pt x="88" y="30"/>
                      </a:cubicBezTo>
                      <a:cubicBezTo>
                        <a:pt x="95" y="32"/>
                        <a:pt x="100" y="37"/>
                        <a:pt x="103" y="44"/>
                      </a:cubicBezTo>
                      <a:cubicBezTo>
                        <a:pt x="105" y="48"/>
                        <a:pt x="108" y="52"/>
                        <a:pt x="110" y="56"/>
                      </a:cubicBezTo>
                      <a:cubicBezTo>
                        <a:pt x="115" y="63"/>
                        <a:pt x="118" y="70"/>
                        <a:pt x="119" y="78"/>
                      </a:cubicBezTo>
                      <a:cubicBezTo>
                        <a:pt x="119" y="79"/>
                        <a:pt x="119" y="81"/>
                        <a:pt x="119" y="83"/>
                      </a:cubicBezTo>
                      <a:cubicBezTo>
                        <a:pt x="115" y="81"/>
                        <a:pt x="116" y="77"/>
                        <a:pt x="114" y="74"/>
                      </a:cubicBezTo>
                      <a:cubicBezTo>
                        <a:pt x="111" y="68"/>
                        <a:pt x="108" y="63"/>
                        <a:pt x="100" y="62"/>
                      </a:cubicBezTo>
                      <a:cubicBezTo>
                        <a:pt x="96" y="62"/>
                        <a:pt x="92" y="59"/>
                        <a:pt x="91" y="56"/>
                      </a:cubicBezTo>
                      <a:cubicBezTo>
                        <a:pt x="86" y="46"/>
                        <a:pt x="76" y="44"/>
                        <a:pt x="67" y="42"/>
                      </a:cubicBezTo>
                      <a:cubicBezTo>
                        <a:pt x="59" y="41"/>
                        <a:pt x="51" y="40"/>
                        <a:pt x="43" y="39"/>
                      </a:cubicBezTo>
                      <a:cubicBezTo>
                        <a:pt x="40" y="42"/>
                        <a:pt x="43" y="42"/>
                        <a:pt x="44" y="43"/>
                      </a:cubicBezTo>
                      <a:cubicBezTo>
                        <a:pt x="46" y="45"/>
                        <a:pt x="46" y="46"/>
                        <a:pt x="45" y="48"/>
                      </a:cubicBezTo>
                      <a:cubicBezTo>
                        <a:pt x="42" y="52"/>
                        <a:pt x="38" y="55"/>
                        <a:pt x="38" y="60"/>
                      </a:cubicBezTo>
                      <a:cubicBezTo>
                        <a:pt x="38" y="59"/>
                        <a:pt x="38" y="59"/>
                        <a:pt x="38" y="59"/>
                      </a:cubicBezTo>
                      <a:cubicBezTo>
                        <a:pt x="36" y="60"/>
                        <a:pt x="34" y="62"/>
                        <a:pt x="31" y="60"/>
                      </a:cubicBezTo>
                      <a:cubicBezTo>
                        <a:pt x="23" y="56"/>
                        <a:pt x="13" y="53"/>
                        <a:pt x="3" y="53"/>
                      </a:cubicBezTo>
                      <a:cubicBezTo>
                        <a:pt x="2" y="53"/>
                        <a:pt x="1" y="52"/>
                        <a:pt x="1" y="51"/>
                      </a:cubicBezTo>
                      <a:cubicBezTo>
                        <a:pt x="0" y="50"/>
                        <a:pt x="1" y="48"/>
                        <a:pt x="2" y="47"/>
                      </a:cubicBezTo>
                      <a:cubicBezTo>
                        <a:pt x="9" y="42"/>
                        <a:pt x="18" y="38"/>
                        <a:pt x="27" y="35"/>
                      </a:cubicBezTo>
                      <a:cubicBezTo>
                        <a:pt x="35" y="34"/>
                        <a:pt x="43" y="32"/>
                        <a:pt x="50" y="30"/>
                      </a:cubicBezTo>
                      <a:cubicBezTo>
                        <a:pt x="55" y="29"/>
                        <a:pt x="60" y="27"/>
                        <a:pt x="64" y="22"/>
                      </a:cubicBezTo>
                      <a:cubicBezTo>
                        <a:pt x="57" y="19"/>
                        <a:pt x="51" y="22"/>
                        <a:pt x="45" y="24"/>
                      </a:cubicBezTo>
                      <a:close/>
                    </a:path>
                  </a:pathLst>
                </a:custGeom>
                <a:solidFill>
                  <a:srgbClr val="809D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7" name="Freeform 225"/>
                <p:cNvSpPr/>
                <p:nvPr/>
              </p:nvSpPr>
              <p:spPr bwMode="auto">
                <a:xfrm>
                  <a:off x="4244" y="1216"/>
                  <a:ext cx="168" cy="218"/>
                </a:xfrm>
                <a:custGeom>
                  <a:avLst/>
                  <a:gdLst>
                    <a:gd name="T0" fmla="*/ 63 w 71"/>
                    <a:gd name="T1" fmla="*/ 29 h 92"/>
                    <a:gd name="T2" fmla="*/ 42 w 71"/>
                    <a:gd name="T3" fmla="*/ 84 h 92"/>
                    <a:gd name="T4" fmla="*/ 39 w 71"/>
                    <a:gd name="T5" fmla="*/ 86 h 92"/>
                    <a:gd name="T6" fmla="*/ 39 w 71"/>
                    <a:gd name="T7" fmla="*/ 86 h 92"/>
                    <a:gd name="T8" fmla="*/ 32 w 71"/>
                    <a:gd name="T9" fmla="*/ 90 h 92"/>
                    <a:gd name="T10" fmla="*/ 29 w 71"/>
                    <a:gd name="T11" fmla="*/ 81 h 92"/>
                    <a:gd name="T12" fmla="*/ 30 w 71"/>
                    <a:gd name="T13" fmla="*/ 77 h 92"/>
                    <a:gd name="T14" fmla="*/ 40 w 71"/>
                    <a:gd name="T15" fmla="*/ 47 h 92"/>
                    <a:gd name="T16" fmla="*/ 41 w 71"/>
                    <a:gd name="T17" fmla="*/ 32 h 92"/>
                    <a:gd name="T18" fmla="*/ 39 w 71"/>
                    <a:gd name="T19" fmla="*/ 33 h 92"/>
                    <a:gd name="T20" fmla="*/ 12 w 71"/>
                    <a:gd name="T21" fmla="*/ 69 h 92"/>
                    <a:gd name="T22" fmla="*/ 9 w 71"/>
                    <a:gd name="T23" fmla="*/ 76 h 92"/>
                    <a:gd name="T24" fmla="*/ 5 w 71"/>
                    <a:gd name="T25" fmla="*/ 78 h 92"/>
                    <a:gd name="T26" fmla="*/ 0 w 71"/>
                    <a:gd name="T27" fmla="*/ 75 h 92"/>
                    <a:gd name="T28" fmla="*/ 14 w 71"/>
                    <a:gd name="T29" fmla="*/ 28 h 92"/>
                    <a:gd name="T30" fmla="*/ 18 w 71"/>
                    <a:gd name="T31" fmla="*/ 15 h 92"/>
                    <a:gd name="T32" fmla="*/ 33 w 71"/>
                    <a:gd name="T33" fmla="*/ 0 h 92"/>
                    <a:gd name="T34" fmla="*/ 33 w 71"/>
                    <a:gd name="T35" fmla="*/ 0 h 92"/>
                    <a:gd name="T36" fmla="*/ 36 w 71"/>
                    <a:gd name="T37" fmla="*/ 2 h 92"/>
                    <a:gd name="T38" fmla="*/ 36 w 71"/>
                    <a:gd name="T39" fmla="*/ 3 h 92"/>
                    <a:gd name="T40" fmla="*/ 51 w 71"/>
                    <a:gd name="T41" fmla="*/ 20 h 92"/>
                    <a:gd name="T42" fmla="*/ 59 w 71"/>
                    <a:gd name="T43" fmla="*/ 27 h 92"/>
                    <a:gd name="T44" fmla="*/ 63 w 71"/>
                    <a:gd name="T45" fmla="*/ 29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71" h="92">
                      <a:moveTo>
                        <a:pt x="63" y="29"/>
                      </a:moveTo>
                      <a:cubicBezTo>
                        <a:pt x="71" y="55"/>
                        <a:pt x="65" y="71"/>
                        <a:pt x="42" y="84"/>
                      </a:cubicBezTo>
                      <a:cubicBezTo>
                        <a:pt x="41" y="84"/>
                        <a:pt x="40" y="85"/>
                        <a:pt x="39" y="86"/>
                      </a:cubicBezTo>
                      <a:cubicBezTo>
                        <a:pt x="39" y="86"/>
                        <a:pt x="39" y="86"/>
                        <a:pt x="39" y="86"/>
                      </a:cubicBezTo>
                      <a:cubicBezTo>
                        <a:pt x="37" y="89"/>
                        <a:pt x="35" y="92"/>
                        <a:pt x="32" y="90"/>
                      </a:cubicBezTo>
                      <a:cubicBezTo>
                        <a:pt x="27" y="89"/>
                        <a:pt x="29" y="84"/>
                        <a:pt x="29" y="81"/>
                      </a:cubicBezTo>
                      <a:cubicBezTo>
                        <a:pt x="29" y="79"/>
                        <a:pt x="29" y="78"/>
                        <a:pt x="30" y="77"/>
                      </a:cubicBezTo>
                      <a:cubicBezTo>
                        <a:pt x="40" y="69"/>
                        <a:pt x="51" y="62"/>
                        <a:pt x="40" y="47"/>
                      </a:cubicBezTo>
                      <a:cubicBezTo>
                        <a:pt x="37" y="43"/>
                        <a:pt x="40" y="37"/>
                        <a:pt x="41" y="32"/>
                      </a:cubicBezTo>
                      <a:cubicBezTo>
                        <a:pt x="40" y="32"/>
                        <a:pt x="40" y="33"/>
                        <a:pt x="39" y="33"/>
                      </a:cubicBezTo>
                      <a:cubicBezTo>
                        <a:pt x="18" y="36"/>
                        <a:pt x="15" y="53"/>
                        <a:pt x="12" y="69"/>
                      </a:cubicBezTo>
                      <a:cubicBezTo>
                        <a:pt x="11" y="72"/>
                        <a:pt x="10" y="74"/>
                        <a:pt x="9" y="76"/>
                      </a:cubicBezTo>
                      <a:cubicBezTo>
                        <a:pt x="8" y="77"/>
                        <a:pt x="6" y="78"/>
                        <a:pt x="5" y="78"/>
                      </a:cubicBezTo>
                      <a:cubicBezTo>
                        <a:pt x="3" y="78"/>
                        <a:pt x="1" y="77"/>
                        <a:pt x="0" y="75"/>
                      </a:cubicBezTo>
                      <a:cubicBezTo>
                        <a:pt x="4" y="59"/>
                        <a:pt x="7" y="43"/>
                        <a:pt x="14" y="28"/>
                      </a:cubicBezTo>
                      <a:cubicBezTo>
                        <a:pt x="16" y="24"/>
                        <a:pt x="18" y="20"/>
                        <a:pt x="18" y="15"/>
                      </a:cubicBezTo>
                      <a:cubicBezTo>
                        <a:pt x="18" y="5"/>
                        <a:pt x="25" y="2"/>
                        <a:pt x="33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4" y="1"/>
                        <a:pt x="35" y="2"/>
                        <a:pt x="36" y="2"/>
                      </a:cubicBezTo>
                      <a:cubicBezTo>
                        <a:pt x="36" y="3"/>
                        <a:pt x="36" y="3"/>
                        <a:pt x="36" y="3"/>
                      </a:cubicBezTo>
                      <a:cubicBezTo>
                        <a:pt x="40" y="9"/>
                        <a:pt x="46" y="14"/>
                        <a:pt x="51" y="20"/>
                      </a:cubicBezTo>
                      <a:cubicBezTo>
                        <a:pt x="54" y="22"/>
                        <a:pt x="57" y="25"/>
                        <a:pt x="59" y="27"/>
                      </a:cubicBezTo>
                      <a:cubicBezTo>
                        <a:pt x="61" y="27"/>
                        <a:pt x="62" y="29"/>
                        <a:pt x="63" y="29"/>
                      </a:cubicBezTo>
                      <a:close/>
                    </a:path>
                  </a:pathLst>
                </a:custGeom>
                <a:solidFill>
                  <a:srgbClr val="8CAA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8" name="Freeform 226"/>
                <p:cNvSpPr/>
                <p:nvPr/>
              </p:nvSpPr>
              <p:spPr bwMode="auto">
                <a:xfrm>
                  <a:off x="2841" y="2378"/>
                  <a:ext cx="137" cy="398"/>
                </a:xfrm>
                <a:custGeom>
                  <a:avLst/>
                  <a:gdLst>
                    <a:gd name="T0" fmla="*/ 21 w 58"/>
                    <a:gd name="T1" fmla="*/ 70 h 168"/>
                    <a:gd name="T2" fmla="*/ 21 w 58"/>
                    <a:gd name="T3" fmla="*/ 77 h 168"/>
                    <a:gd name="T4" fmla="*/ 24 w 58"/>
                    <a:gd name="T5" fmla="*/ 92 h 168"/>
                    <a:gd name="T6" fmla="*/ 37 w 58"/>
                    <a:gd name="T7" fmla="*/ 113 h 168"/>
                    <a:gd name="T8" fmla="*/ 24 w 58"/>
                    <a:gd name="T9" fmla="*/ 105 h 168"/>
                    <a:gd name="T10" fmla="*/ 36 w 58"/>
                    <a:gd name="T11" fmla="*/ 144 h 168"/>
                    <a:gd name="T12" fmla="*/ 45 w 58"/>
                    <a:gd name="T13" fmla="*/ 153 h 168"/>
                    <a:gd name="T14" fmla="*/ 57 w 58"/>
                    <a:gd name="T15" fmla="*/ 164 h 168"/>
                    <a:gd name="T16" fmla="*/ 56 w 58"/>
                    <a:gd name="T17" fmla="*/ 168 h 168"/>
                    <a:gd name="T18" fmla="*/ 45 w 58"/>
                    <a:gd name="T19" fmla="*/ 162 h 168"/>
                    <a:gd name="T20" fmla="*/ 41 w 58"/>
                    <a:gd name="T21" fmla="*/ 156 h 168"/>
                    <a:gd name="T22" fmla="*/ 25 w 58"/>
                    <a:gd name="T23" fmla="*/ 138 h 168"/>
                    <a:gd name="T24" fmla="*/ 13 w 58"/>
                    <a:gd name="T25" fmla="*/ 133 h 168"/>
                    <a:gd name="T26" fmla="*/ 15 w 58"/>
                    <a:gd name="T27" fmla="*/ 117 h 168"/>
                    <a:gd name="T28" fmla="*/ 8 w 58"/>
                    <a:gd name="T29" fmla="*/ 105 h 168"/>
                    <a:gd name="T30" fmla="*/ 5 w 58"/>
                    <a:gd name="T31" fmla="*/ 97 h 168"/>
                    <a:gd name="T32" fmla="*/ 2 w 58"/>
                    <a:gd name="T33" fmla="*/ 84 h 168"/>
                    <a:gd name="T34" fmla="*/ 1 w 58"/>
                    <a:gd name="T35" fmla="*/ 64 h 168"/>
                    <a:gd name="T36" fmla="*/ 6 w 58"/>
                    <a:gd name="T37" fmla="*/ 60 h 168"/>
                    <a:gd name="T38" fmla="*/ 9 w 58"/>
                    <a:gd name="T39" fmla="*/ 57 h 168"/>
                    <a:gd name="T40" fmla="*/ 9 w 58"/>
                    <a:gd name="T41" fmla="*/ 57 h 168"/>
                    <a:gd name="T42" fmla="*/ 13 w 58"/>
                    <a:gd name="T43" fmla="*/ 18 h 168"/>
                    <a:gd name="T44" fmla="*/ 17 w 58"/>
                    <a:gd name="T45" fmla="*/ 0 h 168"/>
                    <a:gd name="T46" fmla="*/ 24 w 58"/>
                    <a:gd name="T47" fmla="*/ 25 h 168"/>
                    <a:gd name="T48" fmla="*/ 29 w 58"/>
                    <a:gd name="T49" fmla="*/ 35 h 168"/>
                    <a:gd name="T50" fmla="*/ 21 w 58"/>
                    <a:gd name="T51" fmla="*/ 7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8" h="168">
                      <a:moveTo>
                        <a:pt x="21" y="70"/>
                      </a:moveTo>
                      <a:cubicBezTo>
                        <a:pt x="21" y="72"/>
                        <a:pt x="21" y="75"/>
                        <a:pt x="21" y="77"/>
                      </a:cubicBezTo>
                      <a:cubicBezTo>
                        <a:pt x="20" y="83"/>
                        <a:pt x="21" y="88"/>
                        <a:pt x="24" y="92"/>
                      </a:cubicBezTo>
                      <a:cubicBezTo>
                        <a:pt x="29" y="99"/>
                        <a:pt x="32" y="105"/>
                        <a:pt x="37" y="113"/>
                      </a:cubicBezTo>
                      <a:cubicBezTo>
                        <a:pt x="30" y="112"/>
                        <a:pt x="29" y="107"/>
                        <a:pt x="24" y="105"/>
                      </a:cubicBezTo>
                      <a:cubicBezTo>
                        <a:pt x="26" y="119"/>
                        <a:pt x="29" y="132"/>
                        <a:pt x="36" y="144"/>
                      </a:cubicBezTo>
                      <a:cubicBezTo>
                        <a:pt x="39" y="147"/>
                        <a:pt x="42" y="150"/>
                        <a:pt x="45" y="153"/>
                      </a:cubicBezTo>
                      <a:cubicBezTo>
                        <a:pt x="50" y="156"/>
                        <a:pt x="54" y="160"/>
                        <a:pt x="57" y="164"/>
                      </a:cubicBezTo>
                      <a:cubicBezTo>
                        <a:pt x="58" y="165"/>
                        <a:pt x="58" y="167"/>
                        <a:pt x="56" y="168"/>
                      </a:cubicBezTo>
                      <a:cubicBezTo>
                        <a:pt x="53" y="166"/>
                        <a:pt x="49" y="164"/>
                        <a:pt x="45" y="162"/>
                      </a:cubicBezTo>
                      <a:cubicBezTo>
                        <a:pt x="44" y="159"/>
                        <a:pt x="43" y="157"/>
                        <a:pt x="41" y="156"/>
                      </a:cubicBezTo>
                      <a:cubicBezTo>
                        <a:pt x="34" y="151"/>
                        <a:pt x="29" y="145"/>
                        <a:pt x="25" y="138"/>
                      </a:cubicBezTo>
                      <a:cubicBezTo>
                        <a:pt x="21" y="133"/>
                        <a:pt x="21" y="133"/>
                        <a:pt x="13" y="133"/>
                      </a:cubicBezTo>
                      <a:cubicBezTo>
                        <a:pt x="11" y="127"/>
                        <a:pt x="18" y="123"/>
                        <a:pt x="15" y="117"/>
                      </a:cubicBezTo>
                      <a:cubicBezTo>
                        <a:pt x="14" y="113"/>
                        <a:pt x="11" y="109"/>
                        <a:pt x="8" y="105"/>
                      </a:cubicBezTo>
                      <a:cubicBezTo>
                        <a:pt x="6" y="103"/>
                        <a:pt x="5" y="100"/>
                        <a:pt x="5" y="97"/>
                      </a:cubicBezTo>
                      <a:cubicBezTo>
                        <a:pt x="5" y="92"/>
                        <a:pt x="5" y="88"/>
                        <a:pt x="2" y="84"/>
                      </a:cubicBezTo>
                      <a:cubicBezTo>
                        <a:pt x="1" y="83"/>
                        <a:pt x="0" y="65"/>
                        <a:pt x="1" y="64"/>
                      </a:cubicBezTo>
                      <a:cubicBezTo>
                        <a:pt x="2" y="62"/>
                        <a:pt x="4" y="61"/>
                        <a:pt x="6" y="60"/>
                      </a:cubicBezTo>
                      <a:cubicBezTo>
                        <a:pt x="7" y="59"/>
                        <a:pt x="8" y="58"/>
                        <a:pt x="9" y="57"/>
                      </a:cubicBezTo>
                      <a:cubicBezTo>
                        <a:pt x="9" y="57"/>
                        <a:pt x="9" y="57"/>
                        <a:pt x="9" y="57"/>
                      </a:cubicBezTo>
                      <a:cubicBezTo>
                        <a:pt x="4" y="43"/>
                        <a:pt x="12" y="31"/>
                        <a:pt x="13" y="18"/>
                      </a:cubicBezTo>
                      <a:cubicBezTo>
                        <a:pt x="14" y="12"/>
                        <a:pt x="9" y="5"/>
                        <a:pt x="17" y="0"/>
                      </a:cubicBezTo>
                      <a:cubicBezTo>
                        <a:pt x="30" y="5"/>
                        <a:pt x="24" y="16"/>
                        <a:pt x="24" y="25"/>
                      </a:cubicBezTo>
                      <a:cubicBezTo>
                        <a:pt x="24" y="30"/>
                        <a:pt x="25" y="33"/>
                        <a:pt x="29" y="35"/>
                      </a:cubicBezTo>
                      <a:cubicBezTo>
                        <a:pt x="29" y="48"/>
                        <a:pt x="28" y="59"/>
                        <a:pt x="21" y="70"/>
                      </a:cubicBezTo>
                      <a:close/>
                    </a:path>
                  </a:pathLst>
                </a:custGeom>
                <a:solidFill>
                  <a:srgbClr val="5D70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9" name="Freeform 227"/>
                <p:cNvSpPr/>
                <p:nvPr/>
              </p:nvSpPr>
              <p:spPr bwMode="auto">
                <a:xfrm>
                  <a:off x="2969" y="2686"/>
                  <a:ext cx="208" cy="192"/>
                </a:xfrm>
                <a:custGeom>
                  <a:avLst/>
                  <a:gdLst>
                    <a:gd name="T0" fmla="*/ 12 w 88"/>
                    <a:gd name="T1" fmla="*/ 46 h 81"/>
                    <a:gd name="T2" fmla="*/ 13 w 88"/>
                    <a:gd name="T3" fmla="*/ 41 h 81"/>
                    <a:gd name="T4" fmla="*/ 0 w 88"/>
                    <a:gd name="T5" fmla="*/ 5 h 81"/>
                    <a:gd name="T6" fmla="*/ 23 w 88"/>
                    <a:gd name="T7" fmla="*/ 7 h 81"/>
                    <a:gd name="T8" fmla="*/ 38 w 88"/>
                    <a:gd name="T9" fmla="*/ 12 h 81"/>
                    <a:gd name="T10" fmla="*/ 54 w 88"/>
                    <a:gd name="T11" fmla="*/ 16 h 81"/>
                    <a:gd name="T12" fmla="*/ 50 w 88"/>
                    <a:gd name="T13" fmla="*/ 18 h 81"/>
                    <a:gd name="T14" fmla="*/ 51 w 88"/>
                    <a:gd name="T15" fmla="*/ 22 h 81"/>
                    <a:gd name="T16" fmla="*/ 68 w 88"/>
                    <a:gd name="T17" fmla="*/ 41 h 81"/>
                    <a:gd name="T18" fmla="*/ 70 w 88"/>
                    <a:gd name="T19" fmla="*/ 44 h 81"/>
                    <a:gd name="T20" fmla="*/ 76 w 88"/>
                    <a:gd name="T21" fmla="*/ 61 h 81"/>
                    <a:gd name="T22" fmla="*/ 87 w 88"/>
                    <a:gd name="T23" fmla="*/ 76 h 81"/>
                    <a:gd name="T24" fmla="*/ 88 w 88"/>
                    <a:gd name="T25" fmla="*/ 78 h 81"/>
                    <a:gd name="T26" fmla="*/ 87 w 88"/>
                    <a:gd name="T27" fmla="*/ 80 h 81"/>
                    <a:gd name="T28" fmla="*/ 84 w 88"/>
                    <a:gd name="T29" fmla="*/ 81 h 81"/>
                    <a:gd name="T30" fmla="*/ 79 w 88"/>
                    <a:gd name="T31" fmla="*/ 76 h 81"/>
                    <a:gd name="T32" fmla="*/ 61 w 88"/>
                    <a:gd name="T33" fmla="*/ 54 h 81"/>
                    <a:gd name="T34" fmla="*/ 56 w 88"/>
                    <a:gd name="T35" fmla="*/ 48 h 81"/>
                    <a:gd name="T36" fmla="*/ 50 w 88"/>
                    <a:gd name="T37" fmla="*/ 71 h 81"/>
                    <a:gd name="T38" fmla="*/ 39 w 88"/>
                    <a:gd name="T39" fmla="*/ 64 h 81"/>
                    <a:gd name="T40" fmla="*/ 38 w 88"/>
                    <a:gd name="T41" fmla="*/ 56 h 81"/>
                    <a:gd name="T42" fmla="*/ 26 w 88"/>
                    <a:gd name="T43" fmla="*/ 35 h 81"/>
                    <a:gd name="T44" fmla="*/ 23 w 88"/>
                    <a:gd name="T45" fmla="*/ 53 h 81"/>
                    <a:gd name="T46" fmla="*/ 12 w 88"/>
                    <a:gd name="T47" fmla="*/ 46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8" h="81">
                      <a:moveTo>
                        <a:pt x="12" y="46"/>
                      </a:moveTo>
                      <a:cubicBezTo>
                        <a:pt x="12" y="44"/>
                        <a:pt x="13" y="42"/>
                        <a:pt x="13" y="41"/>
                      </a:cubicBezTo>
                      <a:cubicBezTo>
                        <a:pt x="7" y="29"/>
                        <a:pt x="5" y="16"/>
                        <a:pt x="0" y="5"/>
                      </a:cubicBezTo>
                      <a:cubicBezTo>
                        <a:pt x="8" y="0"/>
                        <a:pt x="16" y="4"/>
                        <a:pt x="23" y="7"/>
                      </a:cubicBezTo>
                      <a:cubicBezTo>
                        <a:pt x="28" y="9"/>
                        <a:pt x="33" y="12"/>
                        <a:pt x="38" y="12"/>
                      </a:cubicBezTo>
                      <a:cubicBezTo>
                        <a:pt x="43" y="15"/>
                        <a:pt x="51" y="7"/>
                        <a:pt x="54" y="16"/>
                      </a:cubicBezTo>
                      <a:cubicBezTo>
                        <a:pt x="52" y="17"/>
                        <a:pt x="51" y="17"/>
                        <a:pt x="50" y="18"/>
                      </a:cubicBezTo>
                      <a:cubicBezTo>
                        <a:pt x="48" y="19"/>
                        <a:pt x="50" y="21"/>
                        <a:pt x="51" y="22"/>
                      </a:cubicBezTo>
                      <a:cubicBezTo>
                        <a:pt x="57" y="27"/>
                        <a:pt x="60" y="36"/>
                        <a:pt x="68" y="41"/>
                      </a:cubicBezTo>
                      <a:cubicBezTo>
                        <a:pt x="69" y="42"/>
                        <a:pt x="70" y="43"/>
                        <a:pt x="70" y="44"/>
                      </a:cubicBezTo>
                      <a:cubicBezTo>
                        <a:pt x="67" y="51"/>
                        <a:pt x="73" y="56"/>
                        <a:pt x="76" y="61"/>
                      </a:cubicBezTo>
                      <a:cubicBezTo>
                        <a:pt x="79" y="66"/>
                        <a:pt x="83" y="71"/>
                        <a:pt x="87" y="76"/>
                      </a:cubicBezTo>
                      <a:cubicBezTo>
                        <a:pt x="87" y="77"/>
                        <a:pt x="88" y="77"/>
                        <a:pt x="88" y="78"/>
                      </a:cubicBezTo>
                      <a:cubicBezTo>
                        <a:pt x="87" y="79"/>
                        <a:pt x="87" y="80"/>
                        <a:pt x="87" y="80"/>
                      </a:cubicBezTo>
                      <a:cubicBezTo>
                        <a:pt x="86" y="81"/>
                        <a:pt x="84" y="81"/>
                        <a:pt x="84" y="81"/>
                      </a:cubicBezTo>
                      <a:cubicBezTo>
                        <a:pt x="82" y="79"/>
                        <a:pt x="80" y="78"/>
                        <a:pt x="79" y="76"/>
                      </a:cubicBezTo>
                      <a:cubicBezTo>
                        <a:pt x="73" y="69"/>
                        <a:pt x="67" y="61"/>
                        <a:pt x="61" y="54"/>
                      </a:cubicBezTo>
                      <a:cubicBezTo>
                        <a:pt x="60" y="52"/>
                        <a:pt x="58" y="50"/>
                        <a:pt x="56" y="48"/>
                      </a:cubicBezTo>
                      <a:cubicBezTo>
                        <a:pt x="55" y="56"/>
                        <a:pt x="52" y="63"/>
                        <a:pt x="50" y="71"/>
                      </a:cubicBezTo>
                      <a:cubicBezTo>
                        <a:pt x="45" y="71"/>
                        <a:pt x="43" y="66"/>
                        <a:pt x="39" y="64"/>
                      </a:cubicBezTo>
                      <a:cubicBezTo>
                        <a:pt x="36" y="62"/>
                        <a:pt x="37" y="59"/>
                        <a:pt x="38" y="56"/>
                      </a:cubicBezTo>
                      <a:cubicBezTo>
                        <a:pt x="43" y="41"/>
                        <a:pt x="43" y="41"/>
                        <a:pt x="26" y="35"/>
                      </a:cubicBezTo>
                      <a:cubicBezTo>
                        <a:pt x="22" y="41"/>
                        <a:pt x="29" y="48"/>
                        <a:pt x="23" y="53"/>
                      </a:cubicBezTo>
                      <a:cubicBezTo>
                        <a:pt x="20" y="51"/>
                        <a:pt x="16" y="49"/>
                        <a:pt x="12" y="46"/>
                      </a:cubicBezTo>
                      <a:close/>
                    </a:path>
                  </a:pathLst>
                </a:custGeom>
                <a:solidFill>
                  <a:srgbClr val="9CB7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0" name="Freeform 228"/>
                <p:cNvSpPr/>
                <p:nvPr/>
              </p:nvSpPr>
              <p:spPr bwMode="auto">
                <a:xfrm>
                  <a:off x="3687" y="1202"/>
                  <a:ext cx="104" cy="209"/>
                </a:xfrm>
                <a:custGeom>
                  <a:avLst/>
                  <a:gdLst>
                    <a:gd name="T0" fmla="*/ 40 w 44"/>
                    <a:gd name="T1" fmla="*/ 72 h 88"/>
                    <a:gd name="T2" fmla="*/ 26 w 44"/>
                    <a:gd name="T3" fmla="*/ 62 h 88"/>
                    <a:gd name="T4" fmla="*/ 22 w 44"/>
                    <a:gd name="T5" fmla="*/ 61 h 88"/>
                    <a:gd name="T6" fmla="*/ 21 w 44"/>
                    <a:gd name="T7" fmla="*/ 65 h 88"/>
                    <a:gd name="T8" fmla="*/ 18 w 44"/>
                    <a:gd name="T9" fmla="*/ 77 h 88"/>
                    <a:gd name="T10" fmla="*/ 3 w 44"/>
                    <a:gd name="T11" fmla="*/ 81 h 88"/>
                    <a:gd name="T12" fmla="*/ 2 w 44"/>
                    <a:gd name="T13" fmla="*/ 71 h 88"/>
                    <a:gd name="T14" fmla="*/ 7 w 44"/>
                    <a:gd name="T15" fmla="*/ 37 h 88"/>
                    <a:gd name="T16" fmla="*/ 2 w 44"/>
                    <a:gd name="T17" fmla="*/ 26 h 88"/>
                    <a:gd name="T18" fmla="*/ 2 w 44"/>
                    <a:gd name="T19" fmla="*/ 12 h 88"/>
                    <a:gd name="T20" fmla="*/ 17 w 44"/>
                    <a:gd name="T21" fmla="*/ 5 h 88"/>
                    <a:gd name="T22" fmla="*/ 41 w 44"/>
                    <a:gd name="T23" fmla="*/ 41 h 88"/>
                    <a:gd name="T24" fmla="*/ 40 w 44"/>
                    <a:gd name="T25" fmla="*/ 59 h 88"/>
                    <a:gd name="T26" fmla="*/ 42 w 44"/>
                    <a:gd name="T27" fmla="*/ 70 h 88"/>
                    <a:gd name="T28" fmla="*/ 40 w 44"/>
                    <a:gd name="T29" fmla="*/ 72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4" h="88">
                      <a:moveTo>
                        <a:pt x="40" y="72"/>
                      </a:moveTo>
                      <a:cubicBezTo>
                        <a:pt x="34" y="71"/>
                        <a:pt x="31" y="65"/>
                        <a:pt x="26" y="62"/>
                      </a:cubicBezTo>
                      <a:cubicBezTo>
                        <a:pt x="25" y="61"/>
                        <a:pt x="23" y="61"/>
                        <a:pt x="22" y="61"/>
                      </a:cubicBezTo>
                      <a:cubicBezTo>
                        <a:pt x="20" y="61"/>
                        <a:pt x="20" y="63"/>
                        <a:pt x="21" y="65"/>
                      </a:cubicBezTo>
                      <a:cubicBezTo>
                        <a:pt x="23" y="70"/>
                        <a:pt x="20" y="73"/>
                        <a:pt x="18" y="77"/>
                      </a:cubicBezTo>
                      <a:cubicBezTo>
                        <a:pt x="14" y="88"/>
                        <a:pt x="11" y="88"/>
                        <a:pt x="3" y="81"/>
                      </a:cubicBezTo>
                      <a:cubicBezTo>
                        <a:pt x="0" y="78"/>
                        <a:pt x="0" y="75"/>
                        <a:pt x="2" y="71"/>
                      </a:cubicBezTo>
                      <a:cubicBezTo>
                        <a:pt x="6" y="60"/>
                        <a:pt x="7" y="49"/>
                        <a:pt x="7" y="37"/>
                      </a:cubicBezTo>
                      <a:cubicBezTo>
                        <a:pt x="7" y="33"/>
                        <a:pt x="5" y="29"/>
                        <a:pt x="2" y="26"/>
                      </a:cubicBezTo>
                      <a:cubicBezTo>
                        <a:pt x="2" y="22"/>
                        <a:pt x="2" y="17"/>
                        <a:pt x="2" y="12"/>
                      </a:cubicBezTo>
                      <a:cubicBezTo>
                        <a:pt x="3" y="0"/>
                        <a:pt x="10" y="0"/>
                        <a:pt x="17" y="5"/>
                      </a:cubicBezTo>
                      <a:cubicBezTo>
                        <a:pt x="30" y="14"/>
                        <a:pt x="36" y="27"/>
                        <a:pt x="41" y="41"/>
                      </a:cubicBezTo>
                      <a:cubicBezTo>
                        <a:pt x="36" y="47"/>
                        <a:pt x="35" y="53"/>
                        <a:pt x="40" y="59"/>
                      </a:cubicBezTo>
                      <a:cubicBezTo>
                        <a:pt x="42" y="63"/>
                        <a:pt x="44" y="66"/>
                        <a:pt x="42" y="70"/>
                      </a:cubicBezTo>
                      <a:cubicBezTo>
                        <a:pt x="41" y="71"/>
                        <a:pt x="41" y="71"/>
                        <a:pt x="40" y="72"/>
                      </a:cubicBezTo>
                      <a:close/>
                    </a:path>
                  </a:pathLst>
                </a:custGeom>
                <a:solidFill>
                  <a:srgbClr val="A6C0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1" name="Freeform 229"/>
                <p:cNvSpPr/>
                <p:nvPr/>
              </p:nvSpPr>
              <p:spPr bwMode="auto">
                <a:xfrm>
                  <a:off x="3689" y="1157"/>
                  <a:ext cx="185" cy="344"/>
                </a:xfrm>
                <a:custGeom>
                  <a:avLst/>
                  <a:gdLst>
                    <a:gd name="T0" fmla="*/ 39 w 78"/>
                    <a:gd name="T1" fmla="*/ 61 h 145"/>
                    <a:gd name="T2" fmla="*/ 25 w 78"/>
                    <a:gd name="T3" fmla="*/ 38 h 145"/>
                    <a:gd name="T4" fmla="*/ 6 w 78"/>
                    <a:gd name="T5" fmla="*/ 23 h 145"/>
                    <a:gd name="T6" fmla="*/ 1 w 78"/>
                    <a:gd name="T7" fmla="*/ 31 h 145"/>
                    <a:gd name="T8" fmla="*/ 5 w 78"/>
                    <a:gd name="T9" fmla="*/ 16 h 145"/>
                    <a:gd name="T10" fmla="*/ 16 w 78"/>
                    <a:gd name="T11" fmla="*/ 4 h 145"/>
                    <a:gd name="T12" fmla="*/ 19 w 78"/>
                    <a:gd name="T13" fmla="*/ 6 h 145"/>
                    <a:gd name="T14" fmla="*/ 32 w 78"/>
                    <a:gd name="T15" fmla="*/ 6 h 145"/>
                    <a:gd name="T16" fmla="*/ 36 w 78"/>
                    <a:gd name="T17" fmla="*/ 5 h 145"/>
                    <a:gd name="T18" fmla="*/ 45 w 78"/>
                    <a:gd name="T19" fmla="*/ 2 h 145"/>
                    <a:gd name="T20" fmla="*/ 48 w 78"/>
                    <a:gd name="T21" fmla="*/ 4 h 145"/>
                    <a:gd name="T22" fmla="*/ 46 w 78"/>
                    <a:gd name="T23" fmla="*/ 43 h 145"/>
                    <a:gd name="T24" fmla="*/ 34 w 78"/>
                    <a:gd name="T25" fmla="*/ 26 h 145"/>
                    <a:gd name="T26" fmla="*/ 45 w 78"/>
                    <a:gd name="T27" fmla="*/ 43 h 145"/>
                    <a:gd name="T28" fmla="*/ 48 w 78"/>
                    <a:gd name="T29" fmla="*/ 49 h 145"/>
                    <a:gd name="T30" fmla="*/ 51 w 78"/>
                    <a:gd name="T31" fmla="*/ 58 h 145"/>
                    <a:gd name="T32" fmla="*/ 57 w 78"/>
                    <a:gd name="T33" fmla="*/ 79 h 145"/>
                    <a:gd name="T34" fmla="*/ 67 w 78"/>
                    <a:gd name="T35" fmla="*/ 112 h 145"/>
                    <a:gd name="T36" fmla="*/ 75 w 78"/>
                    <a:gd name="T37" fmla="*/ 135 h 145"/>
                    <a:gd name="T38" fmla="*/ 74 w 78"/>
                    <a:gd name="T39" fmla="*/ 145 h 145"/>
                    <a:gd name="T40" fmla="*/ 65 w 78"/>
                    <a:gd name="T41" fmla="*/ 134 h 145"/>
                    <a:gd name="T42" fmla="*/ 63 w 78"/>
                    <a:gd name="T43" fmla="*/ 129 h 145"/>
                    <a:gd name="T44" fmla="*/ 59 w 78"/>
                    <a:gd name="T45" fmla="*/ 122 h 145"/>
                    <a:gd name="T46" fmla="*/ 58 w 78"/>
                    <a:gd name="T47" fmla="*/ 118 h 145"/>
                    <a:gd name="T48" fmla="*/ 52 w 78"/>
                    <a:gd name="T49" fmla="*/ 102 h 145"/>
                    <a:gd name="T50" fmla="*/ 51 w 78"/>
                    <a:gd name="T51" fmla="*/ 94 h 145"/>
                    <a:gd name="T52" fmla="*/ 49 w 78"/>
                    <a:gd name="T53" fmla="*/ 87 h 145"/>
                    <a:gd name="T54" fmla="*/ 39 w 78"/>
                    <a:gd name="T55" fmla="*/ 61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78" h="145">
                      <a:moveTo>
                        <a:pt x="39" y="61"/>
                      </a:moveTo>
                      <a:cubicBezTo>
                        <a:pt x="34" y="53"/>
                        <a:pt x="29" y="46"/>
                        <a:pt x="25" y="38"/>
                      </a:cubicBezTo>
                      <a:cubicBezTo>
                        <a:pt x="20" y="30"/>
                        <a:pt x="14" y="26"/>
                        <a:pt x="6" y="23"/>
                      </a:cubicBezTo>
                      <a:cubicBezTo>
                        <a:pt x="4" y="26"/>
                        <a:pt x="2" y="28"/>
                        <a:pt x="1" y="31"/>
                      </a:cubicBezTo>
                      <a:cubicBezTo>
                        <a:pt x="0" y="25"/>
                        <a:pt x="0" y="20"/>
                        <a:pt x="5" y="16"/>
                      </a:cubicBezTo>
                      <a:cubicBezTo>
                        <a:pt x="9" y="12"/>
                        <a:pt x="10" y="6"/>
                        <a:pt x="16" y="4"/>
                      </a:cubicBezTo>
                      <a:cubicBezTo>
                        <a:pt x="17" y="5"/>
                        <a:pt x="18" y="7"/>
                        <a:pt x="19" y="6"/>
                      </a:cubicBezTo>
                      <a:cubicBezTo>
                        <a:pt x="24" y="3"/>
                        <a:pt x="28" y="1"/>
                        <a:pt x="32" y="6"/>
                      </a:cubicBezTo>
                      <a:cubicBezTo>
                        <a:pt x="34" y="8"/>
                        <a:pt x="36" y="8"/>
                        <a:pt x="36" y="5"/>
                      </a:cubicBezTo>
                      <a:cubicBezTo>
                        <a:pt x="37" y="0"/>
                        <a:pt x="42" y="3"/>
                        <a:pt x="45" y="2"/>
                      </a:cubicBezTo>
                      <a:cubicBezTo>
                        <a:pt x="46" y="1"/>
                        <a:pt x="48" y="3"/>
                        <a:pt x="48" y="4"/>
                      </a:cubicBezTo>
                      <a:cubicBezTo>
                        <a:pt x="44" y="17"/>
                        <a:pt x="47" y="30"/>
                        <a:pt x="46" y="43"/>
                      </a:cubicBezTo>
                      <a:cubicBezTo>
                        <a:pt x="36" y="40"/>
                        <a:pt x="39" y="31"/>
                        <a:pt x="34" y="26"/>
                      </a:cubicBezTo>
                      <a:cubicBezTo>
                        <a:pt x="35" y="33"/>
                        <a:pt x="32" y="43"/>
                        <a:pt x="45" y="43"/>
                      </a:cubicBezTo>
                      <a:cubicBezTo>
                        <a:pt x="48" y="44"/>
                        <a:pt x="48" y="46"/>
                        <a:pt x="48" y="49"/>
                      </a:cubicBezTo>
                      <a:cubicBezTo>
                        <a:pt x="48" y="52"/>
                        <a:pt x="48" y="55"/>
                        <a:pt x="51" y="58"/>
                      </a:cubicBezTo>
                      <a:cubicBezTo>
                        <a:pt x="58" y="63"/>
                        <a:pt x="59" y="71"/>
                        <a:pt x="57" y="79"/>
                      </a:cubicBezTo>
                      <a:cubicBezTo>
                        <a:pt x="61" y="90"/>
                        <a:pt x="63" y="101"/>
                        <a:pt x="67" y="112"/>
                      </a:cubicBezTo>
                      <a:cubicBezTo>
                        <a:pt x="70" y="120"/>
                        <a:pt x="70" y="129"/>
                        <a:pt x="75" y="135"/>
                      </a:cubicBezTo>
                      <a:cubicBezTo>
                        <a:pt x="78" y="139"/>
                        <a:pt x="78" y="142"/>
                        <a:pt x="74" y="145"/>
                      </a:cubicBezTo>
                      <a:cubicBezTo>
                        <a:pt x="68" y="144"/>
                        <a:pt x="68" y="138"/>
                        <a:pt x="65" y="134"/>
                      </a:cubicBezTo>
                      <a:cubicBezTo>
                        <a:pt x="64" y="132"/>
                        <a:pt x="64" y="131"/>
                        <a:pt x="63" y="129"/>
                      </a:cubicBezTo>
                      <a:cubicBezTo>
                        <a:pt x="62" y="126"/>
                        <a:pt x="61" y="124"/>
                        <a:pt x="59" y="122"/>
                      </a:cubicBezTo>
                      <a:cubicBezTo>
                        <a:pt x="59" y="121"/>
                        <a:pt x="58" y="120"/>
                        <a:pt x="58" y="118"/>
                      </a:cubicBezTo>
                      <a:cubicBezTo>
                        <a:pt x="58" y="112"/>
                        <a:pt x="54" y="108"/>
                        <a:pt x="52" y="102"/>
                      </a:cubicBezTo>
                      <a:cubicBezTo>
                        <a:pt x="51" y="100"/>
                        <a:pt x="51" y="97"/>
                        <a:pt x="51" y="94"/>
                      </a:cubicBezTo>
                      <a:cubicBezTo>
                        <a:pt x="50" y="92"/>
                        <a:pt x="50" y="89"/>
                        <a:pt x="49" y="87"/>
                      </a:cubicBezTo>
                      <a:cubicBezTo>
                        <a:pt x="46" y="78"/>
                        <a:pt x="39" y="71"/>
                        <a:pt x="39" y="61"/>
                      </a:cubicBezTo>
                      <a:close/>
                    </a:path>
                  </a:pathLst>
                </a:custGeom>
                <a:solidFill>
                  <a:srgbClr val="DAE3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2" name="Freeform 230"/>
                <p:cNvSpPr/>
                <p:nvPr/>
              </p:nvSpPr>
              <p:spPr bwMode="auto">
                <a:xfrm>
                  <a:off x="3938" y="3061"/>
                  <a:ext cx="332" cy="161"/>
                </a:xfrm>
                <a:custGeom>
                  <a:avLst/>
                  <a:gdLst>
                    <a:gd name="T0" fmla="*/ 123 w 140"/>
                    <a:gd name="T1" fmla="*/ 51 h 68"/>
                    <a:gd name="T2" fmla="*/ 121 w 140"/>
                    <a:gd name="T3" fmla="*/ 47 h 68"/>
                    <a:gd name="T4" fmla="*/ 86 w 140"/>
                    <a:gd name="T5" fmla="*/ 36 h 68"/>
                    <a:gd name="T6" fmla="*/ 49 w 140"/>
                    <a:gd name="T7" fmla="*/ 31 h 68"/>
                    <a:gd name="T8" fmla="*/ 46 w 140"/>
                    <a:gd name="T9" fmla="*/ 30 h 68"/>
                    <a:gd name="T10" fmla="*/ 16 w 140"/>
                    <a:gd name="T11" fmla="*/ 17 h 68"/>
                    <a:gd name="T12" fmla="*/ 12 w 140"/>
                    <a:gd name="T13" fmla="*/ 16 h 68"/>
                    <a:gd name="T14" fmla="*/ 10 w 140"/>
                    <a:gd name="T15" fmla="*/ 20 h 68"/>
                    <a:gd name="T16" fmla="*/ 12 w 140"/>
                    <a:gd name="T17" fmla="*/ 42 h 68"/>
                    <a:gd name="T18" fmla="*/ 14 w 140"/>
                    <a:gd name="T19" fmla="*/ 47 h 68"/>
                    <a:gd name="T20" fmla="*/ 24 w 140"/>
                    <a:gd name="T21" fmla="*/ 68 h 68"/>
                    <a:gd name="T22" fmla="*/ 9 w 140"/>
                    <a:gd name="T23" fmla="*/ 68 h 68"/>
                    <a:gd name="T24" fmla="*/ 8 w 140"/>
                    <a:gd name="T25" fmla="*/ 63 h 68"/>
                    <a:gd name="T26" fmla="*/ 3 w 140"/>
                    <a:gd name="T27" fmla="*/ 32 h 68"/>
                    <a:gd name="T28" fmla="*/ 7 w 140"/>
                    <a:gd name="T29" fmla="*/ 9 h 68"/>
                    <a:gd name="T30" fmla="*/ 12 w 140"/>
                    <a:gd name="T31" fmla="*/ 6 h 68"/>
                    <a:gd name="T32" fmla="*/ 24 w 140"/>
                    <a:gd name="T33" fmla="*/ 15 h 68"/>
                    <a:gd name="T34" fmla="*/ 27 w 140"/>
                    <a:gd name="T35" fmla="*/ 18 h 68"/>
                    <a:gd name="T36" fmla="*/ 27 w 140"/>
                    <a:gd name="T37" fmla="*/ 18 h 68"/>
                    <a:gd name="T38" fmla="*/ 52 w 140"/>
                    <a:gd name="T39" fmla="*/ 26 h 68"/>
                    <a:gd name="T40" fmla="*/ 57 w 140"/>
                    <a:gd name="T41" fmla="*/ 26 h 68"/>
                    <a:gd name="T42" fmla="*/ 90 w 140"/>
                    <a:gd name="T43" fmla="*/ 26 h 68"/>
                    <a:gd name="T44" fmla="*/ 120 w 140"/>
                    <a:gd name="T45" fmla="*/ 7 h 68"/>
                    <a:gd name="T46" fmla="*/ 137 w 140"/>
                    <a:gd name="T47" fmla="*/ 1 h 68"/>
                    <a:gd name="T48" fmla="*/ 139 w 140"/>
                    <a:gd name="T49" fmla="*/ 6 h 68"/>
                    <a:gd name="T50" fmla="*/ 132 w 140"/>
                    <a:gd name="T51" fmla="*/ 11 h 68"/>
                    <a:gd name="T52" fmla="*/ 111 w 140"/>
                    <a:gd name="T53" fmla="*/ 21 h 68"/>
                    <a:gd name="T54" fmla="*/ 98 w 140"/>
                    <a:gd name="T55" fmla="*/ 31 h 68"/>
                    <a:gd name="T56" fmla="*/ 112 w 140"/>
                    <a:gd name="T57" fmla="*/ 36 h 68"/>
                    <a:gd name="T58" fmla="*/ 129 w 140"/>
                    <a:gd name="T59" fmla="*/ 47 h 68"/>
                    <a:gd name="T60" fmla="*/ 123 w 140"/>
                    <a:gd name="T61" fmla="*/ 51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0" h="68">
                      <a:moveTo>
                        <a:pt x="123" y="51"/>
                      </a:moveTo>
                      <a:cubicBezTo>
                        <a:pt x="123" y="49"/>
                        <a:pt x="122" y="48"/>
                        <a:pt x="121" y="47"/>
                      </a:cubicBezTo>
                      <a:cubicBezTo>
                        <a:pt x="110" y="41"/>
                        <a:pt x="98" y="36"/>
                        <a:pt x="86" y="36"/>
                      </a:cubicBezTo>
                      <a:cubicBezTo>
                        <a:pt x="73" y="36"/>
                        <a:pt x="61" y="34"/>
                        <a:pt x="49" y="31"/>
                      </a:cubicBezTo>
                      <a:cubicBezTo>
                        <a:pt x="48" y="31"/>
                        <a:pt x="47" y="30"/>
                        <a:pt x="46" y="30"/>
                      </a:cubicBezTo>
                      <a:cubicBezTo>
                        <a:pt x="33" y="31"/>
                        <a:pt x="24" y="26"/>
                        <a:pt x="16" y="17"/>
                      </a:cubicBezTo>
                      <a:cubicBezTo>
                        <a:pt x="15" y="16"/>
                        <a:pt x="13" y="15"/>
                        <a:pt x="12" y="16"/>
                      </a:cubicBezTo>
                      <a:cubicBezTo>
                        <a:pt x="11" y="17"/>
                        <a:pt x="10" y="19"/>
                        <a:pt x="10" y="20"/>
                      </a:cubicBezTo>
                      <a:cubicBezTo>
                        <a:pt x="9" y="27"/>
                        <a:pt x="9" y="35"/>
                        <a:pt x="12" y="42"/>
                      </a:cubicBezTo>
                      <a:cubicBezTo>
                        <a:pt x="13" y="44"/>
                        <a:pt x="15" y="46"/>
                        <a:pt x="14" y="47"/>
                      </a:cubicBezTo>
                      <a:cubicBezTo>
                        <a:pt x="11" y="58"/>
                        <a:pt x="17" y="63"/>
                        <a:pt x="24" y="68"/>
                      </a:cubicBezTo>
                      <a:cubicBezTo>
                        <a:pt x="19" y="68"/>
                        <a:pt x="14" y="68"/>
                        <a:pt x="9" y="68"/>
                      </a:cubicBezTo>
                      <a:cubicBezTo>
                        <a:pt x="9" y="66"/>
                        <a:pt x="9" y="65"/>
                        <a:pt x="8" y="63"/>
                      </a:cubicBezTo>
                      <a:cubicBezTo>
                        <a:pt x="2" y="54"/>
                        <a:pt x="0" y="44"/>
                        <a:pt x="3" y="32"/>
                      </a:cubicBezTo>
                      <a:cubicBezTo>
                        <a:pt x="5" y="25"/>
                        <a:pt x="6" y="17"/>
                        <a:pt x="7" y="9"/>
                      </a:cubicBezTo>
                      <a:cubicBezTo>
                        <a:pt x="7" y="7"/>
                        <a:pt x="10" y="6"/>
                        <a:pt x="12" y="6"/>
                      </a:cubicBezTo>
                      <a:cubicBezTo>
                        <a:pt x="15" y="10"/>
                        <a:pt x="18" y="14"/>
                        <a:pt x="24" y="15"/>
                      </a:cubicBezTo>
                      <a:cubicBezTo>
                        <a:pt x="25" y="16"/>
                        <a:pt x="26" y="16"/>
                        <a:pt x="27" y="18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35" y="22"/>
                        <a:pt x="44" y="21"/>
                        <a:pt x="52" y="26"/>
                      </a:cubicBezTo>
                      <a:cubicBezTo>
                        <a:pt x="53" y="26"/>
                        <a:pt x="55" y="26"/>
                        <a:pt x="57" y="26"/>
                      </a:cubicBezTo>
                      <a:cubicBezTo>
                        <a:pt x="68" y="30"/>
                        <a:pt x="78" y="29"/>
                        <a:pt x="90" y="26"/>
                      </a:cubicBezTo>
                      <a:cubicBezTo>
                        <a:pt x="102" y="22"/>
                        <a:pt x="111" y="16"/>
                        <a:pt x="120" y="7"/>
                      </a:cubicBezTo>
                      <a:cubicBezTo>
                        <a:pt x="124" y="2"/>
                        <a:pt x="130" y="0"/>
                        <a:pt x="137" y="1"/>
                      </a:cubicBezTo>
                      <a:cubicBezTo>
                        <a:pt x="139" y="1"/>
                        <a:pt x="140" y="4"/>
                        <a:pt x="139" y="6"/>
                      </a:cubicBezTo>
                      <a:cubicBezTo>
                        <a:pt x="137" y="8"/>
                        <a:pt x="135" y="11"/>
                        <a:pt x="132" y="11"/>
                      </a:cubicBezTo>
                      <a:cubicBezTo>
                        <a:pt x="123" y="11"/>
                        <a:pt x="117" y="16"/>
                        <a:pt x="111" y="21"/>
                      </a:cubicBezTo>
                      <a:cubicBezTo>
                        <a:pt x="107" y="25"/>
                        <a:pt x="102" y="26"/>
                        <a:pt x="98" y="31"/>
                      </a:cubicBezTo>
                      <a:cubicBezTo>
                        <a:pt x="103" y="34"/>
                        <a:pt x="107" y="35"/>
                        <a:pt x="112" y="36"/>
                      </a:cubicBezTo>
                      <a:cubicBezTo>
                        <a:pt x="119" y="38"/>
                        <a:pt x="125" y="41"/>
                        <a:pt x="129" y="47"/>
                      </a:cubicBezTo>
                      <a:cubicBezTo>
                        <a:pt x="128" y="50"/>
                        <a:pt x="126" y="50"/>
                        <a:pt x="123" y="51"/>
                      </a:cubicBezTo>
                      <a:close/>
                    </a:path>
                  </a:pathLst>
                </a:custGeom>
                <a:solidFill>
                  <a:srgbClr val="C7D8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3" name="Freeform 231"/>
                <p:cNvSpPr/>
                <p:nvPr/>
              </p:nvSpPr>
              <p:spPr bwMode="auto">
                <a:xfrm>
                  <a:off x="2770" y="1757"/>
                  <a:ext cx="111" cy="130"/>
                </a:xfrm>
                <a:custGeom>
                  <a:avLst/>
                  <a:gdLst>
                    <a:gd name="T0" fmla="*/ 39 w 47"/>
                    <a:gd name="T1" fmla="*/ 53 h 55"/>
                    <a:gd name="T2" fmla="*/ 23 w 47"/>
                    <a:gd name="T3" fmla="*/ 39 h 55"/>
                    <a:gd name="T4" fmla="*/ 19 w 47"/>
                    <a:gd name="T5" fmla="*/ 37 h 55"/>
                    <a:gd name="T6" fmla="*/ 16 w 47"/>
                    <a:gd name="T7" fmla="*/ 37 h 55"/>
                    <a:gd name="T8" fmla="*/ 16 w 47"/>
                    <a:gd name="T9" fmla="*/ 40 h 55"/>
                    <a:gd name="T10" fmla="*/ 20 w 47"/>
                    <a:gd name="T11" fmla="*/ 46 h 55"/>
                    <a:gd name="T12" fmla="*/ 18 w 47"/>
                    <a:gd name="T13" fmla="*/ 53 h 55"/>
                    <a:gd name="T14" fmla="*/ 12 w 47"/>
                    <a:gd name="T15" fmla="*/ 53 h 55"/>
                    <a:gd name="T16" fmla="*/ 6 w 47"/>
                    <a:gd name="T17" fmla="*/ 50 h 55"/>
                    <a:gd name="T18" fmla="*/ 1 w 47"/>
                    <a:gd name="T19" fmla="*/ 48 h 55"/>
                    <a:gd name="T20" fmla="*/ 0 w 47"/>
                    <a:gd name="T21" fmla="*/ 41 h 55"/>
                    <a:gd name="T22" fmla="*/ 12 w 47"/>
                    <a:gd name="T23" fmla="*/ 21 h 55"/>
                    <a:gd name="T24" fmla="*/ 18 w 47"/>
                    <a:gd name="T25" fmla="*/ 5 h 55"/>
                    <a:gd name="T26" fmla="*/ 21 w 47"/>
                    <a:gd name="T27" fmla="*/ 3 h 55"/>
                    <a:gd name="T28" fmla="*/ 26 w 47"/>
                    <a:gd name="T29" fmla="*/ 2 h 55"/>
                    <a:gd name="T30" fmla="*/ 29 w 47"/>
                    <a:gd name="T31" fmla="*/ 5 h 55"/>
                    <a:gd name="T32" fmla="*/ 43 w 47"/>
                    <a:gd name="T33" fmla="*/ 23 h 55"/>
                    <a:gd name="T34" fmla="*/ 44 w 47"/>
                    <a:gd name="T35" fmla="*/ 35 h 55"/>
                    <a:gd name="T36" fmla="*/ 39 w 47"/>
                    <a:gd name="T37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7" h="55">
                      <a:moveTo>
                        <a:pt x="39" y="53"/>
                      </a:moveTo>
                      <a:cubicBezTo>
                        <a:pt x="32" y="49"/>
                        <a:pt x="28" y="44"/>
                        <a:pt x="23" y="39"/>
                      </a:cubicBezTo>
                      <a:cubicBezTo>
                        <a:pt x="22" y="39"/>
                        <a:pt x="20" y="38"/>
                        <a:pt x="19" y="37"/>
                      </a:cubicBezTo>
                      <a:cubicBezTo>
                        <a:pt x="18" y="37"/>
                        <a:pt x="17" y="37"/>
                        <a:pt x="16" y="37"/>
                      </a:cubicBezTo>
                      <a:cubicBezTo>
                        <a:pt x="16" y="38"/>
                        <a:pt x="16" y="39"/>
                        <a:pt x="16" y="40"/>
                      </a:cubicBezTo>
                      <a:cubicBezTo>
                        <a:pt x="17" y="42"/>
                        <a:pt x="19" y="44"/>
                        <a:pt x="20" y="46"/>
                      </a:cubicBezTo>
                      <a:cubicBezTo>
                        <a:pt x="21" y="49"/>
                        <a:pt x="20" y="51"/>
                        <a:pt x="18" y="53"/>
                      </a:cubicBezTo>
                      <a:cubicBezTo>
                        <a:pt x="17" y="55"/>
                        <a:pt x="14" y="55"/>
                        <a:pt x="12" y="53"/>
                      </a:cubicBezTo>
                      <a:cubicBezTo>
                        <a:pt x="11" y="49"/>
                        <a:pt x="10" y="48"/>
                        <a:pt x="6" y="50"/>
                      </a:cubicBezTo>
                      <a:cubicBezTo>
                        <a:pt x="4" y="52"/>
                        <a:pt x="2" y="51"/>
                        <a:pt x="1" y="48"/>
                      </a:cubicBezTo>
                      <a:cubicBezTo>
                        <a:pt x="0" y="46"/>
                        <a:pt x="0" y="43"/>
                        <a:pt x="0" y="41"/>
                      </a:cubicBezTo>
                      <a:cubicBezTo>
                        <a:pt x="4" y="34"/>
                        <a:pt x="8" y="28"/>
                        <a:pt x="12" y="21"/>
                      </a:cubicBezTo>
                      <a:cubicBezTo>
                        <a:pt x="15" y="16"/>
                        <a:pt x="17" y="11"/>
                        <a:pt x="18" y="5"/>
                      </a:cubicBezTo>
                      <a:cubicBezTo>
                        <a:pt x="19" y="4"/>
                        <a:pt x="20" y="3"/>
                        <a:pt x="21" y="3"/>
                      </a:cubicBezTo>
                      <a:cubicBezTo>
                        <a:pt x="23" y="1"/>
                        <a:pt x="25" y="0"/>
                        <a:pt x="26" y="2"/>
                      </a:cubicBezTo>
                      <a:cubicBezTo>
                        <a:pt x="27" y="3"/>
                        <a:pt x="29" y="4"/>
                        <a:pt x="29" y="5"/>
                      </a:cubicBezTo>
                      <a:cubicBezTo>
                        <a:pt x="31" y="13"/>
                        <a:pt x="40" y="16"/>
                        <a:pt x="43" y="23"/>
                      </a:cubicBezTo>
                      <a:cubicBezTo>
                        <a:pt x="45" y="27"/>
                        <a:pt x="44" y="31"/>
                        <a:pt x="44" y="35"/>
                      </a:cubicBezTo>
                      <a:cubicBezTo>
                        <a:pt x="47" y="42"/>
                        <a:pt x="42" y="47"/>
                        <a:pt x="39" y="53"/>
                      </a:cubicBezTo>
                      <a:close/>
                    </a:path>
                  </a:pathLst>
                </a:custGeom>
                <a:solidFill>
                  <a:srgbClr val="9EC3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4" name="Freeform 232"/>
                <p:cNvSpPr/>
                <p:nvPr/>
              </p:nvSpPr>
              <p:spPr bwMode="auto">
                <a:xfrm>
                  <a:off x="4277" y="2862"/>
                  <a:ext cx="152" cy="116"/>
                </a:xfrm>
                <a:custGeom>
                  <a:avLst/>
                  <a:gdLst>
                    <a:gd name="T0" fmla="*/ 13 w 64"/>
                    <a:gd name="T1" fmla="*/ 35 h 49"/>
                    <a:gd name="T2" fmla="*/ 0 w 64"/>
                    <a:gd name="T3" fmla="*/ 32 h 49"/>
                    <a:gd name="T4" fmla="*/ 10 w 64"/>
                    <a:gd name="T5" fmla="*/ 25 h 49"/>
                    <a:gd name="T6" fmla="*/ 25 w 64"/>
                    <a:gd name="T7" fmla="*/ 18 h 49"/>
                    <a:gd name="T8" fmla="*/ 32 w 64"/>
                    <a:gd name="T9" fmla="*/ 15 h 49"/>
                    <a:gd name="T10" fmla="*/ 39 w 64"/>
                    <a:gd name="T11" fmla="*/ 11 h 49"/>
                    <a:gd name="T12" fmla="*/ 36 w 64"/>
                    <a:gd name="T13" fmla="*/ 5 h 49"/>
                    <a:gd name="T14" fmla="*/ 36 w 64"/>
                    <a:gd name="T15" fmla="*/ 2 h 49"/>
                    <a:gd name="T16" fmla="*/ 40 w 64"/>
                    <a:gd name="T17" fmla="*/ 1 h 49"/>
                    <a:gd name="T18" fmla="*/ 52 w 64"/>
                    <a:gd name="T19" fmla="*/ 17 h 49"/>
                    <a:gd name="T20" fmla="*/ 64 w 64"/>
                    <a:gd name="T21" fmla="*/ 42 h 49"/>
                    <a:gd name="T22" fmla="*/ 36 w 64"/>
                    <a:gd name="T23" fmla="*/ 43 h 49"/>
                    <a:gd name="T24" fmla="*/ 13 w 64"/>
                    <a:gd name="T25" fmla="*/ 35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4" h="49">
                      <a:moveTo>
                        <a:pt x="13" y="35"/>
                      </a:moveTo>
                      <a:cubicBezTo>
                        <a:pt x="9" y="31"/>
                        <a:pt x="4" y="34"/>
                        <a:pt x="0" y="32"/>
                      </a:cubicBezTo>
                      <a:cubicBezTo>
                        <a:pt x="4" y="29"/>
                        <a:pt x="7" y="27"/>
                        <a:pt x="10" y="25"/>
                      </a:cubicBezTo>
                      <a:cubicBezTo>
                        <a:pt x="14" y="21"/>
                        <a:pt x="19" y="18"/>
                        <a:pt x="25" y="18"/>
                      </a:cubicBezTo>
                      <a:cubicBezTo>
                        <a:pt x="27" y="18"/>
                        <a:pt x="30" y="16"/>
                        <a:pt x="32" y="15"/>
                      </a:cubicBezTo>
                      <a:cubicBezTo>
                        <a:pt x="35" y="14"/>
                        <a:pt x="39" y="15"/>
                        <a:pt x="39" y="11"/>
                      </a:cubicBezTo>
                      <a:cubicBezTo>
                        <a:pt x="40" y="8"/>
                        <a:pt x="37" y="6"/>
                        <a:pt x="36" y="5"/>
                      </a:cubicBezTo>
                      <a:cubicBezTo>
                        <a:pt x="36" y="4"/>
                        <a:pt x="35" y="3"/>
                        <a:pt x="36" y="2"/>
                      </a:cubicBezTo>
                      <a:cubicBezTo>
                        <a:pt x="37" y="0"/>
                        <a:pt x="38" y="0"/>
                        <a:pt x="40" y="1"/>
                      </a:cubicBezTo>
                      <a:cubicBezTo>
                        <a:pt x="45" y="6"/>
                        <a:pt x="51" y="10"/>
                        <a:pt x="52" y="17"/>
                      </a:cubicBezTo>
                      <a:cubicBezTo>
                        <a:pt x="60" y="24"/>
                        <a:pt x="63" y="33"/>
                        <a:pt x="64" y="42"/>
                      </a:cubicBezTo>
                      <a:cubicBezTo>
                        <a:pt x="55" y="49"/>
                        <a:pt x="46" y="49"/>
                        <a:pt x="36" y="43"/>
                      </a:cubicBezTo>
                      <a:cubicBezTo>
                        <a:pt x="29" y="38"/>
                        <a:pt x="21" y="36"/>
                        <a:pt x="13" y="35"/>
                      </a:cubicBezTo>
                      <a:close/>
                    </a:path>
                  </a:pathLst>
                </a:custGeom>
                <a:solidFill>
                  <a:srgbClr val="BCCE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5" name="Freeform 233"/>
                <p:cNvSpPr/>
                <p:nvPr/>
              </p:nvSpPr>
              <p:spPr bwMode="auto">
                <a:xfrm>
                  <a:off x="4680" y="2646"/>
                  <a:ext cx="124" cy="180"/>
                </a:xfrm>
                <a:custGeom>
                  <a:avLst/>
                  <a:gdLst>
                    <a:gd name="T0" fmla="*/ 52 w 52"/>
                    <a:gd name="T1" fmla="*/ 31 h 76"/>
                    <a:gd name="T2" fmla="*/ 52 w 52"/>
                    <a:gd name="T3" fmla="*/ 34 h 76"/>
                    <a:gd name="T4" fmla="*/ 21 w 52"/>
                    <a:gd name="T5" fmla="*/ 66 h 76"/>
                    <a:gd name="T6" fmla="*/ 5 w 52"/>
                    <a:gd name="T7" fmla="*/ 76 h 76"/>
                    <a:gd name="T8" fmla="*/ 4 w 52"/>
                    <a:gd name="T9" fmla="*/ 75 h 76"/>
                    <a:gd name="T10" fmla="*/ 9 w 52"/>
                    <a:gd name="T11" fmla="*/ 61 h 76"/>
                    <a:gd name="T12" fmla="*/ 13 w 52"/>
                    <a:gd name="T13" fmla="*/ 32 h 76"/>
                    <a:gd name="T14" fmla="*/ 9 w 52"/>
                    <a:gd name="T15" fmla="*/ 31 h 76"/>
                    <a:gd name="T16" fmla="*/ 14 w 52"/>
                    <a:gd name="T17" fmla="*/ 2 h 76"/>
                    <a:gd name="T18" fmla="*/ 22 w 52"/>
                    <a:gd name="T19" fmla="*/ 3 h 76"/>
                    <a:gd name="T20" fmla="*/ 37 w 52"/>
                    <a:gd name="T21" fmla="*/ 29 h 76"/>
                    <a:gd name="T22" fmla="*/ 34 w 52"/>
                    <a:gd name="T23" fmla="*/ 17 h 76"/>
                    <a:gd name="T24" fmla="*/ 36 w 52"/>
                    <a:gd name="T25" fmla="*/ 6 h 76"/>
                    <a:gd name="T26" fmla="*/ 46 w 52"/>
                    <a:gd name="T27" fmla="*/ 13 h 76"/>
                    <a:gd name="T28" fmla="*/ 52 w 52"/>
                    <a:gd name="T29" fmla="*/ 31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2" h="76">
                      <a:moveTo>
                        <a:pt x="52" y="31"/>
                      </a:moveTo>
                      <a:cubicBezTo>
                        <a:pt x="52" y="32"/>
                        <a:pt x="52" y="33"/>
                        <a:pt x="52" y="34"/>
                      </a:cubicBezTo>
                      <a:cubicBezTo>
                        <a:pt x="45" y="47"/>
                        <a:pt x="34" y="58"/>
                        <a:pt x="21" y="66"/>
                      </a:cubicBezTo>
                      <a:cubicBezTo>
                        <a:pt x="15" y="69"/>
                        <a:pt x="12" y="75"/>
                        <a:pt x="5" y="76"/>
                      </a:cubicBezTo>
                      <a:cubicBezTo>
                        <a:pt x="4" y="75"/>
                        <a:pt x="4" y="75"/>
                        <a:pt x="4" y="75"/>
                      </a:cubicBezTo>
                      <a:cubicBezTo>
                        <a:pt x="0" y="69"/>
                        <a:pt x="3" y="65"/>
                        <a:pt x="9" y="61"/>
                      </a:cubicBezTo>
                      <a:cubicBezTo>
                        <a:pt x="22" y="51"/>
                        <a:pt x="23" y="42"/>
                        <a:pt x="13" y="32"/>
                      </a:cubicBezTo>
                      <a:cubicBezTo>
                        <a:pt x="12" y="32"/>
                        <a:pt x="11" y="32"/>
                        <a:pt x="9" y="31"/>
                      </a:cubicBezTo>
                      <a:cubicBezTo>
                        <a:pt x="3" y="24"/>
                        <a:pt x="6" y="7"/>
                        <a:pt x="14" y="2"/>
                      </a:cubicBezTo>
                      <a:cubicBezTo>
                        <a:pt x="17" y="0"/>
                        <a:pt x="20" y="2"/>
                        <a:pt x="22" y="3"/>
                      </a:cubicBezTo>
                      <a:cubicBezTo>
                        <a:pt x="29" y="11"/>
                        <a:pt x="37" y="18"/>
                        <a:pt x="37" y="29"/>
                      </a:cubicBezTo>
                      <a:cubicBezTo>
                        <a:pt x="38" y="25"/>
                        <a:pt x="36" y="21"/>
                        <a:pt x="34" y="17"/>
                      </a:cubicBezTo>
                      <a:cubicBezTo>
                        <a:pt x="33" y="13"/>
                        <a:pt x="32" y="8"/>
                        <a:pt x="36" y="6"/>
                      </a:cubicBezTo>
                      <a:cubicBezTo>
                        <a:pt x="42" y="4"/>
                        <a:pt x="44" y="8"/>
                        <a:pt x="46" y="13"/>
                      </a:cubicBezTo>
                      <a:cubicBezTo>
                        <a:pt x="48" y="19"/>
                        <a:pt x="47" y="26"/>
                        <a:pt x="52" y="31"/>
                      </a:cubicBezTo>
                      <a:close/>
                    </a:path>
                  </a:pathLst>
                </a:custGeom>
                <a:solidFill>
                  <a:srgbClr val="B9CE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6" name="Freeform 234"/>
                <p:cNvSpPr/>
                <p:nvPr/>
              </p:nvSpPr>
              <p:spPr bwMode="auto">
                <a:xfrm>
                  <a:off x="3104" y="1314"/>
                  <a:ext cx="211" cy="158"/>
                </a:xfrm>
                <a:custGeom>
                  <a:avLst/>
                  <a:gdLst>
                    <a:gd name="T0" fmla="*/ 17 w 89"/>
                    <a:gd name="T1" fmla="*/ 63 h 67"/>
                    <a:gd name="T2" fmla="*/ 12 w 89"/>
                    <a:gd name="T3" fmla="*/ 65 h 67"/>
                    <a:gd name="T4" fmla="*/ 0 w 89"/>
                    <a:gd name="T5" fmla="*/ 58 h 67"/>
                    <a:gd name="T6" fmla="*/ 39 w 89"/>
                    <a:gd name="T7" fmla="*/ 22 h 67"/>
                    <a:gd name="T8" fmla="*/ 53 w 89"/>
                    <a:gd name="T9" fmla="*/ 6 h 67"/>
                    <a:gd name="T10" fmla="*/ 56 w 89"/>
                    <a:gd name="T11" fmla="*/ 3 h 67"/>
                    <a:gd name="T12" fmla="*/ 56 w 89"/>
                    <a:gd name="T13" fmla="*/ 3 h 67"/>
                    <a:gd name="T14" fmla="*/ 59 w 89"/>
                    <a:gd name="T15" fmla="*/ 1 h 67"/>
                    <a:gd name="T16" fmla="*/ 62 w 89"/>
                    <a:gd name="T17" fmla="*/ 0 h 67"/>
                    <a:gd name="T18" fmla="*/ 65 w 89"/>
                    <a:gd name="T19" fmla="*/ 5 h 67"/>
                    <a:gd name="T20" fmla="*/ 66 w 89"/>
                    <a:gd name="T21" fmla="*/ 9 h 67"/>
                    <a:gd name="T22" fmla="*/ 89 w 89"/>
                    <a:gd name="T23" fmla="*/ 15 h 67"/>
                    <a:gd name="T24" fmla="*/ 80 w 89"/>
                    <a:gd name="T25" fmla="*/ 23 h 67"/>
                    <a:gd name="T26" fmla="*/ 53 w 89"/>
                    <a:gd name="T27" fmla="*/ 22 h 67"/>
                    <a:gd name="T28" fmla="*/ 44 w 89"/>
                    <a:gd name="T29" fmla="*/ 36 h 67"/>
                    <a:gd name="T30" fmla="*/ 17 w 89"/>
                    <a:gd name="T31" fmla="*/ 63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9" h="67">
                      <a:moveTo>
                        <a:pt x="17" y="63"/>
                      </a:moveTo>
                      <a:cubicBezTo>
                        <a:pt x="15" y="64"/>
                        <a:pt x="13" y="64"/>
                        <a:pt x="12" y="65"/>
                      </a:cubicBezTo>
                      <a:cubicBezTo>
                        <a:pt x="4" y="67"/>
                        <a:pt x="3" y="66"/>
                        <a:pt x="0" y="58"/>
                      </a:cubicBezTo>
                      <a:cubicBezTo>
                        <a:pt x="15" y="48"/>
                        <a:pt x="26" y="34"/>
                        <a:pt x="39" y="22"/>
                      </a:cubicBezTo>
                      <a:cubicBezTo>
                        <a:pt x="44" y="17"/>
                        <a:pt x="47" y="10"/>
                        <a:pt x="53" y="6"/>
                      </a:cubicBezTo>
                      <a:cubicBezTo>
                        <a:pt x="54" y="6"/>
                        <a:pt x="55" y="5"/>
                        <a:pt x="56" y="3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7" y="2"/>
                        <a:pt x="58" y="2"/>
                        <a:pt x="59" y="1"/>
                      </a:cubicBezTo>
                      <a:cubicBezTo>
                        <a:pt x="60" y="1"/>
                        <a:pt x="61" y="0"/>
                        <a:pt x="62" y="0"/>
                      </a:cubicBezTo>
                      <a:cubicBezTo>
                        <a:pt x="65" y="1"/>
                        <a:pt x="68" y="1"/>
                        <a:pt x="65" y="5"/>
                      </a:cubicBezTo>
                      <a:cubicBezTo>
                        <a:pt x="63" y="7"/>
                        <a:pt x="64" y="9"/>
                        <a:pt x="66" y="9"/>
                      </a:cubicBezTo>
                      <a:cubicBezTo>
                        <a:pt x="78" y="10"/>
                        <a:pt x="78" y="10"/>
                        <a:pt x="89" y="15"/>
                      </a:cubicBezTo>
                      <a:cubicBezTo>
                        <a:pt x="88" y="19"/>
                        <a:pt x="84" y="21"/>
                        <a:pt x="80" y="23"/>
                      </a:cubicBezTo>
                      <a:cubicBezTo>
                        <a:pt x="71" y="27"/>
                        <a:pt x="62" y="19"/>
                        <a:pt x="53" y="22"/>
                      </a:cubicBezTo>
                      <a:cubicBezTo>
                        <a:pt x="45" y="23"/>
                        <a:pt x="46" y="31"/>
                        <a:pt x="44" y="36"/>
                      </a:cubicBezTo>
                      <a:cubicBezTo>
                        <a:pt x="37" y="47"/>
                        <a:pt x="33" y="61"/>
                        <a:pt x="17" y="63"/>
                      </a:cubicBezTo>
                      <a:close/>
                    </a:path>
                  </a:pathLst>
                </a:custGeom>
                <a:solidFill>
                  <a:srgbClr val="81A2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7" name="Freeform 235"/>
                <p:cNvSpPr/>
                <p:nvPr/>
              </p:nvSpPr>
              <p:spPr bwMode="auto">
                <a:xfrm>
                  <a:off x="4401" y="2755"/>
                  <a:ext cx="102" cy="206"/>
                </a:xfrm>
                <a:custGeom>
                  <a:avLst/>
                  <a:gdLst>
                    <a:gd name="T0" fmla="*/ 12 w 43"/>
                    <a:gd name="T1" fmla="*/ 87 h 87"/>
                    <a:gd name="T2" fmla="*/ 7 w 43"/>
                    <a:gd name="T3" fmla="*/ 81 h 87"/>
                    <a:gd name="T4" fmla="*/ 0 w 43"/>
                    <a:gd name="T5" fmla="*/ 62 h 87"/>
                    <a:gd name="T6" fmla="*/ 5 w 43"/>
                    <a:gd name="T7" fmla="*/ 60 h 87"/>
                    <a:gd name="T8" fmla="*/ 6 w 43"/>
                    <a:gd name="T9" fmla="*/ 49 h 87"/>
                    <a:gd name="T10" fmla="*/ 11 w 43"/>
                    <a:gd name="T11" fmla="*/ 37 h 87"/>
                    <a:gd name="T12" fmla="*/ 19 w 43"/>
                    <a:gd name="T13" fmla="*/ 26 h 87"/>
                    <a:gd name="T14" fmla="*/ 30 w 43"/>
                    <a:gd name="T15" fmla="*/ 6 h 87"/>
                    <a:gd name="T16" fmla="*/ 35 w 43"/>
                    <a:gd name="T17" fmla="*/ 5 h 87"/>
                    <a:gd name="T18" fmla="*/ 35 w 43"/>
                    <a:gd name="T19" fmla="*/ 15 h 87"/>
                    <a:gd name="T20" fmla="*/ 32 w 43"/>
                    <a:gd name="T21" fmla="*/ 18 h 87"/>
                    <a:gd name="T22" fmla="*/ 18 w 43"/>
                    <a:gd name="T23" fmla="*/ 38 h 87"/>
                    <a:gd name="T24" fmla="*/ 11 w 43"/>
                    <a:gd name="T25" fmla="*/ 50 h 87"/>
                    <a:gd name="T26" fmla="*/ 15 w 43"/>
                    <a:gd name="T27" fmla="*/ 63 h 87"/>
                    <a:gd name="T28" fmla="*/ 31 w 43"/>
                    <a:gd name="T29" fmla="*/ 57 h 87"/>
                    <a:gd name="T30" fmla="*/ 39 w 43"/>
                    <a:gd name="T31" fmla="*/ 47 h 87"/>
                    <a:gd name="T32" fmla="*/ 35 w 43"/>
                    <a:gd name="T33" fmla="*/ 74 h 87"/>
                    <a:gd name="T34" fmla="*/ 12 w 43"/>
                    <a:gd name="T35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3" h="87">
                      <a:moveTo>
                        <a:pt x="12" y="87"/>
                      </a:moveTo>
                      <a:cubicBezTo>
                        <a:pt x="10" y="86"/>
                        <a:pt x="8" y="83"/>
                        <a:pt x="7" y="81"/>
                      </a:cubicBezTo>
                      <a:cubicBezTo>
                        <a:pt x="5" y="75"/>
                        <a:pt x="3" y="68"/>
                        <a:pt x="0" y="62"/>
                      </a:cubicBezTo>
                      <a:cubicBezTo>
                        <a:pt x="2" y="62"/>
                        <a:pt x="4" y="62"/>
                        <a:pt x="5" y="60"/>
                      </a:cubicBezTo>
                      <a:cubicBezTo>
                        <a:pt x="5" y="56"/>
                        <a:pt x="5" y="53"/>
                        <a:pt x="6" y="49"/>
                      </a:cubicBezTo>
                      <a:cubicBezTo>
                        <a:pt x="6" y="44"/>
                        <a:pt x="6" y="40"/>
                        <a:pt x="11" y="37"/>
                      </a:cubicBezTo>
                      <a:cubicBezTo>
                        <a:pt x="15" y="35"/>
                        <a:pt x="14" y="28"/>
                        <a:pt x="19" y="26"/>
                      </a:cubicBezTo>
                      <a:cubicBezTo>
                        <a:pt x="20" y="18"/>
                        <a:pt x="29" y="14"/>
                        <a:pt x="30" y="6"/>
                      </a:cubicBezTo>
                      <a:cubicBezTo>
                        <a:pt x="31" y="0"/>
                        <a:pt x="33" y="3"/>
                        <a:pt x="35" y="5"/>
                      </a:cubicBezTo>
                      <a:cubicBezTo>
                        <a:pt x="36" y="8"/>
                        <a:pt x="38" y="12"/>
                        <a:pt x="35" y="15"/>
                      </a:cubicBezTo>
                      <a:cubicBezTo>
                        <a:pt x="34" y="16"/>
                        <a:pt x="33" y="17"/>
                        <a:pt x="32" y="18"/>
                      </a:cubicBezTo>
                      <a:cubicBezTo>
                        <a:pt x="27" y="25"/>
                        <a:pt x="23" y="32"/>
                        <a:pt x="18" y="38"/>
                      </a:cubicBezTo>
                      <a:cubicBezTo>
                        <a:pt x="16" y="42"/>
                        <a:pt x="12" y="46"/>
                        <a:pt x="11" y="50"/>
                      </a:cubicBezTo>
                      <a:cubicBezTo>
                        <a:pt x="11" y="54"/>
                        <a:pt x="14" y="59"/>
                        <a:pt x="15" y="63"/>
                      </a:cubicBezTo>
                      <a:cubicBezTo>
                        <a:pt x="22" y="65"/>
                        <a:pt x="27" y="63"/>
                        <a:pt x="31" y="57"/>
                      </a:cubicBezTo>
                      <a:cubicBezTo>
                        <a:pt x="33" y="54"/>
                        <a:pt x="36" y="50"/>
                        <a:pt x="39" y="47"/>
                      </a:cubicBezTo>
                      <a:cubicBezTo>
                        <a:pt x="43" y="55"/>
                        <a:pt x="43" y="56"/>
                        <a:pt x="35" y="74"/>
                      </a:cubicBezTo>
                      <a:cubicBezTo>
                        <a:pt x="28" y="79"/>
                        <a:pt x="21" y="84"/>
                        <a:pt x="12" y="87"/>
                      </a:cubicBezTo>
                      <a:close/>
                    </a:path>
                  </a:pathLst>
                </a:custGeom>
                <a:solidFill>
                  <a:srgbClr val="97B3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8" name="Freeform 236"/>
                <p:cNvSpPr/>
                <p:nvPr/>
              </p:nvSpPr>
              <p:spPr bwMode="auto">
                <a:xfrm>
                  <a:off x="2838" y="1627"/>
                  <a:ext cx="74" cy="116"/>
                </a:xfrm>
                <a:custGeom>
                  <a:avLst/>
                  <a:gdLst>
                    <a:gd name="T0" fmla="*/ 12 w 31"/>
                    <a:gd name="T1" fmla="*/ 0 h 49"/>
                    <a:gd name="T2" fmla="*/ 15 w 31"/>
                    <a:gd name="T3" fmla="*/ 3 h 49"/>
                    <a:gd name="T4" fmla="*/ 22 w 31"/>
                    <a:gd name="T5" fmla="*/ 22 h 49"/>
                    <a:gd name="T6" fmla="*/ 24 w 31"/>
                    <a:gd name="T7" fmla="*/ 27 h 49"/>
                    <a:gd name="T8" fmla="*/ 27 w 31"/>
                    <a:gd name="T9" fmla="*/ 39 h 49"/>
                    <a:gd name="T10" fmla="*/ 28 w 31"/>
                    <a:gd name="T11" fmla="*/ 47 h 49"/>
                    <a:gd name="T12" fmla="*/ 19 w 31"/>
                    <a:gd name="T13" fmla="*/ 47 h 49"/>
                    <a:gd name="T14" fmla="*/ 5 w 31"/>
                    <a:gd name="T15" fmla="*/ 33 h 49"/>
                    <a:gd name="T16" fmla="*/ 1 w 31"/>
                    <a:gd name="T17" fmla="*/ 21 h 49"/>
                    <a:gd name="T18" fmla="*/ 1 w 31"/>
                    <a:gd name="T19" fmla="*/ 21 h 49"/>
                    <a:gd name="T20" fmla="*/ 3 w 31"/>
                    <a:gd name="T21" fmla="*/ 15 h 49"/>
                    <a:gd name="T22" fmla="*/ 12 w 31"/>
                    <a:gd name="T2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49">
                      <a:moveTo>
                        <a:pt x="12" y="0"/>
                      </a:moveTo>
                      <a:cubicBezTo>
                        <a:pt x="13" y="1"/>
                        <a:pt x="15" y="2"/>
                        <a:pt x="15" y="3"/>
                      </a:cubicBezTo>
                      <a:cubicBezTo>
                        <a:pt x="15" y="11"/>
                        <a:pt x="17" y="17"/>
                        <a:pt x="22" y="22"/>
                      </a:cubicBezTo>
                      <a:cubicBezTo>
                        <a:pt x="24" y="23"/>
                        <a:pt x="24" y="26"/>
                        <a:pt x="24" y="27"/>
                      </a:cubicBezTo>
                      <a:cubicBezTo>
                        <a:pt x="25" y="31"/>
                        <a:pt x="26" y="35"/>
                        <a:pt x="27" y="39"/>
                      </a:cubicBezTo>
                      <a:cubicBezTo>
                        <a:pt x="29" y="41"/>
                        <a:pt x="31" y="44"/>
                        <a:pt x="28" y="47"/>
                      </a:cubicBezTo>
                      <a:cubicBezTo>
                        <a:pt x="25" y="49"/>
                        <a:pt x="22" y="49"/>
                        <a:pt x="19" y="47"/>
                      </a:cubicBezTo>
                      <a:cubicBezTo>
                        <a:pt x="13" y="44"/>
                        <a:pt x="5" y="43"/>
                        <a:pt x="5" y="33"/>
                      </a:cubicBezTo>
                      <a:cubicBezTo>
                        <a:pt x="5" y="29"/>
                        <a:pt x="0" y="26"/>
                        <a:pt x="1" y="21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2" y="19"/>
                        <a:pt x="2" y="17"/>
                        <a:pt x="3" y="15"/>
                      </a:cubicBezTo>
                      <a:cubicBezTo>
                        <a:pt x="6" y="10"/>
                        <a:pt x="8" y="4"/>
                        <a:pt x="12" y="0"/>
                      </a:cubicBezTo>
                      <a:close/>
                    </a:path>
                  </a:pathLst>
                </a:custGeom>
                <a:solidFill>
                  <a:srgbClr val="9FBF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9" name="Freeform 237"/>
                <p:cNvSpPr/>
                <p:nvPr/>
              </p:nvSpPr>
              <p:spPr bwMode="auto">
                <a:xfrm>
                  <a:off x="4524" y="1655"/>
                  <a:ext cx="125" cy="62"/>
                </a:xfrm>
                <a:custGeom>
                  <a:avLst/>
                  <a:gdLst>
                    <a:gd name="T0" fmla="*/ 41 w 53"/>
                    <a:gd name="T1" fmla="*/ 21 h 26"/>
                    <a:gd name="T2" fmla="*/ 5 w 53"/>
                    <a:gd name="T3" fmla="*/ 26 h 26"/>
                    <a:gd name="T4" fmla="*/ 1 w 53"/>
                    <a:gd name="T5" fmla="*/ 24 h 26"/>
                    <a:gd name="T6" fmla="*/ 2 w 53"/>
                    <a:gd name="T7" fmla="*/ 20 h 26"/>
                    <a:gd name="T8" fmla="*/ 5 w 53"/>
                    <a:gd name="T9" fmla="*/ 17 h 26"/>
                    <a:gd name="T10" fmla="*/ 4 w 53"/>
                    <a:gd name="T11" fmla="*/ 12 h 26"/>
                    <a:gd name="T12" fmla="*/ 1 w 53"/>
                    <a:gd name="T13" fmla="*/ 7 h 26"/>
                    <a:gd name="T14" fmla="*/ 7 w 53"/>
                    <a:gd name="T15" fmla="*/ 7 h 26"/>
                    <a:gd name="T16" fmla="*/ 14 w 53"/>
                    <a:gd name="T17" fmla="*/ 6 h 26"/>
                    <a:gd name="T18" fmla="*/ 41 w 53"/>
                    <a:gd name="T19" fmla="*/ 3 h 26"/>
                    <a:gd name="T20" fmla="*/ 43 w 53"/>
                    <a:gd name="T21" fmla="*/ 4 h 26"/>
                    <a:gd name="T22" fmla="*/ 47 w 53"/>
                    <a:gd name="T23" fmla="*/ 6 h 26"/>
                    <a:gd name="T24" fmla="*/ 49 w 53"/>
                    <a:gd name="T25" fmla="*/ 6 h 26"/>
                    <a:gd name="T26" fmla="*/ 47 w 53"/>
                    <a:gd name="T27" fmla="*/ 18 h 26"/>
                    <a:gd name="T28" fmla="*/ 41 w 53"/>
                    <a:gd name="T29" fmla="*/ 2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3" h="26">
                      <a:moveTo>
                        <a:pt x="41" y="21"/>
                      </a:moveTo>
                      <a:cubicBezTo>
                        <a:pt x="29" y="25"/>
                        <a:pt x="17" y="23"/>
                        <a:pt x="5" y="26"/>
                      </a:cubicBezTo>
                      <a:cubicBezTo>
                        <a:pt x="4" y="26"/>
                        <a:pt x="2" y="25"/>
                        <a:pt x="1" y="24"/>
                      </a:cubicBezTo>
                      <a:cubicBezTo>
                        <a:pt x="0" y="23"/>
                        <a:pt x="1" y="21"/>
                        <a:pt x="2" y="20"/>
                      </a:cubicBezTo>
                      <a:cubicBezTo>
                        <a:pt x="3" y="19"/>
                        <a:pt x="4" y="18"/>
                        <a:pt x="5" y="17"/>
                      </a:cubicBezTo>
                      <a:cubicBezTo>
                        <a:pt x="6" y="15"/>
                        <a:pt x="6" y="13"/>
                        <a:pt x="4" y="12"/>
                      </a:cubicBezTo>
                      <a:cubicBezTo>
                        <a:pt x="2" y="11"/>
                        <a:pt x="0" y="9"/>
                        <a:pt x="1" y="7"/>
                      </a:cubicBezTo>
                      <a:cubicBezTo>
                        <a:pt x="2" y="6"/>
                        <a:pt x="5" y="6"/>
                        <a:pt x="7" y="7"/>
                      </a:cubicBezTo>
                      <a:cubicBezTo>
                        <a:pt x="9" y="8"/>
                        <a:pt x="11" y="7"/>
                        <a:pt x="14" y="6"/>
                      </a:cubicBezTo>
                      <a:cubicBezTo>
                        <a:pt x="22" y="0"/>
                        <a:pt x="32" y="6"/>
                        <a:pt x="41" y="3"/>
                      </a:cubicBezTo>
                      <a:cubicBezTo>
                        <a:pt x="42" y="3"/>
                        <a:pt x="42" y="3"/>
                        <a:pt x="43" y="4"/>
                      </a:cubicBezTo>
                      <a:cubicBezTo>
                        <a:pt x="44" y="4"/>
                        <a:pt x="46" y="5"/>
                        <a:pt x="47" y="6"/>
                      </a:cubicBezTo>
                      <a:cubicBezTo>
                        <a:pt x="48" y="6"/>
                        <a:pt x="48" y="6"/>
                        <a:pt x="49" y="6"/>
                      </a:cubicBezTo>
                      <a:cubicBezTo>
                        <a:pt x="53" y="11"/>
                        <a:pt x="50" y="14"/>
                        <a:pt x="47" y="18"/>
                      </a:cubicBezTo>
                      <a:cubicBezTo>
                        <a:pt x="41" y="11"/>
                        <a:pt x="43" y="19"/>
                        <a:pt x="41" y="21"/>
                      </a:cubicBezTo>
                      <a:close/>
                    </a:path>
                  </a:pathLst>
                </a:custGeom>
                <a:solidFill>
                  <a:srgbClr val="92B1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0" name="Freeform 238"/>
                <p:cNvSpPr/>
                <p:nvPr/>
              </p:nvSpPr>
              <p:spPr bwMode="auto">
                <a:xfrm>
                  <a:off x="3011" y="2753"/>
                  <a:ext cx="69" cy="85"/>
                </a:xfrm>
                <a:custGeom>
                  <a:avLst/>
                  <a:gdLst>
                    <a:gd name="T0" fmla="*/ 5 w 29"/>
                    <a:gd name="T1" fmla="*/ 25 h 36"/>
                    <a:gd name="T2" fmla="*/ 2 w 29"/>
                    <a:gd name="T3" fmla="*/ 8 h 36"/>
                    <a:gd name="T4" fmla="*/ 1 w 29"/>
                    <a:gd name="T5" fmla="*/ 3 h 36"/>
                    <a:gd name="T6" fmla="*/ 8 w 29"/>
                    <a:gd name="T7" fmla="*/ 1 h 36"/>
                    <a:gd name="T8" fmla="*/ 24 w 29"/>
                    <a:gd name="T9" fmla="*/ 8 h 36"/>
                    <a:gd name="T10" fmla="*/ 27 w 29"/>
                    <a:gd name="T11" fmla="*/ 13 h 36"/>
                    <a:gd name="T12" fmla="*/ 23 w 29"/>
                    <a:gd name="T13" fmla="*/ 30 h 36"/>
                    <a:gd name="T14" fmla="*/ 21 w 29"/>
                    <a:gd name="T15" fmla="*/ 36 h 36"/>
                    <a:gd name="T16" fmla="*/ 5 w 29"/>
                    <a:gd name="T17" fmla="*/ 2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36">
                      <a:moveTo>
                        <a:pt x="5" y="25"/>
                      </a:moveTo>
                      <a:cubicBezTo>
                        <a:pt x="4" y="19"/>
                        <a:pt x="3" y="14"/>
                        <a:pt x="2" y="8"/>
                      </a:cubicBezTo>
                      <a:cubicBezTo>
                        <a:pt x="1" y="6"/>
                        <a:pt x="0" y="4"/>
                        <a:pt x="1" y="3"/>
                      </a:cubicBezTo>
                      <a:cubicBezTo>
                        <a:pt x="3" y="1"/>
                        <a:pt x="6" y="0"/>
                        <a:pt x="8" y="1"/>
                      </a:cubicBezTo>
                      <a:cubicBezTo>
                        <a:pt x="13" y="4"/>
                        <a:pt x="18" y="7"/>
                        <a:pt x="24" y="8"/>
                      </a:cubicBezTo>
                      <a:cubicBezTo>
                        <a:pt x="25" y="8"/>
                        <a:pt x="27" y="11"/>
                        <a:pt x="27" y="13"/>
                      </a:cubicBezTo>
                      <a:cubicBezTo>
                        <a:pt x="27" y="18"/>
                        <a:pt x="29" y="25"/>
                        <a:pt x="23" y="30"/>
                      </a:cubicBezTo>
                      <a:cubicBezTo>
                        <a:pt x="21" y="31"/>
                        <a:pt x="21" y="34"/>
                        <a:pt x="21" y="36"/>
                      </a:cubicBezTo>
                      <a:cubicBezTo>
                        <a:pt x="15" y="33"/>
                        <a:pt x="9" y="31"/>
                        <a:pt x="5" y="25"/>
                      </a:cubicBezTo>
                      <a:close/>
                    </a:path>
                  </a:pathLst>
                </a:custGeom>
                <a:solidFill>
                  <a:srgbClr val="D3DF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1" name="Freeform 239"/>
                <p:cNvSpPr/>
                <p:nvPr/>
              </p:nvSpPr>
              <p:spPr bwMode="auto">
                <a:xfrm>
                  <a:off x="3713" y="3168"/>
                  <a:ext cx="142" cy="42"/>
                </a:xfrm>
                <a:custGeom>
                  <a:avLst/>
                  <a:gdLst>
                    <a:gd name="T0" fmla="*/ 0 w 60"/>
                    <a:gd name="T1" fmla="*/ 11 h 18"/>
                    <a:gd name="T2" fmla="*/ 5 w 60"/>
                    <a:gd name="T3" fmla="*/ 4 h 18"/>
                    <a:gd name="T4" fmla="*/ 14 w 60"/>
                    <a:gd name="T5" fmla="*/ 2 h 18"/>
                    <a:gd name="T6" fmla="*/ 34 w 60"/>
                    <a:gd name="T7" fmla="*/ 6 h 18"/>
                    <a:gd name="T8" fmla="*/ 59 w 60"/>
                    <a:gd name="T9" fmla="*/ 14 h 18"/>
                    <a:gd name="T10" fmla="*/ 60 w 60"/>
                    <a:gd name="T11" fmla="*/ 17 h 18"/>
                    <a:gd name="T12" fmla="*/ 5 w 60"/>
                    <a:gd name="T13" fmla="*/ 14 h 18"/>
                    <a:gd name="T14" fmla="*/ 0 w 60"/>
                    <a:gd name="T15" fmla="*/ 11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0" h="18">
                      <a:moveTo>
                        <a:pt x="0" y="11"/>
                      </a:moveTo>
                      <a:cubicBezTo>
                        <a:pt x="1" y="9"/>
                        <a:pt x="3" y="7"/>
                        <a:pt x="5" y="4"/>
                      </a:cubicBezTo>
                      <a:cubicBezTo>
                        <a:pt x="8" y="1"/>
                        <a:pt x="10" y="0"/>
                        <a:pt x="14" y="2"/>
                      </a:cubicBezTo>
                      <a:cubicBezTo>
                        <a:pt x="20" y="6"/>
                        <a:pt x="28" y="7"/>
                        <a:pt x="34" y="6"/>
                      </a:cubicBezTo>
                      <a:cubicBezTo>
                        <a:pt x="44" y="6"/>
                        <a:pt x="51" y="11"/>
                        <a:pt x="59" y="14"/>
                      </a:cubicBezTo>
                      <a:cubicBezTo>
                        <a:pt x="59" y="15"/>
                        <a:pt x="59" y="16"/>
                        <a:pt x="60" y="17"/>
                      </a:cubicBezTo>
                      <a:cubicBezTo>
                        <a:pt x="41" y="18"/>
                        <a:pt x="23" y="17"/>
                        <a:pt x="5" y="14"/>
                      </a:cubicBezTo>
                      <a:cubicBezTo>
                        <a:pt x="3" y="14"/>
                        <a:pt x="1" y="13"/>
                        <a:pt x="0" y="11"/>
                      </a:cubicBezTo>
                      <a:close/>
                    </a:path>
                  </a:pathLst>
                </a:custGeom>
                <a:solidFill>
                  <a:srgbClr val="BFD4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2" name="Freeform 240"/>
                <p:cNvSpPr/>
                <p:nvPr/>
              </p:nvSpPr>
              <p:spPr bwMode="auto">
                <a:xfrm>
                  <a:off x="3583" y="1366"/>
                  <a:ext cx="92" cy="47"/>
                </a:xfrm>
                <a:custGeom>
                  <a:avLst/>
                  <a:gdLst>
                    <a:gd name="T0" fmla="*/ 37 w 39"/>
                    <a:gd name="T1" fmla="*/ 0 h 20"/>
                    <a:gd name="T2" fmla="*/ 38 w 39"/>
                    <a:gd name="T3" fmla="*/ 5 h 20"/>
                    <a:gd name="T4" fmla="*/ 13 w 39"/>
                    <a:gd name="T5" fmla="*/ 20 h 20"/>
                    <a:gd name="T6" fmla="*/ 5 w 39"/>
                    <a:gd name="T7" fmla="*/ 11 h 20"/>
                    <a:gd name="T8" fmla="*/ 0 w 39"/>
                    <a:gd name="T9" fmla="*/ 3 h 20"/>
                    <a:gd name="T10" fmla="*/ 13 w 39"/>
                    <a:gd name="T11" fmla="*/ 2 h 20"/>
                    <a:gd name="T12" fmla="*/ 33 w 39"/>
                    <a:gd name="T13" fmla="*/ 2 h 20"/>
                    <a:gd name="T14" fmla="*/ 37 w 39"/>
                    <a:gd name="T15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" h="20">
                      <a:moveTo>
                        <a:pt x="37" y="0"/>
                      </a:moveTo>
                      <a:cubicBezTo>
                        <a:pt x="39" y="1"/>
                        <a:pt x="39" y="3"/>
                        <a:pt x="38" y="5"/>
                      </a:cubicBezTo>
                      <a:cubicBezTo>
                        <a:pt x="33" y="17"/>
                        <a:pt x="27" y="20"/>
                        <a:pt x="13" y="20"/>
                      </a:cubicBezTo>
                      <a:cubicBezTo>
                        <a:pt x="10" y="17"/>
                        <a:pt x="8" y="14"/>
                        <a:pt x="5" y="11"/>
                      </a:cubicBezTo>
                      <a:cubicBezTo>
                        <a:pt x="4" y="9"/>
                        <a:pt x="2" y="6"/>
                        <a:pt x="0" y="3"/>
                      </a:cubicBezTo>
                      <a:cubicBezTo>
                        <a:pt x="5" y="3"/>
                        <a:pt x="9" y="2"/>
                        <a:pt x="13" y="2"/>
                      </a:cubicBezTo>
                      <a:cubicBezTo>
                        <a:pt x="20" y="2"/>
                        <a:pt x="27" y="5"/>
                        <a:pt x="33" y="2"/>
                      </a:cubicBezTo>
                      <a:cubicBezTo>
                        <a:pt x="35" y="1"/>
                        <a:pt x="36" y="1"/>
                        <a:pt x="37" y="0"/>
                      </a:cubicBezTo>
                      <a:close/>
                    </a:path>
                  </a:pathLst>
                </a:custGeom>
                <a:solidFill>
                  <a:srgbClr val="5C72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3" name="Freeform 241"/>
                <p:cNvSpPr/>
                <p:nvPr/>
              </p:nvSpPr>
              <p:spPr bwMode="auto">
                <a:xfrm>
                  <a:off x="4633" y="1667"/>
                  <a:ext cx="66" cy="88"/>
                </a:xfrm>
                <a:custGeom>
                  <a:avLst/>
                  <a:gdLst>
                    <a:gd name="T0" fmla="*/ 0 w 28"/>
                    <a:gd name="T1" fmla="*/ 13 h 37"/>
                    <a:gd name="T2" fmla="*/ 3 w 28"/>
                    <a:gd name="T3" fmla="*/ 1 h 37"/>
                    <a:gd name="T4" fmla="*/ 13 w 28"/>
                    <a:gd name="T5" fmla="*/ 3 h 37"/>
                    <a:gd name="T6" fmla="*/ 28 w 28"/>
                    <a:gd name="T7" fmla="*/ 13 h 37"/>
                    <a:gd name="T8" fmla="*/ 16 w 28"/>
                    <a:gd name="T9" fmla="*/ 26 h 37"/>
                    <a:gd name="T10" fmla="*/ 11 w 28"/>
                    <a:gd name="T11" fmla="*/ 35 h 37"/>
                    <a:gd name="T12" fmla="*/ 6 w 28"/>
                    <a:gd name="T13" fmla="*/ 34 h 37"/>
                    <a:gd name="T14" fmla="*/ 2 w 28"/>
                    <a:gd name="T15" fmla="*/ 15 h 37"/>
                    <a:gd name="T16" fmla="*/ 0 w 28"/>
                    <a:gd name="T17" fmla="*/ 1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37">
                      <a:moveTo>
                        <a:pt x="0" y="13"/>
                      </a:moveTo>
                      <a:cubicBezTo>
                        <a:pt x="1" y="9"/>
                        <a:pt x="2" y="5"/>
                        <a:pt x="3" y="1"/>
                      </a:cubicBezTo>
                      <a:cubicBezTo>
                        <a:pt x="7" y="1"/>
                        <a:pt x="11" y="0"/>
                        <a:pt x="13" y="3"/>
                      </a:cubicBezTo>
                      <a:cubicBezTo>
                        <a:pt x="17" y="8"/>
                        <a:pt x="23" y="9"/>
                        <a:pt x="28" y="13"/>
                      </a:cubicBezTo>
                      <a:cubicBezTo>
                        <a:pt x="20" y="14"/>
                        <a:pt x="19" y="21"/>
                        <a:pt x="16" y="26"/>
                      </a:cubicBezTo>
                      <a:cubicBezTo>
                        <a:pt x="14" y="29"/>
                        <a:pt x="13" y="32"/>
                        <a:pt x="11" y="35"/>
                      </a:cubicBezTo>
                      <a:cubicBezTo>
                        <a:pt x="10" y="37"/>
                        <a:pt x="8" y="36"/>
                        <a:pt x="6" y="34"/>
                      </a:cubicBezTo>
                      <a:cubicBezTo>
                        <a:pt x="4" y="28"/>
                        <a:pt x="11" y="19"/>
                        <a:pt x="2" y="15"/>
                      </a:cubicBezTo>
                      <a:cubicBezTo>
                        <a:pt x="1" y="14"/>
                        <a:pt x="1" y="14"/>
                        <a:pt x="0" y="13"/>
                      </a:cubicBezTo>
                      <a:close/>
                    </a:path>
                  </a:pathLst>
                </a:custGeom>
                <a:solidFill>
                  <a:srgbClr val="D8E1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4" name="Freeform 242"/>
                <p:cNvSpPr/>
                <p:nvPr/>
              </p:nvSpPr>
              <p:spPr bwMode="auto">
                <a:xfrm>
                  <a:off x="4531" y="1643"/>
                  <a:ext cx="90" cy="36"/>
                </a:xfrm>
                <a:custGeom>
                  <a:avLst/>
                  <a:gdLst>
                    <a:gd name="T0" fmla="*/ 38 w 38"/>
                    <a:gd name="T1" fmla="*/ 8 h 15"/>
                    <a:gd name="T2" fmla="*/ 27 w 38"/>
                    <a:gd name="T3" fmla="*/ 14 h 15"/>
                    <a:gd name="T4" fmla="*/ 11 w 38"/>
                    <a:gd name="T5" fmla="*/ 11 h 15"/>
                    <a:gd name="T6" fmla="*/ 2 w 38"/>
                    <a:gd name="T7" fmla="*/ 4 h 15"/>
                    <a:gd name="T8" fmla="*/ 13 w 38"/>
                    <a:gd name="T9" fmla="*/ 2 h 15"/>
                    <a:gd name="T10" fmla="*/ 35 w 38"/>
                    <a:gd name="T11" fmla="*/ 2 h 15"/>
                    <a:gd name="T12" fmla="*/ 38 w 38"/>
                    <a:gd name="T13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" h="15">
                      <a:moveTo>
                        <a:pt x="38" y="8"/>
                      </a:moveTo>
                      <a:cubicBezTo>
                        <a:pt x="35" y="12"/>
                        <a:pt x="32" y="15"/>
                        <a:pt x="27" y="14"/>
                      </a:cubicBezTo>
                      <a:cubicBezTo>
                        <a:pt x="21" y="12"/>
                        <a:pt x="16" y="12"/>
                        <a:pt x="11" y="11"/>
                      </a:cubicBezTo>
                      <a:cubicBezTo>
                        <a:pt x="9" y="7"/>
                        <a:pt x="0" y="9"/>
                        <a:pt x="2" y="4"/>
                      </a:cubicBezTo>
                      <a:cubicBezTo>
                        <a:pt x="3" y="0"/>
                        <a:pt x="9" y="2"/>
                        <a:pt x="13" y="2"/>
                      </a:cubicBezTo>
                      <a:cubicBezTo>
                        <a:pt x="20" y="2"/>
                        <a:pt x="27" y="2"/>
                        <a:pt x="35" y="2"/>
                      </a:cubicBezTo>
                      <a:cubicBezTo>
                        <a:pt x="36" y="4"/>
                        <a:pt x="37" y="6"/>
                        <a:pt x="38" y="8"/>
                      </a:cubicBezTo>
                      <a:close/>
                    </a:path>
                  </a:pathLst>
                </a:custGeom>
                <a:solidFill>
                  <a:srgbClr val="D8E1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5" name="Freeform 243"/>
                <p:cNvSpPr/>
                <p:nvPr/>
              </p:nvSpPr>
              <p:spPr bwMode="auto">
                <a:xfrm>
                  <a:off x="4329" y="1223"/>
                  <a:ext cx="36" cy="41"/>
                </a:xfrm>
                <a:custGeom>
                  <a:avLst/>
                  <a:gdLst>
                    <a:gd name="T0" fmla="*/ 15 w 15"/>
                    <a:gd name="T1" fmla="*/ 17 h 17"/>
                    <a:gd name="T2" fmla="*/ 0 w 15"/>
                    <a:gd name="T3" fmla="*/ 0 h 17"/>
                    <a:gd name="T4" fmla="*/ 15 w 15"/>
                    <a:gd name="T5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17">
                      <a:moveTo>
                        <a:pt x="15" y="17"/>
                      </a:moveTo>
                      <a:cubicBezTo>
                        <a:pt x="5" y="10"/>
                        <a:pt x="3" y="8"/>
                        <a:pt x="0" y="0"/>
                      </a:cubicBezTo>
                      <a:cubicBezTo>
                        <a:pt x="7" y="4"/>
                        <a:pt x="12" y="9"/>
                        <a:pt x="15" y="17"/>
                      </a:cubicBezTo>
                      <a:close/>
                    </a:path>
                  </a:pathLst>
                </a:custGeom>
                <a:solidFill>
                  <a:srgbClr val="D8E1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6" name="Freeform 244"/>
                <p:cNvSpPr/>
                <p:nvPr/>
              </p:nvSpPr>
              <p:spPr bwMode="auto">
                <a:xfrm>
                  <a:off x="3910" y="3210"/>
                  <a:ext cx="38" cy="17"/>
                </a:xfrm>
                <a:custGeom>
                  <a:avLst/>
                  <a:gdLst>
                    <a:gd name="T0" fmla="*/ 0 w 16"/>
                    <a:gd name="T1" fmla="*/ 3 h 7"/>
                    <a:gd name="T2" fmla="*/ 16 w 16"/>
                    <a:gd name="T3" fmla="*/ 5 h 7"/>
                    <a:gd name="T4" fmla="*/ 0 w 16"/>
                    <a:gd name="T5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7">
                      <a:moveTo>
                        <a:pt x="0" y="3"/>
                      </a:moveTo>
                      <a:cubicBezTo>
                        <a:pt x="6" y="1"/>
                        <a:pt x="11" y="0"/>
                        <a:pt x="16" y="5"/>
                      </a:cubicBezTo>
                      <a:cubicBezTo>
                        <a:pt x="10" y="5"/>
                        <a:pt x="5" y="7"/>
                        <a:pt x="0" y="3"/>
                      </a:cubicBezTo>
                      <a:close/>
                    </a:path>
                  </a:pathLst>
                </a:custGeom>
                <a:solidFill>
                  <a:srgbClr val="C7D8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7" name="Freeform 245"/>
                <p:cNvSpPr/>
                <p:nvPr/>
              </p:nvSpPr>
              <p:spPr bwMode="auto">
                <a:xfrm>
                  <a:off x="3846" y="1129"/>
                  <a:ext cx="7" cy="16"/>
                </a:xfrm>
                <a:custGeom>
                  <a:avLst/>
                  <a:gdLst>
                    <a:gd name="T0" fmla="*/ 3 w 3"/>
                    <a:gd name="T1" fmla="*/ 0 h 7"/>
                    <a:gd name="T2" fmla="*/ 3 w 3"/>
                    <a:gd name="T3" fmla="*/ 3 h 7"/>
                    <a:gd name="T4" fmla="*/ 3 w 3"/>
                    <a:gd name="T5" fmla="*/ 7 h 7"/>
                    <a:gd name="T6" fmla="*/ 0 w 3"/>
                    <a:gd name="T7" fmla="*/ 3 h 7"/>
                    <a:gd name="T8" fmla="*/ 3 w 3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7">
                      <a:moveTo>
                        <a:pt x="3" y="0"/>
                      </a:moveTo>
                      <a:cubicBezTo>
                        <a:pt x="3" y="1"/>
                        <a:pt x="3" y="2"/>
                        <a:pt x="3" y="3"/>
                      </a:cubicBezTo>
                      <a:cubicBezTo>
                        <a:pt x="3" y="4"/>
                        <a:pt x="3" y="7"/>
                        <a:pt x="3" y="7"/>
                      </a:cubicBezTo>
                      <a:cubicBezTo>
                        <a:pt x="0" y="7"/>
                        <a:pt x="1" y="5"/>
                        <a:pt x="0" y="3"/>
                      </a:cubicBezTo>
                      <a:cubicBezTo>
                        <a:pt x="1" y="2"/>
                        <a:pt x="2" y="1"/>
                        <a:pt x="3" y="0"/>
                      </a:cubicBezTo>
                      <a:close/>
                    </a:path>
                  </a:pathLst>
                </a:custGeom>
                <a:solidFill>
                  <a:srgbClr val="ACC4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8" name="Freeform 246"/>
                <p:cNvSpPr/>
                <p:nvPr/>
              </p:nvSpPr>
              <p:spPr bwMode="auto">
                <a:xfrm>
                  <a:off x="4180" y="1121"/>
                  <a:ext cx="21" cy="10"/>
                </a:xfrm>
                <a:custGeom>
                  <a:avLst/>
                  <a:gdLst>
                    <a:gd name="T0" fmla="*/ 9 w 9"/>
                    <a:gd name="T1" fmla="*/ 3 h 4"/>
                    <a:gd name="T2" fmla="*/ 0 w 9"/>
                    <a:gd name="T3" fmla="*/ 1 h 4"/>
                    <a:gd name="T4" fmla="*/ 9 w 9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4">
                      <a:moveTo>
                        <a:pt x="9" y="3"/>
                      </a:moveTo>
                      <a:cubicBezTo>
                        <a:pt x="6" y="4"/>
                        <a:pt x="3" y="4"/>
                        <a:pt x="0" y="1"/>
                      </a:cubicBezTo>
                      <a:cubicBezTo>
                        <a:pt x="3" y="1"/>
                        <a:pt x="7" y="0"/>
                        <a:pt x="9" y="3"/>
                      </a:cubicBezTo>
                      <a:close/>
                    </a:path>
                  </a:pathLst>
                </a:custGeom>
                <a:solidFill>
                  <a:srgbClr val="BDD1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9" name="Freeform 247"/>
                <p:cNvSpPr/>
                <p:nvPr/>
              </p:nvSpPr>
              <p:spPr bwMode="auto">
                <a:xfrm>
                  <a:off x="2741" y="2011"/>
                  <a:ext cx="7" cy="14"/>
                </a:xfrm>
                <a:custGeom>
                  <a:avLst/>
                  <a:gdLst>
                    <a:gd name="T0" fmla="*/ 0 w 3"/>
                    <a:gd name="T1" fmla="*/ 0 h 6"/>
                    <a:gd name="T2" fmla="*/ 3 w 3"/>
                    <a:gd name="T3" fmla="*/ 6 h 6"/>
                    <a:gd name="T4" fmla="*/ 0 w 3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6">
                      <a:moveTo>
                        <a:pt x="0" y="0"/>
                      </a:moveTo>
                      <a:cubicBezTo>
                        <a:pt x="2" y="1"/>
                        <a:pt x="3" y="3"/>
                        <a:pt x="3" y="6"/>
                      </a:cubicBezTo>
                      <a:cubicBezTo>
                        <a:pt x="0" y="4"/>
                        <a:pt x="0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D3E2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0" name="Freeform 248"/>
                <p:cNvSpPr/>
                <p:nvPr/>
              </p:nvSpPr>
              <p:spPr bwMode="auto">
                <a:xfrm>
                  <a:off x="2838" y="1662"/>
                  <a:ext cx="10" cy="14"/>
                </a:xfrm>
                <a:custGeom>
                  <a:avLst/>
                  <a:gdLst>
                    <a:gd name="T0" fmla="*/ 3 w 4"/>
                    <a:gd name="T1" fmla="*/ 0 h 6"/>
                    <a:gd name="T2" fmla="*/ 1 w 4"/>
                    <a:gd name="T3" fmla="*/ 6 h 6"/>
                    <a:gd name="T4" fmla="*/ 3 w 4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6">
                      <a:moveTo>
                        <a:pt x="3" y="0"/>
                      </a:moveTo>
                      <a:cubicBezTo>
                        <a:pt x="4" y="3"/>
                        <a:pt x="3" y="5"/>
                        <a:pt x="1" y="6"/>
                      </a:cubicBezTo>
                      <a:cubicBezTo>
                        <a:pt x="0" y="4"/>
                        <a:pt x="1" y="2"/>
                        <a:pt x="3" y="0"/>
                      </a:cubicBezTo>
                      <a:close/>
                    </a:path>
                  </a:pathLst>
                </a:custGeom>
                <a:solidFill>
                  <a:srgbClr val="D3E2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1" name="Freeform 249"/>
                <p:cNvSpPr/>
                <p:nvPr/>
              </p:nvSpPr>
              <p:spPr bwMode="auto">
                <a:xfrm>
                  <a:off x="3229" y="1321"/>
                  <a:ext cx="8" cy="7"/>
                </a:xfrm>
                <a:custGeom>
                  <a:avLst/>
                  <a:gdLst>
                    <a:gd name="T0" fmla="*/ 3 w 3"/>
                    <a:gd name="T1" fmla="*/ 0 h 3"/>
                    <a:gd name="T2" fmla="*/ 0 w 3"/>
                    <a:gd name="T3" fmla="*/ 3 h 3"/>
                    <a:gd name="T4" fmla="*/ 3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cubicBezTo>
                        <a:pt x="2" y="2"/>
                        <a:pt x="1" y="3"/>
                        <a:pt x="0" y="3"/>
                      </a:cubicBezTo>
                      <a:cubicBezTo>
                        <a:pt x="0" y="1"/>
                        <a:pt x="1" y="1"/>
                        <a:pt x="3" y="0"/>
                      </a:cubicBezTo>
                      <a:close/>
                    </a:path>
                  </a:pathLst>
                </a:custGeom>
                <a:solidFill>
                  <a:srgbClr val="AEC5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2" name="Freeform 250"/>
                <p:cNvSpPr/>
                <p:nvPr/>
              </p:nvSpPr>
              <p:spPr bwMode="auto">
                <a:xfrm>
                  <a:off x="4626" y="1664"/>
                  <a:ext cx="9" cy="5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cubicBezTo>
                        <a:pt x="3" y="1"/>
                        <a:pt x="1" y="0"/>
                        <a:pt x="0" y="0"/>
                      </a:cubicBezTo>
                      <a:cubicBezTo>
                        <a:pt x="2" y="0"/>
                        <a:pt x="3" y="0"/>
                        <a:pt x="4" y="2"/>
                      </a:cubicBezTo>
                      <a:close/>
                    </a:path>
                  </a:pathLst>
                </a:custGeom>
                <a:solidFill>
                  <a:srgbClr val="D8E1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3" name="Freeform 251"/>
                <p:cNvSpPr/>
                <p:nvPr/>
              </p:nvSpPr>
              <p:spPr bwMode="auto">
                <a:xfrm>
                  <a:off x="3661" y="1363"/>
                  <a:ext cx="9" cy="7"/>
                </a:xfrm>
                <a:custGeom>
                  <a:avLst/>
                  <a:gdLst>
                    <a:gd name="T0" fmla="*/ 4 w 4"/>
                    <a:gd name="T1" fmla="*/ 1 h 3"/>
                    <a:gd name="T2" fmla="*/ 0 w 4"/>
                    <a:gd name="T3" fmla="*/ 3 h 3"/>
                    <a:gd name="T4" fmla="*/ 4 w 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1"/>
                      </a:moveTo>
                      <a:cubicBezTo>
                        <a:pt x="3" y="2"/>
                        <a:pt x="2" y="3"/>
                        <a:pt x="0" y="3"/>
                      </a:cubicBezTo>
                      <a:cubicBezTo>
                        <a:pt x="1" y="1"/>
                        <a:pt x="2" y="0"/>
                        <a:pt x="4" y="1"/>
                      </a:cubicBezTo>
                      <a:close/>
                    </a:path>
                  </a:pathLst>
                </a:custGeom>
                <a:solidFill>
                  <a:srgbClr val="C4D4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4" name="Freeform 252"/>
                <p:cNvSpPr/>
                <p:nvPr/>
              </p:nvSpPr>
              <p:spPr bwMode="auto">
                <a:xfrm>
                  <a:off x="4384" y="1280"/>
                  <a:ext cx="9" cy="5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cubicBezTo>
                        <a:pt x="3" y="2"/>
                        <a:pt x="2" y="1"/>
                        <a:pt x="0" y="0"/>
                      </a:cubicBezTo>
                      <a:cubicBezTo>
                        <a:pt x="2" y="0"/>
                        <a:pt x="3" y="1"/>
                        <a:pt x="4" y="2"/>
                      </a:cubicBezTo>
                      <a:close/>
                    </a:path>
                  </a:pathLst>
                </a:custGeom>
                <a:solidFill>
                  <a:srgbClr val="D8E1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5" name="Freeform 253"/>
                <p:cNvSpPr/>
                <p:nvPr/>
              </p:nvSpPr>
              <p:spPr bwMode="auto">
                <a:xfrm>
                  <a:off x="3237" y="1316"/>
                  <a:ext cx="7" cy="5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2 h 2"/>
                    <a:gd name="T4" fmla="*/ 3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2" y="1"/>
                        <a:pt x="1" y="2"/>
                        <a:pt x="0" y="2"/>
                      </a:cubicBezTo>
                      <a:cubicBezTo>
                        <a:pt x="1" y="2"/>
                        <a:pt x="2" y="1"/>
                        <a:pt x="3" y="0"/>
                      </a:cubicBezTo>
                      <a:close/>
                    </a:path>
                  </a:pathLst>
                </a:custGeom>
                <a:solidFill>
                  <a:srgbClr val="AEC5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6" name="Freeform 254"/>
                <p:cNvSpPr/>
                <p:nvPr/>
              </p:nvSpPr>
              <p:spPr bwMode="auto">
                <a:xfrm>
                  <a:off x="4322" y="1216"/>
                  <a:ext cx="7" cy="5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3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1" y="0"/>
                        <a:pt x="3" y="1"/>
                        <a:pt x="3" y="2"/>
                      </a:cubicBezTo>
                      <a:close/>
                    </a:path>
                  </a:pathLst>
                </a:custGeom>
                <a:solidFill>
                  <a:srgbClr val="D8E1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7" name="Freeform 255"/>
                <p:cNvSpPr/>
                <p:nvPr/>
              </p:nvSpPr>
              <p:spPr bwMode="auto">
                <a:xfrm>
                  <a:off x="3109" y="2862"/>
                  <a:ext cx="7" cy="5"/>
                </a:xfrm>
                <a:custGeom>
                  <a:avLst/>
                  <a:gdLst>
                    <a:gd name="T0" fmla="*/ 0 w 3"/>
                    <a:gd name="T1" fmla="*/ 0 h 2"/>
                    <a:gd name="T2" fmla="*/ 3 w 3"/>
                    <a:gd name="T3" fmla="*/ 2 h 2"/>
                    <a:gd name="T4" fmla="*/ 0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cubicBezTo>
                        <a:pt x="2" y="0"/>
                        <a:pt x="3" y="1"/>
                        <a:pt x="3" y="2"/>
                      </a:cubicBezTo>
                      <a:cubicBezTo>
                        <a:pt x="2" y="2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9CB7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8" name="Freeform 256"/>
                <p:cNvSpPr/>
                <p:nvPr/>
              </p:nvSpPr>
              <p:spPr bwMode="auto">
                <a:xfrm>
                  <a:off x="3094" y="2855"/>
                  <a:ext cx="7" cy="4"/>
                </a:xfrm>
                <a:custGeom>
                  <a:avLst/>
                  <a:gdLst>
                    <a:gd name="T0" fmla="*/ 0 w 3"/>
                    <a:gd name="T1" fmla="*/ 0 h 2"/>
                    <a:gd name="T2" fmla="*/ 3 w 3"/>
                    <a:gd name="T3" fmla="*/ 2 h 2"/>
                    <a:gd name="T4" fmla="*/ 0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cubicBezTo>
                        <a:pt x="1" y="0"/>
                        <a:pt x="2" y="1"/>
                        <a:pt x="3" y="2"/>
                      </a:cubicBezTo>
                      <a:cubicBezTo>
                        <a:pt x="2" y="2"/>
                        <a:pt x="0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9CB7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9" name="Freeform 257"/>
                <p:cNvSpPr/>
                <p:nvPr/>
              </p:nvSpPr>
              <p:spPr bwMode="auto">
                <a:xfrm>
                  <a:off x="3180" y="2905"/>
                  <a:ext cx="7" cy="7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cubicBezTo>
                        <a:pt x="2" y="0"/>
                        <a:pt x="3" y="1"/>
                        <a:pt x="3" y="3"/>
                      </a:cubicBezTo>
                      <a:cubicBezTo>
                        <a:pt x="1" y="2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92B2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0" name="Freeform 258"/>
                <p:cNvSpPr/>
                <p:nvPr/>
              </p:nvSpPr>
              <p:spPr bwMode="auto">
                <a:xfrm>
                  <a:off x="3239" y="1503"/>
                  <a:ext cx="367" cy="297"/>
                </a:xfrm>
                <a:custGeom>
                  <a:avLst/>
                  <a:gdLst>
                    <a:gd name="T0" fmla="*/ 98 w 155"/>
                    <a:gd name="T1" fmla="*/ 92 h 125"/>
                    <a:gd name="T2" fmla="*/ 99 w 155"/>
                    <a:gd name="T3" fmla="*/ 88 h 125"/>
                    <a:gd name="T4" fmla="*/ 93 w 155"/>
                    <a:gd name="T5" fmla="*/ 77 h 125"/>
                    <a:gd name="T6" fmla="*/ 95 w 155"/>
                    <a:gd name="T7" fmla="*/ 58 h 125"/>
                    <a:gd name="T8" fmla="*/ 99 w 155"/>
                    <a:gd name="T9" fmla="*/ 60 h 125"/>
                    <a:gd name="T10" fmla="*/ 113 w 155"/>
                    <a:gd name="T11" fmla="*/ 66 h 125"/>
                    <a:gd name="T12" fmla="*/ 116 w 155"/>
                    <a:gd name="T13" fmla="*/ 46 h 125"/>
                    <a:gd name="T14" fmla="*/ 96 w 155"/>
                    <a:gd name="T15" fmla="*/ 51 h 125"/>
                    <a:gd name="T16" fmla="*/ 95 w 155"/>
                    <a:gd name="T17" fmla="*/ 52 h 125"/>
                    <a:gd name="T18" fmla="*/ 92 w 155"/>
                    <a:gd name="T19" fmla="*/ 43 h 125"/>
                    <a:gd name="T20" fmla="*/ 89 w 155"/>
                    <a:gd name="T21" fmla="*/ 13 h 125"/>
                    <a:gd name="T22" fmla="*/ 86 w 155"/>
                    <a:gd name="T23" fmla="*/ 10 h 125"/>
                    <a:gd name="T24" fmla="*/ 85 w 155"/>
                    <a:gd name="T25" fmla="*/ 14 h 125"/>
                    <a:gd name="T26" fmla="*/ 85 w 155"/>
                    <a:gd name="T27" fmla="*/ 26 h 125"/>
                    <a:gd name="T28" fmla="*/ 76 w 155"/>
                    <a:gd name="T29" fmla="*/ 26 h 125"/>
                    <a:gd name="T30" fmla="*/ 72 w 155"/>
                    <a:gd name="T31" fmla="*/ 20 h 125"/>
                    <a:gd name="T32" fmla="*/ 79 w 155"/>
                    <a:gd name="T33" fmla="*/ 6 h 125"/>
                    <a:gd name="T34" fmla="*/ 86 w 155"/>
                    <a:gd name="T35" fmla="*/ 1 h 125"/>
                    <a:gd name="T36" fmla="*/ 92 w 155"/>
                    <a:gd name="T37" fmla="*/ 1 h 125"/>
                    <a:gd name="T38" fmla="*/ 117 w 155"/>
                    <a:gd name="T39" fmla="*/ 10 h 125"/>
                    <a:gd name="T40" fmla="*/ 138 w 155"/>
                    <a:gd name="T41" fmla="*/ 24 h 125"/>
                    <a:gd name="T42" fmla="*/ 140 w 155"/>
                    <a:gd name="T43" fmla="*/ 31 h 125"/>
                    <a:gd name="T44" fmla="*/ 143 w 155"/>
                    <a:gd name="T45" fmla="*/ 50 h 125"/>
                    <a:gd name="T46" fmla="*/ 149 w 155"/>
                    <a:gd name="T47" fmla="*/ 81 h 125"/>
                    <a:gd name="T48" fmla="*/ 151 w 155"/>
                    <a:gd name="T49" fmla="*/ 85 h 125"/>
                    <a:gd name="T50" fmla="*/ 142 w 155"/>
                    <a:gd name="T51" fmla="*/ 99 h 125"/>
                    <a:gd name="T52" fmla="*/ 123 w 155"/>
                    <a:gd name="T53" fmla="*/ 100 h 125"/>
                    <a:gd name="T54" fmla="*/ 119 w 155"/>
                    <a:gd name="T55" fmla="*/ 107 h 125"/>
                    <a:gd name="T56" fmla="*/ 113 w 155"/>
                    <a:gd name="T57" fmla="*/ 109 h 125"/>
                    <a:gd name="T58" fmla="*/ 100 w 155"/>
                    <a:gd name="T59" fmla="*/ 107 h 125"/>
                    <a:gd name="T60" fmla="*/ 62 w 155"/>
                    <a:gd name="T61" fmla="*/ 93 h 125"/>
                    <a:gd name="T62" fmla="*/ 58 w 155"/>
                    <a:gd name="T63" fmla="*/ 93 h 125"/>
                    <a:gd name="T64" fmla="*/ 15 w 155"/>
                    <a:gd name="T65" fmla="*/ 119 h 125"/>
                    <a:gd name="T66" fmla="*/ 5 w 155"/>
                    <a:gd name="T67" fmla="*/ 124 h 125"/>
                    <a:gd name="T68" fmla="*/ 3 w 155"/>
                    <a:gd name="T69" fmla="*/ 96 h 125"/>
                    <a:gd name="T70" fmla="*/ 16 w 155"/>
                    <a:gd name="T71" fmla="*/ 81 h 125"/>
                    <a:gd name="T72" fmla="*/ 33 w 155"/>
                    <a:gd name="T73" fmla="*/ 91 h 125"/>
                    <a:gd name="T74" fmla="*/ 47 w 155"/>
                    <a:gd name="T75" fmla="*/ 57 h 125"/>
                    <a:gd name="T76" fmla="*/ 68 w 155"/>
                    <a:gd name="T77" fmla="*/ 72 h 125"/>
                    <a:gd name="T78" fmla="*/ 98 w 155"/>
                    <a:gd name="T79" fmla="*/ 92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55" h="125">
                      <a:moveTo>
                        <a:pt x="98" y="92"/>
                      </a:moveTo>
                      <a:cubicBezTo>
                        <a:pt x="99" y="91"/>
                        <a:pt x="99" y="89"/>
                        <a:pt x="99" y="88"/>
                      </a:cubicBezTo>
                      <a:cubicBezTo>
                        <a:pt x="97" y="84"/>
                        <a:pt x="94" y="81"/>
                        <a:pt x="93" y="77"/>
                      </a:cubicBezTo>
                      <a:cubicBezTo>
                        <a:pt x="90" y="71"/>
                        <a:pt x="89" y="64"/>
                        <a:pt x="95" y="58"/>
                      </a:cubicBezTo>
                      <a:cubicBezTo>
                        <a:pt x="96" y="58"/>
                        <a:pt x="98" y="59"/>
                        <a:pt x="99" y="60"/>
                      </a:cubicBezTo>
                      <a:cubicBezTo>
                        <a:pt x="104" y="61"/>
                        <a:pt x="105" y="75"/>
                        <a:pt x="113" y="66"/>
                      </a:cubicBezTo>
                      <a:cubicBezTo>
                        <a:pt x="118" y="60"/>
                        <a:pt x="123" y="52"/>
                        <a:pt x="116" y="46"/>
                      </a:cubicBezTo>
                      <a:cubicBezTo>
                        <a:pt x="109" y="40"/>
                        <a:pt x="101" y="41"/>
                        <a:pt x="96" y="51"/>
                      </a:cubicBezTo>
                      <a:cubicBezTo>
                        <a:pt x="96" y="51"/>
                        <a:pt x="95" y="51"/>
                        <a:pt x="95" y="52"/>
                      </a:cubicBezTo>
                      <a:cubicBezTo>
                        <a:pt x="92" y="49"/>
                        <a:pt x="92" y="46"/>
                        <a:pt x="92" y="43"/>
                      </a:cubicBezTo>
                      <a:cubicBezTo>
                        <a:pt x="93" y="32"/>
                        <a:pt x="92" y="23"/>
                        <a:pt x="89" y="13"/>
                      </a:cubicBezTo>
                      <a:cubicBezTo>
                        <a:pt x="88" y="12"/>
                        <a:pt x="87" y="10"/>
                        <a:pt x="86" y="10"/>
                      </a:cubicBezTo>
                      <a:cubicBezTo>
                        <a:pt x="83" y="10"/>
                        <a:pt x="84" y="12"/>
                        <a:pt x="85" y="14"/>
                      </a:cubicBezTo>
                      <a:cubicBezTo>
                        <a:pt x="86" y="18"/>
                        <a:pt x="87" y="22"/>
                        <a:pt x="85" y="26"/>
                      </a:cubicBezTo>
                      <a:cubicBezTo>
                        <a:pt x="82" y="26"/>
                        <a:pt x="79" y="26"/>
                        <a:pt x="76" y="26"/>
                      </a:cubicBezTo>
                      <a:cubicBezTo>
                        <a:pt x="72" y="26"/>
                        <a:pt x="70" y="24"/>
                        <a:pt x="72" y="20"/>
                      </a:cubicBezTo>
                      <a:cubicBezTo>
                        <a:pt x="74" y="15"/>
                        <a:pt x="77" y="11"/>
                        <a:pt x="79" y="6"/>
                      </a:cubicBezTo>
                      <a:cubicBezTo>
                        <a:pt x="81" y="4"/>
                        <a:pt x="83" y="2"/>
                        <a:pt x="86" y="1"/>
                      </a:cubicBezTo>
                      <a:cubicBezTo>
                        <a:pt x="88" y="0"/>
                        <a:pt x="90" y="0"/>
                        <a:pt x="92" y="1"/>
                      </a:cubicBezTo>
                      <a:cubicBezTo>
                        <a:pt x="98" y="11"/>
                        <a:pt x="108" y="11"/>
                        <a:pt x="117" y="10"/>
                      </a:cubicBezTo>
                      <a:cubicBezTo>
                        <a:pt x="129" y="9"/>
                        <a:pt x="134" y="14"/>
                        <a:pt x="138" y="24"/>
                      </a:cubicBezTo>
                      <a:cubicBezTo>
                        <a:pt x="139" y="27"/>
                        <a:pt x="139" y="29"/>
                        <a:pt x="140" y="31"/>
                      </a:cubicBezTo>
                      <a:cubicBezTo>
                        <a:pt x="143" y="37"/>
                        <a:pt x="144" y="43"/>
                        <a:pt x="143" y="50"/>
                      </a:cubicBezTo>
                      <a:cubicBezTo>
                        <a:pt x="139" y="61"/>
                        <a:pt x="143" y="72"/>
                        <a:pt x="149" y="81"/>
                      </a:cubicBezTo>
                      <a:cubicBezTo>
                        <a:pt x="150" y="83"/>
                        <a:pt x="151" y="84"/>
                        <a:pt x="151" y="85"/>
                      </a:cubicBezTo>
                      <a:cubicBezTo>
                        <a:pt x="155" y="94"/>
                        <a:pt x="150" y="98"/>
                        <a:pt x="142" y="99"/>
                      </a:cubicBezTo>
                      <a:cubicBezTo>
                        <a:pt x="136" y="100"/>
                        <a:pt x="129" y="101"/>
                        <a:pt x="123" y="100"/>
                      </a:cubicBezTo>
                      <a:cubicBezTo>
                        <a:pt x="115" y="99"/>
                        <a:pt x="121" y="106"/>
                        <a:pt x="119" y="107"/>
                      </a:cubicBezTo>
                      <a:cubicBezTo>
                        <a:pt x="117" y="108"/>
                        <a:pt x="115" y="109"/>
                        <a:pt x="113" y="109"/>
                      </a:cubicBezTo>
                      <a:cubicBezTo>
                        <a:pt x="108" y="109"/>
                        <a:pt x="104" y="107"/>
                        <a:pt x="100" y="107"/>
                      </a:cubicBezTo>
                      <a:cubicBezTo>
                        <a:pt x="85" y="110"/>
                        <a:pt x="72" y="105"/>
                        <a:pt x="62" y="93"/>
                      </a:cubicBezTo>
                      <a:cubicBezTo>
                        <a:pt x="61" y="93"/>
                        <a:pt x="60" y="93"/>
                        <a:pt x="58" y="93"/>
                      </a:cubicBezTo>
                      <a:cubicBezTo>
                        <a:pt x="44" y="101"/>
                        <a:pt x="30" y="110"/>
                        <a:pt x="15" y="119"/>
                      </a:cubicBezTo>
                      <a:cubicBezTo>
                        <a:pt x="12" y="121"/>
                        <a:pt x="10" y="125"/>
                        <a:pt x="5" y="124"/>
                      </a:cubicBezTo>
                      <a:cubicBezTo>
                        <a:pt x="0" y="115"/>
                        <a:pt x="5" y="106"/>
                        <a:pt x="3" y="96"/>
                      </a:cubicBezTo>
                      <a:cubicBezTo>
                        <a:pt x="6" y="89"/>
                        <a:pt x="9" y="84"/>
                        <a:pt x="16" y="81"/>
                      </a:cubicBezTo>
                      <a:cubicBezTo>
                        <a:pt x="23" y="82"/>
                        <a:pt x="30" y="83"/>
                        <a:pt x="33" y="91"/>
                      </a:cubicBezTo>
                      <a:cubicBezTo>
                        <a:pt x="43" y="81"/>
                        <a:pt x="41" y="67"/>
                        <a:pt x="47" y="57"/>
                      </a:cubicBezTo>
                      <a:cubicBezTo>
                        <a:pt x="56" y="59"/>
                        <a:pt x="64" y="64"/>
                        <a:pt x="68" y="72"/>
                      </a:cubicBezTo>
                      <a:cubicBezTo>
                        <a:pt x="74" y="85"/>
                        <a:pt x="84" y="90"/>
                        <a:pt x="98" y="92"/>
                      </a:cubicBezTo>
                      <a:close/>
                    </a:path>
                  </a:pathLst>
                </a:custGeom>
                <a:solidFill>
                  <a:srgbClr val="799B5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1" name="Freeform 259"/>
                <p:cNvSpPr/>
                <p:nvPr/>
              </p:nvSpPr>
              <p:spPr bwMode="auto">
                <a:xfrm>
                  <a:off x="3794" y="1638"/>
                  <a:ext cx="220" cy="323"/>
                </a:xfrm>
                <a:custGeom>
                  <a:avLst/>
                  <a:gdLst>
                    <a:gd name="T0" fmla="*/ 13 w 93"/>
                    <a:gd name="T1" fmla="*/ 89 h 136"/>
                    <a:gd name="T2" fmla="*/ 7 w 93"/>
                    <a:gd name="T3" fmla="*/ 72 h 136"/>
                    <a:gd name="T4" fmla="*/ 4 w 93"/>
                    <a:gd name="T5" fmla="*/ 70 h 136"/>
                    <a:gd name="T6" fmla="*/ 5 w 93"/>
                    <a:gd name="T7" fmla="*/ 70 h 136"/>
                    <a:gd name="T8" fmla="*/ 3 w 93"/>
                    <a:gd name="T9" fmla="*/ 68 h 136"/>
                    <a:gd name="T10" fmla="*/ 0 w 93"/>
                    <a:gd name="T11" fmla="*/ 64 h 136"/>
                    <a:gd name="T12" fmla="*/ 25 w 93"/>
                    <a:gd name="T13" fmla="*/ 51 h 136"/>
                    <a:gd name="T14" fmla="*/ 38 w 93"/>
                    <a:gd name="T15" fmla="*/ 67 h 136"/>
                    <a:gd name="T16" fmla="*/ 42 w 93"/>
                    <a:gd name="T17" fmla="*/ 81 h 136"/>
                    <a:gd name="T18" fmla="*/ 43 w 93"/>
                    <a:gd name="T19" fmla="*/ 47 h 136"/>
                    <a:gd name="T20" fmla="*/ 44 w 93"/>
                    <a:gd name="T21" fmla="*/ 43 h 136"/>
                    <a:gd name="T22" fmla="*/ 46 w 93"/>
                    <a:gd name="T23" fmla="*/ 34 h 136"/>
                    <a:gd name="T24" fmla="*/ 47 w 93"/>
                    <a:gd name="T25" fmla="*/ 31 h 136"/>
                    <a:gd name="T26" fmla="*/ 49 w 93"/>
                    <a:gd name="T27" fmla="*/ 25 h 136"/>
                    <a:gd name="T28" fmla="*/ 50 w 93"/>
                    <a:gd name="T29" fmla="*/ 16 h 136"/>
                    <a:gd name="T30" fmla="*/ 54 w 93"/>
                    <a:gd name="T31" fmla="*/ 2 h 136"/>
                    <a:gd name="T32" fmla="*/ 57 w 93"/>
                    <a:gd name="T33" fmla="*/ 0 h 136"/>
                    <a:gd name="T34" fmla="*/ 83 w 93"/>
                    <a:gd name="T35" fmla="*/ 24 h 136"/>
                    <a:gd name="T36" fmla="*/ 88 w 93"/>
                    <a:gd name="T37" fmla="*/ 59 h 136"/>
                    <a:gd name="T38" fmla="*/ 77 w 93"/>
                    <a:gd name="T39" fmla="*/ 65 h 136"/>
                    <a:gd name="T40" fmla="*/ 65 w 93"/>
                    <a:gd name="T41" fmla="*/ 59 h 136"/>
                    <a:gd name="T42" fmla="*/ 59 w 93"/>
                    <a:gd name="T43" fmla="*/ 50 h 136"/>
                    <a:gd name="T44" fmla="*/ 54 w 93"/>
                    <a:gd name="T45" fmla="*/ 73 h 136"/>
                    <a:gd name="T46" fmla="*/ 56 w 93"/>
                    <a:gd name="T47" fmla="*/ 77 h 136"/>
                    <a:gd name="T48" fmla="*/ 58 w 93"/>
                    <a:gd name="T49" fmla="*/ 82 h 136"/>
                    <a:gd name="T50" fmla="*/ 75 w 93"/>
                    <a:gd name="T51" fmla="*/ 103 h 136"/>
                    <a:gd name="T52" fmla="*/ 85 w 93"/>
                    <a:gd name="T53" fmla="*/ 115 h 136"/>
                    <a:gd name="T54" fmla="*/ 73 w 93"/>
                    <a:gd name="T55" fmla="*/ 121 h 136"/>
                    <a:gd name="T56" fmla="*/ 61 w 93"/>
                    <a:gd name="T57" fmla="*/ 109 h 136"/>
                    <a:gd name="T58" fmla="*/ 62 w 93"/>
                    <a:gd name="T59" fmla="*/ 136 h 136"/>
                    <a:gd name="T60" fmla="*/ 58 w 93"/>
                    <a:gd name="T61" fmla="*/ 136 h 136"/>
                    <a:gd name="T62" fmla="*/ 54 w 93"/>
                    <a:gd name="T63" fmla="*/ 131 h 136"/>
                    <a:gd name="T64" fmla="*/ 52 w 93"/>
                    <a:gd name="T65" fmla="*/ 128 h 136"/>
                    <a:gd name="T66" fmla="*/ 49 w 93"/>
                    <a:gd name="T67" fmla="*/ 123 h 136"/>
                    <a:gd name="T68" fmla="*/ 30 w 93"/>
                    <a:gd name="T69" fmla="*/ 111 h 136"/>
                    <a:gd name="T70" fmla="*/ 11 w 93"/>
                    <a:gd name="T71" fmla="*/ 95 h 136"/>
                    <a:gd name="T72" fmla="*/ 13 w 93"/>
                    <a:gd name="T73" fmla="*/ 89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3" h="136">
                      <a:moveTo>
                        <a:pt x="13" y="89"/>
                      </a:moveTo>
                      <a:cubicBezTo>
                        <a:pt x="15" y="82"/>
                        <a:pt x="12" y="77"/>
                        <a:pt x="7" y="72"/>
                      </a:cubicBezTo>
                      <a:cubicBezTo>
                        <a:pt x="6" y="72"/>
                        <a:pt x="5" y="71"/>
                        <a:pt x="4" y="70"/>
                      </a:cubicBezTo>
                      <a:cubicBezTo>
                        <a:pt x="5" y="70"/>
                        <a:pt x="5" y="70"/>
                        <a:pt x="5" y="70"/>
                      </a:cubicBezTo>
                      <a:cubicBezTo>
                        <a:pt x="4" y="69"/>
                        <a:pt x="3" y="69"/>
                        <a:pt x="3" y="68"/>
                      </a:cubicBezTo>
                      <a:cubicBezTo>
                        <a:pt x="2" y="67"/>
                        <a:pt x="0" y="66"/>
                        <a:pt x="0" y="64"/>
                      </a:cubicBezTo>
                      <a:cubicBezTo>
                        <a:pt x="5" y="53"/>
                        <a:pt x="14" y="51"/>
                        <a:pt x="25" y="51"/>
                      </a:cubicBezTo>
                      <a:cubicBezTo>
                        <a:pt x="34" y="52"/>
                        <a:pt x="35" y="60"/>
                        <a:pt x="38" y="67"/>
                      </a:cubicBezTo>
                      <a:cubicBezTo>
                        <a:pt x="39" y="72"/>
                        <a:pt x="42" y="77"/>
                        <a:pt x="42" y="81"/>
                      </a:cubicBezTo>
                      <a:cubicBezTo>
                        <a:pt x="38" y="71"/>
                        <a:pt x="42" y="59"/>
                        <a:pt x="43" y="47"/>
                      </a:cubicBezTo>
                      <a:cubicBezTo>
                        <a:pt x="43" y="46"/>
                        <a:pt x="44" y="45"/>
                        <a:pt x="44" y="43"/>
                      </a:cubicBezTo>
                      <a:cubicBezTo>
                        <a:pt x="45" y="40"/>
                        <a:pt x="46" y="37"/>
                        <a:pt x="46" y="34"/>
                      </a:cubicBezTo>
                      <a:cubicBezTo>
                        <a:pt x="47" y="33"/>
                        <a:pt x="47" y="32"/>
                        <a:pt x="47" y="31"/>
                      </a:cubicBezTo>
                      <a:cubicBezTo>
                        <a:pt x="48" y="29"/>
                        <a:pt x="48" y="27"/>
                        <a:pt x="49" y="25"/>
                      </a:cubicBezTo>
                      <a:cubicBezTo>
                        <a:pt x="49" y="22"/>
                        <a:pt x="49" y="19"/>
                        <a:pt x="50" y="16"/>
                      </a:cubicBezTo>
                      <a:cubicBezTo>
                        <a:pt x="52" y="11"/>
                        <a:pt x="51" y="6"/>
                        <a:pt x="54" y="2"/>
                      </a:cubicBezTo>
                      <a:cubicBezTo>
                        <a:pt x="55" y="1"/>
                        <a:pt x="56" y="0"/>
                        <a:pt x="57" y="0"/>
                      </a:cubicBezTo>
                      <a:cubicBezTo>
                        <a:pt x="66" y="8"/>
                        <a:pt x="74" y="17"/>
                        <a:pt x="83" y="24"/>
                      </a:cubicBezTo>
                      <a:cubicBezTo>
                        <a:pt x="92" y="32"/>
                        <a:pt x="93" y="48"/>
                        <a:pt x="88" y="59"/>
                      </a:cubicBezTo>
                      <a:cubicBezTo>
                        <a:pt x="85" y="64"/>
                        <a:pt x="82" y="66"/>
                        <a:pt x="77" y="65"/>
                      </a:cubicBezTo>
                      <a:cubicBezTo>
                        <a:pt x="72" y="65"/>
                        <a:pt x="67" y="66"/>
                        <a:pt x="65" y="59"/>
                      </a:cubicBezTo>
                      <a:cubicBezTo>
                        <a:pt x="63" y="56"/>
                        <a:pt x="63" y="53"/>
                        <a:pt x="59" y="50"/>
                      </a:cubicBezTo>
                      <a:cubicBezTo>
                        <a:pt x="53" y="57"/>
                        <a:pt x="53" y="65"/>
                        <a:pt x="54" y="73"/>
                      </a:cubicBezTo>
                      <a:cubicBezTo>
                        <a:pt x="55" y="74"/>
                        <a:pt x="55" y="76"/>
                        <a:pt x="56" y="77"/>
                      </a:cubicBezTo>
                      <a:cubicBezTo>
                        <a:pt x="57" y="79"/>
                        <a:pt x="57" y="81"/>
                        <a:pt x="58" y="82"/>
                      </a:cubicBezTo>
                      <a:cubicBezTo>
                        <a:pt x="62" y="91"/>
                        <a:pt x="68" y="97"/>
                        <a:pt x="75" y="103"/>
                      </a:cubicBezTo>
                      <a:cubicBezTo>
                        <a:pt x="79" y="106"/>
                        <a:pt x="84" y="109"/>
                        <a:pt x="85" y="115"/>
                      </a:cubicBezTo>
                      <a:cubicBezTo>
                        <a:pt x="85" y="125"/>
                        <a:pt x="81" y="126"/>
                        <a:pt x="73" y="121"/>
                      </a:cubicBezTo>
                      <a:cubicBezTo>
                        <a:pt x="69" y="118"/>
                        <a:pt x="67" y="112"/>
                        <a:pt x="61" y="109"/>
                      </a:cubicBezTo>
                      <a:cubicBezTo>
                        <a:pt x="57" y="118"/>
                        <a:pt x="68" y="127"/>
                        <a:pt x="62" y="136"/>
                      </a:cubicBezTo>
                      <a:cubicBezTo>
                        <a:pt x="60" y="136"/>
                        <a:pt x="59" y="136"/>
                        <a:pt x="58" y="136"/>
                      </a:cubicBezTo>
                      <a:cubicBezTo>
                        <a:pt x="56" y="135"/>
                        <a:pt x="55" y="133"/>
                        <a:pt x="54" y="131"/>
                      </a:cubicBezTo>
                      <a:cubicBezTo>
                        <a:pt x="53" y="130"/>
                        <a:pt x="53" y="129"/>
                        <a:pt x="52" y="128"/>
                      </a:cubicBezTo>
                      <a:cubicBezTo>
                        <a:pt x="51" y="126"/>
                        <a:pt x="50" y="124"/>
                        <a:pt x="49" y="123"/>
                      </a:cubicBezTo>
                      <a:cubicBezTo>
                        <a:pt x="44" y="117"/>
                        <a:pt x="40" y="111"/>
                        <a:pt x="30" y="111"/>
                      </a:cubicBezTo>
                      <a:cubicBezTo>
                        <a:pt x="22" y="111"/>
                        <a:pt x="15" y="104"/>
                        <a:pt x="11" y="95"/>
                      </a:cubicBezTo>
                      <a:cubicBezTo>
                        <a:pt x="11" y="92"/>
                        <a:pt x="11" y="90"/>
                        <a:pt x="13" y="89"/>
                      </a:cubicBezTo>
                      <a:close/>
                    </a:path>
                  </a:pathLst>
                </a:custGeom>
                <a:solidFill>
                  <a:srgbClr val="ADC4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2" name="Freeform 260"/>
                <p:cNvSpPr/>
                <p:nvPr/>
              </p:nvSpPr>
              <p:spPr bwMode="auto">
                <a:xfrm>
                  <a:off x="3782" y="1591"/>
                  <a:ext cx="137" cy="266"/>
                </a:xfrm>
                <a:custGeom>
                  <a:avLst/>
                  <a:gdLst>
                    <a:gd name="T0" fmla="*/ 51 w 58"/>
                    <a:gd name="T1" fmla="*/ 63 h 112"/>
                    <a:gd name="T2" fmla="*/ 50 w 58"/>
                    <a:gd name="T3" fmla="*/ 82 h 112"/>
                    <a:gd name="T4" fmla="*/ 52 w 58"/>
                    <a:gd name="T5" fmla="*/ 105 h 112"/>
                    <a:gd name="T6" fmla="*/ 53 w 58"/>
                    <a:gd name="T7" fmla="*/ 108 h 112"/>
                    <a:gd name="T8" fmla="*/ 49 w 58"/>
                    <a:gd name="T9" fmla="*/ 111 h 112"/>
                    <a:gd name="T10" fmla="*/ 46 w 58"/>
                    <a:gd name="T11" fmla="*/ 109 h 112"/>
                    <a:gd name="T12" fmla="*/ 39 w 58"/>
                    <a:gd name="T13" fmla="*/ 90 h 112"/>
                    <a:gd name="T14" fmla="*/ 38 w 58"/>
                    <a:gd name="T15" fmla="*/ 83 h 112"/>
                    <a:gd name="T16" fmla="*/ 27 w 58"/>
                    <a:gd name="T17" fmla="*/ 74 h 112"/>
                    <a:gd name="T18" fmla="*/ 8 w 58"/>
                    <a:gd name="T19" fmla="*/ 83 h 112"/>
                    <a:gd name="T20" fmla="*/ 10 w 58"/>
                    <a:gd name="T21" fmla="*/ 87 h 112"/>
                    <a:gd name="T22" fmla="*/ 9 w 58"/>
                    <a:gd name="T23" fmla="*/ 87 h 112"/>
                    <a:gd name="T24" fmla="*/ 10 w 58"/>
                    <a:gd name="T25" fmla="*/ 90 h 112"/>
                    <a:gd name="T26" fmla="*/ 1 w 58"/>
                    <a:gd name="T27" fmla="*/ 80 h 112"/>
                    <a:gd name="T28" fmla="*/ 5 w 58"/>
                    <a:gd name="T29" fmla="*/ 47 h 112"/>
                    <a:gd name="T30" fmla="*/ 10 w 58"/>
                    <a:gd name="T31" fmla="*/ 31 h 112"/>
                    <a:gd name="T32" fmla="*/ 16 w 58"/>
                    <a:gd name="T33" fmla="*/ 5 h 112"/>
                    <a:gd name="T34" fmla="*/ 18 w 58"/>
                    <a:gd name="T35" fmla="*/ 0 h 112"/>
                    <a:gd name="T36" fmla="*/ 41 w 58"/>
                    <a:gd name="T37" fmla="*/ 18 h 112"/>
                    <a:gd name="T38" fmla="*/ 40 w 58"/>
                    <a:gd name="T39" fmla="*/ 21 h 112"/>
                    <a:gd name="T40" fmla="*/ 43 w 58"/>
                    <a:gd name="T41" fmla="*/ 20 h 112"/>
                    <a:gd name="T42" fmla="*/ 53 w 58"/>
                    <a:gd name="T43" fmla="*/ 43 h 112"/>
                    <a:gd name="T44" fmla="*/ 51 w 58"/>
                    <a:gd name="T45" fmla="*/ 63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8" h="112">
                      <a:moveTo>
                        <a:pt x="51" y="63"/>
                      </a:moveTo>
                      <a:cubicBezTo>
                        <a:pt x="51" y="69"/>
                        <a:pt x="51" y="76"/>
                        <a:pt x="50" y="82"/>
                      </a:cubicBezTo>
                      <a:cubicBezTo>
                        <a:pt x="48" y="90"/>
                        <a:pt x="47" y="98"/>
                        <a:pt x="52" y="105"/>
                      </a:cubicBezTo>
                      <a:cubicBezTo>
                        <a:pt x="53" y="106"/>
                        <a:pt x="53" y="107"/>
                        <a:pt x="53" y="108"/>
                      </a:cubicBezTo>
                      <a:cubicBezTo>
                        <a:pt x="52" y="110"/>
                        <a:pt x="51" y="111"/>
                        <a:pt x="49" y="111"/>
                      </a:cubicBezTo>
                      <a:cubicBezTo>
                        <a:pt x="47" y="112"/>
                        <a:pt x="46" y="111"/>
                        <a:pt x="46" y="109"/>
                      </a:cubicBezTo>
                      <a:cubicBezTo>
                        <a:pt x="46" y="102"/>
                        <a:pt x="45" y="95"/>
                        <a:pt x="39" y="90"/>
                      </a:cubicBezTo>
                      <a:cubicBezTo>
                        <a:pt x="37" y="88"/>
                        <a:pt x="38" y="86"/>
                        <a:pt x="38" y="83"/>
                      </a:cubicBezTo>
                      <a:cubicBezTo>
                        <a:pt x="37" y="77"/>
                        <a:pt x="32" y="72"/>
                        <a:pt x="27" y="74"/>
                      </a:cubicBezTo>
                      <a:cubicBezTo>
                        <a:pt x="20" y="75"/>
                        <a:pt x="12" y="77"/>
                        <a:pt x="8" y="83"/>
                      </a:cubicBezTo>
                      <a:cubicBezTo>
                        <a:pt x="7" y="85"/>
                        <a:pt x="8" y="86"/>
                        <a:pt x="10" y="87"/>
                      </a:cubicBezTo>
                      <a:cubicBezTo>
                        <a:pt x="9" y="87"/>
                        <a:pt x="9" y="87"/>
                        <a:pt x="9" y="87"/>
                      </a:cubicBezTo>
                      <a:cubicBezTo>
                        <a:pt x="9" y="88"/>
                        <a:pt x="10" y="89"/>
                        <a:pt x="10" y="90"/>
                      </a:cubicBezTo>
                      <a:cubicBezTo>
                        <a:pt x="4" y="90"/>
                        <a:pt x="1" y="86"/>
                        <a:pt x="1" y="80"/>
                      </a:cubicBezTo>
                      <a:cubicBezTo>
                        <a:pt x="0" y="69"/>
                        <a:pt x="2" y="58"/>
                        <a:pt x="5" y="47"/>
                      </a:cubicBezTo>
                      <a:cubicBezTo>
                        <a:pt x="7" y="41"/>
                        <a:pt x="8" y="36"/>
                        <a:pt x="10" y="31"/>
                      </a:cubicBezTo>
                      <a:cubicBezTo>
                        <a:pt x="14" y="23"/>
                        <a:pt x="17" y="14"/>
                        <a:pt x="16" y="5"/>
                      </a:cubicBezTo>
                      <a:cubicBezTo>
                        <a:pt x="16" y="4"/>
                        <a:pt x="18" y="2"/>
                        <a:pt x="18" y="0"/>
                      </a:cubicBezTo>
                      <a:cubicBezTo>
                        <a:pt x="23" y="9"/>
                        <a:pt x="36" y="8"/>
                        <a:pt x="41" y="18"/>
                      </a:cubicBezTo>
                      <a:cubicBezTo>
                        <a:pt x="41" y="19"/>
                        <a:pt x="39" y="20"/>
                        <a:pt x="40" y="21"/>
                      </a:cubicBezTo>
                      <a:cubicBezTo>
                        <a:pt x="41" y="22"/>
                        <a:pt x="41" y="20"/>
                        <a:pt x="43" y="20"/>
                      </a:cubicBezTo>
                      <a:cubicBezTo>
                        <a:pt x="58" y="23"/>
                        <a:pt x="55" y="33"/>
                        <a:pt x="53" y="43"/>
                      </a:cubicBezTo>
                      <a:cubicBezTo>
                        <a:pt x="52" y="50"/>
                        <a:pt x="46" y="56"/>
                        <a:pt x="51" y="63"/>
                      </a:cubicBezTo>
                      <a:close/>
                    </a:path>
                  </a:pathLst>
                </a:custGeom>
                <a:solidFill>
                  <a:srgbClr val="83A3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3" name="Freeform 261"/>
                <p:cNvSpPr/>
                <p:nvPr/>
              </p:nvSpPr>
              <p:spPr bwMode="auto">
                <a:xfrm>
                  <a:off x="3504" y="1747"/>
                  <a:ext cx="427" cy="240"/>
                </a:xfrm>
                <a:custGeom>
                  <a:avLst/>
                  <a:gdLst>
                    <a:gd name="T0" fmla="*/ 177 w 180"/>
                    <a:gd name="T1" fmla="*/ 81 h 101"/>
                    <a:gd name="T2" fmla="*/ 177 w 180"/>
                    <a:gd name="T3" fmla="*/ 84 h 101"/>
                    <a:gd name="T4" fmla="*/ 180 w 180"/>
                    <a:gd name="T5" fmla="*/ 87 h 101"/>
                    <a:gd name="T6" fmla="*/ 180 w 180"/>
                    <a:gd name="T7" fmla="*/ 90 h 101"/>
                    <a:gd name="T8" fmla="*/ 160 w 180"/>
                    <a:gd name="T9" fmla="*/ 89 h 101"/>
                    <a:gd name="T10" fmla="*/ 139 w 180"/>
                    <a:gd name="T11" fmla="*/ 82 h 101"/>
                    <a:gd name="T12" fmla="*/ 135 w 180"/>
                    <a:gd name="T13" fmla="*/ 82 h 101"/>
                    <a:gd name="T14" fmla="*/ 131 w 180"/>
                    <a:gd name="T15" fmla="*/ 80 h 101"/>
                    <a:gd name="T16" fmla="*/ 129 w 180"/>
                    <a:gd name="T17" fmla="*/ 79 h 101"/>
                    <a:gd name="T18" fmla="*/ 126 w 180"/>
                    <a:gd name="T19" fmla="*/ 76 h 101"/>
                    <a:gd name="T20" fmla="*/ 49 w 180"/>
                    <a:gd name="T21" fmla="*/ 39 h 101"/>
                    <a:gd name="T22" fmla="*/ 44 w 180"/>
                    <a:gd name="T23" fmla="*/ 35 h 101"/>
                    <a:gd name="T24" fmla="*/ 0 w 180"/>
                    <a:gd name="T25" fmla="*/ 7 h 101"/>
                    <a:gd name="T26" fmla="*/ 1 w 180"/>
                    <a:gd name="T27" fmla="*/ 3 h 101"/>
                    <a:gd name="T28" fmla="*/ 7 w 180"/>
                    <a:gd name="T29" fmla="*/ 2 h 101"/>
                    <a:gd name="T30" fmla="*/ 16 w 180"/>
                    <a:gd name="T31" fmla="*/ 1 h 101"/>
                    <a:gd name="T32" fmla="*/ 34 w 180"/>
                    <a:gd name="T33" fmla="*/ 18 h 101"/>
                    <a:gd name="T34" fmla="*/ 81 w 180"/>
                    <a:gd name="T35" fmla="*/ 44 h 101"/>
                    <a:gd name="T36" fmla="*/ 88 w 180"/>
                    <a:gd name="T37" fmla="*/ 39 h 101"/>
                    <a:gd name="T38" fmla="*/ 88 w 180"/>
                    <a:gd name="T39" fmla="*/ 18 h 101"/>
                    <a:gd name="T40" fmla="*/ 99 w 180"/>
                    <a:gd name="T41" fmla="*/ 25 h 101"/>
                    <a:gd name="T42" fmla="*/ 101 w 180"/>
                    <a:gd name="T43" fmla="*/ 10 h 101"/>
                    <a:gd name="T44" fmla="*/ 103 w 180"/>
                    <a:gd name="T45" fmla="*/ 5 h 101"/>
                    <a:gd name="T46" fmla="*/ 105 w 180"/>
                    <a:gd name="T47" fmla="*/ 4 h 101"/>
                    <a:gd name="T48" fmla="*/ 107 w 180"/>
                    <a:gd name="T49" fmla="*/ 6 h 101"/>
                    <a:gd name="T50" fmla="*/ 106 w 180"/>
                    <a:gd name="T51" fmla="*/ 33 h 101"/>
                    <a:gd name="T52" fmla="*/ 111 w 180"/>
                    <a:gd name="T53" fmla="*/ 54 h 101"/>
                    <a:gd name="T54" fmla="*/ 115 w 180"/>
                    <a:gd name="T55" fmla="*/ 56 h 101"/>
                    <a:gd name="T56" fmla="*/ 117 w 180"/>
                    <a:gd name="T57" fmla="*/ 51 h 101"/>
                    <a:gd name="T58" fmla="*/ 115 w 180"/>
                    <a:gd name="T59" fmla="*/ 45 h 101"/>
                    <a:gd name="T60" fmla="*/ 115 w 180"/>
                    <a:gd name="T61" fmla="*/ 39 h 101"/>
                    <a:gd name="T62" fmla="*/ 124 w 180"/>
                    <a:gd name="T63" fmla="*/ 33 h 101"/>
                    <a:gd name="T64" fmla="*/ 124 w 180"/>
                    <a:gd name="T65" fmla="*/ 33 h 101"/>
                    <a:gd name="T66" fmla="*/ 135 w 180"/>
                    <a:gd name="T67" fmla="*/ 48 h 101"/>
                    <a:gd name="T68" fmla="*/ 156 w 180"/>
                    <a:gd name="T69" fmla="*/ 63 h 101"/>
                    <a:gd name="T70" fmla="*/ 161 w 180"/>
                    <a:gd name="T71" fmla="*/ 59 h 101"/>
                    <a:gd name="T72" fmla="*/ 168 w 180"/>
                    <a:gd name="T73" fmla="*/ 68 h 101"/>
                    <a:gd name="T74" fmla="*/ 175 w 180"/>
                    <a:gd name="T75" fmla="*/ 78 h 101"/>
                    <a:gd name="T76" fmla="*/ 177 w 180"/>
                    <a:gd name="T77" fmla="*/ 81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0" h="101">
                      <a:moveTo>
                        <a:pt x="177" y="81"/>
                      </a:moveTo>
                      <a:cubicBezTo>
                        <a:pt x="177" y="82"/>
                        <a:pt x="177" y="83"/>
                        <a:pt x="177" y="84"/>
                      </a:cubicBezTo>
                      <a:cubicBezTo>
                        <a:pt x="178" y="85"/>
                        <a:pt x="179" y="86"/>
                        <a:pt x="180" y="87"/>
                      </a:cubicBezTo>
                      <a:cubicBezTo>
                        <a:pt x="180" y="88"/>
                        <a:pt x="180" y="89"/>
                        <a:pt x="180" y="90"/>
                      </a:cubicBezTo>
                      <a:cubicBezTo>
                        <a:pt x="173" y="101"/>
                        <a:pt x="166" y="93"/>
                        <a:pt x="160" y="89"/>
                      </a:cubicBezTo>
                      <a:cubicBezTo>
                        <a:pt x="153" y="86"/>
                        <a:pt x="148" y="79"/>
                        <a:pt x="139" y="82"/>
                      </a:cubicBezTo>
                      <a:cubicBezTo>
                        <a:pt x="137" y="83"/>
                        <a:pt x="136" y="82"/>
                        <a:pt x="135" y="82"/>
                      </a:cubicBezTo>
                      <a:cubicBezTo>
                        <a:pt x="133" y="81"/>
                        <a:pt x="132" y="81"/>
                        <a:pt x="131" y="80"/>
                      </a:cubicBezTo>
                      <a:cubicBezTo>
                        <a:pt x="131" y="79"/>
                        <a:pt x="130" y="79"/>
                        <a:pt x="129" y="79"/>
                      </a:cubicBezTo>
                      <a:cubicBezTo>
                        <a:pt x="128" y="78"/>
                        <a:pt x="127" y="77"/>
                        <a:pt x="126" y="76"/>
                      </a:cubicBezTo>
                      <a:cubicBezTo>
                        <a:pt x="101" y="62"/>
                        <a:pt x="74" y="54"/>
                        <a:pt x="49" y="39"/>
                      </a:cubicBezTo>
                      <a:cubicBezTo>
                        <a:pt x="47" y="38"/>
                        <a:pt x="46" y="36"/>
                        <a:pt x="44" y="35"/>
                      </a:cubicBezTo>
                      <a:cubicBezTo>
                        <a:pt x="30" y="25"/>
                        <a:pt x="13" y="19"/>
                        <a:pt x="0" y="7"/>
                      </a:cubicBezTo>
                      <a:cubicBezTo>
                        <a:pt x="0" y="6"/>
                        <a:pt x="0" y="4"/>
                        <a:pt x="1" y="3"/>
                      </a:cubicBezTo>
                      <a:cubicBezTo>
                        <a:pt x="3" y="3"/>
                        <a:pt x="5" y="3"/>
                        <a:pt x="7" y="2"/>
                      </a:cubicBezTo>
                      <a:cubicBezTo>
                        <a:pt x="10" y="0"/>
                        <a:pt x="13" y="0"/>
                        <a:pt x="16" y="1"/>
                      </a:cubicBezTo>
                      <a:cubicBezTo>
                        <a:pt x="23" y="5"/>
                        <a:pt x="30" y="10"/>
                        <a:pt x="34" y="18"/>
                      </a:cubicBezTo>
                      <a:cubicBezTo>
                        <a:pt x="47" y="31"/>
                        <a:pt x="64" y="37"/>
                        <a:pt x="81" y="44"/>
                      </a:cubicBezTo>
                      <a:cubicBezTo>
                        <a:pt x="85" y="45"/>
                        <a:pt x="88" y="43"/>
                        <a:pt x="88" y="39"/>
                      </a:cubicBezTo>
                      <a:cubicBezTo>
                        <a:pt x="88" y="32"/>
                        <a:pt x="88" y="25"/>
                        <a:pt x="88" y="18"/>
                      </a:cubicBezTo>
                      <a:cubicBezTo>
                        <a:pt x="94" y="16"/>
                        <a:pt x="93" y="25"/>
                        <a:pt x="99" y="25"/>
                      </a:cubicBezTo>
                      <a:cubicBezTo>
                        <a:pt x="100" y="21"/>
                        <a:pt x="103" y="16"/>
                        <a:pt x="101" y="10"/>
                      </a:cubicBezTo>
                      <a:cubicBezTo>
                        <a:pt x="100" y="8"/>
                        <a:pt x="101" y="6"/>
                        <a:pt x="103" y="5"/>
                      </a:cubicBezTo>
                      <a:cubicBezTo>
                        <a:pt x="103" y="4"/>
                        <a:pt x="105" y="4"/>
                        <a:pt x="105" y="4"/>
                      </a:cubicBezTo>
                      <a:cubicBezTo>
                        <a:pt x="106" y="5"/>
                        <a:pt x="107" y="6"/>
                        <a:pt x="107" y="6"/>
                      </a:cubicBezTo>
                      <a:cubicBezTo>
                        <a:pt x="105" y="15"/>
                        <a:pt x="106" y="24"/>
                        <a:pt x="106" y="33"/>
                      </a:cubicBezTo>
                      <a:cubicBezTo>
                        <a:pt x="106" y="40"/>
                        <a:pt x="108" y="47"/>
                        <a:pt x="111" y="54"/>
                      </a:cubicBezTo>
                      <a:cubicBezTo>
                        <a:pt x="112" y="55"/>
                        <a:pt x="114" y="56"/>
                        <a:pt x="115" y="56"/>
                      </a:cubicBezTo>
                      <a:cubicBezTo>
                        <a:pt x="118" y="55"/>
                        <a:pt x="117" y="53"/>
                        <a:pt x="117" y="51"/>
                      </a:cubicBezTo>
                      <a:cubicBezTo>
                        <a:pt x="116" y="49"/>
                        <a:pt x="116" y="47"/>
                        <a:pt x="115" y="45"/>
                      </a:cubicBezTo>
                      <a:cubicBezTo>
                        <a:pt x="115" y="43"/>
                        <a:pt x="115" y="41"/>
                        <a:pt x="115" y="39"/>
                      </a:cubicBezTo>
                      <a:cubicBezTo>
                        <a:pt x="117" y="36"/>
                        <a:pt x="116" y="29"/>
                        <a:pt x="124" y="33"/>
                      </a:cubicBezTo>
                      <a:cubicBezTo>
                        <a:pt x="124" y="33"/>
                        <a:pt x="124" y="33"/>
                        <a:pt x="124" y="33"/>
                      </a:cubicBezTo>
                      <a:cubicBezTo>
                        <a:pt x="127" y="38"/>
                        <a:pt x="130" y="44"/>
                        <a:pt x="135" y="48"/>
                      </a:cubicBezTo>
                      <a:cubicBezTo>
                        <a:pt x="140" y="56"/>
                        <a:pt x="148" y="59"/>
                        <a:pt x="156" y="63"/>
                      </a:cubicBezTo>
                      <a:cubicBezTo>
                        <a:pt x="160" y="65"/>
                        <a:pt x="159" y="61"/>
                        <a:pt x="161" y="59"/>
                      </a:cubicBezTo>
                      <a:cubicBezTo>
                        <a:pt x="165" y="61"/>
                        <a:pt x="165" y="66"/>
                        <a:pt x="168" y="68"/>
                      </a:cubicBezTo>
                      <a:cubicBezTo>
                        <a:pt x="172" y="70"/>
                        <a:pt x="174" y="74"/>
                        <a:pt x="175" y="78"/>
                      </a:cubicBezTo>
                      <a:cubicBezTo>
                        <a:pt x="175" y="79"/>
                        <a:pt x="176" y="80"/>
                        <a:pt x="177" y="81"/>
                      </a:cubicBezTo>
                      <a:close/>
                    </a:path>
                  </a:pathLst>
                </a:custGeom>
                <a:solidFill>
                  <a:srgbClr val="5E78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4" name="Freeform 262"/>
                <p:cNvSpPr/>
                <p:nvPr/>
              </p:nvSpPr>
              <p:spPr bwMode="auto">
                <a:xfrm>
                  <a:off x="3220" y="1411"/>
                  <a:ext cx="251" cy="327"/>
                </a:xfrm>
                <a:custGeom>
                  <a:avLst/>
                  <a:gdLst>
                    <a:gd name="T0" fmla="*/ 106 w 106"/>
                    <a:gd name="T1" fmla="*/ 131 h 138"/>
                    <a:gd name="T2" fmla="*/ 105 w 106"/>
                    <a:gd name="T3" fmla="*/ 135 h 138"/>
                    <a:gd name="T4" fmla="*/ 100 w 106"/>
                    <a:gd name="T5" fmla="*/ 136 h 138"/>
                    <a:gd name="T6" fmla="*/ 98 w 106"/>
                    <a:gd name="T7" fmla="*/ 132 h 138"/>
                    <a:gd name="T8" fmla="*/ 89 w 106"/>
                    <a:gd name="T9" fmla="*/ 128 h 138"/>
                    <a:gd name="T10" fmla="*/ 85 w 106"/>
                    <a:gd name="T11" fmla="*/ 126 h 138"/>
                    <a:gd name="T12" fmla="*/ 75 w 106"/>
                    <a:gd name="T13" fmla="*/ 114 h 138"/>
                    <a:gd name="T14" fmla="*/ 70 w 106"/>
                    <a:gd name="T15" fmla="*/ 108 h 138"/>
                    <a:gd name="T16" fmla="*/ 55 w 106"/>
                    <a:gd name="T17" fmla="*/ 97 h 138"/>
                    <a:gd name="T18" fmla="*/ 38 w 106"/>
                    <a:gd name="T19" fmla="*/ 103 h 138"/>
                    <a:gd name="T20" fmla="*/ 19 w 106"/>
                    <a:gd name="T21" fmla="*/ 100 h 138"/>
                    <a:gd name="T22" fmla="*/ 15 w 106"/>
                    <a:gd name="T23" fmla="*/ 97 h 138"/>
                    <a:gd name="T24" fmla="*/ 22 w 106"/>
                    <a:gd name="T25" fmla="*/ 89 h 138"/>
                    <a:gd name="T26" fmla="*/ 40 w 106"/>
                    <a:gd name="T27" fmla="*/ 70 h 138"/>
                    <a:gd name="T28" fmla="*/ 25 w 106"/>
                    <a:gd name="T29" fmla="*/ 54 h 138"/>
                    <a:gd name="T30" fmla="*/ 7 w 106"/>
                    <a:gd name="T31" fmla="*/ 55 h 138"/>
                    <a:gd name="T32" fmla="*/ 0 w 106"/>
                    <a:gd name="T33" fmla="*/ 49 h 138"/>
                    <a:gd name="T34" fmla="*/ 6 w 106"/>
                    <a:gd name="T35" fmla="*/ 43 h 138"/>
                    <a:gd name="T36" fmla="*/ 29 w 106"/>
                    <a:gd name="T37" fmla="*/ 41 h 138"/>
                    <a:gd name="T38" fmla="*/ 43 w 106"/>
                    <a:gd name="T39" fmla="*/ 29 h 138"/>
                    <a:gd name="T40" fmla="*/ 38 w 106"/>
                    <a:gd name="T41" fmla="*/ 27 h 138"/>
                    <a:gd name="T42" fmla="*/ 19 w 106"/>
                    <a:gd name="T43" fmla="*/ 20 h 138"/>
                    <a:gd name="T44" fmla="*/ 18 w 106"/>
                    <a:gd name="T45" fmla="*/ 14 h 138"/>
                    <a:gd name="T46" fmla="*/ 51 w 106"/>
                    <a:gd name="T47" fmla="*/ 12 h 138"/>
                    <a:gd name="T48" fmla="*/ 65 w 106"/>
                    <a:gd name="T49" fmla="*/ 20 h 138"/>
                    <a:gd name="T50" fmla="*/ 69 w 106"/>
                    <a:gd name="T51" fmla="*/ 19 h 138"/>
                    <a:gd name="T52" fmla="*/ 69 w 106"/>
                    <a:gd name="T53" fmla="*/ 15 h 138"/>
                    <a:gd name="T54" fmla="*/ 68 w 106"/>
                    <a:gd name="T55" fmla="*/ 9 h 138"/>
                    <a:gd name="T56" fmla="*/ 68 w 106"/>
                    <a:gd name="T57" fmla="*/ 5 h 138"/>
                    <a:gd name="T58" fmla="*/ 87 w 106"/>
                    <a:gd name="T59" fmla="*/ 16 h 138"/>
                    <a:gd name="T60" fmla="*/ 87 w 106"/>
                    <a:gd name="T61" fmla="*/ 19 h 138"/>
                    <a:gd name="T62" fmla="*/ 85 w 106"/>
                    <a:gd name="T63" fmla="*/ 22 h 138"/>
                    <a:gd name="T64" fmla="*/ 76 w 106"/>
                    <a:gd name="T65" fmla="*/ 27 h 138"/>
                    <a:gd name="T66" fmla="*/ 57 w 106"/>
                    <a:gd name="T67" fmla="*/ 90 h 138"/>
                    <a:gd name="T68" fmla="*/ 61 w 106"/>
                    <a:gd name="T69" fmla="*/ 92 h 138"/>
                    <a:gd name="T70" fmla="*/ 75 w 106"/>
                    <a:gd name="T71" fmla="*/ 88 h 138"/>
                    <a:gd name="T72" fmla="*/ 87 w 106"/>
                    <a:gd name="T73" fmla="*/ 120 h 138"/>
                    <a:gd name="T74" fmla="*/ 85 w 106"/>
                    <a:gd name="T75" fmla="*/ 112 h 138"/>
                    <a:gd name="T76" fmla="*/ 83 w 106"/>
                    <a:gd name="T77" fmla="*/ 105 h 138"/>
                    <a:gd name="T78" fmla="*/ 84 w 106"/>
                    <a:gd name="T79" fmla="*/ 99 h 138"/>
                    <a:gd name="T80" fmla="*/ 86 w 106"/>
                    <a:gd name="T81" fmla="*/ 98 h 138"/>
                    <a:gd name="T82" fmla="*/ 89 w 106"/>
                    <a:gd name="T83" fmla="*/ 99 h 138"/>
                    <a:gd name="T84" fmla="*/ 92 w 106"/>
                    <a:gd name="T85" fmla="*/ 110 h 138"/>
                    <a:gd name="T86" fmla="*/ 106 w 106"/>
                    <a:gd name="T87" fmla="*/ 131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06" h="138">
                      <a:moveTo>
                        <a:pt x="106" y="131"/>
                      </a:moveTo>
                      <a:cubicBezTo>
                        <a:pt x="105" y="132"/>
                        <a:pt x="105" y="134"/>
                        <a:pt x="105" y="135"/>
                      </a:cubicBezTo>
                      <a:cubicBezTo>
                        <a:pt x="104" y="136"/>
                        <a:pt x="102" y="138"/>
                        <a:pt x="100" y="136"/>
                      </a:cubicBezTo>
                      <a:cubicBezTo>
                        <a:pt x="100" y="135"/>
                        <a:pt x="98" y="132"/>
                        <a:pt x="98" y="132"/>
                      </a:cubicBezTo>
                      <a:cubicBezTo>
                        <a:pt x="93" y="136"/>
                        <a:pt x="90" y="134"/>
                        <a:pt x="89" y="128"/>
                      </a:cubicBezTo>
                      <a:cubicBezTo>
                        <a:pt x="88" y="127"/>
                        <a:pt x="87" y="126"/>
                        <a:pt x="85" y="126"/>
                      </a:cubicBezTo>
                      <a:cubicBezTo>
                        <a:pt x="79" y="124"/>
                        <a:pt x="75" y="120"/>
                        <a:pt x="75" y="114"/>
                      </a:cubicBezTo>
                      <a:cubicBezTo>
                        <a:pt x="74" y="112"/>
                        <a:pt x="72" y="109"/>
                        <a:pt x="70" y="108"/>
                      </a:cubicBezTo>
                      <a:cubicBezTo>
                        <a:pt x="65" y="104"/>
                        <a:pt x="60" y="101"/>
                        <a:pt x="55" y="97"/>
                      </a:cubicBezTo>
                      <a:cubicBezTo>
                        <a:pt x="49" y="98"/>
                        <a:pt x="44" y="102"/>
                        <a:pt x="38" y="103"/>
                      </a:cubicBezTo>
                      <a:cubicBezTo>
                        <a:pt x="31" y="104"/>
                        <a:pt x="25" y="102"/>
                        <a:pt x="19" y="100"/>
                      </a:cubicBezTo>
                      <a:cubicBezTo>
                        <a:pt x="17" y="99"/>
                        <a:pt x="16" y="98"/>
                        <a:pt x="15" y="97"/>
                      </a:cubicBezTo>
                      <a:cubicBezTo>
                        <a:pt x="13" y="91"/>
                        <a:pt x="17" y="88"/>
                        <a:pt x="22" y="89"/>
                      </a:cubicBezTo>
                      <a:cubicBezTo>
                        <a:pt x="38" y="92"/>
                        <a:pt x="38" y="80"/>
                        <a:pt x="40" y="70"/>
                      </a:cubicBezTo>
                      <a:cubicBezTo>
                        <a:pt x="44" y="53"/>
                        <a:pt x="43" y="51"/>
                        <a:pt x="25" y="54"/>
                      </a:cubicBezTo>
                      <a:cubicBezTo>
                        <a:pt x="19" y="55"/>
                        <a:pt x="13" y="57"/>
                        <a:pt x="7" y="55"/>
                      </a:cubicBezTo>
                      <a:cubicBezTo>
                        <a:pt x="3" y="54"/>
                        <a:pt x="0" y="53"/>
                        <a:pt x="0" y="49"/>
                      </a:cubicBezTo>
                      <a:cubicBezTo>
                        <a:pt x="1" y="45"/>
                        <a:pt x="4" y="44"/>
                        <a:pt x="6" y="43"/>
                      </a:cubicBezTo>
                      <a:cubicBezTo>
                        <a:pt x="14" y="42"/>
                        <a:pt x="21" y="40"/>
                        <a:pt x="29" y="41"/>
                      </a:cubicBezTo>
                      <a:cubicBezTo>
                        <a:pt x="38" y="42"/>
                        <a:pt x="40" y="35"/>
                        <a:pt x="43" y="29"/>
                      </a:cubicBezTo>
                      <a:cubicBezTo>
                        <a:pt x="43" y="28"/>
                        <a:pt x="40" y="27"/>
                        <a:pt x="38" y="27"/>
                      </a:cubicBezTo>
                      <a:cubicBezTo>
                        <a:pt x="31" y="26"/>
                        <a:pt x="24" y="25"/>
                        <a:pt x="19" y="20"/>
                      </a:cubicBezTo>
                      <a:cubicBezTo>
                        <a:pt x="17" y="18"/>
                        <a:pt x="17" y="16"/>
                        <a:pt x="18" y="14"/>
                      </a:cubicBezTo>
                      <a:cubicBezTo>
                        <a:pt x="28" y="5"/>
                        <a:pt x="39" y="6"/>
                        <a:pt x="51" y="12"/>
                      </a:cubicBezTo>
                      <a:cubicBezTo>
                        <a:pt x="56" y="14"/>
                        <a:pt x="60" y="18"/>
                        <a:pt x="65" y="20"/>
                      </a:cubicBezTo>
                      <a:cubicBezTo>
                        <a:pt x="66" y="20"/>
                        <a:pt x="68" y="20"/>
                        <a:pt x="69" y="19"/>
                      </a:cubicBezTo>
                      <a:cubicBezTo>
                        <a:pt x="70" y="18"/>
                        <a:pt x="70" y="17"/>
                        <a:pt x="69" y="15"/>
                      </a:cubicBezTo>
                      <a:cubicBezTo>
                        <a:pt x="69" y="13"/>
                        <a:pt x="68" y="11"/>
                        <a:pt x="68" y="9"/>
                      </a:cubicBezTo>
                      <a:cubicBezTo>
                        <a:pt x="68" y="7"/>
                        <a:pt x="68" y="6"/>
                        <a:pt x="68" y="5"/>
                      </a:cubicBezTo>
                      <a:cubicBezTo>
                        <a:pt x="77" y="0"/>
                        <a:pt x="82" y="4"/>
                        <a:pt x="87" y="16"/>
                      </a:cubicBezTo>
                      <a:cubicBezTo>
                        <a:pt x="87" y="17"/>
                        <a:pt x="87" y="18"/>
                        <a:pt x="87" y="19"/>
                      </a:cubicBezTo>
                      <a:cubicBezTo>
                        <a:pt x="87" y="20"/>
                        <a:pt x="86" y="21"/>
                        <a:pt x="85" y="22"/>
                      </a:cubicBezTo>
                      <a:cubicBezTo>
                        <a:pt x="82" y="24"/>
                        <a:pt x="79" y="25"/>
                        <a:pt x="76" y="27"/>
                      </a:cubicBezTo>
                      <a:cubicBezTo>
                        <a:pt x="53" y="39"/>
                        <a:pt x="45" y="67"/>
                        <a:pt x="57" y="90"/>
                      </a:cubicBezTo>
                      <a:cubicBezTo>
                        <a:pt x="58" y="92"/>
                        <a:pt x="60" y="93"/>
                        <a:pt x="61" y="92"/>
                      </a:cubicBezTo>
                      <a:cubicBezTo>
                        <a:pt x="65" y="88"/>
                        <a:pt x="71" y="92"/>
                        <a:pt x="75" y="88"/>
                      </a:cubicBezTo>
                      <a:cubicBezTo>
                        <a:pt x="77" y="99"/>
                        <a:pt x="75" y="112"/>
                        <a:pt x="87" y="120"/>
                      </a:cubicBezTo>
                      <a:cubicBezTo>
                        <a:pt x="90" y="116"/>
                        <a:pt x="85" y="115"/>
                        <a:pt x="85" y="112"/>
                      </a:cubicBezTo>
                      <a:cubicBezTo>
                        <a:pt x="85" y="110"/>
                        <a:pt x="84" y="108"/>
                        <a:pt x="83" y="105"/>
                      </a:cubicBezTo>
                      <a:cubicBezTo>
                        <a:pt x="83" y="103"/>
                        <a:pt x="83" y="101"/>
                        <a:pt x="84" y="99"/>
                      </a:cubicBezTo>
                      <a:cubicBezTo>
                        <a:pt x="84" y="99"/>
                        <a:pt x="85" y="98"/>
                        <a:pt x="86" y="98"/>
                      </a:cubicBezTo>
                      <a:cubicBezTo>
                        <a:pt x="87" y="98"/>
                        <a:pt x="88" y="98"/>
                        <a:pt x="89" y="99"/>
                      </a:cubicBezTo>
                      <a:cubicBezTo>
                        <a:pt x="90" y="102"/>
                        <a:pt x="92" y="106"/>
                        <a:pt x="92" y="110"/>
                      </a:cubicBezTo>
                      <a:cubicBezTo>
                        <a:pt x="94" y="119"/>
                        <a:pt x="98" y="126"/>
                        <a:pt x="106" y="131"/>
                      </a:cubicBezTo>
                      <a:close/>
                    </a:path>
                  </a:pathLst>
                </a:custGeom>
                <a:solidFill>
                  <a:srgbClr val="567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5" name="Freeform 263"/>
                <p:cNvSpPr/>
                <p:nvPr/>
              </p:nvSpPr>
              <p:spPr bwMode="auto">
                <a:xfrm>
                  <a:off x="3768" y="1470"/>
                  <a:ext cx="244" cy="270"/>
                </a:xfrm>
                <a:custGeom>
                  <a:avLst/>
                  <a:gdLst>
                    <a:gd name="T0" fmla="*/ 45 w 103"/>
                    <a:gd name="T1" fmla="*/ 72 h 114"/>
                    <a:gd name="T2" fmla="*/ 44 w 103"/>
                    <a:gd name="T3" fmla="*/ 68 h 114"/>
                    <a:gd name="T4" fmla="*/ 37 w 103"/>
                    <a:gd name="T5" fmla="*/ 64 h 114"/>
                    <a:gd name="T6" fmla="*/ 31 w 103"/>
                    <a:gd name="T7" fmla="*/ 64 h 114"/>
                    <a:gd name="T8" fmla="*/ 26 w 103"/>
                    <a:gd name="T9" fmla="*/ 61 h 114"/>
                    <a:gd name="T10" fmla="*/ 24 w 103"/>
                    <a:gd name="T11" fmla="*/ 51 h 114"/>
                    <a:gd name="T12" fmla="*/ 28 w 103"/>
                    <a:gd name="T13" fmla="*/ 41 h 114"/>
                    <a:gd name="T14" fmla="*/ 24 w 103"/>
                    <a:gd name="T15" fmla="*/ 33 h 114"/>
                    <a:gd name="T16" fmla="*/ 21 w 103"/>
                    <a:gd name="T17" fmla="*/ 30 h 114"/>
                    <a:gd name="T18" fmla="*/ 19 w 103"/>
                    <a:gd name="T19" fmla="*/ 30 h 114"/>
                    <a:gd name="T20" fmla="*/ 6 w 103"/>
                    <a:gd name="T21" fmla="*/ 24 h 114"/>
                    <a:gd name="T22" fmla="*/ 0 w 103"/>
                    <a:gd name="T23" fmla="*/ 18 h 114"/>
                    <a:gd name="T24" fmla="*/ 22 w 103"/>
                    <a:gd name="T25" fmla="*/ 21 h 114"/>
                    <a:gd name="T26" fmla="*/ 24 w 103"/>
                    <a:gd name="T27" fmla="*/ 21 h 114"/>
                    <a:gd name="T28" fmla="*/ 33 w 103"/>
                    <a:gd name="T29" fmla="*/ 23 h 114"/>
                    <a:gd name="T30" fmla="*/ 33 w 103"/>
                    <a:gd name="T31" fmla="*/ 18 h 114"/>
                    <a:gd name="T32" fmla="*/ 33 w 103"/>
                    <a:gd name="T33" fmla="*/ 19 h 114"/>
                    <a:gd name="T34" fmla="*/ 30 w 103"/>
                    <a:gd name="T35" fmla="*/ 12 h 114"/>
                    <a:gd name="T36" fmla="*/ 30 w 103"/>
                    <a:gd name="T37" fmla="*/ 10 h 114"/>
                    <a:gd name="T38" fmla="*/ 34 w 103"/>
                    <a:gd name="T39" fmla="*/ 0 h 114"/>
                    <a:gd name="T40" fmla="*/ 40 w 103"/>
                    <a:gd name="T41" fmla="*/ 12 h 114"/>
                    <a:gd name="T42" fmla="*/ 44 w 103"/>
                    <a:gd name="T43" fmla="*/ 21 h 114"/>
                    <a:gd name="T44" fmla="*/ 48 w 103"/>
                    <a:gd name="T45" fmla="*/ 10 h 114"/>
                    <a:gd name="T46" fmla="*/ 49 w 103"/>
                    <a:gd name="T47" fmla="*/ 18 h 114"/>
                    <a:gd name="T48" fmla="*/ 54 w 103"/>
                    <a:gd name="T49" fmla="*/ 21 h 114"/>
                    <a:gd name="T50" fmla="*/ 54 w 103"/>
                    <a:gd name="T51" fmla="*/ 21 h 114"/>
                    <a:gd name="T52" fmla="*/ 83 w 103"/>
                    <a:gd name="T53" fmla="*/ 24 h 114"/>
                    <a:gd name="T54" fmla="*/ 98 w 103"/>
                    <a:gd name="T55" fmla="*/ 28 h 114"/>
                    <a:gd name="T56" fmla="*/ 98 w 103"/>
                    <a:gd name="T57" fmla="*/ 45 h 114"/>
                    <a:gd name="T58" fmla="*/ 92 w 103"/>
                    <a:gd name="T59" fmla="*/ 47 h 114"/>
                    <a:gd name="T60" fmla="*/ 65 w 103"/>
                    <a:gd name="T61" fmla="*/ 47 h 114"/>
                    <a:gd name="T62" fmla="*/ 62 w 103"/>
                    <a:gd name="T63" fmla="*/ 48 h 114"/>
                    <a:gd name="T64" fmla="*/ 51 w 103"/>
                    <a:gd name="T65" fmla="*/ 48 h 114"/>
                    <a:gd name="T66" fmla="*/ 66 w 103"/>
                    <a:gd name="T67" fmla="*/ 72 h 114"/>
                    <a:gd name="T68" fmla="*/ 66 w 103"/>
                    <a:gd name="T69" fmla="*/ 72 h 114"/>
                    <a:gd name="T70" fmla="*/ 64 w 103"/>
                    <a:gd name="T71" fmla="*/ 87 h 114"/>
                    <a:gd name="T72" fmla="*/ 63 w 103"/>
                    <a:gd name="T73" fmla="*/ 99 h 114"/>
                    <a:gd name="T74" fmla="*/ 61 w 103"/>
                    <a:gd name="T75" fmla="*/ 102 h 114"/>
                    <a:gd name="T76" fmla="*/ 60 w 103"/>
                    <a:gd name="T77" fmla="*/ 105 h 114"/>
                    <a:gd name="T78" fmla="*/ 57 w 103"/>
                    <a:gd name="T79" fmla="*/ 114 h 114"/>
                    <a:gd name="T80" fmla="*/ 57 w 103"/>
                    <a:gd name="T81" fmla="*/ 114 h 114"/>
                    <a:gd name="T82" fmla="*/ 51 w 103"/>
                    <a:gd name="T83" fmla="*/ 108 h 114"/>
                    <a:gd name="T84" fmla="*/ 56 w 103"/>
                    <a:gd name="T85" fmla="*/ 93 h 114"/>
                    <a:gd name="T86" fmla="*/ 56 w 103"/>
                    <a:gd name="T87" fmla="*/ 80 h 114"/>
                    <a:gd name="T88" fmla="*/ 50 w 103"/>
                    <a:gd name="T89" fmla="*/ 76 h 114"/>
                    <a:gd name="T90" fmla="*/ 45 w 103"/>
                    <a:gd name="T91" fmla="*/ 72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03" h="114">
                      <a:moveTo>
                        <a:pt x="45" y="72"/>
                      </a:moveTo>
                      <a:cubicBezTo>
                        <a:pt x="45" y="71"/>
                        <a:pt x="45" y="69"/>
                        <a:pt x="44" y="68"/>
                      </a:cubicBezTo>
                      <a:cubicBezTo>
                        <a:pt x="41" y="67"/>
                        <a:pt x="38" y="67"/>
                        <a:pt x="37" y="64"/>
                      </a:cubicBezTo>
                      <a:cubicBezTo>
                        <a:pt x="35" y="61"/>
                        <a:pt x="33" y="62"/>
                        <a:pt x="31" y="64"/>
                      </a:cubicBezTo>
                      <a:cubicBezTo>
                        <a:pt x="28" y="65"/>
                        <a:pt x="26" y="64"/>
                        <a:pt x="26" y="61"/>
                      </a:cubicBezTo>
                      <a:cubicBezTo>
                        <a:pt x="25" y="58"/>
                        <a:pt x="25" y="54"/>
                        <a:pt x="24" y="51"/>
                      </a:cubicBezTo>
                      <a:cubicBezTo>
                        <a:pt x="26" y="48"/>
                        <a:pt x="27" y="44"/>
                        <a:pt x="28" y="41"/>
                      </a:cubicBezTo>
                      <a:cubicBezTo>
                        <a:pt x="30" y="37"/>
                        <a:pt x="28" y="35"/>
                        <a:pt x="24" y="33"/>
                      </a:cubicBezTo>
                      <a:cubicBezTo>
                        <a:pt x="24" y="32"/>
                        <a:pt x="22" y="31"/>
                        <a:pt x="21" y="30"/>
                      </a:cubicBezTo>
                      <a:cubicBezTo>
                        <a:pt x="20" y="30"/>
                        <a:pt x="20" y="30"/>
                        <a:pt x="19" y="30"/>
                      </a:cubicBezTo>
                      <a:cubicBezTo>
                        <a:pt x="15" y="27"/>
                        <a:pt x="9" y="31"/>
                        <a:pt x="6" y="24"/>
                      </a:cubicBezTo>
                      <a:cubicBezTo>
                        <a:pt x="4" y="22"/>
                        <a:pt x="2" y="20"/>
                        <a:pt x="0" y="18"/>
                      </a:cubicBezTo>
                      <a:cubicBezTo>
                        <a:pt x="8" y="12"/>
                        <a:pt x="15" y="17"/>
                        <a:pt x="22" y="21"/>
                      </a:cubicBezTo>
                      <a:cubicBezTo>
                        <a:pt x="23" y="21"/>
                        <a:pt x="24" y="21"/>
                        <a:pt x="24" y="21"/>
                      </a:cubicBezTo>
                      <a:cubicBezTo>
                        <a:pt x="27" y="23"/>
                        <a:pt x="30" y="26"/>
                        <a:pt x="33" y="23"/>
                      </a:cubicBezTo>
                      <a:cubicBezTo>
                        <a:pt x="34" y="22"/>
                        <a:pt x="35" y="20"/>
                        <a:pt x="33" y="18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2" y="17"/>
                        <a:pt x="30" y="15"/>
                        <a:pt x="30" y="12"/>
                      </a:cubicBezTo>
                      <a:cubicBezTo>
                        <a:pt x="30" y="11"/>
                        <a:pt x="30" y="11"/>
                        <a:pt x="30" y="10"/>
                      </a:cubicBezTo>
                      <a:cubicBezTo>
                        <a:pt x="29" y="5"/>
                        <a:pt x="26" y="0"/>
                        <a:pt x="34" y="0"/>
                      </a:cubicBezTo>
                      <a:cubicBezTo>
                        <a:pt x="37" y="3"/>
                        <a:pt x="39" y="7"/>
                        <a:pt x="40" y="12"/>
                      </a:cubicBezTo>
                      <a:cubicBezTo>
                        <a:pt x="42" y="14"/>
                        <a:pt x="43" y="18"/>
                        <a:pt x="44" y="21"/>
                      </a:cubicBezTo>
                      <a:cubicBezTo>
                        <a:pt x="43" y="16"/>
                        <a:pt x="41" y="11"/>
                        <a:pt x="48" y="10"/>
                      </a:cubicBezTo>
                      <a:cubicBezTo>
                        <a:pt x="48" y="12"/>
                        <a:pt x="49" y="15"/>
                        <a:pt x="49" y="18"/>
                      </a:cubicBezTo>
                      <a:cubicBezTo>
                        <a:pt x="50" y="20"/>
                        <a:pt x="53" y="20"/>
                        <a:pt x="54" y="21"/>
                      </a:cubicBezTo>
                      <a:cubicBezTo>
                        <a:pt x="54" y="21"/>
                        <a:pt x="54" y="21"/>
                        <a:pt x="54" y="21"/>
                      </a:cubicBezTo>
                      <a:cubicBezTo>
                        <a:pt x="64" y="25"/>
                        <a:pt x="72" y="30"/>
                        <a:pt x="83" y="24"/>
                      </a:cubicBezTo>
                      <a:cubicBezTo>
                        <a:pt x="88" y="21"/>
                        <a:pt x="94" y="24"/>
                        <a:pt x="98" y="28"/>
                      </a:cubicBezTo>
                      <a:cubicBezTo>
                        <a:pt x="103" y="33"/>
                        <a:pt x="101" y="39"/>
                        <a:pt x="98" y="45"/>
                      </a:cubicBezTo>
                      <a:cubicBezTo>
                        <a:pt x="96" y="47"/>
                        <a:pt x="94" y="47"/>
                        <a:pt x="92" y="47"/>
                      </a:cubicBezTo>
                      <a:cubicBezTo>
                        <a:pt x="83" y="47"/>
                        <a:pt x="74" y="42"/>
                        <a:pt x="65" y="47"/>
                      </a:cubicBezTo>
                      <a:cubicBezTo>
                        <a:pt x="64" y="47"/>
                        <a:pt x="63" y="48"/>
                        <a:pt x="62" y="48"/>
                      </a:cubicBezTo>
                      <a:cubicBezTo>
                        <a:pt x="58" y="49"/>
                        <a:pt x="55" y="48"/>
                        <a:pt x="51" y="48"/>
                      </a:cubicBezTo>
                      <a:cubicBezTo>
                        <a:pt x="57" y="56"/>
                        <a:pt x="74" y="56"/>
                        <a:pt x="66" y="72"/>
                      </a:cubicBezTo>
                      <a:cubicBezTo>
                        <a:pt x="66" y="72"/>
                        <a:pt x="66" y="72"/>
                        <a:pt x="66" y="72"/>
                      </a:cubicBezTo>
                      <a:cubicBezTo>
                        <a:pt x="63" y="77"/>
                        <a:pt x="66" y="82"/>
                        <a:pt x="64" y="87"/>
                      </a:cubicBezTo>
                      <a:cubicBezTo>
                        <a:pt x="63" y="91"/>
                        <a:pt x="63" y="95"/>
                        <a:pt x="63" y="99"/>
                      </a:cubicBezTo>
                      <a:cubicBezTo>
                        <a:pt x="62" y="100"/>
                        <a:pt x="61" y="101"/>
                        <a:pt x="61" y="102"/>
                      </a:cubicBezTo>
                      <a:cubicBezTo>
                        <a:pt x="60" y="103"/>
                        <a:pt x="60" y="104"/>
                        <a:pt x="60" y="105"/>
                      </a:cubicBezTo>
                      <a:cubicBezTo>
                        <a:pt x="58" y="108"/>
                        <a:pt x="60" y="111"/>
                        <a:pt x="57" y="114"/>
                      </a:cubicBezTo>
                      <a:cubicBezTo>
                        <a:pt x="57" y="114"/>
                        <a:pt x="57" y="114"/>
                        <a:pt x="57" y="114"/>
                      </a:cubicBezTo>
                      <a:cubicBezTo>
                        <a:pt x="50" y="113"/>
                        <a:pt x="50" y="113"/>
                        <a:pt x="51" y="108"/>
                      </a:cubicBezTo>
                      <a:cubicBezTo>
                        <a:pt x="53" y="103"/>
                        <a:pt x="54" y="98"/>
                        <a:pt x="56" y="93"/>
                      </a:cubicBezTo>
                      <a:cubicBezTo>
                        <a:pt x="58" y="88"/>
                        <a:pt x="58" y="84"/>
                        <a:pt x="56" y="80"/>
                      </a:cubicBezTo>
                      <a:cubicBezTo>
                        <a:pt x="55" y="77"/>
                        <a:pt x="54" y="73"/>
                        <a:pt x="50" y="76"/>
                      </a:cubicBezTo>
                      <a:cubicBezTo>
                        <a:pt x="49" y="76"/>
                        <a:pt x="47" y="73"/>
                        <a:pt x="45" y="72"/>
                      </a:cubicBezTo>
                      <a:close/>
                    </a:path>
                  </a:pathLst>
                </a:custGeom>
                <a:solidFill>
                  <a:srgbClr val="5A78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6" name="Freeform 264"/>
                <p:cNvSpPr/>
                <p:nvPr/>
              </p:nvSpPr>
              <p:spPr bwMode="auto">
                <a:xfrm>
                  <a:off x="3573" y="1539"/>
                  <a:ext cx="142" cy="216"/>
                </a:xfrm>
                <a:custGeom>
                  <a:avLst/>
                  <a:gdLst>
                    <a:gd name="T0" fmla="*/ 8 w 60"/>
                    <a:gd name="T1" fmla="*/ 25 h 91"/>
                    <a:gd name="T2" fmla="*/ 10 w 60"/>
                    <a:gd name="T3" fmla="*/ 18 h 91"/>
                    <a:gd name="T4" fmla="*/ 27 w 60"/>
                    <a:gd name="T5" fmla="*/ 7 h 91"/>
                    <a:gd name="T6" fmla="*/ 44 w 60"/>
                    <a:gd name="T7" fmla="*/ 3 h 91"/>
                    <a:gd name="T8" fmla="*/ 58 w 60"/>
                    <a:gd name="T9" fmla="*/ 12 h 91"/>
                    <a:gd name="T10" fmla="*/ 59 w 60"/>
                    <a:gd name="T11" fmla="*/ 28 h 91"/>
                    <a:gd name="T12" fmla="*/ 53 w 60"/>
                    <a:gd name="T13" fmla="*/ 43 h 91"/>
                    <a:gd name="T14" fmla="*/ 44 w 60"/>
                    <a:gd name="T15" fmla="*/ 79 h 91"/>
                    <a:gd name="T16" fmla="*/ 32 w 60"/>
                    <a:gd name="T17" fmla="*/ 90 h 91"/>
                    <a:gd name="T18" fmla="*/ 8 w 60"/>
                    <a:gd name="T19" fmla="*/ 70 h 91"/>
                    <a:gd name="T20" fmla="*/ 8 w 60"/>
                    <a:gd name="T21" fmla="*/ 70 h 91"/>
                    <a:gd name="T22" fmla="*/ 2 w 60"/>
                    <a:gd name="T23" fmla="*/ 46 h 91"/>
                    <a:gd name="T24" fmla="*/ 10 w 60"/>
                    <a:gd name="T25" fmla="*/ 37 h 91"/>
                    <a:gd name="T26" fmla="*/ 17 w 60"/>
                    <a:gd name="T27" fmla="*/ 44 h 91"/>
                    <a:gd name="T28" fmla="*/ 25 w 60"/>
                    <a:gd name="T29" fmla="*/ 55 h 91"/>
                    <a:gd name="T30" fmla="*/ 34 w 60"/>
                    <a:gd name="T31" fmla="*/ 41 h 91"/>
                    <a:gd name="T32" fmla="*/ 23 w 60"/>
                    <a:gd name="T33" fmla="*/ 31 h 91"/>
                    <a:gd name="T34" fmla="*/ 8 w 60"/>
                    <a:gd name="T35" fmla="*/ 25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0" h="91">
                      <a:moveTo>
                        <a:pt x="8" y="25"/>
                      </a:moveTo>
                      <a:cubicBezTo>
                        <a:pt x="9" y="23"/>
                        <a:pt x="9" y="20"/>
                        <a:pt x="10" y="18"/>
                      </a:cubicBezTo>
                      <a:cubicBezTo>
                        <a:pt x="13" y="11"/>
                        <a:pt x="17" y="6"/>
                        <a:pt x="27" y="7"/>
                      </a:cubicBezTo>
                      <a:cubicBezTo>
                        <a:pt x="33" y="8"/>
                        <a:pt x="38" y="4"/>
                        <a:pt x="44" y="3"/>
                      </a:cubicBezTo>
                      <a:cubicBezTo>
                        <a:pt x="53" y="0"/>
                        <a:pt x="57" y="3"/>
                        <a:pt x="58" y="12"/>
                      </a:cubicBezTo>
                      <a:cubicBezTo>
                        <a:pt x="59" y="17"/>
                        <a:pt x="59" y="23"/>
                        <a:pt x="59" y="28"/>
                      </a:cubicBezTo>
                      <a:cubicBezTo>
                        <a:pt x="60" y="34"/>
                        <a:pt x="57" y="39"/>
                        <a:pt x="53" y="43"/>
                      </a:cubicBezTo>
                      <a:cubicBezTo>
                        <a:pt x="43" y="53"/>
                        <a:pt x="41" y="66"/>
                        <a:pt x="44" y="79"/>
                      </a:cubicBezTo>
                      <a:cubicBezTo>
                        <a:pt x="47" y="90"/>
                        <a:pt x="41" y="91"/>
                        <a:pt x="32" y="90"/>
                      </a:cubicBezTo>
                      <a:cubicBezTo>
                        <a:pt x="20" y="87"/>
                        <a:pt x="13" y="80"/>
                        <a:pt x="8" y="70"/>
                      </a:cubicBezTo>
                      <a:cubicBezTo>
                        <a:pt x="8" y="70"/>
                        <a:pt x="8" y="70"/>
                        <a:pt x="8" y="70"/>
                      </a:cubicBezTo>
                      <a:cubicBezTo>
                        <a:pt x="3" y="63"/>
                        <a:pt x="0" y="55"/>
                        <a:pt x="2" y="46"/>
                      </a:cubicBezTo>
                      <a:cubicBezTo>
                        <a:pt x="2" y="41"/>
                        <a:pt x="5" y="38"/>
                        <a:pt x="10" y="37"/>
                      </a:cubicBezTo>
                      <a:cubicBezTo>
                        <a:pt x="15" y="36"/>
                        <a:pt x="16" y="41"/>
                        <a:pt x="17" y="44"/>
                      </a:cubicBezTo>
                      <a:cubicBezTo>
                        <a:pt x="19" y="48"/>
                        <a:pt x="19" y="56"/>
                        <a:pt x="25" y="55"/>
                      </a:cubicBezTo>
                      <a:cubicBezTo>
                        <a:pt x="32" y="54"/>
                        <a:pt x="33" y="47"/>
                        <a:pt x="34" y="41"/>
                      </a:cubicBezTo>
                      <a:cubicBezTo>
                        <a:pt x="35" y="34"/>
                        <a:pt x="29" y="32"/>
                        <a:pt x="23" y="31"/>
                      </a:cubicBezTo>
                      <a:cubicBezTo>
                        <a:pt x="18" y="31"/>
                        <a:pt x="11" y="33"/>
                        <a:pt x="8" y="25"/>
                      </a:cubicBezTo>
                      <a:close/>
                    </a:path>
                  </a:pathLst>
                </a:custGeom>
                <a:solidFill>
                  <a:srgbClr val="799B5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7" name="Freeform 265"/>
                <p:cNvSpPr/>
                <p:nvPr/>
              </p:nvSpPr>
              <p:spPr bwMode="auto">
                <a:xfrm>
                  <a:off x="3497" y="1605"/>
                  <a:ext cx="223" cy="202"/>
                </a:xfrm>
                <a:custGeom>
                  <a:avLst/>
                  <a:gdLst>
                    <a:gd name="T0" fmla="*/ 40 w 94"/>
                    <a:gd name="T1" fmla="*/ 42 h 85"/>
                    <a:gd name="T2" fmla="*/ 68 w 94"/>
                    <a:gd name="T3" fmla="*/ 59 h 85"/>
                    <a:gd name="T4" fmla="*/ 74 w 94"/>
                    <a:gd name="T5" fmla="*/ 54 h 85"/>
                    <a:gd name="T6" fmla="*/ 72 w 94"/>
                    <a:gd name="T7" fmla="*/ 42 h 85"/>
                    <a:gd name="T8" fmla="*/ 82 w 94"/>
                    <a:gd name="T9" fmla="*/ 14 h 85"/>
                    <a:gd name="T10" fmla="*/ 91 w 94"/>
                    <a:gd name="T11" fmla="*/ 0 h 85"/>
                    <a:gd name="T12" fmla="*/ 93 w 94"/>
                    <a:gd name="T13" fmla="*/ 7 h 85"/>
                    <a:gd name="T14" fmla="*/ 86 w 94"/>
                    <a:gd name="T15" fmla="*/ 21 h 85"/>
                    <a:gd name="T16" fmla="*/ 81 w 94"/>
                    <a:gd name="T17" fmla="*/ 52 h 85"/>
                    <a:gd name="T18" fmla="*/ 87 w 94"/>
                    <a:gd name="T19" fmla="*/ 81 h 85"/>
                    <a:gd name="T20" fmla="*/ 82 w 94"/>
                    <a:gd name="T21" fmla="*/ 84 h 85"/>
                    <a:gd name="T22" fmla="*/ 79 w 94"/>
                    <a:gd name="T23" fmla="*/ 81 h 85"/>
                    <a:gd name="T24" fmla="*/ 75 w 94"/>
                    <a:gd name="T25" fmla="*/ 75 h 85"/>
                    <a:gd name="T26" fmla="*/ 72 w 94"/>
                    <a:gd name="T27" fmla="*/ 73 h 85"/>
                    <a:gd name="T28" fmla="*/ 67 w 94"/>
                    <a:gd name="T29" fmla="*/ 71 h 85"/>
                    <a:gd name="T30" fmla="*/ 33 w 94"/>
                    <a:gd name="T31" fmla="*/ 66 h 85"/>
                    <a:gd name="T32" fmla="*/ 19 w 94"/>
                    <a:gd name="T33" fmla="*/ 64 h 85"/>
                    <a:gd name="T34" fmla="*/ 10 w 94"/>
                    <a:gd name="T35" fmla="*/ 62 h 85"/>
                    <a:gd name="T36" fmla="*/ 1 w 94"/>
                    <a:gd name="T37" fmla="*/ 56 h 85"/>
                    <a:gd name="T38" fmla="*/ 0 w 94"/>
                    <a:gd name="T39" fmla="*/ 54 h 85"/>
                    <a:gd name="T40" fmla="*/ 2 w 94"/>
                    <a:gd name="T41" fmla="*/ 53 h 85"/>
                    <a:gd name="T42" fmla="*/ 6 w 94"/>
                    <a:gd name="T43" fmla="*/ 54 h 85"/>
                    <a:gd name="T44" fmla="*/ 24 w 94"/>
                    <a:gd name="T45" fmla="*/ 53 h 85"/>
                    <a:gd name="T46" fmla="*/ 32 w 94"/>
                    <a:gd name="T47" fmla="*/ 53 h 85"/>
                    <a:gd name="T48" fmla="*/ 40 w 94"/>
                    <a:gd name="T49" fmla="*/ 50 h 85"/>
                    <a:gd name="T50" fmla="*/ 40 w 94"/>
                    <a:gd name="T51" fmla="*/ 42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4" h="85">
                      <a:moveTo>
                        <a:pt x="40" y="42"/>
                      </a:moveTo>
                      <a:cubicBezTo>
                        <a:pt x="47" y="51"/>
                        <a:pt x="57" y="56"/>
                        <a:pt x="68" y="59"/>
                      </a:cubicBezTo>
                      <a:cubicBezTo>
                        <a:pt x="73" y="60"/>
                        <a:pt x="75" y="58"/>
                        <a:pt x="74" y="54"/>
                      </a:cubicBezTo>
                      <a:cubicBezTo>
                        <a:pt x="73" y="50"/>
                        <a:pt x="72" y="46"/>
                        <a:pt x="72" y="42"/>
                      </a:cubicBezTo>
                      <a:cubicBezTo>
                        <a:pt x="71" y="31"/>
                        <a:pt x="74" y="22"/>
                        <a:pt x="82" y="14"/>
                      </a:cubicBezTo>
                      <a:cubicBezTo>
                        <a:pt x="86" y="10"/>
                        <a:pt x="88" y="5"/>
                        <a:pt x="91" y="0"/>
                      </a:cubicBezTo>
                      <a:cubicBezTo>
                        <a:pt x="93" y="2"/>
                        <a:pt x="94" y="4"/>
                        <a:pt x="93" y="7"/>
                      </a:cubicBezTo>
                      <a:cubicBezTo>
                        <a:pt x="91" y="12"/>
                        <a:pt x="89" y="17"/>
                        <a:pt x="86" y="21"/>
                      </a:cubicBezTo>
                      <a:cubicBezTo>
                        <a:pt x="76" y="31"/>
                        <a:pt x="78" y="41"/>
                        <a:pt x="81" y="52"/>
                      </a:cubicBezTo>
                      <a:cubicBezTo>
                        <a:pt x="83" y="62"/>
                        <a:pt x="85" y="72"/>
                        <a:pt x="87" y="81"/>
                      </a:cubicBezTo>
                      <a:cubicBezTo>
                        <a:pt x="88" y="84"/>
                        <a:pt x="87" y="85"/>
                        <a:pt x="82" y="84"/>
                      </a:cubicBezTo>
                      <a:cubicBezTo>
                        <a:pt x="81" y="83"/>
                        <a:pt x="80" y="82"/>
                        <a:pt x="79" y="81"/>
                      </a:cubicBezTo>
                      <a:cubicBezTo>
                        <a:pt x="78" y="79"/>
                        <a:pt x="77" y="77"/>
                        <a:pt x="75" y="75"/>
                      </a:cubicBezTo>
                      <a:cubicBezTo>
                        <a:pt x="74" y="75"/>
                        <a:pt x="73" y="74"/>
                        <a:pt x="72" y="73"/>
                      </a:cubicBezTo>
                      <a:cubicBezTo>
                        <a:pt x="71" y="72"/>
                        <a:pt x="69" y="72"/>
                        <a:pt x="67" y="71"/>
                      </a:cubicBezTo>
                      <a:cubicBezTo>
                        <a:pt x="56" y="66"/>
                        <a:pt x="45" y="63"/>
                        <a:pt x="33" y="66"/>
                      </a:cubicBezTo>
                      <a:cubicBezTo>
                        <a:pt x="28" y="67"/>
                        <a:pt x="23" y="66"/>
                        <a:pt x="19" y="64"/>
                      </a:cubicBezTo>
                      <a:cubicBezTo>
                        <a:pt x="16" y="63"/>
                        <a:pt x="13" y="63"/>
                        <a:pt x="10" y="62"/>
                      </a:cubicBezTo>
                      <a:cubicBezTo>
                        <a:pt x="7" y="60"/>
                        <a:pt x="4" y="58"/>
                        <a:pt x="1" y="56"/>
                      </a:cubicBezTo>
                      <a:cubicBezTo>
                        <a:pt x="0" y="56"/>
                        <a:pt x="0" y="54"/>
                        <a:pt x="0" y="54"/>
                      </a:cubicBezTo>
                      <a:cubicBezTo>
                        <a:pt x="0" y="53"/>
                        <a:pt x="1" y="53"/>
                        <a:pt x="2" y="53"/>
                      </a:cubicBezTo>
                      <a:cubicBezTo>
                        <a:pt x="4" y="53"/>
                        <a:pt x="5" y="54"/>
                        <a:pt x="6" y="54"/>
                      </a:cubicBezTo>
                      <a:cubicBezTo>
                        <a:pt x="12" y="55"/>
                        <a:pt x="18" y="56"/>
                        <a:pt x="24" y="53"/>
                      </a:cubicBezTo>
                      <a:cubicBezTo>
                        <a:pt x="27" y="52"/>
                        <a:pt x="29" y="52"/>
                        <a:pt x="32" y="53"/>
                      </a:cubicBezTo>
                      <a:cubicBezTo>
                        <a:pt x="35" y="54"/>
                        <a:pt x="38" y="53"/>
                        <a:pt x="40" y="50"/>
                      </a:cubicBezTo>
                      <a:cubicBezTo>
                        <a:pt x="42" y="48"/>
                        <a:pt x="40" y="45"/>
                        <a:pt x="40" y="42"/>
                      </a:cubicBezTo>
                      <a:close/>
                    </a:path>
                  </a:pathLst>
                </a:custGeom>
                <a:solidFill>
                  <a:srgbClr val="D2DD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8" name="Freeform 266"/>
                <p:cNvSpPr/>
                <p:nvPr/>
              </p:nvSpPr>
              <p:spPr bwMode="auto">
                <a:xfrm>
                  <a:off x="3559" y="1577"/>
                  <a:ext cx="114" cy="128"/>
                </a:xfrm>
                <a:custGeom>
                  <a:avLst/>
                  <a:gdLst>
                    <a:gd name="T0" fmla="*/ 14 w 48"/>
                    <a:gd name="T1" fmla="*/ 9 h 54"/>
                    <a:gd name="T2" fmla="*/ 22 w 48"/>
                    <a:gd name="T3" fmla="*/ 12 h 54"/>
                    <a:gd name="T4" fmla="*/ 28 w 48"/>
                    <a:gd name="T5" fmla="*/ 11 h 54"/>
                    <a:gd name="T6" fmla="*/ 44 w 48"/>
                    <a:gd name="T7" fmla="*/ 18 h 54"/>
                    <a:gd name="T8" fmla="*/ 43 w 48"/>
                    <a:gd name="T9" fmla="*/ 32 h 54"/>
                    <a:gd name="T10" fmla="*/ 35 w 48"/>
                    <a:gd name="T11" fmla="*/ 44 h 54"/>
                    <a:gd name="T12" fmla="*/ 27 w 48"/>
                    <a:gd name="T13" fmla="*/ 45 h 54"/>
                    <a:gd name="T14" fmla="*/ 21 w 48"/>
                    <a:gd name="T15" fmla="*/ 34 h 54"/>
                    <a:gd name="T16" fmla="*/ 19 w 48"/>
                    <a:gd name="T17" fmla="*/ 25 h 54"/>
                    <a:gd name="T18" fmla="*/ 14 w 48"/>
                    <a:gd name="T19" fmla="*/ 24 h 54"/>
                    <a:gd name="T20" fmla="*/ 11 w 48"/>
                    <a:gd name="T21" fmla="*/ 29 h 54"/>
                    <a:gd name="T22" fmla="*/ 12 w 48"/>
                    <a:gd name="T23" fmla="*/ 44 h 54"/>
                    <a:gd name="T24" fmla="*/ 14 w 48"/>
                    <a:gd name="T25" fmla="*/ 54 h 54"/>
                    <a:gd name="T26" fmla="*/ 3 w 48"/>
                    <a:gd name="T27" fmla="*/ 21 h 54"/>
                    <a:gd name="T28" fmla="*/ 5 w 48"/>
                    <a:gd name="T29" fmla="*/ 0 h 54"/>
                    <a:gd name="T30" fmla="*/ 14 w 48"/>
                    <a:gd name="T31" fmla="*/ 9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" h="54">
                      <a:moveTo>
                        <a:pt x="14" y="9"/>
                      </a:moveTo>
                      <a:cubicBezTo>
                        <a:pt x="17" y="10"/>
                        <a:pt x="19" y="12"/>
                        <a:pt x="22" y="12"/>
                      </a:cubicBezTo>
                      <a:cubicBezTo>
                        <a:pt x="24" y="12"/>
                        <a:pt x="26" y="11"/>
                        <a:pt x="28" y="11"/>
                      </a:cubicBezTo>
                      <a:cubicBezTo>
                        <a:pt x="35" y="11"/>
                        <a:pt x="40" y="14"/>
                        <a:pt x="44" y="18"/>
                      </a:cubicBezTo>
                      <a:cubicBezTo>
                        <a:pt x="48" y="22"/>
                        <a:pt x="44" y="28"/>
                        <a:pt x="43" y="32"/>
                      </a:cubicBezTo>
                      <a:cubicBezTo>
                        <a:pt x="41" y="37"/>
                        <a:pt x="37" y="40"/>
                        <a:pt x="35" y="44"/>
                      </a:cubicBezTo>
                      <a:cubicBezTo>
                        <a:pt x="32" y="48"/>
                        <a:pt x="30" y="48"/>
                        <a:pt x="27" y="45"/>
                      </a:cubicBezTo>
                      <a:cubicBezTo>
                        <a:pt x="24" y="42"/>
                        <a:pt x="21" y="39"/>
                        <a:pt x="21" y="34"/>
                      </a:cubicBezTo>
                      <a:cubicBezTo>
                        <a:pt x="21" y="31"/>
                        <a:pt x="20" y="28"/>
                        <a:pt x="19" y="25"/>
                      </a:cubicBezTo>
                      <a:cubicBezTo>
                        <a:pt x="19" y="23"/>
                        <a:pt x="16" y="23"/>
                        <a:pt x="14" y="24"/>
                      </a:cubicBezTo>
                      <a:cubicBezTo>
                        <a:pt x="13" y="26"/>
                        <a:pt x="11" y="27"/>
                        <a:pt x="11" y="29"/>
                      </a:cubicBezTo>
                      <a:cubicBezTo>
                        <a:pt x="11" y="34"/>
                        <a:pt x="12" y="39"/>
                        <a:pt x="12" y="44"/>
                      </a:cubicBezTo>
                      <a:cubicBezTo>
                        <a:pt x="12" y="47"/>
                        <a:pt x="13" y="51"/>
                        <a:pt x="14" y="54"/>
                      </a:cubicBezTo>
                      <a:cubicBezTo>
                        <a:pt x="4" y="44"/>
                        <a:pt x="0" y="33"/>
                        <a:pt x="3" y="21"/>
                      </a:cubicBezTo>
                      <a:cubicBezTo>
                        <a:pt x="5" y="14"/>
                        <a:pt x="4" y="7"/>
                        <a:pt x="5" y="0"/>
                      </a:cubicBezTo>
                      <a:cubicBezTo>
                        <a:pt x="10" y="2"/>
                        <a:pt x="10" y="7"/>
                        <a:pt x="14" y="9"/>
                      </a:cubicBezTo>
                      <a:close/>
                    </a:path>
                  </a:pathLst>
                </a:custGeom>
                <a:solidFill>
                  <a:srgbClr val="BACE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9" name="Freeform 267"/>
                <p:cNvSpPr/>
                <p:nvPr/>
              </p:nvSpPr>
              <p:spPr bwMode="auto">
                <a:xfrm>
                  <a:off x="3554" y="1375"/>
                  <a:ext cx="166" cy="157"/>
                </a:xfrm>
                <a:custGeom>
                  <a:avLst/>
                  <a:gdLst>
                    <a:gd name="T0" fmla="*/ 52 w 70"/>
                    <a:gd name="T1" fmla="*/ 46 h 66"/>
                    <a:gd name="T2" fmla="*/ 55 w 70"/>
                    <a:gd name="T3" fmla="*/ 47 h 66"/>
                    <a:gd name="T4" fmla="*/ 60 w 70"/>
                    <a:gd name="T5" fmla="*/ 49 h 66"/>
                    <a:gd name="T6" fmla="*/ 61 w 70"/>
                    <a:gd name="T7" fmla="*/ 49 h 66"/>
                    <a:gd name="T8" fmla="*/ 55 w 70"/>
                    <a:gd name="T9" fmla="*/ 61 h 66"/>
                    <a:gd name="T10" fmla="*/ 34 w 70"/>
                    <a:gd name="T11" fmla="*/ 64 h 66"/>
                    <a:gd name="T12" fmla="*/ 25 w 70"/>
                    <a:gd name="T13" fmla="*/ 55 h 66"/>
                    <a:gd name="T14" fmla="*/ 22 w 70"/>
                    <a:gd name="T15" fmla="*/ 49 h 66"/>
                    <a:gd name="T16" fmla="*/ 17 w 70"/>
                    <a:gd name="T17" fmla="*/ 30 h 66"/>
                    <a:gd name="T18" fmla="*/ 4 w 70"/>
                    <a:gd name="T19" fmla="*/ 17 h 66"/>
                    <a:gd name="T20" fmla="*/ 1 w 70"/>
                    <a:gd name="T21" fmla="*/ 1 h 66"/>
                    <a:gd name="T22" fmla="*/ 9 w 70"/>
                    <a:gd name="T23" fmla="*/ 7 h 66"/>
                    <a:gd name="T24" fmla="*/ 16 w 70"/>
                    <a:gd name="T25" fmla="*/ 20 h 66"/>
                    <a:gd name="T26" fmla="*/ 34 w 70"/>
                    <a:gd name="T27" fmla="*/ 35 h 66"/>
                    <a:gd name="T28" fmla="*/ 52 w 70"/>
                    <a:gd name="T29" fmla="*/ 4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0" h="66">
                      <a:moveTo>
                        <a:pt x="52" y="46"/>
                      </a:moveTo>
                      <a:cubicBezTo>
                        <a:pt x="53" y="46"/>
                        <a:pt x="54" y="46"/>
                        <a:pt x="55" y="47"/>
                      </a:cubicBezTo>
                      <a:cubicBezTo>
                        <a:pt x="56" y="48"/>
                        <a:pt x="59" y="47"/>
                        <a:pt x="60" y="49"/>
                      </a:cubicBezTo>
                      <a:cubicBezTo>
                        <a:pt x="61" y="49"/>
                        <a:pt x="61" y="49"/>
                        <a:pt x="61" y="49"/>
                      </a:cubicBezTo>
                      <a:cubicBezTo>
                        <a:pt x="70" y="59"/>
                        <a:pt x="60" y="59"/>
                        <a:pt x="55" y="61"/>
                      </a:cubicBezTo>
                      <a:cubicBezTo>
                        <a:pt x="48" y="63"/>
                        <a:pt x="41" y="66"/>
                        <a:pt x="34" y="64"/>
                      </a:cubicBezTo>
                      <a:cubicBezTo>
                        <a:pt x="30" y="62"/>
                        <a:pt x="26" y="60"/>
                        <a:pt x="25" y="55"/>
                      </a:cubicBezTo>
                      <a:cubicBezTo>
                        <a:pt x="24" y="53"/>
                        <a:pt x="23" y="51"/>
                        <a:pt x="22" y="49"/>
                      </a:cubicBezTo>
                      <a:cubicBezTo>
                        <a:pt x="19" y="43"/>
                        <a:pt x="17" y="37"/>
                        <a:pt x="17" y="30"/>
                      </a:cubicBezTo>
                      <a:cubicBezTo>
                        <a:pt x="11" y="27"/>
                        <a:pt x="8" y="22"/>
                        <a:pt x="4" y="17"/>
                      </a:cubicBezTo>
                      <a:cubicBezTo>
                        <a:pt x="0" y="12"/>
                        <a:pt x="1" y="6"/>
                        <a:pt x="1" y="1"/>
                      </a:cubicBezTo>
                      <a:cubicBezTo>
                        <a:pt x="6" y="0"/>
                        <a:pt x="7" y="4"/>
                        <a:pt x="9" y="7"/>
                      </a:cubicBezTo>
                      <a:cubicBezTo>
                        <a:pt x="12" y="11"/>
                        <a:pt x="11" y="17"/>
                        <a:pt x="16" y="20"/>
                      </a:cubicBezTo>
                      <a:cubicBezTo>
                        <a:pt x="22" y="25"/>
                        <a:pt x="28" y="30"/>
                        <a:pt x="34" y="35"/>
                      </a:cubicBezTo>
                      <a:cubicBezTo>
                        <a:pt x="40" y="38"/>
                        <a:pt x="45" y="43"/>
                        <a:pt x="52" y="46"/>
                      </a:cubicBezTo>
                      <a:close/>
                    </a:path>
                  </a:pathLst>
                </a:custGeom>
                <a:solidFill>
                  <a:srgbClr val="5A67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0" name="Freeform 268"/>
                <p:cNvSpPr/>
                <p:nvPr/>
              </p:nvSpPr>
              <p:spPr bwMode="auto">
                <a:xfrm>
                  <a:off x="3718" y="1532"/>
                  <a:ext cx="61" cy="213"/>
                </a:xfrm>
                <a:custGeom>
                  <a:avLst/>
                  <a:gdLst>
                    <a:gd name="T0" fmla="*/ 15 w 26"/>
                    <a:gd name="T1" fmla="*/ 24 h 90"/>
                    <a:gd name="T2" fmla="*/ 15 w 26"/>
                    <a:gd name="T3" fmla="*/ 36 h 90"/>
                    <a:gd name="T4" fmla="*/ 18 w 26"/>
                    <a:gd name="T5" fmla="*/ 44 h 90"/>
                    <a:gd name="T6" fmla="*/ 25 w 26"/>
                    <a:gd name="T7" fmla="*/ 68 h 90"/>
                    <a:gd name="T8" fmla="*/ 20 w 26"/>
                    <a:gd name="T9" fmla="*/ 89 h 90"/>
                    <a:gd name="T10" fmla="*/ 17 w 26"/>
                    <a:gd name="T11" fmla="*/ 90 h 90"/>
                    <a:gd name="T12" fmla="*/ 14 w 26"/>
                    <a:gd name="T13" fmla="*/ 88 h 90"/>
                    <a:gd name="T14" fmla="*/ 14 w 26"/>
                    <a:gd name="T15" fmla="*/ 80 h 90"/>
                    <a:gd name="T16" fmla="*/ 5 w 26"/>
                    <a:gd name="T17" fmla="*/ 41 h 90"/>
                    <a:gd name="T18" fmla="*/ 4 w 26"/>
                    <a:gd name="T19" fmla="*/ 37 h 90"/>
                    <a:gd name="T20" fmla="*/ 1 w 26"/>
                    <a:gd name="T21" fmla="*/ 9 h 90"/>
                    <a:gd name="T22" fmla="*/ 1 w 26"/>
                    <a:gd name="T23" fmla="*/ 4 h 90"/>
                    <a:gd name="T24" fmla="*/ 7 w 26"/>
                    <a:gd name="T25" fmla="*/ 1 h 90"/>
                    <a:gd name="T26" fmla="*/ 15 w 26"/>
                    <a:gd name="T27" fmla="*/ 10 h 90"/>
                    <a:gd name="T28" fmla="*/ 15 w 26"/>
                    <a:gd name="T29" fmla="*/ 24 h 90"/>
                    <a:gd name="T30" fmla="*/ 15 w 26"/>
                    <a:gd name="T31" fmla="*/ 24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6" h="90">
                      <a:moveTo>
                        <a:pt x="15" y="24"/>
                      </a:moveTo>
                      <a:cubicBezTo>
                        <a:pt x="15" y="28"/>
                        <a:pt x="15" y="32"/>
                        <a:pt x="15" y="36"/>
                      </a:cubicBezTo>
                      <a:cubicBezTo>
                        <a:pt x="15" y="39"/>
                        <a:pt x="16" y="42"/>
                        <a:pt x="18" y="44"/>
                      </a:cubicBezTo>
                      <a:cubicBezTo>
                        <a:pt x="26" y="51"/>
                        <a:pt x="26" y="59"/>
                        <a:pt x="25" y="68"/>
                      </a:cubicBezTo>
                      <a:cubicBezTo>
                        <a:pt x="25" y="75"/>
                        <a:pt x="22" y="82"/>
                        <a:pt x="20" y="89"/>
                      </a:cubicBezTo>
                      <a:cubicBezTo>
                        <a:pt x="20" y="90"/>
                        <a:pt x="18" y="90"/>
                        <a:pt x="17" y="90"/>
                      </a:cubicBezTo>
                      <a:cubicBezTo>
                        <a:pt x="15" y="90"/>
                        <a:pt x="14" y="89"/>
                        <a:pt x="14" y="88"/>
                      </a:cubicBezTo>
                      <a:cubicBezTo>
                        <a:pt x="13" y="85"/>
                        <a:pt x="13" y="83"/>
                        <a:pt x="14" y="80"/>
                      </a:cubicBezTo>
                      <a:cubicBezTo>
                        <a:pt x="17" y="61"/>
                        <a:pt x="17" y="59"/>
                        <a:pt x="5" y="41"/>
                      </a:cubicBezTo>
                      <a:cubicBezTo>
                        <a:pt x="4" y="40"/>
                        <a:pt x="4" y="39"/>
                        <a:pt x="4" y="37"/>
                      </a:cubicBezTo>
                      <a:cubicBezTo>
                        <a:pt x="4" y="28"/>
                        <a:pt x="3" y="19"/>
                        <a:pt x="1" y="9"/>
                      </a:cubicBezTo>
                      <a:cubicBezTo>
                        <a:pt x="0" y="8"/>
                        <a:pt x="1" y="5"/>
                        <a:pt x="1" y="4"/>
                      </a:cubicBezTo>
                      <a:cubicBezTo>
                        <a:pt x="1" y="2"/>
                        <a:pt x="6" y="0"/>
                        <a:pt x="7" y="1"/>
                      </a:cubicBezTo>
                      <a:cubicBezTo>
                        <a:pt x="11" y="3"/>
                        <a:pt x="15" y="5"/>
                        <a:pt x="15" y="10"/>
                      </a:cubicBezTo>
                      <a:cubicBezTo>
                        <a:pt x="15" y="15"/>
                        <a:pt x="15" y="19"/>
                        <a:pt x="15" y="24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lose/>
                    </a:path>
                  </a:pathLst>
                </a:custGeom>
                <a:solidFill>
                  <a:srgbClr val="5E78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1" name="Freeform 269"/>
                <p:cNvSpPr/>
                <p:nvPr/>
              </p:nvSpPr>
              <p:spPr bwMode="auto">
                <a:xfrm>
                  <a:off x="3542" y="1743"/>
                  <a:ext cx="154" cy="92"/>
                </a:xfrm>
                <a:custGeom>
                  <a:avLst/>
                  <a:gdLst>
                    <a:gd name="T0" fmla="*/ 0 w 65"/>
                    <a:gd name="T1" fmla="*/ 6 h 39"/>
                    <a:gd name="T2" fmla="*/ 14 w 65"/>
                    <a:gd name="T3" fmla="*/ 4 h 39"/>
                    <a:gd name="T4" fmla="*/ 47 w 65"/>
                    <a:gd name="T5" fmla="*/ 8 h 39"/>
                    <a:gd name="T6" fmla="*/ 53 w 65"/>
                    <a:gd name="T7" fmla="*/ 11 h 39"/>
                    <a:gd name="T8" fmla="*/ 56 w 65"/>
                    <a:gd name="T9" fmla="*/ 14 h 39"/>
                    <a:gd name="T10" fmla="*/ 56 w 65"/>
                    <a:gd name="T11" fmla="*/ 14 h 39"/>
                    <a:gd name="T12" fmla="*/ 62 w 65"/>
                    <a:gd name="T13" fmla="*/ 23 h 39"/>
                    <a:gd name="T14" fmla="*/ 63 w 65"/>
                    <a:gd name="T15" fmla="*/ 26 h 39"/>
                    <a:gd name="T16" fmla="*/ 64 w 65"/>
                    <a:gd name="T17" fmla="*/ 39 h 39"/>
                    <a:gd name="T18" fmla="*/ 54 w 65"/>
                    <a:gd name="T19" fmla="*/ 31 h 39"/>
                    <a:gd name="T20" fmla="*/ 22 w 65"/>
                    <a:gd name="T21" fmla="*/ 17 h 39"/>
                    <a:gd name="T22" fmla="*/ 18 w 65"/>
                    <a:gd name="T23" fmla="*/ 20 h 39"/>
                    <a:gd name="T24" fmla="*/ 0 w 65"/>
                    <a:gd name="T25" fmla="*/ 6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5" h="39">
                      <a:moveTo>
                        <a:pt x="0" y="6"/>
                      </a:moveTo>
                      <a:cubicBezTo>
                        <a:pt x="5" y="5"/>
                        <a:pt x="10" y="5"/>
                        <a:pt x="14" y="4"/>
                      </a:cubicBezTo>
                      <a:cubicBezTo>
                        <a:pt x="26" y="0"/>
                        <a:pt x="36" y="2"/>
                        <a:pt x="47" y="8"/>
                      </a:cubicBezTo>
                      <a:cubicBezTo>
                        <a:pt x="49" y="10"/>
                        <a:pt x="51" y="10"/>
                        <a:pt x="53" y="11"/>
                      </a:cubicBezTo>
                      <a:cubicBezTo>
                        <a:pt x="55" y="12"/>
                        <a:pt x="56" y="13"/>
                        <a:pt x="56" y="14"/>
                      </a:cubicBezTo>
                      <a:cubicBezTo>
                        <a:pt x="56" y="14"/>
                        <a:pt x="56" y="14"/>
                        <a:pt x="56" y="14"/>
                      </a:cubicBezTo>
                      <a:cubicBezTo>
                        <a:pt x="59" y="17"/>
                        <a:pt x="61" y="20"/>
                        <a:pt x="62" y="23"/>
                      </a:cubicBezTo>
                      <a:cubicBezTo>
                        <a:pt x="62" y="24"/>
                        <a:pt x="63" y="25"/>
                        <a:pt x="63" y="26"/>
                      </a:cubicBezTo>
                      <a:cubicBezTo>
                        <a:pt x="61" y="30"/>
                        <a:pt x="65" y="34"/>
                        <a:pt x="64" y="39"/>
                      </a:cubicBezTo>
                      <a:cubicBezTo>
                        <a:pt x="59" y="38"/>
                        <a:pt x="57" y="34"/>
                        <a:pt x="54" y="31"/>
                      </a:cubicBezTo>
                      <a:cubicBezTo>
                        <a:pt x="45" y="21"/>
                        <a:pt x="34" y="17"/>
                        <a:pt x="22" y="17"/>
                      </a:cubicBezTo>
                      <a:cubicBezTo>
                        <a:pt x="21" y="17"/>
                        <a:pt x="20" y="19"/>
                        <a:pt x="18" y="20"/>
                      </a:cubicBezTo>
                      <a:cubicBezTo>
                        <a:pt x="12" y="16"/>
                        <a:pt x="5" y="11"/>
                        <a:pt x="0" y="6"/>
                      </a:cubicBezTo>
                      <a:close/>
                    </a:path>
                  </a:pathLst>
                </a:custGeom>
                <a:solidFill>
                  <a:srgbClr val="799B5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2" name="Freeform 270"/>
                <p:cNvSpPr/>
                <p:nvPr/>
              </p:nvSpPr>
              <p:spPr bwMode="auto">
                <a:xfrm>
                  <a:off x="3293" y="1337"/>
                  <a:ext cx="136" cy="112"/>
                </a:xfrm>
                <a:custGeom>
                  <a:avLst/>
                  <a:gdLst>
                    <a:gd name="T0" fmla="*/ 56 w 57"/>
                    <a:gd name="T1" fmla="*/ 47 h 47"/>
                    <a:gd name="T2" fmla="*/ 41 w 57"/>
                    <a:gd name="T3" fmla="*/ 35 h 47"/>
                    <a:gd name="T4" fmla="*/ 39 w 57"/>
                    <a:gd name="T5" fmla="*/ 38 h 47"/>
                    <a:gd name="T6" fmla="*/ 0 w 57"/>
                    <a:gd name="T7" fmla="*/ 11 h 47"/>
                    <a:gd name="T8" fmla="*/ 9 w 57"/>
                    <a:gd name="T9" fmla="*/ 5 h 47"/>
                    <a:gd name="T10" fmla="*/ 12 w 57"/>
                    <a:gd name="T11" fmla="*/ 5 h 47"/>
                    <a:gd name="T12" fmla="*/ 20 w 57"/>
                    <a:gd name="T13" fmla="*/ 0 h 47"/>
                    <a:gd name="T14" fmla="*/ 30 w 57"/>
                    <a:gd name="T15" fmla="*/ 5 h 47"/>
                    <a:gd name="T16" fmla="*/ 40 w 57"/>
                    <a:gd name="T17" fmla="*/ 20 h 47"/>
                    <a:gd name="T18" fmla="*/ 50 w 57"/>
                    <a:gd name="T19" fmla="*/ 32 h 47"/>
                    <a:gd name="T20" fmla="*/ 57 w 57"/>
                    <a:gd name="T21" fmla="*/ 42 h 47"/>
                    <a:gd name="T22" fmla="*/ 56 w 57"/>
                    <a:gd name="T23" fmla="*/ 4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7" h="47">
                      <a:moveTo>
                        <a:pt x="56" y="47"/>
                      </a:moveTo>
                      <a:cubicBezTo>
                        <a:pt x="53" y="41"/>
                        <a:pt x="47" y="39"/>
                        <a:pt x="41" y="35"/>
                      </a:cubicBezTo>
                      <a:cubicBezTo>
                        <a:pt x="40" y="33"/>
                        <a:pt x="39" y="37"/>
                        <a:pt x="39" y="38"/>
                      </a:cubicBezTo>
                      <a:cubicBezTo>
                        <a:pt x="26" y="29"/>
                        <a:pt x="11" y="23"/>
                        <a:pt x="0" y="11"/>
                      </a:cubicBezTo>
                      <a:cubicBezTo>
                        <a:pt x="2" y="7"/>
                        <a:pt x="5" y="5"/>
                        <a:pt x="9" y="5"/>
                      </a:cubicBezTo>
                      <a:cubicBezTo>
                        <a:pt x="10" y="5"/>
                        <a:pt x="11" y="5"/>
                        <a:pt x="12" y="5"/>
                      </a:cubicBezTo>
                      <a:cubicBezTo>
                        <a:pt x="15" y="4"/>
                        <a:pt x="16" y="0"/>
                        <a:pt x="20" y="0"/>
                      </a:cubicBezTo>
                      <a:cubicBezTo>
                        <a:pt x="24" y="0"/>
                        <a:pt x="28" y="2"/>
                        <a:pt x="30" y="5"/>
                      </a:cubicBezTo>
                      <a:cubicBezTo>
                        <a:pt x="34" y="9"/>
                        <a:pt x="41" y="12"/>
                        <a:pt x="40" y="20"/>
                      </a:cubicBezTo>
                      <a:cubicBezTo>
                        <a:pt x="40" y="25"/>
                        <a:pt x="44" y="31"/>
                        <a:pt x="50" y="32"/>
                      </a:cubicBezTo>
                      <a:cubicBezTo>
                        <a:pt x="56" y="33"/>
                        <a:pt x="57" y="36"/>
                        <a:pt x="57" y="42"/>
                      </a:cubicBezTo>
                      <a:cubicBezTo>
                        <a:pt x="57" y="44"/>
                        <a:pt x="56" y="45"/>
                        <a:pt x="56" y="47"/>
                      </a:cubicBezTo>
                      <a:close/>
                    </a:path>
                  </a:pathLst>
                </a:custGeom>
                <a:solidFill>
                  <a:srgbClr val="7B9F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3" name="Freeform 271"/>
                <p:cNvSpPr/>
                <p:nvPr/>
              </p:nvSpPr>
              <p:spPr bwMode="auto">
                <a:xfrm>
                  <a:off x="3462" y="1589"/>
                  <a:ext cx="73" cy="90"/>
                </a:xfrm>
                <a:custGeom>
                  <a:avLst/>
                  <a:gdLst>
                    <a:gd name="T0" fmla="*/ 1 w 31"/>
                    <a:gd name="T1" fmla="*/ 16 h 38"/>
                    <a:gd name="T2" fmla="*/ 9 w 31"/>
                    <a:gd name="T3" fmla="*/ 2 h 38"/>
                    <a:gd name="T4" fmla="*/ 12 w 31"/>
                    <a:gd name="T5" fmla="*/ 2 h 38"/>
                    <a:gd name="T6" fmla="*/ 24 w 31"/>
                    <a:gd name="T7" fmla="*/ 4 h 38"/>
                    <a:gd name="T8" fmla="*/ 30 w 31"/>
                    <a:gd name="T9" fmla="*/ 12 h 38"/>
                    <a:gd name="T10" fmla="*/ 25 w 31"/>
                    <a:gd name="T11" fmla="*/ 28 h 38"/>
                    <a:gd name="T12" fmla="*/ 16 w 31"/>
                    <a:gd name="T13" fmla="*/ 37 h 38"/>
                    <a:gd name="T14" fmla="*/ 11 w 31"/>
                    <a:gd name="T15" fmla="*/ 36 h 38"/>
                    <a:gd name="T16" fmla="*/ 1 w 31"/>
                    <a:gd name="T17" fmla="*/ 22 h 38"/>
                    <a:gd name="T18" fmla="*/ 1 w 31"/>
                    <a:gd name="T19" fmla="*/ 1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" h="38">
                      <a:moveTo>
                        <a:pt x="1" y="16"/>
                      </a:moveTo>
                      <a:cubicBezTo>
                        <a:pt x="0" y="9"/>
                        <a:pt x="1" y="4"/>
                        <a:pt x="9" y="2"/>
                      </a:cubicBezTo>
                      <a:cubicBezTo>
                        <a:pt x="10" y="2"/>
                        <a:pt x="11" y="0"/>
                        <a:pt x="12" y="2"/>
                      </a:cubicBezTo>
                      <a:cubicBezTo>
                        <a:pt x="15" y="7"/>
                        <a:pt x="20" y="4"/>
                        <a:pt x="24" y="4"/>
                      </a:cubicBezTo>
                      <a:cubicBezTo>
                        <a:pt x="29" y="4"/>
                        <a:pt x="31" y="7"/>
                        <a:pt x="30" y="12"/>
                      </a:cubicBezTo>
                      <a:cubicBezTo>
                        <a:pt x="28" y="17"/>
                        <a:pt x="26" y="22"/>
                        <a:pt x="25" y="28"/>
                      </a:cubicBezTo>
                      <a:cubicBezTo>
                        <a:pt x="25" y="34"/>
                        <a:pt x="21" y="35"/>
                        <a:pt x="16" y="37"/>
                      </a:cubicBezTo>
                      <a:cubicBezTo>
                        <a:pt x="14" y="38"/>
                        <a:pt x="13" y="38"/>
                        <a:pt x="11" y="36"/>
                      </a:cubicBezTo>
                      <a:cubicBezTo>
                        <a:pt x="8" y="32"/>
                        <a:pt x="4" y="27"/>
                        <a:pt x="1" y="22"/>
                      </a:cubicBezTo>
                      <a:cubicBezTo>
                        <a:pt x="1" y="20"/>
                        <a:pt x="1" y="18"/>
                        <a:pt x="1" y="16"/>
                      </a:cubicBezTo>
                      <a:close/>
                    </a:path>
                  </a:pathLst>
                </a:custGeom>
                <a:solidFill>
                  <a:srgbClr val="B5CB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4" name="Freeform 272"/>
                <p:cNvSpPr/>
                <p:nvPr/>
              </p:nvSpPr>
              <p:spPr bwMode="auto">
                <a:xfrm>
                  <a:off x="3768" y="1527"/>
                  <a:ext cx="47" cy="126"/>
                </a:xfrm>
                <a:custGeom>
                  <a:avLst/>
                  <a:gdLst>
                    <a:gd name="T0" fmla="*/ 6 w 20"/>
                    <a:gd name="T1" fmla="*/ 0 h 53"/>
                    <a:gd name="T2" fmla="*/ 16 w 20"/>
                    <a:gd name="T3" fmla="*/ 2 h 53"/>
                    <a:gd name="T4" fmla="*/ 19 w 20"/>
                    <a:gd name="T5" fmla="*/ 6 h 53"/>
                    <a:gd name="T6" fmla="*/ 15 w 20"/>
                    <a:gd name="T7" fmla="*/ 6 h 53"/>
                    <a:gd name="T8" fmla="*/ 13 w 20"/>
                    <a:gd name="T9" fmla="*/ 9 h 53"/>
                    <a:gd name="T10" fmla="*/ 18 w 20"/>
                    <a:gd name="T11" fmla="*/ 25 h 53"/>
                    <a:gd name="T12" fmla="*/ 15 w 20"/>
                    <a:gd name="T13" fmla="*/ 50 h 53"/>
                    <a:gd name="T14" fmla="*/ 12 w 20"/>
                    <a:gd name="T15" fmla="*/ 53 h 53"/>
                    <a:gd name="T16" fmla="*/ 9 w 20"/>
                    <a:gd name="T17" fmla="*/ 51 h 53"/>
                    <a:gd name="T18" fmla="*/ 1 w 20"/>
                    <a:gd name="T19" fmla="*/ 28 h 53"/>
                    <a:gd name="T20" fmla="*/ 2 w 20"/>
                    <a:gd name="T21" fmla="*/ 11 h 53"/>
                    <a:gd name="T22" fmla="*/ 6 w 20"/>
                    <a:gd name="T23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" h="53">
                      <a:moveTo>
                        <a:pt x="6" y="0"/>
                      </a:moveTo>
                      <a:cubicBezTo>
                        <a:pt x="9" y="1"/>
                        <a:pt x="12" y="3"/>
                        <a:pt x="16" y="2"/>
                      </a:cubicBezTo>
                      <a:cubicBezTo>
                        <a:pt x="18" y="1"/>
                        <a:pt x="19" y="4"/>
                        <a:pt x="19" y="6"/>
                      </a:cubicBezTo>
                      <a:cubicBezTo>
                        <a:pt x="17" y="6"/>
                        <a:pt x="16" y="6"/>
                        <a:pt x="15" y="6"/>
                      </a:cubicBezTo>
                      <a:cubicBezTo>
                        <a:pt x="13" y="7"/>
                        <a:pt x="11" y="8"/>
                        <a:pt x="13" y="9"/>
                      </a:cubicBezTo>
                      <a:cubicBezTo>
                        <a:pt x="19" y="13"/>
                        <a:pt x="20" y="19"/>
                        <a:pt x="18" y="25"/>
                      </a:cubicBezTo>
                      <a:cubicBezTo>
                        <a:pt x="16" y="33"/>
                        <a:pt x="15" y="41"/>
                        <a:pt x="15" y="50"/>
                      </a:cubicBezTo>
                      <a:cubicBezTo>
                        <a:pt x="15" y="51"/>
                        <a:pt x="14" y="52"/>
                        <a:pt x="12" y="53"/>
                      </a:cubicBezTo>
                      <a:cubicBezTo>
                        <a:pt x="11" y="53"/>
                        <a:pt x="10" y="53"/>
                        <a:pt x="9" y="51"/>
                      </a:cubicBezTo>
                      <a:cubicBezTo>
                        <a:pt x="3" y="45"/>
                        <a:pt x="0" y="37"/>
                        <a:pt x="1" y="28"/>
                      </a:cubicBezTo>
                      <a:cubicBezTo>
                        <a:pt x="1" y="22"/>
                        <a:pt x="2" y="16"/>
                        <a:pt x="2" y="11"/>
                      </a:cubicBezTo>
                      <a:cubicBezTo>
                        <a:pt x="1" y="5"/>
                        <a:pt x="4" y="4"/>
                        <a:pt x="6" y="0"/>
                      </a:cubicBezTo>
                      <a:close/>
                    </a:path>
                  </a:pathLst>
                </a:custGeom>
                <a:solidFill>
                  <a:srgbClr val="819B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5" name="Freeform 273"/>
                <p:cNvSpPr/>
                <p:nvPr/>
              </p:nvSpPr>
              <p:spPr bwMode="auto">
                <a:xfrm>
                  <a:off x="3476" y="1451"/>
                  <a:ext cx="159" cy="76"/>
                </a:xfrm>
                <a:custGeom>
                  <a:avLst/>
                  <a:gdLst>
                    <a:gd name="T0" fmla="*/ 58 w 67"/>
                    <a:gd name="T1" fmla="*/ 23 h 32"/>
                    <a:gd name="T2" fmla="*/ 67 w 67"/>
                    <a:gd name="T3" fmla="*/ 32 h 32"/>
                    <a:gd name="T4" fmla="*/ 46 w 67"/>
                    <a:gd name="T5" fmla="*/ 30 h 32"/>
                    <a:gd name="T6" fmla="*/ 5 w 67"/>
                    <a:gd name="T7" fmla="*/ 23 h 32"/>
                    <a:gd name="T8" fmla="*/ 1 w 67"/>
                    <a:gd name="T9" fmla="*/ 22 h 32"/>
                    <a:gd name="T10" fmla="*/ 0 w 67"/>
                    <a:gd name="T11" fmla="*/ 21 h 32"/>
                    <a:gd name="T12" fmla="*/ 1 w 67"/>
                    <a:gd name="T13" fmla="*/ 20 h 32"/>
                    <a:gd name="T14" fmla="*/ 8 w 67"/>
                    <a:gd name="T15" fmla="*/ 18 h 32"/>
                    <a:gd name="T16" fmla="*/ 27 w 67"/>
                    <a:gd name="T17" fmla="*/ 18 h 32"/>
                    <a:gd name="T18" fmla="*/ 28 w 67"/>
                    <a:gd name="T19" fmla="*/ 6 h 32"/>
                    <a:gd name="T20" fmla="*/ 31 w 67"/>
                    <a:gd name="T21" fmla="*/ 0 h 32"/>
                    <a:gd name="T22" fmla="*/ 37 w 67"/>
                    <a:gd name="T23" fmla="*/ 3 h 32"/>
                    <a:gd name="T24" fmla="*/ 47 w 67"/>
                    <a:gd name="T25" fmla="*/ 16 h 32"/>
                    <a:gd name="T26" fmla="*/ 52 w 67"/>
                    <a:gd name="T27" fmla="*/ 24 h 32"/>
                    <a:gd name="T28" fmla="*/ 58 w 67"/>
                    <a:gd name="T29" fmla="*/ 23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7" h="32">
                      <a:moveTo>
                        <a:pt x="58" y="23"/>
                      </a:moveTo>
                      <a:cubicBezTo>
                        <a:pt x="62" y="25"/>
                        <a:pt x="65" y="28"/>
                        <a:pt x="67" y="32"/>
                      </a:cubicBezTo>
                      <a:cubicBezTo>
                        <a:pt x="60" y="32"/>
                        <a:pt x="53" y="32"/>
                        <a:pt x="46" y="30"/>
                      </a:cubicBezTo>
                      <a:cubicBezTo>
                        <a:pt x="33" y="26"/>
                        <a:pt x="19" y="23"/>
                        <a:pt x="5" y="23"/>
                      </a:cubicBezTo>
                      <a:cubicBezTo>
                        <a:pt x="4" y="23"/>
                        <a:pt x="2" y="23"/>
                        <a:pt x="1" y="22"/>
                      </a:cubicBezTo>
                      <a:cubicBezTo>
                        <a:pt x="1" y="22"/>
                        <a:pt x="0" y="21"/>
                        <a:pt x="0" y="21"/>
                      </a:cubicBezTo>
                      <a:cubicBezTo>
                        <a:pt x="1" y="21"/>
                        <a:pt x="1" y="20"/>
                        <a:pt x="1" y="20"/>
                      </a:cubicBezTo>
                      <a:cubicBezTo>
                        <a:pt x="3" y="17"/>
                        <a:pt x="5" y="17"/>
                        <a:pt x="8" y="18"/>
                      </a:cubicBezTo>
                      <a:cubicBezTo>
                        <a:pt x="14" y="20"/>
                        <a:pt x="20" y="19"/>
                        <a:pt x="27" y="18"/>
                      </a:cubicBezTo>
                      <a:cubicBezTo>
                        <a:pt x="27" y="14"/>
                        <a:pt x="28" y="10"/>
                        <a:pt x="28" y="6"/>
                      </a:cubicBezTo>
                      <a:cubicBezTo>
                        <a:pt x="28" y="4"/>
                        <a:pt x="28" y="1"/>
                        <a:pt x="31" y="0"/>
                      </a:cubicBezTo>
                      <a:cubicBezTo>
                        <a:pt x="33" y="0"/>
                        <a:pt x="36" y="2"/>
                        <a:pt x="37" y="3"/>
                      </a:cubicBezTo>
                      <a:cubicBezTo>
                        <a:pt x="41" y="7"/>
                        <a:pt x="44" y="12"/>
                        <a:pt x="47" y="16"/>
                      </a:cubicBezTo>
                      <a:cubicBezTo>
                        <a:pt x="49" y="19"/>
                        <a:pt x="50" y="22"/>
                        <a:pt x="52" y="24"/>
                      </a:cubicBezTo>
                      <a:cubicBezTo>
                        <a:pt x="54" y="26"/>
                        <a:pt x="56" y="25"/>
                        <a:pt x="58" y="23"/>
                      </a:cubicBezTo>
                      <a:close/>
                    </a:path>
                  </a:pathLst>
                </a:custGeom>
                <a:solidFill>
                  <a:srgbClr val="6881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6" name="Freeform 274"/>
                <p:cNvSpPr/>
                <p:nvPr/>
              </p:nvSpPr>
              <p:spPr bwMode="auto">
                <a:xfrm>
                  <a:off x="3685" y="1489"/>
                  <a:ext cx="135" cy="33"/>
                </a:xfrm>
                <a:custGeom>
                  <a:avLst/>
                  <a:gdLst>
                    <a:gd name="T0" fmla="*/ 0 w 57"/>
                    <a:gd name="T1" fmla="*/ 13 h 14"/>
                    <a:gd name="T2" fmla="*/ 1 w 57"/>
                    <a:gd name="T3" fmla="*/ 12 h 14"/>
                    <a:gd name="T4" fmla="*/ 6 w 57"/>
                    <a:gd name="T5" fmla="*/ 1 h 14"/>
                    <a:gd name="T6" fmla="*/ 23 w 57"/>
                    <a:gd name="T7" fmla="*/ 4 h 14"/>
                    <a:gd name="T8" fmla="*/ 39 w 57"/>
                    <a:gd name="T9" fmla="*/ 3 h 14"/>
                    <a:gd name="T10" fmla="*/ 57 w 57"/>
                    <a:gd name="T11" fmla="*/ 13 h 14"/>
                    <a:gd name="T12" fmla="*/ 44 w 57"/>
                    <a:gd name="T13" fmla="*/ 12 h 14"/>
                    <a:gd name="T14" fmla="*/ 35 w 57"/>
                    <a:gd name="T15" fmla="*/ 10 h 14"/>
                    <a:gd name="T16" fmla="*/ 0 w 57"/>
                    <a:gd name="T17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14">
                      <a:moveTo>
                        <a:pt x="0" y="13"/>
                      </a:moveTo>
                      <a:cubicBezTo>
                        <a:pt x="0" y="13"/>
                        <a:pt x="0" y="12"/>
                        <a:pt x="1" y="12"/>
                      </a:cubicBezTo>
                      <a:cubicBezTo>
                        <a:pt x="7" y="8"/>
                        <a:pt x="7" y="8"/>
                        <a:pt x="6" y="1"/>
                      </a:cubicBezTo>
                      <a:cubicBezTo>
                        <a:pt x="11" y="2"/>
                        <a:pt x="17" y="3"/>
                        <a:pt x="23" y="4"/>
                      </a:cubicBezTo>
                      <a:cubicBezTo>
                        <a:pt x="28" y="4"/>
                        <a:pt x="34" y="4"/>
                        <a:pt x="39" y="3"/>
                      </a:cubicBezTo>
                      <a:cubicBezTo>
                        <a:pt x="49" y="0"/>
                        <a:pt x="51" y="2"/>
                        <a:pt x="57" y="13"/>
                      </a:cubicBezTo>
                      <a:cubicBezTo>
                        <a:pt x="53" y="13"/>
                        <a:pt x="49" y="14"/>
                        <a:pt x="44" y="12"/>
                      </a:cubicBezTo>
                      <a:cubicBezTo>
                        <a:pt x="41" y="10"/>
                        <a:pt x="38" y="10"/>
                        <a:pt x="35" y="10"/>
                      </a:cubicBezTo>
                      <a:cubicBezTo>
                        <a:pt x="23" y="10"/>
                        <a:pt x="11" y="12"/>
                        <a:pt x="0" y="13"/>
                      </a:cubicBezTo>
                      <a:close/>
                    </a:path>
                  </a:pathLst>
                </a:custGeom>
                <a:solidFill>
                  <a:srgbClr val="819B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7" name="Freeform 275"/>
                <p:cNvSpPr/>
                <p:nvPr/>
              </p:nvSpPr>
              <p:spPr bwMode="auto">
                <a:xfrm>
                  <a:off x="3798" y="1826"/>
                  <a:ext cx="27" cy="35"/>
                </a:xfrm>
                <a:custGeom>
                  <a:avLst/>
                  <a:gdLst>
                    <a:gd name="T0" fmla="*/ 11 w 11"/>
                    <a:gd name="T1" fmla="*/ 15 h 15"/>
                    <a:gd name="T2" fmla="*/ 0 w 11"/>
                    <a:gd name="T3" fmla="*/ 0 h 15"/>
                    <a:gd name="T4" fmla="*/ 5 w 11"/>
                    <a:gd name="T5" fmla="*/ 6 h 15"/>
                    <a:gd name="T6" fmla="*/ 11 w 11"/>
                    <a:gd name="T7" fmla="*/ 10 h 15"/>
                    <a:gd name="T8" fmla="*/ 11 w 11"/>
                    <a:gd name="T9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5">
                      <a:moveTo>
                        <a:pt x="11" y="15"/>
                      </a:moveTo>
                      <a:cubicBezTo>
                        <a:pt x="3" y="14"/>
                        <a:pt x="1" y="7"/>
                        <a:pt x="0" y="0"/>
                      </a:cubicBezTo>
                      <a:cubicBezTo>
                        <a:pt x="2" y="1"/>
                        <a:pt x="4" y="3"/>
                        <a:pt x="5" y="6"/>
                      </a:cubicBezTo>
                      <a:cubicBezTo>
                        <a:pt x="6" y="8"/>
                        <a:pt x="9" y="9"/>
                        <a:pt x="11" y="10"/>
                      </a:cubicBezTo>
                      <a:cubicBezTo>
                        <a:pt x="11" y="11"/>
                        <a:pt x="11" y="13"/>
                        <a:pt x="11" y="15"/>
                      </a:cubicBezTo>
                      <a:close/>
                    </a:path>
                  </a:pathLst>
                </a:custGeom>
                <a:solidFill>
                  <a:srgbClr val="83A3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8" name="Freeform 276"/>
                <p:cNvSpPr/>
                <p:nvPr/>
              </p:nvSpPr>
              <p:spPr bwMode="auto">
                <a:xfrm>
                  <a:off x="3777" y="1814"/>
                  <a:ext cx="21" cy="26"/>
                </a:xfrm>
                <a:custGeom>
                  <a:avLst/>
                  <a:gdLst>
                    <a:gd name="T0" fmla="*/ 9 w 9"/>
                    <a:gd name="T1" fmla="*/ 5 h 11"/>
                    <a:gd name="T2" fmla="*/ 0 w 9"/>
                    <a:gd name="T3" fmla="*/ 11 h 11"/>
                    <a:gd name="T4" fmla="*/ 1 w 9"/>
                    <a:gd name="T5" fmla="*/ 3 h 11"/>
                    <a:gd name="T6" fmla="*/ 5 w 9"/>
                    <a:gd name="T7" fmla="*/ 0 h 11"/>
                    <a:gd name="T8" fmla="*/ 9 w 9"/>
                    <a:gd name="T9" fmla="*/ 5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9" y="5"/>
                      </a:moveTo>
                      <a:cubicBezTo>
                        <a:pt x="4" y="4"/>
                        <a:pt x="3" y="8"/>
                        <a:pt x="0" y="11"/>
                      </a:cubicBezTo>
                      <a:cubicBezTo>
                        <a:pt x="0" y="8"/>
                        <a:pt x="0" y="5"/>
                        <a:pt x="1" y="3"/>
                      </a:cubicBezTo>
                      <a:cubicBezTo>
                        <a:pt x="2" y="1"/>
                        <a:pt x="3" y="0"/>
                        <a:pt x="5" y="0"/>
                      </a:cubicBezTo>
                      <a:cubicBezTo>
                        <a:pt x="8" y="0"/>
                        <a:pt x="8" y="3"/>
                        <a:pt x="9" y="5"/>
                      </a:cubicBezTo>
                      <a:close/>
                    </a:path>
                  </a:pathLst>
                </a:custGeom>
                <a:solidFill>
                  <a:srgbClr val="83A3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9" name="Freeform 277"/>
                <p:cNvSpPr/>
                <p:nvPr/>
              </p:nvSpPr>
              <p:spPr bwMode="auto">
                <a:xfrm>
                  <a:off x="3578" y="1553"/>
                  <a:ext cx="5" cy="5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1 w 2"/>
                    <a:gd name="T5" fmla="*/ 2 h 2"/>
                    <a:gd name="T6" fmla="*/ 1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799B5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0" name="Freeform 278"/>
                <p:cNvSpPr/>
                <p:nvPr/>
              </p:nvSpPr>
              <p:spPr bwMode="auto">
                <a:xfrm>
                  <a:off x="3777" y="1854"/>
                  <a:ext cx="5" cy="14"/>
                </a:xfrm>
                <a:custGeom>
                  <a:avLst/>
                  <a:gdLst>
                    <a:gd name="T0" fmla="*/ 0 w 2"/>
                    <a:gd name="T1" fmla="*/ 0 h 6"/>
                    <a:gd name="T2" fmla="*/ 2 w 2"/>
                    <a:gd name="T3" fmla="*/ 6 h 6"/>
                    <a:gd name="T4" fmla="*/ 0 w 2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6">
                      <a:moveTo>
                        <a:pt x="0" y="0"/>
                      </a:moveTo>
                      <a:cubicBezTo>
                        <a:pt x="2" y="2"/>
                        <a:pt x="2" y="4"/>
                        <a:pt x="2" y="6"/>
                      </a:cubicBezTo>
                      <a:cubicBezTo>
                        <a:pt x="0" y="4"/>
                        <a:pt x="0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83A3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1" name="Freeform 279"/>
                <p:cNvSpPr/>
                <p:nvPr/>
              </p:nvSpPr>
              <p:spPr bwMode="auto">
                <a:xfrm>
                  <a:off x="3768" y="1875"/>
                  <a:ext cx="9" cy="5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lose/>
                    </a:path>
                  </a:pathLst>
                </a:custGeom>
                <a:solidFill>
                  <a:srgbClr val="83A3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2" name="Freeform 280"/>
                <p:cNvSpPr/>
                <p:nvPr/>
              </p:nvSpPr>
              <p:spPr bwMode="auto">
                <a:xfrm>
                  <a:off x="3817" y="1541"/>
                  <a:ext cx="8" cy="7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2" y="2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819B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3" name="Freeform 281"/>
                <p:cNvSpPr/>
                <p:nvPr/>
              </p:nvSpPr>
              <p:spPr bwMode="auto">
                <a:xfrm>
                  <a:off x="3421" y="1456"/>
                  <a:ext cx="5" cy="7"/>
                </a:xfrm>
                <a:custGeom>
                  <a:avLst/>
                  <a:gdLst>
                    <a:gd name="T0" fmla="*/ 0 w 2"/>
                    <a:gd name="T1" fmla="*/ 3 h 3"/>
                    <a:gd name="T2" fmla="*/ 2 w 2"/>
                    <a:gd name="T3" fmla="*/ 0 h 3"/>
                    <a:gd name="T4" fmla="*/ 0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cubicBezTo>
                        <a:pt x="1" y="2"/>
                        <a:pt x="1" y="1"/>
                        <a:pt x="2" y="0"/>
                      </a:cubicBezTo>
                      <a:cubicBezTo>
                        <a:pt x="2" y="2"/>
                        <a:pt x="1" y="3"/>
                        <a:pt x="0" y="3"/>
                      </a:cubicBezTo>
                      <a:close/>
                    </a:path>
                  </a:pathLst>
                </a:custGeom>
                <a:solidFill>
                  <a:srgbClr val="7B9F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4" name="Freeform 282"/>
                <p:cNvSpPr/>
                <p:nvPr/>
              </p:nvSpPr>
              <p:spPr bwMode="auto">
                <a:xfrm>
                  <a:off x="3803" y="1804"/>
                  <a:ext cx="7" cy="5"/>
                </a:xfrm>
                <a:custGeom>
                  <a:avLst/>
                  <a:gdLst>
                    <a:gd name="T0" fmla="*/ 0 w 3"/>
                    <a:gd name="T1" fmla="*/ 0 h 2"/>
                    <a:gd name="T2" fmla="*/ 3 w 3"/>
                    <a:gd name="T3" fmla="*/ 2 h 2"/>
                    <a:gd name="T4" fmla="*/ 0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cubicBezTo>
                        <a:pt x="1" y="1"/>
                        <a:pt x="2" y="2"/>
                        <a:pt x="3" y="2"/>
                      </a:cubicBezTo>
                      <a:cubicBezTo>
                        <a:pt x="2" y="2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83A3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5" name="Freeform 283"/>
                <p:cNvSpPr/>
                <p:nvPr/>
              </p:nvSpPr>
              <p:spPr bwMode="auto">
                <a:xfrm>
                  <a:off x="3990" y="1254"/>
                  <a:ext cx="166" cy="311"/>
                </a:xfrm>
                <a:custGeom>
                  <a:avLst/>
                  <a:gdLst>
                    <a:gd name="T0" fmla="*/ 14 w 70"/>
                    <a:gd name="T1" fmla="*/ 20 h 131"/>
                    <a:gd name="T2" fmla="*/ 30 w 70"/>
                    <a:gd name="T3" fmla="*/ 41 h 131"/>
                    <a:gd name="T4" fmla="*/ 39 w 70"/>
                    <a:gd name="T5" fmla="*/ 52 h 131"/>
                    <a:gd name="T6" fmla="*/ 48 w 70"/>
                    <a:gd name="T7" fmla="*/ 58 h 131"/>
                    <a:gd name="T8" fmla="*/ 60 w 70"/>
                    <a:gd name="T9" fmla="*/ 71 h 131"/>
                    <a:gd name="T10" fmla="*/ 67 w 70"/>
                    <a:gd name="T11" fmla="*/ 91 h 131"/>
                    <a:gd name="T12" fmla="*/ 59 w 70"/>
                    <a:gd name="T13" fmla="*/ 120 h 131"/>
                    <a:gd name="T14" fmla="*/ 54 w 70"/>
                    <a:gd name="T15" fmla="*/ 125 h 131"/>
                    <a:gd name="T16" fmla="*/ 47 w 70"/>
                    <a:gd name="T17" fmla="*/ 128 h 131"/>
                    <a:gd name="T18" fmla="*/ 31 w 70"/>
                    <a:gd name="T19" fmla="*/ 129 h 131"/>
                    <a:gd name="T20" fmla="*/ 14 w 70"/>
                    <a:gd name="T21" fmla="*/ 117 h 131"/>
                    <a:gd name="T22" fmla="*/ 14 w 70"/>
                    <a:gd name="T23" fmla="*/ 115 h 131"/>
                    <a:gd name="T24" fmla="*/ 20 w 70"/>
                    <a:gd name="T25" fmla="*/ 109 h 131"/>
                    <a:gd name="T26" fmla="*/ 35 w 70"/>
                    <a:gd name="T27" fmla="*/ 106 h 131"/>
                    <a:gd name="T28" fmla="*/ 44 w 70"/>
                    <a:gd name="T29" fmla="*/ 108 h 131"/>
                    <a:gd name="T30" fmla="*/ 52 w 70"/>
                    <a:gd name="T31" fmla="*/ 117 h 131"/>
                    <a:gd name="T32" fmla="*/ 61 w 70"/>
                    <a:gd name="T33" fmla="*/ 108 h 131"/>
                    <a:gd name="T34" fmla="*/ 58 w 70"/>
                    <a:gd name="T35" fmla="*/ 101 h 131"/>
                    <a:gd name="T36" fmla="*/ 56 w 70"/>
                    <a:gd name="T37" fmla="*/ 98 h 131"/>
                    <a:gd name="T38" fmla="*/ 31 w 70"/>
                    <a:gd name="T39" fmla="*/ 56 h 131"/>
                    <a:gd name="T40" fmla="*/ 19 w 70"/>
                    <a:gd name="T41" fmla="*/ 41 h 131"/>
                    <a:gd name="T42" fmla="*/ 5 w 70"/>
                    <a:gd name="T43" fmla="*/ 24 h 131"/>
                    <a:gd name="T44" fmla="*/ 3 w 70"/>
                    <a:gd name="T45" fmla="*/ 17 h 131"/>
                    <a:gd name="T46" fmla="*/ 1 w 70"/>
                    <a:gd name="T47" fmla="*/ 7 h 131"/>
                    <a:gd name="T48" fmla="*/ 3 w 70"/>
                    <a:gd name="T49" fmla="*/ 1 h 131"/>
                    <a:gd name="T50" fmla="*/ 8 w 70"/>
                    <a:gd name="T51" fmla="*/ 3 h 131"/>
                    <a:gd name="T52" fmla="*/ 11 w 70"/>
                    <a:gd name="T53" fmla="*/ 5 h 131"/>
                    <a:gd name="T54" fmla="*/ 12 w 70"/>
                    <a:gd name="T55" fmla="*/ 10 h 131"/>
                    <a:gd name="T56" fmla="*/ 14 w 70"/>
                    <a:gd name="T57" fmla="*/ 20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" h="131">
                      <a:moveTo>
                        <a:pt x="14" y="20"/>
                      </a:moveTo>
                      <a:cubicBezTo>
                        <a:pt x="17" y="28"/>
                        <a:pt x="24" y="34"/>
                        <a:pt x="30" y="41"/>
                      </a:cubicBezTo>
                      <a:cubicBezTo>
                        <a:pt x="33" y="45"/>
                        <a:pt x="36" y="48"/>
                        <a:pt x="39" y="52"/>
                      </a:cubicBezTo>
                      <a:cubicBezTo>
                        <a:pt x="42" y="55"/>
                        <a:pt x="44" y="57"/>
                        <a:pt x="48" y="58"/>
                      </a:cubicBezTo>
                      <a:cubicBezTo>
                        <a:pt x="55" y="60"/>
                        <a:pt x="58" y="65"/>
                        <a:pt x="60" y="71"/>
                      </a:cubicBezTo>
                      <a:cubicBezTo>
                        <a:pt x="62" y="78"/>
                        <a:pt x="65" y="84"/>
                        <a:pt x="67" y="91"/>
                      </a:cubicBezTo>
                      <a:cubicBezTo>
                        <a:pt x="70" y="101"/>
                        <a:pt x="70" y="112"/>
                        <a:pt x="59" y="120"/>
                      </a:cubicBezTo>
                      <a:cubicBezTo>
                        <a:pt x="57" y="121"/>
                        <a:pt x="55" y="123"/>
                        <a:pt x="54" y="125"/>
                      </a:cubicBezTo>
                      <a:cubicBezTo>
                        <a:pt x="52" y="127"/>
                        <a:pt x="50" y="128"/>
                        <a:pt x="47" y="128"/>
                      </a:cubicBezTo>
                      <a:cubicBezTo>
                        <a:pt x="41" y="127"/>
                        <a:pt x="36" y="128"/>
                        <a:pt x="31" y="129"/>
                      </a:cubicBezTo>
                      <a:cubicBezTo>
                        <a:pt x="21" y="131"/>
                        <a:pt x="15" y="128"/>
                        <a:pt x="14" y="117"/>
                      </a:cubicBezTo>
                      <a:cubicBezTo>
                        <a:pt x="14" y="116"/>
                        <a:pt x="14" y="115"/>
                        <a:pt x="14" y="115"/>
                      </a:cubicBezTo>
                      <a:cubicBezTo>
                        <a:pt x="15" y="108"/>
                        <a:pt x="16" y="107"/>
                        <a:pt x="20" y="109"/>
                      </a:cubicBezTo>
                      <a:cubicBezTo>
                        <a:pt x="27" y="111"/>
                        <a:pt x="31" y="110"/>
                        <a:pt x="35" y="106"/>
                      </a:cubicBezTo>
                      <a:cubicBezTo>
                        <a:pt x="39" y="102"/>
                        <a:pt x="42" y="103"/>
                        <a:pt x="44" y="108"/>
                      </a:cubicBezTo>
                      <a:cubicBezTo>
                        <a:pt x="46" y="112"/>
                        <a:pt x="46" y="117"/>
                        <a:pt x="52" y="117"/>
                      </a:cubicBezTo>
                      <a:cubicBezTo>
                        <a:pt x="57" y="117"/>
                        <a:pt x="58" y="111"/>
                        <a:pt x="61" y="108"/>
                      </a:cubicBezTo>
                      <a:cubicBezTo>
                        <a:pt x="63" y="106"/>
                        <a:pt x="63" y="103"/>
                        <a:pt x="58" y="101"/>
                      </a:cubicBezTo>
                      <a:cubicBezTo>
                        <a:pt x="57" y="101"/>
                        <a:pt x="56" y="99"/>
                        <a:pt x="56" y="98"/>
                      </a:cubicBezTo>
                      <a:cubicBezTo>
                        <a:pt x="52" y="81"/>
                        <a:pt x="44" y="67"/>
                        <a:pt x="31" y="56"/>
                      </a:cubicBezTo>
                      <a:cubicBezTo>
                        <a:pt x="26" y="51"/>
                        <a:pt x="22" y="47"/>
                        <a:pt x="19" y="41"/>
                      </a:cubicBezTo>
                      <a:cubicBezTo>
                        <a:pt x="15" y="35"/>
                        <a:pt x="12" y="28"/>
                        <a:pt x="5" y="24"/>
                      </a:cubicBezTo>
                      <a:cubicBezTo>
                        <a:pt x="3" y="23"/>
                        <a:pt x="2" y="20"/>
                        <a:pt x="3" y="17"/>
                      </a:cubicBezTo>
                      <a:cubicBezTo>
                        <a:pt x="4" y="14"/>
                        <a:pt x="4" y="11"/>
                        <a:pt x="1" y="7"/>
                      </a:cubicBezTo>
                      <a:cubicBezTo>
                        <a:pt x="0" y="5"/>
                        <a:pt x="1" y="2"/>
                        <a:pt x="3" y="1"/>
                      </a:cubicBezTo>
                      <a:cubicBezTo>
                        <a:pt x="5" y="0"/>
                        <a:pt x="7" y="2"/>
                        <a:pt x="8" y="3"/>
                      </a:cubicBezTo>
                      <a:cubicBezTo>
                        <a:pt x="9" y="4"/>
                        <a:pt x="10" y="4"/>
                        <a:pt x="11" y="5"/>
                      </a:cubicBezTo>
                      <a:cubicBezTo>
                        <a:pt x="11" y="7"/>
                        <a:pt x="11" y="8"/>
                        <a:pt x="12" y="10"/>
                      </a:cubicBezTo>
                      <a:cubicBezTo>
                        <a:pt x="14" y="13"/>
                        <a:pt x="12" y="17"/>
                        <a:pt x="14" y="20"/>
                      </a:cubicBezTo>
                      <a:close/>
                    </a:path>
                  </a:pathLst>
                </a:custGeom>
                <a:solidFill>
                  <a:srgbClr val="7D9C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6" name="Freeform 284"/>
                <p:cNvSpPr/>
                <p:nvPr/>
              </p:nvSpPr>
              <p:spPr bwMode="auto">
                <a:xfrm>
                  <a:off x="3884" y="1325"/>
                  <a:ext cx="102" cy="124"/>
                </a:xfrm>
                <a:custGeom>
                  <a:avLst/>
                  <a:gdLst>
                    <a:gd name="T0" fmla="*/ 4 w 43"/>
                    <a:gd name="T1" fmla="*/ 0 h 52"/>
                    <a:gd name="T2" fmla="*/ 7 w 43"/>
                    <a:gd name="T3" fmla="*/ 3 h 52"/>
                    <a:gd name="T4" fmla="*/ 15 w 43"/>
                    <a:gd name="T5" fmla="*/ 13 h 52"/>
                    <a:gd name="T6" fmla="*/ 37 w 43"/>
                    <a:gd name="T7" fmla="*/ 38 h 52"/>
                    <a:gd name="T8" fmla="*/ 41 w 43"/>
                    <a:gd name="T9" fmla="*/ 47 h 52"/>
                    <a:gd name="T10" fmla="*/ 41 w 43"/>
                    <a:gd name="T11" fmla="*/ 51 h 52"/>
                    <a:gd name="T12" fmla="*/ 35 w 43"/>
                    <a:gd name="T13" fmla="*/ 48 h 52"/>
                    <a:gd name="T14" fmla="*/ 24 w 43"/>
                    <a:gd name="T15" fmla="*/ 48 h 52"/>
                    <a:gd name="T16" fmla="*/ 17 w 43"/>
                    <a:gd name="T17" fmla="*/ 47 h 52"/>
                    <a:gd name="T18" fmla="*/ 15 w 43"/>
                    <a:gd name="T19" fmla="*/ 44 h 52"/>
                    <a:gd name="T20" fmla="*/ 6 w 43"/>
                    <a:gd name="T21" fmla="*/ 39 h 52"/>
                    <a:gd name="T22" fmla="*/ 2 w 43"/>
                    <a:gd name="T23" fmla="*/ 36 h 52"/>
                    <a:gd name="T24" fmla="*/ 5 w 43"/>
                    <a:gd name="T25" fmla="*/ 31 h 52"/>
                    <a:gd name="T26" fmla="*/ 8 w 43"/>
                    <a:gd name="T27" fmla="*/ 25 h 52"/>
                    <a:gd name="T28" fmla="*/ 4 w 43"/>
                    <a:gd name="T29" fmla="*/ 3 h 52"/>
                    <a:gd name="T30" fmla="*/ 4 w 43"/>
                    <a:gd name="T31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3" h="52">
                      <a:moveTo>
                        <a:pt x="4" y="0"/>
                      </a:moveTo>
                      <a:cubicBezTo>
                        <a:pt x="5" y="1"/>
                        <a:pt x="7" y="2"/>
                        <a:pt x="7" y="3"/>
                      </a:cubicBezTo>
                      <a:cubicBezTo>
                        <a:pt x="8" y="8"/>
                        <a:pt x="12" y="10"/>
                        <a:pt x="15" y="13"/>
                      </a:cubicBezTo>
                      <a:cubicBezTo>
                        <a:pt x="24" y="20"/>
                        <a:pt x="30" y="29"/>
                        <a:pt x="37" y="38"/>
                      </a:cubicBezTo>
                      <a:cubicBezTo>
                        <a:pt x="39" y="40"/>
                        <a:pt x="40" y="44"/>
                        <a:pt x="41" y="47"/>
                      </a:cubicBezTo>
                      <a:cubicBezTo>
                        <a:pt x="42" y="48"/>
                        <a:pt x="43" y="49"/>
                        <a:pt x="41" y="51"/>
                      </a:cubicBezTo>
                      <a:cubicBezTo>
                        <a:pt x="39" y="52"/>
                        <a:pt x="37" y="49"/>
                        <a:pt x="35" y="48"/>
                      </a:cubicBezTo>
                      <a:cubicBezTo>
                        <a:pt x="31" y="46"/>
                        <a:pt x="27" y="45"/>
                        <a:pt x="24" y="48"/>
                      </a:cubicBezTo>
                      <a:cubicBezTo>
                        <a:pt x="21" y="52"/>
                        <a:pt x="19" y="50"/>
                        <a:pt x="17" y="47"/>
                      </a:cubicBezTo>
                      <a:cubicBezTo>
                        <a:pt x="16" y="46"/>
                        <a:pt x="15" y="45"/>
                        <a:pt x="15" y="44"/>
                      </a:cubicBezTo>
                      <a:cubicBezTo>
                        <a:pt x="13" y="40"/>
                        <a:pt x="11" y="38"/>
                        <a:pt x="6" y="39"/>
                      </a:cubicBezTo>
                      <a:cubicBezTo>
                        <a:pt x="4" y="40"/>
                        <a:pt x="3" y="38"/>
                        <a:pt x="2" y="36"/>
                      </a:cubicBezTo>
                      <a:cubicBezTo>
                        <a:pt x="0" y="33"/>
                        <a:pt x="3" y="32"/>
                        <a:pt x="5" y="31"/>
                      </a:cubicBezTo>
                      <a:cubicBezTo>
                        <a:pt x="8" y="30"/>
                        <a:pt x="8" y="27"/>
                        <a:pt x="8" y="25"/>
                      </a:cubicBezTo>
                      <a:cubicBezTo>
                        <a:pt x="7" y="17"/>
                        <a:pt x="7" y="10"/>
                        <a:pt x="4" y="3"/>
                      </a:cubicBezTo>
                      <a:cubicBezTo>
                        <a:pt x="3" y="3"/>
                        <a:pt x="4" y="2"/>
                        <a:pt x="4" y="0"/>
                      </a:cubicBezTo>
                      <a:close/>
                    </a:path>
                  </a:pathLst>
                </a:custGeom>
                <a:solidFill>
                  <a:srgbClr val="7D9C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7" name="Freeform 285"/>
                <p:cNvSpPr/>
                <p:nvPr/>
              </p:nvSpPr>
              <p:spPr bwMode="auto">
                <a:xfrm>
                  <a:off x="3896" y="1463"/>
                  <a:ext cx="128" cy="121"/>
                </a:xfrm>
                <a:custGeom>
                  <a:avLst/>
                  <a:gdLst>
                    <a:gd name="T0" fmla="*/ 42 w 54"/>
                    <a:gd name="T1" fmla="*/ 48 h 51"/>
                    <a:gd name="T2" fmla="*/ 43 w 54"/>
                    <a:gd name="T3" fmla="*/ 42 h 51"/>
                    <a:gd name="T4" fmla="*/ 41 w 54"/>
                    <a:gd name="T5" fmla="*/ 33 h 51"/>
                    <a:gd name="T6" fmla="*/ 29 w 54"/>
                    <a:gd name="T7" fmla="*/ 30 h 51"/>
                    <a:gd name="T8" fmla="*/ 24 w 54"/>
                    <a:gd name="T9" fmla="*/ 33 h 51"/>
                    <a:gd name="T10" fmla="*/ 15 w 54"/>
                    <a:gd name="T11" fmla="*/ 34 h 51"/>
                    <a:gd name="T12" fmla="*/ 4 w 54"/>
                    <a:gd name="T13" fmla="*/ 30 h 51"/>
                    <a:gd name="T14" fmla="*/ 0 w 54"/>
                    <a:gd name="T15" fmla="*/ 24 h 51"/>
                    <a:gd name="T16" fmla="*/ 8 w 54"/>
                    <a:gd name="T17" fmla="*/ 24 h 51"/>
                    <a:gd name="T18" fmla="*/ 21 w 54"/>
                    <a:gd name="T19" fmla="*/ 26 h 51"/>
                    <a:gd name="T20" fmla="*/ 29 w 54"/>
                    <a:gd name="T21" fmla="*/ 16 h 51"/>
                    <a:gd name="T22" fmla="*/ 30 w 54"/>
                    <a:gd name="T23" fmla="*/ 15 h 51"/>
                    <a:gd name="T24" fmla="*/ 40 w 54"/>
                    <a:gd name="T25" fmla="*/ 0 h 51"/>
                    <a:gd name="T26" fmla="*/ 48 w 54"/>
                    <a:gd name="T27" fmla="*/ 28 h 51"/>
                    <a:gd name="T28" fmla="*/ 51 w 54"/>
                    <a:gd name="T29" fmla="*/ 36 h 51"/>
                    <a:gd name="T30" fmla="*/ 53 w 54"/>
                    <a:gd name="T31" fmla="*/ 37 h 51"/>
                    <a:gd name="T32" fmla="*/ 52 w 54"/>
                    <a:gd name="T33" fmla="*/ 46 h 51"/>
                    <a:gd name="T34" fmla="*/ 42 w 54"/>
                    <a:gd name="T35" fmla="*/ 4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4" h="51">
                      <a:moveTo>
                        <a:pt x="42" y="48"/>
                      </a:moveTo>
                      <a:cubicBezTo>
                        <a:pt x="42" y="46"/>
                        <a:pt x="42" y="44"/>
                        <a:pt x="43" y="42"/>
                      </a:cubicBezTo>
                      <a:cubicBezTo>
                        <a:pt x="44" y="39"/>
                        <a:pt x="46" y="36"/>
                        <a:pt x="41" y="33"/>
                      </a:cubicBezTo>
                      <a:cubicBezTo>
                        <a:pt x="38" y="30"/>
                        <a:pt x="34" y="27"/>
                        <a:pt x="29" y="30"/>
                      </a:cubicBezTo>
                      <a:cubicBezTo>
                        <a:pt x="28" y="31"/>
                        <a:pt x="26" y="32"/>
                        <a:pt x="24" y="33"/>
                      </a:cubicBezTo>
                      <a:cubicBezTo>
                        <a:pt x="21" y="36"/>
                        <a:pt x="18" y="36"/>
                        <a:pt x="15" y="34"/>
                      </a:cubicBezTo>
                      <a:cubicBezTo>
                        <a:pt x="12" y="31"/>
                        <a:pt x="8" y="30"/>
                        <a:pt x="4" y="30"/>
                      </a:cubicBezTo>
                      <a:cubicBezTo>
                        <a:pt x="1" y="29"/>
                        <a:pt x="1" y="27"/>
                        <a:pt x="0" y="24"/>
                      </a:cubicBezTo>
                      <a:cubicBezTo>
                        <a:pt x="3" y="24"/>
                        <a:pt x="5" y="24"/>
                        <a:pt x="8" y="24"/>
                      </a:cubicBezTo>
                      <a:cubicBezTo>
                        <a:pt x="12" y="24"/>
                        <a:pt x="17" y="26"/>
                        <a:pt x="21" y="26"/>
                      </a:cubicBezTo>
                      <a:cubicBezTo>
                        <a:pt x="24" y="25"/>
                        <a:pt x="26" y="19"/>
                        <a:pt x="29" y="16"/>
                      </a:cubicBezTo>
                      <a:cubicBezTo>
                        <a:pt x="29" y="16"/>
                        <a:pt x="30" y="15"/>
                        <a:pt x="30" y="15"/>
                      </a:cubicBezTo>
                      <a:cubicBezTo>
                        <a:pt x="39" y="14"/>
                        <a:pt x="40" y="8"/>
                        <a:pt x="40" y="0"/>
                      </a:cubicBezTo>
                      <a:cubicBezTo>
                        <a:pt x="45" y="9"/>
                        <a:pt x="47" y="18"/>
                        <a:pt x="48" y="28"/>
                      </a:cubicBezTo>
                      <a:cubicBezTo>
                        <a:pt x="48" y="31"/>
                        <a:pt x="48" y="34"/>
                        <a:pt x="51" y="36"/>
                      </a:cubicBezTo>
                      <a:cubicBezTo>
                        <a:pt x="51" y="36"/>
                        <a:pt x="52" y="37"/>
                        <a:pt x="53" y="37"/>
                      </a:cubicBezTo>
                      <a:cubicBezTo>
                        <a:pt x="54" y="40"/>
                        <a:pt x="54" y="43"/>
                        <a:pt x="52" y="46"/>
                      </a:cubicBezTo>
                      <a:cubicBezTo>
                        <a:pt x="49" y="49"/>
                        <a:pt x="46" y="51"/>
                        <a:pt x="42" y="48"/>
                      </a:cubicBezTo>
                      <a:close/>
                    </a:path>
                  </a:pathLst>
                </a:custGeom>
                <a:solidFill>
                  <a:srgbClr val="7D9C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8" name="Freeform 286"/>
                <p:cNvSpPr/>
                <p:nvPr/>
              </p:nvSpPr>
              <p:spPr bwMode="auto">
                <a:xfrm>
                  <a:off x="3808" y="1233"/>
                  <a:ext cx="43" cy="111"/>
                </a:xfrm>
                <a:custGeom>
                  <a:avLst/>
                  <a:gdLst>
                    <a:gd name="T0" fmla="*/ 7 w 18"/>
                    <a:gd name="T1" fmla="*/ 47 h 47"/>
                    <a:gd name="T2" fmla="*/ 1 w 18"/>
                    <a:gd name="T3" fmla="*/ 26 h 47"/>
                    <a:gd name="T4" fmla="*/ 0 w 18"/>
                    <a:gd name="T5" fmla="*/ 2 h 47"/>
                    <a:gd name="T6" fmla="*/ 1 w 18"/>
                    <a:gd name="T7" fmla="*/ 0 h 47"/>
                    <a:gd name="T8" fmla="*/ 4 w 18"/>
                    <a:gd name="T9" fmla="*/ 1 h 47"/>
                    <a:gd name="T10" fmla="*/ 9 w 18"/>
                    <a:gd name="T11" fmla="*/ 9 h 47"/>
                    <a:gd name="T12" fmla="*/ 17 w 18"/>
                    <a:gd name="T13" fmla="*/ 32 h 47"/>
                    <a:gd name="T14" fmla="*/ 15 w 18"/>
                    <a:gd name="T15" fmla="*/ 38 h 47"/>
                    <a:gd name="T16" fmla="*/ 11 w 18"/>
                    <a:gd name="T17" fmla="*/ 45 h 47"/>
                    <a:gd name="T18" fmla="*/ 7 w 18"/>
                    <a:gd name="T19" fmla="*/ 4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47">
                      <a:moveTo>
                        <a:pt x="7" y="47"/>
                      </a:moveTo>
                      <a:cubicBezTo>
                        <a:pt x="4" y="40"/>
                        <a:pt x="2" y="33"/>
                        <a:pt x="1" y="26"/>
                      </a:cubicBezTo>
                      <a:cubicBezTo>
                        <a:pt x="1" y="18"/>
                        <a:pt x="2" y="10"/>
                        <a:pt x="0" y="2"/>
                      </a:cubicBezTo>
                      <a:cubicBezTo>
                        <a:pt x="0" y="2"/>
                        <a:pt x="1" y="1"/>
                        <a:pt x="1" y="0"/>
                      </a:cubicBezTo>
                      <a:cubicBezTo>
                        <a:pt x="2" y="0"/>
                        <a:pt x="3" y="0"/>
                        <a:pt x="4" y="1"/>
                      </a:cubicBezTo>
                      <a:cubicBezTo>
                        <a:pt x="7" y="3"/>
                        <a:pt x="8" y="6"/>
                        <a:pt x="9" y="9"/>
                      </a:cubicBezTo>
                      <a:cubicBezTo>
                        <a:pt x="12" y="17"/>
                        <a:pt x="14" y="24"/>
                        <a:pt x="17" y="32"/>
                      </a:cubicBezTo>
                      <a:cubicBezTo>
                        <a:pt x="17" y="34"/>
                        <a:pt x="18" y="36"/>
                        <a:pt x="15" y="38"/>
                      </a:cubicBezTo>
                      <a:cubicBezTo>
                        <a:pt x="12" y="40"/>
                        <a:pt x="12" y="43"/>
                        <a:pt x="11" y="45"/>
                      </a:cubicBezTo>
                      <a:cubicBezTo>
                        <a:pt x="11" y="46"/>
                        <a:pt x="9" y="46"/>
                        <a:pt x="7" y="47"/>
                      </a:cubicBezTo>
                      <a:close/>
                    </a:path>
                  </a:pathLst>
                </a:custGeom>
                <a:solidFill>
                  <a:srgbClr val="7393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9" name="Freeform 287"/>
                <p:cNvSpPr/>
                <p:nvPr/>
              </p:nvSpPr>
              <p:spPr bwMode="auto">
                <a:xfrm>
                  <a:off x="3860" y="1472"/>
                  <a:ext cx="21" cy="60"/>
                </a:xfrm>
                <a:custGeom>
                  <a:avLst/>
                  <a:gdLst>
                    <a:gd name="T0" fmla="*/ 9 w 9"/>
                    <a:gd name="T1" fmla="*/ 9 h 25"/>
                    <a:gd name="T2" fmla="*/ 7 w 9"/>
                    <a:gd name="T3" fmla="*/ 15 h 25"/>
                    <a:gd name="T4" fmla="*/ 4 w 9"/>
                    <a:gd name="T5" fmla="*/ 25 h 25"/>
                    <a:gd name="T6" fmla="*/ 2 w 9"/>
                    <a:gd name="T7" fmla="*/ 18 h 25"/>
                    <a:gd name="T8" fmla="*/ 1 w 9"/>
                    <a:gd name="T9" fmla="*/ 11 h 25"/>
                    <a:gd name="T10" fmla="*/ 3 w 9"/>
                    <a:gd name="T11" fmla="*/ 2 h 25"/>
                    <a:gd name="T12" fmla="*/ 8 w 9"/>
                    <a:gd name="T13" fmla="*/ 4 h 25"/>
                    <a:gd name="T14" fmla="*/ 9 w 9"/>
                    <a:gd name="T15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25">
                      <a:moveTo>
                        <a:pt x="9" y="9"/>
                      </a:moveTo>
                      <a:cubicBezTo>
                        <a:pt x="7" y="11"/>
                        <a:pt x="7" y="13"/>
                        <a:pt x="7" y="15"/>
                      </a:cubicBezTo>
                      <a:cubicBezTo>
                        <a:pt x="7" y="19"/>
                        <a:pt x="7" y="22"/>
                        <a:pt x="4" y="25"/>
                      </a:cubicBezTo>
                      <a:cubicBezTo>
                        <a:pt x="0" y="23"/>
                        <a:pt x="4" y="20"/>
                        <a:pt x="2" y="18"/>
                      </a:cubicBezTo>
                      <a:cubicBezTo>
                        <a:pt x="1" y="16"/>
                        <a:pt x="1" y="13"/>
                        <a:pt x="1" y="11"/>
                      </a:cubicBezTo>
                      <a:cubicBezTo>
                        <a:pt x="4" y="9"/>
                        <a:pt x="3" y="5"/>
                        <a:pt x="3" y="2"/>
                      </a:cubicBezTo>
                      <a:cubicBezTo>
                        <a:pt x="6" y="0"/>
                        <a:pt x="7" y="1"/>
                        <a:pt x="8" y="4"/>
                      </a:cubicBezTo>
                      <a:cubicBezTo>
                        <a:pt x="9" y="5"/>
                        <a:pt x="9" y="7"/>
                        <a:pt x="9" y="9"/>
                      </a:cubicBezTo>
                      <a:close/>
                    </a:path>
                  </a:pathLst>
                </a:custGeom>
                <a:solidFill>
                  <a:srgbClr val="7D9C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0" name="Freeform 288"/>
                <p:cNvSpPr/>
                <p:nvPr/>
              </p:nvSpPr>
              <p:spPr bwMode="auto">
                <a:xfrm>
                  <a:off x="4017" y="1527"/>
                  <a:ext cx="14" cy="24"/>
                </a:xfrm>
                <a:custGeom>
                  <a:avLst/>
                  <a:gdLst>
                    <a:gd name="T0" fmla="*/ 0 w 6"/>
                    <a:gd name="T1" fmla="*/ 9 h 10"/>
                    <a:gd name="T2" fmla="*/ 3 w 6"/>
                    <a:gd name="T3" fmla="*/ 0 h 10"/>
                    <a:gd name="T4" fmla="*/ 4 w 6"/>
                    <a:gd name="T5" fmla="*/ 1 h 10"/>
                    <a:gd name="T6" fmla="*/ 1 w 6"/>
                    <a:gd name="T7" fmla="*/ 10 h 10"/>
                    <a:gd name="T8" fmla="*/ 0 w 6"/>
                    <a:gd name="T9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0">
                      <a:moveTo>
                        <a:pt x="0" y="9"/>
                      </a:moveTo>
                      <a:cubicBezTo>
                        <a:pt x="0" y="6"/>
                        <a:pt x="0" y="2"/>
                        <a:pt x="3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4"/>
                        <a:pt x="6" y="8"/>
                        <a:pt x="1" y="10"/>
                      </a:cubicBez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7D9C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1" name="Freeform 289"/>
                <p:cNvSpPr/>
                <p:nvPr/>
              </p:nvSpPr>
              <p:spPr bwMode="auto">
                <a:xfrm>
                  <a:off x="3884" y="1513"/>
                  <a:ext cx="12" cy="7"/>
                </a:xfrm>
                <a:custGeom>
                  <a:avLst/>
                  <a:gdLst>
                    <a:gd name="T0" fmla="*/ 5 w 5"/>
                    <a:gd name="T1" fmla="*/ 3 h 3"/>
                    <a:gd name="T2" fmla="*/ 0 w 5"/>
                    <a:gd name="T3" fmla="*/ 0 h 3"/>
                    <a:gd name="T4" fmla="*/ 5 w 5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5" y="3"/>
                      </a:moveTo>
                      <a:cubicBezTo>
                        <a:pt x="3" y="3"/>
                        <a:pt x="1" y="3"/>
                        <a:pt x="0" y="0"/>
                      </a:cubicBezTo>
                      <a:cubicBezTo>
                        <a:pt x="2" y="0"/>
                        <a:pt x="4" y="1"/>
                        <a:pt x="5" y="3"/>
                      </a:cubicBezTo>
                      <a:close/>
                    </a:path>
                  </a:pathLst>
                </a:custGeom>
                <a:solidFill>
                  <a:srgbClr val="7D9C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2" name="Freeform 290"/>
                <p:cNvSpPr/>
                <p:nvPr/>
              </p:nvSpPr>
              <p:spPr bwMode="auto">
                <a:xfrm>
                  <a:off x="3649" y="3042"/>
                  <a:ext cx="306" cy="104"/>
                </a:xfrm>
                <a:custGeom>
                  <a:avLst/>
                  <a:gdLst>
                    <a:gd name="T0" fmla="*/ 0 w 129"/>
                    <a:gd name="T1" fmla="*/ 29 h 44"/>
                    <a:gd name="T2" fmla="*/ 5 w 129"/>
                    <a:gd name="T3" fmla="*/ 30 h 44"/>
                    <a:gd name="T4" fmla="*/ 14 w 129"/>
                    <a:gd name="T5" fmla="*/ 28 h 44"/>
                    <a:gd name="T6" fmla="*/ 17 w 129"/>
                    <a:gd name="T7" fmla="*/ 28 h 44"/>
                    <a:gd name="T8" fmla="*/ 29 w 129"/>
                    <a:gd name="T9" fmla="*/ 29 h 44"/>
                    <a:gd name="T10" fmla="*/ 37 w 129"/>
                    <a:gd name="T11" fmla="*/ 31 h 44"/>
                    <a:gd name="T12" fmla="*/ 47 w 129"/>
                    <a:gd name="T13" fmla="*/ 30 h 44"/>
                    <a:gd name="T14" fmla="*/ 57 w 129"/>
                    <a:gd name="T15" fmla="*/ 25 h 44"/>
                    <a:gd name="T16" fmla="*/ 82 w 129"/>
                    <a:gd name="T17" fmla="*/ 23 h 44"/>
                    <a:gd name="T18" fmla="*/ 95 w 129"/>
                    <a:gd name="T19" fmla="*/ 23 h 44"/>
                    <a:gd name="T20" fmla="*/ 120 w 129"/>
                    <a:gd name="T21" fmla="*/ 12 h 44"/>
                    <a:gd name="T22" fmla="*/ 120 w 129"/>
                    <a:gd name="T23" fmla="*/ 2 h 44"/>
                    <a:gd name="T24" fmla="*/ 122 w 129"/>
                    <a:gd name="T25" fmla="*/ 0 h 44"/>
                    <a:gd name="T26" fmla="*/ 124 w 129"/>
                    <a:gd name="T27" fmla="*/ 1 h 44"/>
                    <a:gd name="T28" fmla="*/ 129 w 129"/>
                    <a:gd name="T29" fmla="*/ 7 h 44"/>
                    <a:gd name="T30" fmla="*/ 125 w 129"/>
                    <a:gd name="T31" fmla="*/ 16 h 44"/>
                    <a:gd name="T32" fmla="*/ 124 w 129"/>
                    <a:gd name="T33" fmla="*/ 28 h 44"/>
                    <a:gd name="T34" fmla="*/ 119 w 129"/>
                    <a:gd name="T35" fmla="*/ 32 h 44"/>
                    <a:gd name="T36" fmla="*/ 112 w 129"/>
                    <a:gd name="T37" fmla="*/ 34 h 44"/>
                    <a:gd name="T38" fmla="*/ 94 w 129"/>
                    <a:gd name="T39" fmla="*/ 35 h 44"/>
                    <a:gd name="T40" fmla="*/ 79 w 129"/>
                    <a:gd name="T41" fmla="*/ 42 h 44"/>
                    <a:gd name="T42" fmla="*/ 74 w 129"/>
                    <a:gd name="T43" fmla="*/ 39 h 44"/>
                    <a:gd name="T44" fmla="*/ 69 w 129"/>
                    <a:gd name="T45" fmla="*/ 37 h 44"/>
                    <a:gd name="T46" fmla="*/ 51 w 129"/>
                    <a:gd name="T47" fmla="*/ 38 h 44"/>
                    <a:gd name="T48" fmla="*/ 34 w 129"/>
                    <a:gd name="T49" fmla="*/ 44 h 44"/>
                    <a:gd name="T50" fmla="*/ 30 w 129"/>
                    <a:gd name="T51" fmla="*/ 39 h 44"/>
                    <a:gd name="T52" fmla="*/ 23 w 129"/>
                    <a:gd name="T53" fmla="*/ 35 h 44"/>
                    <a:gd name="T54" fmla="*/ 7 w 129"/>
                    <a:gd name="T55" fmla="*/ 35 h 44"/>
                    <a:gd name="T56" fmla="*/ 0 w 129"/>
                    <a:gd name="T57" fmla="*/ 29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29" h="44">
                      <a:moveTo>
                        <a:pt x="0" y="29"/>
                      </a:moveTo>
                      <a:cubicBezTo>
                        <a:pt x="2" y="29"/>
                        <a:pt x="4" y="29"/>
                        <a:pt x="5" y="30"/>
                      </a:cubicBezTo>
                      <a:cubicBezTo>
                        <a:pt x="9" y="31"/>
                        <a:pt x="12" y="34"/>
                        <a:pt x="14" y="28"/>
                      </a:cubicBezTo>
                      <a:cubicBezTo>
                        <a:pt x="14" y="26"/>
                        <a:pt x="16" y="27"/>
                        <a:pt x="17" y="28"/>
                      </a:cubicBezTo>
                      <a:cubicBezTo>
                        <a:pt x="21" y="32"/>
                        <a:pt x="25" y="32"/>
                        <a:pt x="29" y="29"/>
                      </a:cubicBezTo>
                      <a:cubicBezTo>
                        <a:pt x="33" y="27"/>
                        <a:pt x="34" y="27"/>
                        <a:pt x="37" y="31"/>
                      </a:cubicBezTo>
                      <a:cubicBezTo>
                        <a:pt x="38" y="34"/>
                        <a:pt x="44" y="33"/>
                        <a:pt x="47" y="30"/>
                      </a:cubicBezTo>
                      <a:cubicBezTo>
                        <a:pt x="49" y="26"/>
                        <a:pt x="53" y="25"/>
                        <a:pt x="57" y="25"/>
                      </a:cubicBezTo>
                      <a:cubicBezTo>
                        <a:pt x="65" y="26"/>
                        <a:pt x="74" y="26"/>
                        <a:pt x="82" y="23"/>
                      </a:cubicBezTo>
                      <a:cubicBezTo>
                        <a:pt x="86" y="22"/>
                        <a:pt x="91" y="22"/>
                        <a:pt x="95" y="23"/>
                      </a:cubicBezTo>
                      <a:cubicBezTo>
                        <a:pt x="107" y="27"/>
                        <a:pt x="114" y="20"/>
                        <a:pt x="120" y="12"/>
                      </a:cubicBezTo>
                      <a:cubicBezTo>
                        <a:pt x="123" y="9"/>
                        <a:pt x="120" y="6"/>
                        <a:pt x="120" y="2"/>
                      </a:cubicBezTo>
                      <a:cubicBezTo>
                        <a:pt x="120" y="2"/>
                        <a:pt x="121" y="0"/>
                        <a:pt x="122" y="0"/>
                      </a:cubicBezTo>
                      <a:cubicBezTo>
                        <a:pt x="123" y="0"/>
                        <a:pt x="124" y="0"/>
                        <a:pt x="124" y="1"/>
                      </a:cubicBezTo>
                      <a:cubicBezTo>
                        <a:pt x="126" y="3"/>
                        <a:pt x="127" y="5"/>
                        <a:pt x="129" y="7"/>
                      </a:cubicBezTo>
                      <a:cubicBezTo>
                        <a:pt x="125" y="9"/>
                        <a:pt x="126" y="13"/>
                        <a:pt x="125" y="16"/>
                      </a:cubicBezTo>
                      <a:cubicBezTo>
                        <a:pt x="125" y="20"/>
                        <a:pt x="126" y="24"/>
                        <a:pt x="124" y="28"/>
                      </a:cubicBezTo>
                      <a:cubicBezTo>
                        <a:pt x="123" y="30"/>
                        <a:pt x="122" y="33"/>
                        <a:pt x="119" y="32"/>
                      </a:cubicBezTo>
                      <a:cubicBezTo>
                        <a:pt x="116" y="32"/>
                        <a:pt x="113" y="32"/>
                        <a:pt x="112" y="34"/>
                      </a:cubicBezTo>
                      <a:cubicBezTo>
                        <a:pt x="106" y="39"/>
                        <a:pt x="101" y="38"/>
                        <a:pt x="94" y="35"/>
                      </a:cubicBezTo>
                      <a:cubicBezTo>
                        <a:pt x="85" y="30"/>
                        <a:pt x="85" y="31"/>
                        <a:pt x="79" y="42"/>
                      </a:cubicBezTo>
                      <a:cubicBezTo>
                        <a:pt x="77" y="41"/>
                        <a:pt x="75" y="40"/>
                        <a:pt x="74" y="39"/>
                      </a:cubicBezTo>
                      <a:cubicBezTo>
                        <a:pt x="72" y="38"/>
                        <a:pt x="71" y="37"/>
                        <a:pt x="69" y="37"/>
                      </a:cubicBezTo>
                      <a:cubicBezTo>
                        <a:pt x="63" y="36"/>
                        <a:pt x="58" y="41"/>
                        <a:pt x="51" y="38"/>
                      </a:cubicBezTo>
                      <a:cubicBezTo>
                        <a:pt x="45" y="35"/>
                        <a:pt x="39" y="40"/>
                        <a:pt x="34" y="44"/>
                      </a:cubicBezTo>
                      <a:cubicBezTo>
                        <a:pt x="32" y="42"/>
                        <a:pt x="31" y="41"/>
                        <a:pt x="30" y="39"/>
                      </a:cubicBezTo>
                      <a:cubicBezTo>
                        <a:pt x="29" y="36"/>
                        <a:pt x="27" y="34"/>
                        <a:pt x="23" y="35"/>
                      </a:cubicBezTo>
                      <a:cubicBezTo>
                        <a:pt x="18" y="35"/>
                        <a:pt x="12" y="35"/>
                        <a:pt x="7" y="35"/>
                      </a:cubicBezTo>
                      <a:cubicBezTo>
                        <a:pt x="2" y="36"/>
                        <a:pt x="2" y="36"/>
                        <a:pt x="0" y="29"/>
                      </a:cubicBezTo>
                      <a:close/>
                    </a:path>
                  </a:pathLst>
                </a:custGeom>
                <a:solidFill>
                  <a:srgbClr val="77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3" name="Freeform 291"/>
                <p:cNvSpPr/>
                <p:nvPr/>
              </p:nvSpPr>
              <p:spPr bwMode="auto">
                <a:xfrm>
                  <a:off x="3412" y="2983"/>
                  <a:ext cx="121" cy="109"/>
                </a:xfrm>
                <a:custGeom>
                  <a:avLst/>
                  <a:gdLst>
                    <a:gd name="T0" fmla="*/ 46 w 51"/>
                    <a:gd name="T1" fmla="*/ 0 h 46"/>
                    <a:gd name="T2" fmla="*/ 50 w 51"/>
                    <a:gd name="T3" fmla="*/ 3 h 46"/>
                    <a:gd name="T4" fmla="*/ 25 w 51"/>
                    <a:gd name="T5" fmla="*/ 26 h 46"/>
                    <a:gd name="T6" fmla="*/ 3 w 51"/>
                    <a:gd name="T7" fmla="*/ 44 h 46"/>
                    <a:gd name="T8" fmla="*/ 1 w 51"/>
                    <a:gd name="T9" fmla="*/ 46 h 46"/>
                    <a:gd name="T10" fmla="*/ 5 w 51"/>
                    <a:gd name="T11" fmla="*/ 28 h 46"/>
                    <a:gd name="T12" fmla="*/ 16 w 51"/>
                    <a:gd name="T13" fmla="*/ 20 h 46"/>
                    <a:gd name="T14" fmla="*/ 46 w 51"/>
                    <a:gd name="T15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46">
                      <a:moveTo>
                        <a:pt x="46" y="0"/>
                      </a:moveTo>
                      <a:cubicBezTo>
                        <a:pt x="48" y="0"/>
                        <a:pt x="51" y="1"/>
                        <a:pt x="50" y="3"/>
                      </a:cubicBezTo>
                      <a:cubicBezTo>
                        <a:pt x="44" y="13"/>
                        <a:pt x="36" y="22"/>
                        <a:pt x="25" y="26"/>
                      </a:cubicBezTo>
                      <a:cubicBezTo>
                        <a:pt x="15" y="29"/>
                        <a:pt x="8" y="35"/>
                        <a:pt x="3" y="44"/>
                      </a:cubicBezTo>
                      <a:cubicBezTo>
                        <a:pt x="3" y="45"/>
                        <a:pt x="2" y="45"/>
                        <a:pt x="1" y="46"/>
                      </a:cubicBezTo>
                      <a:cubicBezTo>
                        <a:pt x="0" y="39"/>
                        <a:pt x="3" y="33"/>
                        <a:pt x="5" y="28"/>
                      </a:cubicBezTo>
                      <a:cubicBezTo>
                        <a:pt x="7" y="24"/>
                        <a:pt x="11" y="22"/>
                        <a:pt x="16" y="20"/>
                      </a:cubicBezTo>
                      <a:cubicBezTo>
                        <a:pt x="27" y="16"/>
                        <a:pt x="38" y="10"/>
                        <a:pt x="46" y="0"/>
                      </a:cubicBezTo>
                      <a:close/>
                    </a:path>
                  </a:pathLst>
                </a:custGeom>
                <a:solidFill>
                  <a:srgbClr val="D6E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4" name="Freeform 292"/>
                <p:cNvSpPr/>
                <p:nvPr/>
              </p:nvSpPr>
              <p:spPr bwMode="auto">
                <a:xfrm>
                  <a:off x="3045" y="2475"/>
                  <a:ext cx="609" cy="439"/>
                </a:xfrm>
                <a:custGeom>
                  <a:avLst/>
                  <a:gdLst>
                    <a:gd name="T0" fmla="*/ 4 w 257"/>
                    <a:gd name="T1" fmla="*/ 26 h 185"/>
                    <a:gd name="T2" fmla="*/ 22 w 257"/>
                    <a:gd name="T3" fmla="*/ 7 h 185"/>
                    <a:gd name="T4" fmla="*/ 24 w 257"/>
                    <a:gd name="T5" fmla="*/ 4 h 185"/>
                    <a:gd name="T6" fmla="*/ 25 w 257"/>
                    <a:gd name="T7" fmla="*/ 4 h 185"/>
                    <a:gd name="T8" fmla="*/ 27 w 257"/>
                    <a:gd name="T9" fmla="*/ 1 h 185"/>
                    <a:gd name="T10" fmla="*/ 27 w 257"/>
                    <a:gd name="T11" fmla="*/ 1 h 185"/>
                    <a:gd name="T12" fmla="*/ 28 w 257"/>
                    <a:gd name="T13" fmla="*/ 0 h 185"/>
                    <a:gd name="T14" fmla="*/ 58 w 257"/>
                    <a:gd name="T15" fmla="*/ 6 h 185"/>
                    <a:gd name="T16" fmla="*/ 64 w 257"/>
                    <a:gd name="T17" fmla="*/ 15 h 185"/>
                    <a:gd name="T18" fmla="*/ 74 w 257"/>
                    <a:gd name="T19" fmla="*/ 25 h 185"/>
                    <a:gd name="T20" fmla="*/ 78 w 257"/>
                    <a:gd name="T21" fmla="*/ 24 h 185"/>
                    <a:gd name="T22" fmla="*/ 80 w 257"/>
                    <a:gd name="T23" fmla="*/ 25 h 185"/>
                    <a:gd name="T24" fmla="*/ 137 w 257"/>
                    <a:gd name="T25" fmla="*/ 45 h 185"/>
                    <a:gd name="T26" fmla="*/ 233 w 257"/>
                    <a:gd name="T27" fmla="*/ 78 h 185"/>
                    <a:gd name="T28" fmla="*/ 247 w 257"/>
                    <a:gd name="T29" fmla="*/ 125 h 185"/>
                    <a:gd name="T30" fmla="*/ 246 w 257"/>
                    <a:gd name="T31" fmla="*/ 135 h 185"/>
                    <a:gd name="T32" fmla="*/ 250 w 257"/>
                    <a:gd name="T33" fmla="*/ 166 h 185"/>
                    <a:gd name="T34" fmla="*/ 256 w 257"/>
                    <a:gd name="T35" fmla="*/ 176 h 185"/>
                    <a:gd name="T36" fmla="*/ 255 w 257"/>
                    <a:gd name="T37" fmla="*/ 183 h 185"/>
                    <a:gd name="T38" fmla="*/ 249 w 257"/>
                    <a:gd name="T39" fmla="*/ 183 h 185"/>
                    <a:gd name="T40" fmla="*/ 228 w 257"/>
                    <a:gd name="T41" fmla="*/ 178 h 185"/>
                    <a:gd name="T42" fmla="*/ 207 w 257"/>
                    <a:gd name="T43" fmla="*/ 175 h 185"/>
                    <a:gd name="T44" fmla="*/ 218 w 257"/>
                    <a:gd name="T45" fmla="*/ 157 h 185"/>
                    <a:gd name="T46" fmla="*/ 220 w 257"/>
                    <a:gd name="T47" fmla="*/ 152 h 185"/>
                    <a:gd name="T48" fmla="*/ 226 w 257"/>
                    <a:gd name="T49" fmla="*/ 95 h 185"/>
                    <a:gd name="T50" fmla="*/ 212 w 257"/>
                    <a:gd name="T51" fmla="*/ 95 h 185"/>
                    <a:gd name="T52" fmla="*/ 201 w 257"/>
                    <a:gd name="T53" fmla="*/ 103 h 185"/>
                    <a:gd name="T54" fmla="*/ 186 w 257"/>
                    <a:gd name="T55" fmla="*/ 110 h 185"/>
                    <a:gd name="T56" fmla="*/ 163 w 257"/>
                    <a:gd name="T57" fmla="*/ 93 h 185"/>
                    <a:gd name="T58" fmla="*/ 171 w 257"/>
                    <a:gd name="T59" fmla="*/ 77 h 185"/>
                    <a:gd name="T60" fmla="*/ 178 w 257"/>
                    <a:gd name="T61" fmla="*/ 73 h 185"/>
                    <a:gd name="T62" fmla="*/ 182 w 257"/>
                    <a:gd name="T63" fmla="*/ 71 h 185"/>
                    <a:gd name="T64" fmla="*/ 188 w 257"/>
                    <a:gd name="T65" fmla="*/ 70 h 185"/>
                    <a:gd name="T66" fmla="*/ 185 w 257"/>
                    <a:gd name="T67" fmla="*/ 68 h 185"/>
                    <a:gd name="T68" fmla="*/ 96 w 257"/>
                    <a:gd name="T69" fmla="*/ 64 h 185"/>
                    <a:gd name="T70" fmla="*/ 80 w 257"/>
                    <a:gd name="T71" fmla="*/ 53 h 185"/>
                    <a:gd name="T72" fmla="*/ 80 w 257"/>
                    <a:gd name="T73" fmla="*/ 50 h 185"/>
                    <a:gd name="T74" fmla="*/ 79 w 257"/>
                    <a:gd name="T75" fmla="*/ 46 h 185"/>
                    <a:gd name="T76" fmla="*/ 40 w 257"/>
                    <a:gd name="T77" fmla="*/ 44 h 185"/>
                    <a:gd name="T78" fmla="*/ 24 w 257"/>
                    <a:gd name="T79" fmla="*/ 36 h 185"/>
                    <a:gd name="T80" fmla="*/ 10 w 257"/>
                    <a:gd name="T81" fmla="*/ 34 h 185"/>
                    <a:gd name="T82" fmla="*/ 4 w 257"/>
                    <a:gd name="T83" fmla="*/ 26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57" h="185">
                      <a:moveTo>
                        <a:pt x="4" y="26"/>
                      </a:moveTo>
                      <a:cubicBezTo>
                        <a:pt x="10" y="20"/>
                        <a:pt x="16" y="13"/>
                        <a:pt x="22" y="7"/>
                      </a:cubicBezTo>
                      <a:cubicBezTo>
                        <a:pt x="22" y="6"/>
                        <a:pt x="23" y="5"/>
                        <a:pt x="24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3"/>
                        <a:pt x="26" y="2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8" y="1"/>
                        <a:pt x="28" y="0"/>
                        <a:pt x="28" y="0"/>
                      </a:cubicBezTo>
                      <a:cubicBezTo>
                        <a:pt x="37" y="7"/>
                        <a:pt x="45" y="15"/>
                        <a:pt x="58" y="6"/>
                      </a:cubicBezTo>
                      <a:cubicBezTo>
                        <a:pt x="61" y="4"/>
                        <a:pt x="62" y="12"/>
                        <a:pt x="64" y="15"/>
                      </a:cubicBezTo>
                      <a:cubicBezTo>
                        <a:pt x="67" y="18"/>
                        <a:pt x="65" y="28"/>
                        <a:pt x="74" y="25"/>
                      </a:cubicBezTo>
                      <a:cubicBezTo>
                        <a:pt x="75" y="24"/>
                        <a:pt x="76" y="24"/>
                        <a:pt x="78" y="24"/>
                      </a:cubicBezTo>
                      <a:cubicBezTo>
                        <a:pt x="79" y="24"/>
                        <a:pt x="80" y="25"/>
                        <a:pt x="80" y="25"/>
                      </a:cubicBezTo>
                      <a:cubicBezTo>
                        <a:pt x="96" y="42"/>
                        <a:pt x="117" y="43"/>
                        <a:pt x="137" y="45"/>
                      </a:cubicBezTo>
                      <a:cubicBezTo>
                        <a:pt x="172" y="47"/>
                        <a:pt x="205" y="55"/>
                        <a:pt x="233" y="78"/>
                      </a:cubicBezTo>
                      <a:cubicBezTo>
                        <a:pt x="244" y="92"/>
                        <a:pt x="248" y="108"/>
                        <a:pt x="247" y="125"/>
                      </a:cubicBezTo>
                      <a:cubicBezTo>
                        <a:pt x="247" y="129"/>
                        <a:pt x="246" y="132"/>
                        <a:pt x="246" y="135"/>
                      </a:cubicBezTo>
                      <a:cubicBezTo>
                        <a:pt x="240" y="146"/>
                        <a:pt x="237" y="157"/>
                        <a:pt x="250" y="166"/>
                      </a:cubicBezTo>
                      <a:cubicBezTo>
                        <a:pt x="253" y="168"/>
                        <a:pt x="255" y="172"/>
                        <a:pt x="256" y="176"/>
                      </a:cubicBezTo>
                      <a:cubicBezTo>
                        <a:pt x="257" y="178"/>
                        <a:pt x="257" y="181"/>
                        <a:pt x="255" y="183"/>
                      </a:cubicBezTo>
                      <a:cubicBezTo>
                        <a:pt x="253" y="185"/>
                        <a:pt x="251" y="184"/>
                        <a:pt x="249" y="183"/>
                      </a:cubicBezTo>
                      <a:cubicBezTo>
                        <a:pt x="242" y="178"/>
                        <a:pt x="235" y="178"/>
                        <a:pt x="228" y="178"/>
                      </a:cubicBezTo>
                      <a:cubicBezTo>
                        <a:pt x="221" y="178"/>
                        <a:pt x="214" y="174"/>
                        <a:pt x="207" y="175"/>
                      </a:cubicBezTo>
                      <a:cubicBezTo>
                        <a:pt x="207" y="166"/>
                        <a:pt x="217" y="165"/>
                        <a:pt x="218" y="157"/>
                      </a:cubicBezTo>
                      <a:cubicBezTo>
                        <a:pt x="218" y="155"/>
                        <a:pt x="219" y="154"/>
                        <a:pt x="220" y="152"/>
                      </a:cubicBezTo>
                      <a:cubicBezTo>
                        <a:pt x="235" y="133"/>
                        <a:pt x="237" y="110"/>
                        <a:pt x="226" y="95"/>
                      </a:cubicBezTo>
                      <a:cubicBezTo>
                        <a:pt x="222" y="88"/>
                        <a:pt x="217" y="84"/>
                        <a:pt x="212" y="95"/>
                      </a:cubicBezTo>
                      <a:cubicBezTo>
                        <a:pt x="210" y="99"/>
                        <a:pt x="206" y="104"/>
                        <a:pt x="201" y="103"/>
                      </a:cubicBezTo>
                      <a:cubicBezTo>
                        <a:pt x="193" y="101"/>
                        <a:pt x="190" y="107"/>
                        <a:pt x="186" y="110"/>
                      </a:cubicBezTo>
                      <a:cubicBezTo>
                        <a:pt x="175" y="109"/>
                        <a:pt x="169" y="100"/>
                        <a:pt x="163" y="93"/>
                      </a:cubicBezTo>
                      <a:cubicBezTo>
                        <a:pt x="156" y="85"/>
                        <a:pt x="164" y="80"/>
                        <a:pt x="171" y="77"/>
                      </a:cubicBezTo>
                      <a:cubicBezTo>
                        <a:pt x="173" y="76"/>
                        <a:pt x="176" y="75"/>
                        <a:pt x="178" y="73"/>
                      </a:cubicBezTo>
                      <a:cubicBezTo>
                        <a:pt x="180" y="73"/>
                        <a:pt x="181" y="72"/>
                        <a:pt x="182" y="71"/>
                      </a:cubicBezTo>
                      <a:cubicBezTo>
                        <a:pt x="184" y="71"/>
                        <a:pt x="186" y="70"/>
                        <a:pt x="188" y="70"/>
                      </a:cubicBezTo>
                      <a:cubicBezTo>
                        <a:pt x="188" y="68"/>
                        <a:pt x="186" y="69"/>
                        <a:pt x="185" y="68"/>
                      </a:cubicBezTo>
                      <a:cubicBezTo>
                        <a:pt x="156" y="60"/>
                        <a:pt x="126" y="58"/>
                        <a:pt x="96" y="64"/>
                      </a:cubicBezTo>
                      <a:cubicBezTo>
                        <a:pt x="89" y="63"/>
                        <a:pt x="83" y="60"/>
                        <a:pt x="80" y="53"/>
                      </a:cubicBezTo>
                      <a:cubicBezTo>
                        <a:pt x="79" y="52"/>
                        <a:pt x="79" y="51"/>
                        <a:pt x="80" y="50"/>
                      </a:cubicBezTo>
                      <a:cubicBezTo>
                        <a:pt x="80" y="49"/>
                        <a:pt x="82" y="47"/>
                        <a:pt x="79" y="46"/>
                      </a:cubicBezTo>
                      <a:cubicBezTo>
                        <a:pt x="66" y="55"/>
                        <a:pt x="53" y="52"/>
                        <a:pt x="40" y="44"/>
                      </a:cubicBezTo>
                      <a:cubicBezTo>
                        <a:pt x="35" y="41"/>
                        <a:pt x="29" y="39"/>
                        <a:pt x="24" y="36"/>
                      </a:cubicBezTo>
                      <a:cubicBezTo>
                        <a:pt x="19" y="35"/>
                        <a:pt x="14" y="36"/>
                        <a:pt x="10" y="34"/>
                      </a:cubicBezTo>
                      <a:cubicBezTo>
                        <a:pt x="6" y="33"/>
                        <a:pt x="0" y="33"/>
                        <a:pt x="4" y="26"/>
                      </a:cubicBezTo>
                      <a:close/>
                    </a:path>
                  </a:pathLst>
                </a:custGeom>
                <a:solidFill>
                  <a:srgbClr val="6C8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5" name="Freeform 293"/>
                <p:cNvSpPr/>
                <p:nvPr/>
              </p:nvSpPr>
              <p:spPr bwMode="auto">
                <a:xfrm>
                  <a:off x="2950" y="2551"/>
                  <a:ext cx="618" cy="418"/>
                </a:xfrm>
                <a:custGeom>
                  <a:avLst/>
                  <a:gdLst>
                    <a:gd name="T0" fmla="*/ 93 w 261"/>
                    <a:gd name="T1" fmla="*/ 15 h 176"/>
                    <a:gd name="T2" fmla="*/ 123 w 261"/>
                    <a:gd name="T3" fmla="*/ 9 h 176"/>
                    <a:gd name="T4" fmla="*/ 123 w 261"/>
                    <a:gd name="T5" fmla="*/ 17 h 176"/>
                    <a:gd name="T6" fmla="*/ 59 w 261"/>
                    <a:gd name="T7" fmla="*/ 61 h 176"/>
                    <a:gd name="T8" fmla="*/ 193 w 261"/>
                    <a:gd name="T9" fmla="*/ 46 h 176"/>
                    <a:gd name="T10" fmla="*/ 211 w 261"/>
                    <a:gd name="T11" fmla="*/ 39 h 176"/>
                    <a:gd name="T12" fmla="*/ 219 w 261"/>
                    <a:gd name="T13" fmla="*/ 44 h 176"/>
                    <a:gd name="T14" fmla="*/ 211 w 261"/>
                    <a:gd name="T15" fmla="*/ 48 h 176"/>
                    <a:gd name="T16" fmla="*/ 226 w 261"/>
                    <a:gd name="T17" fmla="*/ 77 h 176"/>
                    <a:gd name="T18" fmla="*/ 261 w 261"/>
                    <a:gd name="T19" fmla="*/ 127 h 176"/>
                    <a:gd name="T20" fmla="*/ 226 w 261"/>
                    <a:gd name="T21" fmla="*/ 118 h 176"/>
                    <a:gd name="T22" fmla="*/ 219 w 261"/>
                    <a:gd name="T23" fmla="*/ 90 h 176"/>
                    <a:gd name="T24" fmla="*/ 214 w 261"/>
                    <a:gd name="T25" fmla="*/ 83 h 176"/>
                    <a:gd name="T26" fmla="*/ 150 w 261"/>
                    <a:gd name="T27" fmla="*/ 83 h 176"/>
                    <a:gd name="T28" fmla="*/ 177 w 261"/>
                    <a:gd name="T29" fmla="*/ 114 h 176"/>
                    <a:gd name="T30" fmla="*/ 199 w 261"/>
                    <a:gd name="T31" fmla="*/ 155 h 176"/>
                    <a:gd name="T32" fmla="*/ 196 w 261"/>
                    <a:gd name="T33" fmla="*/ 157 h 176"/>
                    <a:gd name="T34" fmla="*/ 184 w 261"/>
                    <a:gd name="T35" fmla="*/ 160 h 176"/>
                    <a:gd name="T36" fmla="*/ 178 w 261"/>
                    <a:gd name="T37" fmla="*/ 163 h 176"/>
                    <a:gd name="T38" fmla="*/ 175 w 261"/>
                    <a:gd name="T39" fmla="*/ 166 h 176"/>
                    <a:gd name="T40" fmla="*/ 169 w 261"/>
                    <a:gd name="T41" fmla="*/ 170 h 176"/>
                    <a:gd name="T42" fmla="*/ 166 w 261"/>
                    <a:gd name="T43" fmla="*/ 176 h 176"/>
                    <a:gd name="T44" fmla="*/ 163 w 261"/>
                    <a:gd name="T45" fmla="*/ 175 h 176"/>
                    <a:gd name="T46" fmla="*/ 160 w 261"/>
                    <a:gd name="T47" fmla="*/ 172 h 176"/>
                    <a:gd name="T48" fmla="*/ 171 w 261"/>
                    <a:gd name="T49" fmla="*/ 154 h 176"/>
                    <a:gd name="T50" fmla="*/ 184 w 261"/>
                    <a:gd name="T51" fmla="*/ 146 h 176"/>
                    <a:gd name="T52" fmla="*/ 162 w 261"/>
                    <a:gd name="T53" fmla="*/ 114 h 176"/>
                    <a:gd name="T54" fmla="*/ 81 w 261"/>
                    <a:gd name="T55" fmla="*/ 78 h 176"/>
                    <a:gd name="T56" fmla="*/ 55 w 261"/>
                    <a:gd name="T57" fmla="*/ 71 h 176"/>
                    <a:gd name="T58" fmla="*/ 44 w 261"/>
                    <a:gd name="T59" fmla="*/ 71 h 176"/>
                    <a:gd name="T60" fmla="*/ 39 w 261"/>
                    <a:gd name="T61" fmla="*/ 68 h 176"/>
                    <a:gd name="T62" fmla="*/ 9 w 261"/>
                    <a:gd name="T63" fmla="*/ 49 h 176"/>
                    <a:gd name="T64" fmla="*/ 1 w 261"/>
                    <a:gd name="T65" fmla="*/ 38 h 176"/>
                    <a:gd name="T66" fmla="*/ 82 w 261"/>
                    <a:gd name="T67" fmla="*/ 30 h 176"/>
                    <a:gd name="T68" fmla="*/ 60 w 261"/>
                    <a:gd name="T69" fmla="*/ 11 h 176"/>
                    <a:gd name="T70" fmla="*/ 67 w 261"/>
                    <a:gd name="T71" fmla="*/ 2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61" h="176">
                      <a:moveTo>
                        <a:pt x="67" y="2"/>
                      </a:moveTo>
                      <a:cubicBezTo>
                        <a:pt x="76" y="7"/>
                        <a:pt x="85" y="10"/>
                        <a:pt x="93" y="15"/>
                      </a:cubicBezTo>
                      <a:cubicBezTo>
                        <a:pt x="98" y="19"/>
                        <a:pt x="104" y="19"/>
                        <a:pt x="110" y="15"/>
                      </a:cubicBezTo>
                      <a:cubicBezTo>
                        <a:pt x="114" y="12"/>
                        <a:pt x="118" y="10"/>
                        <a:pt x="123" y="9"/>
                      </a:cubicBezTo>
                      <a:cubicBezTo>
                        <a:pt x="126" y="8"/>
                        <a:pt x="127" y="11"/>
                        <a:pt x="127" y="14"/>
                      </a:cubicBezTo>
                      <a:cubicBezTo>
                        <a:pt x="126" y="15"/>
                        <a:pt x="125" y="16"/>
                        <a:pt x="123" y="17"/>
                      </a:cubicBezTo>
                      <a:cubicBezTo>
                        <a:pt x="123" y="17"/>
                        <a:pt x="122" y="17"/>
                        <a:pt x="121" y="17"/>
                      </a:cubicBezTo>
                      <a:cubicBezTo>
                        <a:pt x="101" y="33"/>
                        <a:pt x="83" y="51"/>
                        <a:pt x="59" y="61"/>
                      </a:cubicBezTo>
                      <a:cubicBezTo>
                        <a:pt x="104" y="74"/>
                        <a:pt x="148" y="74"/>
                        <a:pt x="189" y="48"/>
                      </a:cubicBezTo>
                      <a:cubicBezTo>
                        <a:pt x="191" y="47"/>
                        <a:pt x="192" y="46"/>
                        <a:pt x="193" y="46"/>
                      </a:cubicBezTo>
                      <a:cubicBezTo>
                        <a:pt x="195" y="45"/>
                        <a:pt x="196" y="44"/>
                        <a:pt x="197" y="44"/>
                      </a:cubicBezTo>
                      <a:cubicBezTo>
                        <a:pt x="202" y="43"/>
                        <a:pt x="206" y="40"/>
                        <a:pt x="211" y="39"/>
                      </a:cubicBezTo>
                      <a:cubicBezTo>
                        <a:pt x="215" y="39"/>
                        <a:pt x="219" y="37"/>
                        <a:pt x="219" y="44"/>
                      </a:cubicBezTo>
                      <a:cubicBezTo>
                        <a:pt x="219" y="44"/>
                        <a:pt x="219" y="44"/>
                        <a:pt x="219" y="44"/>
                      </a:cubicBezTo>
                      <a:cubicBezTo>
                        <a:pt x="218" y="46"/>
                        <a:pt x="215" y="45"/>
                        <a:pt x="214" y="47"/>
                      </a:cubicBezTo>
                      <a:cubicBezTo>
                        <a:pt x="213" y="47"/>
                        <a:pt x="212" y="47"/>
                        <a:pt x="211" y="48"/>
                      </a:cubicBezTo>
                      <a:cubicBezTo>
                        <a:pt x="200" y="56"/>
                        <a:pt x="200" y="56"/>
                        <a:pt x="211" y="65"/>
                      </a:cubicBezTo>
                      <a:cubicBezTo>
                        <a:pt x="216" y="69"/>
                        <a:pt x="221" y="73"/>
                        <a:pt x="226" y="77"/>
                      </a:cubicBezTo>
                      <a:cubicBezTo>
                        <a:pt x="246" y="86"/>
                        <a:pt x="251" y="105"/>
                        <a:pt x="261" y="122"/>
                      </a:cubicBezTo>
                      <a:cubicBezTo>
                        <a:pt x="261" y="124"/>
                        <a:pt x="261" y="125"/>
                        <a:pt x="261" y="127"/>
                      </a:cubicBezTo>
                      <a:cubicBezTo>
                        <a:pt x="256" y="129"/>
                        <a:pt x="252" y="128"/>
                        <a:pt x="249" y="125"/>
                      </a:cubicBezTo>
                      <a:cubicBezTo>
                        <a:pt x="242" y="118"/>
                        <a:pt x="234" y="120"/>
                        <a:pt x="226" y="118"/>
                      </a:cubicBezTo>
                      <a:cubicBezTo>
                        <a:pt x="216" y="114"/>
                        <a:pt x="230" y="103"/>
                        <a:pt x="223" y="96"/>
                      </a:cubicBezTo>
                      <a:cubicBezTo>
                        <a:pt x="221" y="94"/>
                        <a:pt x="220" y="92"/>
                        <a:pt x="219" y="90"/>
                      </a:cubicBezTo>
                      <a:cubicBezTo>
                        <a:pt x="218" y="89"/>
                        <a:pt x="217" y="87"/>
                        <a:pt x="216" y="86"/>
                      </a:cubicBezTo>
                      <a:cubicBezTo>
                        <a:pt x="215" y="85"/>
                        <a:pt x="215" y="84"/>
                        <a:pt x="214" y="83"/>
                      </a:cubicBezTo>
                      <a:cubicBezTo>
                        <a:pt x="199" y="63"/>
                        <a:pt x="194" y="62"/>
                        <a:pt x="172" y="74"/>
                      </a:cubicBezTo>
                      <a:cubicBezTo>
                        <a:pt x="166" y="78"/>
                        <a:pt x="159" y="80"/>
                        <a:pt x="150" y="83"/>
                      </a:cubicBezTo>
                      <a:cubicBezTo>
                        <a:pt x="158" y="93"/>
                        <a:pt x="166" y="101"/>
                        <a:pt x="173" y="110"/>
                      </a:cubicBezTo>
                      <a:cubicBezTo>
                        <a:pt x="174" y="111"/>
                        <a:pt x="175" y="113"/>
                        <a:pt x="177" y="114"/>
                      </a:cubicBezTo>
                      <a:cubicBezTo>
                        <a:pt x="178" y="116"/>
                        <a:pt x="179" y="117"/>
                        <a:pt x="181" y="119"/>
                      </a:cubicBezTo>
                      <a:cubicBezTo>
                        <a:pt x="187" y="131"/>
                        <a:pt x="196" y="142"/>
                        <a:pt x="199" y="155"/>
                      </a:cubicBezTo>
                      <a:cubicBezTo>
                        <a:pt x="199" y="155"/>
                        <a:pt x="199" y="155"/>
                        <a:pt x="199" y="155"/>
                      </a:cubicBezTo>
                      <a:cubicBezTo>
                        <a:pt x="198" y="156"/>
                        <a:pt x="197" y="156"/>
                        <a:pt x="196" y="157"/>
                      </a:cubicBezTo>
                      <a:cubicBezTo>
                        <a:pt x="193" y="158"/>
                        <a:pt x="190" y="158"/>
                        <a:pt x="187" y="159"/>
                      </a:cubicBezTo>
                      <a:cubicBezTo>
                        <a:pt x="186" y="159"/>
                        <a:pt x="185" y="160"/>
                        <a:pt x="184" y="160"/>
                      </a:cubicBezTo>
                      <a:cubicBezTo>
                        <a:pt x="183" y="161"/>
                        <a:pt x="182" y="161"/>
                        <a:pt x="182" y="161"/>
                      </a:cubicBezTo>
                      <a:cubicBezTo>
                        <a:pt x="180" y="161"/>
                        <a:pt x="179" y="163"/>
                        <a:pt x="178" y="163"/>
                      </a:cubicBezTo>
                      <a:cubicBezTo>
                        <a:pt x="178" y="164"/>
                        <a:pt x="178" y="164"/>
                        <a:pt x="178" y="164"/>
                      </a:cubicBezTo>
                      <a:cubicBezTo>
                        <a:pt x="177" y="165"/>
                        <a:pt x="176" y="165"/>
                        <a:pt x="175" y="166"/>
                      </a:cubicBezTo>
                      <a:cubicBezTo>
                        <a:pt x="174" y="167"/>
                        <a:pt x="174" y="167"/>
                        <a:pt x="173" y="167"/>
                      </a:cubicBezTo>
                      <a:cubicBezTo>
                        <a:pt x="171" y="167"/>
                        <a:pt x="170" y="169"/>
                        <a:pt x="169" y="170"/>
                      </a:cubicBezTo>
                      <a:cubicBezTo>
                        <a:pt x="169" y="171"/>
                        <a:pt x="169" y="172"/>
                        <a:pt x="169" y="172"/>
                      </a:cubicBezTo>
                      <a:cubicBezTo>
                        <a:pt x="168" y="174"/>
                        <a:pt x="167" y="175"/>
                        <a:pt x="166" y="176"/>
                      </a:cubicBezTo>
                      <a:cubicBezTo>
                        <a:pt x="166" y="175"/>
                        <a:pt x="166" y="175"/>
                        <a:pt x="166" y="175"/>
                      </a:cubicBezTo>
                      <a:cubicBezTo>
                        <a:pt x="165" y="176"/>
                        <a:pt x="164" y="176"/>
                        <a:pt x="163" y="175"/>
                      </a:cubicBezTo>
                      <a:cubicBezTo>
                        <a:pt x="163" y="175"/>
                        <a:pt x="163" y="175"/>
                        <a:pt x="163" y="175"/>
                      </a:cubicBezTo>
                      <a:cubicBezTo>
                        <a:pt x="162" y="175"/>
                        <a:pt x="161" y="174"/>
                        <a:pt x="160" y="172"/>
                      </a:cubicBezTo>
                      <a:cubicBezTo>
                        <a:pt x="160" y="172"/>
                        <a:pt x="160" y="172"/>
                        <a:pt x="160" y="172"/>
                      </a:cubicBezTo>
                      <a:cubicBezTo>
                        <a:pt x="157" y="163"/>
                        <a:pt x="157" y="155"/>
                        <a:pt x="171" y="154"/>
                      </a:cubicBezTo>
                      <a:cubicBezTo>
                        <a:pt x="175" y="154"/>
                        <a:pt x="182" y="154"/>
                        <a:pt x="185" y="149"/>
                      </a:cubicBezTo>
                      <a:cubicBezTo>
                        <a:pt x="185" y="148"/>
                        <a:pt x="184" y="147"/>
                        <a:pt x="184" y="146"/>
                      </a:cubicBezTo>
                      <a:cubicBezTo>
                        <a:pt x="183" y="145"/>
                        <a:pt x="182" y="144"/>
                        <a:pt x="181" y="142"/>
                      </a:cubicBezTo>
                      <a:cubicBezTo>
                        <a:pt x="175" y="133"/>
                        <a:pt x="169" y="124"/>
                        <a:pt x="162" y="114"/>
                      </a:cubicBezTo>
                      <a:cubicBezTo>
                        <a:pt x="153" y="98"/>
                        <a:pt x="140" y="89"/>
                        <a:pt x="121" y="85"/>
                      </a:cubicBezTo>
                      <a:cubicBezTo>
                        <a:pt x="108" y="82"/>
                        <a:pt x="94" y="81"/>
                        <a:pt x="81" y="78"/>
                      </a:cubicBezTo>
                      <a:cubicBezTo>
                        <a:pt x="74" y="76"/>
                        <a:pt x="68" y="75"/>
                        <a:pt x="62" y="73"/>
                      </a:cubicBezTo>
                      <a:cubicBezTo>
                        <a:pt x="60" y="71"/>
                        <a:pt x="57" y="71"/>
                        <a:pt x="55" y="71"/>
                      </a:cubicBezTo>
                      <a:cubicBezTo>
                        <a:pt x="50" y="73"/>
                        <a:pt x="48" y="73"/>
                        <a:pt x="46" y="71"/>
                      </a:cubicBezTo>
                      <a:cubicBezTo>
                        <a:pt x="45" y="71"/>
                        <a:pt x="45" y="71"/>
                        <a:pt x="44" y="71"/>
                      </a:cubicBezTo>
                      <a:cubicBezTo>
                        <a:pt x="43" y="70"/>
                        <a:pt x="42" y="70"/>
                        <a:pt x="41" y="69"/>
                      </a:cubicBezTo>
                      <a:cubicBezTo>
                        <a:pt x="41" y="69"/>
                        <a:pt x="40" y="68"/>
                        <a:pt x="39" y="68"/>
                      </a:cubicBezTo>
                      <a:cubicBezTo>
                        <a:pt x="38" y="67"/>
                        <a:pt x="37" y="67"/>
                        <a:pt x="36" y="66"/>
                      </a:cubicBezTo>
                      <a:cubicBezTo>
                        <a:pt x="27" y="61"/>
                        <a:pt x="18" y="56"/>
                        <a:pt x="9" y="49"/>
                      </a:cubicBezTo>
                      <a:cubicBezTo>
                        <a:pt x="5" y="46"/>
                        <a:pt x="0" y="44"/>
                        <a:pt x="1" y="38"/>
                      </a:cubicBezTo>
                      <a:cubicBezTo>
                        <a:pt x="1" y="38"/>
                        <a:pt x="1" y="38"/>
                        <a:pt x="1" y="38"/>
                      </a:cubicBezTo>
                      <a:cubicBezTo>
                        <a:pt x="8" y="33"/>
                        <a:pt x="14" y="38"/>
                        <a:pt x="19" y="41"/>
                      </a:cubicBezTo>
                      <a:cubicBezTo>
                        <a:pt x="39" y="55"/>
                        <a:pt x="68" y="41"/>
                        <a:pt x="82" y="30"/>
                      </a:cubicBezTo>
                      <a:cubicBezTo>
                        <a:pt x="87" y="25"/>
                        <a:pt x="87" y="21"/>
                        <a:pt x="81" y="19"/>
                      </a:cubicBezTo>
                      <a:cubicBezTo>
                        <a:pt x="74" y="15"/>
                        <a:pt x="67" y="13"/>
                        <a:pt x="60" y="11"/>
                      </a:cubicBezTo>
                      <a:cubicBezTo>
                        <a:pt x="55" y="9"/>
                        <a:pt x="49" y="9"/>
                        <a:pt x="46" y="2"/>
                      </a:cubicBezTo>
                      <a:cubicBezTo>
                        <a:pt x="53" y="0"/>
                        <a:pt x="60" y="0"/>
                        <a:pt x="67" y="2"/>
                      </a:cubicBezTo>
                      <a:close/>
                    </a:path>
                  </a:pathLst>
                </a:custGeom>
                <a:solidFill>
                  <a:srgbClr val="D3DF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6" name="Freeform 294"/>
                <p:cNvSpPr/>
                <p:nvPr/>
              </p:nvSpPr>
              <p:spPr bwMode="auto">
                <a:xfrm>
                  <a:off x="3661" y="2750"/>
                  <a:ext cx="507" cy="219"/>
                </a:xfrm>
                <a:custGeom>
                  <a:avLst/>
                  <a:gdLst>
                    <a:gd name="T0" fmla="*/ 171 w 214"/>
                    <a:gd name="T1" fmla="*/ 79 h 92"/>
                    <a:gd name="T2" fmla="*/ 156 w 214"/>
                    <a:gd name="T3" fmla="*/ 92 h 92"/>
                    <a:gd name="T4" fmla="*/ 138 w 214"/>
                    <a:gd name="T5" fmla="*/ 88 h 92"/>
                    <a:gd name="T6" fmla="*/ 136 w 214"/>
                    <a:gd name="T7" fmla="*/ 89 h 92"/>
                    <a:gd name="T8" fmla="*/ 129 w 214"/>
                    <a:gd name="T9" fmla="*/ 88 h 92"/>
                    <a:gd name="T10" fmla="*/ 125 w 214"/>
                    <a:gd name="T11" fmla="*/ 86 h 92"/>
                    <a:gd name="T12" fmla="*/ 104 w 214"/>
                    <a:gd name="T13" fmla="*/ 81 h 92"/>
                    <a:gd name="T14" fmla="*/ 83 w 214"/>
                    <a:gd name="T15" fmla="*/ 78 h 92"/>
                    <a:gd name="T16" fmla="*/ 52 w 214"/>
                    <a:gd name="T17" fmla="*/ 78 h 92"/>
                    <a:gd name="T18" fmla="*/ 32 w 214"/>
                    <a:gd name="T19" fmla="*/ 76 h 92"/>
                    <a:gd name="T20" fmla="*/ 28 w 214"/>
                    <a:gd name="T21" fmla="*/ 74 h 92"/>
                    <a:gd name="T22" fmla="*/ 26 w 214"/>
                    <a:gd name="T23" fmla="*/ 73 h 92"/>
                    <a:gd name="T24" fmla="*/ 0 w 214"/>
                    <a:gd name="T25" fmla="*/ 38 h 92"/>
                    <a:gd name="T26" fmla="*/ 4 w 214"/>
                    <a:gd name="T27" fmla="*/ 34 h 92"/>
                    <a:gd name="T28" fmla="*/ 20 w 214"/>
                    <a:gd name="T29" fmla="*/ 49 h 92"/>
                    <a:gd name="T30" fmla="*/ 37 w 214"/>
                    <a:gd name="T31" fmla="*/ 54 h 92"/>
                    <a:gd name="T32" fmla="*/ 89 w 214"/>
                    <a:gd name="T33" fmla="*/ 55 h 92"/>
                    <a:gd name="T34" fmla="*/ 96 w 214"/>
                    <a:gd name="T35" fmla="*/ 56 h 92"/>
                    <a:gd name="T36" fmla="*/ 114 w 214"/>
                    <a:gd name="T37" fmla="*/ 65 h 92"/>
                    <a:gd name="T38" fmla="*/ 119 w 214"/>
                    <a:gd name="T39" fmla="*/ 68 h 92"/>
                    <a:gd name="T40" fmla="*/ 122 w 214"/>
                    <a:gd name="T41" fmla="*/ 69 h 92"/>
                    <a:gd name="T42" fmla="*/ 126 w 214"/>
                    <a:gd name="T43" fmla="*/ 71 h 92"/>
                    <a:gd name="T44" fmla="*/ 127 w 214"/>
                    <a:gd name="T45" fmla="*/ 71 h 92"/>
                    <a:gd name="T46" fmla="*/ 127 w 214"/>
                    <a:gd name="T47" fmla="*/ 70 h 92"/>
                    <a:gd name="T48" fmla="*/ 125 w 214"/>
                    <a:gd name="T49" fmla="*/ 69 h 92"/>
                    <a:gd name="T50" fmla="*/ 122 w 214"/>
                    <a:gd name="T51" fmla="*/ 67 h 92"/>
                    <a:gd name="T52" fmla="*/ 121 w 214"/>
                    <a:gd name="T53" fmla="*/ 65 h 92"/>
                    <a:gd name="T54" fmla="*/ 119 w 214"/>
                    <a:gd name="T55" fmla="*/ 63 h 92"/>
                    <a:gd name="T56" fmla="*/ 117 w 214"/>
                    <a:gd name="T57" fmla="*/ 62 h 92"/>
                    <a:gd name="T58" fmla="*/ 115 w 214"/>
                    <a:gd name="T59" fmla="*/ 58 h 92"/>
                    <a:gd name="T60" fmla="*/ 114 w 214"/>
                    <a:gd name="T61" fmla="*/ 57 h 92"/>
                    <a:gd name="T62" fmla="*/ 127 w 214"/>
                    <a:gd name="T63" fmla="*/ 51 h 92"/>
                    <a:gd name="T64" fmla="*/ 139 w 214"/>
                    <a:gd name="T65" fmla="*/ 49 h 92"/>
                    <a:gd name="T66" fmla="*/ 156 w 214"/>
                    <a:gd name="T67" fmla="*/ 50 h 92"/>
                    <a:gd name="T68" fmla="*/ 158 w 214"/>
                    <a:gd name="T69" fmla="*/ 58 h 92"/>
                    <a:gd name="T70" fmla="*/ 158 w 214"/>
                    <a:gd name="T71" fmla="*/ 32 h 92"/>
                    <a:gd name="T72" fmla="*/ 163 w 214"/>
                    <a:gd name="T73" fmla="*/ 10 h 92"/>
                    <a:gd name="T74" fmla="*/ 166 w 214"/>
                    <a:gd name="T75" fmla="*/ 7 h 92"/>
                    <a:gd name="T76" fmla="*/ 169 w 214"/>
                    <a:gd name="T77" fmla="*/ 4 h 92"/>
                    <a:gd name="T78" fmla="*/ 171 w 214"/>
                    <a:gd name="T79" fmla="*/ 3 h 92"/>
                    <a:gd name="T80" fmla="*/ 174 w 214"/>
                    <a:gd name="T81" fmla="*/ 0 h 92"/>
                    <a:gd name="T82" fmla="*/ 178 w 214"/>
                    <a:gd name="T83" fmla="*/ 0 h 92"/>
                    <a:gd name="T84" fmla="*/ 182 w 214"/>
                    <a:gd name="T85" fmla="*/ 12 h 92"/>
                    <a:gd name="T86" fmla="*/ 178 w 214"/>
                    <a:gd name="T87" fmla="*/ 41 h 92"/>
                    <a:gd name="T88" fmla="*/ 197 w 214"/>
                    <a:gd name="T89" fmla="*/ 27 h 92"/>
                    <a:gd name="T90" fmla="*/ 209 w 214"/>
                    <a:gd name="T91" fmla="*/ 23 h 92"/>
                    <a:gd name="T92" fmla="*/ 208 w 214"/>
                    <a:gd name="T93" fmla="*/ 36 h 92"/>
                    <a:gd name="T94" fmla="*/ 190 w 214"/>
                    <a:gd name="T95" fmla="*/ 56 h 92"/>
                    <a:gd name="T96" fmla="*/ 177 w 214"/>
                    <a:gd name="T97" fmla="*/ 71 h 92"/>
                    <a:gd name="T98" fmla="*/ 177 w 214"/>
                    <a:gd name="T99" fmla="*/ 71 h 92"/>
                    <a:gd name="T100" fmla="*/ 171 w 214"/>
                    <a:gd name="T101" fmla="*/ 77 h 92"/>
                    <a:gd name="T102" fmla="*/ 171 w 214"/>
                    <a:gd name="T103" fmla="*/ 77 h 92"/>
                    <a:gd name="T104" fmla="*/ 171 w 214"/>
                    <a:gd name="T105" fmla="*/ 79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14" h="92">
                      <a:moveTo>
                        <a:pt x="171" y="79"/>
                      </a:moveTo>
                      <a:cubicBezTo>
                        <a:pt x="167" y="84"/>
                        <a:pt x="161" y="88"/>
                        <a:pt x="156" y="92"/>
                      </a:cubicBezTo>
                      <a:cubicBezTo>
                        <a:pt x="150" y="92"/>
                        <a:pt x="145" y="87"/>
                        <a:pt x="138" y="88"/>
                      </a:cubicBezTo>
                      <a:cubicBezTo>
                        <a:pt x="138" y="89"/>
                        <a:pt x="137" y="89"/>
                        <a:pt x="136" y="89"/>
                      </a:cubicBezTo>
                      <a:cubicBezTo>
                        <a:pt x="134" y="89"/>
                        <a:pt x="131" y="88"/>
                        <a:pt x="129" y="88"/>
                      </a:cubicBezTo>
                      <a:cubicBezTo>
                        <a:pt x="128" y="87"/>
                        <a:pt x="127" y="87"/>
                        <a:pt x="125" y="86"/>
                      </a:cubicBezTo>
                      <a:cubicBezTo>
                        <a:pt x="119" y="82"/>
                        <a:pt x="111" y="84"/>
                        <a:pt x="104" y="81"/>
                      </a:cubicBezTo>
                      <a:cubicBezTo>
                        <a:pt x="98" y="75"/>
                        <a:pt x="93" y="71"/>
                        <a:pt x="83" y="78"/>
                      </a:cubicBezTo>
                      <a:cubicBezTo>
                        <a:pt x="74" y="84"/>
                        <a:pt x="62" y="81"/>
                        <a:pt x="52" y="78"/>
                      </a:cubicBezTo>
                      <a:cubicBezTo>
                        <a:pt x="45" y="76"/>
                        <a:pt x="39" y="76"/>
                        <a:pt x="32" y="76"/>
                      </a:cubicBezTo>
                      <a:cubicBezTo>
                        <a:pt x="30" y="75"/>
                        <a:pt x="29" y="75"/>
                        <a:pt x="28" y="74"/>
                      </a:cubicBezTo>
                      <a:cubicBezTo>
                        <a:pt x="27" y="74"/>
                        <a:pt x="27" y="73"/>
                        <a:pt x="26" y="73"/>
                      </a:cubicBezTo>
                      <a:cubicBezTo>
                        <a:pt x="16" y="62"/>
                        <a:pt x="4" y="53"/>
                        <a:pt x="0" y="38"/>
                      </a:cubicBezTo>
                      <a:cubicBezTo>
                        <a:pt x="1" y="36"/>
                        <a:pt x="2" y="34"/>
                        <a:pt x="4" y="34"/>
                      </a:cubicBezTo>
                      <a:cubicBezTo>
                        <a:pt x="12" y="36"/>
                        <a:pt x="15" y="44"/>
                        <a:pt x="20" y="49"/>
                      </a:cubicBezTo>
                      <a:cubicBezTo>
                        <a:pt x="25" y="54"/>
                        <a:pt x="31" y="58"/>
                        <a:pt x="37" y="54"/>
                      </a:cubicBezTo>
                      <a:cubicBezTo>
                        <a:pt x="55" y="45"/>
                        <a:pt x="72" y="43"/>
                        <a:pt x="89" y="55"/>
                      </a:cubicBezTo>
                      <a:cubicBezTo>
                        <a:pt x="90" y="56"/>
                        <a:pt x="93" y="55"/>
                        <a:pt x="96" y="56"/>
                      </a:cubicBezTo>
                      <a:cubicBezTo>
                        <a:pt x="103" y="56"/>
                        <a:pt x="108" y="61"/>
                        <a:pt x="114" y="65"/>
                      </a:cubicBezTo>
                      <a:cubicBezTo>
                        <a:pt x="116" y="66"/>
                        <a:pt x="117" y="67"/>
                        <a:pt x="119" y="68"/>
                      </a:cubicBezTo>
                      <a:cubicBezTo>
                        <a:pt x="120" y="68"/>
                        <a:pt x="121" y="69"/>
                        <a:pt x="122" y="69"/>
                      </a:cubicBezTo>
                      <a:cubicBezTo>
                        <a:pt x="124" y="70"/>
                        <a:pt x="125" y="71"/>
                        <a:pt x="126" y="71"/>
                      </a:cubicBezTo>
                      <a:cubicBezTo>
                        <a:pt x="128" y="72"/>
                        <a:pt x="129" y="71"/>
                        <a:pt x="127" y="71"/>
                      </a:cubicBezTo>
                      <a:cubicBezTo>
                        <a:pt x="125" y="71"/>
                        <a:pt x="129" y="69"/>
                        <a:pt x="127" y="70"/>
                      </a:cubicBezTo>
                      <a:cubicBezTo>
                        <a:pt x="126" y="70"/>
                        <a:pt x="126" y="69"/>
                        <a:pt x="125" y="69"/>
                      </a:cubicBezTo>
                      <a:cubicBezTo>
                        <a:pt x="124" y="68"/>
                        <a:pt x="123" y="67"/>
                        <a:pt x="122" y="67"/>
                      </a:cubicBezTo>
                      <a:cubicBezTo>
                        <a:pt x="122" y="66"/>
                        <a:pt x="122" y="66"/>
                        <a:pt x="121" y="65"/>
                      </a:cubicBezTo>
                      <a:cubicBezTo>
                        <a:pt x="120" y="65"/>
                        <a:pt x="119" y="64"/>
                        <a:pt x="119" y="63"/>
                      </a:cubicBezTo>
                      <a:cubicBezTo>
                        <a:pt x="118" y="62"/>
                        <a:pt x="118" y="62"/>
                        <a:pt x="117" y="62"/>
                      </a:cubicBezTo>
                      <a:cubicBezTo>
                        <a:pt x="116" y="61"/>
                        <a:pt x="116" y="60"/>
                        <a:pt x="115" y="58"/>
                      </a:cubicBezTo>
                      <a:cubicBezTo>
                        <a:pt x="115" y="58"/>
                        <a:pt x="114" y="57"/>
                        <a:pt x="114" y="57"/>
                      </a:cubicBezTo>
                      <a:cubicBezTo>
                        <a:pt x="115" y="47"/>
                        <a:pt x="122" y="50"/>
                        <a:pt x="127" y="51"/>
                      </a:cubicBezTo>
                      <a:cubicBezTo>
                        <a:pt x="132" y="53"/>
                        <a:pt x="137" y="55"/>
                        <a:pt x="139" y="49"/>
                      </a:cubicBezTo>
                      <a:cubicBezTo>
                        <a:pt x="146" y="34"/>
                        <a:pt x="151" y="42"/>
                        <a:pt x="156" y="50"/>
                      </a:cubicBezTo>
                      <a:cubicBezTo>
                        <a:pt x="157" y="53"/>
                        <a:pt x="158" y="55"/>
                        <a:pt x="158" y="58"/>
                      </a:cubicBezTo>
                      <a:cubicBezTo>
                        <a:pt x="159" y="50"/>
                        <a:pt x="158" y="41"/>
                        <a:pt x="158" y="32"/>
                      </a:cubicBezTo>
                      <a:cubicBezTo>
                        <a:pt x="158" y="25"/>
                        <a:pt x="159" y="17"/>
                        <a:pt x="163" y="10"/>
                      </a:cubicBezTo>
                      <a:cubicBezTo>
                        <a:pt x="164" y="9"/>
                        <a:pt x="165" y="8"/>
                        <a:pt x="166" y="7"/>
                      </a:cubicBezTo>
                      <a:cubicBezTo>
                        <a:pt x="167" y="6"/>
                        <a:pt x="168" y="5"/>
                        <a:pt x="169" y="4"/>
                      </a:cubicBezTo>
                      <a:cubicBezTo>
                        <a:pt x="169" y="3"/>
                        <a:pt x="170" y="3"/>
                        <a:pt x="171" y="3"/>
                      </a:cubicBezTo>
                      <a:cubicBezTo>
                        <a:pt x="172" y="2"/>
                        <a:pt x="173" y="1"/>
                        <a:pt x="174" y="0"/>
                      </a:cubicBezTo>
                      <a:cubicBezTo>
                        <a:pt x="176" y="0"/>
                        <a:pt x="177" y="0"/>
                        <a:pt x="178" y="0"/>
                      </a:cubicBezTo>
                      <a:cubicBezTo>
                        <a:pt x="183" y="3"/>
                        <a:pt x="184" y="8"/>
                        <a:pt x="182" y="12"/>
                      </a:cubicBezTo>
                      <a:cubicBezTo>
                        <a:pt x="179" y="21"/>
                        <a:pt x="182" y="30"/>
                        <a:pt x="178" y="41"/>
                      </a:cubicBezTo>
                      <a:cubicBezTo>
                        <a:pt x="188" y="39"/>
                        <a:pt x="191" y="32"/>
                        <a:pt x="197" y="27"/>
                      </a:cubicBezTo>
                      <a:cubicBezTo>
                        <a:pt x="200" y="24"/>
                        <a:pt x="204" y="19"/>
                        <a:pt x="209" y="23"/>
                      </a:cubicBezTo>
                      <a:cubicBezTo>
                        <a:pt x="214" y="27"/>
                        <a:pt x="210" y="32"/>
                        <a:pt x="208" y="36"/>
                      </a:cubicBezTo>
                      <a:cubicBezTo>
                        <a:pt x="203" y="44"/>
                        <a:pt x="196" y="50"/>
                        <a:pt x="190" y="56"/>
                      </a:cubicBezTo>
                      <a:cubicBezTo>
                        <a:pt x="185" y="61"/>
                        <a:pt x="180" y="65"/>
                        <a:pt x="177" y="71"/>
                      </a:cubicBezTo>
                      <a:cubicBezTo>
                        <a:pt x="177" y="71"/>
                        <a:pt x="177" y="71"/>
                        <a:pt x="177" y="71"/>
                      </a:cubicBezTo>
                      <a:cubicBezTo>
                        <a:pt x="175" y="72"/>
                        <a:pt x="173" y="74"/>
                        <a:pt x="171" y="77"/>
                      </a:cubicBezTo>
                      <a:cubicBezTo>
                        <a:pt x="171" y="77"/>
                        <a:pt x="171" y="77"/>
                        <a:pt x="171" y="77"/>
                      </a:cubicBezTo>
                      <a:cubicBezTo>
                        <a:pt x="170" y="77"/>
                        <a:pt x="170" y="78"/>
                        <a:pt x="171" y="79"/>
                      </a:cubicBezTo>
                      <a:close/>
                    </a:path>
                  </a:pathLst>
                </a:custGeom>
                <a:solidFill>
                  <a:srgbClr val="A4B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7" name="Freeform 295"/>
                <p:cNvSpPr/>
                <p:nvPr/>
              </p:nvSpPr>
              <p:spPr bwMode="auto">
                <a:xfrm>
                  <a:off x="3357" y="2748"/>
                  <a:ext cx="211" cy="173"/>
                </a:xfrm>
                <a:custGeom>
                  <a:avLst/>
                  <a:gdLst>
                    <a:gd name="T0" fmla="*/ 27 w 89"/>
                    <a:gd name="T1" fmla="*/ 72 h 73"/>
                    <a:gd name="T2" fmla="*/ 20 w 89"/>
                    <a:gd name="T3" fmla="*/ 63 h 73"/>
                    <a:gd name="T4" fmla="*/ 14 w 89"/>
                    <a:gd name="T5" fmla="*/ 54 h 73"/>
                    <a:gd name="T6" fmla="*/ 7 w 89"/>
                    <a:gd name="T7" fmla="*/ 41 h 73"/>
                    <a:gd name="T8" fmla="*/ 6 w 89"/>
                    <a:gd name="T9" fmla="*/ 36 h 73"/>
                    <a:gd name="T10" fmla="*/ 2 w 89"/>
                    <a:gd name="T11" fmla="*/ 33 h 73"/>
                    <a:gd name="T12" fmla="*/ 0 w 89"/>
                    <a:gd name="T13" fmla="*/ 30 h 73"/>
                    <a:gd name="T14" fmla="*/ 11 w 89"/>
                    <a:gd name="T15" fmla="*/ 24 h 73"/>
                    <a:gd name="T16" fmla="*/ 12 w 89"/>
                    <a:gd name="T17" fmla="*/ 21 h 73"/>
                    <a:gd name="T18" fmla="*/ 13 w 89"/>
                    <a:gd name="T19" fmla="*/ 17 h 73"/>
                    <a:gd name="T20" fmla="*/ 15 w 89"/>
                    <a:gd name="T21" fmla="*/ 15 h 73"/>
                    <a:gd name="T22" fmla="*/ 16 w 89"/>
                    <a:gd name="T23" fmla="*/ 13 h 73"/>
                    <a:gd name="T24" fmla="*/ 15 w 89"/>
                    <a:gd name="T25" fmla="*/ 15 h 73"/>
                    <a:gd name="T26" fmla="*/ 13 w 89"/>
                    <a:gd name="T27" fmla="*/ 17 h 73"/>
                    <a:gd name="T28" fmla="*/ 8 w 89"/>
                    <a:gd name="T29" fmla="*/ 18 h 73"/>
                    <a:gd name="T30" fmla="*/ 3 w 89"/>
                    <a:gd name="T31" fmla="*/ 6 h 73"/>
                    <a:gd name="T32" fmla="*/ 13 w 89"/>
                    <a:gd name="T33" fmla="*/ 1 h 73"/>
                    <a:gd name="T34" fmla="*/ 48 w 89"/>
                    <a:gd name="T35" fmla="*/ 3 h 73"/>
                    <a:gd name="T36" fmla="*/ 56 w 89"/>
                    <a:gd name="T37" fmla="*/ 13 h 73"/>
                    <a:gd name="T38" fmla="*/ 55 w 89"/>
                    <a:gd name="T39" fmla="*/ 26 h 73"/>
                    <a:gd name="T40" fmla="*/ 55 w 89"/>
                    <a:gd name="T41" fmla="*/ 33 h 73"/>
                    <a:gd name="T42" fmla="*/ 63 w 89"/>
                    <a:gd name="T43" fmla="*/ 31 h 73"/>
                    <a:gd name="T44" fmla="*/ 65 w 89"/>
                    <a:gd name="T45" fmla="*/ 28 h 73"/>
                    <a:gd name="T46" fmla="*/ 89 w 89"/>
                    <a:gd name="T47" fmla="*/ 44 h 73"/>
                    <a:gd name="T48" fmla="*/ 75 w 89"/>
                    <a:gd name="T49" fmla="*/ 60 h 73"/>
                    <a:gd name="T50" fmla="*/ 55 w 89"/>
                    <a:gd name="T51" fmla="*/ 65 h 73"/>
                    <a:gd name="T52" fmla="*/ 41 w 89"/>
                    <a:gd name="T53" fmla="*/ 70 h 73"/>
                    <a:gd name="T54" fmla="*/ 27 w 89"/>
                    <a:gd name="T55" fmla="*/ 7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89" h="73">
                      <a:moveTo>
                        <a:pt x="27" y="72"/>
                      </a:moveTo>
                      <a:cubicBezTo>
                        <a:pt x="25" y="69"/>
                        <a:pt x="22" y="66"/>
                        <a:pt x="20" y="63"/>
                      </a:cubicBezTo>
                      <a:cubicBezTo>
                        <a:pt x="18" y="60"/>
                        <a:pt x="15" y="57"/>
                        <a:pt x="14" y="54"/>
                      </a:cubicBezTo>
                      <a:cubicBezTo>
                        <a:pt x="14" y="49"/>
                        <a:pt x="10" y="45"/>
                        <a:pt x="7" y="41"/>
                      </a:cubicBezTo>
                      <a:cubicBezTo>
                        <a:pt x="6" y="40"/>
                        <a:pt x="6" y="38"/>
                        <a:pt x="6" y="36"/>
                      </a:cubicBezTo>
                      <a:cubicBezTo>
                        <a:pt x="5" y="35"/>
                        <a:pt x="4" y="34"/>
                        <a:pt x="2" y="33"/>
                      </a:cubicBezTo>
                      <a:cubicBezTo>
                        <a:pt x="2" y="32"/>
                        <a:pt x="1" y="31"/>
                        <a:pt x="0" y="30"/>
                      </a:cubicBezTo>
                      <a:cubicBezTo>
                        <a:pt x="3" y="26"/>
                        <a:pt x="7" y="25"/>
                        <a:pt x="11" y="24"/>
                      </a:cubicBezTo>
                      <a:cubicBezTo>
                        <a:pt x="15" y="24"/>
                        <a:pt x="13" y="22"/>
                        <a:pt x="12" y="21"/>
                      </a:cubicBezTo>
                      <a:cubicBezTo>
                        <a:pt x="11" y="19"/>
                        <a:pt x="12" y="18"/>
                        <a:pt x="13" y="17"/>
                      </a:cubicBezTo>
                      <a:cubicBezTo>
                        <a:pt x="14" y="16"/>
                        <a:pt x="15" y="15"/>
                        <a:pt x="15" y="15"/>
                      </a:cubicBezTo>
                      <a:cubicBezTo>
                        <a:pt x="15" y="15"/>
                        <a:pt x="16" y="13"/>
                        <a:pt x="16" y="13"/>
                      </a:cubicBezTo>
                      <a:cubicBezTo>
                        <a:pt x="16" y="13"/>
                        <a:pt x="15" y="15"/>
                        <a:pt x="15" y="15"/>
                      </a:cubicBezTo>
                      <a:cubicBezTo>
                        <a:pt x="14" y="15"/>
                        <a:pt x="14" y="16"/>
                        <a:pt x="13" y="17"/>
                      </a:cubicBezTo>
                      <a:cubicBezTo>
                        <a:pt x="12" y="18"/>
                        <a:pt x="10" y="19"/>
                        <a:pt x="8" y="18"/>
                      </a:cubicBezTo>
                      <a:cubicBezTo>
                        <a:pt x="4" y="15"/>
                        <a:pt x="1" y="11"/>
                        <a:pt x="3" y="6"/>
                      </a:cubicBezTo>
                      <a:cubicBezTo>
                        <a:pt x="5" y="2"/>
                        <a:pt x="10" y="0"/>
                        <a:pt x="13" y="1"/>
                      </a:cubicBezTo>
                      <a:cubicBezTo>
                        <a:pt x="25" y="5"/>
                        <a:pt x="36" y="2"/>
                        <a:pt x="48" y="3"/>
                      </a:cubicBezTo>
                      <a:cubicBezTo>
                        <a:pt x="50" y="6"/>
                        <a:pt x="54" y="10"/>
                        <a:pt x="56" y="13"/>
                      </a:cubicBezTo>
                      <a:cubicBezTo>
                        <a:pt x="58" y="17"/>
                        <a:pt x="61" y="22"/>
                        <a:pt x="55" y="26"/>
                      </a:cubicBezTo>
                      <a:cubicBezTo>
                        <a:pt x="52" y="29"/>
                        <a:pt x="53" y="31"/>
                        <a:pt x="55" y="33"/>
                      </a:cubicBezTo>
                      <a:cubicBezTo>
                        <a:pt x="59" y="35"/>
                        <a:pt x="61" y="34"/>
                        <a:pt x="63" y="31"/>
                      </a:cubicBezTo>
                      <a:cubicBezTo>
                        <a:pt x="63" y="30"/>
                        <a:pt x="64" y="29"/>
                        <a:pt x="65" y="28"/>
                      </a:cubicBezTo>
                      <a:cubicBezTo>
                        <a:pt x="72" y="35"/>
                        <a:pt x="80" y="41"/>
                        <a:pt x="89" y="44"/>
                      </a:cubicBezTo>
                      <a:cubicBezTo>
                        <a:pt x="87" y="52"/>
                        <a:pt x="80" y="55"/>
                        <a:pt x="75" y="60"/>
                      </a:cubicBezTo>
                      <a:cubicBezTo>
                        <a:pt x="68" y="61"/>
                        <a:pt x="62" y="64"/>
                        <a:pt x="55" y="65"/>
                      </a:cubicBezTo>
                      <a:cubicBezTo>
                        <a:pt x="50" y="66"/>
                        <a:pt x="46" y="67"/>
                        <a:pt x="41" y="70"/>
                      </a:cubicBezTo>
                      <a:cubicBezTo>
                        <a:pt x="37" y="73"/>
                        <a:pt x="32" y="72"/>
                        <a:pt x="27" y="72"/>
                      </a:cubicBezTo>
                      <a:close/>
                    </a:path>
                  </a:pathLst>
                </a:custGeom>
                <a:solidFill>
                  <a:srgbClr val="A2B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8" name="Freeform 296"/>
                <p:cNvSpPr/>
                <p:nvPr/>
              </p:nvSpPr>
              <p:spPr bwMode="auto">
                <a:xfrm>
                  <a:off x="3550" y="2893"/>
                  <a:ext cx="367" cy="132"/>
                </a:xfrm>
                <a:custGeom>
                  <a:avLst/>
                  <a:gdLst>
                    <a:gd name="T0" fmla="*/ 77 w 155"/>
                    <a:gd name="T1" fmla="*/ 13 h 56"/>
                    <a:gd name="T2" fmla="*/ 101 w 155"/>
                    <a:gd name="T3" fmla="*/ 15 h 56"/>
                    <a:gd name="T4" fmla="*/ 126 w 155"/>
                    <a:gd name="T5" fmla="*/ 16 h 56"/>
                    <a:gd name="T6" fmla="*/ 132 w 155"/>
                    <a:gd name="T7" fmla="*/ 11 h 56"/>
                    <a:gd name="T8" fmla="*/ 140 w 155"/>
                    <a:gd name="T9" fmla="*/ 8 h 56"/>
                    <a:gd name="T10" fmla="*/ 153 w 155"/>
                    <a:gd name="T11" fmla="*/ 19 h 56"/>
                    <a:gd name="T12" fmla="*/ 141 w 155"/>
                    <a:gd name="T13" fmla="*/ 23 h 56"/>
                    <a:gd name="T14" fmla="*/ 152 w 155"/>
                    <a:gd name="T15" fmla="*/ 29 h 56"/>
                    <a:gd name="T16" fmla="*/ 144 w 155"/>
                    <a:gd name="T17" fmla="*/ 41 h 56"/>
                    <a:gd name="T18" fmla="*/ 115 w 155"/>
                    <a:gd name="T19" fmla="*/ 39 h 56"/>
                    <a:gd name="T20" fmla="*/ 119 w 155"/>
                    <a:gd name="T21" fmla="*/ 41 h 56"/>
                    <a:gd name="T22" fmla="*/ 116 w 155"/>
                    <a:gd name="T23" fmla="*/ 46 h 56"/>
                    <a:gd name="T24" fmla="*/ 89 w 155"/>
                    <a:gd name="T25" fmla="*/ 49 h 56"/>
                    <a:gd name="T26" fmla="*/ 84 w 155"/>
                    <a:gd name="T27" fmla="*/ 48 h 56"/>
                    <a:gd name="T28" fmla="*/ 72 w 155"/>
                    <a:gd name="T29" fmla="*/ 56 h 56"/>
                    <a:gd name="T30" fmla="*/ 74 w 155"/>
                    <a:gd name="T31" fmla="*/ 42 h 56"/>
                    <a:gd name="T32" fmla="*/ 87 w 155"/>
                    <a:gd name="T33" fmla="*/ 24 h 56"/>
                    <a:gd name="T34" fmla="*/ 74 w 155"/>
                    <a:gd name="T35" fmla="*/ 28 h 56"/>
                    <a:gd name="T36" fmla="*/ 70 w 155"/>
                    <a:gd name="T37" fmla="*/ 30 h 56"/>
                    <a:gd name="T38" fmla="*/ 44 w 155"/>
                    <a:gd name="T39" fmla="*/ 41 h 56"/>
                    <a:gd name="T40" fmla="*/ 34 w 155"/>
                    <a:gd name="T41" fmla="*/ 36 h 56"/>
                    <a:gd name="T42" fmla="*/ 17 w 155"/>
                    <a:gd name="T43" fmla="*/ 23 h 56"/>
                    <a:gd name="T44" fmla="*/ 8 w 155"/>
                    <a:gd name="T45" fmla="*/ 23 h 56"/>
                    <a:gd name="T46" fmla="*/ 0 w 155"/>
                    <a:gd name="T47" fmla="*/ 17 h 56"/>
                    <a:gd name="T48" fmla="*/ 5 w 155"/>
                    <a:gd name="T49" fmla="*/ 14 h 56"/>
                    <a:gd name="T50" fmla="*/ 8 w 155"/>
                    <a:gd name="T51" fmla="*/ 10 h 56"/>
                    <a:gd name="T52" fmla="*/ 9 w 155"/>
                    <a:gd name="T53" fmla="*/ 6 h 56"/>
                    <a:gd name="T54" fmla="*/ 12 w 155"/>
                    <a:gd name="T55" fmla="*/ 9 h 56"/>
                    <a:gd name="T56" fmla="*/ 12 w 155"/>
                    <a:gd name="T57" fmla="*/ 11 h 56"/>
                    <a:gd name="T58" fmla="*/ 15 w 155"/>
                    <a:gd name="T59" fmla="*/ 11 h 56"/>
                    <a:gd name="T60" fmla="*/ 18 w 155"/>
                    <a:gd name="T61" fmla="*/ 4 h 56"/>
                    <a:gd name="T62" fmla="*/ 45 w 155"/>
                    <a:gd name="T63" fmla="*/ 10 h 56"/>
                    <a:gd name="T64" fmla="*/ 73 w 155"/>
                    <a:gd name="T65" fmla="*/ 12 h 56"/>
                    <a:gd name="T66" fmla="*/ 77 w 155"/>
                    <a:gd name="T67" fmla="*/ 1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55" h="56">
                      <a:moveTo>
                        <a:pt x="77" y="13"/>
                      </a:moveTo>
                      <a:cubicBezTo>
                        <a:pt x="85" y="11"/>
                        <a:pt x="93" y="12"/>
                        <a:pt x="101" y="15"/>
                      </a:cubicBezTo>
                      <a:cubicBezTo>
                        <a:pt x="109" y="18"/>
                        <a:pt x="118" y="16"/>
                        <a:pt x="126" y="16"/>
                      </a:cubicBezTo>
                      <a:cubicBezTo>
                        <a:pt x="130" y="16"/>
                        <a:pt x="131" y="13"/>
                        <a:pt x="132" y="11"/>
                      </a:cubicBezTo>
                      <a:cubicBezTo>
                        <a:pt x="134" y="6"/>
                        <a:pt x="136" y="6"/>
                        <a:pt x="140" y="8"/>
                      </a:cubicBezTo>
                      <a:cubicBezTo>
                        <a:pt x="146" y="10"/>
                        <a:pt x="150" y="14"/>
                        <a:pt x="153" y="19"/>
                      </a:cubicBezTo>
                      <a:cubicBezTo>
                        <a:pt x="150" y="24"/>
                        <a:pt x="145" y="22"/>
                        <a:pt x="141" y="23"/>
                      </a:cubicBezTo>
                      <a:cubicBezTo>
                        <a:pt x="146" y="23"/>
                        <a:pt x="149" y="26"/>
                        <a:pt x="152" y="29"/>
                      </a:cubicBezTo>
                      <a:cubicBezTo>
                        <a:pt x="155" y="37"/>
                        <a:pt x="151" y="40"/>
                        <a:pt x="144" y="41"/>
                      </a:cubicBezTo>
                      <a:cubicBezTo>
                        <a:pt x="134" y="43"/>
                        <a:pt x="123" y="44"/>
                        <a:pt x="115" y="39"/>
                      </a:cubicBezTo>
                      <a:cubicBezTo>
                        <a:pt x="115" y="39"/>
                        <a:pt x="117" y="39"/>
                        <a:pt x="119" y="41"/>
                      </a:cubicBezTo>
                      <a:cubicBezTo>
                        <a:pt x="120" y="44"/>
                        <a:pt x="118" y="45"/>
                        <a:pt x="116" y="46"/>
                      </a:cubicBezTo>
                      <a:cubicBezTo>
                        <a:pt x="107" y="50"/>
                        <a:pt x="99" y="53"/>
                        <a:pt x="89" y="49"/>
                      </a:cubicBezTo>
                      <a:cubicBezTo>
                        <a:pt x="88" y="47"/>
                        <a:pt x="86" y="47"/>
                        <a:pt x="84" y="48"/>
                      </a:cubicBezTo>
                      <a:cubicBezTo>
                        <a:pt x="80" y="50"/>
                        <a:pt x="76" y="53"/>
                        <a:pt x="72" y="56"/>
                      </a:cubicBezTo>
                      <a:cubicBezTo>
                        <a:pt x="62" y="50"/>
                        <a:pt x="68" y="45"/>
                        <a:pt x="74" y="42"/>
                      </a:cubicBezTo>
                      <a:cubicBezTo>
                        <a:pt x="81" y="38"/>
                        <a:pt x="85" y="32"/>
                        <a:pt x="87" y="24"/>
                      </a:cubicBezTo>
                      <a:cubicBezTo>
                        <a:pt x="81" y="22"/>
                        <a:pt x="78" y="25"/>
                        <a:pt x="74" y="28"/>
                      </a:cubicBezTo>
                      <a:cubicBezTo>
                        <a:pt x="73" y="29"/>
                        <a:pt x="71" y="29"/>
                        <a:pt x="70" y="30"/>
                      </a:cubicBezTo>
                      <a:cubicBezTo>
                        <a:pt x="59" y="29"/>
                        <a:pt x="53" y="40"/>
                        <a:pt x="44" y="41"/>
                      </a:cubicBezTo>
                      <a:cubicBezTo>
                        <a:pt x="38" y="42"/>
                        <a:pt x="35" y="42"/>
                        <a:pt x="34" y="36"/>
                      </a:cubicBezTo>
                      <a:cubicBezTo>
                        <a:pt x="33" y="28"/>
                        <a:pt x="25" y="22"/>
                        <a:pt x="17" y="23"/>
                      </a:cubicBezTo>
                      <a:cubicBezTo>
                        <a:pt x="14" y="24"/>
                        <a:pt x="11" y="24"/>
                        <a:pt x="8" y="23"/>
                      </a:cubicBezTo>
                      <a:cubicBezTo>
                        <a:pt x="5" y="21"/>
                        <a:pt x="3" y="19"/>
                        <a:pt x="0" y="17"/>
                      </a:cubicBezTo>
                      <a:cubicBezTo>
                        <a:pt x="1" y="14"/>
                        <a:pt x="4" y="16"/>
                        <a:pt x="5" y="14"/>
                      </a:cubicBezTo>
                      <a:cubicBezTo>
                        <a:pt x="7" y="13"/>
                        <a:pt x="8" y="12"/>
                        <a:pt x="8" y="10"/>
                      </a:cubicBezTo>
                      <a:cubicBezTo>
                        <a:pt x="8" y="8"/>
                        <a:pt x="7" y="7"/>
                        <a:pt x="9" y="6"/>
                      </a:cubicBezTo>
                      <a:cubicBezTo>
                        <a:pt x="11" y="6"/>
                        <a:pt x="11" y="8"/>
                        <a:pt x="12" y="9"/>
                      </a:cubicBezTo>
                      <a:cubicBezTo>
                        <a:pt x="12" y="10"/>
                        <a:pt x="12" y="10"/>
                        <a:pt x="12" y="11"/>
                      </a:cubicBezTo>
                      <a:cubicBezTo>
                        <a:pt x="13" y="12"/>
                        <a:pt x="14" y="12"/>
                        <a:pt x="15" y="11"/>
                      </a:cubicBezTo>
                      <a:cubicBezTo>
                        <a:pt x="20" y="10"/>
                        <a:pt x="20" y="10"/>
                        <a:pt x="18" y="4"/>
                      </a:cubicBezTo>
                      <a:cubicBezTo>
                        <a:pt x="28" y="0"/>
                        <a:pt x="36" y="8"/>
                        <a:pt x="45" y="10"/>
                      </a:cubicBezTo>
                      <a:cubicBezTo>
                        <a:pt x="54" y="11"/>
                        <a:pt x="63" y="13"/>
                        <a:pt x="73" y="12"/>
                      </a:cubicBezTo>
                      <a:cubicBezTo>
                        <a:pt x="74" y="12"/>
                        <a:pt x="76" y="12"/>
                        <a:pt x="77" y="13"/>
                      </a:cubicBezTo>
                      <a:close/>
                    </a:path>
                  </a:pathLst>
                </a:custGeom>
                <a:solidFill>
                  <a:srgbClr val="6C86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9" name="Freeform 297"/>
                <p:cNvSpPr/>
                <p:nvPr/>
              </p:nvSpPr>
              <p:spPr bwMode="auto">
                <a:xfrm>
                  <a:off x="3699" y="2950"/>
                  <a:ext cx="296" cy="121"/>
                </a:xfrm>
                <a:custGeom>
                  <a:avLst/>
                  <a:gdLst>
                    <a:gd name="T0" fmla="*/ 26 w 125"/>
                    <a:gd name="T1" fmla="*/ 25 h 51"/>
                    <a:gd name="T2" fmla="*/ 36 w 125"/>
                    <a:gd name="T3" fmla="*/ 23 h 51"/>
                    <a:gd name="T4" fmla="*/ 53 w 125"/>
                    <a:gd name="T5" fmla="*/ 19 h 51"/>
                    <a:gd name="T6" fmla="*/ 48 w 125"/>
                    <a:gd name="T7" fmla="*/ 15 h 51"/>
                    <a:gd name="T8" fmla="*/ 50 w 125"/>
                    <a:gd name="T9" fmla="*/ 14 h 51"/>
                    <a:gd name="T10" fmla="*/ 82 w 125"/>
                    <a:gd name="T11" fmla="*/ 13 h 51"/>
                    <a:gd name="T12" fmla="*/ 86 w 125"/>
                    <a:gd name="T13" fmla="*/ 6 h 51"/>
                    <a:gd name="T14" fmla="*/ 86 w 125"/>
                    <a:gd name="T15" fmla="*/ 4 h 51"/>
                    <a:gd name="T16" fmla="*/ 87 w 125"/>
                    <a:gd name="T17" fmla="*/ 3 h 51"/>
                    <a:gd name="T18" fmla="*/ 90 w 125"/>
                    <a:gd name="T19" fmla="*/ 0 h 51"/>
                    <a:gd name="T20" fmla="*/ 92 w 125"/>
                    <a:gd name="T21" fmla="*/ 0 h 51"/>
                    <a:gd name="T22" fmla="*/ 96 w 125"/>
                    <a:gd name="T23" fmla="*/ 0 h 51"/>
                    <a:gd name="T24" fmla="*/ 99 w 125"/>
                    <a:gd name="T25" fmla="*/ 2 h 51"/>
                    <a:gd name="T26" fmla="*/ 106 w 125"/>
                    <a:gd name="T27" fmla="*/ 12 h 51"/>
                    <a:gd name="T28" fmla="*/ 104 w 125"/>
                    <a:gd name="T29" fmla="*/ 13 h 51"/>
                    <a:gd name="T30" fmla="*/ 108 w 125"/>
                    <a:gd name="T31" fmla="*/ 13 h 51"/>
                    <a:gd name="T32" fmla="*/ 125 w 125"/>
                    <a:gd name="T33" fmla="*/ 19 h 51"/>
                    <a:gd name="T34" fmla="*/ 90 w 125"/>
                    <a:gd name="T35" fmla="*/ 36 h 51"/>
                    <a:gd name="T36" fmla="*/ 51 w 125"/>
                    <a:gd name="T37" fmla="*/ 49 h 51"/>
                    <a:gd name="T38" fmla="*/ 38 w 125"/>
                    <a:gd name="T39" fmla="*/ 47 h 51"/>
                    <a:gd name="T40" fmla="*/ 24 w 125"/>
                    <a:gd name="T41" fmla="*/ 42 h 51"/>
                    <a:gd name="T42" fmla="*/ 13 w 125"/>
                    <a:gd name="T43" fmla="*/ 44 h 51"/>
                    <a:gd name="T44" fmla="*/ 0 w 125"/>
                    <a:gd name="T45" fmla="*/ 45 h 51"/>
                    <a:gd name="T46" fmla="*/ 26 w 125"/>
                    <a:gd name="T47" fmla="*/ 25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25" h="51">
                      <a:moveTo>
                        <a:pt x="26" y="25"/>
                      </a:moveTo>
                      <a:cubicBezTo>
                        <a:pt x="30" y="24"/>
                        <a:pt x="33" y="23"/>
                        <a:pt x="36" y="23"/>
                      </a:cubicBezTo>
                      <a:cubicBezTo>
                        <a:pt x="42" y="23"/>
                        <a:pt x="48" y="21"/>
                        <a:pt x="53" y="19"/>
                      </a:cubicBezTo>
                      <a:cubicBezTo>
                        <a:pt x="53" y="15"/>
                        <a:pt x="49" y="18"/>
                        <a:pt x="48" y="15"/>
                      </a:cubicBezTo>
                      <a:cubicBezTo>
                        <a:pt x="48" y="14"/>
                        <a:pt x="48" y="14"/>
                        <a:pt x="50" y="14"/>
                      </a:cubicBezTo>
                      <a:cubicBezTo>
                        <a:pt x="60" y="16"/>
                        <a:pt x="71" y="14"/>
                        <a:pt x="82" y="13"/>
                      </a:cubicBezTo>
                      <a:cubicBezTo>
                        <a:pt x="87" y="13"/>
                        <a:pt x="87" y="13"/>
                        <a:pt x="86" y="6"/>
                      </a:cubicBezTo>
                      <a:cubicBezTo>
                        <a:pt x="86" y="5"/>
                        <a:pt x="86" y="5"/>
                        <a:pt x="86" y="4"/>
                      </a:cubicBezTo>
                      <a:cubicBezTo>
                        <a:pt x="86" y="4"/>
                        <a:pt x="87" y="3"/>
                        <a:pt x="87" y="3"/>
                      </a:cubicBezTo>
                      <a:cubicBezTo>
                        <a:pt x="88" y="2"/>
                        <a:pt x="89" y="1"/>
                        <a:pt x="90" y="0"/>
                      </a:cubicBezTo>
                      <a:cubicBezTo>
                        <a:pt x="90" y="0"/>
                        <a:pt x="91" y="0"/>
                        <a:pt x="92" y="0"/>
                      </a:cubicBezTo>
                      <a:cubicBezTo>
                        <a:pt x="93" y="0"/>
                        <a:pt x="94" y="0"/>
                        <a:pt x="96" y="0"/>
                      </a:cubicBezTo>
                      <a:cubicBezTo>
                        <a:pt x="97" y="0"/>
                        <a:pt x="98" y="1"/>
                        <a:pt x="99" y="2"/>
                      </a:cubicBezTo>
                      <a:cubicBezTo>
                        <a:pt x="102" y="5"/>
                        <a:pt x="110" y="4"/>
                        <a:pt x="106" y="12"/>
                      </a:cubicBezTo>
                      <a:cubicBezTo>
                        <a:pt x="105" y="13"/>
                        <a:pt x="104" y="13"/>
                        <a:pt x="104" y="13"/>
                      </a:cubicBezTo>
                      <a:cubicBezTo>
                        <a:pt x="105" y="14"/>
                        <a:pt x="107" y="13"/>
                        <a:pt x="108" y="13"/>
                      </a:cubicBezTo>
                      <a:cubicBezTo>
                        <a:pt x="114" y="14"/>
                        <a:pt x="122" y="10"/>
                        <a:pt x="125" y="19"/>
                      </a:cubicBezTo>
                      <a:cubicBezTo>
                        <a:pt x="112" y="23"/>
                        <a:pt x="101" y="30"/>
                        <a:pt x="90" y="36"/>
                      </a:cubicBezTo>
                      <a:cubicBezTo>
                        <a:pt x="79" y="43"/>
                        <a:pt x="66" y="51"/>
                        <a:pt x="51" y="49"/>
                      </a:cubicBezTo>
                      <a:cubicBezTo>
                        <a:pt x="47" y="49"/>
                        <a:pt x="43" y="48"/>
                        <a:pt x="38" y="47"/>
                      </a:cubicBezTo>
                      <a:cubicBezTo>
                        <a:pt x="34" y="45"/>
                        <a:pt x="29" y="44"/>
                        <a:pt x="24" y="42"/>
                      </a:cubicBezTo>
                      <a:cubicBezTo>
                        <a:pt x="20" y="41"/>
                        <a:pt x="16" y="41"/>
                        <a:pt x="13" y="44"/>
                      </a:cubicBezTo>
                      <a:cubicBezTo>
                        <a:pt x="10" y="46"/>
                        <a:pt x="6" y="47"/>
                        <a:pt x="0" y="45"/>
                      </a:cubicBezTo>
                      <a:cubicBezTo>
                        <a:pt x="12" y="40"/>
                        <a:pt x="19" y="33"/>
                        <a:pt x="26" y="25"/>
                      </a:cubicBezTo>
                      <a:close/>
                    </a:path>
                  </a:pathLst>
                </a:custGeom>
                <a:solidFill>
                  <a:srgbClr val="A3BA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0" name="Freeform 298"/>
                <p:cNvSpPr/>
                <p:nvPr/>
              </p:nvSpPr>
              <p:spPr bwMode="auto">
                <a:xfrm>
                  <a:off x="3568" y="2921"/>
                  <a:ext cx="207" cy="123"/>
                </a:xfrm>
                <a:custGeom>
                  <a:avLst/>
                  <a:gdLst>
                    <a:gd name="T0" fmla="*/ 64 w 87"/>
                    <a:gd name="T1" fmla="*/ 17 h 52"/>
                    <a:gd name="T2" fmla="*/ 71 w 87"/>
                    <a:gd name="T3" fmla="*/ 8 h 52"/>
                    <a:gd name="T4" fmla="*/ 79 w 87"/>
                    <a:gd name="T5" fmla="*/ 7 h 52"/>
                    <a:gd name="T6" fmla="*/ 85 w 87"/>
                    <a:gd name="T7" fmla="*/ 9 h 52"/>
                    <a:gd name="T8" fmla="*/ 84 w 87"/>
                    <a:gd name="T9" fmla="*/ 14 h 52"/>
                    <a:gd name="T10" fmla="*/ 81 w 87"/>
                    <a:gd name="T11" fmla="*/ 17 h 52"/>
                    <a:gd name="T12" fmla="*/ 77 w 87"/>
                    <a:gd name="T13" fmla="*/ 29 h 52"/>
                    <a:gd name="T14" fmla="*/ 65 w 87"/>
                    <a:gd name="T15" fmla="*/ 34 h 52"/>
                    <a:gd name="T16" fmla="*/ 64 w 87"/>
                    <a:gd name="T17" fmla="*/ 44 h 52"/>
                    <a:gd name="T18" fmla="*/ 45 w 87"/>
                    <a:gd name="T19" fmla="*/ 48 h 52"/>
                    <a:gd name="T20" fmla="*/ 25 w 87"/>
                    <a:gd name="T21" fmla="*/ 50 h 52"/>
                    <a:gd name="T22" fmla="*/ 15 w 87"/>
                    <a:gd name="T23" fmla="*/ 47 h 52"/>
                    <a:gd name="T24" fmla="*/ 7 w 87"/>
                    <a:gd name="T25" fmla="*/ 34 h 52"/>
                    <a:gd name="T26" fmla="*/ 0 w 87"/>
                    <a:gd name="T27" fmla="*/ 11 h 52"/>
                    <a:gd name="T28" fmla="*/ 14 w 87"/>
                    <a:gd name="T29" fmla="*/ 4 h 52"/>
                    <a:gd name="T30" fmla="*/ 23 w 87"/>
                    <a:gd name="T31" fmla="*/ 10 h 52"/>
                    <a:gd name="T32" fmla="*/ 24 w 87"/>
                    <a:gd name="T33" fmla="*/ 15 h 52"/>
                    <a:gd name="T34" fmla="*/ 29 w 87"/>
                    <a:gd name="T35" fmla="*/ 12 h 52"/>
                    <a:gd name="T36" fmla="*/ 33 w 87"/>
                    <a:gd name="T37" fmla="*/ 10 h 52"/>
                    <a:gd name="T38" fmla="*/ 29 w 87"/>
                    <a:gd name="T39" fmla="*/ 26 h 52"/>
                    <a:gd name="T40" fmla="*/ 40 w 87"/>
                    <a:gd name="T41" fmla="*/ 23 h 52"/>
                    <a:gd name="T42" fmla="*/ 51 w 87"/>
                    <a:gd name="T43" fmla="*/ 16 h 52"/>
                    <a:gd name="T44" fmla="*/ 62 w 87"/>
                    <a:gd name="T45" fmla="*/ 16 h 52"/>
                    <a:gd name="T46" fmla="*/ 64 w 87"/>
                    <a:gd name="T47" fmla="*/ 17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7" h="52">
                      <a:moveTo>
                        <a:pt x="64" y="17"/>
                      </a:moveTo>
                      <a:cubicBezTo>
                        <a:pt x="65" y="8"/>
                        <a:pt x="65" y="8"/>
                        <a:pt x="71" y="8"/>
                      </a:cubicBezTo>
                      <a:cubicBezTo>
                        <a:pt x="74" y="7"/>
                        <a:pt x="76" y="6"/>
                        <a:pt x="79" y="7"/>
                      </a:cubicBezTo>
                      <a:cubicBezTo>
                        <a:pt x="81" y="7"/>
                        <a:pt x="83" y="8"/>
                        <a:pt x="85" y="9"/>
                      </a:cubicBezTo>
                      <a:cubicBezTo>
                        <a:pt x="87" y="10"/>
                        <a:pt x="85" y="12"/>
                        <a:pt x="84" y="14"/>
                      </a:cubicBezTo>
                      <a:cubicBezTo>
                        <a:pt x="83" y="15"/>
                        <a:pt x="82" y="16"/>
                        <a:pt x="81" y="17"/>
                      </a:cubicBezTo>
                      <a:cubicBezTo>
                        <a:pt x="77" y="20"/>
                        <a:pt x="81" y="28"/>
                        <a:pt x="77" y="29"/>
                      </a:cubicBezTo>
                      <a:cubicBezTo>
                        <a:pt x="73" y="30"/>
                        <a:pt x="69" y="31"/>
                        <a:pt x="65" y="34"/>
                      </a:cubicBezTo>
                      <a:cubicBezTo>
                        <a:pt x="61" y="37"/>
                        <a:pt x="61" y="37"/>
                        <a:pt x="64" y="44"/>
                      </a:cubicBezTo>
                      <a:cubicBezTo>
                        <a:pt x="58" y="49"/>
                        <a:pt x="53" y="52"/>
                        <a:pt x="45" y="48"/>
                      </a:cubicBezTo>
                      <a:cubicBezTo>
                        <a:pt x="38" y="45"/>
                        <a:pt x="32" y="47"/>
                        <a:pt x="25" y="50"/>
                      </a:cubicBezTo>
                      <a:cubicBezTo>
                        <a:pt x="21" y="52"/>
                        <a:pt x="18" y="50"/>
                        <a:pt x="15" y="47"/>
                      </a:cubicBezTo>
                      <a:cubicBezTo>
                        <a:pt x="11" y="44"/>
                        <a:pt x="8" y="39"/>
                        <a:pt x="7" y="34"/>
                      </a:cubicBezTo>
                      <a:cubicBezTo>
                        <a:pt x="6" y="26"/>
                        <a:pt x="3" y="18"/>
                        <a:pt x="0" y="11"/>
                      </a:cubicBezTo>
                      <a:cubicBezTo>
                        <a:pt x="4" y="8"/>
                        <a:pt x="10" y="9"/>
                        <a:pt x="14" y="4"/>
                      </a:cubicBezTo>
                      <a:cubicBezTo>
                        <a:pt x="17" y="0"/>
                        <a:pt x="24" y="5"/>
                        <a:pt x="23" y="10"/>
                      </a:cubicBezTo>
                      <a:cubicBezTo>
                        <a:pt x="23" y="12"/>
                        <a:pt x="22" y="14"/>
                        <a:pt x="24" y="15"/>
                      </a:cubicBezTo>
                      <a:cubicBezTo>
                        <a:pt x="27" y="16"/>
                        <a:pt x="27" y="13"/>
                        <a:pt x="29" y="12"/>
                      </a:cubicBezTo>
                      <a:cubicBezTo>
                        <a:pt x="30" y="11"/>
                        <a:pt x="31" y="10"/>
                        <a:pt x="33" y="10"/>
                      </a:cubicBezTo>
                      <a:cubicBezTo>
                        <a:pt x="32" y="15"/>
                        <a:pt x="30" y="20"/>
                        <a:pt x="29" y="26"/>
                      </a:cubicBezTo>
                      <a:cubicBezTo>
                        <a:pt x="34" y="29"/>
                        <a:pt x="36" y="21"/>
                        <a:pt x="40" y="23"/>
                      </a:cubicBezTo>
                      <a:cubicBezTo>
                        <a:pt x="45" y="24"/>
                        <a:pt x="48" y="20"/>
                        <a:pt x="51" y="16"/>
                      </a:cubicBezTo>
                      <a:cubicBezTo>
                        <a:pt x="55" y="9"/>
                        <a:pt x="56" y="9"/>
                        <a:pt x="62" y="16"/>
                      </a:cubicBezTo>
                      <a:cubicBezTo>
                        <a:pt x="63" y="16"/>
                        <a:pt x="63" y="16"/>
                        <a:pt x="64" y="17"/>
                      </a:cubicBezTo>
                      <a:close/>
                    </a:path>
                  </a:pathLst>
                </a:custGeom>
                <a:solidFill>
                  <a:srgbClr val="8DA6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1" name="Freeform 299"/>
                <p:cNvSpPr/>
                <p:nvPr/>
              </p:nvSpPr>
              <p:spPr bwMode="auto">
                <a:xfrm>
                  <a:off x="3585" y="2795"/>
                  <a:ext cx="142" cy="140"/>
                </a:xfrm>
                <a:custGeom>
                  <a:avLst/>
                  <a:gdLst>
                    <a:gd name="T0" fmla="*/ 60 w 60"/>
                    <a:gd name="T1" fmla="*/ 54 h 59"/>
                    <a:gd name="T2" fmla="*/ 30 w 60"/>
                    <a:gd name="T3" fmla="*/ 54 h 59"/>
                    <a:gd name="T4" fmla="*/ 3 w 60"/>
                    <a:gd name="T5" fmla="*/ 45 h 59"/>
                    <a:gd name="T6" fmla="*/ 0 w 60"/>
                    <a:gd name="T7" fmla="*/ 43 h 59"/>
                    <a:gd name="T8" fmla="*/ 5 w 60"/>
                    <a:gd name="T9" fmla="*/ 40 h 59"/>
                    <a:gd name="T10" fmla="*/ 16 w 60"/>
                    <a:gd name="T11" fmla="*/ 39 h 59"/>
                    <a:gd name="T12" fmla="*/ 23 w 60"/>
                    <a:gd name="T13" fmla="*/ 46 h 59"/>
                    <a:gd name="T14" fmla="*/ 26 w 60"/>
                    <a:gd name="T15" fmla="*/ 46 h 59"/>
                    <a:gd name="T16" fmla="*/ 26 w 60"/>
                    <a:gd name="T17" fmla="*/ 43 h 59"/>
                    <a:gd name="T18" fmla="*/ 22 w 60"/>
                    <a:gd name="T19" fmla="*/ 37 h 59"/>
                    <a:gd name="T20" fmla="*/ 15 w 60"/>
                    <a:gd name="T21" fmla="*/ 28 h 59"/>
                    <a:gd name="T22" fmla="*/ 5 w 60"/>
                    <a:gd name="T23" fmla="*/ 23 h 59"/>
                    <a:gd name="T24" fmla="*/ 10 w 60"/>
                    <a:gd name="T25" fmla="*/ 11 h 59"/>
                    <a:gd name="T26" fmla="*/ 14 w 60"/>
                    <a:gd name="T27" fmla="*/ 0 h 59"/>
                    <a:gd name="T28" fmla="*/ 60 w 60"/>
                    <a:gd name="T29" fmla="*/ 52 h 59"/>
                    <a:gd name="T30" fmla="*/ 60 w 60"/>
                    <a:gd name="T31" fmla="*/ 52 h 59"/>
                    <a:gd name="T32" fmla="*/ 60 w 60"/>
                    <a:gd name="T33" fmla="*/ 53 h 59"/>
                    <a:gd name="T34" fmla="*/ 60 w 60"/>
                    <a:gd name="T35" fmla="*/ 54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0" h="59">
                      <a:moveTo>
                        <a:pt x="60" y="54"/>
                      </a:moveTo>
                      <a:cubicBezTo>
                        <a:pt x="50" y="59"/>
                        <a:pt x="40" y="58"/>
                        <a:pt x="30" y="54"/>
                      </a:cubicBezTo>
                      <a:cubicBezTo>
                        <a:pt x="21" y="50"/>
                        <a:pt x="12" y="48"/>
                        <a:pt x="3" y="45"/>
                      </a:cubicBezTo>
                      <a:cubicBezTo>
                        <a:pt x="2" y="44"/>
                        <a:pt x="1" y="44"/>
                        <a:pt x="0" y="43"/>
                      </a:cubicBezTo>
                      <a:cubicBezTo>
                        <a:pt x="1" y="41"/>
                        <a:pt x="3" y="40"/>
                        <a:pt x="5" y="40"/>
                      </a:cubicBezTo>
                      <a:cubicBezTo>
                        <a:pt x="8" y="39"/>
                        <a:pt x="12" y="43"/>
                        <a:pt x="16" y="39"/>
                      </a:cubicBezTo>
                      <a:cubicBezTo>
                        <a:pt x="18" y="41"/>
                        <a:pt x="21" y="44"/>
                        <a:pt x="23" y="46"/>
                      </a:cubicBezTo>
                      <a:cubicBezTo>
                        <a:pt x="24" y="46"/>
                        <a:pt x="25" y="46"/>
                        <a:pt x="26" y="46"/>
                      </a:cubicBezTo>
                      <a:cubicBezTo>
                        <a:pt x="26" y="45"/>
                        <a:pt x="27" y="44"/>
                        <a:pt x="26" y="43"/>
                      </a:cubicBezTo>
                      <a:cubicBezTo>
                        <a:pt x="25" y="41"/>
                        <a:pt x="24" y="39"/>
                        <a:pt x="22" y="37"/>
                      </a:cubicBezTo>
                      <a:cubicBezTo>
                        <a:pt x="20" y="34"/>
                        <a:pt x="16" y="32"/>
                        <a:pt x="15" y="28"/>
                      </a:cubicBezTo>
                      <a:cubicBezTo>
                        <a:pt x="14" y="21"/>
                        <a:pt x="9" y="24"/>
                        <a:pt x="5" y="23"/>
                      </a:cubicBezTo>
                      <a:cubicBezTo>
                        <a:pt x="5" y="19"/>
                        <a:pt x="8" y="15"/>
                        <a:pt x="10" y="11"/>
                      </a:cubicBezTo>
                      <a:cubicBezTo>
                        <a:pt x="11" y="8"/>
                        <a:pt x="13" y="4"/>
                        <a:pt x="14" y="0"/>
                      </a:cubicBezTo>
                      <a:cubicBezTo>
                        <a:pt x="26" y="21"/>
                        <a:pt x="38" y="40"/>
                        <a:pt x="60" y="52"/>
                      </a:cubicBezTo>
                      <a:cubicBezTo>
                        <a:pt x="60" y="52"/>
                        <a:pt x="60" y="52"/>
                        <a:pt x="60" y="52"/>
                      </a:cubicBezTo>
                      <a:cubicBezTo>
                        <a:pt x="60" y="52"/>
                        <a:pt x="60" y="53"/>
                        <a:pt x="60" y="53"/>
                      </a:cubicBezTo>
                      <a:cubicBezTo>
                        <a:pt x="60" y="54"/>
                        <a:pt x="60" y="54"/>
                        <a:pt x="60" y="54"/>
                      </a:cubicBezTo>
                      <a:close/>
                    </a:path>
                  </a:pathLst>
                </a:custGeom>
                <a:solidFill>
                  <a:srgbClr val="8DA6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2" name="Freeform 300"/>
                <p:cNvSpPr/>
                <p:nvPr/>
              </p:nvSpPr>
              <p:spPr bwMode="auto">
                <a:xfrm>
                  <a:off x="3924" y="2940"/>
                  <a:ext cx="102" cy="55"/>
                </a:xfrm>
                <a:custGeom>
                  <a:avLst/>
                  <a:gdLst>
                    <a:gd name="T0" fmla="*/ 30 w 43"/>
                    <a:gd name="T1" fmla="*/ 23 h 23"/>
                    <a:gd name="T2" fmla="*/ 20 w 43"/>
                    <a:gd name="T3" fmla="*/ 21 h 23"/>
                    <a:gd name="T4" fmla="*/ 0 w 43"/>
                    <a:gd name="T5" fmla="*/ 21 h 23"/>
                    <a:gd name="T6" fmla="*/ 10 w 43"/>
                    <a:gd name="T7" fmla="*/ 13 h 23"/>
                    <a:gd name="T8" fmla="*/ 0 w 43"/>
                    <a:gd name="T9" fmla="*/ 6 h 23"/>
                    <a:gd name="T10" fmla="*/ 18 w 43"/>
                    <a:gd name="T11" fmla="*/ 6 h 23"/>
                    <a:gd name="T12" fmla="*/ 18 w 43"/>
                    <a:gd name="T13" fmla="*/ 5 h 23"/>
                    <a:gd name="T14" fmla="*/ 27 w 43"/>
                    <a:gd name="T15" fmla="*/ 9 h 23"/>
                    <a:gd name="T16" fmla="*/ 27 w 43"/>
                    <a:gd name="T17" fmla="*/ 8 h 23"/>
                    <a:gd name="T18" fmla="*/ 43 w 43"/>
                    <a:gd name="T19" fmla="*/ 19 h 23"/>
                    <a:gd name="T20" fmla="*/ 30 w 43"/>
                    <a:gd name="T21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3" h="23">
                      <a:moveTo>
                        <a:pt x="30" y="23"/>
                      </a:moveTo>
                      <a:cubicBezTo>
                        <a:pt x="27" y="20"/>
                        <a:pt x="24" y="21"/>
                        <a:pt x="20" y="21"/>
                      </a:cubicBezTo>
                      <a:cubicBezTo>
                        <a:pt x="14" y="21"/>
                        <a:pt x="7" y="21"/>
                        <a:pt x="0" y="21"/>
                      </a:cubicBezTo>
                      <a:cubicBezTo>
                        <a:pt x="1" y="15"/>
                        <a:pt x="6" y="15"/>
                        <a:pt x="10" y="13"/>
                      </a:cubicBezTo>
                      <a:cubicBezTo>
                        <a:pt x="6" y="11"/>
                        <a:pt x="2" y="10"/>
                        <a:pt x="0" y="6"/>
                      </a:cubicBezTo>
                      <a:cubicBezTo>
                        <a:pt x="6" y="0"/>
                        <a:pt x="12" y="4"/>
                        <a:pt x="18" y="6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21" y="8"/>
                        <a:pt x="25" y="6"/>
                        <a:pt x="27" y="9"/>
                      </a:cubicBezTo>
                      <a:cubicBezTo>
                        <a:pt x="27" y="8"/>
                        <a:pt x="27" y="8"/>
                        <a:pt x="27" y="8"/>
                      </a:cubicBezTo>
                      <a:cubicBezTo>
                        <a:pt x="31" y="14"/>
                        <a:pt x="38" y="14"/>
                        <a:pt x="43" y="19"/>
                      </a:cubicBezTo>
                      <a:cubicBezTo>
                        <a:pt x="39" y="23"/>
                        <a:pt x="35" y="23"/>
                        <a:pt x="30" y="23"/>
                      </a:cubicBezTo>
                      <a:close/>
                    </a:path>
                  </a:pathLst>
                </a:custGeom>
                <a:solidFill>
                  <a:srgbClr val="6C86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3" name="Freeform 301"/>
                <p:cNvSpPr/>
                <p:nvPr/>
              </p:nvSpPr>
              <p:spPr bwMode="auto">
                <a:xfrm>
                  <a:off x="3545" y="2919"/>
                  <a:ext cx="16" cy="14"/>
                </a:xfrm>
                <a:custGeom>
                  <a:avLst/>
                  <a:gdLst>
                    <a:gd name="T0" fmla="*/ 7 w 7"/>
                    <a:gd name="T1" fmla="*/ 3 h 6"/>
                    <a:gd name="T2" fmla="*/ 2 w 7"/>
                    <a:gd name="T3" fmla="*/ 6 h 6"/>
                    <a:gd name="T4" fmla="*/ 0 w 7"/>
                    <a:gd name="T5" fmla="*/ 2 h 6"/>
                    <a:gd name="T6" fmla="*/ 3 w 7"/>
                    <a:gd name="T7" fmla="*/ 2 h 6"/>
                    <a:gd name="T8" fmla="*/ 7 w 7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7" y="3"/>
                      </a:moveTo>
                      <a:cubicBezTo>
                        <a:pt x="6" y="5"/>
                        <a:pt x="4" y="6"/>
                        <a:pt x="2" y="6"/>
                      </a:cubicBezTo>
                      <a:cubicBezTo>
                        <a:pt x="1" y="5"/>
                        <a:pt x="0" y="3"/>
                        <a:pt x="0" y="2"/>
                      </a:cubicBezTo>
                      <a:cubicBezTo>
                        <a:pt x="0" y="0"/>
                        <a:pt x="2" y="1"/>
                        <a:pt x="3" y="2"/>
                      </a:cubicBezTo>
                      <a:cubicBezTo>
                        <a:pt x="5" y="2"/>
                        <a:pt x="6" y="3"/>
                        <a:pt x="7" y="3"/>
                      </a:cubicBezTo>
                      <a:close/>
                    </a:path>
                  </a:pathLst>
                </a:custGeom>
                <a:solidFill>
                  <a:srgbClr val="8DA6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4" name="Freeform 302"/>
                <p:cNvSpPr/>
                <p:nvPr/>
              </p:nvSpPr>
              <p:spPr bwMode="auto">
                <a:xfrm>
                  <a:off x="3343" y="2959"/>
                  <a:ext cx="7" cy="10"/>
                </a:xfrm>
                <a:custGeom>
                  <a:avLst/>
                  <a:gdLst>
                    <a:gd name="T0" fmla="*/ 0 w 3"/>
                    <a:gd name="T1" fmla="*/ 4 h 4"/>
                    <a:gd name="T2" fmla="*/ 3 w 3"/>
                    <a:gd name="T3" fmla="*/ 0 h 4"/>
                    <a:gd name="T4" fmla="*/ 3 w 3"/>
                    <a:gd name="T5" fmla="*/ 3 h 4"/>
                    <a:gd name="T6" fmla="*/ 1 w 3"/>
                    <a:gd name="T7" fmla="*/ 4 h 4"/>
                    <a:gd name="T8" fmla="*/ 0 w 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0" y="4"/>
                      </a:moveTo>
                      <a:cubicBezTo>
                        <a:pt x="1" y="2"/>
                        <a:pt x="2" y="1"/>
                        <a:pt x="3" y="0"/>
                      </a:cubicBezTo>
                      <a:cubicBezTo>
                        <a:pt x="3" y="1"/>
                        <a:pt x="3" y="2"/>
                        <a:pt x="3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A2B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5" name="Freeform 303"/>
                <p:cNvSpPr/>
                <p:nvPr/>
              </p:nvSpPr>
              <p:spPr bwMode="auto">
                <a:xfrm>
                  <a:off x="3350" y="2947"/>
                  <a:ext cx="10" cy="7"/>
                </a:xfrm>
                <a:custGeom>
                  <a:avLst/>
                  <a:gdLst>
                    <a:gd name="T0" fmla="*/ 0 w 4"/>
                    <a:gd name="T1" fmla="*/ 3 h 3"/>
                    <a:gd name="T2" fmla="*/ 4 w 4"/>
                    <a:gd name="T3" fmla="*/ 0 h 3"/>
                    <a:gd name="T4" fmla="*/ 0 w 4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1" y="1"/>
                        <a:pt x="2" y="0"/>
                        <a:pt x="4" y="0"/>
                      </a:cubicBezTo>
                      <a:cubicBezTo>
                        <a:pt x="3" y="1"/>
                        <a:pt x="2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A2B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6" name="Freeform 304"/>
                <p:cNvSpPr/>
                <p:nvPr/>
              </p:nvSpPr>
              <p:spPr bwMode="auto">
                <a:xfrm>
                  <a:off x="3365" y="2940"/>
                  <a:ext cx="7" cy="5"/>
                </a:xfrm>
                <a:custGeom>
                  <a:avLst/>
                  <a:gdLst>
                    <a:gd name="T0" fmla="*/ 0 w 3"/>
                    <a:gd name="T1" fmla="*/ 2 h 2"/>
                    <a:gd name="T2" fmla="*/ 3 w 3"/>
                    <a:gd name="T3" fmla="*/ 0 h 2"/>
                    <a:gd name="T4" fmla="*/ 0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2" y="1"/>
                        <a:pt x="1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A2B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7" name="Freeform 305"/>
                <p:cNvSpPr/>
                <p:nvPr/>
              </p:nvSpPr>
              <p:spPr bwMode="auto">
                <a:xfrm>
                  <a:off x="3372" y="2933"/>
                  <a:ext cx="9" cy="5"/>
                </a:xfrm>
                <a:custGeom>
                  <a:avLst/>
                  <a:gdLst>
                    <a:gd name="T0" fmla="*/ 0 w 4"/>
                    <a:gd name="T1" fmla="*/ 2 h 2"/>
                    <a:gd name="T2" fmla="*/ 4 w 4"/>
                    <a:gd name="T3" fmla="*/ 0 h 2"/>
                    <a:gd name="T4" fmla="*/ 0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cubicBezTo>
                        <a:pt x="1" y="1"/>
                        <a:pt x="2" y="0"/>
                        <a:pt x="4" y="0"/>
                      </a:cubicBezTo>
                      <a:cubicBezTo>
                        <a:pt x="3" y="2"/>
                        <a:pt x="2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A2B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8" name="Freeform 306"/>
                <p:cNvSpPr/>
                <p:nvPr/>
              </p:nvSpPr>
              <p:spPr bwMode="auto">
                <a:xfrm>
                  <a:off x="3386" y="2926"/>
                  <a:ext cx="7" cy="5"/>
                </a:xfrm>
                <a:custGeom>
                  <a:avLst/>
                  <a:gdLst>
                    <a:gd name="T0" fmla="*/ 0 w 3"/>
                    <a:gd name="T1" fmla="*/ 2 h 2"/>
                    <a:gd name="T2" fmla="*/ 3 w 3"/>
                    <a:gd name="T3" fmla="*/ 1 h 2"/>
                    <a:gd name="T4" fmla="*/ 0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cubicBezTo>
                        <a:pt x="1" y="1"/>
                        <a:pt x="2" y="0"/>
                        <a:pt x="3" y="1"/>
                      </a:cubicBezTo>
                      <a:cubicBezTo>
                        <a:pt x="2" y="1"/>
                        <a:pt x="1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A2B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9" name="Freeform 307"/>
                <p:cNvSpPr/>
                <p:nvPr/>
              </p:nvSpPr>
              <p:spPr bwMode="auto">
                <a:xfrm>
                  <a:off x="3578" y="2919"/>
                  <a:ext cx="7" cy="5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0 h 2"/>
                    <a:gd name="T4" fmla="*/ 3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8DA6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0" name="Freeform 308"/>
                <p:cNvSpPr/>
                <p:nvPr/>
              </p:nvSpPr>
              <p:spPr bwMode="auto">
                <a:xfrm>
                  <a:off x="3414" y="2919"/>
                  <a:ext cx="7" cy="5"/>
                </a:xfrm>
                <a:custGeom>
                  <a:avLst/>
                  <a:gdLst>
                    <a:gd name="T0" fmla="*/ 0 w 3"/>
                    <a:gd name="T1" fmla="*/ 2 h 2"/>
                    <a:gd name="T2" fmla="*/ 3 w 3"/>
                    <a:gd name="T3" fmla="*/ 0 h 2"/>
                    <a:gd name="T4" fmla="*/ 0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3" y="2"/>
                        <a:pt x="2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A2B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1" name="Freeform 309"/>
                <p:cNvSpPr/>
                <p:nvPr/>
              </p:nvSpPr>
              <p:spPr bwMode="auto">
                <a:xfrm>
                  <a:off x="2924" y="1354"/>
                  <a:ext cx="317" cy="735"/>
                </a:xfrm>
                <a:custGeom>
                  <a:avLst/>
                  <a:gdLst>
                    <a:gd name="T0" fmla="*/ 93 w 134"/>
                    <a:gd name="T1" fmla="*/ 46 h 310"/>
                    <a:gd name="T2" fmla="*/ 117 w 134"/>
                    <a:gd name="T3" fmla="*/ 15 h 310"/>
                    <a:gd name="T4" fmla="*/ 125 w 134"/>
                    <a:gd name="T5" fmla="*/ 0 h 310"/>
                    <a:gd name="T6" fmla="*/ 129 w 134"/>
                    <a:gd name="T7" fmla="*/ 5 h 310"/>
                    <a:gd name="T8" fmla="*/ 133 w 134"/>
                    <a:gd name="T9" fmla="*/ 8 h 310"/>
                    <a:gd name="T10" fmla="*/ 133 w 134"/>
                    <a:gd name="T11" fmla="*/ 21 h 310"/>
                    <a:gd name="T12" fmla="*/ 133 w 134"/>
                    <a:gd name="T13" fmla="*/ 25 h 310"/>
                    <a:gd name="T14" fmla="*/ 130 w 134"/>
                    <a:gd name="T15" fmla="*/ 30 h 310"/>
                    <a:gd name="T16" fmla="*/ 134 w 134"/>
                    <a:gd name="T17" fmla="*/ 36 h 310"/>
                    <a:gd name="T18" fmla="*/ 104 w 134"/>
                    <a:gd name="T19" fmla="*/ 57 h 310"/>
                    <a:gd name="T20" fmla="*/ 107 w 134"/>
                    <a:gd name="T21" fmla="*/ 82 h 310"/>
                    <a:gd name="T22" fmla="*/ 79 w 134"/>
                    <a:gd name="T23" fmla="*/ 119 h 310"/>
                    <a:gd name="T24" fmla="*/ 96 w 134"/>
                    <a:gd name="T25" fmla="*/ 156 h 310"/>
                    <a:gd name="T26" fmla="*/ 97 w 134"/>
                    <a:gd name="T27" fmla="*/ 167 h 310"/>
                    <a:gd name="T28" fmla="*/ 79 w 134"/>
                    <a:gd name="T29" fmla="*/ 177 h 310"/>
                    <a:gd name="T30" fmla="*/ 50 w 134"/>
                    <a:gd name="T31" fmla="*/ 229 h 310"/>
                    <a:gd name="T32" fmla="*/ 49 w 134"/>
                    <a:gd name="T33" fmla="*/ 238 h 310"/>
                    <a:gd name="T34" fmla="*/ 32 w 134"/>
                    <a:gd name="T35" fmla="*/ 278 h 310"/>
                    <a:gd name="T36" fmla="*/ 8 w 134"/>
                    <a:gd name="T37" fmla="*/ 310 h 310"/>
                    <a:gd name="T38" fmla="*/ 3 w 134"/>
                    <a:gd name="T39" fmla="*/ 295 h 310"/>
                    <a:gd name="T40" fmla="*/ 28 w 134"/>
                    <a:gd name="T41" fmla="*/ 267 h 310"/>
                    <a:gd name="T42" fmla="*/ 29 w 134"/>
                    <a:gd name="T43" fmla="*/ 263 h 310"/>
                    <a:gd name="T44" fmla="*/ 27 w 134"/>
                    <a:gd name="T45" fmla="*/ 253 h 310"/>
                    <a:gd name="T46" fmla="*/ 30 w 134"/>
                    <a:gd name="T47" fmla="*/ 244 h 310"/>
                    <a:gd name="T48" fmla="*/ 25 w 134"/>
                    <a:gd name="T49" fmla="*/ 216 h 310"/>
                    <a:gd name="T50" fmla="*/ 37 w 134"/>
                    <a:gd name="T51" fmla="*/ 216 h 310"/>
                    <a:gd name="T52" fmla="*/ 30 w 134"/>
                    <a:gd name="T53" fmla="*/ 196 h 310"/>
                    <a:gd name="T54" fmla="*/ 42 w 134"/>
                    <a:gd name="T55" fmla="*/ 178 h 310"/>
                    <a:gd name="T56" fmla="*/ 68 w 134"/>
                    <a:gd name="T57" fmla="*/ 157 h 310"/>
                    <a:gd name="T58" fmla="*/ 71 w 134"/>
                    <a:gd name="T59" fmla="*/ 141 h 310"/>
                    <a:gd name="T60" fmla="*/ 57 w 134"/>
                    <a:gd name="T61" fmla="*/ 143 h 310"/>
                    <a:gd name="T62" fmla="*/ 39 w 134"/>
                    <a:gd name="T63" fmla="*/ 150 h 310"/>
                    <a:gd name="T64" fmla="*/ 33 w 134"/>
                    <a:gd name="T65" fmla="*/ 145 h 310"/>
                    <a:gd name="T66" fmla="*/ 68 w 134"/>
                    <a:gd name="T67" fmla="*/ 106 h 310"/>
                    <a:gd name="T68" fmla="*/ 83 w 134"/>
                    <a:gd name="T69" fmla="*/ 66 h 310"/>
                    <a:gd name="T70" fmla="*/ 93 w 134"/>
                    <a:gd name="T71" fmla="*/ 46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34" h="310">
                      <a:moveTo>
                        <a:pt x="93" y="46"/>
                      </a:moveTo>
                      <a:cubicBezTo>
                        <a:pt x="105" y="39"/>
                        <a:pt x="113" y="28"/>
                        <a:pt x="117" y="15"/>
                      </a:cubicBezTo>
                      <a:cubicBezTo>
                        <a:pt x="119" y="10"/>
                        <a:pt x="121" y="5"/>
                        <a:pt x="125" y="0"/>
                      </a:cubicBezTo>
                      <a:cubicBezTo>
                        <a:pt x="127" y="2"/>
                        <a:pt x="128" y="3"/>
                        <a:pt x="129" y="5"/>
                      </a:cubicBezTo>
                      <a:cubicBezTo>
                        <a:pt x="131" y="5"/>
                        <a:pt x="132" y="6"/>
                        <a:pt x="133" y="8"/>
                      </a:cubicBezTo>
                      <a:cubicBezTo>
                        <a:pt x="133" y="12"/>
                        <a:pt x="131" y="16"/>
                        <a:pt x="133" y="21"/>
                      </a:cubicBezTo>
                      <a:cubicBezTo>
                        <a:pt x="133" y="22"/>
                        <a:pt x="133" y="23"/>
                        <a:pt x="133" y="25"/>
                      </a:cubicBezTo>
                      <a:cubicBezTo>
                        <a:pt x="132" y="27"/>
                        <a:pt x="129" y="27"/>
                        <a:pt x="130" y="30"/>
                      </a:cubicBezTo>
                      <a:cubicBezTo>
                        <a:pt x="131" y="32"/>
                        <a:pt x="133" y="33"/>
                        <a:pt x="134" y="36"/>
                      </a:cubicBezTo>
                      <a:cubicBezTo>
                        <a:pt x="127" y="47"/>
                        <a:pt x="118" y="53"/>
                        <a:pt x="104" y="57"/>
                      </a:cubicBezTo>
                      <a:cubicBezTo>
                        <a:pt x="113" y="65"/>
                        <a:pt x="110" y="73"/>
                        <a:pt x="107" y="82"/>
                      </a:cubicBezTo>
                      <a:cubicBezTo>
                        <a:pt x="101" y="97"/>
                        <a:pt x="91" y="109"/>
                        <a:pt x="79" y="119"/>
                      </a:cubicBezTo>
                      <a:cubicBezTo>
                        <a:pt x="84" y="132"/>
                        <a:pt x="92" y="143"/>
                        <a:pt x="96" y="156"/>
                      </a:cubicBezTo>
                      <a:cubicBezTo>
                        <a:pt x="97" y="160"/>
                        <a:pt x="98" y="163"/>
                        <a:pt x="97" y="167"/>
                      </a:cubicBezTo>
                      <a:cubicBezTo>
                        <a:pt x="92" y="173"/>
                        <a:pt x="85" y="174"/>
                        <a:pt x="79" y="177"/>
                      </a:cubicBezTo>
                      <a:cubicBezTo>
                        <a:pt x="58" y="188"/>
                        <a:pt x="46" y="204"/>
                        <a:pt x="50" y="229"/>
                      </a:cubicBezTo>
                      <a:cubicBezTo>
                        <a:pt x="50" y="232"/>
                        <a:pt x="50" y="235"/>
                        <a:pt x="49" y="238"/>
                      </a:cubicBezTo>
                      <a:cubicBezTo>
                        <a:pt x="37" y="248"/>
                        <a:pt x="37" y="264"/>
                        <a:pt x="32" y="278"/>
                      </a:cubicBezTo>
                      <a:cubicBezTo>
                        <a:pt x="27" y="292"/>
                        <a:pt x="20" y="302"/>
                        <a:pt x="8" y="310"/>
                      </a:cubicBezTo>
                      <a:cubicBezTo>
                        <a:pt x="3" y="306"/>
                        <a:pt x="0" y="302"/>
                        <a:pt x="3" y="295"/>
                      </a:cubicBezTo>
                      <a:cubicBezTo>
                        <a:pt x="14" y="288"/>
                        <a:pt x="22" y="278"/>
                        <a:pt x="28" y="267"/>
                      </a:cubicBezTo>
                      <a:cubicBezTo>
                        <a:pt x="28" y="265"/>
                        <a:pt x="29" y="264"/>
                        <a:pt x="29" y="263"/>
                      </a:cubicBezTo>
                      <a:cubicBezTo>
                        <a:pt x="31" y="259"/>
                        <a:pt x="25" y="257"/>
                        <a:pt x="27" y="253"/>
                      </a:cubicBezTo>
                      <a:cubicBezTo>
                        <a:pt x="30" y="250"/>
                        <a:pt x="30" y="247"/>
                        <a:pt x="30" y="244"/>
                      </a:cubicBezTo>
                      <a:cubicBezTo>
                        <a:pt x="28" y="235"/>
                        <a:pt x="23" y="226"/>
                        <a:pt x="25" y="216"/>
                      </a:cubicBezTo>
                      <a:cubicBezTo>
                        <a:pt x="29" y="213"/>
                        <a:pt x="32" y="218"/>
                        <a:pt x="37" y="216"/>
                      </a:cubicBezTo>
                      <a:cubicBezTo>
                        <a:pt x="35" y="209"/>
                        <a:pt x="29" y="203"/>
                        <a:pt x="30" y="196"/>
                      </a:cubicBezTo>
                      <a:cubicBezTo>
                        <a:pt x="30" y="187"/>
                        <a:pt x="35" y="182"/>
                        <a:pt x="42" y="178"/>
                      </a:cubicBezTo>
                      <a:cubicBezTo>
                        <a:pt x="51" y="173"/>
                        <a:pt x="60" y="166"/>
                        <a:pt x="68" y="157"/>
                      </a:cubicBezTo>
                      <a:cubicBezTo>
                        <a:pt x="72" y="153"/>
                        <a:pt x="76" y="147"/>
                        <a:pt x="71" y="141"/>
                      </a:cubicBezTo>
                      <a:cubicBezTo>
                        <a:pt x="67" y="136"/>
                        <a:pt x="62" y="141"/>
                        <a:pt x="57" y="143"/>
                      </a:cubicBezTo>
                      <a:cubicBezTo>
                        <a:pt x="51" y="146"/>
                        <a:pt x="47" y="151"/>
                        <a:pt x="39" y="150"/>
                      </a:cubicBezTo>
                      <a:cubicBezTo>
                        <a:pt x="37" y="149"/>
                        <a:pt x="34" y="148"/>
                        <a:pt x="33" y="145"/>
                      </a:cubicBezTo>
                      <a:cubicBezTo>
                        <a:pt x="50" y="136"/>
                        <a:pt x="61" y="123"/>
                        <a:pt x="68" y="106"/>
                      </a:cubicBezTo>
                      <a:cubicBezTo>
                        <a:pt x="74" y="93"/>
                        <a:pt x="81" y="80"/>
                        <a:pt x="83" y="66"/>
                      </a:cubicBezTo>
                      <a:cubicBezTo>
                        <a:pt x="84" y="58"/>
                        <a:pt x="89" y="52"/>
                        <a:pt x="93" y="46"/>
                      </a:cubicBezTo>
                      <a:close/>
                    </a:path>
                  </a:pathLst>
                </a:custGeom>
                <a:solidFill>
                  <a:srgbClr val="567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2" name="Freeform 310"/>
                <p:cNvSpPr/>
                <p:nvPr/>
              </p:nvSpPr>
              <p:spPr bwMode="auto">
                <a:xfrm>
                  <a:off x="2895" y="1669"/>
                  <a:ext cx="218" cy="202"/>
                </a:xfrm>
                <a:custGeom>
                  <a:avLst/>
                  <a:gdLst>
                    <a:gd name="T0" fmla="*/ 52 w 92"/>
                    <a:gd name="T1" fmla="*/ 15 h 85"/>
                    <a:gd name="T2" fmla="*/ 66 w 92"/>
                    <a:gd name="T3" fmla="*/ 7 h 85"/>
                    <a:gd name="T4" fmla="*/ 79 w 92"/>
                    <a:gd name="T5" fmla="*/ 1 h 85"/>
                    <a:gd name="T6" fmla="*/ 88 w 92"/>
                    <a:gd name="T7" fmla="*/ 6 h 85"/>
                    <a:gd name="T8" fmla="*/ 81 w 92"/>
                    <a:gd name="T9" fmla="*/ 30 h 85"/>
                    <a:gd name="T10" fmla="*/ 54 w 92"/>
                    <a:gd name="T11" fmla="*/ 50 h 85"/>
                    <a:gd name="T12" fmla="*/ 45 w 92"/>
                    <a:gd name="T13" fmla="*/ 64 h 85"/>
                    <a:gd name="T14" fmla="*/ 40 w 92"/>
                    <a:gd name="T15" fmla="*/ 53 h 85"/>
                    <a:gd name="T16" fmla="*/ 38 w 92"/>
                    <a:gd name="T17" fmla="*/ 37 h 85"/>
                    <a:gd name="T18" fmla="*/ 44 w 92"/>
                    <a:gd name="T19" fmla="*/ 71 h 85"/>
                    <a:gd name="T20" fmla="*/ 42 w 92"/>
                    <a:gd name="T21" fmla="*/ 74 h 85"/>
                    <a:gd name="T22" fmla="*/ 1 w 92"/>
                    <a:gd name="T23" fmla="*/ 76 h 85"/>
                    <a:gd name="T24" fmla="*/ 0 w 92"/>
                    <a:gd name="T25" fmla="*/ 72 h 85"/>
                    <a:gd name="T26" fmla="*/ 3 w 92"/>
                    <a:gd name="T27" fmla="*/ 60 h 85"/>
                    <a:gd name="T28" fmla="*/ 7 w 92"/>
                    <a:gd name="T29" fmla="*/ 68 h 85"/>
                    <a:gd name="T30" fmla="*/ 8 w 92"/>
                    <a:gd name="T31" fmla="*/ 69 h 85"/>
                    <a:gd name="T32" fmla="*/ 7 w 92"/>
                    <a:gd name="T33" fmla="*/ 68 h 85"/>
                    <a:gd name="T34" fmla="*/ 8 w 92"/>
                    <a:gd name="T35" fmla="*/ 53 h 85"/>
                    <a:gd name="T36" fmla="*/ 52 w 92"/>
                    <a:gd name="T37" fmla="*/ 1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2" h="85">
                      <a:moveTo>
                        <a:pt x="52" y="15"/>
                      </a:moveTo>
                      <a:cubicBezTo>
                        <a:pt x="58" y="15"/>
                        <a:pt x="61" y="10"/>
                        <a:pt x="66" y="7"/>
                      </a:cubicBezTo>
                      <a:cubicBezTo>
                        <a:pt x="70" y="4"/>
                        <a:pt x="74" y="3"/>
                        <a:pt x="79" y="1"/>
                      </a:cubicBezTo>
                      <a:cubicBezTo>
                        <a:pt x="84" y="0"/>
                        <a:pt x="86" y="1"/>
                        <a:pt x="88" y="6"/>
                      </a:cubicBezTo>
                      <a:cubicBezTo>
                        <a:pt x="92" y="13"/>
                        <a:pt x="89" y="24"/>
                        <a:pt x="81" y="30"/>
                      </a:cubicBezTo>
                      <a:cubicBezTo>
                        <a:pt x="72" y="36"/>
                        <a:pt x="64" y="45"/>
                        <a:pt x="54" y="50"/>
                      </a:cubicBezTo>
                      <a:cubicBezTo>
                        <a:pt x="47" y="52"/>
                        <a:pt x="45" y="57"/>
                        <a:pt x="45" y="64"/>
                      </a:cubicBezTo>
                      <a:cubicBezTo>
                        <a:pt x="38" y="62"/>
                        <a:pt x="40" y="57"/>
                        <a:pt x="40" y="53"/>
                      </a:cubicBezTo>
                      <a:cubicBezTo>
                        <a:pt x="39" y="48"/>
                        <a:pt x="40" y="42"/>
                        <a:pt x="38" y="37"/>
                      </a:cubicBezTo>
                      <a:cubicBezTo>
                        <a:pt x="41" y="48"/>
                        <a:pt x="38" y="60"/>
                        <a:pt x="44" y="71"/>
                      </a:cubicBezTo>
                      <a:cubicBezTo>
                        <a:pt x="44" y="72"/>
                        <a:pt x="43" y="74"/>
                        <a:pt x="42" y="74"/>
                      </a:cubicBezTo>
                      <a:cubicBezTo>
                        <a:pt x="28" y="73"/>
                        <a:pt x="15" y="85"/>
                        <a:pt x="1" y="76"/>
                      </a:cubicBezTo>
                      <a:cubicBezTo>
                        <a:pt x="0" y="75"/>
                        <a:pt x="0" y="73"/>
                        <a:pt x="0" y="72"/>
                      </a:cubicBezTo>
                      <a:cubicBezTo>
                        <a:pt x="1" y="68"/>
                        <a:pt x="0" y="63"/>
                        <a:pt x="3" y="60"/>
                      </a:cubicBezTo>
                      <a:cubicBezTo>
                        <a:pt x="7" y="62"/>
                        <a:pt x="4" y="67"/>
                        <a:pt x="7" y="68"/>
                      </a:cubicBezTo>
                      <a:cubicBezTo>
                        <a:pt x="8" y="71"/>
                        <a:pt x="10" y="67"/>
                        <a:pt x="8" y="69"/>
                      </a:cubicBezTo>
                      <a:cubicBezTo>
                        <a:pt x="8" y="69"/>
                        <a:pt x="8" y="69"/>
                        <a:pt x="7" y="68"/>
                      </a:cubicBezTo>
                      <a:cubicBezTo>
                        <a:pt x="5" y="62"/>
                        <a:pt x="5" y="55"/>
                        <a:pt x="8" y="53"/>
                      </a:cubicBezTo>
                      <a:cubicBezTo>
                        <a:pt x="23" y="41"/>
                        <a:pt x="30" y="20"/>
                        <a:pt x="52" y="15"/>
                      </a:cubicBezTo>
                      <a:close/>
                    </a:path>
                  </a:pathLst>
                </a:custGeom>
                <a:solidFill>
                  <a:srgbClr val="738E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3" name="Freeform 311"/>
                <p:cNvSpPr/>
                <p:nvPr/>
              </p:nvSpPr>
              <p:spPr bwMode="auto">
                <a:xfrm>
                  <a:off x="2862" y="1745"/>
                  <a:ext cx="164" cy="145"/>
                </a:xfrm>
                <a:custGeom>
                  <a:avLst/>
                  <a:gdLst>
                    <a:gd name="T0" fmla="*/ 14 w 69"/>
                    <a:gd name="T1" fmla="*/ 40 h 61"/>
                    <a:gd name="T2" fmla="*/ 22 w 69"/>
                    <a:gd name="T3" fmla="*/ 43 h 61"/>
                    <a:gd name="T4" fmla="*/ 43 w 69"/>
                    <a:gd name="T5" fmla="*/ 43 h 61"/>
                    <a:gd name="T6" fmla="*/ 42 w 69"/>
                    <a:gd name="T7" fmla="*/ 34 h 61"/>
                    <a:gd name="T8" fmla="*/ 43 w 69"/>
                    <a:gd name="T9" fmla="*/ 30 h 61"/>
                    <a:gd name="T10" fmla="*/ 46 w 69"/>
                    <a:gd name="T11" fmla="*/ 32 h 61"/>
                    <a:gd name="T12" fmla="*/ 50 w 69"/>
                    <a:gd name="T13" fmla="*/ 39 h 61"/>
                    <a:gd name="T14" fmla="*/ 55 w 69"/>
                    <a:gd name="T15" fmla="*/ 41 h 61"/>
                    <a:gd name="T16" fmla="*/ 51 w 69"/>
                    <a:gd name="T17" fmla="*/ 21 h 61"/>
                    <a:gd name="T18" fmla="*/ 51 w 69"/>
                    <a:gd name="T19" fmla="*/ 0 h 61"/>
                    <a:gd name="T20" fmla="*/ 56 w 69"/>
                    <a:gd name="T21" fmla="*/ 17 h 61"/>
                    <a:gd name="T22" fmla="*/ 59 w 69"/>
                    <a:gd name="T23" fmla="*/ 32 h 61"/>
                    <a:gd name="T24" fmla="*/ 65 w 69"/>
                    <a:gd name="T25" fmla="*/ 45 h 61"/>
                    <a:gd name="T26" fmla="*/ 69 w 69"/>
                    <a:gd name="T27" fmla="*/ 54 h 61"/>
                    <a:gd name="T28" fmla="*/ 67 w 69"/>
                    <a:gd name="T29" fmla="*/ 60 h 61"/>
                    <a:gd name="T30" fmla="*/ 62 w 69"/>
                    <a:gd name="T31" fmla="*/ 58 h 61"/>
                    <a:gd name="T32" fmla="*/ 51 w 69"/>
                    <a:gd name="T33" fmla="*/ 52 h 61"/>
                    <a:gd name="T34" fmla="*/ 45 w 69"/>
                    <a:gd name="T35" fmla="*/ 54 h 61"/>
                    <a:gd name="T36" fmla="*/ 41 w 69"/>
                    <a:gd name="T37" fmla="*/ 53 h 61"/>
                    <a:gd name="T38" fmla="*/ 18 w 69"/>
                    <a:gd name="T39" fmla="*/ 52 h 61"/>
                    <a:gd name="T40" fmla="*/ 12 w 69"/>
                    <a:gd name="T41" fmla="*/ 55 h 61"/>
                    <a:gd name="T42" fmla="*/ 11 w 69"/>
                    <a:gd name="T43" fmla="*/ 52 h 61"/>
                    <a:gd name="T44" fmla="*/ 7 w 69"/>
                    <a:gd name="T45" fmla="*/ 51 h 61"/>
                    <a:gd name="T46" fmla="*/ 2 w 69"/>
                    <a:gd name="T47" fmla="*/ 58 h 61"/>
                    <a:gd name="T48" fmla="*/ 0 w 69"/>
                    <a:gd name="T49" fmla="*/ 58 h 61"/>
                    <a:gd name="T50" fmla="*/ 5 w 69"/>
                    <a:gd name="T51" fmla="*/ 40 h 61"/>
                    <a:gd name="T52" fmla="*/ 14 w 69"/>
                    <a:gd name="T53" fmla="*/ 4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9" h="61">
                      <a:moveTo>
                        <a:pt x="14" y="40"/>
                      </a:moveTo>
                      <a:cubicBezTo>
                        <a:pt x="16" y="42"/>
                        <a:pt x="19" y="43"/>
                        <a:pt x="22" y="43"/>
                      </a:cubicBezTo>
                      <a:cubicBezTo>
                        <a:pt x="29" y="43"/>
                        <a:pt x="37" y="43"/>
                        <a:pt x="43" y="43"/>
                      </a:cubicBezTo>
                      <a:cubicBezTo>
                        <a:pt x="46" y="39"/>
                        <a:pt x="42" y="37"/>
                        <a:pt x="42" y="34"/>
                      </a:cubicBezTo>
                      <a:cubicBezTo>
                        <a:pt x="42" y="33"/>
                        <a:pt x="43" y="31"/>
                        <a:pt x="43" y="30"/>
                      </a:cubicBezTo>
                      <a:cubicBezTo>
                        <a:pt x="44" y="31"/>
                        <a:pt x="46" y="31"/>
                        <a:pt x="46" y="32"/>
                      </a:cubicBezTo>
                      <a:cubicBezTo>
                        <a:pt x="48" y="34"/>
                        <a:pt x="49" y="37"/>
                        <a:pt x="50" y="39"/>
                      </a:cubicBezTo>
                      <a:cubicBezTo>
                        <a:pt x="51" y="40"/>
                        <a:pt x="53" y="40"/>
                        <a:pt x="55" y="41"/>
                      </a:cubicBezTo>
                      <a:cubicBezTo>
                        <a:pt x="55" y="34"/>
                        <a:pt x="50" y="28"/>
                        <a:pt x="51" y="21"/>
                      </a:cubicBezTo>
                      <a:cubicBezTo>
                        <a:pt x="51" y="15"/>
                        <a:pt x="49" y="8"/>
                        <a:pt x="51" y="0"/>
                      </a:cubicBezTo>
                      <a:cubicBezTo>
                        <a:pt x="56" y="6"/>
                        <a:pt x="55" y="12"/>
                        <a:pt x="56" y="17"/>
                      </a:cubicBezTo>
                      <a:cubicBezTo>
                        <a:pt x="57" y="22"/>
                        <a:pt x="55" y="27"/>
                        <a:pt x="59" y="32"/>
                      </a:cubicBezTo>
                      <a:cubicBezTo>
                        <a:pt x="59" y="37"/>
                        <a:pt x="62" y="41"/>
                        <a:pt x="65" y="45"/>
                      </a:cubicBezTo>
                      <a:cubicBezTo>
                        <a:pt x="67" y="48"/>
                        <a:pt x="69" y="50"/>
                        <a:pt x="69" y="54"/>
                      </a:cubicBezTo>
                      <a:cubicBezTo>
                        <a:pt x="69" y="56"/>
                        <a:pt x="69" y="58"/>
                        <a:pt x="67" y="60"/>
                      </a:cubicBezTo>
                      <a:cubicBezTo>
                        <a:pt x="66" y="61"/>
                        <a:pt x="64" y="60"/>
                        <a:pt x="62" y="58"/>
                      </a:cubicBezTo>
                      <a:cubicBezTo>
                        <a:pt x="59" y="56"/>
                        <a:pt x="55" y="53"/>
                        <a:pt x="51" y="52"/>
                      </a:cubicBezTo>
                      <a:cubicBezTo>
                        <a:pt x="49" y="54"/>
                        <a:pt x="47" y="54"/>
                        <a:pt x="45" y="54"/>
                      </a:cubicBezTo>
                      <a:cubicBezTo>
                        <a:pt x="44" y="54"/>
                        <a:pt x="42" y="53"/>
                        <a:pt x="41" y="53"/>
                      </a:cubicBezTo>
                      <a:cubicBezTo>
                        <a:pt x="34" y="51"/>
                        <a:pt x="26" y="47"/>
                        <a:pt x="18" y="52"/>
                      </a:cubicBezTo>
                      <a:cubicBezTo>
                        <a:pt x="16" y="54"/>
                        <a:pt x="15" y="56"/>
                        <a:pt x="12" y="55"/>
                      </a:cubicBezTo>
                      <a:cubicBezTo>
                        <a:pt x="11" y="54"/>
                        <a:pt x="11" y="53"/>
                        <a:pt x="11" y="52"/>
                      </a:cubicBezTo>
                      <a:cubicBezTo>
                        <a:pt x="10" y="50"/>
                        <a:pt x="8" y="49"/>
                        <a:pt x="7" y="51"/>
                      </a:cubicBezTo>
                      <a:cubicBezTo>
                        <a:pt x="5" y="53"/>
                        <a:pt x="4" y="56"/>
                        <a:pt x="2" y="58"/>
                      </a:cubicBezTo>
                      <a:cubicBezTo>
                        <a:pt x="1" y="59"/>
                        <a:pt x="0" y="59"/>
                        <a:pt x="0" y="58"/>
                      </a:cubicBezTo>
                      <a:cubicBezTo>
                        <a:pt x="1" y="52"/>
                        <a:pt x="3" y="46"/>
                        <a:pt x="5" y="40"/>
                      </a:cubicBezTo>
                      <a:cubicBezTo>
                        <a:pt x="8" y="41"/>
                        <a:pt x="11" y="42"/>
                        <a:pt x="14" y="40"/>
                      </a:cubicBezTo>
                      <a:close/>
                    </a:path>
                  </a:pathLst>
                </a:custGeom>
                <a:solidFill>
                  <a:srgbClr val="C8D1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4" name="Freeform 312"/>
                <p:cNvSpPr/>
                <p:nvPr/>
              </p:nvSpPr>
              <p:spPr bwMode="auto">
                <a:xfrm>
                  <a:off x="2902" y="1698"/>
                  <a:ext cx="116" cy="142"/>
                </a:xfrm>
                <a:custGeom>
                  <a:avLst/>
                  <a:gdLst>
                    <a:gd name="T0" fmla="*/ 49 w 49"/>
                    <a:gd name="T1" fmla="*/ 3 h 60"/>
                    <a:gd name="T2" fmla="*/ 42 w 49"/>
                    <a:gd name="T3" fmla="*/ 11 h 60"/>
                    <a:gd name="T4" fmla="*/ 34 w 49"/>
                    <a:gd name="T5" fmla="*/ 14 h 60"/>
                    <a:gd name="T6" fmla="*/ 30 w 49"/>
                    <a:gd name="T7" fmla="*/ 17 h 60"/>
                    <a:gd name="T8" fmla="*/ 15 w 49"/>
                    <a:gd name="T9" fmla="*/ 35 h 60"/>
                    <a:gd name="T10" fmla="*/ 5 w 49"/>
                    <a:gd name="T11" fmla="*/ 52 h 60"/>
                    <a:gd name="T12" fmla="*/ 13 w 49"/>
                    <a:gd name="T13" fmla="*/ 58 h 60"/>
                    <a:gd name="T14" fmla="*/ 8 w 49"/>
                    <a:gd name="T15" fmla="*/ 59 h 60"/>
                    <a:gd name="T16" fmla="*/ 1 w 49"/>
                    <a:gd name="T17" fmla="*/ 54 h 60"/>
                    <a:gd name="T18" fmla="*/ 0 w 49"/>
                    <a:gd name="T19" fmla="*/ 48 h 60"/>
                    <a:gd name="T20" fmla="*/ 1 w 49"/>
                    <a:gd name="T21" fmla="*/ 42 h 60"/>
                    <a:gd name="T22" fmla="*/ 3 w 49"/>
                    <a:gd name="T23" fmla="*/ 39 h 60"/>
                    <a:gd name="T24" fmla="*/ 4 w 49"/>
                    <a:gd name="T25" fmla="*/ 36 h 60"/>
                    <a:gd name="T26" fmla="*/ 6 w 49"/>
                    <a:gd name="T27" fmla="*/ 30 h 60"/>
                    <a:gd name="T28" fmla="*/ 42 w 49"/>
                    <a:gd name="T29" fmla="*/ 0 h 60"/>
                    <a:gd name="T30" fmla="*/ 49 w 49"/>
                    <a:gd name="T31" fmla="*/ 3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9" h="60">
                      <a:moveTo>
                        <a:pt x="49" y="3"/>
                      </a:moveTo>
                      <a:cubicBezTo>
                        <a:pt x="46" y="6"/>
                        <a:pt x="44" y="8"/>
                        <a:pt x="42" y="11"/>
                      </a:cubicBezTo>
                      <a:cubicBezTo>
                        <a:pt x="40" y="13"/>
                        <a:pt x="38" y="15"/>
                        <a:pt x="34" y="14"/>
                      </a:cubicBezTo>
                      <a:cubicBezTo>
                        <a:pt x="32" y="14"/>
                        <a:pt x="31" y="15"/>
                        <a:pt x="30" y="17"/>
                      </a:cubicBezTo>
                      <a:cubicBezTo>
                        <a:pt x="27" y="25"/>
                        <a:pt x="23" y="32"/>
                        <a:pt x="15" y="35"/>
                      </a:cubicBezTo>
                      <a:cubicBezTo>
                        <a:pt x="7" y="38"/>
                        <a:pt x="6" y="45"/>
                        <a:pt x="5" y="52"/>
                      </a:cubicBezTo>
                      <a:cubicBezTo>
                        <a:pt x="5" y="56"/>
                        <a:pt x="9" y="57"/>
                        <a:pt x="13" y="58"/>
                      </a:cubicBezTo>
                      <a:cubicBezTo>
                        <a:pt x="11" y="60"/>
                        <a:pt x="9" y="59"/>
                        <a:pt x="8" y="59"/>
                      </a:cubicBezTo>
                      <a:cubicBezTo>
                        <a:pt x="4" y="60"/>
                        <a:pt x="1" y="58"/>
                        <a:pt x="1" y="54"/>
                      </a:cubicBezTo>
                      <a:cubicBezTo>
                        <a:pt x="1" y="52"/>
                        <a:pt x="0" y="50"/>
                        <a:pt x="0" y="48"/>
                      </a:cubicBezTo>
                      <a:cubicBezTo>
                        <a:pt x="1" y="46"/>
                        <a:pt x="1" y="44"/>
                        <a:pt x="1" y="42"/>
                      </a:cubicBezTo>
                      <a:cubicBezTo>
                        <a:pt x="2" y="41"/>
                        <a:pt x="2" y="40"/>
                        <a:pt x="3" y="39"/>
                      </a:cubicBezTo>
                      <a:cubicBezTo>
                        <a:pt x="3" y="38"/>
                        <a:pt x="3" y="37"/>
                        <a:pt x="4" y="36"/>
                      </a:cubicBezTo>
                      <a:cubicBezTo>
                        <a:pt x="5" y="34"/>
                        <a:pt x="5" y="32"/>
                        <a:pt x="6" y="30"/>
                      </a:cubicBezTo>
                      <a:cubicBezTo>
                        <a:pt x="14" y="15"/>
                        <a:pt x="26" y="5"/>
                        <a:pt x="42" y="0"/>
                      </a:cubicBezTo>
                      <a:cubicBezTo>
                        <a:pt x="44" y="0"/>
                        <a:pt x="47" y="0"/>
                        <a:pt x="49" y="3"/>
                      </a:cubicBezTo>
                      <a:close/>
                    </a:path>
                  </a:pathLst>
                </a:custGeom>
                <a:solidFill>
                  <a:srgbClr val="3B47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5" name="Freeform 313"/>
                <p:cNvSpPr/>
                <p:nvPr/>
              </p:nvSpPr>
              <p:spPr bwMode="auto">
                <a:xfrm>
                  <a:off x="2909" y="1769"/>
                  <a:ext cx="10" cy="14"/>
                </a:xfrm>
                <a:custGeom>
                  <a:avLst/>
                  <a:gdLst>
                    <a:gd name="T0" fmla="*/ 3 w 4"/>
                    <a:gd name="T1" fmla="*/ 0 h 6"/>
                    <a:gd name="T2" fmla="*/ 1 w 4"/>
                    <a:gd name="T3" fmla="*/ 6 h 6"/>
                    <a:gd name="T4" fmla="*/ 3 w 4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6">
                      <a:moveTo>
                        <a:pt x="3" y="0"/>
                      </a:moveTo>
                      <a:cubicBezTo>
                        <a:pt x="4" y="2"/>
                        <a:pt x="3" y="4"/>
                        <a:pt x="1" y="6"/>
                      </a:cubicBezTo>
                      <a:cubicBezTo>
                        <a:pt x="0" y="3"/>
                        <a:pt x="1" y="1"/>
                        <a:pt x="3" y="0"/>
                      </a:cubicBezTo>
                      <a:close/>
                    </a:path>
                  </a:pathLst>
                </a:custGeom>
                <a:solidFill>
                  <a:srgbClr val="738E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6" name="Freeform 314"/>
                <p:cNvSpPr/>
                <p:nvPr/>
              </p:nvSpPr>
              <p:spPr bwMode="auto">
                <a:xfrm>
                  <a:off x="2905" y="1790"/>
                  <a:ext cx="7" cy="7"/>
                </a:xfrm>
                <a:custGeom>
                  <a:avLst/>
                  <a:gdLst>
                    <a:gd name="T0" fmla="*/ 2 w 3"/>
                    <a:gd name="T1" fmla="*/ 0 h 3"/>
                    <a:gd name="T2" fmla="*/ 0 w 3"/>
                    <a:gd name="T3" fmla="*/ 3 h 3"/>
                    <a:gd name="T4" fmla="*/ 2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cubicBezTo>
                        <a:pt x="3" y="1"/>
                        <a:pt x="2" y="2"/>
                        <a:pt x="0" y="3"/>
                      </a:cubicBezTo>
                      <a:cubicBezTo>
                        <a:pt x="0" y="1"/>
                        <a:pt x="0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738E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7" name="Freeform 315"/>
                <p:cNvSpPr/>
                <p:nvPr/>
              </p:nvSpPr>
              <p:spPr bwMode="auto">
                <a:xfrm>
                  <a:off x="4550" y="1949"/>
                  <a:ext cx="171" cy="401"/>
                </a:xfrm>
                <a:custGeom>
                  <a:avLst/>
                  <a:gdLst>
                    <a:gd name="T0" fmla="*/ 56 w 72"/>
                    <a:gd name="T1" fmla="*/ 149 h 169"/>
                    <a:gd name="T2" fmla="*/ 63 w 72"/>
                    <a:gd name="T3" fmla="*/ 157 h 169"/>
                    <a:gd name="T4" fmla="*/ 69 w 72"/>
                    <a:gd name="T5" fmla="*/ 161 h 169"/>
                    <a:gd name="T6" fmla="*/ 56 w 72"/>
                    <a:gd name="T7" fmla="*/ 164 h 169"/>
                    <a:gd name="T8" fmla="*/ 30 w 72"/>
                    <a:gd name="T9" fmla="*/ 165 h 169"/>
                    <a:gd name="T10" fmla="*/ 19 w 72"/>
                    <a:gd name="T11" fmla="*/ 156 h 169"/>
                    <a:gd name="T12" fmla="*/ 29 w 72"/>
                    <a:gd name="T13" fmla="*/ 150 h 169"/>
                    <a:gd name="T14" fmla="*/ 34 w 72"/>
                    <a:gd name="T15" fmla="*/ 139 h 169"/>
                    <a:gd name="T16" fmla="*/ 27 w 72"/>
                    <a:gd name="T17" fmla="*/ 77 h 169"/>
                    <a:gd name="T18" fmla="*/ 15 w 72"/>
                    <a:gd name="T19" fmla="*/ 58 h 169"/>
                    <a:gd name="T20" fmla="*/ 11 w 72"/>
                    <a:gd name="T21" fmla="*/ 45 h 169"/>
                    <a:gd name="T22" fmla="*/ 6 w 72"/>
                    <a:gd name="T23" fmla="*/ 33 h 169"/>
                    <a:gd name="T24" fmla="*/ 1 w 72"/>
                    <a:gd name="T25" fmla="*/ 27 h 169"/>
                    <a:gd name="T26" fmla="*/ 9 w 72"/>
                    <a:gd name="T27" fmla="*/ 17 h 169"/>
                    <a:gd name="T28" fmla="*/ 14 w 72"/>
                    <a:gd name="T29" fmla="*/ 15 h 169"/>
                    <a:gd name="T30" fmla="*/ 31 w 72"/>
                    <a:gd name="T31" fmla="*/ 0 h 169"/>
                    <a:gd name="T32" fmla="*/ 33 w 72"/>
                    <a:gd name="T33" fmla="*/ 1 h 169"/>
                    <a:gd name="T34" fmla="*/ 34 w 72"/>
                    <a:gd name="T35" fmla="*/ 3 h 169"/>
                    <a:gd name="T36" fmla="*/ 29 w 72"/>
                    <a:gd name="T37" fmla="*/ 12 h 169"/>
                    <a:gd name="T38" fmla="*/ 24 w 72"/>
                    <a:gd name="T39" fmla="*/ 16 h 169"/>
                    <a:gd name="T40" fmla="*/ 25 w 72"/>
                    <a:gd name="T41" fmla="*/ 28 h 169"/>
                    <a:gd name="T42" fmla="*/ 31 w 72"/>
                    <a:gd name="T43" fmla="*/ 40 h 169"/>
                    <a:gd name="T44" fmla="*/ 36 w 72"/>
                    <a:gd name="T45" fmla="*/ 54 h 169"/>
                    <a:gd name="T46" fmla="*/ 38 w 72"/>
                    <a:gd name="T47" fmla="*/ 68 h 169"/>
                    <a:gd name="T48" fmla="*/ 38 w 72"/>
                    <a:gd name="T49" fmla="*/ 71 h 169"/>
                    <a:gd name="T50" fmla="*/ 36 w 72"/>
                    <a:gd name="T51" fmla="*/ 80 h 169"/>
                    <a:gd name="T52" fmla="*/ 33 w 72"/>
                    <a:gd name="T53" fmla="*/ 85 h 169"/>
                    <a:gd name="T54" fmla="*/ 37 w 72"/>
                    <a:gd name="T55" fmla="*/ 91 h 169"/>
                    <a:gd name="T56" fmla="*/ 63 w 72"/>
                    <a:gd name="T57" fmla="*/ 95 h 169"/>
                    <a:gd name="T58" fmla="*/ 71 w 72"/>
                    <a:gd name="T59" fmla="*/ 101 h 169"/>
                    <a:gd name="T60" fmla="*/ 72 w 72"/>
                    <a:gd name="T61" fmla="*/ 100 h 169"/>
                    <a:gd name="T62" fmla="*/ 51 w 72"/>
                    <a:gd name="T63" fmla="*/ 112 h 169"/>
                    <a:gd name="T64" fmla="*/ 48 w 72"/>
                    <a:gd name="T65" fmla="*/ 126 h 169"/>
                    <a:gd name="T66" fmla="*/ 50 w 72"/>
                    <a:gd name="T67" fmla="*/ 131 h 169"/>
                    <a:gd name="T68" fmla="*/ 56 w 72"/>
                    <a:gd name="T69" fmla="*/ 149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2" h="169">
                      <a:moveTo>
                        <a:pt x="56" y="149"/>
                      </a:moveTo>
                      <a:cubicBezTo>
                        <a:pt x="58" y="152"/>
                        <a:pt x="59" y="155"/>
                        <a:pt x="63" y="157"/>
                      </a:cubicBezTo>
                      <a:cubicBezTo>
                        <a:pt x="65" y="158"/>
                        <a:pt x="68" y="158"/>
                        <a:pt x="69" y="161"/>
                      </a:cubicBezTo>
                      <a:cubicBezTo>
                        <a:pt x="65" y="164"/>
                        <a:pt x="60" y="163"/>
                        <a:pt x="56" y="164"/>
                      </a:cubicBezTo>
                      <a:cubicBezTo>
                        <a:pt x="48" y="169"/>
                        <a:pt x="39" y="163"/>
                        <a:pt x="30" y="165"/>
                      </a:cubicBezTo>
                      <a:cubicBezTo>
                        <a:pt x="25" y="165"/>
                        <a:pt x="19" y="163"/>
                        <a:pt x="19" y="156"/>
                      </a:cubicBezTo>
                      <a:cubicBezTo>
                        <a:pt x="19" y="149"/>
                        <a:pt x="25" y="151"/>
                        <a:pt x="29" y="150"/>
                      </a:cubicBezTo>
                      <a:cubicBezTo>
                        <a:pt x="37" y="149"/>
                        <a:pt x="38" y="145"/>
                        <a:pt x="34" y="139"/>
                      </a:cubicBezTo>
                      <a:cubicBezTo>
                        <a:pt x="23" y="119"/>
                        <a:pt x="25" y="98"/>
                        <a:pt x="27" y="77"/>
                      </a:cubicBezTo>
                      <a:cubicBezTo>
                        <a:pt x="27" y="69"/>
                        <a:pt x="29" y="60"/>
                        <a:pt x="15" y="58"/>
                      </a:cubicBezTo>
                      <a:cubicBezTo>
                        <a:pt x="8" y="58"/>
                        <a:pt x="9" y="51"/>
                        <a:pt x="11" y="45"/>
                      </a:cubicBezTo>
                      <a:cubicBezTo>
                        <a:pt x="15" y="39"/>
                        <a:pt x="20" y="32"/>
                        <a:pt x="6" y="33"/>
                      </a:cubicBezTo>
                      <a:cubicBezTo>
                        <a:pt x="2" y="33"/>
                        <a:pt x="0" y="30"/>
                        <a:pt x="1" y="27"/>
                      </a:cubicBezTo>
                      <a:cubicBezTo>
                        <a:pt x="1" y="22"/>
                        <a:pt x="1" y="16"/>
                        <a:pt x="9" y="17"/>
                      </a:cubicBezTo>
                      <a:cubicBezTo>
                        <a:pt x="12" y="19"/>
                        <a:pt x="13" y="17"/>
                        <a:pt x="14" y="15"/>
                      </a:cubicBezTo>
                      <a:cubicBezTo>
                        <a:pt x="18" y="8"/>
                        <a:pt x="24" y="4"/>
                        <a:pt x="31" y="0"/>
                      </a:cubicBezTo>
                      <a:cubicBezTo>
                        <a:pt x="31" y="0"/>
                        <a:pt x="33" y="0"/>
                        <a:pt x="33" y="1"/>
                      </a:cubicBezTo>
                      <a:cubicBezTo>
                        <a:pt x="34" y="1"/>
                        <a:pt x="35" y="2"/>
                        <a:pt x="34" y="3"/>
                      </a:cubicBezTo>
                      <a:cubicBezTo>
                        <a:pt x="33" y="6"/>
                        <a:pt x="32" y="10"/>
                        <a:pt x="29" y="12"/>
                      </a:cubicBezTo>
                      <a:cubicBezTo>
                        <a:pt x="27" y="13"/>
                        <a:pt x="24" y="12"/>
                        <a:pt x="24" y="16"/>
                      </a:cubicBezTo>
                      <a:cubicBezTo>
                        <a:pt x="24" y="20"/>
                        <a:pt x="23" y="24"/>
                        <a:pt x="25" y="28"/>
                      </a:cubicBezTo>
                      <a:cubicBezTo>
                        <a:pt x="27" y="32"/>
                        <a:pt x="33" y="34"/>
                        <a:pt x="31" y="40"/>
                      </a:cubicBezTo>
                      <a:cubicBezTo>
                        <a:pt x="34" y="44"/>
                        <a:pt x="34" y="49"/>
                        <a:pt x="36" y="54"/>
                      </a:cubicBezTo>
                      <a:cubicBezTo>
                        <a:pt x="38" y="58"/>
                        <a:pt x="35" y="64"/>
                        <a:pt x="38" y="68"/>
                      </a:cubicBezTo>
                      <a:cubicBezTo>
                        <a:pt x="40" y="69"/>
                        <a:pt x="39" y="70"/>
                        <a:pt x="38" y="71"/>
                      </a:cubicBezTo>
                      <a:cubicBezTo>
                        <a:pt x="35" y="74"/>
                        <a:pt x="36" y="77"/>
                        <a:pt x="36" y="80"/>
                      </a:cubicBezTo>
                      <a:cubicBezTo>
                        <a:pt x="35" y="81"/>
                        <a:pt x="34" y="83"/>
                        <a:pt x="33" y="85"/>
                      </a:cubicBezTo>
                      <a:cubicBezTo>
                        <a:pt x="32" y="89"/>
                        <a:pt x="34" y="91"/>
                        <a:pt x="37" y="91"/>
                      </a:cubicBezTo>
                      <a:cubicBezTo>
                        <a:pt x="46" y="90"/>
                        <a:pt x="55" y="94"/>
                        <a:pt x="63" y="95"/>
                      </a:cubicBezTo>
                      <a:cubicBezTo>
                        <a:pt x="67" y="95"/>
                        <a:pt x="70" y="97"/>
                        <a:pt x="71" y="101"/>
                      </a:cubicBezTo>
                      <a:cubicBezTo>
                        <a:pt x="72" y="100"/>
                        <a:pt x="72" y="100"/>
                        <a:pt x="72" y="100"/>
                      </a:cubicBezTo>
                      <a:cubicBezTo>
                        <a:pt x="63" y="101"/>
                        <a:pt x="58" y="108"/>
                        <a:pt x="51" y="112"/>
                      </a:cubicBezTo>
                      <a:cubicBezTo>
                        <a:pt x="47" y="114"/>
                        <a:pt x="45" y="120"/>
                        <a:pt x="48" y="126"/>
                      </a:cubicBezTo>
                      <a:cubicBezTo>
                        <a:pt x="49" y="128"/>
                        <a:pt x="50" y="130"/>
                        <a:pt x="50" y="131"/>
                      </a:cubicBezTo>
                      <a:cubicBezTo>
                        <a:pt x="45" y="140"/>
                        <a:pt x="51" y="144"/>
                        <a:pt x="56" y="149"/>
                      </a:cubicBezTo>
                      <a:close/>
                    </a:path>
                  </a:pathLst>
                </a:custGeom>
                <a:solidFill>
                  <a:srgbClr val="7795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8" name="Freeform 316"/>
                <p:cNvSpPr/>
                <p:nvPr/>
              </p:nvSpPr>
              <p:spPr bwMode="auto">
                <a:xfrm>
                  <a:off x="4804" y="2236"/>
                  <a:ext cx="54" cy="31"/>
                </a:xfrm>
                <a:custGeom>
                  <a:avLst/>
                  <a:gdLst>
                    <a:gd name="T0" fmla="*/ 0 w 23"/>
                    <a:gd name="T1" fmla="*/ 6 h 13"/>
                    <a:gd name="T2" fmla="*/ 6 w 23"/>
                    <a:gd name="T3" fmla="*/ 2 h 13"/>
                    <a:gd name="T4" fmla="*/ 18 w 23"/>
                    <a:gd name="T5" fmla="*/ 7 h 13"/>
                    <a:gd name="T6" fmla="*/ 22 w 23"/>
                    <a:gd name="T7" fmla="*/ 10 h 13"/>
                    <a:gd name="T8" fmla="*/ 16 w 23"/>
                    <a:gd name="T9" fmla="*/ 11 h 13"/>
                    <a:gd name="T10" fmla="*/ 0 w 23"/>
                    <a:gd name="T11" fmla="*/ 6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" h="13">
                      <a:moveTo>
                        <a:pt x="0" y="6"/>
                      </a:moveTo>
                      <a:cubicBezTo>
                        <a:pt x="1" y="3"/>
                        <a:pt x="1" y="0"/>
                        <a:pt x="6" y="2"/>
                      </a:cubicBezTo>
                      <a:cubicBezTo>
                        <a:pt x="10" y="5"/>
                        <a:pt x="13" y="7"/>
                        <a:pt x="18" y="7"/>
                      </a:cubicBezTo>
                      <a:cubicBezTo>
                        <a:pt x="20" y="7"/>
                        <a:pt x="23" y="8"/>
                        <a:pt x="22" y="10"/>
                      </a:cubicBezTo>
                      <a:cubicBezTo>
                        <a:pt x="21" y="13"/>
                        <a:pt x="18" y="12"/>
                        <a:pt x="16" y="11"/>
                      </a:cubicBezTo>
                      <a:cubicBezTo>
                        <a:pt x="11" y="10"/>
                        <a:pt x="6" y="8"/>
                        <a:pt x="0" y="6"/>
                      </a:cubicBezTo>
                      <a:close/>
                    </a:path>
                  </a:pathLst>
                </a:custGeom>
                <a:solidFill>
                  <a:srgbClr val="95B6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9" name="Freeform 317"/>
                <p:cNvSpPr/>
                <p:nvPr/>
              </p:nvSpPr>
              <p:spPr bwMode="auto">
                <a:xfrm>
                  <a:off x="4747" y="2165"/>
                  <a:ext cx="23" cy="14"/>
                </a:xfrm>
                <a:custGeom>
                  <a:avLst/>
                  <a:gdLst>
                    <a:gd name="T0" fmla="*/ 0 w 10"/>
                    <a:gd name="T1" fmla="*/ 1 h 6"/>
                    <a:gd name="T2" fmla="*/ 9 w 10"/>
                    <a:gd name="T3" fmla="*/ 4 h 6"/>
                    <a:gd name="T4" fmla="*/ 9 w 10"/>
                    <a:gd name="T5" fmla="*/ 5 h 6"/>
                    <a:gd name="T6" fmla="*/ 8 w 10"/>
                    <a:gd name="T7" fmla="*/ 6 h 6"/>
                    <a:gd name="T8" fmla="*/ 0 w 10"/>
                    <a:gd name="T9" fmla="*/ 0 h 6"/>
                    <a:gd name="T10" fmla="*/ 0 w 10"/>
                    <a:gd name="T11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6">
                      <a:moveTo>
                        <a:pt x="0" y="1"/>
                      </a:moveTo>
                      <a:cubicBezTo>
                        <a:pt x="4" y="0"/>
                        <a:pt x="7" y="2"/>
                        <a:pt x="9" y="4"/>
                      </a:cubicBezTo>
                      <a:cubicBezTo>
                        <a:pt x="10" y="4"/>
                        <a:pt x="10" y="5"/>
                        <a:pt x="9" y="5"/>
                      </a:cubicBezTo>
                      <a:cubicBezTo>
                        <a:pt x="9" y="5"/>
                        <a:pt x="9" y="6"/>
                        <a:pt x="8" y="6"/>
                      </a:cubicBezTo>
                      <a:cubicBezTo>
                        <a:pt x="4" y="6"/>
                        <a:pt x="2" y="4"/>
                        <a:pt x="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9D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0" name="Freeform 318"/>
                <p:cNvSpPr/>
                <p:nvPr/>
              </p:nvSpPr>
              <p:spPr bwMode="auto">
                <a:xfrm>
                  <a:off x="4718" y="2186"/>
                  <a:ext cx="5" cy="5"/>
                </a:xfrm>
                <a:custGeom>
                  <a:avLst/>
                  <a:gdLst>
                    <a:gd name="T0" fmla="*/ 0 w 2"/>
                    <a:gd name="T1" fmla="*/ 1 h 2"/>
                    <a:gd name="T2" fmla="*/ 2 w 2"/>
                    <a:gd name="T3" fmla="*/ 2 h 2"/>
                    <a:gd name="T4" fmla="*/ 1 w 2"/>
                    <a:gd name="T5" fmla="*/ 2 h 2"/>
                    <a:gd name="T6" fmla="*/ 1 w 2"/>
                    <a:gd name="T7" fmla="*/ 0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1" y="1"/>
                        <a:pt x="1" y="1"/>
                        <a:pt x="2" y="2"/>
                      </a:cubicBez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7795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1" name="Freeform 319"/>
                <p:cNvSpPr/>
                <p:nvPr/>
              </p:nvSpPr>
              <p:spPr bwMode="auto">
                <a:xfrm>
                  <a:off x="4697" y="1857"/>
                  <a:ext cx="156" cy="241"/>
                </a:xfrm>
                <a:custGeom>
                  <a:avLst/>
                  <a:gdLst>
                    <a:gd name="T0" fmla="*/ 66 w 66"/>
                    <a:gd name="T1" fmla="*/ 98 h 102"/>
                    <a:gd name="T2" fmla="*/ 64 w 66"/>
                    <a:gd name="T3" fmla="*/ 102 h 102"/>
                    <a:gd name="T4" fmla="*/ 61 w 66"/>
                    <a:gd name="T5" fmla="*/ 100 h 102"/>
                    <a:gd name="T6" fmla="*/ 37 w 66"/>
                    <a:gd name="T7" fmla="*/ 82 h 102"/>
                    <a:gd name="T8" fmla="*/ 16 w 66"/>
                    <a:gd name="T9" fmla="*/ 77 h 102"/>
                    <a:gd name="T10" fmla="*/ 16 w 66"/>
                    <a:gd name="T11" fmla="*/ 77 h 102"/>
                    <a:gd name="T12" fmla="*/ 13 w 66"/>
                    <a:gd name="T13" fmla="*/ 71 h 102"/>
                    <a:gd name="T14" fmla="*/ 15 w 66"/>
                    <a:gd name="T15" fmla="*/ 68 h 102"/>
                    <a:gd name="T16" fmla="*/ 10 w 66"/>
                    <a:gd name="T17" fmla="*/ 37 h 102"/>
                    <a:gd name="T18" fmla="*/ 12 w 66"/>
                    <a:gd name="T19" fmla="*/ 23 h 102"/>
                    <a:gd name="T20" fmla="*/ 13 w 66"/>
                    <a:gd name="T21" fmla="*/ 23 h 102"/>
                    <a:gd name="T22" fmla="*/ 22 w 66"/>
                    <a:gd name="T23" fmla="*/ 8 h 102"/>
                    <a:gd name="T24" fmla="*/ 33 w 66"/>
                    <a:gd name="T25" fmla="*/ 2 h 102"/>
                    <a:gd name="T26" fmla="*/ 33 w 66"/>
                    <a:gd name="T27" fmla="*/ 14 h 102"/>
                    <a:gd name="T28" fmla="*/ 33 w 66"/>
                    <a:gd name="T29" fmla="*/ 14 h 102"/>
                    <a:gd name="T30" fmla="*/ 30 w 66"/>
                    <a:gd name="T31" fmla="*/ 44 h 102"/>
                    <a:gd name="T32" fmla="*/ 34 w 66"/>
                    <a:gd name="T33" fmla="*/ 55 h 102"/>
                    <a:gd name="T34" fmla="*/ 43 w 66"/>
                    <a:gd name="T35" fmla="*/ 73 h 102"/>
                    <a:gd name="T36" fmla="*/ 45 w 66"/>
                    <a:gd name="T37" fmla="*/ 77 h 102"/>
                    <a:gd name="T38" fmla="*/ 45 w 66"/>
                    <a:gd name="T39" fmla="*/ 77 h 102"/>
                    <a:gd name="T40" fmla="*/ 48 w 66"/>
                    <a:gd name="T41" fmla="*/ 80 h 102"/>
                    <a:gd name="T42" fmla="*/ 48 w 66"/>
                    <a:gd name="T43" fmla="*/ 80 h 102"/>
                    <a:gd name="T44" fmla="*/ 51 w 66"/>
                    <a:gd name="T45" fmla="*/ 83 h 102"/>
                    <a:gd name="T46" fmla="*/ 51 w 66"/>
                    <a:gd name="T47" fmla="*/ 83 h 102"/>
                    <a:gd name="T48" fmla="*/ 54 w 66"/>
                    <a:gd name="T49" fmla="*/ 86 h 102"/>
                    <a:gd name="T50" fmla="*/ 66 w 66"/>
                    <a:gd name="T51" fmla="*/ 98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6" h="102">
                      <a:moveTo>
                        <a:pt x="66" y="98"/>
                      </a:moveTo>
                      <a:cubicBezTo>
                        <a:pt x="66" y="100"/>
                        <a:pt x="66" y="102"/>
                        <a:pt x="64" y="102"/>
                      </a:cubicBezTo>
                      <a:cubicBezTo>
                        <a:pt x="63" y="102"/>
                        <a:pt x="62" y="101"/>
                        <a:pt x="61" y="100"/>
                      </a:cubicBezTo>
                      <a:cubicBezTo>
                        <a:pt x="55" y="91"/>
                        <a:pt x="45" y="88"/>
                        <a:pt x="37" y="82"/>
                      </a:cubicBezTo>
                      <a:cubicBezTo>
                        <a:pt x="31" y="79"/>
                        <a:pt x="23" y="76"/>
                        <a:pt x="16" y="77"/>
                      </a:cubicBezTo>
                      <a:cubicBezTo>
                        <a:pt x="16" y="77"/>
                        <a:pt x="16" y="77"/>
                        <a:pt x="16" y="77"/>
                      </a:cubicBezTo>
                      <a:cubicBezTo>
                        <a:pt x="14" y="75"/>
                        <a:pt x="11" y="74"/>
                        <a:pt x="13" y="71"/>
                      </a:cubicBezTo>
                      <a:cubicBezTo>
                        <a:pt x="14" y="70"/>
                        <a:pt x="15" y="69"/>
                        <a:pt x="15" y="68"/>
                      </a:cubicBezTo>
                      <a:cubicBezTo>
                        <a:pt x="9" y="58"/>
                        <a:pt x="0" y="49"/>
                        <a:pt x="10" y="37"/>
                      </a:cubicBezTo>
                      <a:cubicBezTo>
                        <a:pt x="13" y="33"/>
                        <a:pt x="9" y="27"/>
                        <a:pt x="12" y="23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4" y="17"/>
                        <a:pt x="19" y="13"/>
                        <a:pt x="22" y="8"/>
                      </a:cubicBezTo>
                      <a:cubicBezTo>
                        <a:pt x="24" y="4"/>
                        <a:pt x="28" y="0"/>
                        <a:pt x="33" y="2"/>
                      </a:cubicBezTo>
                      <a:cubicBezTo>
                        <a:pt x="37" y="4"/>
                        <a:pt x="35" y="10"/>
                        <a:pt x="33" y="14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2" y="24"/>
                        <a:pt x="26" y="33"/>
                        <a:pt x="30" y="44"/>
                      </a:cubicBezTo>
                      <a:cubicBezTo>
                        <a:pt x="32" y="47"/>
                        <a:pt x="33" y="51"/>
                        <a:pt x="34" y="55"/>
                      </a:cubicBezTo>
                      <a:cubicBezTo>
                        <a:pt x="36" y="62"/>
                        <a:pt x="39" y="68"/>
                        <a:pt x="43" y="73"/>
                      </a:cubicBezTo>
                      <a:cubicBezTo>
                        <a:pt x="43" y="75"/>
                        <a:pt x="44" y="76"/>
                        <a:pt x="45" y="77"/>
                      </a:cubicBezTo>
                      <a:cubicBezTo>
                        <a:pt x="45" y="77"/>
                        <a:pt x="45" y="77"/>
                        <a:pt x="45" y="77"/>
                      </a:cubicBezTo>
                      <a:cubicBezTo>
                        <a:pt x="46" y="78"/>
                        <a:pt x="47" y="79"/>
                        <a:pt x="48" y="80"/>
                      </a:cubicBezTo>
                      <a:cubicBezTo>
                        <a:pt x="48" y="80"/>
                        <a:pt x="48" y="80"/>
                        <a:pt x="48" y="80"/>
                      </a:cubicBezTo>
                      <a:cubicBezTo>
                        <a:pt x="49" y="81"/>
                        <a:pt x="50" y="82"/>
                        <a:pt x="51" y="83"/>
                      </a:cubicBezTo>
                      <a:cubicBezTo>
                        <a:pt x="51" y="83"/>
                        <a:pt x="51" y="83"/>
                        <a:pt x="51" y="83"/>
                      </a:cubicBezTo>
                      <a:cubicBezTo>
                        <a:pt x="52" y="84"/>
                        <a:pt x="53" y="85"/>
                        <a:pt x="54" y="86"/>
                      </a:cubicBezTo>
                      <a:cubicBezTo>
                        <a:pt x="58" y="90"/>
                        <a:pt x="62" y="94"/>
                        <a:pt x="66" y="98"/>
                      </a:cubicBezTo>
                      <a:close/>
                    </a:path>
                  </a:pathLst>
                </a:custGeom>
                <a:solidFill>
                  <a:srgbClr val="556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2" name="Freeform 320"/>
                <p:cNvSpPr/>
                <p:nvPr/>
              </p:nvSpPr>
              <p:spPr bwMode="auto">
                <a:xfrm>
                  <a:off x="4716" y="1800"/>
                  <a:ext cx="66" cy="111"/>
                </a:xfrm>
                <a:custGeom>
                  <a:avLst/>
                  <a:gdLst>
                    <a:gd name="T0" fmla="*/ 25 w 28"/>
                    <a:gd name="T1" fmla="*/ 38 h 47"/>
                    <a:gd name="T2" fmla="*/ 24 w 28"/>
                    <a:gd name="T3" fmla="*/ 28 h 47"/>
                    <a:gd name="T4" fmla="*/ 14 w 28"/>
                    <a:gd name="T5" fmla="*/ 38 h 47"/>
                    <a:gd name="T6" fmla="*/ 5 w 28"/>
                    <a:gd name="T7" fmla="*/ 47 h 47"/>
                    <a:gd name="T8" fmla="*/ 4 w 28"/>
                    <a:gd name="T9" fmla="*/ 38 h 47"/>
                    <a:gd name="T10" fmla="*/ 7 w 28"/>
                    <a:gd name="T11" fmla="*/ 36 h 47"/>
                    <a:gd name="T12" fmla="*/ 7 w 28"/>
                    <a:gd name="T13" fmla="*/ 33 h 47"/>
                    <a:gd name="T14" fmla="*/ 1 w 28"/>
                    <a:gd name="T15" fmla="*/ 27 h 47"/>
                    <a:gd name="T16" fmla="*/ 12 w 28"/>
                    <a:gd name="T17" fmla="*/ 4 h 47"/>
                    <a:gd name="T18" fmla="*/ 17 w 28"/>
                    <a:gd name="T19" fmla="*/ 3 h 47"/>
                    <a:gd name="T20" fmla="*/ 25 w 28"/>
                    <a:gd name="T21" fmla="*/ 8 h 47"/>
                    <a:gd name="T22" fmla="*/ 28 w 28"/>
                    <a:gd name="T23" fmla="*/ 31 h 47"/>
                    <a:gd name="T24" fmla="*/ 25 w 28"/>
                    <a:gd name="T25" fmla="*/ 38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47">
                      <a:moveTo>
                        <a:pt x="25" y="38"/>
                      </a:moveTo>
                      <a:cubicBezTo>
                        <a:pt x="24" y="35"/>
                        <a:pt x="26" y="31"/>
                        <a:pt x="24" y="28"/>
                      </a:cubicBezTo>
                      <a:cubicBezTo>
                        <a:pt x="19" y="30"/>
                        <a:pt x="16" y="33"/>
                        <a:pt x="14" y="38"/>
                      </a:cubicBezTo>
                      <a:cubicBezTo>
                        <a:pt x="11" y="41"/>
                        <a:pt x="9" y="45"/>
                        <a:pt x="5" y="47"/>
                      </a:cubicBezTo>
                      <a:cubicBezTo>
                        <a:pt x="3" y="44"/>
                        <a:pt x="3" y="41"/>
                        <a:pt x="4" y="38"/>
                      </a:cubicBezTo>
                      <a:cubicBezTo>
                        <a:pt x="5" y="37"/>
                        <a:pt x="6" y="37"/>
                        <a:pt x="7" y="36"/>
                      </a:cubicBezTo>
                      <a:cubicBezTo>
                        <a:pt x="8" y="35"/>
                        <a:pt x="9" y="33"/>
                        <a:pt x="7" y="33"/>
                      </a:cubicBezTo>
                      <a:cubicBezTo>
                        <a:pt x="1" y="34"/>
                        <a:pt x="1" y="31"/>
                        <a:pt x="1" y="27"/>
                      </a:cubicBezTo>
                      <a:cubicBezTo>
                        <a:pt x="0" y="17"/>
                        <a:pt x="4" y="10"/>
                        <a:pt x="12" y="4"/>
                      </a:cubicBezTo>
                      <a:cubicBezTo>
                        <a:pt x="14" y="3"/>
                        <a:pt x="14" y="0"/>
                        <a:pt x="17" y="3"/>
                      </a:cubicBezTo>
                      <a:cubicBezTo>
                        <a:pt x="20" y="4"/>
                        <a:pt x="25" y="3"/>
                        <a:pt x="25" y="8"/>
                      </a:cubicBezTo>
                      <a:cubicBezTo>
                        <a:pt x="26" y="16"/>
                        <a:pt x="27" y="23"/>
                        <a:pt x="28" y="31"/>
                      </a:cubicBezTo>
                      <a:cubicBezTo>
                        <a:pt x="28" y="34"/>
                        <a:pt x="28" y="36"/>
                        <a:pt x="25" y="38"/>
                      </a:cubicBezTo>
                      <a:close/>
                    </a:path>
                  </a:pathLst>
                </a:custGeom>
                <a:solidFill>
                  <a:srgbClr val="809D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3" name="Freeform 321"/>
                <p:cNvSpPr/>
                <p:nvPr/>
              </p:nvSpPr>
              <p:spPr bwMode="auto">
                <a:xfrm>
                  <a:off x="4761" y="1890"/>
                  <a:ext cx="17" cy="71"/>
                </a:xfrm>
                <a:custGeom>
                  <a:avLst/>
                  <a:gdLst>
                    <a:gd name="T0" fmla="*/ 3 w 7"/>
                    <a:gd name="T1" fmla="*/ 30 h 30"/>
                    <a:gd name="T2" fmla="*/ 1 w 7"/>
                    <a:gd name="T3" fmla="*/ 21 h 30"/>
                    <a:gd name="T4" fmla="*/ 2 w 7"/>
                    <a:gd name="T5" fmla="*/ 2 h 30"/>
                    <a:gd name="T6" fmla="*/ 6 w 7"/>
                    <a:gd name="T7" fmla="*/ 0 h 30"/>
                    <a:gd name="T8" fmla="*/ 5 w 7"/>
                    <a:gd name="T9" fmla="*/ 13 h 30"/>
                    <a:gd name="T10" fmla="*/ 3 w 7"/>
                    <a:gd name="T11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30">
                      <a:moveTo>
                        <a:pt x="3" y="30"/>
                      </a:moveTo>
                      <a:cubicBezTo>
                        <a:pt x="0" y="27"/>
                        <a:pt x="1" y="24"/>
                        <a:pt x="1" y="21"/>
                      </a:cubicBezTo>
                      <a:cubicBezTo>
                        <a:pt x="0" y="14"/>
                        <a:pt x="3" y="9"/>
                        <a:pt x="2" y="2"/>
                      </a:cubicBezTo>
                      <a:cubicBezTo>
                        <a:pt x="1" y="1"/>
                        <a:pt x="4" y="0"/>
                        <a:pt x="6" y="0"/>
                      </a:cubicBezTo>
                      <a:cubicBezTo>
                        <a:pt x="6" y="4"/>
                        <a:pt x="7" y="9"/>
                        <a:pt x="5" y="13"/>
                      </a:cubicBezTo>
                      <a:cubicBezTo>
                        <a:pt x="4" y="18"/>
                        <a:pt x="4" y="24"/>
                        <a:pt x="3" y="30"/>
                      </a:cubicBezTo>
                      <a:close/>
                    </a:path>
                  </a:pathLst>
                </a:custGeom>
                <a:solidFill>
                  <a:srgbClr val="809D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4" name="Freeform 322"/>
                <p:cNvSpPr/>
                <p:nvPr/>
              </p:nvSpPr>
              <p:spPr bwMode="auto">
                <a:xfrm>
                  <a:off x="4818" y="2053"/>
                  <a:ext cx="7" cy="7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2" y="0"/>
                        <a:pt x="3" y="1"/>
                        <a:pt x="3" y="3"/>
                      </a:cubicBezTo>
                      <a:close/>
                    </a:path>
                  </a:pathLst>
                </a:custGeom>
                <a:solidFill>
                  <a:srgbClr val="809D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5" name="Freeform 323"/>
                <p:cNvSpPr/>
                <p:nvPr/>
              </p:nvSpPr>
              <p:spPr bwMode="auto">
                <a:xfrm>
                  <a:off x="4811" y="2046"/>
                  <a:ext cx="7" cy="7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809D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6" name="Freeform 324"/>
                <p:cNvSpPr/>
                <p:nvPr/>
              </p:nvSpPr>
              <p:spPr bwMode="auto">
                <a:xfrm>
                  <a:off x="4804" y="2039"/>
                  <a:ext cx="7" cy="7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2" y="0"/>
                        <a:pt x="3" y="1"/>
                        <a:pt x="3" y="3"/>
                      </a:cubicBezTo>
                      <a:close/>
                    </a:path>
                  </a:pathLst>
                </a:custGeom>
                <a:solidFill>
                  <a:srgbClr val="809D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7" name="Freeform 325"/>
                <p:cNvSpPr/>
                <p:nvPr/>
              </p:nvSpPr>
              <p:spPr bwMode="auto">
                <a:xfrm>
                  <a:off x="4799" y="2030"/>
                  <a:ext cx="5" cy="9"/>
                </a:xfrm>
                <a:custGeom>
                  <a:avLst/>
                  <a:gdLst>
                    <a:gd name="T0" fmla="*/ 2 w 2"/>
                    <a:gd name="T1" fmla="*/ 4 h 4"/>
                    <a:gd name="T2" fmla="*/ 0 w 2"/>
                    <a:gd name="T3" fmla="*/ 0 h 4"/>
                    <a:gd name="T4" fmla="*/ 2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cubicBezTo>
                        <a:pt x="1" y="3"/>
                        <a:pt x="0" y="2"/>
                        <a:pt x="0" y="0"/>
                      </a:cubicBezTo>
                      <a:cubicBezTo>
                        <a:pt x="1" y="1"/>
                        <a:pt x="1" y="2"/>
                        <a:pt x="2" y="4"/>
                      </a:cubicBezTo>
                      <a:close/>
                    </a:path>
                  </a:pathLst>
                </a:custGeom>
                <a:solidFill>
                  <a:srgbClr val="809D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8" name="Freeform 326"/>
                <p:cNvSpPr/>
                <p:nvPr/>
              </p:nvSpPr>
              <p:spPr bwMode="auto">
                <a:xfrm>
                  <a:off x="2869" y="1918"/>
                  <a:ext cx="185" cy="555"/>
                </a:xfrm>
                <a:custGeom>
                  <a:avLst/>
                  <a:gdLst>
                    <a:gd name="T0" fmla="*/ 32 w 78"/>
                    <a:gd name="T1" fmla="*/ 72 h 234"/>
                    <a:gd name="T2" fmla="*/ 40 w 78"/>
                    <a:gd name="T3" fmla="*/ 60 h 234"/>
                    <a:gd name="T4" fmla="*/ 48 w 78"/>
                    <a:gd name="T5" fmla="*/ 47 h 234"/>
                    <a:gd name="T6" fmla="*/ 54 w 78"/>
                    <a:gd name="T7" fmla="*/ 32 h 234"/>
                    <a:gd name="T8" fmla="*/ 58 w 78"/>
                    <a:gd name="T9" fmla="*/ 15 h 234"/>
                    <a:gd name="T10" fmla="*/ 71 w 78"/>
                    <a:gd name="T11" fmla="*/ 0 h 234"/>
                    <a:gd name="T12" fmla="*/ 78 w 78"/>
                    <a:gd name="T13" fmla="*/ 19 h 234"/>
                    <a:gd name="T14" fmla="*/ 78 w 78"/>
                    <a:gd name="T15" fmla="*/ 25 h 234"/>
                    <a:gd name="T16" fmla="*/ 77 w 78"/>
                    <a:gd name="T17" fmla="*/ 31 h 234"/>
                    <a:gd name="T18" fmla="*/ 74 w 78"/>
                    <a:gd name="T19" fmla="*/ 41 h 234"/>
                    <a:gd name="T20" fmla="*/ 70 w 78"/>
                    <a:gd name="T21" fmla="*/ 48 h 234"/>
                    <a:gd name="T22" fmla="*/ 68 w 78"/>
                    <a:gd name="T23" fmla="*/ 51 h 234"/>
                    <a:gd name="T24" fmla="*/ 55 w 78"/>
                    <a:gd name="T25" fmla="*/ 70 h 234"/>
                    <a:gd name="T26" fmla="*/ 53 w 78"/>
                    <a:gd name="T27" fmla="*/ 73 h 234"/>
                    <a:gd name="T28" fmla="*/ 51 w 78"/>
                    <a:gd name="T29" fmla="*/ 76 h 234"/>
                    <a:gd name="T30" fmla="*/ 49 w 78"/>
                    <a:gd name="T31" fmla="*/ 79 h 234"/>
                    <a:gd name="T32" fmla="*/ 46 w 78"/>
                    <a:gd name="T33" fmla="*/ 84 h 234"/>
                    <a:gd name="T34" fmla="*/ 42 w 78"/>
                    <a:gd name="T35" fmla="*/ 94 h 234"/>
                    <a:gd name="T36" fmla="*/ 40 w 78"/>
                    <a:gd name="T37" fmla="*/ 97 h 234"/>
                    <a:gd name="T38" fmla="*/ 37 w 78"/>
                    <a:gd name="T39" fmla="*/ 103 h 234"/>
                    <a:gd name="T40" fmla="*/ 25 w 78"/>
                    <a:gd name="T41" fmla="*/ 162 h 234"/>
                    <a:gd name="T42" fmla="*/ 21 w 78"/>
                    <a:gd name="T43" fmla="*/ 215 h 234"/>
                    <a:gd name="T44" fmla="*/ 17 w 78"/>
                    <a:gd name="T45" fmla="*/ 224 h 234"/>
                    <a:gd name="T46" fmla="*/ 14 w 78"/>
                    <a:gd name="T47" fmla="*/ 227 h 234"/>
                    <a:gd name="T48" fmla="*/ 10 w 78"/>
                    <a:gd name="T49" fmla="*/ 233 h 234"/>
                    <a:gd name="T50" fmla="*/ 7 w 78"/>
                    <a:gd name="T51" fmla="*/ 234 h 234"/>
                    <a:gd name="T52" fmla="*/ 6 w 78"/>
                    <a:gd name="T53" fmla="*/ 231 h 234"/>
                    <a:gd name="T54" fmla="*/ 7 w 78"/>
                    <a:gd name="T55" fmla="*/ 227 h 234"/>
                    <a:gd name="T56" fmla="*/ 7 w 78"/>
                    <a:gd name="T57" fmla="*/ 196 h 234"/>
                    <a:gd name="T58" fmla="*/ 5 w 78"/>
                    <a:gd name="T59" fmla="*/ 194 h 234"/>
                    <a:gd name="T60" fmla="*/ 4 w 78"/>
                    <a:gd name="T61" fmla="*/ 193 h 234"/>
                    <a:gd name="T62" fmla="*/ 6 w 78"/>
                    <a:gd name="T63" fmla="*/ 181 h 234"/>
                    <a:gd name="T64" fmla="*/ 2 w 78"/>
                    <a:gd name="T65" fmla="*/ 164 h 234"/>
                    <a:gd name="T66" fmla="*/ 0 w 78"/>
                    <a:gd name="T67" fmla="*/ 164 h 234"/>
                    <a:gd name="T68" fmla="*/ 15 w 78"/>
                    <a:gd name="T69" fmla="*/ 155 h 234"/>
                    <a:gd name="T70" fmla="*/ 15 w 78"/>
                    <a:gd name="T71" fmla="*/ 127 h 234"/>
                    <a:gd name="T72" fmla="*/ 17 w 78"/>
                    <a:gd name="T73" fmla="*/ 114 h 234"/>
                    <a:gd name="T74" fmla="*/ 19 w 78"/>
                    <a:gd name="T75" fmla="*/ 100 h 234"/>
                    <a:gd name="T76" fmla="*/ 21 w 78"/>
                    <a:gd name="T77" fmla="*/ 97 h 234"/>
                    <a:gd name="T78" fmla="*/ 23 w 78"/>
                    <a:gd name="T79" fmla="*/ 89 h 234"/>
                    <a:gd name="T80" fmla="*/ 22 w 78"/>
                    <a:gd name="T81" fmla="*/ 82 h 234"/>
                    <a:gd name="T82" fmla="*/ 26 w 78"/>
                    <a:gd name="T83" fmla="*/ 75 h 234"/>
                    <a:gd name="T84" fmla="*/ 32 w 78"/>
                    <a:gd name="T85" fmla="*/ 72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8" h="234">
                      <a:moveTo>
                        <a:pt x="32" y="72"/>
                      </a:moveTo>
                      <a:cubicBezTo>
                        <a:pt x="32" y="66"/>
                        <a:pt x="35" y="63"/>
                        <a:pt x="40" y="60"/>
                      </a:cubicBezTo>
                      <a:cubicBezTo>
                        <a:pt x="44" y="57"/>
                        <a:pt x="47" y="53"/>
                        <a:pt x="48" y="47"/>
                      </a:cubicBezTo>
                      <a:cubicBezTo>
                        <a:pt x="49" y="42"/>
                        <a:pt x="52" y="37"/>
                        <a:pt x="54" y="32"/>
                      </a:cubicBezTo>
                      <a:cubicBezTo>
                        <a:pt x="56" y="27"/>
                        <a:pt x="58" y="22"/>
                        <a:pt x="58" y="15"/>
                      </a:cubicBezTo>
                      <a:cubicBezTo>
                        <a:pt x="59" y="8"/>
                        <a:pt x="62" y="1"/>
                        <a:pt x="71" y="0"/>
                      </a:cubicBezTo>
                      <a:cubicBezTo>
                        <a:pt x="78" y="4"/>
                        <a:pt x="78" y="12"/>
                        <a:pt x="78" y="19"/>
                      </a:cubicBezTo>
                      <a:cubicBezTo>
                        <a:pt x="78" y="21"/>
                        <a:pt x="78" y="23"/>
                        <a:pt x="78" y="25"/>
                      </a:cubicBezTo>
                      <a:cubicBezTo>
                        <a:pt x="78" y="27"/>
                        <a:pt x="78" y="29"/>
                        <a:pt x="77" y="31"/>
                      </a:cubicBezTo>
                      <a:cubicBezTo>
                        <a:pt x="76" y="35"/>
                        <a:pt x="75" y="38"/>
                        <a:pt x="74" y="41"/>
                      </a:cubicBezTo>
                      <a:cubicBezTo>
                        <a:pt x="73" y="43"/>
                        <a:pt x="72" y="45"/>
                        <a:pt x="70" y="48"/>
                      </a:cubicBezTo>
                      <a:cubicBezTo>
                        <a:pt x="70" y="49"/>
                        <a:pt x="69" y="50"/>
                        <a:pt x="68" y="51"/>
                      </a:cubicBezTo>
                      <a:cubicBezTo>
                        <a:pt x="63" y="57"/>
                        <a:pt x="59" y="63"/>
                        <a:pt x="55" y="70"/>
                      </a:cubicBezTo>
                      <a:cubicBezTo>
                        <a:pt x="54" y="71"/>
                        <a:pt x="53" y="72"/>
                        <a:pt x="53" y="73"/>
                      </a:cubicBezTo>
                      <a:cubicBezTo>
                        <a:pt x="52" y="74"/>
                        <a:pt x="51" y="75"/>
                        <a:pt x="51" y="76"/>
                      </a:cubicBezTo>
                      <a:cubicBezTo>
                        <a:pt x="50" y="77"/>
                        <a:pt x="49" y="78"/>
                        <a:pt x="49" y="79"/>
                      </a:cubicBezTo>
                      <a:cubicBezTo>
                        <a:pt x="48" y="80"/>
                        <a:pt x="47" y="82"/>
                        <a:pt x="46" y="84"/>
                      </a:cubicBezTo>
                      <a:cubicBezTo>
                        <a:pt x="45" y="87"/>
                        <a:pt x="43" y="90"/>
                        <a:pt x="42" y="94"/>
                      </a:cubicBezTo>
                      <a:cubicBezTo>
                        <a:pt x="41" y="95"/>
                        <a:pt x="41" y="96"/>
                        <a:pt x="40" y="97"/>
                      </a:cubicBezTo>
                      <a:cubicBezTo>
                        <a:pt x="39" y="99"/>
                        <a:pt x="38" y="101"/>
                        <a:pt x="37" y="103"/>
                      </a:cubicBezTo>
                      <a:cubicBezTo>
                        <a:pt x="29" y="122"/>
                        <a:pt x="22" y="141"/>
                        <a:pt x="25" y="162"/>
                      </a:cubicBezTo>
                      <a:cubicBezTo>
                        <a:pt x="23" y="180"/>
                        <a:pt x="22" y="197"/>
                        <a:pt x="21" y="215"/>
                      </a:cubicBezTo>
                      <a:cubicBezTo>
                        <a:pt x="20" y="218"/>
                        <a:pt x="19" y="221"/>
                        <a:pt x="17" y="224"/>
                      </a:cubicBezTo>
                      <a:cubicBezTo>
                        <a:pt x="17" y="225"/>
                        <a:pt x="15" y="226"/>
                        <a:pt x="14" y="227"/>
                      </a:cubicBezTo>
                      <a:cubicBezTo>
                        <a:pt x="13" y="229"/>
                        <a:pt x="11" y="231"/>
                        <a:pt x="10" y="233"/>
                      </a:cubicBezTo>
                      <a:cubicBezTo>
                        <a:pt x="9" y="233"/>
                        <a:pt x="8" y="234"/>
                        <a:pt x="7" y="234"/>
                      </a:cubicBezTo>
                      <a:cubicBezTo>
                        <a:pt x="7" y="233"/>
                        <a:pt x="6" y="232"/>
                        <a:pt x="6" y="231"/>
                      </a:cubicBezTo>
                      <a:cubicBezTo>
                        <a:pt x="6" y="230"/>
                        <a:pt x="7" y="228"/>
                        <a:pt x="7" y="227"/>
                      </a:cubicBezTo>
                      <a:cubicBezTo>
                        <a:pt x="10" y="217"/>
                        <a:pt x="10" y="207"/>
                        <a:pt x="7" y="196"/>
                      </a:cubicBezTo>
                      <a:cubicBezTo>
                        <a:pt x="7" y="196"/>
                        <a:pt x="6" y="195"/>
                        <a:pt x="5" y="194"/>
                      </a:cubicBezTo>
                      <a:cubicBezTo>
                        <a:pt x="5" y="194"/>
                        <a:pt x="5" y="193"/>
                        <a:pt x="4" y="193"/>
                      </a:cubicBezTo>
                      <a:cubicBezTo>
                        <a:pt x="4" y="189"/>
                        <a:pt x="5" y="185"/>
                        <a:pt x="6" y="181"/>
                      </a:cubicBezTo>
                      <a:cubicBezTo>
                        <a:pt x="10" y="174"/>
                        <a:pt x="9" y="169"/>
                        <a:pt x="2" y="164"/>
                      </a:cubicBezTo>
                      <a:cubicBezTo>
                        <a:pt x="2" y="164"/>
                        <a:pt x="1" y="164"/>
                        <a:pt x="0" y="164"/>
                      </a:cubicBezTo>
                      <a:cubicBezTo>
                        <a:pt x="2" y="157"/>
                        <a:pt x="9" y="158"/>
                        <a:pt x="15" y="155"/>
                      </a:cubicBezTo>
                      <a:cubicBezTo>
                        <a:pt x="15" y="146"/>
                        <a:pt x="14" y="137"/>
                        <a:pt x="15" y="127"/>
                      </a:cubicBezTo>
                      <a:cubicBezTo>
                        <a:pt x="15" y="123"/>
                        <a:pt x="15" y="118"/>
                        <a:pt x="17" y="114"/>
                      </a:cubicBezTo>
                      <a:cubicBezTo>
                        <a:pt x="19" y="110"/>
                        <a:pt x="21" y="105"/>
                        <a:pt x="19" y="100"/>
                      </a:cubicBezTo>
                      <a:cubicBezTo>
                        <a:pt x="18" y="99"/>
                        <a:pt x="19" y="98"/>
                        <a:pt x="21" y="97"/>
                      </a:cubicBezTo>
                      <a:cubicBezTo>
                        <a:pt x="28" y="94"/>
                        <a:pt x="28" y="93"/>
                        <a:pt x="23" y="89"/>
                      </a:cubicBezTo>
                      <a:cubicBezTo>
                        <a:pt x="20" y="86"/>
                        <a:pt x="19" y="85"/>
                        <a:pt x="22" y="82"/>
                      </a:cubicBezTo>
                      <a:cubicBezTo>
                        <a:pt x="24" y="80"/>
                        <a:pt x="23" y="76"/>
                        <a:pt x="26" y="75"/>
                      </a:cubicBezTo>
                      <a:cubicBezTo>
                        <a:pt x="29" y="75"/>
                        <a:pt x="31" y="73"/>
                        <a:pt x="32" y="72"/>
                      </a:cubicBezTo>
                      <a:close/>
                    </a:path>
                  </a:pathLst>
                </a:custGeom>
                <a:solidFill>
                  <a:srgbClr val="3341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9" name="Freeform 327"/>
                <p:cNvSpPr/>
                <p:nvPr/>
              </p:nvSpPr>
              <p:spPr bwMode="auto">
                <a:xfrm>
                  <a:off x="2798" y="2331"/>
                  <a:ext cx="85" cy="182"/>
                </a:xfrm>
                <a:custGeom>
                  <a:avLst/>
                  <a:gdLst>
                    <a:gd name="T0" fmla="*/ 35 w 36"/>
                    <a:gd name="T1" fmla="*/ 39 h 77"/>
                    <a:gd name="T2" fmla="*/ 31 w 36"/>
                    <a:gd name="T3" fmla="*/ 54 h 77"/>
                    <a:gd name="T4" fmla="*/ 27 w 36"/>
                    <a:gd name="T5" fmla="*/ 62 h 77"/>
                    <a:gd name="T6" fmla="*/ 28 w 36"/>
                    <a:gd name="T7" fmla="*/ 67 h 77"/>
                    <a:gd name="T8" fmla="*/ 27 w 36"/>
                    <a:gd name="T9" fmla="*/ 77 h 77"/>
                    <a:gd name="T10" fmla="*/ 16 w 36"/>
                    <a:gd name="T11" fmla="*/ 63 h 77"/>
                    <a:gd name="T12" fmla="*/ 26 w 36"/>
                    <a:gd name="T13" fmla="*/ 48 h 77"/>
                    <a:gd name="T14" fmla="*/ 20 w 36"/>
                    <a:gd name="T15" fmla="*/ 45 h 77"/>
                    <a:gd name="T16" fmla="*/ 14 w 36"/>
                    <a:gd name="T17" fmla="*/ 37 h 77"/>
                    <a:gd name="T18" fmla="*/ 11 w 36"/>
                    <a:gd name="T19" fmla="*/ 24 h 77"/>
                    <a:gd name="T20" fmla="*/ 3 w 36"/>
                    <a:gd name="T21" fmla="*/ 18 h 77"/>
                    <a:gd name="T22" fmla="*/ 1 w 36"/>
                    <a:gd name="T23" fmla="*/ 11 h 77"/>
                    <a:gd name="T24" fmla="*/ 12 w 36"/>
                    <a:gd name="T25" fmla="*/ 0 h 77"/>
                    <a:gd name="T26" fmla="*/ 25 w 36"/>
                    <a:gd name="T27" fmla="*/ 11 h 77"/>
                    <a:gd name="T28" fmla="*/ 35 w 36"/>
                    <a:gd name="T29" fmla="*/ 39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" h="77">
                      <a:moveTo>
                        <a:pt x="35" y="39"/>
                      </a:moveTo>
                      <a:cubicBezTo>
                        <a:pt x="36" y="44"/>
                        <a:pt x="35" y="49"/>
                        <a:pt x="31" y="54"/>
                      </a:cubicBezTo>
                      <a:cubicBezTo>
                        <a:pt x="29" y="56"/>
                        <a:pt x="28" y="59"/>
                        <a:pt x="27" y="62"/>
                      </a:cubicBezTo>
                      <a:cubicBezTo>
                        <a:pt x="27" y="63"/>
                        <a:pt x="27" y="65"/>
                        <a:pt x="28" y="67"/>
                      </a:cubicBezTo>
                      <a:cubicBezTo>
                        <a:pt x="33" y="73"/>
                        <a:pt x="32" y="73"/>
                        <a:pt x="27" y="77"/>
                      </a:cubicBezTo>
                      <a:cubicBezTo>
                        <a:pt x="22" y="73"/>
                        <a:pt x="20" y="68"/>
                        <a:pt x="16" y="63"/>
                      </a:cubicBezTo>
                      <a:cubicBezTo>
                        <a:pt x="20" y="58"/>
                        <a:pt x="23" y="53"/>
                        <a:pt x="26" y="48"/>
                      </a:cubicBezTo>
                      <a:cubicBezTo>
                        <a:pt x="25" y="45"/>
                        <a:pt x="22" y="46"/>
                        <a:pt x="20" y="45"/>
                      </a:cubicBezTo>
                      <a:cubicBezTo>
                        <a:pt x="15" y="44"/>
                        <a:pt x="13" y="43"/>
                        <a:pt x="14" y="37"/>
                      </a:cubicBezTo>
                      <a:cubicBezTo>
                        <a:pt x="15" y="33"/>
                        <a:pt x="10" y="29"/>
                        <a:pt x="11" y="24"/>
                      </a:cubicBezTo>
                      <a:cubicBezTo>
                        <a:pt x="11" y="20"/>
                        <a:pt x="6" y="19"/>
                        <a:pt x="3" y="18"/>
                      </a:cubicBezTo>
                      <a:cubicBezTo>
                        <a:pt x="1" y="16"/>
                        <a:pt x="0" y="14"/>
                        <a:pt x="1" y="11"/>
                      </a:cubicBezTo>
                      <a:cubicBezTo>
                        <a:pt x="3" y="6"/>
                        <a:pt x="6" y="2"/>
                        <a:pt x="12" y="0"/>
                      </a:cubicBezTo>
                      <a:cubicBezTo>
                        <a:pt x="20" y="0"/>
                        <a:pt x="24" y="3"/>
                        <a:pt x="25" y="11"/>
                      </a:cubicBezTo>
                      <a:cubicBezTo>
                        <a:pt x="27" y="21"/>
                        <a:pt x="28" y="31"/>
                        <a:pt x="35" y="39"/>
                      </a:cubicBezTo>
                      <a:close/>
                    </a:path>
                  </a:pathLst>
                </a:custGeom>
                <a:solidFill>
                  <a:srgbClr val="ABC2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0" name="Freeform 328"/>
                <p:cNvSpPr/>
                <p:nvPr/>
              </p:nvSpPr>
              <p:spPr bwMode="auto">
                <a:xfrm>
                  <a:off x="2826" y="2307"/>
                  <a:ext cx="81" cy="116"/>
                </a:xfrm>
                <a:custGeom>
                  <a:avLst/>
                  <a:gdLst>
                    <a:gd name="T0" fmla="*/ 23 w 34"/>
                    <a:gd name="T1" fmla="*/ 49 h 49"/>
                    <a:gd name="T2" fmla="*/ 15 w 34"/>
                    <a:gd name="T3" fmla="*/ 44 h 49"/>
                    <a:gd name="T4" fmla="*/ 13 w 34"/>
                    <a:gd name="T5" fmla="*/ 40 h 49"/>
                    <a:gd name="T6" fmla="*/ 12 w 34"/>
                    <a:gd name="T7" fmla="*/ 30 h 49"/>
                    <a:gd name="T8" fmla="*/ 9 w 34"/>
                    <a:gd name="T9" fmla="*/ 22 h 49"/>
                    <a:gd name="T10" fmla="*/ 8 w 34"/>
                    <a:gd name="T11" fmla="*/ 14 h 49"/>
                    <a:gd name="T12" fmla="*/ 2 w 34"/>
                    <a:gd name="T13" fmla="*/ 13 h 49"/>
                    <a:gd name="T14" fmla="*/ 0 w 34"/>
                    <a:gd name="T15" fmla="*/ 10 h 49"/>
                    <a:gd name="T16" fmla="*/ 0 w 34"/>
                    <a:gd name="T17" fmla="*/ 10 h 49"/>
                    <a:gd name="T18" fmla="*/ 9 w 34"/>
                    <a:gd name="T19" fmla="*/ 7 h 49"/>
                    <a:gd name="T20" fmla="*/ 16 w 34"/>
                    <a:gd name="T21" fmla="*/ 6 h 49"/>
                    <a:gd name="T22" fmla="*/ 20 w 34"/>
                    <a:gd name="T23" fmla="*/ 0 h 49"/>
                    <a:gd name="T24" fmla="*/ 25 w 34"/>
                    <a:gd name="T25" fmla="*/ 0 h 49"/>
                    <a:gd name="T26" fmla="*/ 31 w 34"/>
                    <a:gd name="T27" fmla="*/ 12 h 49"/>
                    <a:gd name="T28" fmla="*/ 27 w 34"/>
                    <a:gd name="T29" fmla="*/ 18 h 49"/>
                    <a:gd name="T30" fmla="*/ 23 w 34"/>
                    <a:gd name="T31" fmla="*/ 30 h 49"/>
                    <a:gd name="T32" fmla="*/ 23 w 34"/>
                    <a:gd name="T33" fmla="*/ 30 h 49"/>
                    <a:gd name="T34" fmla="*/ 22 w 34"/>
                    <a:gd name="T35" fmla="*/ 40 h 49"/>
                    <a:gd name="T36" fmla="*/ 23 w 34"/>
                    <a:gd name="T37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4" h="49">
                      <a:moveTo>
                        <a:pt x="23" y="49"/>
                      </a:moveTo>
                      <a:cubicBezTo>
                        <a:pt x="19" y="49"/>
                        <a:pt x="18" y="44"/>
                        <a:pt x="15" y="44"/>
                      </a:cubicBezTo>
                      <a:cubicBezTo>
                        <a:pt x="12" y="43"/>
                        <a:pt x="12" y="41"/>
                        <a:pt x="13" y="40"/>
                      </a:cubicBezTo>
                      <a:cubicBezTo>
                        <a:pt x="14" y="36"/>
                        <a:pt x="15" y="33"/>
                        <a:pt x="12" y="30"/>
                      </a:cubicBezTo>
                      <a:cubicBezTo>
                        <a:pt x="9" y="28"/>
                        <a:pt x="9" y="25"/>
                        <a:pt x="9" y="22"/>
                      </a:cubicBezTo>
                      <a:cubicBezTo>
                        <a:pt x="9" y="20"/>
                        <a:pt x="11" y="17"/>
                        <a:pt x="8" y="14"/>
                      </a:cubicBezTo>
                      <a:cubicBezTo>
                        <a:pt x="6" y="12"/>
                        <a:pt x="4" y="14"/>
                        <a:pt x="2" y="13"/>
                      </a:cubicBezTo>
                      <a:cubicBezTo>
                        <a:pt x="1" y="13"/>
                        <a:pt x="0" y="11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2" y="7"/>
                        <a:pt x="6" y="9"/>
                        <a:pt x="9" y="7"/>
                      </a:cubicBezTo>
                      <a:cubicBezTo>
                        <a:pt x="11" y="7"/>
                        <a:pt x="13" y="6"/>
                        <a:pt x="16" y="6"/>
                      </a:cubicBezTo>
                      <a:cubicBezTo>
                        <a:pt x="19" y="6"/>
                        <a:pt x="20" y="4"/>
                        <a:pt x="20" y="0"/>
                      </a:cubicBezTo>
                      <a:cubicBezTo>
                        <a:pt x="22" y="0"/>
                        <a:pt x="23" y="0"/>
                        <a:pt x="25" y="0"/>
                      </a:cubicBezTo>
                      <a:cubicBezTo>
                        <a:pt x="32" y="2"/>
                        <a:pt x="34" y="6"/>
                        <a:pt x="31" y="12"/>
                      </a:cubicBezTo>
                      <a:cubicBezTo>
                        <a:pt x="30" y="14"/>
                        <a:pt x="28" y="16"/>
                        <a:pt x="27" y="18"/>
                      </a:cubicBezTo>
                      <a:cubicBezTo>
                        <a:pt x="18" y="20"/>
                        <a:pt x="23" y="26"/>
                        <a:pt x="23" y="30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22" y="33"/>
                        <a:pt x="20" y="36"/>
                        <a:pt x="22" y="40"/>
                      </a:cubicBezTo>
                      <a:cubicBezTo>
                        <a:pt x="24" y="43"/>
                        <a:pt x="24" y="46"/>
                        <a:pt x="23" y="49"/>
                      </a:cubicBezTo>
                      <a:close/>
                    </a:path>
                  </a:pathLst>
                </a:custGeom>
                <a:solidFill>
                  <a:srgbClr val="7E9E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1" name="Freeform 329"/>
                <p:cNvSpPr/>
                <p:nvPr/>
              </p:nvSpPr>
              <p:spPr bwMode="auto">
                <a:xfrm>
                  <a:off x="2826" y="2321"/>
                  <a:ext cx="22" cy="10"/>
                </a:xfrm>
                <a:custGeom>
                  <a:avLst/>
                  <a:gdLst>
                    <a:gd name="T0" fmla="*/ 9 w 9"/>
                    <a:gd name="T1" fmla="*/ 1 h 4"/>
                    <a:gd name="T2" fmla="*/ 0 w 9"/>
                    <a:gd name="T3" fmla="*/ 4 h 4"/>
                    <a:gd name="T4" fmla="*/ 9 w 9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4">
                      <a:moveTo>
                        <a:pt x="9" y="1"/>
                      </a:moveTo>
                      <a:cubicBezTo>
                        <a:pt x="6" y="4"/>
                        <a:pt x="3" y="3"/>
                        <a:pt x="0" y="4"/>
                      </a:cubicBezTo>
                      <a:cubicBezTo>
                        <a:pt x="2" y="0"/>
                        <a:pt x="5" y="0"/>
                        <a:pt x="9" y="1"/>
                      </a:cubicBezTo>
                      <a:close/>
                    </a:path>
                  </a:pathLst>
                </a:custGeom>
                <a:solidFill>
                  <a:srgbClr val="ABC2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2" name="Freeform 330"/>
                <p:cNvSpPr/>
                <p:nvPr/>
              </p:nvSpPr>
              <p:spPr bwMode="auto">
                <a:xfrm>
                  <a:off x="2855" y="2513"/>
                  <a:ext cx="7" cy="7"/>
                </a:xfrm>
                <a:custGeom>
                  <a:avLst/>
                  <a:gdLst>
                    <a:gd name="T0" fmla="*/ 3 w 3"/>
                    <a:gd name="T1" fmla="*/ 0 h 3"/>
                    <a:gd name="T2" fmla="*/ 0 w 3"/>
                    <a:gd name="T3" fmla="*/ 3 h 3"/>
                    <a:gd name="T4" fmla="*/ 3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cubicBezTo>
                        <a:pt x="2" y="2"/>
                        <a:pt x="1" y="3"/>
                        <a:pt x="0" y="3"/>
                      </a:cubicBezTo>
                      <a:cubicBezTo>
                        <a:pt x="0" y="1"/>
                        <a:pt x="1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ABC2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3" name="Freeform 331"/>
                <p:cNvSpPr/>
                <p:nvPr/>
              </p:nvSpPr>
              <p:spPr bwMode="auto">
                <a:xfrm>
                  <a:off x="4083" y="1392"/>
                  <a:ext cx="386" cy="223"/>
                </a:xfrm>
                <a:custGeom>
                  <a:avLst/>
                  <a:gdLst>
                    <a:gd name="T0" fmla="*/ 8 w 163"/>
                    <a:gd name="T1" fmla="*/ 69 h 94"/>
                    <a:gd name="T2" fmla="*/ 15 w 163"/>
                    <a:gd name="T3" fmla="*/ 67 h 94"/>
                    <a:gd name="T4" fmla="*/ 22 w 163"/>
                    <a:gd name="T5" fmla="*/ 72 h 94"/>
                    <a:gd name="T6" fmla="*/ 51 w 163"/>
                    <a:gd name="T7" fmla="*/ 77 h 94"/>
                    <a:gd name="T8" fmla="*/ 51 w 163"/>
                    <a:gd name="T9" fmla="*/ 56 h 94"/>
                    <a:gd name="T10" fmla="*/ 77 w 163"/>
                    <a:gd name="T11" fmla="*/ 39 h 94"/>
                    <a:gd name="T12" fmla="*/ 93 w 163"/>
                    <a:gd name="T13" fmla="*/ 29 h 94"/>
                    <a:gd name="T14" fmla="*/ 122 w 163"/>
                    <a:gd name="T15" fmla="*/ 13 h 94"/>
                    <a:gd name="T16" fmla="*/ 137 w 163"/>
                    <a:gd name="T17" fmla="*/ 7 h 94"/>
                    <a:gd name="T18" fmla="*/ 152 w 163"/>
                    <a:gd name="T19" fmla="*/ 0 h 94"/>
                    <a:gd name="T20" fmla="*/ 158 w 163"/>
                    <a:gd name="T21" fmla="*/ 30 h 94"/>
                    <a:gd name="T22" fmla="*/ 126 w 163"/>
                    <a:gd name="T23" fmla="*/ 50 h 94"/>
                    <a:gd name="T24" fmla="*/ 143 w 163"/>
                    <a:gd name="T25" fmla="*/ 48 h 94"/>
                    <a:gd name="T26" fmla="*/ 144 w 163"/>
                    <a:gd name="T27" fmla="*/ 50 h 94"/>
                    <a:gd name="T28" fmla="*/ 143 w 163"/>
                    <a:gd name="T29" fmla="*/ 52 h 94"/>
                    <a:gd name="T30" fmla="*/ 141 w 163"/>
                    <a:gd name="T31" fmla="*/ 54 h 94"/>
                    <a:gd name="T32" fmla="*/ 92 w 163"/>
                    <a:gd name="T33" fmla="*/ 81 h 94"/>
                    <a:gd name="T34" fmla="*/ 38 w 163"/>
                    <a:gd name="T35" fmla="*/ 90 h 94"/>
                    <a:gd name="T36" fmla="*/ 12 w 163"/>
                    <a:gd name="T37" fmla="*/ 85 h 94"/>
                    <a:gd name="T38" fmla="*/ 2 w 163"/>
                    <a:gd name="T39" fmla="*/ 73 h 94"/>
                    <a:gd name="T40" fmla="*/ 6 w 163"/>
                    <a:gd name="T41" fmla="*/ 70 h 94"/>
                    <a:gd name="T42" fmla="*/ 8 w 163"/>
                    <a:gd name="T43" fmla="*/ 69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63" h="94">
                      <a:moveTo>
                        <a:pt x="8" y="69"/>
                      </a:moveTo>
                      <a:cubicBezTo>
                        <a:pt x="10" y="68"/>
                        <a:pt x="12" y="67"/>
                        <a:pt x="15" y="67"/>
                      </a:cubicBezTo>
                      <a:cubicBezTo>
                        <a:pt x="16" y="70"/>
                        <a:pt x="20" y="70"/>
                        <a:pt x="22" y="72"/>
                      </a:cubicBezTo>
                      <a:cubicBezTo>
                        <a:pt x="31" y="74"/>
                        <a:pt x="39" y="77"/>
                        <a:pt x="51" y="77"/>
                      </a:cubicBezTo>
                      <a:cubicBezTo>
                        <a:pt x="39" y="68"/>
                        <a:pt x="45" y="63"/>
                        <a:pt x="51" y="56"/>
                      </a:cubicBezTo>
                      <a:cubicBezTo>
                        <a:pt x="58" y="48"/>
                        <a:pt x="70" y="47"/>
                        <a:pt x="77" y="39"/>
                      </a:cubicBezTo>
                      <a:cubicBezTo>
                        <a:pt x="82" y="35"/>
                        <a:pt x="87" y="32"/>
                        <a:pt x="93" y="29"/>
                      </a:cubicBezTo>
                      <a:cubicBezTo>
                        <a:pt x="103" y="25"/>
                        <a:pt x="113" y="19"/>
                        <a:pt x="122" y="13"/>
                      </a:cubicBezTo>
                      <a:cubicBezTo>
                        <a:pt x="127" y="10"/>
                        <a:pt x="132" y="8"/>
                        <a:pt x="137" y="7"/>
                      </a:cubicBezTo>
                      <a:cubicBezTo>
                        <a:pt x="143" y="6"/>
                        <a:pt x="147" y="3"/>
                        <a:pt x="152" y="0"/>
                      </a:cubicBezTo>
                      <a:cubicBezTo>
                        <a:pt x="160" y="9"/>
                        <a:pt x="163" y="19"/>
                        <a:pt x="158" y="30"/>
                      </a:cubicBezTo>
                      <a:cubicBezTo>
                        <a:pt x="147" y="37"/>
                        <a:pt x="137" y="43"/>
                        <a:pt x="126" y="50"/>
                      </a:cubicBezTo>
                      <a:cubicBezTo>
                        <a:pt x="133" y="52"/>
                        <a:pt x="137" y="47"/>
                        <a:pt x="143" y="48"/>
                      </a:cubicBezTo>
                      <a:cubicBezTo>
                        <a:pt x="143" y="49"/>
                        <a:pt x="143" y="49"/>
                        <a:pt x="144" y="50"/>
                      </a:cubicBezTo>
                      <a:cubicBezTo>
                        <a:pt x="143" y="51"/>
                        <a:pt x="143" y="52"/>
                        <a:pt x="143" y="52"/>
                      </a:cubicBezTo>
                      <a:cubicBezTo>
                        <a:pt x="142" y="53"/>
                        <a:pt x="142" y="53"/>
                        <a:pt x="141" y="54"/>
                      </a:cubicBezTo>
                      <a:cubicBezTo>
                        <a:pt x="124" y="62"/>
                        <a:pt x="108" y="71"/>
                        <a:pt x="92" y="81"/>
                      </a:cubicBezTo>
                      <a:cubicBezTo>
                        <a:pt x="75" y="90"/>
                        <a:pt x="57" y="94"/>
                        <a:pt x="38" y="90"/>
                      </a:cubicBezTo>
                      <a:cubicBezTo>
                        <a:pt x="30" y="88"/>
                        <a:pt x="21" y="86"/>
                        <a:pt x="12" y="85"/>
                      </a:cubicBezTo>
                      <a:cubicBezTo>
                        <a:pt x="6" y="84"/>
                        <a:pt x="0" y="82"/>
                        <a:pt x="2" y="73"/>
                      </a:cubicBezTo>
                      <a:cubicBezTo>
                        <a:pt x="3" y="72"/>
                        <a:pt x="4" y="71"/>
                        <a:pt x="6" y="70"/>
                      </a:cubicBezTo>
                      <a:cubicBezTo>
                        <a:pt x="7" y="70"/>
                        <a:pt x="7" y="69"/>
                        <a:pt x="8" y="69"/>
                      </a:cubicBezTo>
                      <a:close/>
                    </a:path>
                  </a:pathLst>
                </a:custGeom>
                <a:solidFill>
                  <a:srgbClr val="ADC5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4" name="Freeform 332"/>
                <p:cNvSpPr/>
                <p:nvPr/>
              </p:nvSpPr>
              <p:spPr bwMode="auto">
                <a:xfrm>
                  <a:off x="4161" y="1420"/>
                  <a:ext cx="422" cy="218"/>
                </a:xfrm>
                <a:custGeom>
                  <a:avLst/>
                  <a:gdLst>
                    <a:gd name="T0" fmla="*/ 5 w 178"/>
                    <a:gd name="T1" fmla="*/ 75 h 92"/>
                    <a:gd name="T2" fmla="*/ 55 w 178"/>
                    <a:gd name="T3" fmla="*/ 67 h 92"/>
                    <a:gd name="T4" fmla="*/ 70 w 178"/>
                    <a:gd name="T5" fmla="*/ 57 h 92"/>
                    <a:gd name="T6" fmla="*/ 110 w 178"/>
                    <a:gd name="T7" fmla="*/ 39 h 92"/>
                    <a:gd name="T8" fmla="*/ 97 w 178"/>
                    <a:gd name="T9" fmla="*/ 54 h 92"/>
                    <a:gd name="T10" fmla="*/ 109 w 178"/>
                    <a:gd name="T11" fmla="*/ 46 h 92"/>
                    <a:gd name="T12" fmla="*/ 121 w 178"/>
                    <a:gd name="T13" fmla="*/ 49 h 92"/>
                    <a:gd name="T14" fmla="*/ 114 w 178"/>
                    <a:gd name="T15" fmla="*/ 56 h 92"/>
                    <a:gd name="T16" fmla="*/ 107 w 178"/>
                    <a:gd name="T17" fmla="*/ 59 h 92"/>
                    <a:gd name="T18" fmla="*/ 151 w 178"/>
                    <a:gd name="T19" fmla="*/ 29 h 92"/>
                    <a:gd name="T20" fmla="*/ 131 w 178"/>
                    <a:gd name="T21" fmla="*/ 24 h 92"/>
                    <a:gd name="T22" fmla="*/ 157 w 178"/>
                    <a:gd name="T23" fmla="*/ 3 h 92"/>
                    <a:gd name="T24" fmla="*/ 167 w 178"/>
                    <a:gd name="T25" fmla="*/ 7 h 92"/>
                    <a:gd name="T26" fmla="*/ 177 w 178"/>
                    <a:gd name="T27" fmla="*/ 30 h 92"/>
                    <a:gd name="T28" fmla="*/ 176 w 178"/>
                    <a:gd name="T29" fmla="*/ 41 h 92"/>
                    <a:gd name="T30" fmla="*/ 152 w 178"/>
                    <a:gd name="T31" fmla="*/ 66 h 92"/>
                    <a:gd name="T32" fmla="*/ 142 w 178"/>
                    <a:gd name="T33" fmla="*/ 68 h 92"/>
                    <a:gd name="T34" fmla="*/ 91 w 178"/>
                    <a:gd name="T35" fmla="*/ 75 h 92"/>
                    <a:gd name="T36" fmla="*/ 59 w 178"/>
                    <a:gd name="T37" fmla="*/ 83 h 92"/>
                    <a:gd name="T38" fmla="*/ 15 w 178"/>
                    <a:gd name="T39" fmla="*/ 89 h 92"/>
                    <a:gd name="T40" fmla="*/ 5 w 178"/>
                    <a:gd name="T41" fmla="*/ 75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78" h="92">
                      <a:moveTo>
                        <a:pt x="5" y="75"/>
                      </a:moveTo>
                      <a:cubicBezTo>
                        <a:pt x="22" y="77"/>
                        <a:pt x="39" y="74"/>
                        <a:pt x="55" y="67"/>
                      </a:cubicBezTo>
                      <a:cubicBezTo>
                        <a:pt x="60" y="64"/>
                        <a:pt x="65" y="61"/>
                        <a:pt x="70" y="57"/>
                      </a:cubicBezTo>
                      <a:cubicBezTo>
                        <a:pt x="82" y="48"/>
                        <a:pt x="96" y="44"/>
                        <a:pt x="110" y="39"/>
                      </a:cubicBezTo>
                      <a:cubicBezTo>
                        <a:pt x="110" y="49"/>
                        <a:pt x="100" y="49"/>
                        <a:pt x="97" y="54"/>
                      </a:cubicBezTo>
                      <a:cubicBezTo>
                        <a:pt x="101" y="53"/>
                        <a:pt x="104" y="47"/>
                        <a:pt x="109" y="46"/>
                      </a:cubicBezTo>
                      <a:cubicBezTo>
                        <a:pt x="114" y="45"/>
                        <a:pt x="120" y="44"/>
                        <a:pt x="121" y="49"/>
                      </a:cubicBezTo>
                      <a:cubicBezTo>
                        <a:pt x="123" y="54"/>
                        <a:pt x="118" y="55"/>
                        <a:pt x="114" y="56"/>
                      </a:cubicBezTo>
                      <a:cubicBezTo>
                        <a:pt x="112" y="57"/>
                        <a:pt x="110" y="58"/>
                        <a:pt x="107" y="59"/>
                      </a:cubicBezTo>
                      <a:cubicBezTo>
                        <a:pt x="147" y="65"/>
                        <a:pt x="152" y="56"/>
                        <a:pt x="151" y="29"/>
                      </a:cubicBezTo>
                      <a:cubicBezTo>
                        <a:pt x="145" y="24"/>
                        <a:pt x="135" y="35"/>
                        <a:pt x="131" y="24"/>
                      </a:cubicBezTo>
                      <a:cubicBezTo>
                        <a:pt x="138" y="15"/>
                        <a:pt x="149" y="10"/>
                        <a:pt x="157" y="3"/>
                      </a:cubicBezTo>
                      <a:cubicBezTo>
                        <a:pt x="161" y="0"/>
                        <a:pt x="165" y="2"/>
                        <a:pt x="167" y="7"/>
                      </a:cubicBezTo>
                      <a:cubicBezTo>
                        <a:pt x="171" y="15"/>
                        <a:pt x="176" y="21"/>
                        <a:pt x="177" y="30"/>
                      </a:cubicBezTo>
                      <a:cubicBezTo>
                        <a:pt x="178" y="34"/>
                        <a:pt x="178" y="38"/>
                        <a:pt x="176" y="41"/>
                      </a:cubicBezTo>
                      <a:cubicBezTo>
                        <a:pt x="171" y="53"/>
                        <a:pt x="162" y="60"/>
                        <a:pt x="152" y="66"/>
                      </a:cubicBezTo>
                      <a:cubicBezTo>
                        <a:pt x="148" y="66"/>
                        <a:pt x="145" y="67"/>
                        <a:pt x="142" y="68"/>
                      </a:cubicBezTo>
                      <a:cubicBezTo>
                        <a:pt x="125" y="74"/>
                        <a:pt x="109" y="76"/>
                        <a:pt x="91" y="75"/>
                      </a:cubicBezTo>
                      <a:cubicBezTo>
                        <a:pt x="79" y="72"/>
                        <a:pt x="69" y="78"/>
                        <a:pt x="59" y="83"/>
                      </a:cubicBezTo>
                      <a:cubicBezTo>
                        <a:pt x="45" y="92"/>
                        <a:pt x="30" y="92"/>
                        <a:pt x="15" y="89"/>
                      </a:cubicBezTo>
                      <a:cubicBezTo>
                        <a:pt x="7" y="88"/>
                        <a:pt x="0" y="86"/>
                        <a:pt x="5" y="75"/>
                      </a:cubicBezTo>
                      <a:close/>
                    </a:path>
                  </a:pathLst>
                </a:custGeom>
                <a:solidFill>
                  <a:srgbClr val="82A4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5" name="Freeform 333"/>
                <p:cNvSpPr/>
                <p:nvPr/>
              </p:nvSpPr>
              <p:spPr bwMode="auto">
                <a:xfrm>
                  <a:off x="4066" y="1259"/>
                  <a:ext cx="157" cy="230"/>
                </a:xfrm>
                <a:custGeom>
                  <a:avLst/>
                  <a:gdLst>
                    <a:gd name="T0" fmla="*/ 0 w 66"/>
                    <a:gd name="T1" fmla="*/ 24 h 97"/>
                    <a:gd name="T2" fmla="*/ 2 w 66"/>
                    <a:gd name="T3" fmla="*/ 12 h 97"/>
                    <a:gd name="T4" fmla="*/ 4 w 66"/>
                    <a:gd name="T5" fmla="*/ 2 h 97"/>
                    <a:gd name="T6" fmla="*/ 15 w 66"/>
                    <a:gd name="T7" fmla="*/ 0 h 97"/>
                    <a:gd name="T8" fmla="*/ 26 w 66"/>
                    <a:gd name="T9" fmla="*/ 24 h 97"/>
                    <a:gd name="T10" fmla="*/ 31 w 66"/>
                    <a:gd name="T11" fmla="*/ 31 h 97"/>
                    <a:gd name="T12" fmla="*/ 44 w 66"/>
                    <a:gd name="T13" fmla="*/ 42 h 97"/>
                    <a:gd name="T14" fmla="*/ 66 w 66"/>
                    <a:gd name="T15" fmla="*/ 50 h 97"/>
                    <a:gd name="T16" fmla="*/ 54 w 66"/>
                    <a:gd name="T17" fmla="*/ 87 h 97"/>
                    <a:gd name="T18" fmla="*/ 49 w 66"/>
                    <a:gd name="T19" fmla="*/ 95 h 97"/>
                    <a:gd name="T20" fmla="*/ 46 w 66"/>
                    <a:gd name="T21" fmla="*/ 96 h 97"/>
                    <a:gd name="T22" fmla="*/ 43 w 66"/>
                    <a:gd name="T23" fmla="*/ 93 h 97"/>
                    <a:gd name="T24" fmla="*/ 42 w 66"/>
                    <a:gd name="T25" fmla="*/ 84 h 97"/>
                    <a:gd name="T26" fmla="*/ 32 w 66"/>
                    <a:gd name="T27" fmla="*/ 62 h 97"/>
                    <a:gd name="T28" fmla="*/ 0 w 66"/>
                    <a:gd name="T29" fmla="*/ 24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6" h="97">
                      <a:moveTo>
                        <a:pt x="0" y="24"/>
                      </a:moveTo>
                      <a:cubicBezTo>
                        <a:pt x="0" y="20"/>
                        <a:pt x="1" y="16"/>
                        <a:pt x="2" y="12"/>
                      </a:cubicBezTo>
                      <a:cubicBezTo>
                        <a:pt x="2" y="9"/>
                        <a:pt x="2" y="4"/>
                        <a:pt x="4" y="2"/>
                      </a:cubicBezTo>
                      <a:cubicBezTo>
                        <a:pt x="6" y="0"/>
                        <a:pt x="11" y="1"/>
                        <a:pt x="15" y="0"/>
                      </a:cubicBezTo>
                      <a:cubicBezTo>
                        <a:pt x="15" y="9"/>
                        <a:pt x="18" y="17"/>
                        <a:pt x="26" y="24"/>
                      </a:cubicBezTo>
                      <a:cubicBezTo>
                        <a:pt x="28" y="26"/>
                        <a:pt x="30" y="29"/>
                        <a:pt x="31" y="31"/>
                      </a:cubicBezTo>
                      <a:cubicBezTo>
                        <a:pt x="33" y="37"/>
                        <a:pt x="38" y="40"/>
                        <a:pt x="44" y="42"/>
                      </a:cubicBezTo>
                      <a:cubicBezTo>
                        <a:pt x="52" y="44"/>
                        <a:pt x="60" y="45"/>
                        <a:pt x="66" y="50"/>
                      </a:cubicBezTo>
                      <a:cubicBezTo>
                        <a:pt x="63" y="63"/>
                        <a:pt x="60" y="76"/>
                        <a:pt x="54" y="87"/>
                      </a:cubicBezTo>
                      <a:cubicBezTo>
                        <a:pt x="52" y="90"/>
                        <a:pt x="51" y="92"/>
                        <a:pt x="49" y="95"/>
                      </a:cubicBezTo>
                      <a:cubicBezTo>
                        <a:pt x="49" y="96"/>
                        <a:pt x="47" y="97"/>
                        <a:pt x="46" y="96"/>
                      </a:cubicBezTo>
                      <a:cubicBezTo>
                        <a:pt x="44" y="96"/>
                        <a:pt x="43" y="94"/>
                        <a:pt x="43" y="93"/>
                      </a:cubicBezTo>
                      <a:cubicBezTo>
                        <a:pt x="42" y="90"/>
                        <a:pt x="42" y="87"/>
                        <a:pt x="42" y="84"/>
                      </a:cubicBezTo>
                      <a:cubicBezTo>
                        <a:pt x="43" y="75"/>
                        <a:pt x="39" y="68"/>
                        <a:pt x="32" y="62"/>
                      </a:cubicBezTo>
                      <a:cubicBezTo>
                        <a:pt x="19" y="51"/>
                        <a:pt x="8" y="39"/>
                        <a:pt x="0" y="24"/>
                      </a:cubicBezTo>
                      <a:close/>
                    </a:path>
                  </a:pathLst>
                </a:custGeom>
                <a:solidFill>
                  <a:srgbClr val="97B3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6" name="Freeform 334"/>
                <p:cNvSpPr/>
                <p:nvPr/>
              </p:nvSpPr>
              <p:spPr bwMode="auto">
                <a:xfrm>
                  <a:off x="4365" y="1468"/>
                  <a:ext cx="171" cy="109"/>
                </a:xfrm>
                <a:custGeom>
                  <a:avLst/>
                  <a:gdLst>
                    <a:gd name="T0" fmla="*/ 45 w 72"/>
                    <a:gd name="T1" fmla="*/ 4 h 46"/>
                    <a:gd name="T2" fmla="*/ 56 w 72"/>
                    <a:gd name="T3" fmla="*/ 5 h 46"/>
                    <a:gd name="T4" fmla="*/ 68 w 72"/>
                    <a:gd name="T5" fmla="*/ 5 h 46"/>
                    <a:gd name="T6" fmla="*/ 68 w 72"/>
                    <a:gd name="T7" fmla="*/ 12 h 46"/>
                    <a:gd name="T8" fmla="*/ 67 w 72"/>
                    <a:gd name="T9" fmla="*/ 15 h 46"/>
                    <a:gd name="T10" fmla="*/ 68 w 72"/>
                    <a:gd name="T11" fmla="*/ 24 h 46"/>
                    <a:gd name="T12" fmla="*/ 60 w 72"/>
                    <a:gd name="T13" fmla="*/ 40 h 46"/>
                    <a:gd name="T14" fmla="*/ 32 w 72"/>
                    <a:gd name="T15" fmla="*/ 46 h 46"/>
                    <a:gd name="T16" fmla="*/ 30 w 72"/>
                    <a:gd name="T17" fmla="*/ 45 h 46"/>
                    <a:gd name="T18" fmla="*/ 14 w 72"/>
                    <a:gd name="T19" fmla="*/ 42 h 46"/>
                    <a:gd name="T20" fmla="*/ 28 w 72"/>
                    <a:gd name="T21" fmla="*/ 33 h 46"/>
                    <a:gd name="T22" fmla="*/ 33 w 72"/>
                    <a:gd name="T23" fmla="*/ 29 h 46"/>
                    <a:gd name="T24" fmla="*/ 28 w 72"/>
                    <a:gd name="T25" fmla="*/ 28 h 46"/>
                    <a:gd name="T26" fmla="*/ 19 w 72"/>
                    <a:gd name="T27" fmla="*/ 31 h 46"/>
                    <a:gd name="T28" fmla="*/ 2 w 72"/>
                    <a:gd name="T29" fmla="*/ 41 h 46"/>
                    <a:gd name="T30" fmla="*/ 3 w 72"/>
                    <a:gd name="T31" fmla="*/ 36 h 46"/>
                    <a:gd name="T32" fmla="*/ 18 w 72"/>
                    <a:gd name="T33" fmla="*/ 25 h 46"/>
                    <a:gd name="T34" fmla="*/ 24 w 72"/>
                    <a:gd name="T35" fmla="*/ 19 h 46"/>
                    <a:gd name="T36" fmla="*/ 24 w 72"/>
                    <a:gd name="T37" fmla="*/ 19 h 46"/>
                    <a:gd name="T38" fmla="*/ 25 w 72"/>
                    <a:gd name="T39" fmla="*/ 18 h 46"/>
                    <a:gd name="T40" fmla="*/ 24 w 72"/>
                    <a:gd name="T41" fmla="*/ 17 h 46"/>
                    <a:gd name="T42" fmla="*/ 24 w 72"/>
                    <a:gd name="T43" fmla="*/ 16 h 46"/>
                    <a:gd name="T44" fmla="*/ 45 w 72"/>
                    <a:gd name="T45" fmla="*/ 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72" h="46">
                      <a:moveTo>
                        <a:pt x="45" y="4"/>
                      </a:moveTo>
                      <a:cubicBezTo>
                        <a:pt x="48" y="7"/>
                        <a:pt x="52" y="4"/>
                        <a:pt x="56" y="5"/>
                      </a:cubicBezTo>
                      <a:cubicBezTo>
                        <a:pt x="60" y="0"/>
                        <a:pt x="64" y="4"/>
                        <a:pt x="68" y="5"/>
                      </a:cubicBezTo>
                      <a:cubicBezTo>
                        <a:pt x="72" y="6"/>
                        <a:pt x="72" y="7"/>
                        <a:pt x="68" y="12"/>
                      </a:cubicBezTo>
                      <a:cubicBezTo>
                        <a:pt x="67" y="13"/>
                        <a:pt x="66" y="13"/>
                        <a:pt x="67" y="15"/>
                      </a:cubicBezTo>
                      <a:cubicBezTo>
                        <a:pt x="67" y="18"/>
                        <a:pt x="67" y="21"/>
                        <a:pt x="68" y="24"/>
                      </a:cubicBezTo>
                      <a:cubicBezTo>
                        <a:pt x="69" y="31"/>
                        <a:pt x="66" y="37"/>
                        <a:pt x="60" y="40"/>
                      </a:cubicBezTo>
                      <a:cubicBezTo>
                        <a:pt x="51" y="44"/>
                        <a:pt x="42" y="46"/>
                        <a:pt x="32" y="46"/>
                      </a:cubicBezTo>
                      <a:cubicBezTo>
                        <a:pt x="31" y="46"/>
                        <a:pt x="30" y="46"/>
                        <a:pt x="30" y="45"/>
                      </a:cubicBezTo>
                      <a:cubicBezTo>
                        <a:pt x="27" y="35"/>
                        <a:pt x="20" y="45"/>
                        <a:pt x="14" y="42"/>
                      </a:cubicBezTo>
                      <a:cubicBezTo>
                        <a:pt x="18" y="38"/>
                        <a:pt x="24" y="35"/>
                        <a:pt x="28" y="33"/>
                      </a:cubicBezTo>
                      <a:cubicBezTo>
                        <a:pt x="30" y="32"/>
                        <a:pt x="34" y="34"/>
                        <a:pt x="33" y="29"/>
                      </a:cubicBezTo>
                      <a:cubicBezTo>
                        <a:pt x="33" y="29"/>
                        <a:pt x="29" y="29"/>
                        <a:pt x="28" y="28"/>
                      </a:cubicBezTo>
                      <a:cubicBezTo>
                        <a:pt x="25" y="28"/>
                        <a:pt x="22" y="29"/>
                        <a:pt x="19" y="31"/>
                      </a:cubicBezTo>
                      <a:cubicBezTo>
                        <a:pt x="15" y="37"/>
                        <a:pt x="8" y="38"/>
                        <a:pt x="2" y="41"/>
                      </a:cubicBezTo>
                      <a:cubicBezTo>
                        <a:pt x="0" y="38"/>
                        <a:pt x="2" y="37"/>
                        <a:pt x="3" y="36"/>
                      </a:cubicBezTo>
                      <a:cubicBezTo>
                        <a:pt x="8" y="32"/>
                        <a:pt x="13" y="29"/>
                        <a:pt x="18" y="25"/>
                      </a:cubicBezTo>
                      <a:cubicBezTo>
                        <a:pt x="20" y="24"/>
                        <a:pt x="23" y="22"/>
                        <a:pt x="24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5" y="19"/>
                        <a:pt x="25" y="18"/>
                        <a:pt x="25" y="18"/>
                      </a:cubicBezTo>
                      <a:cubicBezTo>
                        <a:pt x="25" y="17"/>
                        <a:pt x="24" y="17"/>
                        <a:pt x="24" y="17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30" y="12"/>
                        <a:pt x="37" y="7"/>
                        <a:pt x="45" y="4"/>
                      </a:cubicBezTo>
                      <a:close/>
                    </a:path>
                  </a:pathLst>
                </a:custGeom>
                <a:solidFill>
                  <a:srgbClr val="A9C4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7" name="Freeform 335"/>
                <p:cNvSpPr/>
                <p:nvPr/>
              </p:nvSpPr>
              <p:spPr bwMode="auto">
                <a:xfrm>
                  <a:off x="4434" y="1354"/>
                  <a:ext cx="97" cy="109"/>
                </a:xfrm>
                <a:custGeom>
                  <a:avLst/>
                  <a:gdLst>
                    <a:gd name="T0" fmla="*/ 10 w 41"/>
                    <a:gd name="T1" fmla="*/ 46 h 46"/>
                    <a:gd name="T2" fmla="*/ 6 w 41"/>
                    <a:gd name="T3" fmla="*/ 45 h 46"/>
                    <a:gd name="T4" fmla="*/ 10 w 41"/>
                    <a:gd name="T5" fmla="*/ 34 h 46"/>
                    <a:gd name="T6" fmla="*/ 10 w 41"/>
                    <a:gd name="T7" fmla="*/ 32 h 46"/>
                    <a:gd name="T8" fmla="*/ 4 w 41"/>
                    <a:gd name="T9" fmla="*/ 18 h 46"/>
                    <a:gd name="T10" fmla="*/ 4 w 41"/>
                    <a:gd name="T11" fmla="*/ 16 h 46"/>
                    <a:gd name="T12" fmla="*/ 23 w 41"/>
                    <a:gd name="T13" fmla="*/ 1 h 46"/>
                    <a:gd name="T14" fmla="*/ 30 w 41"/>
                    <a:gd name="T15" fmla="*/ 2 h 46"/>
                    <a:gd name="T16" fmla="*/ 29 w 41"/>
                    <a:gd name="T17" fmla="*/ 32 h 46"/>
                    <a:gd name="T18" fmla="*/ 10 w 41"/>
                    <a:gd name="T1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6">
                      <a:moveTo>
                        <a:pt x="10" y="46"/>
                      </a:moveTo>
                      <a:cubicBezTo>
                        <a:pt x="8" y="46"/>
                        <a:pt x="6" y="45"/>
                        <a:pt x="6" y="45"/>
                      </a:cubicBezTo>
                      <a:cubicBezTo>
                        <a:pt x="10" y="42"/>
                        <a:pt x="8" y="37"/>
                        <a:pt x="10" y="34"/>
                      </a:cubicBezTo>
                      <a:cubicBezTo>
                        <a:pt x="10" y="34"/>
                        <a:pt x="10" y="32"/>
                        <a:pt x="10" y="32"/>
                      </a:cubicBezTo>
                      <a:cubicBezTo>
                        <a:pt x="0" y="30"/>
                        <a:pt x="7" y="22"/>
                        <a:pt x="4" y="18"/>
                      </a:cubicBezTo>
                      <a:cubicBezTo>
                        <a:pt x="4" y="17"/>
                        <a:pt x="4" y="17"/>
                        <a:pt x="4" y="16"/>
                      </a:cubicBezTo>
                      <a:cubicBezTo>
                        <a:pt x="10" y="11"/>
                        <a:pt x="15" y="4"/>
                        <a:pt x="23" y="1"/>
                      </a:cubicBezTo>
                      <a:cubicBezTo>
                        <a:pt x="26" y="0"/>
                        <a:pt x="28" y="0"/>
                        <a:pt x="30" y="2"/>
                      </a:cubicBezTo>
                      <a:cubicBezTo>
                        <a:pt x="41" y="15"/>
                        <a:pt x="41" y="21"/>
                        <a:pt x="29" y="32"/>
                      </a:cubicBezTo>
                      <a:cubicBezTo>
                        <a:pt x="23" y="37"/>
                        <a:pt x="16" y="42"/>
                        <a:pt x="10" y="46"/>
                      </a:cubicBezTo>
                      <a:close/>
                    </a:path>
                  </a:pathLst>
                </a:custGeom>
                <a:solidFill>
                  <a:srgbClr val="7EA0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8" name="Freeform 336"/>
                <p:cNvSpPr/>
                <p:nvPr/>
              </p:nvSpPr>
              <p:spPr bwMode="auto">
                <a:xfrm>
                  <a:off x="4135" y="1484"/>
                  <a:ext cx="133" cy="100"/>
                </a:xfrm>
                <a:custGeom>
                  <a:avLst/>
                  <a:gdLst>
                    <a:gd name="T0" fmla="*/ 55 w 56"/>
                    <a:gd name="T1" fmla="*/ 0 h 42"/>
                    <a:gd name="T2" fmla="*/ 55 w 56"/>
                    <a:gd name="T3" fmla="*/ 3 h 42"/>
                    <a:gd name="T4" fmla="*/ 47 w 56"/>
                    <a:gd name="T5" fmla="*/ 8 h 42"/>
                    <a:gd name="T6" fmla="*/ 24 w 56"/>
                    <a:gd name="T7" fmla="*/ 29 h 42"/>
                    <a:gd name="T8" fmla="*/ 34 w 56"/>
                    <a:gd name="T9" fmla="*/ 35 h 42"/>
                    <a:gd name="T10" fmla="*/ 36 w 56"/>
                    <a:gd name="T11" fmla="*/ 39 h 42"/>
                    <a:gd name="T12" fmla="*/ 32 w 56"/>
                    <a:gd name="T13" fmla="*/ 41 h 42"/>
                    <a:gd name="T14" fmla="*/ 16 w 56"/>
                    <a:gd name="T15" fmla="*/ 41 h 42"/>
                    <a:gd name="T16" fmla="*/ 6 w 56"/>
                    <a:gd name="T17" fmla="*/ 39 h 42"/>
                    <a:gd name="T18" fmla="*/ 0 w 56"/>
                    <a:gd name="T19" fmla="*/ 33 h 42"/>
                    <a:gd name="T20" fmla="*/ 1 w 56"/>
                    <a:gd name="T21" fmla="*/ 33 h 42"/>
                    <a:gd name="T22" fmla="*/ 4 w 56"/>
                    <a:gd name="T23" fmla="*/ 31 h 42"/>
                    <a:gd name="T24" fmla="*/ 22 w 56"/>
                    <a:gd name="T25" fmla="*/ 19 h 42"/>
                    <a:gd name="T26" fmla="*/ 55 w 56"/>
                    <a:gd name="T27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6" h="42">
                      <a:moveTo>
                        <a:pt x="55" y="0"/>
                      </a:moveTo>
                      <a:cubicBezTo>
                        <a:pt x="55" y="1"/>
                        <a:pt x="56" y="2"/>
                        <a:pt x="55" y="3"/>
                      </a:cubicBezTo>
                      <a:cubicBezTo>
                        <a:pt x="53" y="5"/>
                        <a:pt x="50" y="7"/>
                        <a:pt x="47" y="8"/>
                      </a:cubicBezTo>
                      <a:cubicBezTo>
                        <a:pt x="35" y="15"/>
                        <a:pt x="34" y="16"/>
                        <a:pt x="24" y="29"/>
                      </a:cubicBezTo>
                      <a:cubicBezTo>
                        <a:pt x="27" y="31"/>
                        <a:pt x="31" y="33"/>
                        <a:pt x="34" y="35"/>
                      </a:cubicBezTo>
                      <a:cubicBezTo>
                        <a:pt x="35" y="36"/>
                        <a:pt x="36" y="38"/>
                        <a:pt x="36" y="39"/>
                      </a:cubicBezTo>
                      <a:cubicBezTo>
                        <a:pt x="36" y="41"/>
                        <a:pt x="34" y="41"/>
                        <a:pt x="32" y="41"/>
                      </a:cubicBezTo>
                      <a:cubicBezTo>
                        <a:pt x="27" y="42"/>
                        <a:pt x="22" y="42"/>
                        <a:pt x="16" y="41"/>
                      </a:cubicBezTo>
                      <a:cubicBezTo>
                        <a:pt x="13" y="40"/>
                        <a:pt x="9" y="40"/>
                        <a:pt x="6" y="39"/>
                      </a:cubicBezTo>
                      <a:cubicBezTo>
                        <a:pt x="3" y="38"/>
                        <a:pt x="1" y="36"/>
                        <a:pt x="0" y="33"/>
                      </a:cubicBezTo>
                      <a:cubicBezTo>
                        <a:pt x="0" y="33"/>
                        <a:pt x="1" y="33"/>
                        <a:pt x="1" y="33"/>
                      </a:cubicBezTo>
                      <a:cubicBezTo>
                        <a:pt x="2" y="32"/>
                        <a:pt x="3" y="31"/>
                        <a:pt x="4" y="31"/>
                      </a:cubicBezTo>
                      <a:cubicBezTo>
                        <a:pt x="12" y="29"/>
                        <a:pt x="17" y="24"/>
                        <a:pt x="22" y="19"/>
                      </a:cubicBezTo>
                      <a:cubicBezTo>
                        <a:pt x="31" y="9"/>
                        <a:pt x="43" y="4"/>
                        <a:pt x="55" y="0"/>
                      </a:cubicBezTo>
                      <a:close/>
                    </a:path>
                  </a:pathLst>
                </a:custGeom>
                <a:solidFill>
                  <a:srgbClr val="7194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9" name="Freeform 337"/>
                <p:cNvSpPr/>
                <p:nvPr/>
              </p:nvSpPr>
              <p:spPr bwMode="auto">
                <a:xfrm>
                  <a:off x="4199" y="1394"/>
                  <a:ext cx="95" cy="104"/>
                </a:xfrm>
                <a:custGeom>
                  <a:avLst/>
                  <a:gdLst>
                    <a:gd name="T0" fmla="*/ 19 w 40"/>
                    <a:gd name="T1" fmla="*/ 0 h 44"/>
                    <a:gd name="T2" fmla="*/ 25 w 40"/>
                    <a:gd name="T3" fmla="*/ 3 h 44"/>
                    <a:gd name="T4" fmla="*/ 34 w 40"/>
                    <a:gd name="T5" fmla="*/ 13 h 44"/>
                    <a:gd name="T6" fmla="*/ 37 w 40"/>
                    <a:gd name="T7" fmla="*/ 23 h 44"/>
                    <a:gd name="T8" fmla="*/ 2 w 40"/>
                    <a:gd name="T9" fmla="*/ 43 h 44"/>
                    <a:gd name="T10" fmla="*/ 0 w 40"/>
                    <a:gd name="T11" fmla="*/ 43 h 44"/>
                    <a:gd name="T12" fmla="*/ 13 w 40"/>
                    <a:gd name="T13" fmla="*/ 12 h 44"/>
                    <a:gd name="T14" fmla="*/ 19 w 40"/>
                    <a:gd name="T1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0" h="44">
                      <a:moveTo>
                        <a:pt x="19" y="0"/>
                      </a:moveTo>
                      <a:cubicBezTo>
                        <a:pt x="21" y="1"/>
                        <a:pt x="23" y="2"/>
                        <a:pt x="25" y="3"/>
                      </a:cubicBezTo>
                      <a:cubicBezTo>
                        <a:pt x="28" y="6"/>
                        <a:pt x="29" y="11"/>
                        <a:pt x="34" y="13"/>
                      </a:cubicBezTo>
                      <a:cubicBezTo>
                        <a:pt x="39" y="14"/>
                        <a:pt x="40" y="18"/>
                        <a:pt x="37" y="23"/>
                      </a:cubicBezTo>
                      <a:cubicBezTo>
                        <a:pt x="25" y="30"/>
                        <a:pt x="14" y="37"/>
                        <a:pt x="2" y="43"/>
                      </a:cubicBezTo>
                      <a:cubicBezTo>
                        <a:pt x="2" y="44"/>
                        <a:pt x="1" y="43"/>
                        <a:pt x="0" y="43"/>
                      </a:cubicBezTo>
                      <a:cubicBezTo>
                        <a:pt x="5" y="32"/>
                        <a:pt x="10" y="22"/>
                        <a:pt x="13" y="12"/>
                      </a:cubicBezTo>
                      <a:cubicBezTo>
                        <a:pt x="16" y="8"/>
                        <a:pt x="17" y="3"/>
                        <a:pt x="19" y="0"/>
                      </a:cubicBezTo>
                      <a:close/>
                    </a:path>
                  </a:pathLst>
                </a:custGeom>
                <a:solidFill>
                  <a:srgbClr val="5A7E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0" name="Freeform 338"/>
                <p:cNvSpPr/>
                <p:nvPr/>
              </p:nvSpPr>
              <p:spPr bwMode="auto">
                <a:xfrm>
                  <a:off x="4216" y="1148"/>
                  <a:ext cx="49" cy="118"/>
                </a:xfrm>
                <a:custGeom>
                  <a:avLst/>
                  <a:gdLst>
                    <a:gd name="T0" fmla="*/ 9 w 21"/>
                    <a:gd name="T1" fmla="*/ 47 h 50"/>
                    <a:gd name="T2" fmla="*/ 3 w 21"/>
                    <a:gd name="T3" fmla="*/ 29 h 50"/>
                    <a:gd name="T4" fmla="*/ 1 w 21"/>
                    <a:gd name="T5" fmla="*/ 3 h 50"/>
                    <a:gd name="T6" fmla="*/ 3 w 21"/>
                    <a:gd name="T7" fmla="*/ 0 h 50"/>
                    <a:gd name="T8" fmla="*/ 13 w 21"/>
                    <a:gd name="T9" fmla="*/ 8 h 50"/>
                    <a:gd name="T10" fmla="*/ 11 w 21"/>
                    <a:gd name="T11" fmla="*/ 12 h 50"/>
                    <a:gd name="T12" fmla="*/ 12 w 21"/>
                    <a:gd name="T13" fmla="*/ 25 h 50"/>
                    <a:gd name="T14" fmla="*/ 21 w 21"/>
                    <a:gd name="T15" fmla="*/ 29 h 50"/>
                    <a:gd name="T16" fmla="*/ 19 w 21"/>
                    <a:gd name="T17" fmla="*/ 43 h 50"/>
                    <a:gd name="T18" fmla="*/ 9 w 21"/>
                    <a:gd name="T19" fmla="*/ 47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50">
                      <a:moveTo>
                        <a:pt x="9" y="47"/>
                      </a:moveTo>
                      <a:cubicBezTo>
                        <a:pt x="5" y="41"/>
                        <a:pt x="2" y="36"/>
                        <a:pt x="3" y="29"/>
                      </a:cubicBezTo>
                      <a:cubicBezTo>
                        <a:pt x="4" y="20"/>
                        <a:pt x="3" y="11"/>
                        <a:pt x="1" y="3"/>
                      </a:cubicBezTo>
                      <a:cubicBezTo>
                        <a:pt x="0" y="2"/>
                        <a:pt x="1" y="0"/>
                        <a:pt x="3" y="0"/>
                      </a:cubicBezTo>
                      <a:cubicBezTo>
                        <a:pt x="8" y="1"/>
                        <a:pt x="10" y="4"/>
                        <a:pt x="13" y="8"/>
                      </a:cubicBezTo>
                      <a:cubicBezTo>
                        <a:pt x="14" y="10"/>
                        <a:pt x="12" y="10"/>
                        <a:pt x="11" y="12"/>
                      </a:cubicBezTo>
                      <a:cubicBezTo>
                        <a:pt x="8" y="16"/>
                        <a:pt x="10" y="21"/>
                        <a:pt x="12" y="25"/>
                      </a:cubicBezTo>
                      <a:cubicBezTo>
                        <a:pt x="14" y="29"/>
                        <a:pt x="19" y="24"/>
                        <a:pt x="21" y="29"/>
                      </a:cubicBezTo>
                      <a:cubicBezTo>
                        <a:pt x="20" y="33"/>
                        <a:pt x="20" y="38"/>
                        <a:pt x="19" y="43"/>
                      </a:cubicBezTo>
                      <a:cubicBezTo>
                        <a:pt x="18" y="49"/>
                        <a:pt x="17" y="50"/>
                        <a:pt x="9" y="47"/>
                      </a:cubicBezTo>
                      <a:close/>
                    </a:path>
                  </a:pathLst>
                </a:custGeom>
                <a:solidFill>
                  <a:srgbClr val="869E5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1" name="Freeform 339"/>
                <p:cNvSpPr/>
                <p:nvPr/>
              </p:nvSpPr>
              <p:spPr bwMode="auto">
                <a:xfrm>
                  <a:off x="4213" y="1259"/>
                  <a:ext cx="41" cy="100"/>
                </a:xfrm>
                <a:custGeom>
                  <a:avLst/>
                  <a:gdLst>
                    <a:gd name="T0" fmla="*/ 10 w 17"/>
                    <a:gd name="T1" fmla="*/ 38 h 42"/>
                    <a:gd name="T2" fmla="*/ 6 w 17"/>
                    <a:gd name="T3" fmla="*/ 42 h 42"/>
                    <a:gd name="T4" fmla="*/ 4 w 17"/>
                    <a:gd name="T5" fmla="*/ 39 h 42"/>
                    <a:gd name="T6" fmla="*/ 2 w 17"/>
                    <a:gd name="T7" fmla="*/ 10 h 42"/>
                    <a:gd name="T8" fmla="*/ 7 w 17"/>
                    <a:gd name="T9" fmla="*/ 0 h 42"/>
                    <a:gd name="T10" fmla="*/ 7 w 17"/>
                    <a:gd name="T11" fmla="*/ 2 h 42"/>
                    <a:gd name="T12" fmla="*/ 10 w 17"/>
                    <a:gd name="T13" fmla="*/ 5 h 42"/>
                    <a:gd name="T14" fmla="*/ 14 w 17"/>
                    <a:gd name="T15" fmla="*/ 12 h 42"/>
                    <a:gd name="T16" fmla="*/ 13 w 17"/>
                    <a:gd name="T17" fmla="*/ 30 h 42"/>
                    <a:gd name="T18" fmla="*/ 10 w 17"/>
                    <a:gd name="T19" fmla="*/ 38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42">
                      <a:moveTo>
                        <a:pt x="10" y="38"/>
                      </a:moveTo>
                      <a:cubicBezTo>
                        <a:pt x="8" y="39"/>
                        <a:pt x="7" y="41"/>
                        <a:pt x="6" y="42"/>
                      </a:cubicBezTo>
                      <a:cubicBezTo>
                        <a:pt x="4" y="41"/>
                        <a:pt x="4" y="40"/>
                        <a:pt x="4" y="39"/>
                      </a:cubicBezTo>
                      <a:cubicBezTo>
                        <a:pt x="4" y="30"/>
                        <a:pt x="5" y="20"/>
                        <a:pt x="2" y="10"/>
                      </a:cubicBezTo>
                      <a:cubicBezTo>
                        <a:pt x="0" y="4"/>
                        <a:pt x="1" y="2"/>
                        <a:pt x="7" y="0"/>
                      </a:cubicBezTo>
                      <a:cubicBezTo>
                        <a:pt x="7" y="0"/>
                        <a:pt x="7" y="1"/>
                        <a:pt x="7" y="2"/>
                      </a:cubicBezTo>
                      <a:cubicBezTo>
                        <a:pt x="8" y="4"/>
                        <a:pt x="9" y="5"/>
                        <a:pt x="10" y="5"/>
                      </a:cubicBezTo>
                      <a:cubicBezTo>
                        <a:pt x="11" y="8"/>
                        <a:pt x="13" y="10"/>
                        <a:pt x="14" y="12"/>
                      </a:cubicBezTo>
                      <a:cubicBezTo>
                        <a:pt x="17" y="18"/>
                        <a:pt x="17" y="24"/>
                        <a:pt x="13" y="30"/>
                      </a:cubicBezTo>
                      <a:cubicBezTo>
                        <a:pt x="12" y="33"/>
                        <a:pt x="10" y="35"/>
                        <a:pt x="10" y="38"/>
                      </a:cubicBezTo>
                      <a:close/>
                    </a:path>
                  </a:pathLst>
                </a:custGeom>
                <a:solidFill>
                  <a:srgbClr val="97B3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2" name="Freeform 340"/>
                <p:cNvSpPr/>
                <p:nvPr/>
              </p:nvSpPr>
              <p:spPr bwMode="auto">
                <a:xfrm>
                  <a:off x="4403" y="1325"/>
                  <a:ext cx="64" cy="69"/>
                </a:xfrm>
                <a:custGeom>
                  <a:avLst/>
                  <a:gdLst>
                    <a:gd name="T0" fmla="*/ 0 w 27"/>
                    <a:gd name="T1" fmla="*/ 29 h 29"/>
                    <a:gd name="T2" fmla="*/ 12 w 27"/>
                    <a:gd name="T3" fmla="*/ 2 h 29"/>
                    <a:gd name="T4" fmla="*/ 17 w 27"/>
                    <a:gd name="T5" fmla="*/ 0 h 29"/>
                    <a:gd name="T6" fmla="*/ 27 w 27"/>
                    <a:gd name="T7" fmla="*/ 9 h 29"/>
                    <a:gd name="T8" fmla="*/ 0 w 27"/>
                    <a:gd name="T9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29">
                      <a:moveTo>
                        <a:pt x="0" y="29"/>
                      </a:moveTo>
                      <a:cubicBezTo>
                        <a:pt x="5" y="19"/>
                        <a:pt x="8" y="10"/>
                        <a:pt x="12" y="2"/>
                      </a:cubicBezTo>
                      <a:cubicBezTo>
                        <a:pt x="13" y="0"/>
                        <a:pt x="15" y="0"/>
                        <a:pt x="17" y="0"/>
                      </a:cubicBezTo>
                      <a:cubicBezTo>
                        <a:pt x="21" y="2"/>
                        <a:pt x="22" y="3"/>
                        <a:pt x="27" y="9"/>
                      </a:cubicBezTo>
                      <a:cubicBezTo>
                        <a:pt x="21" y="18"/>
                        <a:pt x="12" y="24"/>
                        <a:pt x="0" y="29"/>
                      </a:cubicBezTo>
                      <a:close/>
                    </a:path>
                  </a:pathLst>
                </a:custGeom>
                <a:solidFill>
                  <a:srgbClr val="8FB1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3" name="Freeform 341"/>
                <p:cNvSpPr/>
                <p:nvPr/>
              </p:nvSpPr>
              <p:spPr bwMode="auto">
                <a:xfrm>
                  <a:off x="4256" y="1382"/>
                  <a:ext cx="62" cy="67"/>
                </a:xfrm>
                <a:custGeom>
                  <a:avLst/>
                  <a:gdLst>
                    <a:gd name="T0" fmla="*/ 13 w 26"/>
                    <a:gd name="T1" fmla="*/ 28 h 28"/>
                    <a:gd name="T2" fmla="*/ 7 w 26"/>
                    <a:gd name="T3" fmla="*/ 20 h 28"/>
                    <a:gd name="T4" fmla="*/ 1 w 26"/>
                    <a:gd name="T5" fmla="*/ 16 h 28"/>
                    <a:gd name="T6" fmla="*/ 1 w 26"/>
                    <a:gd name="T7" fmla="*/ 8 h 28"/>
                    <a:gd name="T8" fmla="*/ 2 w 26"/>
                    <a:gd name="T9" fmla="*/ 7 h 28"/>
                    <a:gd name="T10" fmla="*/ 25 w 26"/>
                    <a:gd name="T11" fmla="*/ 10 h 28"/>
                    <a:gd name="T12" fmla="*/ 25 w 26"/>
                    <a:gd name="T13" fmla="*/ 10 h 28"/>
                    <a:gd name="T14" fmla="*/ 16 w 26"/>
                    <a:gd name="T15" fmla="*/ 26 h 28"/>
                    <a:gd name="T16" fmla="*/ 13 w 26"/>
                    <a:gd name="T17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28">
                      <a:moveTo>
                        <a:pt x="13" y="28"/>
                      </a:moveTo>
                      <a:cubicBezTo>
                        <a:pt x="12" y="20"/>
                        <a:pt x="12" y="20"/>
                        <a:pt x="7" y="20"/>
                      </a:cubicBezTo>
                      <a:cubicBezTo>
                        <a:pt x="3" y="20"/>
                        <a:pt x="2" y="20"/>
                        <a:pt x="1" y="16"/>
                      </a:cubicBezTo>
                      <a:cubicBezTo>
                        <a:pt x="0" y="13"/>
                        <a:pt x="0" y="10"/>
                        <a:pt x="1" y="8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11" y="0"/>
                        <a:pt x="18" y="2"/>
                        <a:pt x="25" y="10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6" y="17"/>
                        <a:pt x="19" y="20"/>
                        <a:pt x="16" y="26"/>
                      </a:cubicBezTo>
                      <a:cubicBezTo>
                        <a:pt x="15" y="26"/>
                        <a:pt x="14" y="27"/>
                        <a:pt x="13" y="28"/>
                      </a:cubicBezTo>
                      <a:close/>
                    </a:path>
                  </a:pathLst>
                </a:custGeom>
                <a:solidFill>
                  <a:srgbClr val="8CAA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4" name="Freeform 342"/>
                <p:cNvSpPr/>
                <p:nvPr/>
              </p:nvSpPr>
              <p:spPr bwMode="auto">
                <a:xfrm>
                  <a:off x="4294" y="1406"/>
                  <a:ext cx="43" cy="38"/>
                </a:xfrm>
                <a:custGeom>
                  <a:avLst/>
                  <a:gdLst>
                    <a:gd name="T0" fmla="*/ 0 w 18"/>
                    <a:gd name="T1" fmla="*/ 16 h 16"/>
                    <a:gd name="T2" fmla="*/ 4 w 18"/>
                    <a:gd name="T3" fmla="*/ 6 h 16"/>
                    <a:gd name="T4" fmla="*/ 9 w 18"/>
                    <a:gd name="T5" fmla="*/ 0 h 16"/>
                    <a:gd name="T6" fmla="*/ 11 w 18"/>
                    <a:gd name="T7" fmla="*/ 2 h 16"/>
                    <a:gd name="T8" fmla="*/ 18 w 18"/>
                    <a:gd name="T9" fmla="*/ 6 h 16"/>
                    <a:gd name="T10" fmla="*/ 14 w 18"/>
                    <a:gd name="T11" fmla="*/ 12 h 16"/>
                    <a:gd name="T12" fmla="*/ 0 w 18"/>
                    <a:gd name="T1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16">
                      <a:moveTo>
                        <a:pt x="0" y="16"/>
                      </a:moveTo>
                      <a:cubicBezTo>
                        <a:pt x="0" y="12"/>
                        <a:pt x="0" y="8"/>
                        <a:pt x="4" y="6"/>
                      </a:cubicBezTo>
                      <a:cubicBezTo>
                        <a:pt x="6" y="4"/>
                        <a:pt x="7" y="2"/>
                        <a:pt x="9" y="0"/>
                      </a:cubicBezTo>
                      <a:cubicBezTo>
                        <a:pt x="10" y="1"/>
                        <a:pt x="11" y="2"/>
                        <a:pt x="11" y="2"/>
                      </a:cubicBezTo>
                      <a:cubicBezTo>
                        <a:pt x="12" y="8"/>
                        <a:pt x="12" y="9"/>
                        <a:pt x="18" y="6"/>
                      </a:cubicBezTo>
                      <a:cubicBezTo>
                        <a:pt x="18" y="9"/>
                        <a:pt x="17" y="11"/>
                        <a:pt x="14" y="12"/>
                      </a:cubicBezTo>
                      <a:cubicBezTo>
                        <a:pt x="10" y="13"/>
                        <a:pt x="5" y="14"/>
                        <a:pt x="0" y="16"/>
                      </a:cubicBezTo>
                      <a:close/>
                    </a:path>
                  </a:pathLst>
                </a:custGeom>
                <a:solidFill>
                  <a:srgbClr val="B2C8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5" name="Freeform 343"/>
                <p:cNvSpPr/>
                <p:nvPr/>
              </p:nvSpPr>
              <p:spPr bwMode="auto">
                <a:xfrm>
                  <a:off x="4230" y="1394"/>
                  <a:ext cx="14" cy="29"/>
                </a:xfrm>
                <a:custGeom>
                  <a:avLst/>
                  <a:gdLst>
                    <a:gd name="T0" fmla="*/ 6 w 6"/>
                    <a:gd name="T1" fmla="*/ 0 h 12"/>
                    <a:gd name="T2" fmla="*/ 0 w 6"/>
                    <a:gd name="T3" fmla="*/ 12 h 12"/>
                    <a:gd name="T4" fmla="*/ 6 w 6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2">
                      <a:moveTo>
                        <a:pt x="6" y="0"/>
                      </a:moveTo>
                      <a:cubicBezTo>
                        <a:pt x="6" y="5"/>
                        <a:pt x="5" y="9"/>
                        <a:pt x="0" y="12"/>
                      </a:cubicBezTo>
                      <a:cubicBezTo>
                        <a:pt x="1" y="7"/>
                        <a:pt x="2" y="3"/>
                        <a:pt x="6" y="0"/>
                      </a:cubicBezTo>
                      <a:close/>
                    </a:path>
                  </a:pathLst>
                </a:custGeom>
                <a:solidFill>
                  <a:srgbClr val="8CAA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6" name="Freeform 344"/>
                <p:cNvSpPr/>
                <p:nvPr/>
              </p:nvSpPr>
              <p:spPr bwMode="auto">
                <a:xfrm>
                  <a:off x="4017" y="1278"/>
                  <a:ext cx="9" cy="24"/>
                </a:xfrm>
                <a:custGeom>
                  <a:avLst/>
                  <a:gdLst>
                    <a:gd name="T0" fmla="*/ 3 w 4"/>
                    <a:gd name="T1" fmla="*/ 10 h 10"/>
                    <a:gd name="T2" fmla="*/ 1 w 4"/>
                    <a:gd name="T3" fmla="*/ 0 h 10"/>
                    <a:gd name="T4" fmla="*/ 3 w 4"/>
                    <a:gd name="T5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0">
                      <a:moveTo>
                        <a:pt x="3" y="10"/>
                      </a:moveTo>
                      <a:cubicBezTo>
                        <a:pt x="0" y="7"/>
                        <a:pt x="0" y="4"/>
                        <a:pt x="1" y="0"/>
                      </a:cubicBezTo>
                      <a:cubicBezTo>
                        <a:pt x="4" y="3"/>
                        <a:pt x="3" y="6"/>
                        <a:pt x="3" y="10"/>
                      </a:cubicBezTo>
                      <a:close/>
                    </a:path>
                  </a:pathLst>
                </a:custGeom>
                <a:solidFill>
                  <a:srgbClr val="ACC4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7" name="Freeform 345"/>
                <p:cNvSpPr/>
                <p:nvPr/>
              </p:nvSpPr>
              <p:spPr bwMode="auto">
                <a:xfrm>
                  <a:off x="4337" y="1415"/>
                  <a:ext cx="7" cy="5"/>
                </a:xfrm>
                <a:custGeom>
                  <a:avLst/>
                  <a:gdLst>
                    <a:gd name="T0" fmla="*/ 0 w 3"/>
                    <a:gd name="T1" fmla="*/ 2 h 2"/>
                    <a:gd name="T2" fmla="*/ 3 w 3"/>
                    <a:gd name="T3" fmla="*/ 0 h 2"/>
                    <a:gd name="T4" fmla="*/ 0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cubicBezTo>
                        <a:pt x="0" y="1"/>
                        <a:pt x="2" y="0"/>
                        <a:pt x="3" y="0"/>
                      </a:cubicBezTo>
                      <a:cubicBezTo>
                        <a:pt x="2" y="1"/>
                        <a:pt x="1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B2C8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8" name="Freeform 346"/>
                <p:cNvSpPr/>
                <p:nvPr/>
              </p:nvSpPr>
              <p:spPr bwMode="auto">
                <a:xfrm>
                  <a:off x="4230" y="1264"/>
                  <a:ext cx="7" cy="7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BDD1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9" name="Freeform 347"/>
                <p:cNvSpPr/>
                <p:nvPr/>
              </p:nvSpPr>
              <p:spPr bwMode="auto">
                <a:xfrm>
                  <a:off x="4137" y="1558"/>
                  <a:ext cx="8" cy="4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2 h 2"/>
                    <a:gd name="T4" fmla="*/ 3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1" y="0"/>
                        <a:pt x="2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ADC5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0" name="Freeform 348"/>
                <p:cNvSpPr/>
                <p:nvPr/>
              </p:nvSpPr>
              <p:spPr bwMode="auto">
                <a:xfrm>
                  <a:off x="4277" y="1650"/>
                  <a:ext cx="375" cy="342"/>
                </a:xfrm>
                <a:custGeom>
                  <a:avLst/>
                  <a:gdLst>
                    <a:gd name="T0" fmla="*/ 145 w 158"/>
                    <a:gd name="T1" fmla="*/ 23 h 144"/>
                    <a:gd name="T2" fmla="*/ 145 w 158"/>
                    <a:gd name="T3" fmla="*/ 14 h 144"/>
                    <a:gd name="T4" fmla="*/ 150 w 158"/>
                    <a:gd name="T5" fmla="*/ 20 h 144"/>
                    <a:gd name="T6" fmla="*/ 150 w 158"/>
                    <a:gd name="T7" fmla="*/ 20 h 144"/>
                    <a:gd name="T8" fmla="*/ 154 w 158"/>
                    <a:gd name="T9" fmla="*/ 41 h 144"/>
                    <a:gd name="T10" fmla="*/ 132 w 158"/>
                    <a:gd name="T11" fmla="*/ 76 h 144"/>
                    <a:gd name="T12" fmla="*/ 123 w 158"/>
                    <a:gd name="T13" fmla="*/ 99 h 144"/>
                    <a:gd name="T14" fmla="*/ 128 w 158"/>
                    <a:gd name="T15" fmla="*/ 114 h 144"/>
                    <a:gd name="T16" fmla="*/ 141 w 158"/>
                    <a:gd name="T17" fmla="*/ 108 h 144"/>
                    <a:gd name="T18" fmla="*/ 146 w 158"/>
                    <a:gd name="T19" fmla="*/ 109 h 144"/>
                    <a:gd name="T20" fmla="*/ 145 w 158"/>
                    <a:gd name="T21" fmla="*/ 114 h 144"/>
                    <a:gd name="T22" fmla="*/ 135 w 158"/>
                    <a:gd name="T23" fmla="*/ 121 h 144"/>
                    <a:gd name="T24" fmla="*/ 126 w 158"/>
                    <a:gd name="T25" fmla="*/ 129 h 144"/>
                    <a:gd name="T26" fmla="*/ 115 w 158"/>
                    <a:gd name="T27" fmla="*/ 127 h 144"/>
                    <a:gd name="T28" fmla="*/ 108 w 158"/>
                    <a:gd name="T29" fmla="*/ 144 h 144"/>
                    <a:gd name="T30" fmla="*/ 88 w 158"/>
                    <a:gd name="T31" fmla="*/ 117 h 144"/>
                    <a:gd name="T32" fmla="*/ 74 w 158"/>
                    <a:gd name="T33" fmla="*/ 88 h 144"/>
                    <a:gd name="T34" fmla="*/ 70 w 158"/>
                    <a:gd name="T35" fmla="*/ 80 h 144"/>
                    <a:gd name="T36" fmla="*/ 12 w 158"/>
                    <a:gd name="T37" fmla="*/ 28 h 144"/>
                    <a:gd name="T38" fmla="*/ 1 w 158"/>
                    <a:gd name="T39" fmla="*/ 21 h 144"/>
                    <a:gd name="T40" fmla="*/ 0 w 158"/>
                    <a:gd name="T41" fmla="*/ 17 h 144"/>
                    <a:gd name="T42" fmla="*/ 1 w 158"/>
                    <a:gd name="T43" fmla="*/ 16 h 144"/>
                    <a:gd name="T44" fmla="*/ 16 w 158"/>
                    <a:gd name="T45" fmla="*/ 7 h 144"/>
                    <a:gd name="T46" fmla="*/ 34 w 158"/>
                    <a:gd name="T47" fmla="*/ 8 h 144"/>
                    <a:gd name="T48" fmla="*/ 40 w 158"/>
                    <a:gd name="T49" fmla="*/ 16 h 144"/>
                    <a:gd name="T50" fmla="*/ 37 w 158"/>
                    <a:gd name="T51" fmla="*/ 19 h 144"/>
                    <a:gd name="T52" fmla="*/ 34 w 158"/>
                    <a:gd name="T53" fmla="*/ 25 h 144"/>
                    <a:gd name="T54" fmla="*/ 48 w 158"/>
                    <a:gd name="T55" fmla="*/ 40 h 144"/>
                    <a:gd name="T56" fmla="*/ 71 w 158"/>
                    <a:gd name="T57" fmla="*/ 54 h 144"/>
                    <a:gd name="T58" fmla="*/ 84 w 158"/>
                    <a:gd name="T59" fmla="*/ 59 h 144"/>
                    <a:gd name="T60" fmla="*/ 129 w 158"/>
                    <a:gd name="T61" fmla="*/ 65 h 144"/>
                    <a:gd name="T62" fmla="*/ 141 w 158"/>
                    <a:gd name="T63" fmla="*/ 50 h 144"/>
                    <a:gd name="T64" fmla="*/ 145 w 158"/>
                    <a:gd name="T65" fmla="*/ 29 h 144"/>
                    <a:gd name="T66" fmla="*/ 145 w 158"/>
                    <a:gd name="T67" fmla="*/ 23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58" h="144">
                      <a:moveTo>
                        <a:pt x="145" y="23"/>
                      </a:moveTo>
                      <a:cubicBezTo>
                        <a:pt x="145" y="20"/>
                        <a:pt x="145" y="17"/>
                        <a:pt x="145" y="14"/>
                      </a:cubicBezTo>
                      <a:cubicBezTo>
                        <a:pt x="148" y="15"/>
                        <a:pt x="147" y="19"/>
                        <a:pt x="150" y="20"/>
                      </a:cubicBezTo>
                      <a:cubicBezTo>
                        <a:pt x="150" y="20"/>
                        <a:pt x="150" y="20"/>
                        <a:pt x="150" y="20"/>
                      </a:cubicBezTo>
                      <a:cubicBezTo>
                        <a:pt x="157" y="26"/>
                        <a:pt x="158" y="33"/>
                        <a:pt x="154" y="41"/>
                      </a:cubicBezTo>
                      <a:cubicBezTo>
                        <a:pt x="148" y="54"/>
                        <a:pt x="143" y="66"/>
                        <a:pt x="132" y="76"/>
                      </a:cubicBezTo>
                      <a:cubicBezTo>
                        <a:pt x="125" y="82"/>
                        <a:pt x="125" y="90"/>
                        <a:pt x="123" y="99"/>
                      </a:cubicBezTo>
                      <a:cubicBezTo>
                        <a:pt x="123" y="104"/>
                        <a:pt x="123" y="109"/>
                        <a:pt x="128" y="114"/>
                      </a:cubicBezTo>
                      <a:cubicBezTo>
                        <a:pt x="132" y="112"/>
                        <a:pt x="136" y="109"/>
                        <a:pt x="141" y="108"/>
                      </a:cubicBezTo>
                      <a:cubicBezTo>
                        <a:pt x="143" y="107"/>
                        <a:pt x="145" y="107"/>
                        <a:pt x="146" y="109"/>
                      </a:cubicBezTo>
                      <a:cubicBezTo>
                        <a:pt x="147" y="111"/>
                        <a:pt x="146" y="113"/>
                        <a:pt x="145" y="114"/>
                      </a:cubicBezTo>
                      <a:cubicBezTo>
                        <a:pt x="142" y="117"/>
                        <a:pt x="139" y="120"/>
                        <a:pt x="135" y="121"/>
                      </a:cubicBezTo>
                      <a:cubicBezTo>
                        <a:pt x="131" y="122"/>
                        <a:pt x="129" y="126"/>
                        <a:pt x="126" y="129"/>
                      </a:cubicBezTo>
                      <a:cubicBezTo>
                        <a:pt x="122" y="133"/>
                        <a:pt x="119" y="130"/>
                        <a:pt x="115" y="127"/>
                      </a:cubicBezTo>
                      <a:cubicBezTo>
                        <a:pt x="114" y="133"/>
                        <a:pt x="116" y="140"/>
                        <a:pt x="108" y="144"/>
                      </a:cubicBezTo>
                      <a:cubicBezTo>
                        <a:pt x="97" y="138"/>
                        <a:pt x="95" y="126"/>
                        <a:pt x="88" y="117"/>
                      </a:cubicBezTo>
                      <a:cubicBezTo>
                        <a:pt x="82" y="108"/>
                        <a:pt x="76" y="99"/>
                        <a:pt x="74" y="88"/>
                      </a:cubicBezTo>
                      <a:cubicBezTo>
                        <a:pt x="72" y="85"/>
                        <a:pt x="71" y="83"/>
                        <a:pt x="70" y="80"/>
                      </a:cubicBezTo>
                      <a:cubicBezTo>
                        <a:pt x="49" y="64"/>
                        <a:pt x="29" y="48"/>
                        <a:pt x="12" y="28"/>
                      </a:cubicBezTo>
                      <a:cubicBezTo>
                        <a:pt x="10" y="24"/>
                        <a:pt x="4" y="24"/>
                        <a:pt x="1" y="21"/>
                      </a:cubicBezTo>
                      <a:cubicBezTo>
                        <a:pt x="0" y="20"/>
                        <a:pt x="0" y="18"/>
                        <a:pt x="0" y="17"/>
                      </a:cubicBezTo>
                      <a:cubicBezTo>
                        <a:pt x="1" y="17"/>
                        <a:pt x="1" y="16"/>
                        <a:pt x="1" y="16"/>
                      </a:cubicBezTo>
                      <a:cubicBezTo>
                        <a:pt x="6" y="12"/>
                        <a:pt x="13" y="17"/>
                        <a:pt x="16" y="7"/>
                      </a:cubicBezTo>
                      <a:cubicBezTo>
                        <a:pt x="19" y="0"/>
                        <a:pt x="28" y="8"/>
                        <a:pt x="34" y="8"/>
                      </a:cubicBezTo>
                      <a:cubicBezTo>
                        <a:pt x="37" y="10"/>
                        <a:pt x="39" y="12"/>
                        <a:pt x="40" y="16"/>
                      </a:cubicBezTo>
                      <a:cubicBezTo>
                        <a:pt x="41" y="19"/>
                        <a:pt x="40" y="19"/>
                        <a:pt x="37" y="19"/>
                      </a:cubicBezTo>
                      <a:cubicBezTo>
                        <a:pt x="34" y="20"/>
                        <a:pt x="32" y="23"/>
                        <a:pt x="34" y="25"/>
                      </a:cubicBezTo>
                      <a:cubicBezTo>
                        <a:pt x="39" y="30"/>
                        <a:pt x="42" y="37"/>
                        <a:pt x="48" y="40"/>
                      </a:cubicBezTo>
                      <a:cubicBezTo>
                        <a:pt x="56" y="44"/>
                        <a:pt x="63" y="50"/>
                        <a:pt x="71" y="54"/>
                      </a:cubicBezTo>
                      <a:cubicBezTo>
                        <a:pt x="75" y="56"/>
                        <a:pt x="80" y="57"/>
                        <a:pt x="84" y="59"/>
                      </a:cubicBezTo>
                      <a:cubicBezTo>
                        <a:pt x="98" y="68"/>
                        <a:pt x="114" y="66"/>
                        <a:pt x="129" y="65"/>
                      </a:cubicBezTo>
                      <a:cubicBezTo>
                        <a:pt x="139" y="64"/>
                        <a:pt x="137" y="55"/>
                        <a:pt x="141" y="50"/>
                      </a:cubicBezTo>
                      <a:cubicBezTo>
                        <a:pt x="144" y="43"/>
                        <a:pt x="144" y="36"/>
                        <a:pt x="145" y="29"/>
                      </a:cubicBezTo>
                      <a:cubicBezTo>
                        <a:pt x="146" y="27"/>
                        <a:pt x="147" y="25"/>
                        <a:pt x="145" y="23"/>
                      </a:cubicBezTo>
                      <a:close/>
                    </a:path>
                  </a:pathLst>
                </a:custGeom>
                <a:solidFill>
                  <a:srgbClr val="657F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1" name="Freeform 349"/>
                <p:cNvSpPr/>
                <p:nvPr/>
              </p:nvSpPr>
              <p:spPr bwMode="auto">
                <a:xfrm>
                  <a:off x="4531" y="1930"/>
                  <a:ext cx="121" cy="529"/>
                </a:xfrm>
                <a:custGeom>
                  <a:avLst/>
                  <a:gdLst>
                    <a:gd name="T0" fmla="*/ 2 w 51"/>
                    <a:gd name="T1" fmla="*/ 25 h 223"/>
                    <a:gd name="T2" fmla="*/ 2 w 51"/>
                    <a:gd name="T3" fmla="*/ 3 h 223"/>
                    <a:gd name="T4" fmla="*/ 3 w 51"/>
                    <a:gd name="T5" fmla="*/ 1 h 223"/>
                    <a:gd name="T6" fmla="*/ 6 w 51"/>
                    <a:gd name="T7" fmla="*/ 1 h 223"/>
                    <a:gd name="T8" fmla="*/ 14 w 51"/>
                    <a:gd name="T9" fmla="*/ 11 h 223"/>
                    <a:gd name="T10" fmla="*/ 23 w 51"/>
                    <a:gd name="T11" fmla="*/ 2 h 223"/>
                    <a:gd name="T12" fmla="*/ 28 w 51"/>
                    <a:gd name="T13" fmla="*/ 3 h 223"/>
                    <a:gd name="T14" fmla="*/ 28 w 51"/>
                    <a:gd name="T15" fmla="*/ 4 h 223"/>
                    <a:gd name="T16" fmla="*/ 26 w 51"/>
                    <a:gd name="T17" fmla="*/ 7 h 223"/>
                    <a:gd name="T18" fmla="*/ 19 w 51"/>
                    <a:gd name="T19" fmla="*/ 18 h 223"/>
                    <a:gd name="T20" fmla="*/ 17 w 51"/>
                    <a:gd name="T21" fmla="*/ 22 h 223"/>
                    <a:gd name="T22" fmla="*/ 17 w 51"/>
                    <a:gd name="T23" fmla="*/ 25 h 223"/>
                    <a:gd name="T24" fmla="*/ 12 w 51"/>
                    <a:gd name="T25" fmla="*/ 34 h 223"/>
                    <a:gd name="T26" fmla="*/ 12 w 51"/>
                    <a:gd name="T27" fmla="*/ 38 h 223"/>
                    <a:gd name="T28" fmla="*/ 17 w 51"/>
                    <a:gd name="T29" fmla="*/ 35 h 223"/>
                    <a:gd name="T30" fmla="*/ 23 w 51"/>
                    <a:gd name="T31" fmla="*/ 35 h 223"/>
                    <a:gd name="T32" fmla="*/ 25 w 51"/>
                    <a:gd name="T33" fmla="*/ 40 h 223"/>
                    <a:gd name="T34" fmla="*/ 23 w 51"/>
                    <a:gd name="T35" fmla="*/ 55 h 223"/>
                    <a:gd name="T36" fmla="*/ 20 w 51"/>
                    <a:gd name="T37" fmla="*/ 58 h 223"/>
                    <a:gd name="T38" fmla="*/ 22 w 51"/>
                    <a:gd name="T39" fmla="*/ 64 h 223"/>
                    <a:gd name="T40" fmla="*/ 26 w 51"/>
                    <a:gd name="T41" fmla="*/ 61 h 223"/>
                    <a:gd name="T42" fmla="*/ 27 w 51"/>
                    <a:gd name="T43" fmla="*/ 59 h 223"/>
                    <a:gd name="T44" fmla="*/ 29 w 51"/>
                    <a:gd name="T45" fmla="*/ 57 h 223"/>
                    <a:gd name="T46" fmla="*/ 31 w 51"/>
                    <a:gd name="T47" fmla="*/ 59 h 223"/>
                    <a:gd name="T48" fmla="*/ 36 w 51"/>
                    <a:gd name="T49" fmla="*/ 71 h 223"/>
                    <a:gd name="T50" fmla="*/ 39 w 51"/>
                    <a:gd name="T51" fmla="*/ 87 h 223"/>
                    <a:gd name="T52" fmla="*/ 36 w 51"/>
                    <a:gd name="T53" fmla="*/ 96 h 223"/>
                    <a:gd name="T54" fmla="*/ 39 w 51"/>
                    <a:gd name="T55" fmla="*/ 103 h 223"/>
                    <a:gd name="T56" fmla="*/ 40 w 51"/>
                    <a:gd name="T57" fmla="*/ 111 h 223"/>
                    <a:gd name="T58" fmla="*/ 38 w 51"/>
                    <a:gd name="T59" fmla="*/ 125 h 223"/>
                    <a:gd name="T60" fmla="*/ 45 w 51"/>
                    <a:gd name="T61" fmla="*/ 146 h 223"/>
                    <a:gd name="T62" fmla="*/ 48 w 51"/>
                    <a:gd name="T63" fmla="*/ 150 h 223"/>
                    <a:gd name="T64" fmla="*/ 50 w 51"/>
                    <a:gd name="T65" fmla="*/ 152 h 223"/>
                    <a:gd name="T66" fmla="*/ 38 w 51"/>
                    <a:gd name="T67" fmla="*/ 163 h 223"/>
                    <a:gd name="T68" fmla="*/ 31 w 51"/>
                    <a:gd name="T69" fmla="*/ 161 h 223"/>
                    <a:gd name="T70" fmla="*/ 29 w 51"/>
                    <a:gd name="T71" fmla="*/ 163 h 223"/>
                    <a:gd name="T72" fmla="*/ 29 w 51"/>
                    <a:gd name="T73" fmla="*/ 165 h 223"/>
                    <a:gd name="T74" fmla="*/ 37 w 51"/>
                    <a:gd name="T75" fmla="*/ 171 h 223"/>
                    <a:gd name="T76" fmla="*/ 43 w 51"/>
                    <a:gd name="T77" fmla="*/ 178 h 223"/>
                    <a:gd name="T78" fmla="*/ 37 w 51"/>
                    <a:gd name="T79" fmla="*/ 212 h 223"/>
                    <a:gd name="T80" fmla="*/ 29 w 51"/>
                    <a:gd name="T81" fmla="*/ 223 h 223"/>
                    <a:gd name="T82" fmla="*/ 20 w 51"/>
                    <a:gd name="T83" fmla="*/ 213 h 223"/>
                    <a:gd name="T84" fmla="*/ 16 w 51"/>
                    <a:gd name="T85" fmla="*/ 196 h 223"/>
                    <a:gd name="T86" fmla="*/ 16 w 51"/>
                    <a:gd name="T87" fmla="*/ 163 h 223"/>
                    <a:gd name="T88" fmla="*/ 8 w 51"/>
                    <a:gd name="T89" fmla="*/ 52 h 223"/>
                    <a:gd name="T90" fmla="*/ 2 w 51"/>
                    <a:gd name="T91" fmla="*/ 25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51" h="223">
                      <a:moveTo>
                        <a:pt x="2" y="25"/>
                      </a:moveTo>
                      <a:cubicBezTo>
                        <a:pt x="6" y="18"/>
                        <a:pt x="5" y="11"/>
                        <a:pt x="2" y="3"/>
                      </a:cubicBezTo>
                      <a:cubicBezTo>
                        <a:pt x="2" y="3"/>
                        <a:pt x="2" y="1"/>
                        <a:pt x="3" y="1"/>
                      </a:cubicBezTo>
                      <a:cubicBezTo>
                        <a:pt x="4" y="0"/>
                        <a:pt x="6" y="0"/>
                        <a:pt x="6" y="1"/>
                      </a:cubicBezTo>
                      <a:cubicBezTo>
                        <a:pt x="9" y="4"/>
                        <a:pt x="11" y="7"/>
                        <a:pt x="14" y="11"/>
                      </a:cubicBezTo>
                      <a:cubicBezTo>
                        <a:pt x="17" y="8"/>
                        <a:pt x="20" y="5"/>
                        <a:pt x="23" y="2"/>
                      </a:cubicBezTo>
                      <a:cubicBezTo>
                        <a:pt x="25" y="1"/>
                        <a:pt x="27" y="2"/>
                        <a:pt x="28" y="3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7" y="5"/>
                        <a:pt x="27" y="6"/>
                        <a:pt x="26" y="7"/>
                      </a:cubicBezTo>
                      <a:cubicBezTo>
                        <a:pt x="24" y="11"/>
                        <a:pt x="21" y="15"/>
                        <a:pt x="19" y="18"/>
                      </a:cubicBezTo>
                      <a:cubicBezTo>
                        <a:pt x="18" y="20"/>
                        <a:pt x="18" y="21"/>
                        <a:pt x="17" y="22"/>
                      </a:cubicBezTo>
                      <a:cubicBezTo>
                        <a:pt x="17" y="23"/>
                        <a:pt x="17" y="24"/>
                        <a:pt x="17" y="25"/>
                      </a:cubicBezTo>
                      <a:cubicBezTo>
                        <a:pt x="13" y="27"/>
                        <a:pt x="12" y="30"/>
                        <a:pt x="12" y="34"/>
                      </a:cubicBezTo>
                      <a:cubicBezTo>
                        <a:pt x="11" y="35"/>
                        <a:pt x="12" y="37"/>
                        <a:pt x="12" y="38"/>
                      </a:cubicBezTo>
                      <a:cubicBezTo>
                        <a:pt x="15" y="39"/>
                        <a:pt x="16" y="37"/>
                        <a:pt x="17" y="35"/>
                      </a:cubicBezTo>
                      <a:cubicBezTo>
                        <a:pt x="20" y="31"/>
                        <a:pt x="21" y="31"/>
                        <a:pt x="23" y="35"/>
                      </a:cubicBezTo>
                      <a:cubicBezTo>
                        <a:pt x="24" y="36"/>
                        <a:pt x="25" y="38"/>
                        <a:pt x="25" y="40"/>
                      </a:cubicBezTo>
                      <a:cubicBezTo>
                        <a:pt x="29" y="48"/>
                        <a:pt x="29" y="48"/>
                        <a:pt x="23" y="55"/>
                      </a:cubicBezTo>
                      <a:cubicBezTo>
                        <a:pt x="22" y="56"/>
                        <a:pt x="21" y="57"/>
                        <a:pt x="20" y="58"/>
                      </a:cubicBezTo>
                      <a:cubicBezTo>
                        <a:pt x="20" y="60"/>
                        <a:pt x="20" y="63"/>
                        <a:pt x="22" y="64"/>
                      </a:cubicBezTo>
                      <a:cubicBezTo>
                        <a:pt x="25" y="65"/>
                        <a:pt x="25" y="63"/>
                        <a:pt x="26" y="61"/>
                      </a:cubicBezTo>
                      <a:cubicBezTo>
                        <a:pt x="26" y="60"/>
                        <a:pt x="26" y="59"/>
                        <a:pt x="27" y="59"/>
                      </a:cubicBezTo>
                      <a:cubicBezTo>
                        <a:pt x="28" y="58"/>
                        <a:pt x="28" y="57"/>
                        <a:pt x="29" y="57"/>
                      </a:cubicBezTo>
                      <a:cubicBezTo>
                        <a:pt x="30" y="57"/>
                        <a:pt x="31" y="58"/>
                        <a:pt x="31" y="59"/>
                      </a:cubicBezTo>
                      <a:cubicBezTo>
                        <a:pt x="32" y="63"/>
                        <a:pt x="33" y="68"/>
                        <a:pt x="36" y="71"/>
                      </a:cubicBezTo>
                      <a:cubicBezTo>
                        <a:pt x="40" y="76"/>
                        <a:pt x="39" y="82"/>
                        <a:pt x="39" y="87"/>
                      </a:cubicBezTo>
                      <a:cubicBezTo>
                        <a:pt x="39" y="90"/>
                        <a:pt x="37" y="93"/>
                        <a:pt x="36" y="96"/>
                      </a:cubicBezTo>
                      <a:cubicBezTo>
                        <a:pt x="35" y="99"/>
                        <a:pt x="36" y="101"/>
                        <a:pt x="39" y="103"/>
                      </a:cubicBezTo>
                      <a:cubicBezTo>
                        <a:pt x="44" y="106"/>
                        <a:pt x="44" y="107"/>
                        <a:pt x="40" y="111"/>
                      </a:cubicBezTo>
                      <a:cubicBezTo>
                        <a:pt x="34" y="118"/>
                        <a:pt x="35" y="117"/>
                        <a:pt x="38" y="125"/>
                      </a:cubicBezTo>
                      <a:cubicBezTo>
                        <a:pt x="40" y="132"/>
                        <a:pt x="46" y="138"/>
                        <a:pt x="45" y="146"/>
                      </a:cubicBezTo>
                      <a:cubicBezTo>
                        <a:pt x="45" y="147"/>
                        <a:pt x="47" y="149"/>
                        <a:pt x="48" y="150"/>
                      </a:cubicBezTo>
                      <a:cubicBezTo>
                        <a:pt x="49" y="151"/>
                        <a:pt x="50" y="152"/>
                        <a:pt x="50" y="152"/>
                      </a:cubicBezTo>
                      <a:cubicBezTo>
                        <a:pt x="51" y="157"/>
                        <a:pt x="42" y="164"/>
                        <a:pt x="38" y="163"/>
                      </a:cubicBezTo>
                      <a:cubicBezTo>
                        <a:pt x="36" y="163"/>
                        <a:pt x="33" y="162"/>
                        <a:pt x="31" y="161"/>
                      </a:cubicBezTo>
                      <a:cubicBezTo>
                        <a:pt x="30" y="161"/>
                        <a:pt x="29" y="162"/>
                        <a:pt x="29" y="163"/>
                      </a:cubicBezTo>
                      <a:cubicBezTo>
                        <a:pt x="29" y="163"/>
                        <a:pt x="29" y="165"/>
                        <a:pt x="29" y="165"/>
                      </a:cubicBezTo>
                      <a:cubicBezTo>
                        <a:pt x="31" y="169"/>
                        <a:pt x="34" y="170"/>
                        <a:pt x="37" y="171"/>
                      </a:cubicBezTo>
                      <a:cubicBezTo>
                        <a:pt x="41" y="172"/>
                        <a:pt x="42" y="175"/>
                        <a:pt x="43" y="178"/>
                      </a:cubicBezTo>
                      <a:cubicBezTo>
                        <a:pt x="43" y="190"/>
                        <a:pt x="41" y="201"/>
                        <a:pt x="37" y="212"/>
                      </a:cubicBezTo>
                      <a:cubicBezTo>
                        <a:pt x="36" y="217"/>
                        <a:pt x="35" y="223"/>
                        <a:pt x="29" y="223"/>
                      </a:cubicBezTo>
                      <a:cubicBezTo>
                        <a:pt x="22" y="223"/>
                        <a:pt x="22" y="217"/>
                        <a:pt x="20" y="213"/>
                      </a:cubicBezTo>
                      <a:cubicBezTo>
                        <a:pt x="18" y="207"/>
                        <a:pt x="16" y="202"/>
                        <a:pt x="16" y="196"/>
                      </a:cubicBezTo>
                      <a:cubicBezTo>
                        <a:pt x="15" y="185"/>
                        <a:pt x="15" y="174"/>
                        <a:pt x="16" y="163"/>
                      </a:cubicBezTo>
                      <a:cubicBezTo>
                        <a:pt x="23" y="125"/>
                        <a:pt x="22" y="88"/>
                        <a:pt x="8" y="52"/>
                      </a:cubicBezTo>
                      <a:cubicBezTo>
                        <a:pt x="4" y="43"/>
                        <a:pt x="0" y="35"/>
                        <a:pt x="2" y="25"/>
                      </a:cubicBezTo>
                      <a:close/>
                    </a:path>
                  </a:pathLst>
                </a:custGeom>
                <a:solidFill>
                  <a:srgbClr val="4A5D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2" name="Freeform 350"/>
                <p:cNvSpPr/>
                <p:nvPr/>
              </p:nvSpPr>
              <p:spPr bwMode="auto">
                <a:xfrm>
                  <a:off x="4685" y="1911"/>
                  <a:ext cx="66" cy="116"/>
                </a:xfrm>
                <a:custGeom>
                  <a:avLst/>
                  <a:gdLst>
                    <a:gd name="T0" fmla="*/ 17 w 28"/>
                    <a:gd name="T1" fmla="*/ 0 h 49"/>
                    <a:gd name="T2" fmla="*/ 20 w 28"/>
                    <a:gd name="T3" fmla="*/ 5 h 49"/>
                    <a:gd name="T4" fmla="*/ 21 w 28"/>
                    <a:gd name="T5" fmla="*/ 13 h 49"/>
                    <a:gd name="T6" fmla="*/ 15 w 28"/>
                    <a:gd name="T7" fmla="*/ 21 h 49"/>
                    <a:gd name="T8" fmla="*/ 15 w 28"/>
                    <a:gd name="T9" fmla="*/ 28 h 49"/>
                    <a:gd name="T10" fmla="*/ 18 w 28"/>
                    <a:gd name="T11" fmla="*/ 33 h 49"/>
                    <a:gd name="T12" fmla="*/ 27 w 28"/>
                    <a:gd name="T13" fmla="*/ 41 h 49"/>
                    <a:gd name="T14" fmla="*/ 28 w 28"/>
                    <a:gd name="T15" fmla="*/ 42 h 49"/>
                    <a:gd name="T16" fmla="*/ 26 w 28"/>
                    <a:gd name="T17" fmla="*/ 44 h 49"/>
                    <a:gd name="T18" fmla="*/ 20 w 28"/>
                    <a:gd name="T19" fmla="*/ 45 h 49"/>
                    <a:gd name="T20" fmla="*/ 0 w 28"/>
                    <a:gd name="T21" fmla="*/ 47 h 49"/>
                    <a:gd name="T22" fmla="*/ 6 w 28"/>
                    <a:gd name="T23" fmla="*/ 31 h 49"/>
                    <a:gd name="T24" fmla="*/ 4 w 28"/>
                    <a:gd name="T25" fmla="*/ 30 h 49"/>
                    <a:gd name="T26" fmla="*/ 1 w 28"/>
                    <a:gd name="T27" fmla="*/ 27 h 49"/>
                    <a:gd name="T28" fmla="*/ 4 w 28"/>
                    <a:gd name="T29" fmla="*/ 5 h 49"/>
                    <a:gd name="T30" fmla="*/ 7 w 28"/>
                    <a:gd name="T31" fmla="*/ 1 h 49"/>
                    <a:gd name="T32" fmla="*/ 17 w 28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" h="49">
                      <a:moveTo>
                        <a:pt x="17" y="0"/>
                      </a:moveTo>
                      <a:cubicBezTo>
                        <a:pt x="18" y="2"/>
                        <a:pt x="18" y="4"/>
                        <a:pt x="20" y="5"/>
                      </a:cubicBezTo>
                      <a:cubicBezTo>
                        <a:pt x="22" y="7"/>
                        <a:pt x="23" y="10"/>
                        <a:pt x="21" y="13"/>
                      </a:cubicBezTo>
                      <a:cubicBezTo>
                        <a:pt x="19" y="15"/>
                        <a:pt x="17" y="18"/>
                        <a:pt x="15" y="21"/>
                      </a:cubicBezTo>
                      <a:cubicBezTo>
                        <a:pt x="12" y="24"/>
                        <a:pt x="13" y="26"/>
                        <a:pt x="15" y="28"/>
                      </a:cubicBezTo>
                      <a:cubicBezTo>
                        <a:pt x="16" y="29"/>
                        <a:pt x="19" y="30"/>
                        <a:pt x="18" y="33"/>
                      </a:cubicBezTo>
                      <a:cubicBezTo>
                        <a:pt x="17" y="40"/>
                        <a:pt x="20" y="42"/>
                        <a:pt x="27" y="41"/>
                      </a:cubicBezTo>
                      <a:cubicBezTo>
                        <a:pt x="27" y="41"/>
                        <a:pt x="28" y="42"/>
                        <a:pt x="28" y="42"/>
                      </a:cubicBezTo>
                      <a:cubicBezTo>
                        <a:pt x="27" y="43"/>
                        <a:pt x="27" y="44"/>
                        <a:pt x="26" y="44"/>
                      </a:cubicBezTo>
                      <a:cubicBezTo>
                        <a:pt x="24" y="44"/>
                        <a:pt x="22" y="44"/>
                        <a:pt x="20" y="45"/>
                      </a:cubicBezTo>
                      <a:cubicBezTo>
                        <a:pt x="13" y="44"/>
                        <a:pt x="7" y="49"/>
                        <a:pt x="0" y="47"/>
                      </a:cubicBezTo>
                      <a:cubicBezTo>
                        <a:pt x="5" y="43"/>
                        <a:pt x="3" y="36"/>
                        <a:pt x="6" y="31"/>
                      </a:cubicBezTo>
                      <a:cubicBezTo>
                        <a:pt x="6" y="31"/>
                        <a:pt x="5" y="30"/>
                        <a:pt x="4" y="30"/>
                      </a:cubicBezTo>
                      <a:cubicBezTo>
                        <a:pt x="2" y="29"/>
                        <a:pt x="1" y="28"/>
                        <a:pt x="1" y="27"/>
                      </a:cubicBezTo>
                      <a:cubicBezTo>
                        <a:pt x="3" y="20"/>
                        <a:pt x="7" y="13"/>
                        <a:pt x="4" y="5"/>
                      </a:cubicBezTo>
                      <a:cubicBezTo>
                        <a:pt x="3" y="4"/>
                        <a:pt x="5" y="2"/>
                        <a:pt x="7" y="1"/>
                      </a:cubicBezTo>
                      <a:cubicBezTo>
                        <a:pt x="11" y="1"/>
                        <a:pt x="14" y="0"/>
                        <a:pt x="17" y="0"/>
                      </a:cubicBezTo>
                      <a:close/>
                    </a:path>
                  </a:pathLst>
                </a:custGeom>
                <a:solidFill>
                  <a:srgbClr val="809D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3" name="Freeform 351"/>
                <p:cNvSpPr/>
                <p:nvPr/>
              </p:nvSpPr>
              <p:spPr bwMode="auto">
                <a:xfrm>
                  <a:off x="4633" y="1691"/>
                  <a:ext cx="31" cy="56"/>
                </a:xfrm>
                <a:custGeom>
                  <a:avLst/>
                  <a:gdLst>
                    <a:gd name="T0" fmla="*/ 4 w 13"/>
                    <a:gd name="T1" fmla="*/ 24 h 24"/>
                    <a:gd name="T2" fmla="*/ 0 w 13"/>
                    <a:gd name="T3" fmla="*/ 3 h 24"/>
                    <a:gd name="T4" fmla="*/ 3 w 13"/>
                    <a:gd name="T5" fmla="*/ 2 h 24"/>
                    <a:gd name="T6" fmla="*/ 9 w 13"/>
                    <a:gd name="T7" fmla="*/ 3 h 24"/>
                    <a:gd name="T8" fmla="*/ 9 w 13"/>
                    <a:gd name="T9" fmla="*/ 19 h 24"/>
                    <a:gd name="T10" fmla="*/ 6 w 13"/>
                    <a:gd name="T11" fmla="*/ 24 h 24"/>
                    <a:gd name="T12" fmla="*/ 4 w 13"/>
                    <a:gd name="T13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24">
                      <a:moveTo>
                        <a:pt x="4" y="24"/>
                      </a:moveTo>
                      <a:cubicBezTo>
                        <a:pt x="5" y="17"/>
                        <a:pt x="0" y="11"/>
                        <a:pt x="0" y="3"/>
                      </a:cubicBezTo>
                      <a:cubicBezTo>
                        <a:pt x="1" y="3"/>
                        <a:pt x="2" y="3"/>
                        <a:pt x="3" y="2"/>
                      </a:cubicBezTo>
                      <a:cubicBezTo>
                        <a:pt x="6" y="1"/>
                        <a:pt x="8" y="0"/>
                        <a:pt x="9" y="3"/>
                      </a:cubicBezTo>
                      <a:cubicBezTo>
                        <a:pt x="11" y="8"/>
                        <a:pt x="13" y="14"/>
                        <a:pt x="9" y="19"/>
                      </a:cubicBezTo>
                      <a:cubicBezTo>
                        <a:pt x="8" y="20"/>
                        <a:pt x="7" y="22"/>
                        <a:pt x="6" y="24"/>
                      </a:cubicBezTo>
                      <a:cubicBezTo>
                        <a:pt x="6" y="24"/>
                        <a:pt x="5" y="24"/>
                        <a:pt x="4" y="24"/>
                      </a:cubicBezTo>
                      <a:close/>
                    </a:path>
                  </a:pathLst>
                </a:custGeom>
                <a:solidFill>
                  <a:srgbClr val="92B1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4" name="Freeform 352"/>
                <p:cNvSpPr/>
                <p:nvPr/>
              </p:nvSpPr>
              <p:spPr bwMode="auto">
                <a:xfrm>
                  <a:off x="4704" y="2025"/>
                  <a:ext cx="31" cy="28"/>
                </a:xfrm>
                <a:custGeom>
                  <a:avLst/>
                  <a:gdLst>
                    <a:gd name="T0" fmla="*/ 10 w 13"/>
                    <a:gd name="T1" fmla="*/ 0 h 12"/>
                    <a:gd name="T2" fmla="*/ 13 w 13"/>
                    <a:gd name="T3" fmla="*/ 6 h 12"/>
                    <a:gd name="T4" fmla="*/ 7 w 13"/>
                    <a:gd name="T5" fmla="*/ 10 h 12"/>
                    <a:gd name="T6" fmla="*/ 3 w 13"/>
                    <a:gd name="T7" fmla="*/ 11 h 12"/>
                    <a:gd name="T8" fmla="*/ 1 w 13"/>
                    <a:gd name="T9" fmla="*/ 5 h 12"/>
                    <a:gd name="T10" fmla="*/ 10 w 13"/>
                    <a:gd name="T1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2">
                      <a:moveTo>
                        <a:pt x="10" y="0"/>
                      </a:moveTo>
                      <a:cubicBezTo>
                        <a:pt x="11" y="2"/>
                        <a:pt x="12" y="4"/>
                        <a:pt x="13" y="6"/>
                      </a:cubicBezTo>
                      <a:cubicBezTo>
                        <a:pt x="10" y="6"/>
                        <a:pt x="8" y="7"/>
                        <a:pt x="7" y="10"/>
                      </a:cubicBezTo>
                      <a:cubicBezTo>
                        <a:pt x="7" y="12"/>
                        <a:pt x="4" y="12"/>
                        <a:pt x="3" y="11"/>
                      </a:cubicBezTo>
                      <a:cubicBezTo>
                        <a:pt x="1" y="9"/>
                        <a:pt x="0" y="7"/>
                        <a:pt x="1" y="5"/>
                      </a:cubicBezTo>
                      <a:cubicBezTo>
                        <a:pt x="3" y="2"/>
                        <a:pt x="7" y="1"/>
                        <a:pt x="10" y="0"/>
                      </a:cubicBezTo>
                      <a:close/>
                    </a:path>
                  </a:pathLst>
                </a:custGeom>
                <a:solidFill>
                  <a:srgbClr val="809D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5" name="Freeform 353"/>
                <p:cNvSpPr/>
                <p:nvPr/>
              </p:nvSpPr>
              <p:spPr bwMode="auto">
                <a:xfrm>
                  <a:off x="4593" y="1939"/>
                  <a:ext cx="4" cy="8"/>
                </a:xfrm>
                <a:custGeom>
                  <a:avLst/>
                  <a:gdLst>
                    <a:gd name="T0" fmla="*/ 0 w 2"/>
                    <a:gd name="T1" fmla="*/ 3 h 3"/>
                    <a:gd name="T2" fmla="*/ 2 w 2"/>
                    <a:gd name="T3" fmla="*/ 0 h 3"/>
                    <a:gd name="T4" fmla="*/ 0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cubicBezTo>
                        <a:pt x="1" y="2"/>
                        <a:pt x="1" y="1"/>
                        <a:pt x="2" y="0"/>
                      </a:cubicBezTo>
                      <a:cubicBezTo>
                        <a:pt x="1" y="1"/>
                        <a:pt x="1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657F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6" name="Freeform 354"/>
                <p:cNvSpPr/>
                <p:nvPr/>
              </p:nvSpPr>
              <p:spPr bwMode="auto">
                <a:xfrm>
                  <a:off x="4571" y="1973"/>
                  <a:ext cx="5" cy="9"/>
                </a:xfrm>
                <a:custGeom>
                  <a:avLst/>
                  <a:gdLst>
                    <a:gd name="T0" fmla="*/ 0 w 2"/>
                    <a:gd name="T1" fmla="*/ 4 h 4"/>
                    <a:gd name="T2" fmla="*/ 2 w 2"/>
                    <a:gd name="T3" fmla="*/ 0 h 4"/>
                    <a:gd name="T4" fmla="*/ 0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0" y="4"/>
                      </a:moveTo>
                      <a:cubicBezTo>
                        <a:pt x="1" y="3"/>
                        <a:pt x="1" y="2"/>
                        <a:pt x="2" y="0"/>
                      </a:cubicBezTo>
                      <a:cubicBezTo>
                        <a:pt x="1" y="2"/>
                        <a:pt x="1" y="3"/>
                        <a:pt x="0" y="4"/>
                      </a:cubicBezTo>
                      <a:close/>
                    </a:path>
                  </a:pathLst>
                </a:custGeom>
                <a:solidFill>
                  <a:srgbClr val="7795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7" name="Freeform 355"/>
                <p:cNvSpPr/>
                <p:nvPr/>
              </p:nvSpPr>
              <p:spPr bwMode="auto">
                <a:xfrm>
                  <a:off x="4071" y="2447"/>
                  <a:ext cx="287" cy="472"/>
                </a:xfrm>
                <a:custGeom>
                  <a:avLst/>
                  <a:gdLst>
                    <a:gd name="T0" fmla="*/ 4 w 121"/>
                    <a:gd name="T1" fmla="*/ 199 h 199"/>
                    <a:gd name="T2" fmla="*/ 13 w 121"/>
                    <a:gd name="T3" fmla="*/ 182 h 199"/>
                    <a:gd name="T4" fmla="*/ 29 w 121"/>
                    <a:gd name="T5" fmla="*/ 166 h 199"/>
                    <a:gd name="T6" fmla="*/ 36 w 121"/>
                    <a:gd name="T7" fmla="*/ 151 h 199"/>
                    <a:gd name="T8" fmla="*/ 23 w 121"/>
                    <a:gd name="T9" fmla="*/ 162 h 199"/>
                    <a:gd name="T10" fmla="*/ 14 w 121"/>
                    <a:gd name="T11" fmla="*/ 171 h 199"/>
                    <a:gd name="T12" fmla="*/ 4 w 121"/>
                    <a:gd name="T13" fmla="*/ 173 h 199"/>
                    <a:gd name="T14" fmla="*/ 1 w 121"/>
                    <a:gd name="T15" fmla="*/ 168 h 199"/>
                    <a:gd name="T16" fmla="*/ 4 w 121"/>
                    <a:gd name="T17" fmla="*/ 157 h 199"/>
                    <a:gd name="T18" fmla="*/ 7 w 121"/>
                    <a:gd name="T19" fmla="*/ 138 h 199"/>
                    <a:gd name="T20" fmla="*/ 1 w 121"/>
                    <a:gd name="T21" fmla="*/ 130 h 199"/>
                    <a:gd name="T22" fmla="*/ 5 w 121"/>
                    <a:gd name="T23" fmla="*/ 123 h 199"/>
                    <a:gd name="T24" fmla="*/ 73 w 121"/>
                    <a:gd name="T25" fmla="*/ 20 h 199"/>
                    <a:gd name="T26" fmla="*/ 75 w 121"/>
                    <a:gd name="T27" fmla="*/ 16 h 199"/>
                    <a:gd name="T28" fmla="*/ 77 w 121"/>
                    <a:gd name="T29" fmla="*/ 9 h 199"/>
                    <a:gd name="T30" fmla="*/ 78 w 121"/>
                    <a:gd name="T31" fmla="*/ 1 h 199"/>
                    <a:gd name="T32" fmla="*/ 82 w 121"/>
                    <a:gd name="T33" fmla="*/ 1 h 199"/>
                    <a:gd name="T34" fmla="*/ 95 w 121"/>
                    <a:gd name="T35" fmla="*/ 25 h 199"/>
                    <a:gd name="T36" fmla="*/ 74 w 121"/>
                    <a:gd name="T37" fmla="*/ 66 h 199"/>
                    <a:gd name="T38" fmla="*/ 75 w 121"/>
                    <a:gd name="T39" fmla="*/ 64 h 199"/>
                    <a:gd name="T40" fmla="*/ 75 w 121"/>
                    <a:gd name="T41" fmla="*/ 63 h 199"/>
                    <a:gd name="T42" fmla="*/ 87 w 121"/>
                    <a:gd name="T43" fmla="*/ 59 h 199"/>
                    <a:gd name="T44" fmla="*/ 92 w 121"/>
                    <a:gd name="T45" fmla="*/ 63 h 199"/>
                    <a:gd name="T46" fmla="*/ 77 w 121"/>
                    <a:gd name="T47" fmla="*/ 82 h 199"/>
                    <a:gd name="T48" fmla="*/ 69 w 121"/>
                    <a:gd name="T49" fmla="*/ 86 h 199"/>
                    <a:gd name="T50" fmla="*/ 70 w 121"/>
                    <a:gd name="T51" fmla="*/ 86 h 199"/>
                    <a:gd name="T52" fmla="*/ 78 w 121"/>
                    <a:gd name="T53" fmla="*/ 81 h 199"/>
                    <a:gd name="T54" fmla="*/ 81 w 121"/>
                    <a:gd name="T55" fmla="*/ 78 h 199"/>
                    <a:gd name="T56" fmla="*/ 97 w 121"/>
                    <a:gd name="T57" fmla="*/ 71 h 199"/>
                    <a:gd name="T58" fmla="*/ 99 w 121"/>
                    <a:gd name="T59" fmla="*/ 89 h 199"/>
                    <a:gd name="T60" fmla="*/ 87 w 121"/>
                    <a:gd name="T61" fmla="*/ 116 h 199"/>
                    <a:gd name="T62" fmla="*/ 91 w 121"/>
                    <a:gd name="T63" fmla="*/ 118 h 199"/>
                    <a:gd name="T64" fmla="*/ 113 w 121"/>
                    <a:gd name="T65" fmla="*/ 109 h 199"/>
                    <a:gd name="T66" fmla="*/ 119 w 121"/>
                    <a:gd name="T67" fmla="*/ 130 h 199"/>
                    <a:gd name="T68" fmla="*/ 117 w 121"/>
                    <a:gd name="T69" fmla="*/ 152 h 199"/>
                    <a:gd name="T70" fmla="*/ 106 w 121"/>
                    <a:gd name="T71" fmla="*/ 159 h 199"/>
                    <a:gd name="T72" fmla="*/ 94 w 121"/>
                    <a:gd name="T73" fmla="*/ 163 h 199"/>
                    <a:gd name="T74" fmla="*/ 69 w 121"/>
                    <a:gd name="T75" fmla="*/ 178 h 199"/>
                    <a:gd name="T76" fmla="*/ 54 w 121"/>
                    <a:gd name="T77" fmla="*/ 182 h 199"/>
                    <a:gd name="T78" fmla="*/ 42 w 121"/>
                    <a:gd name="T79" fmla="*/ 180 h 199"/>
                    <a:gd name="T80" fmla="*/ 43 w 121"/>
                    <a:gd name="T81" fmla="*/ 168 h 199"/>
                    <a:gd name="T82" fmla="*/ 51 w 121"/>
                    <a:gd name="T83" fmla="*/ 157 h 199"/>
                    <a:gd name="T84" fmla="*/ 13 w 121"/>
                    <a:gd name="T85" fmla="*/ 193 h 199"/>
                    <a:gd name="T86" fmla="*/ 4 w 121"/>
                    <a:gd name="T87" fmla="*/ 199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21" h="199">
                      <a:moveTo>
                        <a:pt x="4" y="199"/>
                      </a:moveTo>
                      <a:cubicBezTo>
                        <a:pt x="5" y="192"/>
                        <a:pt x="9" y="187"/>
                        <a:pt x="13" y="182"/>
                      </a:cubicBezTo>
                      <a:cubicBezTo>
                        <a:pt x="18" y="177"/>
                        <a:pt x="23" y="171"/>
                        <a:pt x="29" y="166"/>
                      </a:cubicBezTo>
                      <a:cubicBezTo>
                        <a:pt x="33" y="162"/>
                        <a:pt x="34" y="158"/>
                        <a:pt x="36" y="151"/>
                      </a:cubicBezTo>
                      <a:cubicBezTo>
                        <a:pt x="29" y="153"/>
                        <a:pt x="25" y="157"/>
                        <a:pt x="23" y="162"/>
                      </a:cubicBezTo>
                      <a:cubicBezTo>
                        <a:pt x="21" y="166"/>
                        <a:pt x="17" y="168"/>
                        <a:pt x="14" y="171"/>
                      </a:cubicBezTo>
                      <a:cubicBezTo>
                        <a:pt x="11" y="174"/>
                        <a:pt x="7" y="173"/>
                        <a:pt x="4" y="173"/>
                      </a:cubicBezTo>
                      <a:cubicBezTo>
                        <a:pt x="1" y="172"/>
                        <a:pt x="0" y="170"/>
                        <a:pt x="1" y="168"/>
                      </a:cubicBezTo>
                      <a:cubicBezTo>
                        <a:pt x="3" y="164"/>
                        <a:pt x="5" y="161"/>
                        <a:pt x="4" y="157"/>
                      </a:cubicBezTo>
                      <a:cubicBezTo>
                        <a:pt x="3" y="150"/>
                        <a:pt x="3" y="144"/>
                        <a:pt x="7" y="138"/>
                      </a:cubicBezTo>
                      <a:cubicBezTo>
                        <a:pt x="9" y="135"/>
                        <a:pt x="7" y="132"/>
                        <a:pt x="1" y="130"/>
                      </a:cubicBezTo>
                      <a:cubicBezTo>
                        <a:pt x="0" y="126"/>
                        <a:pt x="2" y="124"/>
                        <a:pt x="5" y="123"/>
                      </a:cubicBezTo>
                      <a:cubicBezTo>
                        <a:pt x="37" y="95"/>
                        <a:pt x="60" y="61"/>
                        <a:pt x="73" y="20"/>
                      </a:cubicBezTo>
                      <a:cubicBezTo>
                        <a:pt x="73" y="19"/>
                        <a:pt x="74" y="18"/>
                        <a:pt x="75" y="16"/>
                      </a:cubicBezTo>
                      <a:cubicBezTo>
                        <a:pt x="83" y="15"/>
                        <a:pt x="76" y="11"/>
                        <a:pt x="77" y="9"/>
                      </a:cubicBezTo>
                      <a:cubicBezTo>
                        <a:pt x="76" y="6"/>
                        <a:pt x="76" y="4"/>
                        <a:pt x="78" y="1"/>
                      </a:cubicBezTo>
                      <a:cubicBezTo>
                        <a:pt x="79" y="1"/>
                        <a:pt x="81" y="0"/>
                        <a:pt x="82" y="1"/>
                      </a:cubicBezTo>
                      <a:cubicBezTo>
                        <a:pt x="90" y="7"/>
                        <a:pt x="92" y="17"/>
                        <a:pt x="95" y="25"/>
                      </a:cubicBezTo>
                      <a:cubicBezTo>
                        <a:pt x="87" y="38"/>
                        <a:pt x="72" y="48"/>
                        <a:pt x="74" y="66"/>
                      </a:cubicBezTo>
                      <a:cubicBezTo>
                        <a:pt x="75" y="66"/>
                        <a:pt x="75" y="65"/>
                        <a:pt x="75" y="64"/>
                      </a:cubicBezTo>
                      <a:cubicBezTo>
                        <a:pt x="74" y="62"/>
                        <a:pt x="77" y="63"/>
                        <a:pt x="75" y="63"/>
                      </a:cubicBezTo>
                      <a:cubicBezTo>
                        <a:pt x="77" y="57"/>
                        <a:pt x="82" y="58"/>
                        <a:pt x="87" y="59"/>
                      </a:cubicBezTo>
                      <a:cubicBezTo>
                        <a:pt x="89" y="60"/>
                        <a:pt x="91" y="61"/>
                        <a:pt x="92" y="63"/>
                      </a:cubicBezTo>
                      <a:cubicBezTo>
                        <a:pt x="92" y="74"/>
                        <a:pt x="82" y="76"/>
                        <a:pt x="77" y="82"/>
                      </a:cubicBezTo>
                      <a:cubicBezTo>
                        <a:pt x="74" y="83"/>
                        <a:pt x="72" y="85"/>
                        <a:pt x="69" y="86"/>
                      </a:cubicBezTo>
                      <a:cubicBezTo>
                        <a:pt x="69" y="86"/>
                        <a:pt x="69" y="86"/>
                        <a:pt x="70" y="86"/>
                      </a:cubicBezTo>
                      <a:cubicBezTo>
                        <a:pt x="72" y="84"/>
                        <a:pt x="75" y="83"/>
                        <a:pt x="78" y="81"/>
                      </a:cubicBezTo>
                      <a:cubicBezTo>
                        <a:pt x="79" y="80"/>
                        <a:pt x="80" y="79"/>
                        <a:pt x="81" y="78"/>
                      </a:cubicBezTo>
                      <a:cubicBezTo>
                        <a:pt x="87" y="76"/>
                        <a:pt x="90" y="66"/>
                        <a:pt x="97" y="71"/>
                      </a:cubicBezTo>
                      <a:cubicBezTo>
                        <a:pt x="103" y="75"/>
                        <a:pt x="99" y="83"/>
                        <a:pt x="99" y="89"/>
                      </a:cubicBezTo>
                      <a:cubicBezTo>
                        <a:pt x="98" y="99"/>
                        <a:pt x="90" y="107"/>
                        <a:pt x="87" y="116"/>
                      </a:cubicBezTo>
                      <a:cubicBezTo>
                        <a:pt x="89" y="118"/>
                        <a:pt x="90" y="118"/>
                        <a:pt x="91" y="118"/>
                      </a:cubicBezTo>
                      <a:cubicBezTo>
                        <a:pt x="97" y="113"/>
                        <a:pt x="104" y="105"/>
                        <a:pt x="113" y="109"/>
                      </a:cubicBezTo>
                      <a:cubicBezTo>
                        <a:pt x="121" y="113"/>
                        <a:pt x="118" y="123"/>
                        <a:pt x="119" y="130"/>
                      </a:cubicBezTo>
                      <a:cubicBezTo>
                        <a:pt x="121" y="137"/>
                        <a:pt x="119" y="145"/>
                        <a:pt x="117" y="152"/>
                      </a:cubicBezTo>
                      <a:cubicBezTo>
                        <a:pt x="115" y="157"/>
                        <a:pt x="111" y="163"/>
                        <a:pt x="106" y="159"/>
                      </a:cubicBezTo>
                      <a:cubicBezTo>
                        <a:pt x="98" y="152"/>
                        <a:pt x="96" y="159"/>
                        <a:pt x="94" y="163"/>
                      </a:cubicBezTo>
                      <a:cubicBezTo>
                        <a:pt x="89" y="174"/>
                        <a:pt x="81" y="178"/>
                        <a:pt x="69" y="178"/>
                      </a:cubicBezTo>
                      <a:cubicBezTo>
                        <a:pt x="64" y="177"/>
                        <a:pt x="59" y="181"/>
                        <a:pt x="54" y="182"/>
                      </a:cubicBezTo>
                      <a:cubicBezTo>
                        <a:pt x="50" y="183"/>
                        <a:pt x="45" y="184"/>
                        <a:pt x="42" y="180"/>
                      </a:cubicBezTo>
                      <a:cubicBezTo>
                        <a:pt x="39" y="176"/>
                        <a:pt x="40" y="172"/>
                        <a:pt x="43" y="168"/>
                      </a:cubicBezTo>
                      <a:cubicBezTo>
                        <a:pt x="46" y="164"/>
                        <a:pt x="48" y="159"/>
                        <a:pt x="51" y="157"/>
                      </a:cubicBezTo>
                      <a:cubicBezTo>
                        <a:pt x="41" y="170"/>
                        <a:pt x="29" y="184"/>
                        <a:pt x="13" y="193"/>
                      </a:cubicBezTo>
                      <a:cubicBezTo>
                        <a:pt x="10" y="194"/>
                        <a:pt x="8" y="198"/>
                        <a:pt x="4" y="199"/>
                      </a:cubicBezTo>
                      <a:close/>
                    </a:path>
                  </a:pathLst>
                </a:custGeom>
                <a:solidFill>
                  <a:srgbClr val="D6DF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8" name="Freeform 356"/>
                <p:cNvSpPr/>
                <p:nvPr/>
              </p:nvSpPr>
              <p:spPr bwMode="auto">
                <a:xfrm>
                  <a:off x="4102" y="2447"/>
                  <a:ext cx="344" cy="479"/>
                </a:xfrm>
                <a:custGeom>
                  <a:avLst/>
                  <a:gdLst>
                    <a:gd name="T0" fmla="*/ 0 w 145"/>
                    <a:gd name="T1" fmla="*/ 193 h 202"/>
                    <a:gd name="T2" fmla="*/ 3 w 145"/>
                    <a:gd name="T3" fmla="*/ 189 h 202"/>
                    <a:gd name="T4" fmla="*/ 42 w 145"/>
                    <a:gd name="T5" fmla="*/ 149 h 202"/>
                    <a:gd name="T6" fmla="*/ 46 w 145"/>
                    <a:gd name="T7" fmla="*/ 147 h 202"/>
                    <a:gd name="T8" fmla="*/ 45 w 145"/>
                    <a:gd name="T9" fmla="*/ 152 h 202"/>
                    <a:gd name="T10" fmla="*/ 32 w 145"/>
                    <a:gd name="T11" fmla="*/ 168 h 202"/>
                    <a:gd name="T12" fmla="*/ 30 w 145"/>
                    <a:gd name="T13" fmla="*/ 175 h 202"/>
                    <a:gd name="T14" fmla="*/ 35 w 145"/>
                    <a:gd name="T15" fmla="*/ 180 h 202"/>
                    <a:gd name="T16" fmla="*/ 53 w 145"/>
                    <a:gd name="T17" fmla="*/ 172 h 202"/>
                    <a:gd name="T18" fmla="*/ 57 w 145"/>
                    <a:gd name="T19" fmla="*/ 173 h 202"/>
                    <a:gd name="T20" fmla="*/ 60 w 145"/>
                    <a:gd name="T21" fmla="*/ 175 h 202"/>
                    <a:gd name="T22" fmla="*/ 71 w 145"/>
                    <a:gd name="T23" fmla="*/ 171 h 202"/>
                    <a:gd name="T24" fmla="*/ 75 w 145"/>
                    <a:gd name="T25" fmla="*/ 166 h 202"/>
                    <a:gd name="T26" fmla="*/ 88 w 145"/>
                    <a:gd name="T27" fmla="*/ 149 h 202"/>
                    <a:gd name="T28" fmla="*/ 93 w 145"/>
                    <a:gd name="T29" fmla="*/ 149 h 202"/>
                    <a:gd name="T30" fmla="*/ 94 w 145"/>
                    <a:gd name="T31" fmla="*/ 154 h 202"/>
                    <a:gd name="T32" fmla="*/ 95 w 145"/>
                    <a:gd name="T33" fmla="*/ 158 h 202"/>
                    <a:gd name="T34" fmla="*/ 98 w 145"/>
                    <a:gd name="T35" fmla="*/ 156 h 202"/>
                    <a:gd name="T36" fmla="*/ 100 w 145"/>
                    <a:gd name="T37" fmla="*/ 153 h 202"/>
                    <a:gd name="T38" fmla="*/ 102 w 145"/>
                    <a:gd name="T39" fmla="*/ 125 h 202"/>
                    <a:gd name="T40" fmla="*/ 103 w 145"/>
                    <a:gd name="T41" fmla="*/ 111 h 202"/>
                    <a:gd name="T42" fmla="*/ 83 w 145"/>
                    <a:gd name="T43" fmla="*/ 119 h 202"/>
                    <a:gd name="T44" fmla="*/ 70 w 145"/>
                    <a:gd name="T45" fmla="*/ 121 h 202"/>
                    <a:gd name="T46" fmla="*/ 68 w 145"/>
                    <a:gd name="T47" fmla="*/ 115 h 202"/>
                    <a:gd name="T48" fmla="*/ 84 w 145"/>
                    <a:gd name="T49" fmla="*/ 88 h 202"/>
                    <a:gd name="T50" fmla="*/ 99 w 145"/>
                    <a:gd name="T51" fmla="*/ 48 h 202"/>
                    <a:gd name="T52" fmla="*/ 88 w 145"/>
                    <a:gd name="T53" fmla="*/ 63 h 202"/>
                    <a:gd name="T54" fmla="*/ 89 w 145"/>
                    <a:gd name="T55" fmla="*/ 46 h 202"/>
                    <a:gd name="T56" fmla="*/ 90 w 145"/>
                    <a:gd name="T57" fmla="*/ 39 h 202"/>
                    <a:gd name="T58" fmla="*/ 78 w 145"/>
                    <a:gd name="T59" fmla="*/ 64 h 202"/>
                    <a:gd name="T60" fmla="*/ 75 w 145"/>
                    <a:gd name="T61" fmla="*/ 61 h 202"/>
                    <a:gd name="T62" fmla="*/ 81 w 145"/>
                    <a:gd name="T63" fmla="*/ 25 h 202"/>
                    <a:gd name="T64" fmla="*/ 78 w 145"/>
                    <a:gd name="T65" fmla="*/ 20 h 202"/>
                    <a:gd name="T66" fmla="*/ 74 w 145"/>
                    <a:gd name="T67" fmla="*/ 16 h 202"/>
                    <a:gd name="T68" fmla="*/ 72 w 145"/>
                    <a:gd name="T69" fmla="*/ 9 h 202"/>
                    <a:gd name="T70" fmla="*/ 69 w 145"/>
                    <a:gd name="T71" fmla="*/ 1 h 202"/>
                    <a:gd name="T72" fmla="*/ 70 w 145"/>
                    <a:gd name="T73" fmla="*/ 0 h 202"/>
                    <a:gd name="T74" fmla="*/ 98 w 145"/>
                    <a:gd name="T75" fmla="*/ 17 h 202"/>
                    <a:gd name="T76" fmla="*/ 111 w 145"/>
                    <a:gd name="T77" fmla="*/ 28 h 202"/>
                    <a:gd name="T78" fmla="*/ 129 w 145"/>
                    <a:gd name="T79" fmla="*/ 53 h 202"/>
                    <a:gd name="T80" fmla="*/ 128 w 145"/>
                    <a:gd name="T81" fmla="*/ 68 h 202"/>
                    <a:gd name="T82" fmla="*/ 128 w 145"/>
                    <a:gd name="T83" fmla="*/ 70 h 202"/>
                    <a:gd name="T84" fmla="*/ 133 w 145"/>
                    <a:gd name="T85" fmla="*/ 102 h 202"/>
                    <a:gd name="T86" fmla="*/ 137 w 145"/>
                    <a:gd name="T87" fmla="*/ 97 h 202"/>
                    <a:gd name="T88" fmla="*/ 145 w 145"/>
                    <a:gd name="T89" fmla="*/ 110 h 202"/>
                    <a:gd name="T90" fmla="*/ 117 w 145"/>
                    <a:gd name="T91" fmla="*/ 157 h 202"/>
                    <a:gd name="T92" fmla="*/ 113 w 145"/>
                    <a:gd name="T93" fmla="*/ 154 h 202"/>
                    <a:gd name="T94" fmla="*/ 116 w 145"/>
                    <a:gd name="T95" fmla="*/ 142 h 202"/>
                    <a:gd name="T96" fmla="*/ 114 w 145"/>
                    <a:gd name="T97" fmla="*/ 139 h 202"/>
                    <a:gd name="T98" fmla="*/ 111 w 145"/>
                    <a:gd name="T99" fmla="*/ 141 h 202"/>
                    <a:gd name="T100" fmla="*/ 107 w 145"/>
                    <a:gd name="T101" fmla="*/ 156 h 202"/>
                    <a:gd name="T102" fmla="*/ 80 w 145"/>
                    <a:gd name="T103" fmla="*/ 184 h 202"/>
                    <a:gd name="T104" fmla="*/ 60 w 145"/>
                    <a:gd name="T105" fmla="*/ 196 h 202"/>
                    <a:gd name="T106" fmla="*/ 55 w 145"/>
                    <a:gd name="T107" fmla="*/ 196 h 202"/>
                    <a:gd name="T108" fmla="*/ 50 w 145"/>
                    <a:gd name="T109" fmla="*/ 193 h 202"/>
                    <a:gd name="T110" fmla="*/ 25 w 145"/>
                    <a:gd name="T111" fmla="*/ 202 h 202"/>
                    <a:gd name="T112" fmla="*/ 12 w 145"/>
                    <a:gd name="T113" fmla="*/ 202 h 202"/>
                    <a:gd name="T114" fmla="*/ 12 w 145"/>
                    <a:gd name="T115" fmla="*/ 202 h 202"/>
                    <a:gd name="T116" fmla="*/ 0 w 145"/>
                    <a:gd name="T117" fmla="*/ 193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5" h="202">
                      <a:moveTo>
                        <a:pt x="0" y="193"/>
                      </a:moveTo>
                      <a:cubicBezTo>
                        <a:pt x="1" y="191"/>
                        <a:pt x="2" y="190"/>
                        <a:pt x="3" y="189"/>
                      </a:cubicBezTo>
                      <a:cubicBezTo>
                        <a:pt x="16" y="175"/>
                        <a:pt x="30" y="164"/>
                        <a:pt x="42" y="149"/>
                      </a:cubicBezTo>
                      <a:cubicBezTo>
                        <a:pt x="43" y="148"/>
                        <a:pt x="45" y="147"/>
                        <a:pt x="46" y="147"/>
                      </a:cubicBezTo>
                      <a:cubicBezTo>
                        <a:pt x="48" y="149"/>
                        <a:pt x="47" y="151"/>
                        <a:pt x="45" y="152"/>
                      </a:cubicBezTo>
                      <a:cubicBezTo>
                        <a:pt x="40" y="157"/>
                        <a:pt x="36" y="162"/>
                        <a:pt x="32" y="168"/>
                      </a:cubicBezTo>
                      <a:cubicBezTo>
                        <a:pt x="31" y="170"/>
                        <a:pt x="30" y="173"/>
                        <a:pt x="30" y="175"/>
                      </a:cubicBezTo>
                      <a:cubicBezTo>
                        <a:pt x="30" y="178"/>
                        <a:pt x="32" y="180"/>
                        <a:pt x="35" y="180"/>
                      </a:cubicBezTo>
                      <a:cubicBezTo>
                        <a:pt x="41" y="178"/>
                        <a:pt x="48" y="178"/>
                        <a:pt x="53" y="172"/>
                      </a:cubicBezTo>
                      <a:cubicBezTo>
                        <a:pt x="54" y="170"/>
                        <a:pt x="56" y="171"/>
                        <a:pt x="57" y="173"/>
                      </a:cubicBezTo>
                      <a:cubicBezTo>
                        <a:pt x="58" y="175"/>
                        <a:pt x="59" y="176"/>
                        <a:pt x="60" y="175"/>
                      </a:cubicBezTo>
                      <a:cubicBezTo>
                        <a:pt x="63" y="173"/>
                        <a:pt x="67" y="172"/>
                        <a:pt x="71" y="171"/>
                      </a:cubicBezTo>
                      <a:cubicBezTo>
                        <a:pt x="74" y="171"/>
                        <a:pt x="75" y="168"/>
                        <a:pt x="75" y="166"/>
                      </a:cubicBezTo>
                      <a:cubicBezTo>
                        <a:pt x="78" y="159"/>
                        <a:pt x="82" y="153"/>
                        <a:pt x="88" y="149"/>
                      </a:cubicBezTo>
                      <a:cubicBezTo>
                        <a:pt x="89" y="148"/>
                        <a:pt x="91" y="148"/>
                        <a:pt x="93" y="149"/>
                      </a:cubicBezTo>
                      <a:cubicBezTo>
                        <a:pt x="96" y="150"/>
                        <a:pt x="95" y="152"/>
                        <a:pt x="94" y="154"/>
                      </a:cubicBezTo>
                      <a:cubicBezTo>
                        <a:pt x="94" y="155"/>
                        <a:pt x="93" y="157"/>
                        <a:pt x="95" y="158"/>
                      </a:cubicBezTo>
                      <a:cubicBezTo>
                        <a:pt x="96" y="158"/>
                        <a:pt x="97" y="157"/>
                        <a:pt x="98" y="156"/>
                      </a:cubicBezTo>
                      <a:cubicBezTo>
                        <a:pt x="99" y="155"/>
                        <a:pt x="100" y="154"/>
                        <a:pt x="100" y="153"/>
                      </a:cubicBezTo>
                      <a:cubicBezTo>
                        <a:pt x="101" y="143"/>
                        <a:pt x="106" y="135"/>
                        <a:pt x="102" y="125"/>
                      </a:cubicBezTo>
                      <a:cubicBezTo>
                        <a:pt x="100" y="121"/>
                        <a:pt x="98" y="117"/>
                        <a:pt x="103" y="111"/>
                      </a:cubicBezTo>
                      <a:cubicBezTo>
                        <a:pt x="94" y="112"/>
                        <a:pt x="88" y="111"/>
                        <a:pt x="83" y="119"/>
                      </a:cubicBezTo>
                      <a:cubicBezTo>
                        <a:pt x="79" y="126"/>
                        <a:pt x="78" y="126"/>
                        <a:pt x="70" y="121"/>
                      </a:cubicBezTo>
                      <a:cubicBezTo>
                        <a:pt x="67" y="119"/>
                        <a:pt x="66" y="117"/>
                        <a:pt x="68" y="115"/>
                      </a:cubicBezTo>
                      <a:cubicBezTo>
                        <a:pt x="75" y="107"/>
                        <a:pt x="80" y="97"/>
                        <a:pt x="84" y="88"/>
                      </a:cubicBezTo>
                      <a:cubicBezTo>
                        <a:pt x="85" y="73"/>
                        <a:pt x="96" y="61"/>
                        <a:pt x="99" y="48"/>
                      </a:cubicBezTo>
                      <a:cubicBezTo>
                        <a:pt x="95" y="52"/>
                        <a:pt x="96" y="65"/>
                        <a:pt x="88" y="63"/>
                      </a:cubicBezTo>
                      <a:cubicBezTo>
                        <a:pt x="80" y="61"/>
                        <a:pt x="90" y="52"/>
                        <a:pt x="89" y="46"/>
                      </a:cubicBezTo>
                      <a:cubicBezTo>
                        <a:pt x="88" y="44"/>
                        <a:pt x="90" y="41"/>
                        <a:pt x="90" y="39"/>
                      </a:cubicBezTo>
                      <a:cubicBezTo>
                        <a:pt x="87" y="47"/>
                        <a:pt x="90" y="59"/>
                        <a:pt x="78" y="64"/>
                      </a:cubicBezTo>
                      <a:cubicBezTo>
                        <a:pt x="77" y="63"/>
                        <a:pt x="76" y="62"/>
                        <a:pt x="75" y="61"/>
                      </a:cubicBezTo>
                      <a:cubicBezTo>
                        <a:pt x="69" y="48"/>
                        <a:pt x="74" y="36"/>
                        <a:pt x="81" y="25"/>
                      </a:cubicBezTo>
                      <a:cubicBezTo>
                        <a:pt x="81" y="23"/>
                        <a:pt x="81" y="20"/>
                        <a:pt x="78" y="20"/>
                      </a:cubicBezTo>
                      <a:cubicBezTo>
                        <a:pt x="74" y="20"/>
                        <a:pt x="72" y="20"/>
                        <a:pt x="74" y="16"/>
                      </a:cubicBezTo>
                      <a:cubicBezTo>
                        <a:pt x="75" y="13"/>
                        <a:pt x="74" y="11"/>
                        <a:pt x="72" y="9"/>
                      </a:cubicBezTo>
                      <a:cubicBezTo>
                        <a:pt x="70" y="7"/>
                        <a:pt x="69" y="4"/>
                        <a:pt x="69" y="1"/>
                      </a:cubicBezTo>
                      <a:cubicBezTo>
                        <a:pt x="69" y="1"/>
                        <a:pt x="70" y="1"/>
                        <a:pt x="70" y="0"/>
                      </a:cubicBezTo>
                      <a:cubicBezTo>
                        <a:pt x="82" y="2"/>
                        <a:pt x="91" y="8"/>
                        <a:pt x="98" y="17"/>
                      </a:cubicBezTo>
                      <a:cubicBezTo>
                        <a:pt x="98" y="17"/>
                        <a:pt x="110" y="28"/>
                        <a:pt x="111" y="28"/>
                      </a:cubicBezTo>
                      <a:cubicBezTo>
                        <a:pt x="121" y="33"/>
                        <a:pt x="123" y="45"/>
                        <a:pt x="129" y="53"/>
                      </a:cubicBezTo>
                      <a:cubicBezTo>
                        <a:pt x="131" y="58"/>
                        <a:pt x="139" y="64"/>
                        <a:pt x="128" y="68"/>
                      </a:cubicBezTo>
                      <a:cubicBezTo>
                        <a:pt x="127" y="69"/>
                        <a:pt x="127" y="69"/>
                        <a:pt x="128" y="70"/>
                      </a:cubicBezTo>
                      <a:cubicBezTo>
                        <a:pt x="137" y="79"/>
                        <a:pt x="134" y="91"/>
                        <a:pt x="133" y="102"/>
                      </a:cubicBezTo>
                      <a:cubicBezTo>
                        <a:pt x="133" y="99"/>
                        <a:pt x="134" y="96"/>
                        <a:pt x="137" y="97"/>
                      </a:cubicBezTo>
                      <a:cubicBezTo>
                        <a:pt x="144" y="98"/>
                        <a:pt x="144" y="104"/>
                        <a:pt x="145" y="110"/>
                      </a:cubicBezTo>
                      <a:cubicBezTo>
                        <a:pt x="144" y="130"/>
                        <a:pt x="134" y="145"/>
                        <a:pt x="117" y="157"/>
                      </a:cubicBezTo>
                      <a:cubicBezTo>
                        <a:pt x="115" y="157"/>
                        <a:pt x="112" y="156"/>
                        <a:pt x="113" y="154"/>
                      </a:cubicBezTo>
                      <a:cubicBezTo>
                        <a:pt x="113" y="150"/>
                        <a:pt x="115" y="146"/>
                        <a:pt x="116" y="142"/>
                      </a:cubicBezTo>
                      <a:cubicBezTo>
                        <a:pt x="116" y="141"/>
                        <a:pt x="116" y="139"/>
                        <a:pt x="114" y="139"/>
                      </a:cubicBezTo>
                      <a:cubicBezTo>
                        <a:pt x="112" y="138"/>
                        <a:pt x="112" y="139"/>
                        <a:pt x="111" y="141"/>
                      </a:cubicBezTo>
                      <a:cubicBezTo>
                        <a:pt x="110" y="146"/>
                        <a:pt x="109" y="151"/>
                        <a:pt x="107" y="156"/>
                      </a:cubicBezTo>
                      <a:cubicBezTo>
                        <a:pt x="103" y="170"/>
                        <a:pt x="95" y="181"/>
                        <a:pt x="80" y="184"/>
                      </a:cubicBezTo>
                      <a:cubicBezTo>
                        <a:pt x="72" y="186"/>
                        <a:pt x="65" y="190"/>
                        <a:pt x="60" y="196"/>
                      </a:cubicBezTo>
                      <a:cubicBezTo>
                        <a:pt x="59" y="198"/>
                        <a:pt x="56" y="198"/>
                        <a:pt x="55" y="196"/>
                      </a:cubicBezTo>
                      <a:cubicBezTo>
                        <a:pt x="55" y="191"/>
                        <a:pt x="54" y="188"/>
                        <a:pt x="50" y="193"/>
                      </a:cubicBezTo>
                      <a:cubicBezTo>
                        <a:pt x="43" y="200"/>
                        <a:pt x="35" y="202"/>
                        <a:pt x="25" y="202"/>
                      </a:cubicBezTo>
                      <a:cubicBezTo>
                        <a:pt x="21" y="201"/>
                        <a:pt x="17" y="202"/>
                        <a:pt x="12" y="202"/>
                      </a:cubicBezTo>
                      <a:cubicBezTo>
                        <a:pt x="12" y="202"/>
                        <a:pt x="12" y="202"/>
                        <a:pt x="12" y="202"/>
                      </a:cubicBezTo>
                      <a:cubicBezTo>
                        <a:pt x="10" y="196"/>
                        <a:pt x="5" y="195"/>
                        <a:pt x="0" y="193"/>
                      </a:cubicBezTo>
                      <a:close/>
                    </a:path>
                  </a:pathLst>
                </a:custGeom>
                <a:solidFill>
                  <a:srgbClr val="C2CB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9" name="Freeform 357"/>
                <p:cNvSpPr/>
                <p:nvPr/>
              </p:nvSpPr>
              <p:spPr bwMode="auto">
                <a:xfrm>
                  <a:off x="4360" y="2494"/>
                  <a:ext cx="278" cy="358"/>
                </a:xfrm>
                <a:custGeom>
                  <a:avLst/>
                  <a:gdLst>
                    <a:gd name="T0" fmla="*/ 8 w 117"/>
                    <a:gd name="T1" fmla="*/ 137 h 151"/>
                    <a:gd name="T2" fmla="*/ 22 w 117"/>
                    <a:gd name="T3" fmla="*/ 118 h 151"/>
                    <a:gd name="T4" fmla="*/ 29 w 117"/>
                    <a:gd name="T5" fmla="*/ 105 h 151"/>
                    <a:gd name="T6" fmla="*/ 32 w 117"/>
                    <a:gd name="T7" fmla="*/ 89 h 151"/>
                    <a:gd name="T8" fmla="*/ 66 w 117"/>
                    <a:gd name="T9" fmla="*/ 65 h 151"/>
                    <a:gd name="T10" fmla="*/ 73 w 117"/>
                    <a:gd name="T11" fmla="*/ 48 h 151"/>
                    <a:gd name="T12" fmla="*/ 79 w 117"/>
                    <a:gd name="T13" fmla="*/ 30 h 151"/>
                    <a:gd name="T14" fmla="*/ 87 w 117"/>
                    <a:gd name="T15" fmla="*/ 25 h 151"/>
                    <a:gd name="T16" fmla="*/ 88 w 117"/>
                    <a:gd name="T17" fmla="*/ 24 h 151"/>
                    <a:gd name="T18" fmla="*/ 92 w 117"/>
                    <a:gd name="T19" fmla="*/ 6 h 151"/>
                    <a:gd name="T20" fmla="*/ 103 w 117"/>
                    <a:gd name="T21" fmla="*/ 3 h 151"/>
                    <a:gd name="T22" fmla="*/ 106 w 117"/>
                    <a:gd name="T23" fmla="*/ 11 h 151"/>
                    <a:gd name="T24" fmla="*/ 106 w 117"/>
                    <a:gd name="T25" fmla="*/ 12 h 151"/>
                    <a:gd name="T26" fmla="*/ 109 w 117"/>
                    <a:gd name="T27" fmla="*/ 14 h 151"/>
                    <a:gd name="T28" fmla="*/ 109 w 117"/>
                    <a:gd name="T29" fmla="*/ 15 h 151"/>
                    <a:gd name="T30" fmla="*/ 112 w 117"/>
                    <a:gd name="T31" fmla="*/ 17 h 151"/>
                    <a:gd name="T32" fmla="*/ 112 w 117"/>
                    <a:gd name="T33" fmla="*/ 17 h 151"/>
                    <a:gd name="T34" fmla="*/ 107 w 117"/>
                    <a:gd name="T35" fmla="*/ 27 h 151"/>
                    <a:gd name="T36" fmla="*/ 102 w 117"/>
                    <a:gd name="T37" fmla="*/ 58 h 151"/>
                    <a:gd name="T38" fmla="*/ 106 w 117"/>
                    <a:gd name="T39" fmla="*/ 73 h 151"/>
                    <a:gd name="T40" fmla="*/ 97 w 117"/>
                    <a:gd name="T41" fmla="*/ 74 h 151"/>
                    <a:gd name="T42" fmla="*/ 97 w 117"/>
                    <a:gd name="T43" fmla="*/ 74 h 151"/>
                    <a:gd name="T44" fmla="*/ 95 w 117"/>
                    <a:gd name="T45" fmla="*/ 71 h 151"/>
                    <a:gd name="T46" fmla="*/ 95 w 117"/>
                    <a:gd name="T47" fmla="*/ 71 h 151"/>
                    <a:gd name="T48" fmla="*/ 84 w 117"/>
                    <a:gd name="T49" fmla="*/ 76 h 151"/>
                    <a:gd name="T50" fmla="*/ 81 w 117"/>
                    <a:gd name="T51" fmla="*/ 79 h 151"/>
                    <a:gd name="T52" fmla="*/ 76 w 117"/>
                    <a:gd name="T53" fmla="*/ 89 h 151"/>
                    <a:gd name="T54" fmla="*/ 73 w 117"/>
                    <a:gd name="T55" fmla="*/ 92 h 151"/>
                    <a:gd name="T56" fmla="*/ 57 w 117"/>
                    <a:gd name="T57" fmla="*/ 110 h 151"/>
                    <a:gd name="T58" fmla="*/ 50 w 117"/>
                    <a:gd name="T59" fmla="*/ 116 h 151"/>
                    <a:gd name="T60" fmla="*/ 47 w 117"/>
                    <a:gd name="T61" fmla="*/ 116 h 151"/>
                    <a:gd name="T62" fmla="*/ 33 w 117"/>
                    <a:gd name="T63" fmla="*/ 126 h 151"/>
                    <a:gd name="T64" fmla="*/ 26 w 117"/>
                    <a:gd name="T65" fmla="*/ 131 h 151"/>
                    <a:gd name="T66" fmla="*/ 20 w 117"/>
                    <a:gd name="T67" fmla="*/ 137 h 151"/>
                    <a:gd name="T68" fmla="*/ 11 w 117"/>
                    <a:gd name="T69" fmla="*/ 147 h 151"/>
                    <a:gd name="T70" fmla="*/ 3 w 117"/>
                    <a:gd name="T71" fmla="*/ 151 h 151"/>
                    <a:gd name="T72" fmla="*/ 1 w 117"/>
                    <a:gd name="T73" fmla="*/ 150 h 151"/>
                    <a:gd name="T74" fmla="*/ 0 w 117"/>
                    <a:gd name="T75" fmla="*/ 147 h 151"/>
                    <a:gd name="T76" fmla="*/ 8 w 117"/>
                    <a:gd name="T77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17" h="151">
                      <a:moveTo>
                        <a:pt x="8" y="137"/>
                      </a:moveTo>
                      <a:cubicBezTo>
                        <a:pt x="13" y="131"/>
                        <a:pt x="16" y="123"/>
                        <a:pt x="22" y="118"/>
                      </a:cubicBezTo>
                      <a:cubicBezTo>
                        <a:pt x="26" y="115"/>
                        <a:pt x="28" y="110"/>
                        <a:pt x="29" y="105"/>
                      </a:cubicBezTo>
                      <a:cubicBezTo>
                        <a:pt x="30" y="100"/>
                        <a:pt x="31" y="95"/>
                        <a:pt x="32" y="89"/>
                      </a:cubicBezTo>
                      <a:cubicBezTo>
                        <a:pt x="49" y="89"/>
                        <a:pt x="59" y="78"/>
                        <a:pt x="66" y="65"/>
                      </a:cubicBezTo>
                      <a:cubicBezTo>
                        <a:pt x="69" y="59"/>
                        <a:pt x="72" y="54"/>
                        <a:pt x="73" y="48"/>
                      </a:cubicBezTo>
                      <a:cubicBezTo>
                        <a:pt x="76" y="42"/>
                        <a:pt x="76" y="36"/>
                        <a:pt x="79" y="30"/>
                      </a:cubicBezTo>
                      <a:cubicBezTo>
                        <a:pt x="80" y="27"/>
                        <a:pt x="80" y="19"/>
                        <a:pt x="87" y="25"/>
                      </a:cubicBezTo>
                      <a:cubicBezTo>
                        <a:pt x="89" y="27"/>
                        <a:pt x="88" y="24"/>
                        <a:pt x="88" y="24"/>
                      </a:cubicBezTo>
                      <a:cubicBezTo>
                        <a:pt x="88" y="18"/>
                        <a:pt x="90" y="12"/>
                        <a:pt x="92" y="6"/>
                      </a:cubicBezTo>
                      <a:cubicBezTo>
                        <a:pt x="95" y="2"/>
                        <a:pt x="99" y="0"/>
                        <a:pt x="103" y="3"/>
                      </a:cubicBezTo>
                      <a:cubicBezTo>
                        <a:pt x="105" y="6"/>
                        <a:pt x="105" y="9"/>
                        <a:pt x="106" y="11"/>
                      </a:cubicBezTo>
                      <a:cubicBezTo>
                        <a:pt x="106" y="12"/>
                        <a:pt x="106" y="12"/>
                        <a:pt x="106" y="12"/>
                      </a:cubicBezTo>
                      <a:cubicBezTo>
                        <a:pt x="108" y="12"/>
                        <a:pt x="108" y="13"/>
                        <a:pt x="109" y="14"/>
                      </a:cubicBezTo>
                      <a:cubicBezTo>
                        <a:pt x="109" y="15"/>
                        <a:pt x="109" y="15"/>
                        <a:pt x="109" y="15"/>
                      </a:cubicBezTo>
                      <a:cubicBezTo>
                        <a:pt x="111" y="15"/>
                        <a:pt x="112" y="16"/>
                        <a:pt x="112" y="17"/>
                      </a:cubicBezTo>
                      <a:cubicBezTo>
                        <a:pt x="112" y="17"/>
                        <a:pt x="112" y="17"/>
                        <a:pt x="112" y="17"/>
                      </a:cubicBezTo>
                      <a:cubicBezTo>
                        <a:pt x="117" y="24"/>
                        <a:pt x="110" y="25"/>
                        <a:pt x="107" y="27"/>
                      </a:cubicBezTo>
                      <a:cubicBezTo>
                        <a:pt x="95" y="37"/>
                        <a:pt x="93" y="45"/>
                        <a:pt x="102" y="58"/>
                      </a:cubicBezTo>
                      <a:cubicBezTo>
                        <a:pt x="105" y="63"/>
                        <a:pt x="109" y="68"/>
                        <a:pt x="106" y="73"/>
                      </a:cubicBezTo>
                      <a:cubicBezTo>
                        <a:pt x="105" y="77"/>
                        <a:pt x="101" y="76"/>
                        <a:pt x="97" y="74"/>
                      </a:cubicBezTo>
                      <a:cubicBezTo>
                        <a:pt x="97" y="74"/>
                        <a:pt x="97" y="74"/>
                        <a:pt x="97" y="74"/>
                      </a:cubicBezTo>
                      <a:cubicBezTo>
                        <a:pt x="97" y="73"/>
                        <a:pt x="96" y="72"/>
                        <a:pt x="95" y="71"/>
                      </a:cubicBezTo>
                      <a:cubicBezTo>
                        <a:pt x="95" y="71"/>
                        <a:pt x="95" y="71"/>
                        <a:pt x="95" y="71"/>
                      </a:cubicBezTo>
                      <a:cubicBezTo>
                        <a:pt x="87" y="62"/>
                        <a:pt x="86" y="72"/>
                        <a:pt x="84" y="76"/>
                      </a:cubicBezTo>
                      <a:cubicBezTo>
                        <a:pt x="83" y="77"/>
                        <a:pt x="82" y="78"/>
                        <a:pt x="81" y="79"/>
                      </a:cubicBezTo>
                      <a:cubicBezTo>
                        <a:pt x="79" y="82"/>
                        <a:pt x="77" y="85"/>
                        <a:pt x="76" y="89"/>
                      </a:cubicBezTo>
                      <a:cubicBezTo>
                        <a:pt x="75" y="90"/>
                        <a:pt x="74" y="91"/>
                        <a:pt x="73" y="92"/>
                      </a:cubicBezTo>
                      <a:cubicBezTo>
                        <a:pt x="61" y="92"/>
                        <a:pt x="56" y="98"/>
                        <a:pt x="57" y="110"/>
                      </a:cubicBezTo>
                      <a:cubicBezTo>
                        <a:pt x="58" y="119"/>
                        <a:pt x="57" y="119"/>
                        <a:pt x="50" y="116"/>
                      </a:cubicBezTo>
                      <a:cubicBezTo>
                        <a:pt x="49" y="114"/>
                        <a:pt x="48" y="114"/>
                        <a:pt x="47" y="116"/>
                      </a:cubicBezTo>
                      <a:cubicBezTo>
                        <a:pt x="41" y="118"/>
                        <a:pt x="36" y="121"/>
                        <a:pt x="33" y="126"/>
                      </a:cubicBezTo>
                      <a:cubicBezTo>
                        <a:pt x="31" y="129"/>
                        <a:pt x="29" y="130"/>
                        <a:pt x="26" y="131"/>
                      </a:cubicBezTo>
                      <a:cubicBezTo>
                        <a:pt x="23" y="132"/>
                        <a:pt x="20" y="134"/>
                        <a:pt x="20" y="137"/>
                      </a:cubicBezTo>
                      <a:cubicBezTo>
                        <a:pt x="20" y="143"/>
                        <a:pt x="16" y="146"/>
                        <a:pt x="11" y="147"/>
                      </a:cubicBezTo>
                      <a:cubicBezTo>
                        <a:pt x="8" y="148"/>
                        <a:pt x="6" y="150"/>
                        <a:pt x="3" y="151"/>
                      </a:cubicBezTo>
                      <a:cubicBezTo>
                        <a:pt x="3" y="151"/>
                        <a:pt x="1" y="151"/>
                        <a:pt x="1" y="150"/>
                      </a:cubicBezTo>
                      <a:cubicBezTo>
                        <a:pt x="0" y="149"/>
                        <a:pt x="0" y="148"/>
                        <a:pt x="0" y="147"/>
                      </a:cubicBezTo>
                      <a:cubicBezTo>
                        <a:pt x="3" y="144"/>
                        <a:pt x="5" y="140"/>
                        <a:pt x="8" y="137"/>
                      </a:cubicBezTo>
                      <a:close/>
                    </a:path>
                  </a:pathLst>
                </a:custGeom>
                <a:solidFill>
                  <a:srgbClr val="4A5A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0" name="Freeform 358"/>
                <p:cNvSpPr/>
                <p:nvPr/>
              </p:nvSpPr>
              <p:spPr bwMode="auto">
                <a:xfrm>
                  <a:off x="4102" y="3009"/>
                  <a:ext cx="178" cy="40"/>
                </a:xfrm>
                <a:custGeom>
                  <a:avLst/>
                  <a:gdLst>
                    <a:gd name="T0" fmla="*/ 60 w 75"/>
                    <a:gd name="T1" fmla="*/ 0 h 17"/>
                    <a:gd name="T2" fmla="*/ 75 w 75"/>
                    <a:gd name="T3" fmla="*/ 1 h 17"/>
                    <a:gd name="T4" fmla="*/ 30 w 75"/>
                    <a:gd name="T5" fmla="*/ 15 h 17"/>
                    <a:gd name="T6" fmla="*/ 1 w 75"/>
                    <a:gd name="T7" fmla="*/ 13 h 17"/>
                    <a:gd name="T8" fmla="*/ 0 w 75"/>
                    <a:gd name="T9" fmla="*/ 10 h 17"/>
                    <a:gd name="T10" fmla="*/ 3 w 75"/>
                    <a:gd name="T11" fmla="*/ 10 h 17"/>
                    <a:gd name="T12" fmla="*/ 32 w 75"/>
                    <a:gd name="T13" fmla="*/ 7 h 17"/>
                    <a:gd name="T14" fmla="*/ 60 w 75"/>
                    <a:gd name="T1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" h="17">
                      <a:moveTo>
                        <a:pt x="60" y="0"/>
                      </a:moveTo>
                      <a:cubicBezTo>
                        <a:pt x="64" y="1"/>
                        <a:pt x="68" y="1"/>
                        <a:pt x="75" y="1"/>
                      </a:cubicBezTo>
                      <a:cubicBezTo>
                        <a:pt x="58" y="6"/>
                        <a:pt x="44" y="12"/>
                        <a:pt x="30" y="15"/>
                      </a:cubicBezTo>
                      <a:cubicBezTo>
                        <a:pt x="21" y="17"/>
                        <a:pt x="10" y="17"/>
                        <a:pt x="1" y="13"/>
                      </a:cubicBezTo>
                      <a:cubicBezTo>
                        <a:pt x="1" y="12"/>
                        <a:pt x="1" y="11"/>
                        <a:pt x="0" y="10"/>
                      </a:cubicBezTo>
                      <a:cubicBezTo>
                        <a:pt x="1" y="10"/>
                        <a:pt x="2" y="10"/>
                        <a:pt x="3" y="10"/>
                      </a:cubicBezTo>
                      <a:cubicBezTo>
                        <a:pt x="13" y="10"/>
                        <a:pt x="23" y="10"/>
                        <a:pt x="32" y="7"/>
                      </a:cubicBezTo>
                      <a:cubicBezTo>
                        <a:pt x="41" y="4"/>
                        <a:pt x="51" y="2"/>
                        <a:pt x="60" y="0"/>
                      </a:cubicBezTo>
                      <a:close/>
                    </a:path>
                  </a:pathLst>
                </a:custGeom>
                <a:solidFill>
                  <a:srgbClr val="CFDC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1" name="Freeform 359"/>
                <p:cNvSpPr/>
                <p:nvPr/>
              </p:nvSpPr>
              <p:spPr bwMode="auto">
                <a:xfrm>
                  <a:off x="4002" y="3101"/>
                  <a:ext cx="60" cy="22"/>
                </a:xfrm>
                <a:custGeom>
                  <a:avLst/>
                  <a:gdLst>
                    <a:gd name="T0" fmla="*/ 25 w 25"/>
                    <a:gd name="T1" fmla="*/ 9 h 9"/>
                    <a:gd name="T2" fmla="*/ 0 w 25"/>
                    <a:gd name="T3" fmla="*/ 1 h 9"/>
                    <a:gd name="T4" fmla="*/ 21 w 25"/>
                    <a:gd name="T5" fmla="*/ 4 h 9"/>
                    <a:gd name="T6" fmla="*/ 25 w 25"/>
                    <a:gd name="T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9">
                      <a:moveTo>
                        <a:pt x="25" y="9"/>
                      </a:moveTo>
                      <a:cubicBezTo>
                        <a:pt x="16" y="7"/>
                        <a:pt x="7" y="7"/>
                        <a:pt x="0" y="1"/>
                      </a:cubicBezTo>
                      <a:cubicBezTo>
                        <a:pt x="8" y="0"/>
                        <a:pt x="14" y="4"/>
                        <a:pt x="21" y="4"/>
                      </a:cubicBezTo>
                      <a:cubicBezTo>
                        <a:pt x="24" y="4"/>
                        <a:pt x="24" y="7"/>
                        <a:pt x="25" y="9"/>
                      </a:cubicBezTo>
                      <a:close/>
                    </a:path>
                  </a:pathLst>
                </a:custGeom>
                <a:solidFill>
                  <a:srgbClr val="9BBB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2" name="Freeform 360"/>
                <p:cNvSpPr/>
                <p:nvPr/>
              </p:nvSpPr>
              <p:spPr bwMode="auto">
                <a:xfrm>
                  <a:off x="4140" y="2969"/>
                  <a:ext cx="9" cy="11"/>
                </a:xfrm>
                <a:custGeom>
                  <a:avLst/>
                  <a:gdLst>
                    <a:gd name="T0" fmla="*/ 2 w 4"/>
                    <a:gd name="T1" fmla="*/ 0 h 5"/>
                    <a:gd name="T2" fmla="*/ 3 w 4"/>
                    <a:gd name="T3" fmla="*/ 2 h 5"/>
                    <a:gd name="T4" fmla="*/ 2 w 4"/>
                    <a:gd name="T5" fmla="*/ 5 h 5"/>
                    <a:gd name="T6" fmla="*/ 1 w 4"/>
                    <a:gd name="T7" fmla="*/ 4 h 5"/>
                    <a:gd name="T8" fmla="*/ 0 w 4"/>
                    <a:gd name="T9" fmla="*/ 2 h 5"/>
                    <a:gd name="T10" fmla="*/ 2 w 4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5">
                      <a:moveTo>
                        <a:pt x="2" y="0"/>
                      </a:moveTo>
                      <a:cubicBezTo>
                        <a:pt x="2" y="0"/>
                        <a:pt x="3" y="1"/>
                        <a:pt x="3" y="2"/>
                      </a:cubicBezTo>
                      <a:cubicBezTo>
                        <a:pt x="4" y="3"/>
                        <a:pt x="3" y="4"/>
                        <a:pt x="2" y="5"/>
                      </a:cubicBezTo>
                      <a:cubicBezTo>
                        <a:pt x="2" y="5"/>
                        <a:pt x="1" y="5"/>
                        <a:pt x="1" y="4"/>
                      </a:cubicBezTo>
                      <a:cubicBezTo>
                        <a:pt x="1" y="4"/>
                        <a:pt x="0" y="3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94E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3" name="Freeform 361"/>
                <p:cNvSpPr/>
                <p:nvPr/>
              </p:nvSpPr>
              <p:spPr bwMode="auto">
                <a:xfrm>
                  <a:off x="4066" y="2919"/>
                  <a:ext cx="15" cy="14"/>
                </a:xfrm>
                <a:custGeom>
                  <a:avLst/>
                  <a:gdLst>
                    <a:gd name="T0" fmla="*/ 0 w 6"/>
                    <a:gd name="T1" fmla="*/ 6 h 6"/>
                    <a:gd name="T2" fmla="*/ 6 w 6"/>
                    <a:gd name="T3" fmla="*/ 0 h 6"/>
                    <a:gd name="T4" fmla="*/ 0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cubicBezTo>
                        <a:pt x="0" y="2"/>
                        <a:pt x="2" y="0"/>
                        <a:pt x="6" y="0"/>
                      </a:cubicBezTo>
                      <a:cubicBezTo>
                        <a:pt x="6" y="3"/>
                        <a:pt x="3" y="5"/>
                        <a:pt x="0" y="6"/>
                      </a:cubicBezTo>
                      <a:close/>
                    </a:path>
                  </a:pathLst>
                </a:custGeom>
                <a:solidFill>
                  <a:srgbClr val="D6DF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4" name="Freeform 362"/>
                <p:cNvSpPr/>
                <p:nvPr/>
              </p:nvSpPr>
              <p:spPr bwMode="auto">
                <a:xfrm>
                  <a:off x="4028" y="3063"/>
                  <a:ext cx="10" cy="12"/>
                </a:xfrm>
                <a:custGeom>
                  <a:avLst/>
                  <a:gdLst>
                    <a:gd name="T0" fmla="*/ 4 w 4"/>
                    <a:gd name="T1" fmla="*/ 4 h 5"/>
                    <a:gd name="T2" fmla="*/ 1 w 4"/>
                    <a:gd name="T3" fmla="*/ 4 h 5"/>
                    <a:gd name="T4" fmla="*/ 0 w 4"/>
                    <a:gd name="T5" fmla="*/ 2 h 5"/>
                    <a:gd name="T6" fmla="*/ 1 w 4"/>
                    <a:gd name="T7" fmla="*/ 1 h 5"/>
                    <a:gd name="T8" fmla="*/ 4 w 4"/>
                    <a:gd name="T9" fmla="*/ 2 h 5"/>
                    <a:gd name="T10" fmla="*/ 4 w 4"/>
                    <a:gd name="T11" fmla="*/ 5 h 5"/>
                    <a:gd name="T12" fmla="*/ 4 w 4"/>
                    <a:gd name="T13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cubicBezTo>
                        <a:pt x="3" y="4"/>
                        <a:pt x="2" y="4"/>
                        <a:pt x="1" y="4"/>
                      </a:cubicBezTo>
                      <a:cubicBezTo>
                        <a:pt x="0" y="4"/>
                        <a:pt x="0" y="3"/>
                        <a:pt x="0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0"/>
                        <a:pt x="3" y="0"/>
                        <a:pt x="4" y="2"/>
                      </a:cubicBezTo>
                      <a:cubicBezTo>
                        <a:pt x="4" y="3"/>
                        <a:pt x="4" y="4"/>
                        <a:pt x="4" y="5"/>
                      </a:cubicBez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9BBB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5" name="Freeform 363"/>
                <p:cNvSpPr/>
                <p:nvPr/>
              </p:nvSpPr>
              <p:spPr bwMode="auto">
                <a:xfrm>
                  <a:off x="4145" y="2964"/>
                  <a:ext cx="4" cy="5"/>
                </a:xfrm>
                <a:custGeom>
                  <a:avLst/>
                  <a:gdLst>
                    <a:gd name="T0" fmla="*/ 0 w 2"/>
                    <a:gd name="T1" fmla="*/ 2 h 2"/>
                    <a:gd name="T2" fmla="*/ 1 w 2"/>
                    <a:gd name="T3" fmla="*/ 1 h 2"/>
                    <a:gd name="T4" fmla="*/ 0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0" y="1"/>
                        <a:pt x="1" y="0"/>
                        <a:pt x="1" y="1"/>
                      </a:cubicBezTo>
                      <a:cubicBezTo>
                        <a:pt x="2" y="1"/>
                        <a:pt x="1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394E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6" name="Freeform 364"/>
                <p:cNvSpPr/>
                <p:nvPr/>
              </p:nvSpPr>
              <p:spPr bwMode="auto">
                <a:xfrm>
                  <a:off x="3995" y="3097"/>
                  <a:ext cx="7" cy="7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2" y="0"/>
                        <a:pt x="3" y="1"/>
                        <a:pt x="3" y="3"/>
                      </a:cubicBezTo>
                      <a:close/>
                    </a:path>
                  </a:pathLst>
                </a:custGeom>
                <a:solidFill>
                  <a:srgbClr val="9BBB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7" name="Freeform 365"/>
                <p:cNvSpPr/>
                <p:nvPr/>
              </p:nvSpPr>
              <p:spPr bwMode="auto">
                <a:xfrm>
                  <a:off x="4064" y="2933"/>
                  <a:ext cx="2" cy="5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0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D6DF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8" name="Freeform 366"/>
                <p:cNvSpPr/>
                <p:nvPr/>
              </p:nvSpPr>
              <p:spPr bwMode="auto">
                <a:xfrm>
                  <a:off x="4128" y="2926"/>
                  <a:ext cx="2" cy="2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C2CB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9" name="Freeform 367"/>
                <p:cNvSpPr/>
                <p:nvPr/>
              </p:nvSpPr>
              <p:spPr bwMode="auto">
                <a:xfrm>
                  <a:off x="3312" y="2897"/>
                  <a:ext cx="83" cy="62"/>
                </a:xfrm>
                <a:custGeom>
                  <a:avLst/>
                  <a:gdLst>
                    <a:gd name="T0" fmla="*/ 32 w 35"/>
                    <a:gd name="T1" fmla="*/ 3 h 26"/>
                    <a:gd name="T2" fmla="*/ 35 w 35"/>
                    <a:gd name="T3" fmla="*/ 6 h 26"/>
                    <a:gd name="T4" fmla="*/ 32 w 35"/>
                    <a:gd name="T5" fmla="*/ 9 h 26"/>
                    <a:gd name="T6" fmla="*/ 26 w 35"/>
                    <a:gd name="T7" fmla="*/ 9 h 26"/>
                    <a:gd name="T8" fmla="*/ 22 w 35"/>
                    <a:gd name="T9" fmla="*/ 9 h 26"/>
                    <a:gd name="T10" fmla="*/ 11 w 35"/>
                    <a:gd name="T11" fmla="*/ 11 h 26"/>
                    <a:gd name="T12" fmla="*/ 7 w 35"/>
                    <a:gd name="T13" fmla="*/ 26 h 26"/>
                    <a:gd name="T14" fmla="*/ 2 w 35"/>
                    <a:gd name="T15" fmla="*/ 14 h 26"/>
                    <a:gd name="T16" fmla="*/ 7 w 35"/>
                    <a:gd name="T17" fmla="*/ 4 h 26"/>
                    <a:gd name="T18" fmla="*/ 13 w 35"/>
                    <a:gd name="T19" fmla="*/ 1 h 26"/>
                    <a:gd name="T20" fmla="*/ 32 w 35"/>
                    <a:gd name="T21" fmla="*/ 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5" h="26">
                      <a:moveTo>
                        <a:pt x="32" y="3"/>
                      </a:moveTo>
                      <a:cubicBezTo>
                        <a:pt x="33" y="4"/>
                        <a:pt x="34" y="5"/>
                        <a:pt x="35" y="6"/>
                      </a:cubicBezTo>
                      <a:cubicBezTo>
                        <a:pt x="35" y="8"/>
                        <a:pt x="34" y="8"/>
                        <a:pt x="32" y="9"/>
                      </a:cubicBezTo>
                      <a:cubicBezTo>
                        <a:pt x="30" y="9"/>
                        <a:pt x="28" y="8"/>
                        <a:pt x="26" y="9"/>
                      </a:cubicBezTo>
                      <a:cubicBezTo>
                        <a:pt x="25" y="9"/>
                        <a:pt x="22" y="9"/>
                        <a:pt x="22" y="9"/>
                      </a:cubicBezTo>
                      <a:cubicBezTo>
                        <a:pt x="20" y="17"/>
                        <a:pt x="15" y="11"/>
                        <a:pt x="11" y="11"/>
                      </a:cubicBezTo>
                      <a:cubicBezTo>
                        <a:pt x="10" y="16"/>
                        <a:pt x="9" y="21"/>
                        <a:pt x="7" y="26"/>
                      </a:cubicBezTo>
                      <a:cubicBezTo>
                        <a:pt x="1" y="24"/>
                        <a:pt x="0" y="20"/>
                        <a:pt x="2" y="14"/>
                      </a:cubicBezTo>
                      <a:cubicBezTo>
                        <a:pt x="3" y="11"/>
                        <a:pt x="5" y="7"/>
                        <a:pt x="7" y="4"/>
                      </a:cubicBezTo>
                      <a:cubicBezTo>
                        <a:pt x="8" y="1"/>
                        <a:pt x="10" y="0"/>
                        <a:pt x="13" y="1"/>
                      </a:cubicBezTo>
                      <a:cubicBezTo>
                        <a:pt x="19" y="3"/>
                        <a:pt x="26" y="2"/>
                        <a:pt x="32" y="3"/>
                      </a:cubicBezTo>
                      <a:close/>
                    </a:path>
                  </a:pathLst>
                </a:custGeom>
                <a:solidFill>
                  <a:srgbClr val="A2B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0" name="Freeform 368"/>
                <p:cNvSpPr/>
                <p:nvPr/>
              </p:nvSpPr>
              <p:spPr bwMode="auto">
                <a:xfrm>
                  <a:off x="3336" y="2966"/>
                  <a:ext cx="7" cy="7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0 h 3"/>
                    <a:gd name="T4" fmla="*/ 0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2" y="3"/>
                        <a:pt x="1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A2B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1" name="Freeform 369"/>
                <p:cNvSpPr/>
                <p:nvPr/>
              </p:nvSpPr>
              <p:spPr bwMode="auto">
                <a:xfrm>
                  <a:off x="3379" y="2888"/>
                  <a:ext cx="7" cy="9"/>
                </a:xfrm>
                <a:custGeom>
                  <a:avLst/>
                  <a:gdLst>
                    <a:gd name="T0" fmla="*/ 0 w 3"/>
                    <a:gd name="T1" fmla="*/ 0 h 4"/>
                    <a:gd name="T2" fmla="*/ 3 w 3"/>
                    <a:gd name="T3" fmla="*/ 4 h 4"/>
                    <a:gd name="T4" fmla="*/ 0 w 3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cubicBezTo>
                        <a:pt x="1" y="2"/>
                        <a:pt x="2" y="3"/>
                        <a:pt x="3" y="4"/>
                      </a:cubicBezTo>
                      <a:cubicBezTo>
                        <a:pt x="2" y="3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A2B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2" name="Freeform 370"/>
                <p:cNvSpPr/>
                <p:nvPr/>
              </p:nvSpPr>
              <p:spPr bwMode="auto">
                <a:xfrm>
                  <a:off x="3329" y="2959"/>
                  <a:ext cx="7" cy="7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cubicBezTo>
                        <a:pt x="1" y="1"/>
                        <a:pt x="2" y="2"/>
                        <a:pt x="3" y="3"/>
                      </a:cubicBezTo>
                      <a:cubicBezTo>
                        <a:pt x="2" y="3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A2B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3" name="Freeform 371"/>
                <p:cNvSpPr/>
                <p:nvPr/>
              </p:nvSpPr>
              <p:spPr bwMode="auto">
                <a:xfrm>
                  <a:off x="4017" y="1529"/>
                  <a:ext cx="360" cy="173"/>
                </a:xfrm>
                <a:custGeom>
                  <a:avLst/>
                  <a:gdLst>
                    <a:gd name="T0" fmla="*/ 144 w 152"/>
                    <a:gd name="T1" fmla="*/ 59 h 73"/>
                    <a:gd name="T2" fmla="*/ 134 w 152"/>
                    <a:gd name="T3" fmla="*/ 60 h 73"/>
                    <a:gd name="T4" fmla="*/ 126 w 152"/>
                    <a:gd name="T5" fmla="*/ 62 h 73"/>
                    <a:gd name="T6" fmla="*/ 127 w 152"/>
                    <a:gd name="T7" fmla="*/ 65 h 73"/>
                    <a:gd name="T8" fmla="*/ 131 w 152"/>
                    <a:gd name="T9" fmla="*/ 71 h 73"/>
                    <a:gd name="T10" fmla="*/ 121 w 152"/>
                    <a:gd name="T11" fmla="*/ 68 h 73"/>
                    <a:gd name="T12" fmla="*/ 111 w 152"/>
                    <a:gd name="T13" fmla="*/ 68 h 73"/>
                    <a:gd name="T14" fmla="*/ 109 w 152"/>
                    <a:gd name="T15" fmla="*/ 69 h 73"/>
                    <a:gd name="T16" fmla="*/ 107 w 152"/>
                    <a:gd name="T17" fmla="*/ 69 h 73"/>
                    <a:gd name="T18" fmla="*/ 79 w 152"/>
                    <a:gd name="T19" fmla="*/ 62 h 73"/>
                    <a:gd name="T20" fmla="*/ 72 w 152"/>
                    <a:gd name="T21" fmla="*/ 61 h 73"/>
                    <a:gd name="T22" fmla="*/ 5 w 152"/>
                    <a:gd name="T23" fmla="*/ 26 h 73"/>
                    <a:gd name="T24" fmla="*/ 0 w 152"/>
                    <a:gd name="T25" fmla="*/ 19 h 73"/>
                    <a:gd name="T26" fmla="*/ 0 w 152"/>
                    <a:gd name="T27" fmla="*/ 17 h 73"/>
                    <a:gd name="T28" fmla="*/ 1 w 152"/>
                    <a:gd name="T29" fmla="*/ 9 h 73"/>
                    <a:gd name="T30" fmla="*/ 4 w 152"/>
                    <a:gd name="T31" fmla="*/ 0 h 73"/>
                    <a:gd name="T32" fmla="*/ 7 w 152"/>
                    <a:gd name="T33" fmla="*/ 5 h 73"/>
                    <a:gd name="T34" fmla="*/ 17 w 152"/>
                    <a:gd name="T35" fmla="*/ 10 h 73"/>
                    <a:gd name="T36" fmla="*/ 33 w 152"/>
                    <a:gd name="T37" fmla="*/ 7 h 73"/>
                    <a:gd name="T38" fmla="*/ 36 w 152"/>
                    <a:gd name="T39" fmla="*/ 11 h 73"/>
                    <a:gd name="T40" fmla="*/ 36 w 152"/>
                    <a:gd name="T41" fmla="*/ 11 h 73"/>
                    <a:gd name="T42" fmla="*/ 33 w 152"/>
                    <a:gd name="T43" fmla="*/ 14 h 73"/>
                    <a:gd name="T44" fmla="*/ 37 w 152"/>
                    <a:gd name="T45" fmla="*/ 23 h 73"/>
                    <a:gd name="T46" fmla="*/ 66 w 152"/>
                    <a:gd name="T47" fmla="*/ 29 h 73"/>
                    <a:gd name="T48" fmla="*/ 77 w 152"/>
                    <a:gd name="T49" fmla="*/ 40 h 73"/>
                    <a:gd name="T50" fmla="*/ 85 w 152"/>
                    <a:gd name="T51" fmla="*/ 40 h 73"/>
                    <a:gd name="T52" fmla="*/ 117 w 152"/>
                    <a:gd name="T53" fmla="*/ 35 h 73"/>
                    <a:gd name="T54" fmla="*/ 136 w 152"/>
                    <a:gd name="T55" fmla="*/ 27 h 73"/>
                    <a:gd name="T56" fmla="*/ 152 w 152"/>
                    <a:gd name="T57" fmla="*/ 29 h 73"/>
                    <a:gd name="T58" fmla="*/ 130 w 152"/>
                    <a:gd name="T59" fmla="*/ 36 h 73"/>
                    <a:gd name="T60" fmla="*/ 100 w 152"/>
                    <a:gd name="T61" fmla="*/ 50 h 73"/>
                    <a:gd name="T62" fmla="*/ 98 w 152"/>
                    <a:gd name="T63" fmla="*/ 52 h 73"/>
                    <a:gd name="T64" fmla="*/ 115 w 152"/>
                    <a:gd name="T65" fmla="*/ 51 h 73"/>
                    <a:gd name="T66" fmla="*/ 127 w 152"/>
                    <a:gd name="T67" fmla="*/ 49 h 73"/>
                    <a:gd name="T68" fmla="*/ 144 w 152"/>
                    <a:gd name="T69" fmla="*/ 59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52" h="73">
                      <a:moveTo>
                        <a:pt x="144" y="59"/>
                      </a:moveTo>
                      <a:cubicBezTo>
                        <a:pt x="141" y="63"/>
                        <a:pt x="138" y="62"/>
                        <a:pt x="134" y="60"/>
                      </a:cubicBezTo>
                      <a:cubicBezTo>
                        <a:pt x="131" y="58"/>
                        <a:pt x="128" y="59"/>
                        <a:pt x="126" y="62"/>
                      </a:cubicBezTo>
                      <a:cubicBezTo>
                        <a:pt x="125" y="64"/>
                        <a:pt x="125" y="64"/>
                        <a:pt x="127" y="65"/>
                      </a:cubicBezTo>
                      <a:cubicBezTo>
                        <a:pt x="129" y="67"/>
                        <a:pt x="131" y="68"/>
                        <a:pt x="131" y="71"/>
                      </a:cubicBezTo>
                      <a:cubicBezTo>
                        <a:pt x="127" y="73"/>
                        <a:pt x="125" y="68"/>
                        <a:pt x="121" y="68"/>
                      </a:cubicBezTo>
                      <a:cubicBezTo>
                        <a:pt x="118" y="68"/>
                        <a:pt x="114" y="68"/>
                        <a:pt x="111" y="68"/>
                      </a:cubicBezTo>
                      <a:cubicBezTo>
                        <a:pt x="110" y="68"/>
                        <a:pt x="110" y="69"/>
                        <a:pt x="109" y="69"/>
                      </a:cubicBezTo>
                      <a:cubicBezTo>
                        <a:pt x="109" y="69"/>
                        <a:pt x="108" y="69"/>
                        <a:pt x="107" y="69"/>
                      </a:cubicBezTo>
                      <a:cubicBezTo>
                        <a:pt x="98" y="66"/>
                        <a:pt x="90" y="60"/>
                        <a:pt x="79" y="62"/>
                      </a:cubicBezTo>
                      <a:cubicBezTo>
                        <a:pt x="77" y="63"/>
                        <a:pt x="74" y="63"/>
                        <a:pt x="72" y="61"/>
                      </a:cubicBezTo>
                      <a:cubicBezTo>
                        <a:pt x="53" y="42"/>
                        <a:pt x="27" y="38"/>
                        <a:pt x="5" y="26"/>
                      </a:cubicBezTo>
                      <a:cubicBezTo>
                        <a:pt x="2" y="24"/>
                        <a:pt x="1" y="22"/>
                        <a:pt x="0" y="19"/>
                      </a:cubicBezTo>
                      <a:cubicBezTo>
                        <a:pt x="0" y="19"/>
                        <a:pt x="0" y="18"/>
                        <a:pt x="0" y="17"/>
                      </a:cubicBezTo>
                      <a:cubicBezTo>
                        <a:pt x="0" y="14"/>
                        <a:pt x="1" y="12"/>
                        <a:pt x="1" y="9"/>
                      </a:cubicBezTo>
                      <a:cubicBezTo>
                        <a:pt x="4" y="6"/>
                        <a:pt x="4" y="3"/>
                        <a:pt x="4" y="0"/>
                      </a:cubicBezTo>
                      <a:cubicBezTo>
                        <a:pt x="6" y="1"/>
                        <a:pt x="6" y="3"/>
                        <a:pt x="7" y="5"/>
                      </a:cubicBezTo>
                      <a:cubicBezTo>
                        <a:pt x="10" y="11"/>
                        <a:pt x="11" y="12"/>
                        <a:pt x="17" y="10"/>
                      </a:cubicBezTo>
                      <a:cubicBezTo>
                        <a:pt x="22" y="8"/>
                        <a:pt x="28" y="9"/>
                        <a:pt x="33" y="7"/>
                      </a:cubicBezTo>
                      <a:cubicBezTo>
                        <a:pt x="35" y="7"/>
                        <a:pt x="36" y="9"/>
                        <a:pt x="36" y="11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5" y="12"/>
                        <a:pt x="34" y="13"/>
                        <a:pt x="33" y="14"/>
                      </a:cubicBezTo>
                      <a:cubicBezTo>
                        <a:pt x="32" y="20"/>
                        <a:pt x="32" y="23"/>
                        <a:pt x="37" y="23"/>
                      </a:cubicBezTo>
                      <a:cubicBezTo>
                        <a:pt x="47" y="23"/>
                        <a:pt x="57" y="24"/>
                        <a:pt x="66" y="29"/>
                      </a:cubicBezTo>
                      <a:cubicBezTo>
                        <a:pt x="68" y="38"/>
                        <a:pt x="70" y="40"/>
                        <a:pt x="77" y="40"/>
                      </a:cubicBezTo>
                      <a:cubicBezTo>
                        <a:pt x="80" y="40"/>
                        <a:pt x="82" y="40"/>
                        <a:pt x="85" y="40"/>
                      </a:cubicBezTo>
                      <a:cubicBezTo>
                        <a:pt x="96" y="43"/>
                        <a:pt x="107" y="41"/>
                        <a:pt x="117" y="35"/>
                      </a:cubicBezTo>
                      <a:cubicBezTo>
                        <a:pt x="123" y="32"/>
                        <a:pt x="130" y="30"/>
                        <a:pt x="136" y="27"/>
                      </a:cubicBezTo>
                      <a:cubicBezTo>
                        <a:pt x="142" y="24"/>
                        <a:pt x="147" y="24"/>
                        <a:pt x="152" y="29"/>
                      </a:cubicBezTo>
                      <a:cubicBezTo>
                        <a:pt x="144" y="29"/>
                        <a:pt x="137" y="33"/>
                        <a:pt x="130" y="36"/>
                      </a:cubicBezTo>
                      <a:cubicBezTo>
                        <a:pt x="120" y="41"/>
                        <a:pt x="110" y="46"/>
                        <a:pt x="100" y="50"/>
                      </a:cubicBezTo>
                      <a:cubicBezTo>
                        <a:pt x="100" y="50"/>
                        <a:pt x="99" y="51"/>
                        <a:pt x="98" y="52"/>
                      </a:cubicBezTo>
                      <a:cubicBezTo>
                        <a:pt x="104" y="54"/>
                        <a:pt x="109" y="52"/>
                        <a:pt x="115" y="51"/>
                      </a:cubicBezTo>
                      <a:cubicBezTo>
                        <a:pt x="119" y="51"/>
                        <a:pt x="123" y="50"/>
                        <a:pt x="127" y="49"/>
                      </a:cubicBezTo>
                      <a:cubicBezTo>
                        <a:pt x="135" y="48"/>
                        <a:pt x="141" y="51"/>
                        <a:pt x="144" y="59"/>
                      </a:cubicBezTo>
                      <a:close/>
                    </a:path>
                  </a:pathLst>
                </a:custGeom>
                <a:solidFill>
                  <a:srgbClr val="485F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4" name="Freeform 372"/>
                <p:cNvSpPr/>
                <p:nvPr/>
              </p:nvSpPr>
              <p:spPr bwMode="auto">
                <a:xfrm>
                  <a:off x="4351" y="1610"/>
                  <a:ext cx="137" cy="145"/>
                </a:xfrm>
                <a:custGeom>
                  <a:avLst/>
                  <a:gdLst>
                    <a:gd name="T0" fmla="*/ 58 w 58"/>
                    <a:gd name="T1" fmla="*/ 47 h 61"/>
                    <a:gd name="T2" fmla="*/ 22 w 58"/>
                    <a:gd name="T3" fmla="*/ 41 h 61"/>
                    <a:gd name="T4" fmla="*/ 0 w 58"/>
                    <a:gd name="T5" fmla="*/ 11 h 61"/>
                    <a:gd name="T6" fmla="*/ 41 w 58"/>
                    <a:gd name="T7" fmla="*/ 1 h 61"/>
                    <a:gd name="T8" fmla="*/ 57 w 58"/>
                    <a:gd name="T9" fmla="*/ 12 h 61"/>
                    <a:gd name="T10" fmla="*/ 32 w 58"/>
                    <a:gd name="T11" fmla="*/ 15 h 61"/>
                    <a:gd name="T12" fmla="*/ 39 w 58"/>
                    <a:gd name="T13" fmla="*/ 28 h 61"/>
                    <a:gd name="T14" fmla="*/ 58 w 58"/>
                    <a:gd name="T15" fmla="*/ 47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8" h="61">
                      <a:moveTo>
                        <a:pt x="58" y="47"/>
                      </a:moveTo>
                      <a:cubicBezTo>
                        <a:pt x="38" y="61"/>
                        <a:pt x="32" y="55"/>
                        <a:pt x="22" y="41"/>
                      </a:cubicBezTo>
                      <a:cubicBezTo>
                        <a:pt x="16" y="30"/>
                        <a:pt x="8" y="21"/>
                        <a:pt x="0" y="11"/>
                      </a:cubicBezTo>
                      <a:cubicBezTo>
                        <a:pt x="13" y="1"/>
                        <a:pt x="26" y="0"/>
                        <a:pt x="41" y="1"/>
                      </a:cubicBezTo>
                      <a:cubicBezTo>
                        <a:pt x="47" y="2"/>
                        <a:pt x="49" y="8"/>
                        <a:pt x="57" y="12"/>
                      </a:cubicBezTo>
                      <a:cubicBezTo>
                        <a:pt x="47" y="12"/>
                        <a:pt x="39" y="10"/>
                        <a:pt x="32" y="15"/>
                      </a:cubicBezTo>
                      <a:cubicBezTo>
                        <a:pt x="32" y="20"/>
                        <a:pt x="34" y="25"/>
                        <a:pt x="39" y="28"/>
                      </a:cubicBezTo>
                      <a:cubicBezTo>
                        <a:pt x="46" y="33"/>
                        <a:pt x="53" y="40"/>
                        <a:pt x="58" y="47"/>
                      </a:cubicBezTo>
                      <a:close/>
                    </a:path>
                  </a:pathLst>
                </a:custGeom>
                <a:solidFill>
                  <a:srgbClr val="89AB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5" name="Freeform 373"/>
                <p:cNvSpPr/>
                <p:nvPr/>
              </p:nvSpPr>
              <p:spPr bwMode="auto">
                <a:xfrm>
                  <a:off x="4476" y="1769"/>
                  <a:ext cx="136" cy="50"/>
                </a:xfrm>
                <a:custGeom>
                  <a:avLst/>
                  <a:gdLst>
                    <a:gd name="T0" fmla="*/ 57 w 57"/>
                    <a:gd name="T1" fmla="*/ 0 h 21"/>
                    <a:gd name="T2" fmla="*/ 41 w 57"/>
                    <a:gd name="T3" fmla="*/ 18 h 21"/>
                    <a:gd name="T4" fmla="*/ 8 w 57"/>
                    <a:gd name="T5" fmla="*/ 17 h 21"/>
                    <a:gd name="T6" fmla="*/ 0 w 57"/>
                    <a:gd name="T7" fmla="*/ 9 h 21"/>
                    <a:gd name="T8" fmla="*/ 27 w 57"/>
                    <a:gd name="T9" fmla="*/ 11 h 21"/>
                    <a:gd name="T10" fmla="*/ 49 w 57"/>
                    <a:gd name="T11" fmla="*/ 12 h 21"/>
                    <a:gd name="T12" fmla="*/ 44 w 57"/>
                    <a:gd name="T13" fmla="*/ 9 h 21"/>
                    <a:gd name="T14" fmla="*/ 38 w 57"/>
                    <a:gd name="T15" fmla="*/ 7 h 21"/>
                    <a:gd name="T16" fmla="*/ 34 w 57"/>
                    <a:gd name="T17" fmla="*/ 3 h 21"/>
                    <a:gd name="T18" fmla="*/ 34 w 57"/>
                    <a:gd name="T19" fmla="*/ 3 h 21"/>
                    <a:gd name="T20" fmla="*/ 46 w 57"/>
                    <a:gd name="T21" fmla="*/ 3 h 21"/>
                    <a:gd name="T22" fmla="*/ 57 w 57"/>
                    <a:gd name="T2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7" h="21">
                      <a:moveTo>
                        <a:pt x="57" y="0"/>
                      </a:moveTo>
                      <a:cubicBezTo>
                        <a:pt x="56" y="13"/>
                        <a:pt x="54" y="16"/>
                        <a:pt x="41" y="18"/>
                      </a:cubicBezTo>
                      <a:cubicBezTo>
                        <a:pt x="30" y="20"/>
                        <a:pt x="19" y="21"/>
                        <a:pt x="8" y="17"/>
                      </a:cubicBezTo>
                      <a:cubicBezTo>
                        <a:pt x="4" y="16"/>
                        <a:pt x="1" y="14"/>
                        <a:pt x="0" y="9"/>
                      </a:cubicBezTo>
                      <a:cubicBezTo>
                        <a:pt x="9" y="9"/>
                        <a:pt x="18" y="9"/>
                        <a:pt x="27" y="11"/>
                      </a:cubicBezTo>
                      <a:cubicBezTo>
                        <a:pt x="34" y="13"/>
                        <a:pt x="41" y="12"/>
                        <a:pt x="49" y="12"/>
                      </a:cubicBezTo>
                      <a:cubicBezTo>
                        <a:pt x="48" y="8"/>
                        <a:pt x="46" y="9"/>
                        <a:pt x="44" y="9"/>
                      </a:cubicBezTo>
                      <a:cubicBezTo>
                        <a:pt x="42" y="8"/>
                        <a:pt x="40" y="8"/>
                        <a:pt x="38" y="7"/>
                      </a:cubicBezTo>
                      <a:cubicBezTo>
                        <a:pt x="37" y="6"/>
                        <a:pt x="35" y="4"/>
                        <a:pt x="34" y="3"/>
                      </a:cubicBezTo>
                      <a:cubicBezTo>
                        <a:pt x="34" y="3"/>
                        <a:pt x="34" y="3"/>
                        <a:pt x="34" y="3"/>
                      </a:cubicBezTo>
                      <a:cubicBezTo>
                        <a:pt x="38" y="3"/>
                        <a:pt x="42" y="3"/>
                        <a:pt x="46" y="3"/>
                      </a:cubicBezTo>
                      <a:cubicBezTo>
                        <a:pt x="50" y="3"/>
                        <a:pt x="54" y="2"/>
                        <a:pt x="57" y="0"/>
                      </a:cubicBezTo>
                      <a:close/>
                    </a:path>
                  </a:pathLst>
                </a:custGeom>
                <a:solidFill>
                  <a:srgbClr val="9BB6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6" name="Freeform 374"/>
                <p:cNvSpPr/>
                <p:nvPr/>
              </p:nvSpPr>
              <p:spPr bwMode="auto">
                <a:xfrm>
                  <a:off x="4457" y="1740"/>
                  <a:ext cx="100" cy="36"/>
                </a:xfrm>
                <a:custGeom>
                  <a:avLst/>
                  <a:gdLst>
                    <a:gd name="T0" fmla="*/ 42 w 42"/>
                    <a:gd name="T1" fmla="*/ 15 h 15"/>
                    <a:gd name="T2" fmla="*/ 14 w 42"/>
                    <a:gd name="T3" fmla="*/ 15 h 15"/>
                    <a:gd name="T4" fmla="*/ 1 w 42"/>
                    <a:gd name="T5" fmla="*/ 10 h 15"/>
                    <a:gd name="T6" fmla="*/ 2 w 42"/>
                    <a:gd name="T7" fmla="*/ 4 h 15"/>
                    <a:gd name="T8" fmla="*/ 27 w 42"/>
                    <a:gd name="T9" fmla="*/ 0 h 15"/>
                    <a:gd name="T10" fmla="*/ 32 w 42"/>
                    <a:gd name="T11" fmla="*/ 3 h 15"/>
                    <a:gd name="T12" fmla="*/ 42 w 42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5">
                      <a:moveTo>
                        <a:pt x="42" y="15"/>
                      </a:moveTo>
                      <a:cubicBezTo>
                        <a:pt x="32" y="15"/>
                        <a:pt x="23" y="15"/>
                        <a:pt x="14" y="15"/>
                      </a:cubicBezTo>
                      <a:cubicBezTo>
                        <a:pt x="9" y="15"/>
                        <a:pt x="5" y="14"/>
                        <a:pt x="1" y="10"/>
                      </a:cubicBezTo>
                      <a:cubicBezTo>
                        <a:pt x="0" y="9"/>
                        <a:pt x="0" y="5"/>
                        <a:pt x="2" y="4"/>
                      </a:cubicBezTo>
                      <a:cubicBezTo>
                        <a:pt x="10" y="3"/>
                        <a:pt x="18" y="0"/>
                        <a:pt x="27" y="0"/>
                      </a:cubicBezTo>
                      <a:cubicBezTo>
                        <a:pt x="29" y="0"/>
                        <a:pt x="31" y="1"/>
                        <a:pt x="32" y="3"/>
                      </a:cubicBezTo>
                      <a:cubicBezTo>
                        <a:pt x="33" y="9"/>
                        <a:pt x="38" y="11"/>
                        <a:pt x="42" y="15"/>
                      </a:cubicBezTo>
                      <a:close/>
                    </a:path>
                  </a:pathLst>
                </a:custGeom>
                <a:solidFill>
                  <a:srgbClr val="9BB6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7" name="Freeform 375"/>
                <p:cNvSpPr/>
                <p:nvPr/>
              </p:nvSpPr>
              <p:spPr bwMode="auto">
                <a:xfrm>
                  <a:off x="4474" y="1591"/>
                  <a:ext cx="83" cy="50"/>
                </a:xfrm>
                <a:custGeom>
                  <a:avLst/>
                  <a:gdLst>
                    <a:gd name="T0" fmla="*/ 0 w 35"/>
                    <a:gd name="T1" fmla="*/ 8 h 21"/>
                    <a:gd name="T2" fmla="*/ 17 w 35"/>
                    <a:gd name="T3" fmla="*/ 2 h 21"/>
                    <a:gd name="T4" fmla="*/ 33 w 35"/>
                    <a:gd name="T5" fmla="*/ 7 h 21"/>
                    <a:gd name="T6" fmla="*/ 33 w 35"/>
                    <a:gd name="T7" fmla="*/ 17 h 21"/>
                    <a:gd name="T8" fmla="*/ 28 w 35"/>
                    <a:gd name="T9" fmla="*/ 21 h 21"/>
                    <a:gd name="T10" fmla="*/ 0 w 35"/>
                    <a:gd name="T11" fmla="*/ 8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5" h="21">
                      <a:moveTo>
                        <a:pt x="0" y="8"/>
                      </a:moveTo>
                      <a:cubicBezTo>
                        <a:pt x="6" y="6"/>
                        <a:pt x="12" y="4"/>
                        <a:pt x="17" y="2"/>
                      </a:cubicBezTo>
                      <a:cubicBezTo>
                        <a:pt x="22" y="0"/>
                        <a:pt x="30" y="2"/>
                        <a:pt x="33" y="7"/>
                      </a:cubicBezTo>
                      <a:cubicBezTo>
                        <a:pt x="35" y="10"/>
                        <a:pt x="32" y="13"/>
                        <a:pt x="33" y="17"/>
                      </a:cubicBezTo>
                      <a:cubicBezTo>
                        <a:pt x="34" y="20"/>
                        <a:pt x="31" y="21"/>
                        <a:pt x="28" y="21"/>
                      </a:cubicBezTo>
                      <a:cubicBezTo>
                        <a:pt x="18" y="19"/>
                        <a:pt x="9" y="16"/>
                        <a:pt x="0" y="8"/>
                      </a:cubicBezTo>
                      <a:close/>
                    </a:path>
                  </a:pathLst>
                </a:custGeom>
                <a:solidFill>
                  <a:srgbClr val="769A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8" name="Freeform 376"/>
                <p:cNvSpPr/>
                <p:nvPr/>
              </p:nvSpPr>
              <p:spPr bwMode="auto">
                <a:xfrm>
                  <a:off x="4621" y="1705"/>
                  <a:ext cx="7" cy="14"/>
                </a:xfrm>
                <a:custGeom>
                  <a:avLst/>
                  <a:gdLst>
                    <a:gd name="T0" fmla="*/ 0 w 3"/>
                    <a:gd name="T1" fmla="*/ 0 h 6"/>
                    <a:gd name="T2" fmla="*/ 0 w 3"/>
                    <a:gd name="T3" fmla="*/ 6 h 6"/>
                    <a:gd name="T4" fmla="*/ 0 w 3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6">
                      <a:moveTo>
                        <a:pt x="0" y="0"/>
                      </a:moveTo>
                      <a:cubicBezTo>
                        <a:pt x="3" y="2"/>
                        <a:pt x="2" y="4"/>
                        <a:pt x="0" y="6"/>
                      </a:cubicBezTo>
                      <a:cubicBezTo>
                        <a:pt x="0" y="4"/>
                        <a:pt x="0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92B1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9" name="Freeform 377"/>
                <p:cNvSpPr/>
                <p:nvPr/>
              </p:nvSpPr>
              <p:spPr bwMode="auto">
                <a:xfrm>
                  <a:off x="2753" y="1854"/>
                  <a:ext cx="218" cy="171"/>
                </a:xfrm>
                <a:custGeom>
                  <a:avLst/>
                  <a:gdLst>
                    <a:gd name="T0" fmla="*/ 58 w 92"/>
                    <a:gd name="T1" fmla="*/ 9 h 72"/>
                    <a:gd name="T2" fmla="*/ 61 w 92"/>
                    <a:gd name="T3" fmla="*/ 3 h 72"/>
                    <a:gd name="T4" fmla="*/ 83 w 92"/>
                    <a:gd name="T5" fmla="*/ 5 h 72"/>
                    <a:gd name="T6" fmla="*/ 81 w 92"/>
                    <a:gd name="T7" fmla="*/ 25 h 72"/>
                    <a:gd name="T8" fmla="*/ 64 w 92"/>
                    <a:gd name="T9" fmla="*/ 36 h 72"/>
                    <a:gd name="T10" fmla="*/ 62 w 92"/>
                    <a:gd name="T11" fmla="*/ 43 h 72"/>
                    <a:gd name="T12" fmla="*/ 64 w 92"/>
                    <a:gd name="T13" fmla="*/ 48 h 72"/>
                    <a:gd name="T14" fmla="*/ 47 w 92"/>
                    <a:gd name="T15" fmla="*/ 57 h 72"/>
                    <a:gd name="T16" fmla="*/ 30 w 92"/>
                    <a:gd name="T17" fmla="*/ 64 h 72"/>
                    <a:gd name="T18" fmla="*/ 27 w 92"/>
                    <a:gd name="T19" fmla="*/ 70 h 72"/>
                    <a:gd name="T20" fmla="*/ 14 w 92"/>
                    <a:gd name="T21" fmla="*/ 71 h 72"/>
                    <a:gd name="T22" fmla="*/ 7 w 92"/>
                    <a:gd name="T23" fmla="*/ 69 h 72"/>
                    <a:gd name="T24" fmla="*/ 0 w 92"/>
                    <a:gd name="T25" fmla="*/ 62 h 72"/>
                    <a:gd name="T26" fmla="*/ 14 w 92"/>
                    <a:gd name="T27" fmla="*/ 54 h 72"/>
                    <a:gd name="T28" fmla="*/ 39 w 92"/>
                    <a:gd name="T29" fmla="*/ 42 h 72"/>
                    <a:gd name="T30" fmla="*/ 53 w 92"/>
                    <a:gd name="T31" fmla="*/ 25 h 72"/>
                    <a:gd name="T32" fmla="*/ 58 w 92"/>
                    <a:gd name="T33" fmla="*/ 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2" h="72">
                      <a:moveTo>
                        <a:pt x="58" y="9"/>
                      </a:moveTo>
                      <a:cubicBezTo>
                        <a:pt x="59" y="7"/>
                        <a:pt x="60" y="5"/>
                        <a:pt x="61" y="3"/>
                      </a:cubicBezTo>
                      <a:cubicBezTo>
                        <a:pt x="68" y="0"/>
                        <a:pt x="76" y="0"/>
                        <a:pt x="83" y="5"/>
                      </a:cubicBezTo>
                      <a:cubicBezTo>
                        <a:pt x="92" y="13"/>
                        <a:pt x="91" y="20"/>
                        <a:pt x="81" y="25"/>
                      </a:cubicBezTo>
                      <a:cubicBezTo>
                        <a:pt x="74" y="27"/>
                        <a:pt x="69" y="31"/>
                        <a:pt x="64" y="36"/>
                      </a:cubicBezTo>
                      <a:cubicBezTo>
                        <a:pt x="61" y="38"/>
                        <a:pt x="59" y="41"/>
                        <a:pt x="62" y="43"/>
                      </a:cubicBezTo>
                      <a:cubicBezTo>
                        <a:pt x="65" y="44"/>
                        <a:pt x="67" y="45"/>
                        <a:pt x="64" y="48"/>
                      </a:cubicBezTo>
                      <a:cubicBezTo>
                        <a:pt x="60" y="54"/>
                        <a:pt x="55" y="58"/>
                        <a:pt x="47" y="57"/>
                      </a:cubicBezTo>
                      <a:cubicBezTo>
                        <a:pt x="40" y="55"/>
                        <a:pt x="35" y="61"/>
                        <a:pt x="30" y="64"/>
                      </a:cubicBezTo>
                      <a:cubicBezTo>
                        <a:pt x="28" y="65"/>
                        <a:pt x="29" y="70"/>
                        <a:pt x="27" y="70"/>
                      </a:cubicBezTo>
                      <a:cubicBezTo>
                        <a:pt x="22" y="69"/>
                        <a:pt x="18" y="72"/>
                        <a:pt x="14" y="71"/>
                      </a:cubicBezTo>
                      <a:cubicBezTo>
                        <a:pt x="11" y="70"/>
                        <a:pt x="9" y="69"/>
                        <a:pt x="7" y="69"/>
                      </a:cubicBezTo>
                      <a:cubicBezTo>
                        <a:pt x="0" y="71"/>
                        <a:pt x="1" y="66"/>
                        <a:pt x="0" y="62"/>
                      </a:cubicBezTo>
                      <a:cubicBezTo>
                        <a:pt x="4" y="58"/>
                        <a:pt x="9" y="55"/>
                        <a:pt x="14" y="54"/>
                      </a:cubicBezTo>
                      <a:cubicBezTo>
                        <a:pt x="24" y="53"/>
                        <a:pt x="32" y="47"/>
                        <a:pt x="39" y="42"/>
                      </a:cubicBezTo>
                      <a:cubicBezTo>
                        <a:pt x="46" y="38"/>
                        <a:pt x="51" y="32"/>
                        <a:pt x="53" y="25"/>
                      </a:cubicBezTo>
                      <a:cubicBezTo>
                        <a:pt x="54" y="19"/>
                        <a:pt x="56" y="14"/>
                        <a:pt x="58" y="9"/>
                      </a:cubicBezTo>
                      <a:close/>
                    </a:path>
                  </a:pathLst>
                </a:custGeom>
                <a:solidFill>
                  <a:srgbClr val="567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0" name="Freeform 378"/>
                <p:cNvSpPr/>
                <p:nvPr/>
              </p:nvSpPr>
              <p:spPr bwMode="auto">
                <a:xfrm>
                  <a:off x="2784" y="2006"/>
                  <a:ext cx="168" cy="116"/>
                </a:xfrm>
                <a:custGeom>
                  <a:avLst/>
                  <a:gdLst>
                    <a:gd name="T0" fmla="*/ 68 w 71"/>
                    <a:gd name="T1" fmla="*/ 35 h 49"/>
                    <a:gd name="T2" fmla="*/ 71 w 71"/>
                    <a:gd name="T3" fmla="*/ 41 h 49"/>
                    <a:gd name="T4" fmla="*/ 71 w 71"/>
                    <a:gd name="T5" fmla="*/ 44 h 49"/>
                    <a:gd name="T6" fmla="*/ 68 w 71"/>
                    <a:gd name="T7" fmla="*/ 44 h 49"/>
                    <a:gd name="T8" fmla="*/ 62 w 71"/>
                    <a:gd name="T9" fmla="*/ 38 h 49"/>
                    <a:gd name="T10" fmla="*/ 54 w 71"/>
                    <a:gd name="T11" fmla="*/ 27 h 49"/>
                    <a:gd name="T12" fmla="*/ 38 w 71"/>
                    <a:gd name="T13" fmla="*/ 29 h 49"/>
                    <a:gd name="T14" fmla="*/ 38 w 71"/>
                    <a:gd name="T15" fmla="*/ 34 h 49"/>
                    <a:gd name="T16" fmla="*/ 39 w 71"/>
                    <a:gd name="T17" fmla="*/ 35 h 49"/>
                    <a:gd name="T18" fmla="*/ 45 w 71"/>
                    <a:gd name="T19" fmla="*/ 49 h 49"/>
                    <a:gd name="T20" fmla="*/ 26 w 71"/>
                    <a:gd name="T21" fmla="*/ 46 h 49"/>
                    <a:gd name="T22" fmla="*/ 19 w 71"/>
                    <a:gd name="T23" fmla="*/ 44 h 49"/>
                    <a:gd name="T24" fmla="*/ 16 w 71"/>
                    <a:gd name="T25" fmla="*/ 35 h 49"/>
                    <a:gd name="T26" fmla="*/ 14 w 71"/>
                    <a:gd name="T27" fmla="*/ 26 h 49"/>
                    <a:gd name="T28" fmla="*/ 0 w 71"/>
                    <a:gd name="T29" fmla="*/ 17 h 49"/>
                    <a:gd name="T30" fmla="*/ 13 w 71"/>
                    <a:gd name="T31" fmla="*/ 19 h 49"/>
                    <a:gd name="T32" fmla="*/ 33 w 71"/>
                    <a:gd name="T33" fmla="*/ 21 h 49"/>
                    <a:gd name="T34" fmla="*/ 45 w 71"/>
                    <a:gd name="T35" fmla="*/ 19 h 49"/>
                    <a:gd name="T36" fmla="*/ 47 w 71"/>
                    <a:gd name="T37" fmla="*/ 12 h 49"/>
                    <a:gd name="T38" fmla="*/ 41 w 71"/>
                    <a:gd name="T39" fmla="*/ 3 h 49"/>
                    <a:gd name="T40" fmla="*/ 41 w 71"/>
                    <a:gd name="T41" fmla="*/ 0 h 49"/>
                    <a:gd name="T42" fmla="*/ 44 w 71"/>
                    <a:gd name="T43" fmla="*/ 0 h 49"/>
                    <a:gd name="T44" fmla="*/ 54 w 71"/>
                    <a:gd name="T45" fmla="*/ 11 h 49"/>
                    <a:gd name="T46" fmla="*/ 62 w 71"/>
                    <a:gd name="T47" fmla="*/ 20 h 49"/>
                    <a:gd name="T48" fmla="*/ 68 w 71"/>
                    <a:gd name="T49" fmla="*/ 35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1" h="49">
                      <a:moveTo>
                        <a:pt x="68" y="35"/>
                      </a:moveTo>
                      <a:cubicBezTo>
                        <a:pt x="69" y="37"/>
                        <a:pt x="70" y="39"/>
                        <a:pt x="71" y="41"/>
                      </a:cubicBezTo>
                      <a:cubicBezTo>
                        <a:pt x="71" y="42"/>
                        <a:pt x="71" y="43"/>
                        <a:pt x="71" y="44"/>
                      </a:cubicBezTo>
                      <a:cubicBezTo>
                        <a:pt x="70" y="44"/>
                        <a:pt x="69" y="44"/>
                        <a:pt x="68" y="44"/>
                      </a:cubicBezTo>
                      <a:cubicBezTo>
                        <a:pt x="66" y="42"/>
                        <a:pt x="64" y="40"/>
                        <a:pt x="62" y="38"/>
                      </a:cubicBezTo>
                      <a:cubicBezTo>
                        <a:pt x="62" y="32"/>
                        <a:pt x="59" y="28"/>
                        <a:pt x="54" y="27"/>
                      </a:cubicBezTo>
                      <a:cubicBezTo>
                        <a:pt x="49" y="25"/>
                        <a:pt x="43" y="26"/>
                        <a:pt x="38" y="29"/>
                      </a:cubicBezTo>
                      <a:cubicBezTo>
                        <a:pt x="37" y="30"/>
                        <a:pt x="36" y="32"/>
                        <a:pt x="38" y="34"/>
                      </a:cubicBezTo>
                      <a:cubicBezTo>
                        <a:pt x="39" y="34"/>
                        <a:pt x="39" y="34"/>
                        <a:pt x="39" y="35"/>
                      </a:cubicBezTo>
                      <a:cubicBezTo>
                        <a:pt x="46" y="37"/>
                        <a:pt x="46" y="42"/>
                        <a:pt x="45" y="49"/>
                      </a:cubicBezTo>
                      <a:cubicBezTo>
                        <a:pt x="39" y="47"/>
                        <a:pt x="32" y="45"/>
                        <a:pt x="26" y="46"/>
                      </a:cubicBezTo>
                      <a:cubicBezTo>
                        <a:pt x="23" y="46"/>
                        <a:pt x="21" y="45"/>
                        <a:pt x="19" y="44"/>
                      </a:cubicBezTo>
                      <a:cubicBezTo>
                        <a:pt x="15" y="42"/>
                        <a:pt x="14" y="40"/>
                        <a:pt x="16" y="35"/>
                      </a:cubicBezTo>
                      <a:cubicBezTo>
                        <a:pt x="19" y="30"/>
                        <a:pt x="19" y="28"/>
                        <a:pt x="14" y="26"/>
                      </a:cubicBezTo>
                      <a:cubicBezTo>
                        <a:pt x="10" y="25"/>
                        <a:pt x="5" y="23"/>
                        <a:pt x="0" y="17"/>
                      </a:cubicBezTo>
                      <a:cubicBezTo>
                        <a:pt x="6" y="18"/>
                        <a:pt x="10" y="17"/>
                        <a:pt x="13" y="19"/>
                      </a:cubicBezTo>
                      <a:cubicBezTo>
                        <a:pt x="19" y="24"/>
                        <a:pt x="26" y="23"/>
                        <a:pt x="33" y="21"/>
                      </a:cubicBezTo>
                      <a:cubicBezTo>
                        <a:pt x="37" y="20"/>
                        <a:pt x="41" y="20"/>
                        <a:pt x="45" y="19"/>
                      </a:cubicBezTo>
                      <a:cubicBezTo>
                        <a:pt x="48" y="18"/>
                        <a:pt x="50" y="16"/>
                        <a:pt x="47" y="12"/>
                      </a:cubicBezTo>
                      <a:cubicBezTo>
                        <a:pt x="45" y="9"/>
                        <a:pt x="42" y="7"/>
                        <a:pt x="41" y="3"/>
                      </a:cubicBezTo>
                      <a:cubicBezTo>
                        <a:pt x="41" y="2"/>
                        <a:pt x="41" y="1"/>
                        <a:pt x="41" y="0"/>
                      </a:cubicBezTo>
                      <a:cubicBezTo>
                        <a:pt x="42" y="0"/>
                        <a:pt x="43" y="0"/>
                        <a:pt x="44" y="0"/>
                      </a:cubicBezTo>
                      <a:cubicBezTo>
                        <a:pt x="48" y="3"/>
                        <a:pt x="52" y="7"/>
                        <a:pt x="54" y="11"/>
                      </a:cubicBezTo>
                      <a:cubicBezTo>
                        <a:pt x="56" y="15"/>
                        <a:pt x="58" y="18"/>
                        <a:pt x="62" y="20"/>
                      </a:cubicBezTo>
                      <a:cubicBezTo>
                        <a:pt x="64" y="25"/>
                        <a:pt x="65" y="30"/>
                        <a:pt x="68" y="35"/>
                      </a:cubicBezTo>
                      <a:close/>
                    </a:path>
                  </a:pathLst>
                </a:custGeom>
                <a:solidFill>
                  <a:srgbClr val="B5CA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1" name="Freeform 379"/>
                <p:cNvSpPr/>
                <p:nvPr/>
              </p:nvSpPr>
              <p:spPr bwMode="auto">
                <a:xfrm>
                  <a:off x="2898" y="1852"/>
                  <a:ext cx="102" cy="92"/>
                </a:xfrm>
                <a:custGeom>
                  <a:avLst/>
                  <a:gdLst>
                    <a:gd name="T0" fmla="*/ 3 w 43"/>
                    <a:gd name="T1" fmla="*/ 37 h 39"/>
                    <a:gd name="T2" fmla="*/ 3 w 43"/>
                    <a:gd name="T3" fmla="*/ 35 h 39"/>
                    <a:gd name="T4" fmla="*/ 22 w 43"/>
                    <a:gd name="T5" fmla="*/ 21 h 39"/>
                    <a:gd name="T6" fmla="*/ 25 w 43"/>
                    <a:gd name="T7" fmla="*/ 16 h 39"/>
                    <a:gd name="T8" fmla="*/ 8 w 43"/>
                    <a:gd name="T9" fmla="*/ 4 h 39"/>
                    <a:gd name="T10" fmla="*/ 0 w 43"/>
                    <a:gd name="T11" fmla="*/ 4 h 39"/>
                    <a:gd name="T12" fmla="*/ 4 w 43"/>
                    <a:gd name="T13" fmla="*/ 1 h 39"/>
                    <a:gd name="T14" fmla="*/ 30 w 43"/>
                    <a:gd name="T15" fmla="*/ 7 h 39"/>
                    <a:gd name="T16" fmla="*/ 29 w 43"/>
                    <a:gd name="T17" fmla="*/ 7 h 39"/>
                    <a:gd name="T18" fmla="*/ 30 w 43"/>
                    <a:gd name="T19" fmla="*/ 8 h 39"/>
                    <a:gd name="T20" fmla="*/ 30 w 43"/>
                    <a:gd name="T21" fmla="*/ 7 h 39"/>
                    <a:gd name="T22" fmla="*/ 36 w 43"/>
                    <a:gd name="T23" fmla="*/ 7 h 39"/>
                    <a:gd name="T24" fmla="*/ 41 w 43"/>
                    <a:gd name="T25" fmla="*/ 34 h 39"/>
                    <a:gd name="T26" fmla="*/ 34 w 43"/>
                    <a:gd name="T27" fmla="*/ 33 h 39"/>
                    <a:gd name="T28" fmla="*/ 22 w 43"/>
                    <a:gd name="T29" fmla="*/ 35 h 39"/>
                    <a:gd name="T30" fmla="*/ 14 w 43"/>
                    <a:gd name="T31" fmla="*/ 36 h 39"/>
                    <a:gd name="T32" fmla="*/ 3 w 43"/>
                    <a:gd name="T33" fmla="*/ 3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3" h="39">
                      <a:moveTo>
                        <a:pt x="3" y="37"/>
                      </a:moveTo>
                      <a:cubicBezTo>
                        <a:pt x="3" y="36"/>
                        <a:pt x="3" y="36"/>
                        <a:pt x="3" y="35"/>
                      </a:cubicBezTo>
                      <a:cubicBezTo>
                        <a:pt x="7" y="27"/>
                        <a:pt x="11" y="21"/>
                        <a:pt x="22" y="21"/>
                      </a:cubicBezTo>
                      <a:cubicBezTo>
                        <a:pt x="25" y="22"/>
                        <a:pt x="26" y="19"/>
                        <a:pt x="25" y="16"/>
                      </a:cubicBezTo>
                      <a:cubicBezTo>
                        <a:pt x="22" y="9"/>
                        <a:pt x="17" y="3"/>
                        <a:pt x="8" y="4"/>
                      </a:cubicBezTo>
                      <a:cubicBezTo>
                        <a:pt x="5" y="4"/>
                        <a:pt x="3" y="4"/>
                        <a:pt x="0" y="4"/>
                      </a:cubicBezTo>
                      <a:cubicBezTo>
                        <a:pt x="1" y="2"/>
                        <a:pt x="2" y="1"/>
                        <a:pt x="4" y="1"/>
                      </a:cubicBezTo>
                      <a:cubicBezTo>
                        <a:pt x="13" y="0"/>
                        <a:pt x="22" y="1"/>
                        <a:pt x="30" y="7"/>
                      </a:cubicBezTo>
                      <a:cubicBezTo>
                        <a:pt x="29" y="7"/>
                        <a:pt x="29" y="7"/>
                        <a:pt x="29" y="7"/>
                      </a:cubicBezTo>
                      <a:cubicBezTo>
                        <a:pt x="29" y="7"/>
                        <a:pt x="30" y="8"/>
                        <a:pt x="30" y="8"/>
                      </a:cubicBezTo>
                      <a:cubicBezTo>
                        <a:pt x="30" y="8"/>
                        <a:pt x="30" y="7"/>
                        <a:pt x="30" y="7"/>
                      </a:cubicBezTo>
                      <a:cubicBezTo>
                        <a:pt x="32" y="7"/>
                        <a:pt x="34" y="7"/>
                        <a:pt x="36" y="7"/>
                      </a:cubicBezTo>
                      <a:cubicBezTo>
                        <a:pt x="41" y="16"/>
                        <a:pt x="43" y="24"/>
                        <a:pt x="41" y="34"/>
                      </a:cubicBezTo>
                      <a:cubicBezTo>
                        <a:pt x="39" y="33"/>
                        <a:pt x="36" y="34"/>
                        <a:pt x="34" y="33"/>
                      </a:cubicBezTo>
                      <a:cubicBezTo>
                        <a:pt x="29" y="29"/>
                        <a:pt x="26" y="29"/>
                        <a:pt x="22" y="35"/>
                      </a:cubicBezTo>
                      <a:cubicBezTo>
                        <a:pt x="21" y="37"/>
                        <a:pt x="17" y="39"/>
                        <a:pt x="14" y="36"/>
                      </a:cubicBezTo>
                      <a:cubicBezTo>
                        <a:pt x="10" y="33"/>
                        <a:pt x="6" y="37"/>
                        <a:pt x="3" y="37"/>
                      </a:cubicBezTo>
                      <a:close/>
                    </a:path>
                  </a:pathLst>
                </a:custGeom>
                <a:solidFill>
                  <a:srgbClr val="738E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2" name="Freeform 380"/>
                <p:cNvSpPr/>
                <p:nvPr/>
              </p:nvSpPr>
              <p:spPr bwMode="auto">
                <a:xfrm>
                  <a:off x="2853" y="2141"/>
                  <a:ext cx="49" cy="109"/>
                </a:xfrm>
                <a:custGeom>
                  <a:avLst/>
                  <a:gdLst>
                    <a:gd name="T0" fmla="*/ 15 w 21"/>
                    <a:gd name="T1" fmla="*/ 46 h 46"/>
                    <a:gd name="T2" fmla="*/ 2 w 21"/>
                    <a:gd name="T3" fmla="*/ 17 h 46"/>
                    <a:gd name="T4" fmla="*/ 6 w 21"/>
                    <a:gd name="T5" fmla="*/ 0 h 46"/>
                    <a:gd name="T6" fmla="*/ 10 w 21"/>
                    <a:gd name="T7" fmla="*/ 1 h 46"/>
                    <a:gd name="T8" fmla="*/ 18 w 21"/>
                    <a:gd name="T9" fmla="*/ 19 h 46"/>
                    <a:gd name="T10" fmla="*/ 15 w 21"/>
                    <a:gd name="T11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" h="46">
                      <a:moveTo>
                        <a:pt x="15" y="46"/>
                      </a:moveTo>
                      <a:cubicBezTo>
                        <a:pt x="10" y="35"/>
                        <a:pt x="6" y="26"/>
                        <a:pt x="2" y="17"/>
                      </a:cubicBezTo>
                      <a:cubicBezTo>
                        <a:pt x="0" y="11"/>
                        <a:pt x="3" y="6"/>
                        <a:pt x="6" y="0"/>
                      </a:cubicBezTo>
                      <a:cubicBezTo>
                        <a:pt x="6" y="0"/>
                        <a:pt x="9" y="0"/>
                        <a:pt x="10" y="1"/>
                      </a:cubicBezTo>
                      <a:cubicBezTo>
                        <a:pt x="16" y="5"/>
                        <a:pt x="21" y="11"/>
                        <a:pt x="18" y="19"/>
                      </a:cubicBezTo>
                      <a:cubicBezTo>
                        <a:pt x="16" y="27"/>
                        <a:pt x="15" y="35"/>
                        <a:pt x="15" y="46"/>
                      </a:cubicBezTo>
                      <a:close/>
                    </a:path>
                  </a:pathLst>
                </a:custGeom>
                <a:solidFill>
                  <a:srgbClr val="B5C3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3" name="Freeform 381"/>
                <p:cNvSpPr/>
                <p:nvPr/>
              </p:nvSpPr>
              <p:spPr bwMode="auto">
                <a:xfrm>
                  <a:off x="4609" y="2561"/>
                  <a:ext cx="199" cy="263"/>
                </a:xfrm>
                <a:custGeom>
                  <a:avLst/>
                  <a:gdLst>
                    <a:gd name="T0" fmla="*/ 82 w 84"/>
                    <a:gd name="T1" fmla="*/ 67 h 111"/>
                    <a:gd name="T2" fmla="*/ 76 w 84"/>
                    <a:gd name="T3" fmla="*/ 66 h 111"/>
                    <a:gd name="T4" fmla="*/ 73 w 84"/>
                    <a:gd name="T5" fmla="*/ 51 h 111"/>
                    <a:gd name="T6" fmla="*/ 70 w 84"/>
                    <a:gd name="T7" fmla="*/ 45 h 111"/>
                    <a:gd name="T8" fmla="*/ 68 w 84"/>
                    <a:gd name="T9" fmla="*/ 44 h 111"/>
                    <a:gd name="T10" fmla="*/ 66 w 84"/>
                    <a:gd name="T11" fmla="*/ 46 h 111"/>
                    <a:gd name="T12" fmla="*/ 67 w 84"/>
                    <a:gd name="T13" fmla="*/ 53 h 111"/>
                    <a:gd name="T14" fmla="*/ 70 w 84"/>
                    <a:gd name="T15" fmla="*/ 75 h 111"/>
                    <a:gd name="T16" fmla="*/ 68 w 84"/>
                    <a:gd name="T17" fmla="*/ 77 h 111"/>
                    <a:gd name="T18" fmla="*/ 65 w 84"/>
                    <a:gd name="T19" fmla="*/ 75 h 111"/>
                    <a:gd name="T20" fmla="*/ 64 w 84"/>
                    <a:gd name="T21" fmla="*/ 65 h 111"/>
                    <a:gd name="T22" fmla="*/ 62 w 84"/>
                    <a:gd name="T23" fmla="*/ 56 h 111"/>
                    <a:gd name="T24" fmla="*/ 47 w 84"/>
                    <a:gd name="T25" fmla="*/ 40 h 111"/>
                    <a:gd name="T26" fmla="*/ 45 w 84"/>
                    <a:gd name="T27" fmla="*/ 39 h 111"/>
                    <a:gd name="T28" fmla="*/ 45 w 84"/>
                    <a:gd name="T29" fmla="*/ 42 h 111"/>
                    <a:gd name="T30" fmla="*/ 44 w 84"/>
                    <a:gd name="T31" fmla="*/ 47 h 111"/>
                    <a:gd name="T32" fmla="*/ 38 w 84"/>
                    <a:gd name="T33" fmla="*/ 54 h 111"/>
                    <a:gd name="T34" fmla="*/ 36 w 84"/>
                    <a:gd name="T35" fmla="*/ 57 h 111"/>
                    <a:gd name="T36" fmla="*/ 43 w 84"/>
                    <a:gd name="T37" fmla="*/ 67 h 111"/>
                    <a:gd name="T38" fmla="*/ 44 w 84"/>
                    <a:gd name="T39" fmla="*/ 67 h 111"/>
                    <a:gd name="T40" fmla="*/ 48 w 84"/>
                    <a:gd name="T41" fmla="*/ 64 h 111"/>
                    <a:gd name="T42" fmla="*/ 52 w 84"/>
                    <a:gd name="T43" fmla="*/ 87 h 111"/>
                    <a:gd name="T44" fmla="*/ 45 w 84"/>
                    <a:gd name="T45" fmla="*/ 99 h 111"/>
                    <a:gd name="T46" fmla="*/ 41 w 84"/>
                    <a:gd name="T47" fmla="*/ 102 h 111"/>
                    <a:gd name="T48" fmla="*/ 34 w 84"/>
                    <a:gd name="T49" fmla="*/ 111 h 111"/>
                    <a:gd name="T50" fmla="*/ 26 w 84"/>
                    <a:gd name="T51" fmla="*/ 106 h 111"/>
                    <a:gd name="T52" fmla="*/ 23 w 84"/>
                    <a:gd name="T53" fmla="*/ 99 h 111"/>
                    <a:gd name="T54" fmla="*/ 15 w 84"/>
                    <a:gd name="T55" fmla="*/ 60 h 111"/>
                    <a:gd name="T56" fmla="*/ 0 w 84"/>
                    <a:gd name="T57" fmla="*/ 13 h 111"/>
                    <a:gd name="T58" fmla="*/ 25 w 84"/>
                    <a:gd name="T59" fmla="*/ 1 h 111"/>
                    <a:gd name="T60" fmla="*/ 46 w 84"/>
                    <a:gd name="T61" fmla="*/ 9 h 111"/>
                    <a:gd name="T62" fmla="*/ 57 w 84"/>
                    <a:gd name="T63" fmla="*/ 14 h 111"/>
                    <a:gd name="T64" fmla="*/ 65 w 84"/>
                    <a:gd name="T65" fmla="*/ 23 h 111"/>
                    <a:gd name="T66" fmla="*/ 73 w 84"/>
                    <a:gd name="T67" fmla="*/ 37 h 111"/>
                    <a:gd name="T68" fmla="*/ 76 w 84"/>
                    <a:gd name="T69" fmla="*/ 43 h 111"/>
                    <a:gd name="T70" fmla="*/ 76 w 84"/>
                    <a:gd name="T71" fmla="*/ 43 h 111"/>
                    <a:gd name="T72" fmla="*/ 79 w 84"/>
                    <a:gd name="T73" fmla="*/ 46 h 111"/>
                    <a:gd name="T74" fmla="*/ 82 w 84"/>
                    <a:gd name="T75" fmla="*/ 67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4" h="111">
                      <a:moveTo>
                        <a:pt x="82" y="67"/>
                      </a:moveTo>
                      <a:cubicBezTo>
                        <a:pt x="80" y="68"/>
                        <a:pt x="77" y="69"/>
                        <a:pt x="76" y="66"/>
                      </a:cubicBezTo>
                      <a:cubicBezTo>
                        <a:pt x="75" y="61"/>
                        <a:pt x="73" y="56"/>
                        <a:pt x="73" y="51"/>
                      </a:cubicBezTo>
                      <a:cubicBezTo>
                        <a:pt x="73" y="49"/>
                        <a:pt x="72" y="46"/>
                        <a:pt x="70" y="45"/>
                      </a:cubicBezTo>
                      <a:cubicBezTo>
                        <a:pt x="70" y="44"/>
                        <a:pt x="68" y="44"/>
                        <a:pt x="68" y="44"/>
                      </a:cubicBezTo>
                      <a:cubicBezTo>
                        <a:pt x="67" y="44"/>
                        <a:pt x="66" y="45"/>
                        <a:pt x="66" y="46"/>
                      </a:cubicBezTo>
                      <a:cubicBezTo>
                        <a:pt x="66" y="49"/>
                        <a:pt x="65" y="51"/>
                        <a:pt x="67" y="53"/>
                      </a:cubicBezTo>
                      <a:cubicBezTo>
                        <a:pt x="72" y="60"/>
                        <a:pt x="70" y="68"/>
                        <a:pt x="70" y="75"/>
                      </a:cubicBezTo>
                      <a:cubicBezTo>
                        <a:pt x="70" y="76"/>
                        <a:pt x="69" y="77"/>
                        <a:pt x="68" y="77"/>
                      </a:cubicBezTo>
                      <a:cubicBezTo>
                        <a:pt x="66" y="78"/>
                        <a:pt x="65" y="77"/>
                        <a:pt x="65" y="75"/>
                      </a:cubicBezTo>
                      <a:cubicBezTo>
                        <a:pt x="64" y="72"/>
                        <a:pt x="62" y="69"/>
                        <a:pt x="64" y="65"/>
                      </a:cubicBezTo>
                      <a:cubicBezTo>
                        <a:pt x="65" y="62"/>
                        <a:pt x="64" y="59"/>
                        <a:pt x="62" y="56"/>
                      </a:cubicBezTo>
                      <a:cubicBezTo>
                        <a:pt x="57" y="51"/>
                        <a:pt x="52" y="45"/>
                        <a:pt x="47" y="40"/>
                      </a:cubicBezTo>
                      <a:cubicBezTo>
                        <a:pt x="47" y="39"/>
                        <a:pt x="46" y="40"/>
                        <a:pt x="45" y="39"/>
                      </a:cubicBezTo>
                      <a:cubicBezTo>
                        <a:pt x="45" y="40"/>
                        <a:pt x="45" y="41"/>
                        <a:pt x="45" y="42"/>
                      </a:cubicBezTo>
                      <a:cubicBezTo>
                        <a:pt x="45" y="44"/>
                        <a:pt x="47" y="47"/>
                        <a:pt x="44" y="47"/>
                      </a:cubicBezTo>
                      <a:cubicBezTo>
                        <a:pt x="39" y="47"/>
                        <a:pt x="42" y="54"/>
                        <a:pt x="38" y="54"/>
                      </a:cubicBezTo>
                      <a:cubicBezTo>
                        <a:pt x="35" y="53"/>
                        <a:pt x="35" y="55"/>
                        <a:pt x="36" y="57"/>
                      </a:cubicBezTo>
                      <a:cubicBezTo>
                        <a:pt x="37" y="61"/>
                        <a:pt x="39" y="65"/>
                        <a:pt x="43" y="67"/>
                      </a:cubicBezTo>
                      <a:cubicBezTo>
                        <a:pt x="44" y="67"/>
                        <a:pt x="44" y="67"/>
                        <a:pt x="44" y="67"/>
                      </a:cubicBezTo>
                      <a:cubicBezTo>
                        <a:pt x="44" y="64"/>
                        <a:pt x="45" y="61"/>
                        <a:pt x="48" y="64"/>
                      </a:cubicBezTo>
                      <a:cubicBezTo>
                        <a:pt x="54" y="71"/>
                        <a:pt x="56" y="79"/>
                        <a:pt x="52" y="87"/>
                      </a:cubicBezTo>
                      <a:cubicBezTo>
                        <a:pt x="50" y="91"/>
                        <a:pt x="47" y="95"/>
                        <a:pt x="45" y="99"/>
                      </a:cubicBezTo>
                      <a:cubicBezTo>
                        <a:pt x="44" y="100"/>
                        <a:pt x="42" y="102"/>
                        <a:pt x="41" y="102"/>
                      </a:cubicBezTo>
                      <a:cubicBezTo>
                        <a:pt x="33" y="101"/>
                        <a:pt x="35" y="107"/>
                        <a:pt x="34" y="111"/>
                      </a:cubicBezTo>
                      <a:cubicBezTo>
                        <a:pt x="31" y="109"/>
                        <a:pt x="28" y="107"/>
                        <a:pt x="26" y="106"/>
                      </a:cubicBezTo>
                      <a:cubicBezTo>
                        <a:pt x="23" y="104"/>
                        <a:pt x="23" y="102"/>
                        <a:pt x="23" y="99"/>
                      </a:cubicBezTo>
                      <a:cubicBezTo>
                        <a:pt x="27" y="87"/>
                        <a:pt x="22" y="70"/>
                        <a:pt x="15" y="60"/>
                      </a:cubicBezTo>
                      <a:cubicBezTo>
                        <a:pt x="7" y="46"/>
                        <a:pt x="0" y="30"/>
                        <a:pt x="0" y="13"/>
                      </a:cubicBezTo>
                      <a:cubicBezTo>
                        <a:pt x="0" y="4"/>
                        <a:pt x="11" y="0"/>
                        <a:pt x="25" y="1"/>
                      </a:cubicBezTo>
                      <a:cubicBezTo>
                        <a:pt x="32" y="4"/>
                        <a:pt x="39" y="7"/>
                        <a:pt x="46" y="9"/>
                      </a:cubicBezTo>
                      <a:cubicBezTo>
                        <a:pt x="50" y="11"/>
                        <a:pt x="53" y="12"/>
                        <a:pt x="57" y="14"/>
                      </a:cubicBezTo>
                      <a:cubicBezTo>
                        <a:pt x="61" y="16"/>
                        <a:pt x="64" y="18"/>
                        <a:pt x="65" y="23"/>
                      </a:cubicBezTo>
                      <a:cubicBezTo>
                        <a:pt x="67" y="28"/>
                        <a:pt x="67" y="34"/>
                        <a:pt x="73" y="37"/>
                      </a:cubicBezTo>
                      <a:cubicBezTo>
                        <a:pt x="75" y="39"/>
                        <a:pt x="75" y="41"/>
                        <a:pt x="76" y="43"/>
                      </a:cubicBezTo>
                      <a:cubicBezTo>
                        <a:pt x="76" y="43"/>
                        <a:pt x="76" y="43"/>
                        <a:pt x="76" y="43"/>
                      </a:cubicBezTo>
                      <a:cubicBezTo>
                        <a:pt x="77" y="44"/>
                        <a:pt x="78" y="45"/>
                        <a:pt x="79" y="46"/>
                      </a:cubicBezTo>
                      <a:cubicBezTo>
                        <a:pt x="81" y="53"/>
                        <a:pt x="84" y="60"/>
                        <a:pt x="82" y="67"/>
                      </a:cubicBezTo>
                      <a:close/>
                    </a:path>
                  </a:pathLst>
                </a:custGeom>
                <a:solidFill>
                  <a:srgbClr val="9EBC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4" name="Freeform 382"/>
                <p:cNvSpPr/>
                <p:nvPr/>
              </p:nvSpPr>
              <p:spPr bwMode="auto">
                <a:xfrm>
                  <a:off x="4574" y="2535"/>
                  <a:ext cx="111" cy="260"/>
                </a:xfrm>
                <a:custGeom>
                  <a:avLst/>
                  <a:gdLst>
                    <a:gd name="T0" fmla="*/ 40 w 47"/>
                    <a:gd name="T1" fmla="*/ 12 h 110"/>
                    <a:gd name="T2" fmla="*/ 35 w 47"/>
                    <a:gd name="T3" fmla="*/ 14 h 110"/>
                    <a:gd name="T4" fmla="*/ 20 w 47"/>
                    <a:gd name="T5" fmla="*/ 21 h 110"/>
                    <a:gd name="T6" fmla="*/ 18 w 47"/>
                    <a:gd name="T7" fmla="*/ 25 h 110"/>
                    <a:gd name="T8" fmla="*/ 21 w 47"/>
                    <a:gd name="T9" fmla="*/ 41 h 110"/>
                    <a:gd name="T10" fmla="*/ 27 w 47"/>
                    <a:gd name="T11" fmla="*/ 53 h 110"/>
                    <a:gd name="T12" fmla="*/ 30 w 47"/>
                    <a:gd name="T13" fmla="*/ 65 h 110"/>
                    <a:gd name="T14" fmla="*/ 38 w 47"/>
                    <a:gd name="T15" fmla="*/ 71 h 110"/>
                    <a:gd name="T16" fmla="*/ 42 w 47"/>
                    <a:gd name="T17" fmla="*/ 71 h 110"/>
                    <a:gd name="T18" fmla="*/ 45 w 47"/>
                    <a:gd name="T19" fmla="*/ 77 h 110"/>
                    <a:gd name="T20" fmla="*/ 41 w 47"/>
                    <a:gd name="T21" fmla="*/ 81 h 110"/>
                    <a:gd name="T22" fmla="*/ 39 w 47"/>
                    <a:gd name="T23" fmla="*/ 87 h 110"/>
                    <a:gd name="T24" fmla="*/ 44 w 47"/>
                    <a:gd name="T25" fmla="*/ 95 h 110"/>
                    <a:gd name="T26" fmla="*/ 38 w 47"/>
                    <a:gd name="T27" fmla="*/ 110 h 110"/>
                    <a:gd name="T28" fmla="*/ 37 w 47"/>
                    <a:gd name="T29" fmla="*/ 93 h 110"/>
                    <a:gd name="T30" fmla="*/ 35 w 47"/>
                    <a:gd name="T31" fmla="*/ 89 h 110"/>
                    <a:gd name="T32" fmla="*/ 17 w 47"/>
                    <a:gd name="T33" fmla="*/ 68 h 110"/>
                    <a:gd name="T34" fmla="*/ 7 w 47"/>
                    <a:gd name="T35" fmla="*/ 57 h 110"/>
                    <a:gd name="T36" fmla="*/ 15 w 47"/>
                    <a:gd name="T37" fmla="*/ 55 h 110"/>
                    <a:gd name="T38" fmla="*/ 6 w 47"/>
                    <a:gd name="T39" fmla="*/ 39 h 110"/>
                    <a:gd name="T40" fmla="*/ 0 w 47"/>
                    <a:gd name="T41" fmla="*/ 33 h 110"/>
                    <a:gd name="T42" fmla="*/ 3 w 47"/>
                    <a:gd name="T43" fmla="*/ 22 h 110"/>
                    <a:gd name="T44" fmla="*/ 7 w 47"/>
                    <a:gd name="T45" fmla="*/ 16 h 110"/>
                    <a:gd name="T46" fmla="*/ 18 w 47"/>
                    <a:gd name="T47" fmla="*/ 6 h 110"/>
                    <a:gd name="T48" fmla="*/ 22 w 47"/>
                    <a:gd name="T49" fmla="*/ 0 h 110"/>
                    <a:gd name="T50" fmla="*/ 40 w 47"/>
                    <a:gd name="T51" fmla="*/ 12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7" h="110">
                      <a:moveTo>
                        <a:pt x="40" y="12"/>
                      </a:moveTo>
                      <a:cubicBezTo>
                        <a:pt x="39" y="14"/>
                        <a:pt x="37" y="14"/>
                        <a:pt x="35" y="14"/>
                      </a:cubicBezTo>
                      <a:cubicBezTo>
                        <a:pt x="29" y="13"/>
                        <a:pt x="24" y="16"/>
                        <a:pt x="20" y="21"/>
                      </a:cubicBezTo>
                      <a:cubicBezTo>
                        <a:pt x="19" y="22"/>
                        <a:pt x="18" y="24"/>
                        <a:pt x="18" y="25"/>
                      </a:cubicBezTo>
                      <a:cubicBezTo>
                        <a:pt x="19" y="30"/>
                        <a:pt x="19" y="35"/>
                        <a:pt x="21" y="41"/>
                      </a:cubicBezTo>
                      <a:cubicBezTo>
                        <a:pt x="22" y="45"/>
                        <a:pt x="30" y="47"/>
                        <a:pt x="27" y="53"/>
                      </a:cubicBezTo>
                      <a:cubicBezTo>
                        <a:pt x="25" y="59"/>
                        <a:pt x="29" y="61"/>
                        <a:pt x="30" y="65"/>
                      </a:cubicBezTo>
                      <a:cubicBezTo>
                        <a:pt x="32" y="71"/>
                        <a:pt x="32" y="72"/>
                        <a:pt x="38" y="71"/>
                      </a:cubicBezTo>
                      <a:cubicBezTo>
                        <a:pt x="39" y="71"/>
                        <a:pt x="41" y="71"/>
                        <a:pt x="42" y="71"/>
                      </a:cubicBezTo>
                      <a:cubicBezTo>
                        <a:pt x="45" y="71"/>
                        <a:pt x="46" y="75"/>
                        <a:pt x="45" y="77"/>
                      </a:cubicBezTo>
                      <a:cubicBezTo>
                        <a:pt x="44" y="78"/>
                        <a:pt x="42" y="80"/>
                        <a:pt x="41" y="81"/>
                      </a:cubicBezTo>
                      <a:cubicBezTo>
                        <a:pt x="38" y="82"/>
                        <a:pt x="38" y="84"/>
                        <a:pt x="39" y="87"/>
                      </a:cubicBezTo>
                      <a:cubicBezTo>
                        <a:pt x="41" y="90"/>
                        <a:pt x="43" y="92"/>
                        <a:pt x="44" y="95"/>
                      </a:cubicBezTo>
                      <a:cubicBezTo>
                        <a:pt x="47" y="103"/>
                        <a:pt x="47" y="103"/>
                        <a:pt x="38" y="110"/>
                      </a:cubicBezTo>
                      <a:cubicBezTo>
                        <a:pt x="38" y="104"/>
                        <a:pt x="38" y="99"/>
                        <a:pt x="37" y="93"/>
                      </a:cubicBezTo>
                      <a:cubicBezTo>
                        <a:pt x="36" y="92"/>
                        <a:pt x="35" y="91"/>
                        <a:pt x="35" y="89"/>
                      </a:cubicBezTo>
                      <a:cubicBezTo>
                        <a:pt x="30" y="81"/>
                        <a:pt x="24" y="74"/>
                        <a:pt x="17" y="68"/>
                      </a:cubicBezTo>
                      <a:cubicBezTo>
                        <a:pt x="14" y="65"/>
                        <a:pt x="9" y="62"/>
                        <a:pt x="7" y="57"/>
                      </a:cubicBezTo>
                      <a:cubicBezTo>
                        <a:pt x="10" y="57"/>
                        <a:pt x="12" y="58"/>
                        <a:pt x="15" y="55"/>
                      </a:cubicBezTo>
                      <a:cubicBezTo>
                        <a:pt x="12" y="50"/>
                        <a:pt x="10" y="44"/>
                        <a:pt x="6" y="39"/>
                      </a:cubicBezTo>
                      <a:cubicBezTo>
                        <a:pt x="4" y="37"/>
                        <a:pt x="0" y="35"/>
                        <a:pt x="0" y="33"/>
                      </a:cubicBezTo>
                      <a:cubicBezTo>
                        <a:pt x="0" y="29"/>
                        <a:pt x="2" y="26"/>
                        <a:pt x="3" y="22"/>
                      </a:cubicBezTo>
                      <a:cubicBezTo>
                        <a:pt x="4" y="20"/>
                        <a:pt x="7" y="18"/>
                        <a:pt x="7" y="16"/>
                      </a:cubicBezTo>
                      <a:cubicBezTo>
                        <a:pt x="8" y="9"/>
                        <a:pt x="12" y="6"/>
                        <a:pt x="18" y="6"/>
                      </a:cubicBezTo>
                      <a:cubicBezTo>
                        <a:pt x="21" y="6"/>
                        <a:pt x="22" y="3"/>
                        <a:pt x="22" y="0"/>
                      </a:cubicBezTo>
                      <a:cubicBezTo>
                        <a:pt x="29" y="3"/>
                        <a:pt x="33" y="10"/>
                        <a:pt x="40" y="12"/>
                      </a:cubicBezTo>
                      <a:close/>
                    </a:path>
                  </a:pathLst>
                </a:custGeom>
                <a:solidFill>
                  <a:srgbClr val="7392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5" name="Freeform 383"/>
                <p:cNvSpPr/>
                <p:nvPr/>
              </p:nvSpPr>
              <p:spPr bwMode="auto">
                <a:xfrm>
                  <a:off x="4519" y="2722"/>
                  <a:ext cx="123" cy="164"/>
                </a:xfrm>
                <a:custGeom>
                  <a:avLst/>
                  <a:gdLst>
                    <a:gd name="T0" fmla="*/ 49 w 52"/>
                    <a:gd name="T1" fmla="*/ 34 h 69"/>
                    <a:gd name="T2" fmla="*/ 48 w 52"/>
                    <a:gd name="T3" fmla="*/ 28 h 69"/>
                    <a:gd name="T4" fmla="*/ 45 w 52"/>
                    <a:gd name="T5" fmla="*/ 24 h 69"/>
                    <a:gd name="T6" fmla="*/ 41 w 52"/>
                    <a:gd name="T7" fmla="*/ 27 h 69"/>
                    <a:gd name="T8" fmla="*/ 33 w 52"/>
                    <a:gd name="T9" fmla="*/ 34 h 69"/>
                    <a:gd name="T10" fmla="*/ 17 w 52"/>
                    <a:gd name="T11" fmla="*/ 49 h 69"/>
                    <a:gd name="T12" fmla="*/ 6 w 52"/>
                    <a:gd name="T13" fmla="*/ 68 h 69"/>
                    <a:gd name="T14" fmla="*/ 3 w 52"/>
                    <a:gd name="T15" fmla="*/ 69 h 69"/>
                    <a:gd name="T16" fmla="*/ 1 w 52"/>
                    <a:gd name="T17" fmla="*/ 67 h 69"/>
                    <a:gd name="T18" fmla="*/ 2 w 52"/>
                    <a:gd name="T19" fmla="*/ 54 h 69"/>
                    <a:gd name="T20" fmla="*/ 16 w 52"/>
                    <a:gd name="T21" fmla="*/ 36 h 69"/>
                    <a:gd name="T22" fmla="*/ 37 w 52"/>
                    <a:gd name="T23" fmla="*/ 5 h 69"/>
                    <a:gd name="T24" fmla="*/ 40 w 52"/>
                    <a:gd name="T25" fmla="*/ 1 h 69"/>
                    <a:gd name="T26" fmla="*/ 46 w 52"/>
                    <a:gd name="T27" fmla="*/ 4 h 69"/>
                    <a:gd name="T28" fmla="*/ 52 w 52"/>
                    <a:gd name="T29" fmla="*/ 23 h 69"/>
                    <a:gd name="T30" fmla="*/ 52 w 52"/>
                    <a:gd name="T31" fmla="*/ 34 h 69"/>
                    <a:gd name="T32" fmla="*/ 49 w 52"/>
                    <a:gd name="T33" fmla="*/ 3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69">
                      <a:moveTo>
                        <a:pt x="49" y="34"/>
                      </a:moveTo>
                      <a:cubicBezTo>
                        <a:pt x="49" y="32"/>
                        <a:pt x="49" y="30"/>
                        <a:pt x="48" y="28"/>
                      </a:cubicBezTo>
                      <a:cubicBezTo>
                        <a:pt x="48" y="27"/>
                        <a:pt x="48" y="24"/>
                        <a:pt x="45" y="24"/>
                      </a:cubicBezTo>
                      <a:cubicBezTo>
                        <a:pt x="43" y="24"/>
                        <a:pt x="41" y="25"/>
                        <a:pt x="41" y="27"/>
                      </a:cubicBezTo>
                      <a:cubicBezTo>
                        <a:pt x="40" y="32"/>
                        <a:pt x="38" y="35"/>
                        <a:pt x="33" y="34"/>
                      </a:cubicBezTo>
                      <a:cubicBezTo>
                        <a:pt x="27" y="38"/>
                        <a:pt x="20" y="41"/>
                        <a:pt x="17" y="49"/>
                      </a:cubicBezTo>
                      <a:cubicBezTo>
                        <a:pt x="15" y="57"/>
                        <a:pt x="8" y="61"/>
                        <a:pt x="6" y="68"/>
                      </a:cubicBezTo>
                      <a:cubicBezTo>
                        <a:pt x="5" y="68"/>
                        <a:pt x="4" y="69"/>
                        <a:pt x="3" y="69"/>
                      </a:cubicBezTo>
                      <a:cubicBezTo>
                        <a:pt x="2" y="69"/>
                        <a:pt x="1" y="68"/>
                        <a:pt x="1" y="67"/>
                      </a:cubicBezTo>
                      <a:cubicBezTo>
                        <a:pt x="0" y="62"/>
                        <a:pt x="0" y="58"/>
                        <a:pt x="2" y="54"/>
                      </a:cubicBezTo>
                      <a:cubicBezTo>
                        <a:pt x="6" y="47"/>
                        <a:pt x="7" y="39"/>
                        <a:pt x="16" y="36"/>
                      </a:cubicBezTo>
                      <a:cubicBezTo>
                        <a:pt x="25" y="27"/>
                        <a:pt x="33" y="18"/>
                        <a:pt x="37" y="5"/>
                      </a:cubicBezTo>
                      <a:cubicBezTo>
                        <a:pt x="37" y="3"/>
                        <a:pt x="38" y="2"/>
                        <a:pt x="40" y="1"/>
                      </a:cubicBezTo>
                      <a:cubicBezTo>
                        <a:pt x="43" y="0"/>
                        <a:pt x="45" y="3"/>
                        <a:pt x="46" y="4"/>
                      </a:cubicBezTo>
                      <a:cubicBezTo>
                        <a:pt x="49" y="10"/>
                        <a:pt x="52" y="16"/>
                        <a:pt x="52" y="23"/>
                      </a:cubicBezTo>
                      <a:cubicBezTo>
                        <a:pt x="52" y="27"/>
                        <a:pt x="52" y="30"/>
                        <a:pt x="52" y="34"/>
                      </a:cubicBezTo>
                      <a:cubicBezTo>
                        <a:pt x="51" y="34"/>
                        <a:pt x="50" y="34"/>
                        <a:pt x="49" y="34"/>
                      </a:cubicBezTo>
                      <a:close/>
                    </a:path>
                  </a:pathLst>
                </a:custGeom>
                <a:solidFill>
                  <a:srgbClr val="96B2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6" name="Freeform 384"/>
                <p:cNvSpPr/>
                <p:nvPr/>
              </p:nvSpPr>
              <p:spPr bwMode="auto">
                <a:xfrm>
                  <a:off x="4514" y="2665"/>
                  <a:ext cx="81" cy="138"/>
                </a:xfrm>
                <a:custGeom>
                  <a:avLst/>
                  <a:gdLst>
                    <a:gd name="T0" fmla="*/ 30 w 34"/>
                    <a:gd name="T1" fmla="*/ 35 h 58"/>
                    <a:gd name="T2" fmla="*/ 13 w 34"/>
                    <a:gd name="T3" fmla="*/ 55 h 58"/>
                    <a:gd name="T4" fmla="*/ 8 w 34"/>
                    <a:gd name="T5" fmla="*/ 57 h 58"/>
                    <a:gd name="T6" fmla="*/ 6 w 34"/>
                    <a:gd name="T7" fmla="*/ 52 h 58"/>
                    <a:gd name="T8" fmla="*/ 0 w 34"/>
                    <a:gd name="T9" fmla="*/ 35 h 58"/>
                    <a:gd name="T10" fmla="*/ 9 w 34"/>
                    <a:gd name="T11" fmla="*/ 17 h 58"/>
                    <a:gd name="T12" fmla="*/ 9 w 34"/>
                    <a:gd name="T13" fmla="*/ 17 h 58"/>
                    <a:gd name="T14" fmla="*/ 15 w 34"/>
                    <a:gd name="T15" fmla="*/ 5 h 58"/>
                    <a:gd name="T16" fmla="*/ 15 w 34"/>
                    <a:gd name="T17" fmla="*/ 5 h 58"/>
                    <a:gd name="T18" fmla="*/ 30 w 34"/>
                    <a:gd name="T19" fmla="*/ 13 h 58"/>
                    <a:gd name="T20" fmla="*/ 30 w 34"/>
                    <a:gd name="T21" fmla="*/ 35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4" h="58">
                      <a:moveTo>
                        <a:pt x="30" y="35"/>
                      </a:moveTo>
                      <a:cubicBezTo>
                        <a:pt x="24" y="42"/>
                        <a:pt x="19" y="48"/>
                        <a:pt x="13" y="55"/>
                      </a:cubicBezTo>
                      <a:cubicBezTo>
                        <a:pt x="12" y="57"/>
                        <a:pt x="10" y="58"/>
                        <a:pt x="8" y="57"/>
                      </a:cubicBezTo>
                      <a:cubicBezTo>
                        <a:pt x="6" y="56"/>
                        <a:pt x="6" y="54"/>
                        <a:pt x="6" y="52"/>
                      </a:cubicBezTo>
                      <a:cubicBezTo>
                        <a:pt x="7" y="45"/>
                        <a:pt x="3" y="40"/>
                        <a:pt x="0" y="35"/>
                      </a:cubicBezTo>
                      <a:cubicBezTo>
                        <a:pt x="2" y="28"/>
                        <a:pt x="6" y="23"/>
                        <a:pt x="9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12" y="14"/>
                        <a:pt x="12" y="8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24" y="0"/>
                        <a:pt x="27" y="7"/>
                        <a:pt x="30" y="13"/>
                      </a:cubicBezTo>
                      <a:cubicBezTo>
                        <a:pt x="33" y="21"/>
                        <a:pt x="34" y="28"/>
                        <a:pt x="30" y="35"/>
                      </a:cubicBezTo>
                      <a:close/>
                    </a:path>
                  </a:pathLst>
                </a:custGeom>
                <a:solidFill>
                  <a:srgbClr val="96B2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7" name="Freeform 385"/>
                <p:cNvSpPr/>
                <p:nvPr/>
              </p:nvSpPr>
              <p:spPr bwMode="auto">
                <a:xfrm>
                  <a:off x="4479" y="2701"/>
                  <a:ext cx="61" cy="125"/>
                </a:xfrm>
                <a:custGeom>
                  <a:avLst/>
                  <a:gdLst>
                    <a:gd name="T0" fmla="*/ 24 w 26"/>
                    <a:gd name="T1" fmla="*/ 2 h 53"/>
                    <a:gd name="T2" fmla="*/ 25 w 26"/>
                    <a:gd name="T3" fmla="*/ 7 h 53"/>
                    <a:gd name="T4" fmla="*/ 19 w 26"/>
                    <a:gd name="T5" fmla="*/ 18 h 53"/>
                    <a:gd name="T6" fmla="*/ 15 w 26"/>
                    <a:gd name="T7" fmla="*/ 20 h 53"/>
                    <a:gd name="T8" fmla="*/ 12 w 26"/>
                    <a:gd name="T9" fmla="*/ 16 h 53"/>
                    <a:gd name="T10" fmla="*/ 9 w 26"/>
                    <a:gd name="T11" fmla="*/ 17 h 53"/>
                    <a:gd name="T12" fmla="*/ 9 w 26"/>
                    <a:gd name="T13" fmla="*/ 29 h 53"/>
                    <a:gd name="T14" fmla="*/ 11 w 26"/>
                    <a:gd name="T15" fmla="*/ 35 h 53"/>
                    <a:gd name="T16" fmla="*/ 11 w 26"/>
                    <a:gd name="T17" fmla="*/ 44 h 53"/>
                    <a:gd name="T18" fmla="*/ 3 w 26"/>
                    <a:gd name="T19" fmla="*/ 41 h 53"/>
                    <a:gd name="T20" fmla="*/ 2 w 26"/>
                    <a:gd name="T21" fmla="*/ 38 h 53"/>
                    <a:gd name="T22" fmla="*/ 0 w 26"/>
                    <a:gd name="T23" fmla="*/ 29 h 53"/>
                    <a:gd name="T24" fmla="*/ 6 w 26"/>
                    <a:gd name="T25" fmla="*/ 26 h 53"/>
                    <a:gd name="T26" fmla="*/ 4 w 26"/>
                    <a:gd name="T27" fmla="*/ 17 h 53"/>
                    <a:gd name="T28" fmla="*/ 11 w 26"/>
                    <a:gd name="T29" fmla="*/ 2 h 53"/>
                    <a:gd name="T30" fmla="*/ 18 w 26"/>
                    <a:gd name="T31" fmla="*/ 2 h 53"/>
                    <a:gd name="T32" fmla="*/ 24 w 26"/>
                    <a:gd name="T33" fmla="*/ 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6" h="53">
                      <a:moveTo>
                        <a:pt x="24" y="2"/>
                      </a:moveTo>
                      <a:cubicBezTo>
                        <a:pt x="24" y="4"/>
                        <a:pt x="26" y="6"/>
                        <a:pt x="25" y="7"/>
                      </a:cubicBezTo>
                      <a:cubicBezTo>
                        <a:pt x="23" y="11"/>
                        <a:pt x="21" y="15"/>
                        <a:pt x="19" y="18"/>
                      </a:cubicBezTo>
                      <a:cubicBezTo>
                        <a:pt x="18" y="19"/>
                        <a:pt x="16" y="19"/>
                        <a:pt x="15" y="20"/>
                      </a:cubicBezTo>
                      <a:cubicBezTo>
                        <a:pt x="14" y="19"/>
                        <a:pt x="13" y="17"/>
                        <a:pt x="12" y="16"/>
                      </a:cubicBezTo>
                      <a:cubicBezTo>
                        <a:pt x="11" y="15"/>
                        <a:pt x="9" y="16"/>
                        <a:pt x="9" y="17"/>
                      </a:cubicBezTo>
                      <a:cubicBezTo>
                        <a:pt x="9" y="21"/>
                        <a:pt x="9" y="25"/>
                        <a:pt x="9" y="29"/>
                      </a:cubicBezTo>
                      <a:cubicBezTo>
                        <a:pt x="10" y="31"/>
                        <a:pt x="10" y="33"/>
                        <a:pt x="11" y="35"/>
                      </a:cubicBezTo>
                      <a:cubicBezTo>
                        <a:pt x="11" y="38"/>
                        <a:pt x="11" y="41"/>
                        <a:pt x="11" y="44"/>
                      </a:cubicBezTo>
                      <a:cubicBezTo>
                        <a:pt x="5" y="53"/>
                        <a:pt x="5" y="43"/>
                        <a:pt x="3" y="41"/>
                      </a:cubicBezTo>
                      <a:cubicBezTo>
                        <a:pt x="3" y="40"/>
                        <a:pt x="3" y="39"/>
                        <a:pt x="2" y="38"/>
                      </a:cubicBezTo>
                      <a:cubicBezTo>
                        <a:pt x="1" y="35"/>
                        <a:pt x="1" y="32"/>
                        <a:pt x="0" y="29"/>
                      </a:cubicBezTo>
                      <a:cubicBezTo>
                        <a:pt x="5" y="30"/>
                        <a:pt x="6" y="29"/>
                        <a:pt x="6" y="26"/>
                      </a:cubicBezTo>
                      <a:cubicBezTo>
                        <a:pt x="5" y="23"/>
                        <a:pt x="5" y="20"/>
                        <a:pt x="4" y="17"/>
                      </a:cubicBezTo>
                      <a:cubicBezTo>
                        <a:pt x="3" y="10"/>
                        <a:pt x="6" y="6"/>
                        <a:pt x="11" y="2"/>
                      </a:cubicBezTo>
                      <a:cubicBezTo>
                        <a:pt x="14" y="1"/>
                        <a:pt x="16" y="0"/>
                        <a:pt x="18" y="2"/>
                      </a:cubicBezTo>
                      <a:cubicBezTo>
                        <a:pt x="20" y="4"/>
                        <a:pt x="22" y="2"/>
                        <a:pt x="24" y="2"/>
                      </a:cubicBezTo>
                      <a:close/>
                    </a:path>
                  </a:pathLst>
                </a:custGeom>
                <a:solidFill>
                  <a:srgbClr val="7392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8" name="Freeform 386"/>
                <p:cNvSpPr/>
                <p:nvPr/>
              </p:nvSpPr>
              <p:spPr bwMode="auto">
                <a:xfrm>
                  <a:off x="4550" y="2629"/>
                  <a:ext cx="52" cy="119"/>
                </a:xfrm>
                <a:custGeom>
                  <a:avLst/>
                  <a:gdLst>
                    <a:gd name="T0" fmla="*/ 15 w 22"/>
                    <a:gd name="T1" fmla="*/ 50 h 50"/>
                    <a:gd name="T2" fmla="*/ 12 w 22"/>
                    <a:gd name="T3" fmla="*/ 29 h 50"/>
                    <a:gd name="T4" fmla="*/ 0 w 22"/>
                    <a:gd name="T5" fmla="*/ 20 h 50"/>
                    <a:gd name="T6" fmla="*/ 5 w 22"/>
                    <a:gd name="T7" fmla="*/ 8 h 50"/>
                    <a:gd name="T8" fmla="*/ 6 w 22"/>
                    <a:gd name="T9" fmla="*/ 1 h 50"/>
                    <a:gd name="T10" fmla="*/ 11 w 22"/>
                    <a:gd name="T11" fmla="*/ 6 h 50"/>
                    <a:gd name="T12" fmla="*/ 15 w 22"/>
                    <a:gd name="T13" fmla="*/ 14 h 50"/>
                    <a:gd name="T14" fmla="*/ 14 w 22"/>
                    <a:gd name="T15" fmla="*/ 20 h 50"/>
                    <a:gd name="T16" fmla="*/ 21 w 22"/>
                    <a:gd name="T17" fmla="*/ 44 h 50"/>
                    <a:gd name="T18" fmla="*/ 18 w 22"/>
                    <a:gd name="T19" fmla="*/ 47 h 50"/>
                    <a:gd name="T20" fmla="*/ 15 w 22"/>
                    <a:gd name="T21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" h="50">
                      <a:moveTo>
                        <a:pt x="15" y="50"/>
                      </a:moveTo>
                      <a:cubicBezTo>
                        <a:pt x="15" y="43"/>
                        <a:pt x="14" y="36"/>
                        <a:pt x="12" y="29"/>
                      </a:cubicBezTo>
                      <a:cubicBezTo>
                        <a:pt x="10" y="22"/>
                        <a:pt x="7" y="20"/>
                        <a:pt x="0" y="20"/>
                      </a:cubicBezTo>
                      <a:cubicBezTo>
                        <a:pt x="1" y="16"/>
                        <a:pt x="3" y="12"/>
                        <a:pt x="5" y="8"/>
                      </a:cubicBezTo>
                      <a:cubicBezTo>
                        <a:pt x="5" y="5"/>
                        <a:pt x="1" y="1"/>
                        <a:pt x="6" y="1"/>
                      </a:cubicBezTo>
                      <a:cubicBezTo>
                        <a:pt x="9" y="0"/>
                        <a:pt x="9" y="4"/>
                        <a:pt x="11" y="6"/>
                      </a:cubicBezTo>
                      <a:cubicBezTo>
                        <a:pt x="12" y="9"/>
                        <a:pt x="13" y="11"/>
                        <a:pt x="15" y="14"/>
                      </a:cubicBezTo>
                      <a:cubicBezTo>
                        <a:pt x="12" y="16"/>
                        <a:pt x="12" y="18"/>
                        <a:pt x="14" y="20"/>
                      </a:cubicBezTo>
                      <a:cubicBezTo>
                        <a:pt x="18" y="27"/>
                        <a:pt x="22" y="35"/>
                        <a:pt x="21" y="44"/>
                      </a:cubicBezTo>
                      <a:cubicBezTo>
                        <a:pt x="20" y="45"/>
                        <a:pt x="19" y="46"/>
                        <a:pt x="18" y="47"/>
                      </a:cubicBezTo>
                      <a:cubicBezTo>
                        <a:pt x="17" y="48"/>
                        <a:pt x="16" y="49"/>
                        <a:pt x="15" y="50"/>
                      </a:cubicBezTo>
                      <a:close/>
                    </a:path>
                  </a:pathLst>
                </a:custGeom>
                <a:solidFill>
                  <a:srgbClr val="7392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9" name="Freeform 387"/>
                <p:cNvSpPr/>
                <p:nvPr/>
              </p:nvSpPr>
              <p:spPr bwMode="auto">
                <a:xfrm>
                  <a:off x="4486" y="2798"/>
                  <a:ext cx="19" cy="26"/>
                </a:xfrm>
                <a:custGeom>
                  <a:avLst/>
                  <a:gdLst>
                    <a:gd name="T0" fmla="*/ 0 w 8"/>
                    <a:gd name="T1" fmla="*/ 0 h 11"/>
                    <a:gd name="T2" fmla="*/ 8 w 8"/>
                    <a:gd name="T3" fmla="*/ 3 h 11"/>
                    <a:gd name="T4" fmla="*/ 7 w 8"/>
                    <a:gd name="T5" fmla="*/ 8 h 11"/>
                    <a:gd name="T6" fmla="*/ 2 w 8"/>
                    <a:gd name="T7" fmla="*/ 10 h 11"/>
                    <a:gd name="T8" fmla="*/ 0 w 8"/>
                    <a:gd name="T9" fmla="*/ 7 h 11"/>
                    <a:gd name="T10" fmla="*/ 0 w 8"/>
                    <a:gd name="T1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11">
                      <a:moveTo>
                        <a:pt x="0" y="0"/>
                      </a:moveTo>
                      <a:cubicBezTo>
                        <a:pt x="2" y="1"/>
                        <a:pt x="4" y="7"/>
                        <a:pt x="8" y="3"/>
                      </a:cubicBezTo>
                      <a:cubicBezTo>
                        <a:pt x="8" y="4"/>
                        <a:pt x="8" y="6"/>
                        <a:pt x="7" y="8"/>
                      </a:cubicBezTo>
                      <a:cubicBezTo>
                        <a:pt x="6" y="10"/>
                        <a:pt x="5" y="11"/>
                        <a:pt x="2" y="10"/>
                      </a:cubicBezTo>
                      <a:cubicBezTo>
                        <a:pt x="1" y="10"/>
                        <a:pt x="0" y="9"/>
                        <a:pt x="0" y="7"/>
                      </a:cubicBezTo>
                      <a:cubicBezTo>
                        <a:pt x="0" y="5"/>
                        <a:pt x="0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97B3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0" name="Freeform 388"/>
                <p:cNvSpPr/>
                <p:nvPr/>
              </p:nvSpPr>
              <p:spPr bwMode="auto">
                <a:xfrm>
                  <a:off x="4500" y="2769"/>
                  <a:ext cx="7" cy="15"/>
                </a:xfrm>
                <a:custGeom>
                  <a:avLst/>
                  <a:gdLst>
                    <a:gd name="T0" fmla="*/ 2 w 3"/>
                    <a:gd name="T1" fmla="*/ 6 h 6"/>
                    <a:gd name="T2" fmla="*/ 0 w 3"/>
                    <a:gd name="T3" fmla="*/ 0 h 6"/>
                    <a:gd name="T4" fmla="*/ 2 w 3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6">
                      <a:moveTo>
                        <a:pt x="2" y="6"/>
                      </a:moveTo>
                      <a:cubicBezTo>
                        <a:pt x="0" y="4"/>
                        <a:pt x="0" y="2"/>
                        <a:pt x="0" y="0"/>
                      </a:cubicBezTo>
                      <a:cubicBezTo>
                        <a:pt x="2" y="1"/>
                        <a:pt x="3" y="4"/>
                        <a:pt x="2" y="6"/>
                      </a:cubicBezTo>
                      <a:close/>
                    </a:path>
                  </a:pathLst>
                </a:custGeom>
                <a:solidFill>
                  <a:srgbClr val="97B3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1" name="Freeform 389"/>
                <p:cNvSpPr/>
                <p:nvPr/>
              </p:nvSpPr>
              <p:spPr bwMode="auto">
                <a:xfrm>
                  <a:off x="4657" y="2746"/>
                  <a:ext cx="4" cy="9"/>
                </a:xfrm>
                <a:custGeom>
                  <a:avLst/>
                  <a:gdLst>
                    <a:gd name="T0" fmla="*/ 0 w 2"/>
                    <a:gd name="T1" fmla="*/ 0 h 4"/>
                    <a:gd name="T2" fmla="*/ 2 w 2"/>
                    <a:gd name="T3" fmla="*/ 4 h 4"/>
                    <a:gd name="T4" fmla="*/ 0 w 2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0" y="0"/>
                      </a:moveTo>
                      <a:cubicBezTo>
                        <a:pt x="1" y="2"/>
                        <a:pt x="2" y="3"/>
                        <a:pt x="2" y="4"/>
                      </a:cubicBezTo>
                      <a:cubicBezTo>
                        <a:pt x="2" y="3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9EBC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2" name="Freeform 390"/>
                <p:cNvSpPr/>
                <p:nvPr/>
              </p:nvSpPr>
              <p:spPr bwMode="auto">
                <a:xfrm>
                  <a:off x="4593" y="2734"/>
                  <a:ext cx="7" cy="7"/>
                </a:xfrm>
                <a:custGeom>
                  <a:avLst/>
                  <a:gdLst>
                    <a:gd name="T0" fmla="*/ 0 w 3"/>
                    <a:gd name="T1" fmla="*/ 3 h 3"/>
                    <a:gd name="T2" fmla="*/ 3 w 3"/>
                    <a:gd name="T3" fmla="*/ 0 h 3"/>
                    <a:gd name="T4" fmla="*/ 0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cubicBezTo>
                        <a:pt x="1" y="2"/>
                        <a:pt x="2" y="1"/>
                        <a:pt x="3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96B2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3" name="Freeform 391"/>
                <p:cNvSpPr/>
                <p:nvPr/>
              </p:nvSpPr>
              <p:spPr bwMode="auto">
                <a:xfrm>
                  <a:off x="4585" y="2663"/>
                  <a:ext cx="5" cy="7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3 h 3"/>
                    <a:gd name="T4" fmla="*/ 0 w 2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cubicBezTo>
                        <a:pt x="1" y="1"/>
                        <a:pt x="2" y="2"/>
                        <a:pt x="2" y="3"/>
                      </a:cubicBezTo>
                      <a:cubicBezTo>
                        <a:pt x="1" y="3"/>
                        <a:pt x="0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392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4" name="Freeform 392"/>
                <p:cNvSpPr/>
                <p:nvPr/>
              </p:nvSpPr>
              <p:spPr bwMode="auto">
                <a:xfrm>
                  <a:off x="4232" y="3104"/>
                  <a:ext cx="14" cy="12"/>
                </a:xfrm>
                <a:custGeom>
                  <a:avLst/>
                  <a:gdLst>
                    <a:gd name="T0" fmla="*/ 6 w 6"/>
                    <a:gd name="T1" fmla="*/ 2 h 5"/>
                    <a:gd name="T2" fmla="*/ 1 w 6"/>
                    <a:gd name="T3" fmla="*/ 4 h 5"/>
                    <a:gd name="T4" fmla="*/ 0 w 6"/>
                    <a:gd name="T5" fmla="*/ 2 h 5"/>
                    <a:gd name="T6" fmla="*/ 5 w 6"/>
                    <a:gd name="T7" fmla="*/ 0 h 5"/>
                    <a:gd name="T8" fmla="*/ 6 w 6"/>
                    <a:gd name="T9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5">
                      <a:moveTo>
                        <a:pt x="6" y="2"/>
                      </a:moveTo>
                      <a:cubicBezTo>
                        <a:pt x="5" y="4"/>
                        <a:pt x="3" y="5"/>
                        <a:pt x="1" y="4"/>
                      </a:cubicBezTo>
                      <a:cubicBezTo>
                        <a:pt x="1" y="4"/>
                        <a:pt x="0" y="3"/>
                        <a:pt x="0" y="2"/>
                      </a:cubicBezTo>
                      <a:cubicBezTo>
                        <a:pt x="1" y="0"/>
                        <a:pt x="3" y="0"/>
                        <a:pt x="5" y="0"/>
                      </a:cubicBezTo>
                      <a:cubicBezTo>
                        <a:pt x="5" y="0"/>
                        <a:pt x="5" y="1"/>
                        <a:pt x="6" y="2"/>
                      </a:cubicBezTo>
                      <a:close/>
                    </a:path>
                  </a:pathLst>
                </a:custGeom>
                <a:solidFill>
                  <a:srgbClr val="C7D8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5" name="Freeform 393"/>
                <p:cNvSpPr/>
                <p:nvPr/>
              </p:nvSpPr>
              <p:spPr bwMode="auto">
                <a:xfrm>
                  <a:off x="3765" y="1394"/>
                  <a:ext cx="69" cy="69"/>
                </a:xfrm>
                <a:custGeom>
                  <a:avLst/>
                  <a:gdLst>
                    <a:gd name="T0" fmla="*/ 22 w 29"/>
                    <a:gd name="T1" fmla="*/ 2 h 29"/>
                    <a:gd name="T2" fmla="*/ 28 w 29"/>
                    <a:gd name="T3" fmla="*/ 21 h 29"/>
                    <a:gd name="T4" fmla="*/ 20 w 29"/>
                    <a:gd name="T5" fmla="*/ 29 h 29"/>
                    <a:gd name="T6" fmla="*/ 1 w 29"/>
                    <a:gd name="T7" fmla="*/ 16 h 29"/>
                    <a:gd name="T8" fmla="*/ 0 w 29"/>
                    <a:gd name="T9" fmla="*/ 13 h 29"/>
                    <a:gd name="T10" fmla="*/ 3 w 29"/>
                    <a:gd name="T11" fmla="*/ 12 h 29"/>
                    <a:gd name="T12" fmla="*/ 8 w 29"/>
                    <a:gd name="T13" fmla="*/ 14 h 29"/>
                    <a:gd name="T14" fmla="*/ 17 w 29"/>
                    <a:gd name="T15" fmla="*/ 22 h 29"/>
                    <a:gd name="T16" fmla="*/ 19 w 29"/>
                    <a:gd name="T17" fmla="*/ 9 h 29"/>
                    <a:gd name="T18" fmla="*/ 13 w 29"/>
                    <a:gd name="T19" fmla="*/ 3 h 29"/>
                    <a:gd name="T20" fmla="*/ 14 w 29"/>
                    <a:gd name="T21" fmla="*/ 1 h 29"/>
                    <a:gd name="T22" fmla="*/ 22 w 29"/>
                    <a:gd name="T23" fmla="*/ 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29">
                      <a:moveTo>
                        <a:pt x="22" y="2"/>
                      </a:moveTo>
                      <a:cubicBezTo>
                        <a:pt x="27" y="8"/>
                        <a:pt x="29" y="14"/>
                        <a:pt x="28" y="21"/>
                      </a:cubicBezTo>
                      <a:cubicBezTo>
                        <a:pt x="26" y="25"/>
                        <a:pt x="24" y="28"/>
                        <a:pt x="20" y="29"/>
                      </a:cubicBezTo>
                      <a:cubicBezTo>
                        <a:pt x="13" y="25"/>
                        <a:pt x="7" y="20"/>
                        <a:pt x="1" y="16"/>
                      </a:cubicBezTo>
                      <a:cubicBezTo>
                        <a:pt x="0" y="15"/>
                        <a:pt x="0" y="14"/>
                        <a:pt x="0" y="13"/>
                      </a:cubicBezTo>
                      <a:cubicBezTo>
                        <a:pt x="1" y="13"/>
                        <a:pt x="2" y="12"/>
                        <a:pt x="3" y="12"/>
                      </a:cubicBezTo>
                      <a:cubicBezTo>
                        <a:pt x="5" y="12"/>
                        <a:pt x="7" y="13"/>
                        <a:pt x="8" y="14"/>
                      </a:cubicBezTo>
                      <a:cubicBezTo>
                        <a:pt x="11" y="16"/>
                        <a:pt x="14" y="19"/>
                        <a:pt x="17" y="22"/>
                      </a:cubicBezTo>
                      <a:cubicBezTo>
                        <a:pt x="23" y="14"/>
                        <a:pt x="23" y="14"/>
                        <a:pt x="19" y="9"/>
                      </a:cubicBezTo>
                      <a:cubicBezTo>
                        <a:pt x="17" y="7"/>
                        <a:pt x="15" y="5"/>
                        <a:pt x="13" y="3"/>
                      </a:cubicBezTo>
                      <a:cubicBezTo>
                        <a:pt x="14" y="2"/>
                        <a:pt x="14" y="2"/>
                        <a:pt x="14" y="1"/>
                      </a:cubicBezTo>
                      <a:cubicBezTo>
                        <a:pt x="17" y="0"/>
                        <a:pt x="20" y="1"/>
                        <a:pt x="22" y="2"/>
                      </a:cubicBezTo>
                      <a:close/>
                    </a:path>
                  </a:pathLst>
                </a:custGeom>
                <a:solidFill>
                  <a:srgbClr val="A6C0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6" name="Freeform 394"/>
                <p:cNvSpPr/>
                <p:nvPr/>
              </p:nvSpPr>
              <p:spPr bwMode="auto">
                <a:xfrm>
                  <a:off x="3813" y="1444"/>
                  <a:ext cx="35" cy="50"/>
                </a:xfrm>
                <a:custGeom>
                  <a:avLst/>
                  <a:gdLst>
                    <a:gd name="T0" fmla="*/ 0 w 15"/>
                    <a:gd name="T1" fmla="*/ 8 h 21"/>
                    <a:gd name="T2" fmla="*/ 8 w 15"/>
                    <a:gd name="T3" fmla="*/ 0 h 21"/>
                    <a:gd name="T4" fmla="*/ 8 w 15"/>
                    <a:gd name="T5" fmla="*/ 0 h 21"/>
                    <a:gd name="T6" fmla="*/ 14 w 15"/>
                    <a:gd name="T7" fmla="*/ 6 h 21"/>
                    <a:gd name="T8" fmla="*/ 15 w 15"/>
                    <a:gd name="T9" fmla="*/ 11 h 21"/>
                    <a:gd name="T10" fmla="*/ 11 w 15"/>
                    <a:gd name="T11" fmla="*/ 21 h 21"/>
                    <a:gd name="T12" fmla="*/ 6 w 15"/>
                    <a:gd name="T13" fmla="*/ 14 h 21"/>
                    <a:gd name="T14" fmla="*/ 3 w 15"/>
                    <a:gd name="T15" fmla="*/ 11 h 21"/>
                    <a:gd name="T16" fmla="*/ 3 w 15"/>
                    <a:gd name="T17" fmla="*/ 11 h 21"/>
                    <a:gd name="T18" fmla="*/ 0 w 15"/>
                    <a:gd name="T19" fmla="*/ 8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21">
                      <a:moveTo>
                        <a:pt x="0" y="8"/>
                      </a:moveTo>
                      <a:cubicBezTo>
                        <a:pt x="2" y="5"/>
                        <a:pt x="3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10" y="2"/>
                        <a:pt x="12" y="4"/>
                        <a:pt x="14" y="6"/>
                      </a:cubicBezTo>
                      <a:cubicBezTo>
                        <a:pt x="14" y="7"/>
                        <a:pt x="15" y="9"/>
                        <a:pt x="15" y="11"/>
                      </a:cubicBezTo>
                      <a:cubicBezTo>
                        <a:pt x="11" y="13"/>
                        <a:pt x="12" y="17"/>
                        <a:pt x="11" y="21"/>
                      </a:cubicBezTo>
                      <a:cubicBezTo>
                        <a:pt x="9" y="19"/>
                        <a:pt x="7" y="16"/>
                        <a:pt x="6" y="14"/>
                      </a:cubicBezTo>
                      <a:cubicBezTo>
                        <a:pt x="4" y="13"/>
                        <a:pt x="4" y="12"/>
                        <a:pt x="3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1" y="10"/>
                        <a:pt x="1" y="9"/>
                        <a:pt x="0" y="8"/>
                      </a:cubicBezTo>
                      <a:close/>
                    </a:path>
                  </a:pathLst>
                </a:custGeom>
                <a:solidFill>
                  <a:srgbClr val="819B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7" name="Freeform 395"/>
                <p:cNvSpPr/>
                <p:nvPr/>
              </p:nvSpPr>
              <p:spPr bwMode="auto">
                <a:xfrm>
                  <a:off x="3825" y="1513"/>
                  <a:ext cx="28" cy="28"/>
                </a:xfrm>
                <a:custGeom>
                  <a:avLst/>
                  <a:gdLst>
                    <a:gd name="T0" fmla="*/ 9 w 12"/>
                    <a:gd name="T1" fmla="*/ 0 h 12"/>
                    <a:gd name="T2" fmla="*/ 12 w 12"/>
                    <a:gd name="T3" fmla="*/ 6 h 12"/>
                    <a:gd name="T4" fmla="*/ 9 w 12"/>
                    <a:gd name="T5" fmla="*/ 11 h 12"/>
                    <a:gd name="T6" fmla="*/ 4 w 12"/>
                    <a:gd name="T7" fmla="*/ 10 h 12"/>
                    <a:gd name="T8" fmla="*/ 0 w 12"/>
                    <a:gd name="T9" fmla="*/ 3 h 12"/>
                    <a:gd name="T10" fmla="*/ 9 w 12"/>
                    <a:gd name="T1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2">
                      <a:moveTo>
                        <a:pt x="9" y="0"/>
                      </a:moveTo>
                      <a:cubicBezTo>
                        <a:pt x="11" y="2"/>
                        <a:pt x="12" y="4"/>
                        <a:pt x="12" y="6"/>
                      </a:cubicBezTo>
                      <a:cubicBezTo>
                        <a:pt x="12" y="8"/>
                        <a:pt x="12" y="10"/>
                        <a:pt x="9" y="11"/>
                      </a:cubicBezTo>
                      <a:cubicBezTo>
                        <a:pt x="7" y="12"/>
                        <a:pt x="5" y="11"/>
                        <a:pt x="4" y="10"/>
                      </a:cubicBezTo>
                      <a:cubicBezTo>
                        <a:pt x="3" y="8"/>
                        <a:pt x="2" y="5"/>
                        <a:pt x="0" y="3"/>
                      </a:cubicBezTo>
                      <a:cubicBezTo>
                        <a:pt x="3" y="2"/>
                        <a:pt x="7" y="4"/>
                        <a:pt x="9" y="0"/>
                      </a:cubicBezTo>
                      <a:close/>
                    </a:path>
                  </a:pathLst>
                </a:custGeom>
                <a:solidFill>
                  <a:srgbClr val="819B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8" name="Freeform 396"/>
                <p:cNvSpPr/>
                <p:nvPr/>
              </p:nvSpPr>
              <p:spPr bwMode="auto">
                <a:xfrm>
                  <a:off x="3635" y="1458"/>
                  <a:ext cx="43" cy="26"/>
                </a:xfrm>
                <a:custGeom>
                  <a:avLst/>
                  <a:gdLst>
                    <a:gd name="T0" fmla="*/ 18 w 18"/>
                    <a:gd name="T1" fmla="*/ 11 h 11"/>
                    <a:gd name="T2" fmla="*/ 0 w 18"/>
                    <a:gd name="T3" fmla="*/ 0 h 11"/>
                    <a:gd name="T4" fmla="*/ 18 w 18"/>
                    <a:gd name="T5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" h="11">
                      <a:moveTo>
                        <a:pt x="18" y="11"/>
                      </a:moveTo>
                      <a:cubicBezTo>
                        <a:pt x="10" y="11"/>
                        <a:pt x="4" y="7"/>
                        <a:pt x="0" y="0"/>
                      </a:cubicBezTo>
                      <a:cubicBezTo>
                        <a:pt x="8" y="0"/>
                        <a:pt x="13" y="5"/>
                        <a:pt x="18" y="11"/>
                      </a:cubicBezTo>
                      <a:close/>
                    </a:path>
                  </a:pathLst>
                </a:custGeom>
                <a:solidFill>
                  <a:srgbClr val="819B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9" name="Freeform 397"/>
                <p:cNvSpPr/>
                <p:nvPr/>
              </p:nvSpPr>
              <p:spPr bwMode="auto">
                <a:xfrm>
                  <a:off x="3782" y="1370"/>
                  <a:ext cx="24" cy="31"/>
                </a:xfrm>
                <a:custGeom>
                  <a:avLst/>
                  <a:gdLst>
                    <a:gd name="T0" fmla="*/ 6 w 10"/>
                    <a:gd name="T1" fmla="*/ 13 h 13"/>
                    <a:gd name="T2" fmla="*/ 0 w 10"/>
                    <a:gd name="T3" fmla="*/ 1 h 13"/>
                    <a:gd name="T4" fmla="*/ 1 w 10"/>
                    <a:gd name="T5" fmla="*/ 0 h 13"/>
                    <a:gd name="T6" fmla="*/ 7 w 10"/>
                    <a:gd name="T7" fmla="*/ 12 h 13"/>
                    <a:gd name="T8" fmla="*/ 6 w 10"/>
                    <a:gd name="T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3">
                      <a:moveTo>
                        <a:pt x="6" y="13"/>
                      </a:moveTo>
                      <a:cubicBezTo>
                        <a:pt x="2" y="10"/>
                        <a:pt x="0" y="6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9" y="1"/>
                        <a:pt x="10" y="5"/>
                        <a:pt x="7" y="12"/>
                      </a:cubicBezTo>
                      <a:lnTo>
                        <a:pt x="6" y="13"/>
                      </a:lnTo>
                      <a:close/>
                    </a:path>
                  </a:pathLst>
                </a:custGeom>
                <a:solidFill>
                  <a:srgbClr val="A6C0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0" name="Freeform 398"/>
                <p:cNvSpPr/>
                <p:nvPr/>
              </p:nvSpPr>
              <p:spPr bwMode="auto">
                <a:xfrm>
                  <a:off x="3832" y="1498"/>
                  <a:ext cx="14" cy="17"/>
                </a:xfrm>
                <a:custGeom>
                  <a:avLst/>
                  <a:gdLst>
                    <a:gd name="T0" fmla="*/ 3 w 6"/>
                    <a:gd name="T1" fmla="*/ 0 h 7"/>
                    <a:gd name="T2" fmla="*/ 6 w 6"/>
                    <a:gd name="T3" fmla="*/ 7 h 7"/>
                    <a:gd name="T4" fmla="*/ 3 w 6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7">
                      <a:moveTo>
                        <a:pt x="3" y="0"/>
                      </a:moveTo>
                      <a:cubicBezTo>
                        <a:pt x="6" y="2"/>
                        <a:pt x="6" y="4"/>
                        <a:pt x="6" y="7"/>
                      </a:cubicBezTo>
                      <a:cubicBezTo>
                        <a:pt x="1" y="5"/>
                        <a:pt x="0" y="5"/>
                        <a:pt x="3" y="0"/>
                      </a:cubicBezTo>
                      <a:close/>
                    </a:path>
                  </a:pathLst>
                </a:custGeom>
                <a:solidFill>
                  <a:srgbClr val="819B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4" name="Group 600"/>
              <p:cNvGrpSpPr/>
              <p:nvPr/>
            </p:nvGrpSpPr>
            <p:grpSpPr bwMode="auto">
              <a:xfrm>
                <a:off x="2862" y="1193"/>
                <a:ext cx="2072" cy="1785"/>
                <a:chOff x="2862" y="1193"/>
                <a:chExt cx="2072" cy="1785"/>
              </a:xfrm>
            </p:grpSpPr>
            <p:sp>
              <p:nvSpPr>
                <p:cNvPr id="131" name="Freeform 400"/>
                <p:cNvSpPr/>
                <p:nvPr/>
              </p:nvSpPr>
              <p:spPr bwMode="auto">
                <a:xfrm>
                  <a:off x="3685" y="1487"/>
                  <a:ext cx="11" cy="7"/>
                </a:xfrm>
                <a:custGeom>
                  <a:avLst/>
                  <a:gdLst>
                    <a:gd name="T0" fmla="*/ 5 w 5"/>
                    <a:gd name="T1" fmla="*/ 2 h 3"/>
                    <a:gd name="T2" fmla="*/ 0 w 5"/>
                    <a:gd name="T3" fmla="*/ 0 h 3"/>
                    <a:gd name="T4" fmla="*/ 5 w 5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5" y="2"/>
                      </a:moveTo>
                      <a:cubicBezTo>
                        <a:pt x="3" y="3"/>
                        <a:pt x="1" y="2"/>
                        <a:pt x="0" y="0"/>
                      </a:cubicBezTo>
                      <a:cubicBezTo>
                        <a:pt x="2" y="0"/>
                        <a:pt x="4" y="0"/>
                        <a:pt x="5" y="2"/>
                      </a:cubicBezTo>
                      <a:close/>
                    </a:path>
                  </a:pathLst>
                </a:custGeom>
                <a:solidFill>
                  <a:srgbClr val="819B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2" name="Freeform 401"/>
                <p:cNvSpPr/>
                <p:nvPr/>
              </p:nvSpPr>
              <p:spPr bwMode="auto">
                <a:xfrm>
                  <a:off x="3813" y="1463"/>
                  <a:ext cx="7" cy="7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cubicBezTo>
                        <a:pt x="1" y="1"/>
                        <a:pt x="2" y="2"/>
                        <a:pt x="3" y="3"/>
                      </a:cubicBezTo>
                      <a:cubicBezTo>
                        <a:pt x="1" y="3"/>
                        <a:pt x="0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A6C0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3" name="Freeform 402"/>
                <p:cNvSpPr/>
                <p:nvPr/>
              </p:nvSpPr>
              <p:spPr bwMode="auto">
                <a:xfrm>
                  <a:off x="3820" y="1470"/>
                  <a:ext cx="7" cy="7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cubicBezTo>
                        <a:pt x="1" y="1"/>
                        <a:pt x="2" y="2"/>
                        <a:pt x="3" y="3"/>
                      </a:cubicBezTo>
                      <a:cubicBezTo>
                        <a:pt x="2" y="2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A6C0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4" name="Freeform 403"/>
                <p:cNvSpPr/>
                <p:nvPr/>
              </p:nvSpPr>
              <p:spPr bwMode="auto">
                <a:xfrm>
                  <a:off x="3040" y="2015"/>
                  <a:ext cx="339" cy="577"/>
                </a:xfrm>
                <a:custGeom>
                  <a:avLst/>
                  <a:gdLst>
                    <a:gd name="T0" fmla="*/ 78 w 143"/>
                    <a:gd name="T1" fmla="*/ 227 h 243"/>
                    <a:gd name="T2" fmla="*/ 75 w 143"/>
                    <a:gd name="T3" fmla="*/ 229 h 243"/>
                    <a:gd name="T4" fmla="*/ 56 w 143"/>
                    <a:gd name="T5" fmla="*/ 204 h 243"/>
                    <a:gd name="T6" fmla="*/ 34 w 143"/>
                    <a:gd name="T7" fmla="*/ 199 h 243"/>
                    <a:gd name="T8" fmla="*/ 33 w 143"/>
                    <a:gd name="T9" fmla="*/ 187 h 243"/>
                    <a:gd name="T10" fmla="*/ 67 w 143"/>
                    <a:gd name="T11" fmla="*/ 149 h 243"/>
                    <a:gd name="T12" fmla="*/ 61 w 143"/>
                    <a:gd name="T13" fmla="*/ 142 h 243"/>
                    <a:gd name="T14" fmla="*/ 29 w 143"/>
                    <a:gd name="T15" fmla="*/ 183 h 243"/>
                    <a:gd name="T16" fmla="*/ 27 w 143"/>
                    <a:gd name="T17" fmla="*/ 162 h 243"/>
                    <a:gd name="T18" fmla="*/ 14 w 143"/>
                    <a:gd name="T19" fmla="*/ 146 h 243"/>
                    <a:gd name="T20" fmla="*/ 3 w 143"/>
                    <a:gd name="T21" fmla="*/ 121 h 243"/>
                    <a:gd name="T22" fmla="*/ 1 w 143"/>
                    <a:gd name="T23" fmla="*/ 114 h 243"/>
                    <a:gd name="T24" fmla="*/ 4 w 143"/>
                    <a:gd name="T25" fmla="*/ 110 h 243"/>
                    <a:gd name="T26" fmla="*/ 10 w 143"/>
                    <a:gd name="T27" fmla="*/ 95 h 243"/>
                    <a:gd name="T28" fmla="*/ 35 w 143"/>
                    <a:gd name="T29" fmla="*/ 94 h 243"/>
                    <a:gd name="T30" fmla="*/ 51 w 143"/>
                    <a:gd name="T31" fmla="*/ 25 h 243"/>
                    <a:gd name="T32" fmla="*/ 66 w 143"/>
                    <a:gd name="T33" fmla="*/ 4 h 243"/>
                    <a:gd name="T34" fmla="*/ 57 w 143"/>
                    <a:gd name="T35" fmla="*/ 47 h 243"/>
                    <a:gd name="T36" fmla="*/ 57 w 143"/>
                    <a:gd name="T37" fmla="*/ 47 h 243"/>
                    <a:gd name="T38" fmla="*/ 70 w 143"/>
                    <a:gd name="T39" fmla="*/ 85 h 243"/>
                    <a:gd name="T40" fmla="*/ 76 w 143"/>
                    <a:gd name="T41" fmla="*/ 90 h 243"/>
                    <a:gd name="T42" fmla="*/ 99 w 143"/>
                    <a:gd name="T43" fmla="*/ 92 h 243"/>
                    <a:gd name="T44" fmla="*/ 116 w 143"/>
                    <a:gd name="T45" fmla="*/ 104 h 243"/>
                    <a:gd name="T46" fmla="*/ 121 w 143"/>
                    <a:gd name="T47" fmla="*/ 113 h 243"/>
                    <a:gd name="T48" fmla="*/ 100 w 143"/>
                    <a:gd name="T49" fmla="*/ 116 h 243"/>
                    <a:gd name="T50" fmla="*/ 94 w 143"/>
                    <a:gd name="T51" fmla="*/ 117 h 243"/>
                    <a:gd name="T52" fmla="*/ 120 w 143"/>
                    <a:gd name="T53" fmla="*/ 154 h 243"/>
                    <a:gd name="T54" fmla="*/ 91 w 143"/>
                    <a:gd name="T55" fmla="*/ 162 h 243"/>
                    <a:gd name="T56" fmla="*/ 90 w 143"/>
                    <a:gd name="T57" fmla="*/ 148 h 243"/>
                    <a:gd name="T58" fmla="*/ 91 w 143"/>
                    <a:gd name="T59" fmla="*/ 182 h 243"/>
                    <a:gd name="T60" fmla="*/ 98 w 143"/>
                    <a:gd name="T61" fmla="*/ 222 h 243"/>
                    <a:gd name="T62" fmla="*/ 120 w 143"/>
                    <a:gd name="T63" fmla="*/ 221 h 243"/>
                    <a:gd name="T64" fmla="*/ 138 w 143"/>
                    <a:gd name="T65" fmla="*/ 231 h 243"/>
                    <a:gd name="T66" fmla="*/ 137 w 143"/>
                    <a:gd name="T67" fmla="*/ 243 h 243"/>
                    <a:gd name="T68" fmla="*/ 112 w 143"/>
                    <a:gd name="T69" fmla="*/ 241 h 243"/>
                    <a:gd name="T70" fmla="*/ 78 w 143"/>
                    <a:gd name="T71" fmla="*/ 219 h 243"/>
                    <a:gd name="T72" fmla="*/ 77 w 143"/>
                    <a:gd name="T73" fmla="*/ 220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3" h="243">
                      <a:moveTo>
                        <a:pt x="77" y="220"/>
                      </a:moveTo>
                      <a:cubicBezTo>
                        <a:pt x="77" y="222"/>
                        <a:pt x="78" y="224"/>
                        <a:pt x="78" y="227"/>
                      </a:cubicBezTo>
                      <a:cubicBezTo>
                        <a:pt x="78" y="227"/>
                        <a:pt x="78" y="228"/>
                        <a:pt x="78" y="228"/>
                      </a:cubicBezTo>
                      <a:cubicBezTo>
                        <a:pt x="77" y="228"/>
                        <a:pt x="76" y="229"/>
                        <a:pt x="75" y="229"/>
                      </a:cubicBezTo>
                      <a:cubicBezTo>
                        <a:pt x="68" y="223"/>
                        <a:pt x="63" y="215"/>
                        <a:pt x="61" y="206"/>
                      </a:cubicBezTo>
                      <a:cubicBezTo>
                        <a:pt x="60" y="202"/>
                        <a:pt x="59" y="201"/>
                        <a:pt x="56" y="204"/>
                      </a:cubicBezTo>
                      <a:cubicBezTo>
                        <a:pt x="54" y="205"/>
                        <a:pt x="53" y="206"/>
                        <a:pt x="51" y="208"/>
                      </a:cubicBezTo>
                      <a:cubicBezTo>
                        <a:pt x="43" y="213"/>
                        <a:pt x="36" y="210"/>
                        <a:pt x="34" y="199"/>
                      </a:cubicBezTo>
                      <a:cubicBezTo>
                        <a:pt x="34" y="196"/>
                        <a:pt x="32" y="196"/>
                        <a:pt x="29" y="195"/>
                      </a:cubicBezTo>
                      <a:cubicBezTo>
                        <a:pt x="29" y="192"/>
                        <a:pt x="31" y="189"/>
                        <a:pt x="33" y="187"/>
                      </a:cubicBezTo>
                      <a:cubicBezTo>
                        <a:pt x="43" y="178"/>
                        <a:pt x="50" y="165"/>
                        <a:pt x="62" y="157"/>
                      </a:cubicBezTo>
                      <a:cubicBezTo>
                        <a:pt x="64" y="156"/>
                        <a:pt x="66" y="152"/>
                        <a:pt x="67" y="149"/>
                      </a:cubicBezTo>
                      <a:cubicBezTo>
                        <a:pt x="68" y="146"/>
                        <a:pt x="75" y="144"/>
                        <a:pt x="71" y="141"/>
                      </a:cubicBezTo>
                      <a:cubicBezTo>
                        <a:pt x="68" y="138"/>
                        <a:pt x="64" y="141"/>
                        <a:pt x="61" y="142"/>
                      </a:cubicBezTo>
                      <a:cubicBezTo>
                        <a:pt x="55" y="146"/>
                        <a:pt x="51" y="150"/>
                        <a:pt x="48" y="156"/>
                      </a:cubicBezTo>
                      <a:cubicBezTo>
                        <a:pt x="43" y="166"/>
                        <a:pt x="37" y="175"/>
                        <a:pt x="29" y="183"/>
                      </a:cubicBezTo>
                      <a:cubicBezTo>
                        <a:pt x="24" y="177"/>
                        <a:pt x="31" y="171"/>
                        <a:pt x="28" y="166"/>
                      </a:cubicBezTo>
                      <a:cubicBezTo>
                        <a:pt x="27" y="165"/>
                        <a:pt x="27" y="163"/>
                        <a:pt x="27" y="162"/>
                      </a:cubicBezTo>
                      <a:cubicBezTo>
                        <a:pt x="26" y="159"/>
                        <a:pt x="27" y="156"/>
                        <a:pt x="27" y="152"/>
                      </a:cubicBezTo>
                      <a:cubicBezTo>
                        <a:pt x="18" y="160"/>
                        <a:pt x="14" y="156"/>
                        <a:pt x="14" y="146"/>
                      </a:cubicBezTo>
                      <a:cubicBezTo>
                        <a:pt x="13" y="138"/>
                        <a:pt x="15" y="130"/>
                        <a:pt x="9" y="123"/>
                      </a:cubicBezTo>
                      <a:cubicBezTo>
                        <a:pt x="7" y="121"/>
                        <a:pt x="5" y="120"/>
                        <a:pt x="3" y="121"/>
                      </a:cubicBezTo>
                      <a:cubicBezTo>
                        <a:pt x="2" y="120"/>
                        <a:pt x="2" y="120"/>
                        <a:pt x="1" y="119"/>
                      </a:cubicBezTo>
                      <a:cubicBezTo>
                        <a:pt x="0" y="118"/>
                        <a:pt x="0" y="116"/>
                        <a:pt x="1" y="114"/>
                      </a:cubicBezTo>
                      <a:cubicBezTo>
                        <a:pt x="2" y="113"/>
                        <a:pt x="2" y="112"/>
                        <a:pt x="3" y="111"/>
                      </a:cubicBezTo>
                      <a:cubicBezTo>
                        <a:pt x="4" y="111"/>
                        <a:pt x="4" y="110"/>
                        <a:pt x="4" y="110"/>
                      </a:cubicBezTo>
                      <a:cubicBezTo>
                        <a:pt x="7" y="108"/>
                        <a:pt x="3" y="108"/>
                        <a:pt x="4" y="106"/>
                      </a:cubicBezTo>
                      <a:cubicBezTo>
                        <a:pt x="3" y="101"/>
                        <a:pt x="5" y="98"/>
                        <a:pt x="10" y="95"/>
                      </a:cubicBezTo>
                      <a:cubicBezTo>
                        <a:pt x="15" y="95"/>
                        <a:pt x="8" y="91"/>
                        <a:pt x="11" y="90"/>
                      </a:cubicBezTo>
                      <a:cubicBezTo>
                        <a:pt x="22" y="82"/>
                        <a:pt x="29" y="92"/>
                        <a:pt x="35" y="94"/>
                      </a:cubicBezTo>
                      <a:cubicBezTo>
                        <a:pt x="17" y="82"/>
                        <a:pt x="16" y="64"/>
                        <a:pt x="33" y="36"/>
                      </a:cubicBezTo>
                      <a:cubicBezTo>
                        <a:pt x="42" y="38"/>
                        <a:pt x="50" y="36"/>
                        <a:pt x="51" y="25"/>
                      </a:cubicBezTo>
                      <a:cubicBezTo>
                        <a:pt x="50" y="23"/>
                        <a:pt x="50" y="22"/>
                        <a:pt x="50" y="21"/>
                      </a:cubicBezTo>
                      <a:cubicBezTo>
                        <a:pt x="53" y="12"/>
                        <a:pt x="58" y="0"/>
                        <a:pt x="66" y="4"/>
                      </a:cubicBezTo>
                      <a:cubicBezTo>
                        <a:pt x="77" y="8"/>
                        <a:pt x="69" y="19"/>
                        <a:pt x="66" y="27"/>
                      </a:cubicBezTo>
                      <a:cubicBezTo>
                        <a:pt x="64" y="34"/>
                        <a:pt x="59" y="40"/>
                        <a:pt x="57" y="47"/>
                      </a:cubicBezTo>
                      <a:cubicBezTo>
                        <a:pt x="56" y="50"/>
                        <a:pt x="53" y="52"/>
                        <a:pt x="51" y="57"/>
                      </a:cubicBezTo>
                      <a:cubicBezTo>
                        <a:pt x="53" y="53"/>
                        <a:pt x="55" y="50"/>
                        <a:pt x="57" y="47"/>
                      </a:cubicBezTo>
                      <a:cubicBezTo>
                        <a:pt x="65" y="43"/>
                        <a:pt x="65" y="49"/>
                        <a:pt x="66" y="54"/>
                      </a:cubicBezTo>
                      <a:cubicBezTo>
                        <a:pt x="67" y="64"/>
                        <a:pt x="68" y="75"/>
                        <a:pt x="70" y="85"/>
                      </a:cubicBezTo>
                      <a:cubicBezTo>
                        <a:pt x="71" y="86"/>
                        <a:pt x="72" y="87"/>
                        <a:pt x="73" y="88"/>
                      </a:cubicBezTo>
                      <a:cubicBezTo>
                        <a:pt x="74" y="89"/>
                        <a:pt x="75" y="90"/>
                        <a:pt x="76" y="90"/>
                      </a:cubicBezTo>
                      <a:cubicBezTo>
                        <a:pt x="77" y="91"/>
                        <a:pt x="78" y="91"/>
                        <a:pt x="80" y="92"/>
                      </a:cubicBezTo>
                      <a:cubicBezTo>
                        <a:pt x="86" y="94"/>
                        <a:pt x="93" y="92"/>
                        <a:pt x="99" y="92"/>
                      </a:cubicBezTo>
                      <a:cubicBezTo>
                        <a:pt x="100" y="92"/>
                        <a:pt x="101" y="93"/>
                        <a:pt x="102" y="94"/>
                      </a:cubicBezTo>
                      <a:cubicBezTo>
                        <a:pt x="105" y="100"/>
                        <a:pt x="112" y="99"/>
                        <a:pt x="116" y="104"/>
                      </a:cubicBezTo>
                      <a:cubicBezTo>
                        <a:pt x="117" y="105"/>
                        <a:pt x="117" y="106"/>
                        <a:pt x="118" y="107"/>
                      </a:cubicBezTo>
                      <a:cubicBezTo>
                        <a:pt x="119" y="109"/>
                        <a:pt x="120" y="111"/>
                        <a:pt x="121" y="113"/>
                      </a:cubicBezTo>
                      <a:cubicBezTo>
                        <a:pt x="121" y="115"/>
                        <a:pt x="120" y="117"/>
                        <a:pt x="118" y="118"/>
                      </a:cubicBezTo>
                      <a:cubicBezTo>
                        <a:pt x="112" y="118"/>
                        <a:pt x="106" y="117"/>
                        <a:pt x="100" y="116"/>
                      </a:cubicBezTo>
                      <a:cubicBezTo>
                        <a:pt x="91" y="113"/>
                        <a:pt x="81" y="110"/>
                        <a:pt x="72" y="103"/>
                      </a:cubicBezTo>
                      <a:cubicBezTo>
                        <a:pt x="78" y="110"/>
                        <a:pt x="80" y="122"/>
                        <a:pt x="94" y="117"/>
                      </a:cubicBezTo>
                      <a:cubicBezTo>
                        <a:pt x="107" y="123"/>
                        <a:pt x="109" y="140"/>
                        <a:pt x="121" y="147"/>
                      </a:cubicBezTo>
                      <a:cubicBezTo>
                        <a:pt x="123" y="148"/>
                        <a:pt x="122" y="152"/>
                        <a:pt x="120" y="154"/>
                      </a:cubicBezTo>
                      <a:cubicBezTo>
                        <a:pt x="115" y="158"/>
                        <a:pt x="110" y="163"/>
                        <a:pt x="105" y="168"/>
                      </a:cubicBezTo>
                      <a:cubicBezTo>
                        <a:pt x="99" y="173"/>
                        <a:pt x="92" y="170"/>
                        <a:pt x="91" y="162"/>
                      </a:cubicBezTo>
                      <a:cubicBezTo>
                        <a:pt x="90" y="158"/>
                        <a:pt x="90" y="153"/>
                        <a:pt x="91" y="148"/>
                      </a:cubicBezTo>
                      <a:cubicBezTo>
                        <a:pt x="91" y="147"/>
                        <a:pt x="88" y="149"/>
                        <a:pt x="90" y="148"/>
                      </a:cubicBezTo>
                      <a:cubicBezTo>
                        <a:pt x="90" y="148"/>
                        <a:pt x="91" y="149"/>
                        <a:pt x="90" y="150"/>
                      </a:cubicBezTo>
                      <a:cubicBezTo>
                        <a:pt x="88" y="161"/>
                        <a:pt x="96" y="171"/>
                        <a:pt x="91" y="182"/>
                      </a:cubicBezTo>
                      <a:cubicBezTo>
                        <a:pt x="85" y="181"/>
                        <a:pt x="86" y="181"/>
                        <a:pt x="87" y="189"/>
                      </a:cubicBezTo>
                      <a:cubicBezTo>
                        <a:pt x="88" y="201"/>
                        <a:pt x="89" y="213"/>
                        <a:pt x="98" y="222"/>
                      </a:cubicBezTo>
                      <a:cubicBezTo>
                        <a:pt x="100" y="225"/>
                        <a:pt x="103" y="228"/>
                        <a:pt x="107" y="227"/>
                      </a:cubicBezTo>
                      <a:cubicBezTo>
                        <a:pt x="111" y="224"/>
                        <a:pt x="116" y="226"/>
                        <a:pt x="120" y="221"/>
                      </a:cubicBezTo>
                      <a:cubicBezTo>
                        <a:pt x="123" y="217"/>
                        <a:pt x="130" y="216"/>
                        <a:pt x="135" y="221"/>
                      </a:cubicBezTo>
                      <a:cubicBezTo>
                        <a:pt x="137" y="224"/>
                        <a:pt x="138" y="228"/>
                        <a:pt x="138" y="231"/>
                      </a:cubicBezTo>
                      <a:cubicBezTo>
                        <a:pt x="137" y="233"/>
                        <a:pt x="137" y="234"/>
                        <a:pt x="140" y="234"/>
                      </a:cubicBezTo>
                      <a:cubicBezTo>
                        <a:pt x="143" y="238"/>
                        <a:pt x="141" y="240"/>
                        <a:pt x="137" y="243"/>
                      </a:cubicBezTo>
                      <a:cubicBezTo>
                        <a:pt x="133" y="243"/>
                        <a:pt x="129" y="241"/>
                        <a:pt x="124" y="240"/>
                      </a:cubicBezTo>
                      <a:cubicBezTo>
                        <a:pt x="120" y="239"/>
                        <a:pt x="116" y="236"/>
                        <a:pt x="112" y="241"/>
                      </a:cubicBezTo>
                      <a:cubicBezTo>
                        <a:pt x="110" y="242"/>
                        <a:pt x="107" y="240"/>
                        <a:pt x="105" y="239"/>
                      </a:cubicBezTo>
                      <a:cubicBezTo>
                        <a:pt x="95" y="234"/>
                        <a:pt x="86" y="226"/>
                        <a:pt x="78" y="219"/>
                      </a:cubicBezTo>
                      <a:cubicBezTo>
                        <a:pt x="75" y="218"/>
                        <a:pt x="75" y="215"/>
                        <a:pt x="73" y="214"/>
                      </a:cubicBezTo>
                      <a:cubicBezTo>
                        <a:pt x="75" y="215"/>
                        <a:pt x="76" y="217"/>
                        <a:pt x="77" y="220"/>
                      </a:cubicBezTo>
                      <a:close/>
                    </a:path>
                  </a:pathLst>
                </a:custGeom>
                <a:solidFill>
                  <a:srgbClr val="9CB5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5" name="Freeform 404"/>
                <p:cNvSpPr/>
                <p:nvPr/>
              </p:nvSpPr>
              <p:spPr bwMode="auto">
                <a:xfrm>
                  <a:off x="2888" y="2084"/>
                  <a:ext cx="159" cy="493"/>
                </a:xfrm>
                <a:custGeom>
                  <a:avLst/>
                  <a:gdLst>
                    <a:gd name="T0" fmla="*/ 9 w 67"/>
                    <a:gd name="T1" fmla="*/ 148 h 208"/>
                    <a:gd name="T2" fmla="*/ 11 w 67"/>
                    <a:gd name="T3" fmla="*/ 108 h 208"/>
                    <a:gd name="T4" fmla="*/ 13 w 67"/>
                    <a:gd name="T5" fmla="*/ 91 h 208"/>
                    <a:gd name="T6" fmla="*/ 31 w 67"/>
                    <a:gd name="T7" fmla="*/ 23 h 208"/>
                    <a:gd name="T8" fmla="*/ 36 w 67"/>
                    <a:gd name="T9" fmla="*/ 11 h 208"/>
                    <a:gd name="T10" fmla="*/ 39 w 67"/>
                    <a:gd name="T11" fmla="*/ 7 h 208"/>
                    <a:gd name="T12" fmla="*/ 40 w 67"/>
                    <a:gd name="T13" fmla="*/ 5 h 208"/>
                    <a:gd name="T14" fmla="*/ 43 w 67"/>
                    <a:gd name="T15" fmla="*/ 2 h 208"/>
                    <a:gd name="T16" fmla="*/ 43 w 67"/>
                    <a:gd name="T17" fmla="*/ 2 h 208"/>
                    <a:gd name="T18" fmla="*/ 46 w 67"/>
                    <a:gd name="T19" fmla="*/ 1 h 208"/>
                    <a:gd name="T20" fmla="*/ 47 w 67"/>
                    <a:gd name="T21" fmla="*/ 7 h 208"/>
                    <a:gd name="T22" fmla="*/ 45 w 67"/>
                    <a:gd name="T23" fmla="*/ 12 h 208"/>
                    <a:gd name="T24" fmla="*/ 44 w 67"/>
                    <a:gd name="T25" fmla="*/ 16 h 208"/>
                    <a:gd name="T26" fmla="*/ 42 w 67"/>
                    <a:gd name="T27" fmla="*/ 33 h 208"/>
                    <a:gd name="T28" fmla="*/ 41 w 67"/>
                    <a:gd name="T29" fmla="*/ 37 h 208"/>
                    <a:gd name="T30" fmla="*/ 23 w 67"/>
                    <a:gd name="T31" fmla="*/ 96 h 208"/>
                    <a:gd name="T32" fmla="*/ 25 w 67"/>
                    <a:gd name="T33" fmla="*/ 87 h 208"/>
                    <a:gd name="T34" fmla="*/ 61 w 67"/>
                    <a:gd name="T35" fmla="*/ 76 h 208"/>
                    <a:gd name="T36" fmla="*/ 66 w 67"/>
                    <a:gd name="T37" fmla="*/ 91 h 208"/>
                    <a:gd name="T38" fmla="*/ 67 w 67"/>
                    <a:gd name="T39" fmla="*/ 92 h 208"/>
                    <a:gd name="T40" fmla="*/ 66 w 67"/>
                    <a:gd name="T41" fmla="*/ 97 h 208"/>
                    <a:gd name="T42" fmla="*/ 64 w 67"/>
                    <a:gd name="T43" fmla="*/ 139 h 208"/>
                    <a:gd name="T44" fmla="*/ 48 w 67"/>
                    <a:gd name="T45" fmla="*/ 142 h 208"/>
                    <a:gd name="T46" fmla="*/ 54 w 67"/>
                    <a:gd name="T47" fmla="*/ 117 h 208"/>
                    <a:gd name="T48" fmla="*/ 30 w 67"/>
                    <a:gd name="T49" fmla="*/ 178 h 208"/>
                    <a:gd name="T50" fmla="*/ 42 w 67"/>
                    <a:gd name="T51" fmla="*/ 144 h 208"/>
                    <a:gd name="T52" fmla="*/ 48 w 67"/>
                    <a:gd name="T53" fmla="*/ 142 h 208"/>
                    <a:gd name="T54" fmla="*/ 40 w 67"/>
                    <a:gd name="T55" fmla="*/ 190 h 208"/>
                    <a:gd name="T56" fmla="*/ 37 w 67"/>
                    <a:gd name="T57" fmla="*/ 202 h 208"/>
                    <a:gd name="T58" fmla="*/ 16 w 67"/>
                    <a:gd name="T59" fmla="*/ 203 h 208"/>
                    <a:gd name="T60" fmla="*/ 1 w 67"/>
                    <a:gd name="T61" fmla="*/ 194 h 208"/>
                    <a:gd name="T62" fmla="*/ 5 w 67"/>
                    <a:gd name="T63" fmla="*/ 167 h 208"/>
                    <a:gd name="T64" fmla="*/ 6 w 67"/>
                    <a:gd name="T65" fmla="*/ 157 h 208"/>
                    <a:gd name="T66" fmla="*/ 7 w 67"/>
                    <a:gd name="T67" fmla="*/ 154 h 208"/>
                    <a:gd name="T68" fmla="*/ 9 w 67"/>
                    <a:gd name="T69" fmla="*/ 148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7" h="208">
                      <a:moveTo>
                        <a:pt x="9" y="148"/>
                      </a:moveTo>
                      <a:cubicBezTo>
                        <a:pt x="10" y="135"/>
                        <a:pt x="10" y="122"/>
                        <a:pt x="11" y="108"/>
                      </a:cubicBezTo>
                      <a:cubicBezTo>
                        <a:pt x="12" y="103"/>
                        <a:pt x="12" y="97"/>
                        <a:pt x="13" y="91"/>
                      </a:cubicBezTo>
                      <a:cubicBezTo>
                        <a:pt x="15" y="67"/>
                        <a:pt x="26" y="46"/>
                        <a:pt x="31" y="23"/>
                      </a:cubicBezTo>
                      <a:cubicBezTo>
                        <a:pt x="32" y="19"/>
                        <a:pt x="34" y="14"/>
                        <a:pt x="36" y="11"/>
                      </a:cubicBezTo>
                      <a:cubicBezTo>
                        <a:pt x="38" y="10"/>
                        <a:pt x="39" y="9"/>
                        <a:pt x="39" y="7"/>
                      </a:cubicBezTo>
                      <a:cubicBezTo>
                        <a:pt x="39" y="6"/>
                        <a:pt x="40" y="6"/>
                        <a:pt x="40" y="5"/>
                      </a:cubicBezTo>
                      <a:cubicBezTo>
                        <a:pt x="41" y="4"/>
                        <a:pt x="41" y="3"/>
                        <a:pt x="43" y="2"/>
                      </a:cubicBezTo>
                      <a:cubicBezTo>
                        <a:pt x="43" y="2"/>
                        <a:pt x="43" y="2"/>
                        <a:pt x="43" y="2"/>
                      </a:cubicBezTo>
                      <a:cubicBezTo>
                        <a:pt x="43" y="0"/>
                        <a:pt x="45" y="0"/>
                        <a:pt x="46" y="1"/>
                      </a:cubicBezTo>
                      <a:cubicBezTo>
                        <a:pt x="47" y="3"/>
                        <a:pt x="48" y="5"/>
                        <a:pt x="47" y="7"/>
                      </a:cubicBezTo>
                      <a:cubicBezTo>
                        <a:pt x="47" y="9"/>
                        <a:pt x="46" y="11"/>
                        <a:pt x="45" y="12"/>
                      </a:cubicBezTo>
                      <a:cubicBezTo>
                        <a:pt x="45" y="14"/>
                        <a:pt x="44" y="15"/>
                        <a:pt x="44" y="16"/>
                      </a:cubicBezTo>
                      <a:cubicBezTo>
                        <a:pt x="40" y="21"/>
                        <a:pt x="43" y="27"/>
                        <a:pt x="42" y="33"/>
                      </a:cubicBezTo>
                      <a:cubicBezTo>
                        <a:pt x="42" y="35"/>
                        <a:pt x="42" y="36"/>
                        <a:pt x="41" y="37"/>
                      </a:cubicBezTo>
                      <a:cubicBezTo>
                        <a:pt x="43" y="60"/>
                        <a:pt x="25" y="76"/>
                        <a:pt x="23" y="96"/>
                      </a:cubicBezTo>
                      <a:cubicBezTo>
                        <a:pt x="24" y="94"/>
                        <a:pt x="24" y="91"/>
                        <a:pt x="25" y="87"/>
                      </a:cubicBezTo>
                      <a:cubicBezTo>
                        <a:pt x="29" y="69"/>
                        <a:pt x="45" y="64"/>
                        <a:pt x="61" y="76"/>
                      </a:cubicBezTo>
                      <a:cubicBezTo>
                        <a:pt x="67" y="81"/>
                        <a:pt x="62" y="87"/>
                        <a:pt x="66" y="91"/>
                      </a:cubicBezTo>
                      <a:cubicBezTo>
                        <a:pt x="67" y="92"/>
                        <a:pt x="67" y="92"/>
                        <a:pt x="67" y="92"/>
                      </a:cubicBezTo>
                      <a:cubicBezTo>
                        <a:pt x="67" y="93"/>
                        <a:pt x="67" y="96"/>
                        <a:pt x="66" y="97"/>
                      </a:cubicBezTo>
                      <a:cubicBezTo>
                        <a:pt x="62" y="111"/>
                        <a:pt x="64" y="125"/>
                        <a:pt x="64" y="139"/>
                      </a:cubicBezTo>
                      <a:cubicBezTo>
                        <a:pt x="58" y="139"/>
                        <a:pt x="54" y="144"/>
                        <a:pt x="48" y="142"/>
                      </a:cubicBezTo>
                      <a:cubicBezTo>
                        <a:pt x="43" y="132"/>
                        <a:pt x="56" y="126"/>
                        <a:pt x="54" y="117"/>
                      </a:cubicBezTo>
                      <a:cubicBezTo>
                        <a:pt x="35" y="132"/>
                        <a:pt x="24" y="160"/>
                        <a:pt x="30" y="178"/>
                      </a:cubicBezTo>
                      <a:cubicBezTo>
                        <a:pt x="31" y="166"/>
                        <a:pt x="41" y="157"/>
                        <a:pt x="42" y="144"/>
                      </a:cubicBezTo>
                      <a:cubicBezTo>
                        <a:pt x="42" y="142"/>
                        <a:pt x="46" y="141"/>
                        <a:pt x="48" y="142"/>
                      </a:cubicBezTo>
                      <a:cubicBezTo>
                        <a:pt x="58" y="155"/>
                        <a:pt x="55" y="172"/>
                        <a:pt x="40" y="190"/>
                      </a:cubicBezTo>
                      <a:cubicBezTo>
                        <a:pt x="37" y="194"/>
                        <a:pt x="34" y="197"/>
                        <a:pt x="37" y="202"/>
                      </a:cubicBezTo>
                      <a:cubicBezTo>
                        <a:pt x="30" y="208"/>
                        <a:pt x="23" y="205"/>
                        <a:pt x="16" y="203"/>
                      </a:cubicBezTo>
                      <a:cubicBezTo>
                        <a:pt x="10" y="202"/>
                        <a:pt x="5" y="198"/>
                        <a:pt x="1" y="194"/>
                      </a:cubicBezTo>
                      <a:cubicBezTo>
                        <a:pt x="0" y="184"/>
                        <a:pt x="4" y="176"/>
                        <a:pt x="5" y="167"/>
                      </a:cubicBezTo>
                      <a:cubicBezTo>
                        <a:pt x="5" y="163"/>
                        <a:pt x="6" y="160"/>
                        <a:pt x="6" y="157"/>
                      </a:cubicBezTo>
                      <a:cubicBezTo>
                        <a:pt x="6" y="156"/>
                        <a:pt x="6" y="155"/>
                        <a:pt x="7" y="154"/>
                      </a:cubicBezTo>
                      <a:cubicBezTo>
                        <a:pt x="8" y="152"/>
                        <a:pt x="8" y="150"/>
                        <a:pt x="9" y="148"/>
                      </a:cubicBezTo>
                      <a:close/>
                    </a:path>
                  </a:pathLst>
                </a:custGeom>
                <a:solidFill>
                  <a:srgbClr val="8CA8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6" name="Freeform 405"/>
                <p:cNvSpPr/>
                <p:nvPr/>
              </p:nvSpPr>
              <p:spPr bwMode="auto">
                <a:xfrm>
                  <a:off x="2926" y="2537"/>
                  <a:ext cx="249" cy="140"/>
                </a:xfrm>
                <a:custGeom>
                  <a:avLst/>
                  <a:gdLst>
                    <a:gd name="T0" fmla="*/ 77 w 105"/>
                    <a:gd name="T1" fmla="*/ 8 h 59"/>
                    <a:gd name="T2" fmla="*/ 56 w 105"/>
                    <a:gd name="T3" fmla="*/ 8 h 59"/>
                    <a:gd name="T4" fmla="*/ 73 w 105"/>
                    <a:gd name="T5" fmla="*/ 14 h 59"/>
                    <a:gd name="T6" fmla="*/ 98 w 105"/>
                    <a:gd name="T7" fmla="*/ 23 h 59"/>
                    <a:gd name="T8" fmla="*/ 101 w 105"/>
                    <a:gd name="T9" fmla="*/ 34 h 59"/>
                    <a:gd name="T10" fmla="*/ 58 w 105"/>
                    <a:gd name="T11" fmla="*/ 56 h 59"/>
                    <a:gd name="T12" fmla="*/ 28 w 105"/>
                    <a:gd name="T13" fmla="*/ 51 h 59"/>
                    <a:gd name="T14" fmla="*/ 11 w 105"/>
                    <a:gd name="T15" fmla="*/ 44 h 59"/>
                    <a:gd name="T16" fmla="*/ 1 w 105"/>
                    <a:gd name="T17" fmla="*/ 32 h 59"/>
                    <a:gd name="T18" fmla="*/ 3 w 105"/>
                    <a:gd name="T19" fmla="*/ 27 h 59"/>
                    <a:gd name="T20" fmla="*/ 4 w 105"/>
                    <a:gd name="T21" fmla="*/ 26 h 59"/>
                    <a:gd name="T22" fmla="*/ 44 w 105"/>
                    <a:gd name="T23" fmla="*/ 9 h 59"/>
                    <a:gd name="T24" fmla="*/ 54 w 105"/>
                    <a:gd name="T25" fmla="*/ 0 h 59"/>
                    <a:gd name="T26" fmla="*/ 58 w 105"/>
                    <a:gd name="T27" fmla="*/ 5 h 59"/>
                    <a:gd name="T28" fmla="*/ 69 w 105"/>
                    <a:gd name="T29" fmla="*/ 5 h 59"/>
                    <a:gd name="T30" fmla="*/ 77 w 105"/>
                    <a:gd name="T31" fmla="*/ 8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5" h="59">
                      <a:moveTo>
                        <a:pt x="77" y="8"/>
                      </a:moveTo>
                      <a:cubicBezTo>
                        <a:pt x="71" y="8"/>
                        <a:pt x="66" y="8"/>
                        <a:pt x="56" y="8"/>
                      </a:cubicBezTo>
                      <a:cubicBezTo>
                        <a:pt x="64" y="12"/>
                        <a:pt x="69" y="13"/>
                        <a:pt x="73" y="14"/>
                      </a:cubicBezTo>
                      <a:cubicBezTo>
                        <a:pt x="82" y="17"/>
                        <a:pt x="90" y="20"/>
                        <a:pt x="98" y="23"/>
                      </a:cubicBezTo>
                      <a:cubicBezTo>
                        <a:pt x="104" y="26"/>
                        <a:pt x="105" y="30"/>
                        <a:pt x="101" y="34"/>
                      </a:cubicBezTo>
                      <a:cubicBezTo>
                        <a:pt x="89" y="45"/>
                        <a:pt x="75" y="53"/>
                        <a:pt x="58" y="56"/>
                      </a:cubicBezTo>
                      <a:cubicBezTo>
                        <a:pt x="47" y="59"/>
                        <a:pt x="37" y="56"/>
                        <a:pt x="28" y="51"/>
                      </a:cubicBezTo>
                      <a:cubicBezTo>
                        <a:pt x="22" y="48"/>
                        <a:pt x="18" y="44"/>
                        <a:pt x="11" y="44"/>
                      </a:cubicBezTo>
                      <a:cubicBezTo>
                        <a:pt x="8" y="40"/>
                        <a:pt x="4" y="36"/>
                        <a:pt x="1" y="32"/>
                      </a:cubicBezTo>
                      <a:cubicBezTo>
                        <a:pt x="0" y="30"/>
                        <a:pt x="0" y="28"/>
                        <a:pt x="3" y="27"/>
                      </a:cubicBezTo>
                      <a:cubicBezTo>
                        <a:pt x="3" y="27"/>
                        <a:pt x="4" y="27"/>
                        <a:pt x="4" y="26"/>
                      </a:cubicBezTo>
                      <a:cubicBezTo>
                        <a:pt x="20" y="26"/>
                        <a:pt x="31" y="16"/>
                        <a:pt x="44" y="9"/>
                      </a:cubicBezTo>
                      <a:cubicBezTo>
                        <a:pt x="48" y="6"/>
                        <a:pt x="49" y="1"/>
                        <a:pt x="54" y="0"/>
                      </a:cubicBezTo>
                      <a:cubicBezTo>
                        <a:pt x="54" y="2"/>
                        <a:pt x="55" y="5"/>
                        <a:pt x="58" y="5"/>
                      </a:cubicBezTo>
                      <a:cubicBezTo>
                        <a:pt x="62" y="5"/>
                        <a:pt x="66" y="5"/>
                        <a:pt x="69" y="5"/>
                      </a:cubicBezTo>
                      <a:cubicBezTo>
                        <a:pt x="72" y="5"/>
                        <a:pt x="75" y="5"/>
                        <a:pt x="77" y="8"/>
                      </a:cubicBezTo>
                      <a:close/>
                    </a:path>
                  </a:pathLst>
                </a:custGeom>
                <a:solidFill>
                  <a:srgbClr val="81A4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7" name="Freeform 406"/>
                <p:cNvSpPr/>
                <p:nvPr/>
              </p:nvSpPr>
              <p:spPr bwMode="auto">
                <a:xfrm>
                  <a:off x="2954" y="2402"/>
                  <a:ext cx="100" cy="161"/>
                </a:xfrm>
                <a:custGeom>
                  <a:avLst/>
                  <a:gdLst>
                    <a:gd name="T0" fmla="*/ 20 w 42"/>
                    <a:gd name="T1" fmla="*/ 8 h 68"/>
                    <a:gd name="T2" fmla="*/ 24 w 42"/>
                    <a:gd name="T3" fmla="*/ 6 h 68"/>
                    <a:gd name="T4" fmla="*/ 36 w 42"/>
                    <a:gd name="T5" fmla="*/ 5 h 68"/>
                    <a:gd name="T6" fmla="*/ 40 w 42"/>
                    <a:gd name="T7" fmla="*/ 25 h 68"/>
                    <a:gd name="T8" fmla="*/ 35 w 42"/>
                    <a:gd name="T9" fmla="*/ 47 h 68"/>
                    <a:gd name="T10" fmla="*/ 20 w 42"/>
                    <a:gd name="T11" fmla="*/ 64 h 68"/>
                    <a:gd name="T12" fmla="*/ 9 w 42"/>
                    <a:gd name="T13" fmla="*/ 68 h 68"/>
                    <a:gd name="T14" fmla="*/ 3 w 42"/>
                    <a:gd name="T15" fmla="*/ 67 h 68"/>
                    <a:gd name="T16" fmla="*/ 1 w 42"/>
                    <a:gd name="T17" fmla="*/ 64 h 68"/>
                    <a:gd name="T18" fmla="*/ 8 w 42"/>
                    <a:gd name="T19" fmla="*/ 55 h 68"/>
                    <a:gd name="T20" fmla="*/ 12 w 42"/>
                    <a:gd name="T21" fmla="*/ 51 h 68"/>
                    <a:gd name="T22" fmla="*/ 20 w 42"/>
                    <a:gd name="T23" fmla="*/ 34 h 68"/>
                    <a:gd name="T24" fmla="*/ 20 w 42"/>
                    <a:gd name="T25" fmla="*/ 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68">
                      <a:moveTo>
                        <a:pt x="20" y="8"/>
                      </a:moveTo>
                      <a:cubicBezTo>
                        <a:pt x="22" y="7"/>
                        <a:pt x="23" y="7"/>
                        <a:pt x="24" y="6"/>
                      </a:cubicBezTo>
                      <a:cubicBezTo>
                        <a:pt x="30" y="0"/>
                        <a:pt x="30" y="0"/>
                        <a:pt x="36" y="5"/>
                      </a:cubicBezTo>
                      <a:cubicBezTo>
                        <a:pt x="39" y="11"/>
                        <a:pt x="39" y="18"/>
                        <a:pt x="40" y="25"/>
                      </a:cubicBezTo>
                      <a:cubicBezTo>
                        <a:pt x="42" y="33"/>
                        <a:pt x="40" y="40"/>
                        <a:pt x="35" y="47"/>
                      </a:cubicBezTo>
                      <a:cubicBezTo>
                        <a:pt x="31" y="54"/>
                        <a:pt x="25" y="59"/>
                        <a:pt x="20" y="64"/>
                      </a:cubicBezTo>
                      <a:cubicBezTo>
                        <a:pt x="17" y="67"/>
                        <a:pt x="13" y="68"/>
                        <a:pt x="9" y="68"/>
                      </a:cubicBezTo>
                      <a:cubicBezTo>
                        <a:pt x="7" y="68"/>
                        <a:pt x="5" y="68"/>
                        <a:pt x="3" y="67"/>
                      </a:cubicBezTo>
                      <a:cubicBezTo>
                        <a:pt x="1" y="67"/>
                        <a:pt x="0" y="66"/>
                        <a:pt x="1" y="64"/>
                      </a:cubicBezTo>
                      <a:cubicBezTo>
                        <a:pt x="2" y="61"/>
                        <a:pt x="2" y="55"/>
                        <a:pt x="8" y="55"/>
                      </a:cubicBezTo>
                      <a:cubicBezTo>
                        <a:pt x="10" y="54"/>
                        <a:pt x="12" y="53"/>
                        <a:pt x="12" y="51"/>
                      </a:cubicBezTo>
                      <a:cubicBezTo>
                        <a:pt x="15" y="45"/>
                        <a:pt x="17" y="39"/>
                        <a:pt x="20" y="34"/>
                      </a:cubicBezTo>
                      <a:cubicBezTo>
                        <a:pt x="24" y="25"/>
                        <a:pt x="23" y="17"/>
                        <a:pt x="20" y="8"/>
                      </a:cubicBezTo>
                      <a:close/>
                    </a:path>
                  </a:pathLst>
                </a:custGeom>
                <a:solidFill>
                  <a:srgbClr val="688C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8" name="Freeform 407"/>
                <p:cNvSpPr/>
                <p:nvPr/>
              </p:nvSpPr>
              <p:spPr bwMode="auto">
                <a:xfrm>
                  <a:off x="3047" y="2307"/>
                  <a:ext cx="76" cy="175"/>
                </a:xfrm>
                <a:custGeom>
                  <a:avLst/>
                  <a:gdLst>
                    <a:gd name="T0" fmla="*/ 26 w 32"/>
                    <a:gd name="T1" fmla="*/ 42 h 74"/>
                    <a:gd name="T2" fmla="*/ 30 w 32"/>
                    <a:gd name="T3" fmla="*/ 49 h 74"/>
                    <a:gd name="T4" fmla="*/ 26 w 32"/>
                    <a:gd name="T5" fmla="*/ 60 h 74"/>
                    <a:gd name="T6" fmla="*/ 17 w 32"/>
                    <a:gd name="T7" fmla="*/ 71 h 74"/>
                    <a:gd name="T8" fmla="*/ 12 w 32"/>
                    <a:gd name="T9" fmla="*/ 73 h 74"/>
                    <a:gd name="T10" fmla="*/ 9 w 32"/>
                    <a:gd name="T11" fmla="*/ 68 h 74"/>
                    <a:gd name="T12" fmla="*/ 4 w 32"/>
                    <a:gd name="T13" fmla="*/ 41 h 74"/>
                    <a:gd name="T14" fmla="*/ 6 w 32"/>
                    <a:gd name="T15" fmla="*/ 0 h 74"/>
                    <a:gd name="T16" fmla="*/ 14 w 32"/>
                    <a:gd name="T17" fmla="*/ 9 h 74"/>
                    <a:gd name="T18" fmla="*/ 14 w 32"/>
                    <a:gd name="T19" fmla="*/ 30 h 74"/>
                    <a:gd name="T20" fmla="*/ 24 w 32"/>
                    <a:gd name="T21" fmla="*/ 21 h 74"/>
                    <a:gd name="T22" fmla="*/ 27 w 32"/>
                    <a:gd name="T23" fmla="*/ 20 h 74"/>
                    <a:gd name="T24" fmla="*/ 29 w 32"/>
                    <a:gd name="T25" fmla="*/ 22 h 74"/>
                    <a:gd name="T26" fmla="*/ 28 w 32"/>
                    <a:gd name="T27" fmla="*/ 32 h 74"/>
                    <a:gd name="T28" fmla="*/ 26 w 32"/>
                    <a:gd name="T29" fmla="*/ 42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2" h="74">
                      <a:moveTo>
                        <a:pt x="26" y="42"/>
                      </a:moveTo>
                      <a:cubicBezTo>
                        <a:pt x="32" y="45"/>
                        <a:pt x="32" y="45"/>
                        <a:pt x="30" y="49"/>
                      </a:cubicBezTo>
                      <a:cubicBezTo>
                        <a:pt x="28" y="52"/>
                        <a:pt x="26" y="56"/>
                        <a:pt x="26" y="60"/>
                      </a:cubicBezTo>
                      <a:cubicBezTo>
                        <a:pt x="23" y="63"/>
                        <a:pt x="20" y="67"/>
                        <a:pt x="17" y="71"/>
                      </a:cubicBezTo>
                      <a:cubicBezTo>
                        <a:pt x="15" y="73"/>
                        <a:pt x="14" y="74"/>
                        <a:pt x="12" y="73"/>
                      </a:cubicBezTo>
                      <a:cubicBezTo>
                        <a:pt x="10" y="72"/>
                        <a:pt x="9" y="70"/>
                        <a:pt x="9" y="68"/>
                      </a:cubicBezTo>
                      <a:cubicBezTo>
                        <a:pt x="9" y="59"/>
                        <a:pt x="6" y="50"/>
                        <a:pt x="4" y="41"/>
                      </a:cubicBezTo>
                      <a:cubicBezTo>
                        <a:pt x="0" y="27"/>
                        <a:pt x="0" y="14"/>
                        <a:pt x="6" y="0"/>
                      </a:cubicBezTo>
                      <a:cubicBezTo>
                        <a:pt x="11" y="1"/>
                        <a:pt x="14" y="4"/>
                        <a:pt x="14" y="9"/>
                      </a:cubicBezTo>
                      <a:cubicBezTo>
                        <a:pt x="14" y="16"/>
                        <a:pt x="14" y="23"/>
                        <a:pt x="14" y="30"/>
                      </a:cubicBezTo>
                      <a:cubicBezTo>
                        <a:pt x="20" y="29"/>
                        <a:pt x="22" y="25"/>
                        <a:pt x="24" y="21"/>
                      </a:cubicBezTo>
                      <a:cubicBezTo>
                        <a:pt x="25" y="20"/>
                        <a:pt x="26" y="20"/>
                        <a:pt x="27" y="20"/>
                      </a:cubicBezTo>
                      <a:cubicBezTo>
                        <a:pt x="28" y="20"/>
                        <a:pt x="29" y="21"/>
                        <a:pt x="29" y="22"/>
                      </a:cubicBezTo>
                      <a:cubicBezTo>
                        <a:pt x="29" y="25"/>
                        <a:pt x="30" y="29"/>
                        <a:pt x="28" y="32"/>
                      </a:cubicBezTo>
                      <a:cubicBezTo>
                        <a:pt x="27" y="35"/>
                        <a:pt x="26" y="39"/>
                        <a:pt x="26" y="42"/>
                      </a:cubicBezTo>
                      <a:close/>
                    </a:path>
                  </a:pathLst>
                </a:custGeom>
                <a:solidFill>
                  <a:srgbClr val="648A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9" name="Freeform 408"/>
                <p:cNvSpPr/>
                <p:nvPr/>
              </p:nvSpPr>
              <p:spPr bwMode="auto">
                <a:xfrm>
                  <a:off x="2940" y="2641"/>
                  <a:ext cx="119" cy="83"/>
                </a:xfrm>
                <a:custGeom>
                  <a:avLst/>
                  <a:gdLst>
                    <a:gd name="T0" fmla="*/ 5 w 50"/>
                    <a:gd name="T1" fmla="*/ 0 h 35"/>
                    <a:gd name="T2" fmla="*/ 31 w 50"/>
                    <a:gd name="T3" fmla="*/ 18 h 35"/>
                    <a:gd name="T4" fmla="*/ 45 w 50"/>
                    <a:gd name="T5" fmla="*/ 27 h 35"/>
                    <a:gd name="T6" fmla="*/ 47 w 50"/>
                    <a:gd name="T7" fmla="*/ 30 h 35"/>
                    <a:gd name="T8" fmla="*/ 48 w 50"/>
                    <a:gd name="T9" fmla="*/ 30 h 35"/>
                    <a:gd name="T10" fmla="*/ 50 w 50"/>
                    <a:gd name="T11" fmla="*/ 33 h 35"/>
                    <a:gd name="T12" fmla="*/ 50 w 50"/>
                    <a:gd name="T13" fmla="*/ 33 h 35"/>
                    <a:gd name="T14" fmla="*/ 48 w 50"/>
                    <a:gd name="T15" fmla="*/ 35 h 35"/>
                    <a:gd name="T16" fmla="*/ 45 w 50"/>
                    <a:gd name="T17" fmla="*/ 35 h 35"/>
                    <a:gd name="T18" fmla="*/ 12 w 50"/>
                    <a:gd name="T19" fmla="*/ 24 h 35"/>
                    <a:gd name="T20" fmla="*/ 1 w 50"/>
                    <a:gd name="T21" fmla="*/ 6 h 35"/>
                    <a:gd name="T22" fmla="*/ 5 w 50"/>
                    <a:gd name="T2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35">
                      <a:moveTo>
                        <a:pt x="5" y="0"/>
                      </a:moveTo>
                      <a:cubicBezTo>
                        <a:pt x="12" y="8"/>
                        <a:pt x="22" y="13"/>
                        <a:pt x="31" y="18"/>
                      </a:cubicBezTo>
                      <a:cubicBezTo>
                        <a:pt x="35" y="21"/>
                        <a:pt x="40" y="24"/>
                        <a:pt x="45" y="27"/>
                      </a:cubicBezTo>
                      <a:cubicBezTo>
                        <a:pt x="45" y="28"/>
                        <a:pt x="46" y="29"/>
                        <a:pt x="47" y="30"/>
                      </a:cubicBezTo>
                      <a:cubicBezTo>
                        <a:pt x="48" y="30"/>
                        <a:pt x="48" y="30"/>
                        <a:pt x="48" y="30"/>
                      </a:cubicBezTo>
                      <a:cubicBezTo>
                        <a:pt x="48" y="31"/>
                        <a:pt x="49" y="32"/>
                        <a:pt x="50" y="33"/>
                      </a:cubicBezTo>
                      <a:cubicBezTo>
                        <a:pt x="50" y="33"/>
                        <a:pt x="50" y="33"/>
                        <a:pt x="50" y="33"/>
                      </a:cubicBezTo>
                      <a:cubicBezTo>
                        <a:pt x="49" y="34"/>
                        <a:pt x="49" y="35"/>
                        <a:pt x="48" y="35"/>
                      </a:cubicBezTo>
                      <a:cubicBezTo>
                        <a:pt x="47" y="35"/>
                        <a:pt x="46" y="35"/>
                        <a:pt x="45" y="35"/>
                      </a:cubicBezTo>
                      <a:cubicBezTo>
                        <a:pt x="34" y="29"/>
                        <a:pt x="23" y="26"/>
                        <a:pt x="12" y="24"/>
                      </a:cubicBezTo>
                      <a:cubicBezTo>
                        <a:pt x="8" y="18"/>
                        <a:pt x="3" y="13"/>
                        <a:pt x="1" y="6"/>
                      </a:cubicBezTo>
                      <a:cubicBezTo>
                        <a:pt x="0" y="2"/>
                        <a:pt x="2" y="1"/>
                        <a:pt x="5" y="0"/>
                      </a:cubicBezTo>
                      <a:close/>
                    </a:path>
                  </a:pathLst>
                </a:custGeom>
                <a:solidFill>
                  <a:srgbClr val="648B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0" name="Freeform 409"/>
                <p:cNvSpPr/>
                <p:nvPr/>
              </p:nvSpPr>
              <p:spPr bwMode="auto">
                <a:xfrm>
                  <a:off x="3097" y="2485"/>
                  <a:ext cx="4" cy="7"/>
                </a:xfrm>
                <a:custGeom>
                  <a:avLst/>
                  <a:gdLst>
                    <a:gd name="T0" fmla="*/ 2 w 2"/>
                    <a:gd name="T1" fmla="*/ 0 h 3"/>
                    <a:gd name="T2" fmla="*/ 0 w 2"/>
                    <a:gd name="T3" fmla="*/ 3 h 3"/>
                    <a:gd name="T4" fmla="*/ 2 w 2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9CB5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1" name="Freeform 410"/>
                <p:cNvSpPr/>
                <p:nvPr/>
              </p:nvSpPr>
              <p:spPr bwMode="auto">
                <a:xfrm>
                  <a:off x="3104" y="2478"/>
                  <a:ext cx="5" cy="7"/>
                </a:xfrm>
                <a:custGeom>
                  <a:avLst/>
                  <a:gdLst>
                    <a:gd name="T0" fmla="*/ 2 w 2"/>
                    <a:gd name="T1" fmla="*/ 0 h 3"/>
                    <a:gd name="T2" fmla="*/ 0 w 2"/>
                    <a:gd name="T3" fmla="*/ 3 h 3"/>
                    <a:gd name="T4" fmla="*/ 2 w 2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cubicBezTo>
                        <a:pt x="1" y="1"/>
                        <a:pt x="1" y="2"/>
                        <a:pt x="0" y="3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9CB5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2" name="Freeform 411"/>
                <p:cNvSpPr/>
                <p:nvPr/>
              </p:nvSpPr>
              <p:spPr bwMode="auto">
                <a:xfrm>
                  <a:off x="4619" y="2328"/>
                  <a:ext cx="315" cy="133"/>
                </a:xfrm>
                <a:custGeom>
                  <a:avLst/>
                  <a:gdLst>
                    <a:gd name="T0" fmla="*/ 4 w 133"/>
                    <a:gd name="T1" fmla="*/ 9 h 56"/>
                    <a:gd name="T2" fmla="*/ 0 w 133"/>
                    <a:gd name="T3" fmla="*/ 3 h 56"/>
                    <a:gd name="T4" fmla="*/ 9 w 133"/>
                    <a:gd name="T5" fmla="*/ 0 h 56"/>
                    <a:gd name="T6" fmla="*/ 27 w 133"/>
                    <a:gd name="T7" fmla="*/ 4 h 56"/>
                    <a:gd name="T8" fmla="*/ 45 w 133"/>
                    <a:gd name="T9" fmla="*/ 6 h 56"/>
                    <a:gd name="T10" fmla="*/ 95 w 133"/>
                    <a:gd name="T11" fmla="*/ 21 h 56"/>
                    <a:gd name="T12" fmla="*/ 101 w 133"/>
                    <a:gd name="T13" fmla="*/ 25 h 56"/>
                    <a:gd name="T14" fmla="*/ 133 w 133"/>
                    <a:gd name="T15" fmla="*/ 54 h 56"/>
                    <a:gd name="T16" fmla="*/ 129 w 133"/>
                    <a:gd name="T17" fmla="*/ 54 h 56"/>
                    <a:gd name="T18" fmla="*/ 107 w 133"/>
                    <a:gd name="T19" fmla="*/ 45 h 56"/>
                    <a:gd name="T20" fmla="*/ 45 w 133"/>
                    <a:gd name="T21" fmla="*/ 19 h 56"/>
                    <a:gd name="T22" fmla="*/ 18 w 133"/>
                    <a:gd name="T23" fmla="*/ 16 h 56"/>
                    <a:gd name="T24" fmla="*/ 6 w 133"/>
                    <a:gd name="T25" fmla="*/ 12 h 56"/>
                    <a:gd name="T26" fmla="*/ 4 w 133"/>
                    <a:gd name="T27" fmla="*/ 9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3" h="56">
                      <a:moveTo>
                        <a:pt x="4" y="9"/>
                      </a:moveTo>
                      <a:cubicBezTo>
                        <a:pt x="3" y="7"/>
                        <a:pt x="1" y="5"/>
                        <a:pt x="0" y="3"/>
                      </a:cubicBezTo>
                      <a:cubicBezTo>
                        <a:pt x="2" y="0"/>
                        <a:pt x="6" y="0"/>
                        <a:pt x="9" y="0"/>
                      </a:cubicBezTo>
                      <a:cubicBezTo>
                        <a:pt x="15" y="1"/>
                        <a:pt x="21" y="3"/>
                        <a:pt x="27" y="4"/>
                      </a:cubicBezTo>
                      <a:cubicBezTo>
                        <a:pt x="33" y="8"/>
                        <a:pt x="39" y="6"/>
                        <a:pt x="45" y="6"/>
                      </a:cubicBezTo>
                      <a:cubicBezTo>
                        <a:pt x="63" y="7"/>
                        <a:pt x="80" y="11"/>
                        <a:pt x="95" y="21"/>
                      </a:cubicBezTo>
                      <a:cubicBezTo>
                        <a:pt x="97" y="22"/>
                        <a:pt x="99" y="23"/>
                        <a:pt x="101" y="25"/>
                      </a:cubicBezTo>
                      <a:cubicBezTo>
                        <a:pt x="112" y="35"/>
                        <a:pt x="122" y="44"/>
                        <a:pt x="133" y="54"/>
                      </a:cubicBezTo>
                      <a:cubicBezTo>
                        <a:pt x="132" y="54"/>
                        <a:pt x="130" y="54"/>
                        <a:pt x="129" y="54"/>
                      </a:cubicBezTo>
                      <a:cubicBezTo>
                        <a:pt x="120" y="56"/>
                        <a:pt x="113" y="50"/>
                        <a:pt x="107" y="45"/>
                      </a:cubicBezTo>
                      <a:cubicBezTo>
                        <a:pt x="89" y="29"/>
                        <a:pt x="70" y="19"/>
                        <a:pt x="45" y="19"/>
                      </a:cubicBezTo>
                      <a:cubicBezTo>
                        <a:pt x="36" y="19"/>
                        <a:pt x="27" y="14"/>
                        <a:pt x="18" y="16"/>
                      </a:cubicBezTo>
                      <a:cubicBezTo>
                        <a:pt x="13" y="17"/>
                        <a:pt x="9" y="15"/>
                        <a:pt x="6" y="12"/>
                      </a:cubicBezTo>
                      <a:cubicBezTo>
                        <a:pt x="5" y="11"/>
                        <a:pt x="5" y="10"/>
                        <a:pt x="4" y="9"/>
                      </a:cubicBezTo>
                      <a:close/>
                    </a:path>
                  </a:pathLst>
                </a:custGeom>
                <a:solidFill>
                  <a:srgbClr val="DAE4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3" name="Freeform 412"/>
                <p:cNvSpPr/>
                <p:nvPr/>
              </p:nvSpPr>
              <p:spPr bwMode="auto">
                <a:xfrm>
                  <a:off x="4894" y="2305"/>
                  <a:ext cx="2" cy="2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CCDBA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4" name="Freeform 413"/>
                <p:cNvSpPr/>
                <p:nvPr/>
              </p:nvSpPr>
              <p:spPr bwMode="auto">
                <a:xfrm>
                  <a:off x="4574" y="2350"/>
                  <a:ext cx="185" cy="225"/>
                </a:xfrm>
                <a:custGeom>
                  <a:avLst/>
                  <a:gdLst>
                    <a:gd name="T0" fmla="*/ 23 w 78"/>
                    <a:gd name="T1" fmla="*/ 0 h 95"/>
                    <a:gd name="T2" fmla="*/ 25 w 78"/>
                    <a:gd name="T3" fmla="*/ 0 h 95"/>
                    <a:gd name="T4" fmla="*/ 32 w 78"/>
                    <a:gd name="T5" fmla="*/ 9 h 95"/>
                    <a:gd name="T6" fmla="*/ 30 w 78"/>
                    <a:gd name="T7" fmla="*/ 28 h 95"/>
                    <a:gd name="T8" fmla="*/ 24 w 78"/>
                    <a:gd name="T9" fmla="*/ 46 h 95"/>
                    <a:gd name="T10" fmla="*/ 43 w 78"/>
                    <a:gd name="T11" fmla="*/ 66 h 95"/>
                    <a:gd name="T12" fmla="*/ 61 w 78"/>
                    <a:gd name="T13" fmla="*/ 70 h 95"/>
                    <a:gd name="T14" fmla="*/ 60 w 78"/>
                    <a:gd name="T15" fmla="*/ 44 h 95"/>
                    <a:gd name="T16" fmla="*/ 68 w 78"/>
                    <a:gd name="T17" fmla="*/ 54 h 95"/>
                    <a:gd name="T18" fmla="*/ 71 w 78"/>
                    <a:gd name="T19" fmla="*/ 60 h 95"/>
                    <a:gd name="T20" fmla="*/ 75 w 78"/>
                    <a:gd name="T21" fmla="*/ 95 h 95"/>
                    <a:gd name="T22" fmla="*/ 51 w 78"/>
                    <a:gd name="T23" fmla="*/ 89 h 95"/>
                    <a:gd name="T24" fmla="*/ 37 w 78"/>
                    <a:gd name="T25" fmla="*/ 81 h 95"/>
                    <a:gd name="T26" fmla="*/ 17 w 78"/>
                    <a:gd name="T27" fmla="*/ 66 h 95"/>
                    <a:gd name="T28" fmla="*/ 15 w 78"/>
                    <a:gd name="T29" fmla="*/ 66 h 95"/>
                    <a:gd name="T30" fmla="*/ 14 w 78"/>
                    <a:gd name="T31" fmla="*/ 66 h 95"/>
                    <a:gd name="T32" fmla="*/ 14 w 78"/>
                    <a:gd name="T33" fmla="*/ 67 h 95"/>
                    <a:gd name="T34" fmla="*/ 13 w 78"/>
                    <a:gd name="T35" fmla="*/ 67 h 95"/>
                    <a:gd name="T36" fmla="*/ 5 w 78"/>
                    <a:gd name="T37" fmla="*/ 66 h 95"/>
                    <a:gd name="T38" fmla="*/ 0 w 78"/>
                    <a:gd name="T39" fmla="*/ 51 h 95"/>
                    <a:gd name="T40" fmla="*/ 5 w 78"/>
                    <a:gd name="T41" fmla="*/ 36 h 95"/>
                    <a:gd name="T42" fmla="*/ 9 w 78"/>
                    <a:gd name="T43" fmla="*/ 42 h 95"/>
                    <a:gd name="T44" fmla="*/ 12 w 78"/>
                    <a:gd name="T45" fmla="*/ 43 h 95"/>
                    <a:gd name="T46" fmla="*/ 18 w 78"/>
                    <a:gd name="T47" fmla="*/ 23 h 95"/>
                    <a:gd name="T48" fmla="*/ 19 w 78"/>
                    <a:gd name="T49" fmla="*/ 18 h 95"/>
                    <a:gd name="T50" fmla="*/ 23 w 78"/>
                    <a:gd name="T5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8" h="95">
                      <a:moveTo>
                        <a:pt x="23" y="0"/>
                      </a:moveTo>
                      <a:cubicBezTo>
                        <a:pt x="24" y="0"/>
                        <a:pt x="25" y="0"/>
                        <a:pt x="25" y="0"/>
                      </a:cubicBezTo>
                      <a:cubicBezTo>
                        <a:pt x="28" y="3"/>
                        <a:pt x="29" y="6"/>
                        <a:pt x="32" y="9"/>
                      </a:cubicBezTo>
                      <a:cubicBezTo>
                        <a:pt x="38" y="16"/>
                        <a:pt x="46" y="22"/>
                        <a:pt x="30" y="28"/>
                      </a:cubicBezTo>
                      <a:cubicBezTo>
                        <a:pt x="23" y="30"/>
                        <a:pt x="23" y="40"/>
                        <a:pt x="24" y="46"/>
                      </a:cubicBezTo>
                      <a:cubicBezTo>
                        <a:pt x="26" y="57"/>
                        <a:pt x="33" y="63"/>
                        <a:pt x="43" y="66"/>
                      </a:cubicBezTo>
                      <a:cubicBezTo>
                        <a:pt x="49" y="67"/>
                        <a:pt x="55" y="68"/>
                        <a:pt x="61" y="70"/>
                      </a:cubicBezTo>
                      <a:cubicBezTo>
                        <a:pt x="62" y="60"/>
                        <a:pt x="51" y="53"/>
                        <a:pt x="60" y="44"/>
                      </a:cubicBezTo>
                      <a:cubicBezTo>
                        <a:pt x="65" y="45"/>
                        <a:pt x="67" y="49"/>
                        <a:pt x="68" y="54"/>
                      </a:cubicBezTo>
                      <a:cubicBezTo>
                        <a:pt x="68" y="56"/>
                        <a:pt x="68" y="59"/>
                        <a:pt x="71" y="60"/>
                      </a:cubicBezTo>
                      <a:cubicBezTo>
                        <a:pt x="76" y="71"/>
                        <a:pt x="78" y="82"/>
                        <a:pt x="75" y="95"/>
                      </a:cubicBezTo>
                      <a:cubicBezTo>
                        <a:pt x="67" y="92"/>
                        <a:pt x="59" y="90"/>
                        <a:pt x="51" y="89"/>
                      </a:cubicBezTo>
                      <a:cubicBezTo>
                        <a:pt x="46" y="88"/>
                        <a:pt x="41" y="85"/>
                        <a:pt x="37" y="81"/>
                      </a:cubicBezTo>
                      <a:cubicBezTo>
                        <a:pt x="31" y="75"/>
                        <a:pt x="23" y="71"/>
                        <a:pt x="17" y="66"/>
                      </a:cubicBezTo>
                      <a:cubicBezTo>
                        <a:pt x="17" y="66"/>
                        <a:pt x="15" y="66"/>
                        <a:pt x="15" y="66"/>
                      </a:cubicBezTo>
                      <a:cubicBezTo>
                        <a:pt x="15" y="66"/>
                        <a:pt x="14" y="66"/>
                        <a:pt x="14" y="66"/>
                      </a:cubicBezTo>
                      <a:cubicBezTo>
                        <a:pt x="14" y="66"/>
                        <a:pt x="14" y="67"/>
                        <a:pt x="14" y="67"/>
                      </a:cubicBezTo>
                      <a:cubicBezTo>
                        <a:pt x="14" y="67"/>
                        <a:pt x="13" y="67"/>
                        <a:pt x="13" y="67"/>
                      </a:cubicBezTo>
                      <a:cubicBezTo>
                        <a:pt x="10" y="64"/>
                        <a:pt x="8" y="64"/>
                        <a:pt x="5" y="66"/>
                      </a:cubicBezTo>
                      <a:cubicBezTo>
                        <a:pt x="0" y="62"/>
                        <a:pt x="1" y="57"/>
                        <a:pt x="0" y="51"/>
                      </a:cubicBezTo>
                      <a:cubicBezTo>
                        <a:pt x="0" y="46"/>
                        <a:pt x="0" y="40"/>
                        <a:pt x="5" y="36"/>
                      </a:cubicBezTo>
                      <a:cubicBezTo>
                        <a:pt x="6" y="38"/>
                        <a:pt x="7" y="40"/>
                        <a:pt x="9" y="42"/>
                      </a:cubicBezTo>
                      <a:cubicBezTo>
                        <a:pt x="10" y="44"/>
                        <a:pt x="12" y="44"/>
                        <a:pt x="12" y="43"/>
                      </a:cubicBezTo>
                      <a:cubicBezTo>
                        <a:pt x="12" y="36"/>
                        <a:pt x="22" y="31"/>
                        <a:pt x="18" y="23"/>
                      </a:cubicBezTo>
                      <a:cubicBezTo>
                        <a:pt x="17" y="22"/>
                        <a:pt x="18" y="19"/>
                        <a:pt x="19" y="18"/>
                      </a:cubicBezTo>
                      <a:cubicBezTo>
                        <a:pt x="22" y="13"/>
                        <a:pt x="22" y="6"/>
                        <a:pt x="23" y="0"/>
                      </a:cubicBezTo>
                      <a:close/>
                    </a:path>
                  </a:pathLst>
                </a:custGeom>
                <a:solidFill>
                  <a:srgbClr val="74945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5" name="Freeform 414"/>
                <p:cNvSpPr/>
                <p:nvPr/>
              </p:nvSpPr>
              <p:spPr bwMode="auto">
                <a:xfrm>
                  <a:off x="4657" y="2350"/>
                  <a:ext cx="277" cy="142"/>
                </a:xfrm>
                <a:custGeom>
                  <a:avLst/>
                  <a:gdLst>
                    <a:gd name="T0" fmla="*/ 0 w 117"/>
                    <a:gd name="T1" fmla="*/ 6 h 60"/>
                    <a:gd name="T2" fmla="*/ 4 w 117"/>
                    <a:gd name="T3" fmla="*/ 1 h 60"/>
                    <a:gd name="T4" fmla="*/ 23 w 117"/>
                    <a:gd name="T5" fmla="*/ 5 h 60"/>
                    <a:gd name="T6" fmla="*/ 30 w 117"/>
                    <a:gd name="T7" fmla="*/ 6 h 60"/>
                    <a:gd name="T8" fmla="*/ 82 w 117"/>
                    <a:gd name="T9" fmla="*/ 25 h 60"/>
                    <a:gd name="T10" fmla="*/ 113 w 117"/>
                    <a:gd name="T11" fmla="*/ 45 h 60"/>
                    <a:gd name="T12" fmla="*/ 116 w 117"/>
                    <a:gd name="T13" fmla="*/ 50 h 60"/>
                    <a:gd name="T14" fmla="*/ 117 w 117"/>
                    <a:gd name="T15" fmla="*/ 53 h 60"/>
                    <a:gd name="T16" fmla="*/ 100 w 117"/>
                    <a:gd name="T17" fmla="*/ 58 h 60"/>
                    <a:gd name="T18" fmla="*/ 92 w 117"/>
                    <a:gd name="T19" fmla="*/ 54 h 60"/>
                    <a:gd name="T20" fmla="*/ 83 w 117"/>
                    <a:gd name="T21" fmla="*/ 39 h 60"/>
                    <a:gd name="T22" fmla="*/ 75 w 117"/>
                    <a:gd name="T23" fmla="*/ 26 h 60"/>
                    <a:gd name="T24" fmla="*/ 48 w 117"/>
                    <a:gd name="T25" fmla="*/ 15 h 60"/>
                    <a:gd name="T26" fmla="*/ 27 w 117"/>
                    <a:gd name="T27" fmla="*/ 17 h 60"/>
                    <a:gd name="T28" fmla="*/ 23 w 117"/>
                    <a:gd name="T29" fmla="*/ 25 h 60"/>
                    <a:gd name="T30" fmla="*/ 5 w 117"/>
                    <a:gd name="T31" fmla="*/ 14 h 60"/>
                    <a:gd name="T32" fmla="*/ 2 w 117"/>
                    <a:gd name="T33" fmla="*/ 11 h 60"/>
                    <a:gd name="T34" fmla="*/ 0 w 117"/>
                    <a:gd name="T35" fmla="*/ 8 h 60"/>
                    <a:gd name="T36" fmla="*/ 0 w 117"/>
                    <a:gd name="T37" fmla="*/ 6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7" h="60">
                      <a:moveTo>
                        <a:pt x="0" y="6"/>
                      </a:moveTo>
                      <a:cubicBezTo>
                        <a:pt x="0" y="3"/>
                        <a:pt x="0" y="0"/>
                        <a:pt x="4" y="1"/>
                      </a:cubicBezTo>
                      <a:cubicBezTo>
                        <a:pt x="11" y="2"/>
                        <a:pt x="17" y="4"/>
                        <a:pt x="23" y="5"/>
                      </a:cubicBezTo>
                      <a:cubicBezTo>
                        <a:pt x="26" y="5"/>
                        <a:pt x="28" y="6"/>
                        <a:pt x="30" y="6"/>
                      </a:cubicBezTo>
                      <a:cubicBezTo>
                        <a:pt x="50" y="5"/>
                        <a:pt x="67" y="15"/>
                        <a:pt x="82" y="25"/>
                      </a:cubicBezTo>
                      <a:cubicBezTo>
                        <a:pt x="93" y="32"/>
                        <a:pt x="102" y="40"/>
                        <a:pt x="113" y="45"/>
                      </a:cubicBezTo>
                      <a:cubicBezTo>
                        <a:pt x="114" y="47"/>
                        <a:pt x="115" y="49"/>
                        <a:pt x="116" y="50"/>
                      </a:cubicBezTo>
                      <a:cubicBezTo>
                        <a:pt x="117" y="51"/>
                        <a:pt x="117" y="52"/>
                        <a:pt x="117" y="53"/>
                      </a:cubicBezTo>
                      <a:cubicBezTo>
                        <a:pt x="114" y="58"/>
                        <a:pt x="106" y="60"/>
                        <a:pt x="100" y="58"/>
                      </a:cubicBezTo>
                      <a:cubicBezTo>
                        <a:pt x="97" y="57"/>
                        <a:pt x="95" y="55"/>
                        <a:pt x="92" y="54"/>
                      </a:cubicBezTo>
                      <a:cubicBezTo>
                        <a:pt x="85" y="51"/>
                        <a:pt x="80" y="48"/>
                        <a:pt x="83" y="39"/>
                      </a:cubicBezTo>
                      <a:cubicBezTo>
                        <a:pt x="85" y="33"/>
                        <a:pt x="81" y="28"/>
                        <a:pt x="75" y="26"/>
                      </a:cubicBezTo>
                      <a:cubicBezTo>
                        <a:pt x="66" y="23"/>
                        <a:pt x="56" y="20"/>
                        <a:pt x="48" y="15"/>
                      </a:cubicBezTo>
                      <a:cubicBezTo>
                        <a:pt x="40" y="10"/>
                        <a:pt x="34" y="16"/>
                        <a:pt x="27" y="17"/>
                      </a:cubicBezTo>
                      <a:cubicBezTo>
                        <a:pt x="24" y="18"/>
                        <a:pt x="24" y="22"/>
                        <a:pt x="23" y="25"/>
                      </a:cubicBezTo>
                      <a:cubicBezTo>
                        <a:pt x="15" y="26"/>
                        <a:pt x="11" y="17"/>
                        <a:pt x="5" y="14"/>
                      </a:cubicBezTo>
                      <a:cubicBezTo>
                        <a:pt x="4" y="13"/>
                        <a:pt x="3" y="12"/>
                        <a:pt x="2" y="11"/>
                      </a:cubicBezTo>
                      <a:cubicBezTo>
                        <a:pt x="1" y="11"/>
                        <a:pt x="0" y="9"/>
                        <a:pt x="0" y="8"/>
                      </a:cubicBezTo>
                      <a:cubicBezTo>
                        <a:pt x="0" y="8"/>
                        <a:pt x="0" y="7"/>
                        <a:pt x="0" y="6"/>
                      </a:cubicBezTo>
                      <a:close/>
                    </a:path>
                  </a:pathLst>
                </a:custGeom>
                <a:solidFill>
                  <a:srgbClr val="8FB4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6" name="Freeform 415"/>
                <p:cNvSpPr/>
                <p:nvPr/>
              </p:nvSpPr>
              <p:spPr bwMode="auto">
                <a:xfrm>
                  <a:off x="4654" y="2371"/>
                  <a:ext cx="86" cy="107"/>
                </a:xfrm>
                <a:custGeom>
                  <a:avLst/>
                  <a:gdLst>
                    <a:gd name="T0" fmla="*/ 4 w 36"/>
                    <a:gd name="T1" fmla="*/ 0 h 45"/>
                    <a:gd name="T2" fmla="*/ 24 w 36"/>
                    <a:gd name="T3" fmla="*/ 16 h 45"/>
                    <a:gd name="T4" fmla="*/ 34 w 36"/>
                    <a:gd name="T5" fmla="*/ 38 h 45"/>
                    <a:gd name="T6" fmla="*/ 34 w 36"/>
                    <a:gd name="T7" fmla="*/ 45 h 45"/>
                    <a:gd name="T8" fmla="*/ 27 w 36"/>
                    <a:gd name="T9" fmla="*/ 36 h 45"/>
                    <a:gd name="T10" fmla="*/ 5 w 36"/>
                    <a:gd name="T11" fmla="*/ 9 h 45"/>
                    <a:gd name="T12" fmla="*/ 4 w 36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45">
                      <a:moveTo>
                        <a:pt x="4" y="0"/>
                      </a:moveTo>
                      <a:cubicBezTo>
                        <a:pt x="12" y="4"/>
                        <a:pt x="17" y="11"/>
                        <a:pt x="24" y="16"/>
                      </a:cubicBezTo>
                      <a:cubicBezTo>
                        <a:pt x="26" y="24"/>
                        <a:pt x="31" y="31"/>
                        <a:pt x="34" y="38"/>
                      </a:cubicBezTo>
                      <a:cubicBezTo>
                        <a:pt x="35" y="41"/>
                        <a:pt x="36" y="43"/>
                        <a:pt x="34" y="45"/>
                      </a:cubicBezTo>
                      <a:cubicBezTo>
                        <a:pt x="32" y="42"/>
                        <a:pt x="30" y="39"/>
                        <a:pt x="27" y="36"/>
                      </a:cubicBezTo>
                      <a:cubicBezTo>
                        <a:pt x="19" y="28"/>
                        <a:pt x="12" y="19"/>
                        <a:pt x="5" y="9"/>
                      </a:cubicBezTo>
                      <a:cubicBezTo>
                        <a:pt x="3" y="6"/>
                        <a:pt x="0" y="4"/>
                        <a:pt x="4" y="0"/>
                      </a:cubicBezTo>
                      <a:close/>
                    </a:path>
                  </a:pathLst>
                </a:custGeom>
                <a:solidFill>
                  <a:srgbClr val="DAE4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7" name="Freeform 416"/>
                <p:cNvSpPr/>
                <p:nvPr/>
              </p:nvSpPr>
              <p:spPr bwMode="auto">
                <a:xfrm>
                  <a:off x="4766" y="2506"/>
                  <a:ext cx="121" cy="105"/>
                </a:xfrm>
                <a:custGeom>
                  <a:avLst/>
                  <a:gdLst>
                    <a:gd name="T0" fmla="*/ 4 w 51"/>
                    <a:gd name="T1" fmla="*/ 3 h 44"/>
                    <a:gd name="T2" fmla="*/ 12 w 51"/>
                    <a:gd name="T3" fmla="*/ 2 h 44"/>
                    <a:gd name="T4" fmla="*/ 27 w 51"/>
                    <a:gd name="T5" fmla="*/ 3 h 44"/>
                    <a:gd name="T6" fmla="*/ 39 w 51"/>
                    <a:gd name="T7" fmla="*/ 7 h 44"/>
                    <a:gd name="T8" fmla="*/ 46 w 51"/>
                    <a:gd name="T9" fmla="*/ 11 h 44"/>
                    <a:gd name="T10" fmla="*/ 41 w 51"/>
                    <a:gd name="T11" fmla="*/ 24 h 44"/>
                    <a:gd name="T12" fmla="*/ 38 w 51"/>
                    <a:gd name="T13" fmla="*/ 24 h 44"/>
                    <a:gd name="T14" fmla="*/ 33 w 51"/>
                    <a:gd name="T15" fmla="*/ 29 h 44"/>
                    <a:gd name="T16" fmla="*/ 30 w 51"/>
                    <a:gd name="T17" fmla="*/ 32 h 44"/>
                    <a:gd name="T18" fmla="*/ 21 w 51"/>
                    <a:gd name="T19" fmla="*/ 29 h 44"/>
                    <a:gd name="T20" fmla="*/ 18 w 51"/>
                    <a:gd name="T21" fmla="*/ 33 h 44"/>
                    <a:gd name="T22" fmla="*/ 23 w 51"/>
                    <a:gd name="T23" fmla="*/ 44 h 44"/>
                    <a:gd name="T24" fmla="*/ 6 w 51"/>
                    <a:gd name="T25" fmla="*/ 35 h 44"/>
                    <a:gd name="T26" fmla="*/ 0 w 51"/>
                    <a:gd name="T27" fmla="*/ 19 h 44"/>
                    <a:gd name="T28" fmla="*/ 5 w 51"/>
                    <a:gd name="T29" fmla="*/ 3 h 44"/>
                    <a:gd name="T30" fmla="*/ 4 w 51"/>
                    <a:gd name="T31" fmla="*/ 3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1" h="44">
                      <a:moveTo>
                        <a:pt x="4" y="3"/>
                      </a:moveTo>
                      <a:cubicBezTo>
                        <a:pt x="7" y="3"/>
                        <a:pt x="9" y="3"/>
                        <a:pt x="12" y="2"/>
                      </a:cubicBezTo>
                      <a:cubicBezTo>
                        <a:pt x="17" y="0"/>
                        <a:pt x="22" y="0"/>
                        <a:pt x="27" y="3"/>
                      </a:cubicBezTo>
                      <a:cubicBezTo>
                        <a:pt x="31" y="5"/>
                        <a:pt x="35" y="6"/>
                        <a:pt x="39" y="7"/>
                      </a:cubicBezTo>
                      <a:cubicBezTo>
                        <a:pt x="42" y="7"/>
                        <a:pt x="44" y="9"/>
                        <a:pt x="46" y="11"/>
                      </a:cubicBezTo>
                      <a:cubicBezTo>
                        <a:pt x="51" y="18"/>
                        <a:pt x="49" y="22"/>
                        <a:pt x="41" y="24"/>
                      </a:cubicBezTo>
                      <a:cubicBezTo>
                        <a:pt x="40" y="24"/>
                        <a:pt x="39" y="24"/>
                        <a:pt x="38" y="24"/>
                      </a:cubicBezTo>
                      <a:cubicBezTo>
                        <a:pt x="34" y="24"/>
                        <a:pt x="33" y="26"/>
                        <a:pt x="33" y="29"/>
                      </a:cubicBezTo>
                      <a:cubicBezTo>
                        <a:pt x="33" y="31"/>
                        <a:pt x="32" y="32"/>
                        <a:pt x="30" y="32"/>
                      </a:cubicBezTo>
                      <a:cubicBezTo>
                        <a:pt x="27" y="31"/>
                        <a:pt x="24" y="30"/>
                        <a:pt x="21" y="29"/>
                      </a:cubicBezTo>
                      <a:cubicBezTo>
                        <a:pt x="19" y="29"/>
                        <a:pt x="17" y="32"/>
                        <a:pt x="18" y="33"/>
                      </a:cubicBezTo>
                      <a:cubicBezTo>
                        <a:pt x="19" y="37"/>
                        <a:pt x="24" y="38"/>
                        <a:pt x="23" y="44"/>
                      </a:cubicBezTo>
                      <a:cubicBezTo>
                        <a:pt x="17" y="41"/>
                        <a:pt x="11" y="39"/>
                        <a:pt x="6" y="35"/>
                      </a:cubicBezTo>
                      <a:cubicBezTo>
                        <a:pt x="2" y="31"/>
                        <a:pt x="0" y="24"/>
                        <a:pt x="0" y="19"/>
                      </a:cubicBezTo>
                      <a:cubicBezTo>
                        <a:pt x="0" y="13"/>
                        <a:pt x="0" y="8"/>
                        <a:pt x="5" y="3"/>
                      </a:cubicBez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9DBD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" name="Freeform 417"/>
                <p:cNvSpPr/>
                <p:nvPr/>
              </p:nvSpPr>
              <p:spPr bwMode="auto">
                <a:xfrm>
                  <a:off x="4782" y="2648"/>
                  <a:ext cx="7" cy="15"/>
                </a:xfrm>
                <a:custGeom>
                  <a:avLst/>
                  <a:gdLst>
                    <a:gd name="T0" fmla="*/ 3 w 3"/>
                    <a:gd name="T1" fmla="*/ 6 h 6"/>
                    <a:gd name="T2" fmla="*/ 0 w 3"/>
                    <a:gd name="T3" fmla="*/ 0 h 6"/>
                    <a:gd name="T4" fmla="*/ 3 w 3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cubicBezTo>
                        <a:pt x="1" y="5"/>
                        <a:pt x="1" y="2"/>
                        <a:pt x="0" y="0"/>
                      </a:cubicBezTo>
                      <a:cubicBezTo>
                        <a:pt x="3" y="1"/>
                        <a:pt x="3" y="3"/>
                        <a:pt x="3" y="6"/>
                      </a:cubicBezTo>
                      <a:close/>
                    </a:path>
                  </a:pathLst>
                </a:custGeom>
                <a:solidFill>
                  <a:srgbClr val="B9CE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9" name="Freeform 418"/>
                <p:cNvSpPr/>
                <p:nvPr/>
              </p:nvSpPr>
              <p:spPr bwMode="auto">
                <a:xfrm>
                  <a:off x="4604" y="2504"/>
                  <a:ext cx="10" cy="16"/>
                </a:xfrm>
                <a:custGeom>
                  <a:avLst/>
                  <a:gdLst>
                    <a:gd name="T0" fmla="*/ 3 w 4"/>
                    <a:gd name="T1" fmla="*/ 7 h 7"/>
                    <a:gd name="T2" fmla="*/ 0 w 4"/>
                    <a:gd name="T3" fmla="*/ 2 h 7"/>
                    <a:gd name="T4" fmla="*/ 1 w 4"/>
                    <a:gd name="T5" fmla="*/ 1 h 7"/>
                    <a:gd name="T6" fmla="*/ 4 w 4"/>
                    <a:gd name="T7" fmla="*/ 1 h 7"/>
                    <a:gd name="T8" fmla="*/ 4 w 4"/>
                    <a:gd name="T9" fmla="*/ 1 h 7"/>
                    <a:gd name="T10" fmla="*/ 3 w 4"/>
                    <a:gd name="T11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7">
                      <a:moveTo>
                        <a:pt x="3" y="7"/>
                      </a:moveTo>
                      <a:cubicBezTo>
                        <a:pt x="1" y="6"/>
                        <a:pt x="0" y="4"/>
                        <a:pt x="0" y="2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0"/>
                        <a:pt x="3" y="0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3"/>
                        <a:pt x="3" y="5"/>
                        <a:pt x="3" y="7"/>
                      </a:cubicBezTo>
                      <a:close/>
                    </a:path>
                  </a:pathLst>
                </a:custGeom>
                <a:solidFill>
                  <a:srgbClr val="7392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" name="Freeform 419"/>
                <p:cNvSpPr/>
                <p:nvPr/>
              </p:nvSpPr>
              <p:spPr bwMode="auto">
                <a:xfrm>
                  <a:off x="4789" y="2663"/>
                  <a:ext cx="7" cy="7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B9CE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" name="Freeform 420"/>
                <p:cNvSpPr/>
                <p:nvPr/>
              </p:nvSpPr>
              <p:spPr bwMode="auto">
                <a:xfrm>
                  <a:off x="4612" y="2523"/>
                  <a:ext cx="7" cy="5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3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2" y="0"/>
                        <a:pt x="3" y="1"/>
                        <a:pt x="3" y="2"/>
                      </a:cubicBezTo>
                      <a:close/>
                    </a:path>
                  </a:pathLst>
                </a:custGeom>
                <a:solidFill>
                  <a:srgbClr val="7392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" name="Freeform 421"/>
                <p:cNvSpPr/>
                <p:nvPr/>
              </p:nvSpPr>
              <p:spPr bwMode="auto">
                <a:xfrm>
                  <a:off x="4619" y="2530"/>
                  <a:ext cx="7" cy="5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3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2" y="0"/>
                        <a:pt x="3" y="1"/>
                        <a:pt x="3" y="2"/>
                      </a:cubicBezTo>
                      <a:close/>
                    </a:path>
                  </a:pathLst>
                </a:custGeom>
                <a:solidFill>
                  <a:srgbClr val="7392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" name="Freeform 422"/>
                <p:cNvSpPr/>
                <p:nvPr/>
              </p:nvSpPr>
              <p:spPr bwMode="auto">
                <a:xfrm>
                  <a:off x="4261" y="1268"/>
                  <a:ext cx="106" cy="138"/>
                </a:xfrm>
                <a:custGeom>
                  <a:avLst/>
                  <a:gdLst>
                    <a:gd name="T0" fmla="*/ 23 w 45"/>
                    <a:gd name="T1" fmla="*/ 58 h 58"/>
                    <a:gd name="T2" fmla="*/ 0 w 45"/>
                    <a:gd name="T3" fmla="*/ 55 h 58"/>
                    <a:gd name="T4" fmla="*/ 8 w 45"/>
                    <a:gd name="T5" fmla="*/ 22 h 58"/>
                    <a:gd name="T6" fmla="*/ 17 w 45"/>
                    <a:gd name="T7" fmla="*/ 11 h 58"/>
                    <a:gd name="T8" fmla="*/ 25 w 45"/>
                    <a:gd name="T9" fmla="*/ 11 h 58"/>
                    <a:gd name="T10" fmla="*/ 30 w 45"/>
                    <a:gd name="T11" fmla="*/ 7 h 58"/>
                    <a:gd name="T12" fmla="*/ 30 w 45"/>
                    <a:gd name="T13" fmla="*/ 6 h 58"/>
                    <a:gd name="T14" fmla="*/ 34 w 45"/>
                    <a:gd name="T15" fmla="*/ 1 h 58"/>
                    <a:gd name="T16" fmla="*/ 38 w 45"/>
                    <a:gd name="T17" fmla="*/ 6 h 58"/>
                    <a:gd name="T18" fmla="*/ 37 w 45"/>
                    <a:gd name="T19" fmla="*/ 13 h 58"/>
                    <a:gd name="T20" fmla="*/ 45 w 45"/>
                    <a:gd name="T21" fmla="*/ 36 h 58"/>
                    <a:gd name="T22" fmla="*/ 23 w 45"/>
                    <a:gd name="T23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5" h="58">
                      <a:moveTo>
                        <a:pt x="23" y="58"/>
                      </a:moveTo>
                      <a:cubicBezTo>
                        <a:pt x="16" y="55"/>
                        <a:pt x="8" y="54"/>
                        <a:pt x="0" y="55"/>
                      </a:cubicBezTo>
                      <a:cubicBezTo>
                        <a:pt x="1" y="43"/>
                        <a:pt x="4" y="32"/>
                        <a:pt x="8" y="22"/>
                      </a:cubicBezTo>
                      <a:cubicBezTo>
                        <a:pt x="9" y="16"/>
                        <a:pt x="12" y="13"/>
                        <a:pt x="17" y="11"/>
                      </a:cubicBezTo>
                      <a:cubicBezTo>
                        <a:pt x="20" y="9"/>
                        <a:pt x="22" y="9"/>
                        <a:pt x="25" y="11"/>
                      </a:cubicBezTo>
                      <a:cubicBezTo>
                        <a:pt x="29" y="13"/>
                        <a:pt x="30" y="12"/>
                        <a:pt x="30" y="7"/>
                      </a:cubicBezTo>
                      <a:cubicBezTo>
                        <a:pt x="30" y="7"/>
                        <a:pt x="30" y="6"/>
                        <a:pt x="30" y="6"/>
                      </a:cubicBezTo>
                      <a:cubicBezTo>
                        <a:pt x="30" y="3"/>
                        <a:pt x="31" y="0"/>
                        <a:pt x="34" y="1"/>
                      </a:cubicBezTo>
                      <a:cubicBezTo>
                        <a:pt x="37" y="1"/>
                        <a:pt x="37" y="4"/>
                        <a:pt x="38" y="6"/>
                      </a:cubicBezTo>
                      <a:cubicBezTo>
                        <a:pt x="38" y="8"/>
                        <a:pt x="38" y="11"/>
                        <a:pt x="37" y="13"/>
                      </a:cubicBezTo>
                      <a:cubicBezTo>
                        <a:pt x="33" y="24"/>
                        <a:pt x="37" y="30"/>
                        <a:pt x="45" y="36"/>
                      </a:cubicBezTo>
                      <a:cubicBezTo>
                        <a:pt x="34" y="52"/>
                        <a:pt x="34" y="52"/>
                        <a:pt x="23" y="58"/>
                      </a:cubicBezTo>
                      <a:close/>
                    </a:path>
                  </a:pathLst>
                </a:custGeom>
                <a:solidFill>
                  <a:srgbClr val="B2C8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" name="Freeform 423"/>
                <p:cNvSpPr/>
                <p:nvPr/>
              </p:nvSpPr>
              <p:spPr bwMode="auto">
                <a:xfrm>
                  <a:off x="3760" y="1299"/>
                  <a:ext cx="57" cy="107"/>
                </a:xfrm>
                <a:custGeom>
                  <a:avLst/>
                  <a:gdLst>
                    <a:gd name="T0" fmla="*/ 16 w 24"/>
                    <a:gd name="T1" fmla="*/ 42 h 45"/>
                    <a:gd name="T2" fmla="*/ 10 w 24"/>
                    <a:gd name="T3" fmla="*/ 30 h 45"/>
                    <a:gd name="T4" fmla="*/ 6 w 24"/>
                    <a:gd name="T5" fmla="*/ 21 h 45"/>
                    <a:gd name="T6" fmla="*/ 1 w 24"/>
                    <a:gd name="T7" fmla="*/ 9 h 45"/>
                    <a:gd name="T8" fmla="*/ 2 w 24"/>
                    <a:gd name="T9" fmla="*/ 2 h 45"/>
                    <a:gd name="T10" fmla="*/ 9 w 24"/>
                    <a:gd name="T11" fmla="*/ 1 h 45"/>
                    <a:gd name="T12" fmla="*/ 22 w 24"/>
                    <a:gd name="T13" fmla="*/ 27 h 45"/>
                    <a:gd name="T14" fmla="*/ 24 w 24"/>
                    <a:gd name="T15" fmla="*/ 34 h 45"/>
                    <a:gd name="T16" fmla="*/ 24 w 24"/>
                    <a:gd name="T17" fmla="*/ 42 h 45"/>
                    <a:gd name="T18" fmla="*/ 16 w 24"/>
                    <a:gd name="T19" fmla="*/ 42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45">
                      <a:moveTo>
                        <a:pt x="16" y="42"/>
                      </a:moveTo>
                      <a:cubicBezTo>
                        <a:pt x="16" y="37"/>
                        <a:pt x="15" y="33"/>
                        <a:pt x="10" y="30"/>
                      </a:cubicBezTo>
                      <a:cubicBezTo>
                        <a:pt x="9" y="27"/>
                        <a:pt x="9" y="23"/>
                        <a:pt x="6" y="21"/>
                      </a:cubicBezTo>
                      <a:cubicBezTo>
                        <a:pt x="3" y="18"/>
                        <a:pt x="1" y="14"/>
                        <a:pt x="1" y="9"/>
                      </a:cubicBezTo>
                      <a:cubicBezTo>
                        <a:pt x="1" y="7"/>
                        <a:pt x="0" y="4"/>
                        <a:pt x="2" y="2"/>
                      </a:cubicBezTo>
                      <a:cubicBezTo>
                        <a:pt x="4" y="0"/>
                        <a:pt x="7" y="1"/>
                        <a:pt x="9" y="1"/>
                      </a:cubicBezTo>
                      <a:cubicBezTo>
                        <a:pt x="16" y="8"/>
                        <a:pt x="20" y="17"/>
                        <a:pt x="22" y="27"/>
                      </a:cubicBezTo>
                      <a:cubicBezTo>
                        <a:pt x="23" y="29"/>
                        <a:pt x="23" y="32"/>
                        <a:pt x="24" y="34"/>
                      </a:cubicBezTo>
                      <a:cubicBezTo>
                        <a:pt x="24" y="37"/>
                        <a:pt x="24" y="40"/>
                        <a:pt x="24" y="42"/>
                      </a:cubicBezTo>
                      <a:cubicBezTo>
                        <a:pt x="21" y="45"/>
                        <a:pt x="19" y="42"/>
                        <a:pt x="16" y="42"/>
                      </a:cubicBezTo>
                      <a:close/>
                    </a:path>
                  </a:pathLst>
                </a:custGeom>
                <a:solidFill>
                  <a:srgbClr val="6D8E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" name="Freeform 424"/>
                <p:cNvSpPr/>
                <p:nvPr/>
              </p:nvSpPr>
              <p:spPr bwMode="auto">
                <a:xfrm>
                  <a:off x="3753" y="1193"/>
                  <a:ext cx="45" cy="87"/>
                </a:xfrm>
                <a:custGeom>
                  <a:avLst/>
                  <a:gdLst>
                    <a:gd name="T0" fmla="*/ 18 w 19"/>
                    <a:gd name="T1" fmla="*/ 28 h 37"/>
                    <a:gd name="T2" fmla="*/ 18 w 19"/>
                    <a:gd name="T3" fmla="*/ 33 h 37"/>
                    <a:gd name="T4" fmla="*/ 13 w 19"/>
                    <a:gd name="T5" fmla="*/ 35 h 37"/>
                    <a:gd name="T6" fmla="*/ 5 w 19"/>
                    <a:gd name="T7" fmla="*/ 2 h 37"/>
                    <a:gd name="T8" fmla="*/ 7 w 19"/>
                    <a:gd name="T9" fmla="*/ 0 h 37"/>
                    <a:gd name="T10" fmla="*/ 9 w 19"/>
                    <a:gd name="T11" fmla="*/ 1 h 37"/>
                    <a:gd name="T12" fmla="*/ 12 w 19"/>
                    <a:gd name="T13" fmla="*/ 10 h 37"/>
                    <a:gd name="T14" fmla="*/ 19 w 19"/>
                    <a:gd name="T15" fmla="*/ 28 h 37"/>
                    <a:gd name="T16" fmla="*/ 18 w 19"/>
                    <a:gd name="T17" fmla="*/ 2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37">
                      <a:moveTo>
                        <a:pt x="18" y="28"/>
                      </a:moveTo>
                      <a:cubicBezTo>
                        <a:pt x="18" y="29"/>
                        <a:pt x="18" y="32"/>
                        <a:pt x="18" y="33"/>
                      </a:cubicBezTo>
                      <a:cubicBezTo>
                        <a:pt x="17" y="35"/>
                        <a:pt x="15" y="37"/>
                        <a:pt x="13" y="35"/>
                      </a:cubicBezTo>
                      <a:cubicBezTo>
                        <a:pt x="4" y="27"/>
                        <a:pt x="0" y="14"/>
                        <a:pt x="5" y="2"/>
                      </a:cubicBezTo>
                      <a:cubicBezTo>
                        <a:pt x="5" y="1"/>
                        <a:pt x="6" y="0"/>
                        <a:pt x="7" y="0"/>
                      </a:cubicBezTo>
                      <a:cubicBezTo>
                        <a:pt x="8" y="0"/>
                        <a:pt x="9" y="1"/>
                        <a:pt x="9" y="1"/>
                      </a:cubicBezTo>
                      <a:cubicBezTo>
                        <a:pt x="11" y="4"/>
                        <a:pt x="12" y="7"/>
                        <a:pt x="12" y="10"/>
                      </a:cubicBezTo>
                      <a:cubicBezTo>
                        <a:pt x="14" y="16"/>
                        <a:pt x="15" y="22"/>
                        <a:pt x="19" y="28"/>
                      </a:cubicBezTo>
                      <a:lnTo>
                        <a:pt x="18" y="28"/>
                      </a:lnTo>
                      <a:close/>
                    </a:path>
                  </a:pathLst>
                </a:custGeom>
                <a:solidFill>
                  <a:srgbClr val="ACC4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6" name="Freeform 425"/>
                <p:cNvSpPr/>
                <p:nvPr/>
              </p:nvSpPr>
              <p:spPr bwMode="auto">
                <a:xfrm>
                  <a:off x="3832" y="1444"/>
                  <a:ext cx="14" cy="14"/>
                </a:xfrm>
                <a:custGeom>
                  <a:avLst/>
                  <a:gdLst>
                    <a:gd name="T0" fmla="*/ 6 w 6"/>
                    <a:gd name="T1" fmla="*/ 6 h 6"/>
                    <a:gd name="T2" fmla="*/ 0 w 6"/>
                    <a:gd name="T3" fmla="*/ 0 h 6"/>
                    <a:gd name="T4" fmla="*/ 6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cubicBezTo>
                        <a:pt x="3" y="5"/>
                        <a:pt x="0" y="3"/>
                        <a:pt x="0" y="0"/>
                      </a:cubicBezTo>
                      <a:cubicBezTo>
                        <a:pt x="3" y="1"/>
                        <a:pt x="5" y="2"/>
                        <a:pt x="6" y="6"/>
                      </a:cubicBezTo>
                      <a:close/>
                    </a:path>
                  </a:pathLst>
                </a:custGeom>
                <a:solidFill>
                  <a:srgbClr val="A6C0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" name="Freeform 426"/>
                <p:cNvSpPr/>
                <p:nvPr/>
              </p:nvSpPr>
              <p:spPr bwMode="auto">
                <a:xfrm>
                  <a:off x="3810" y="1363"/>
                  <a:ext cx="7" cy="17"/>
                </a:xfrm>
                <a:custGeom>
                  <a:avLst/>
                  <a:gdLst>
                    <a:gd name="T0" fmla="*/ 3 w 3"/>
                    <a:gd name="T1" fmla="*/ 7 h 7"/>
                    <a:gd name="T2" fmla="*/ 1 w 3"/>
                    <a:gd name="T3" fmla="*/ 0 h 7"/>
                    <a:gd name="T4" fmla="*/ 3 w 3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7">
                      <a:moveTo>
                        <a:pt x="3" y="7"/>
                      </a:moveTo>
                      <a:cubicBezTo>
                        <a:pt x="1" y="5"/>
                        <a:pt x="0" y="3"/>
                        <a:pt x="1" y="0"/>
                      </a:cubicBezTo>
                      <a:cubicBezTo>
                        <a:pt x="3" y="2"/>
                        <a:pt x="3" y="4"/>
                        <a:pt x="3" y="7"/>
                      </a:cubicBezTo>
                      <a:close/>
                    </a:path>
                  </a:pathLst>
                </a:custGeom>
                <a:solidFill>
                  <a:srgbClr val="A6C0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" name="Freeform 427"/>
                <p:cNvSpPr/>
                <p:nvPr/>
              </p:nvSpPr>
              <p:spPr bwMode="auto">
                <a:xfrm>
                  <a:off x="3215" y="1349"/>
                  <a:ext cx="176" cy="123"/>
                </a:xfrm>
                <a:custGeom>
                  <a:avLst/>
                  <a:gdLst>
                    <a:gd name="T0" fmla="*/ 9 w 74"/>
                    <a:gd name="T1" fmla="*/ 10 h 52"/>
                    <a:gd name="T2" fmla="*/ 6 w 74"/>
                    <a:gd name="T3" fmla="*/ 7 h 52"/>
                    <a:gd name="T4" fmla="*/ 11 w 74"/>
                    <a:gd name="T5" fmla="*/ 2 h 52"/>
                    <a:gd name="T6" fmla="*/ 33 w 74"/>
                    <a:gd name="T7" fmla="*/ 6 h 52"/>
                    <a:gd name="T8" fmla="*/ 48 w 74"/>
                    <a:gd name="T9" fmla="*/ 13 h 52"/>
                    <a:gd name="T10" fmla="*/ 72 w 74"/>
                    <a:gd name="T11" fmla="*/ 33 h 52"/>
                    <a:gd name="T12" fmla="*/ 73 w 74"/>
                    <a:gd name="T13" fmla="*/ 36 h 52"/>
                    <a:gd name="T14" fmla="*/ 74 w 74"/>
                    <a:gd name="T15" fmla="*/ 43 h 52"/>
                    <a:gd name="T16" fmla="*/ 74 w 74"/>
                    <a:gd name="T17" fmla="*/ 48 h 52"/>
                    <a:gd name="T18" fmla="*/ 72 w 74"/>
                    <a:gd name="T19" fmla="*/ 51 h 52"/>
                    <a:gd name="T20" fmla="*/ 62 w 74"/>
                    <a:gd name="T21" fmla="*/ 49 h 52"/>
                    <a:gd name="T22" fmla="*/ 57 w 74"/>
                    <a:gd name="T23" fmla="*/ 44 h 52"/>
                    <a:gd name="T24" fmla="*/ 28 w 74"/>
                    <a:gd name="T25" fmla="*/ 38 h 52"/>
                    <a:gd name="T26" fmla="*/ 21 w 74"/>
                    <a:gd name="T27" fmla="*/ 40 h 52"/>
                    <a:gd name="T28" fmla="*/ 9 w 74"/>
                    <a:gd name="T29" fmla="*/ 37 h 52"/>
                    <a:gd name="T30" fmla="*/ 1 w 74"/>
                    <a:gd name="T31" fmla="*/ 33 h 52"/>
                    <a:gd name="T32" fmla="*/ 0 w 74"/>
                    <a:gd name="T33" fmla="*/ 31 h 52"/>
                    <a:gd name="T34" fmla="*/ 50 w 74"/>
                    <a:gd name="T35" fmla="*/ 28 h 52"/>
                    <a:gd name="T36" fmla="*/ 26 w 74"/>
                    <a:gd name="T37" fmla="*/ 27 h 52"/>
                    <a:gd name="T38" fmla="*/ 9 w 74"/>
                    <a:gd name="T39" fmla="*/ 25 h 52"/>
                    <a:gd name="T40" fmla="*/ 9 w 74"/>
                    <a:gd name="T41" fmla="*/ 25 h 52"/>
                    <a:gd name="T42" fmla="*/ 9 w 74"/>
                    <a:gd name="T43" fmla="*/ 1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4" h="52">
                      <a:moveTo>
                        <a:pt x="9" y="10"/>
                      </a:moveTo>
                      <a:cubicBezTo>
                        <a:pt x="8" y="9"/>
                        <a:pt x="7" y="8"/>
                        <a:pt x="6" y="7"/>
                      </a:cubicBezTo>
                      <a:cubicBezTo>
                        <a:pt x="6" y="4"/>
                        <a:pt x="7" y="0"/>
                        <a:pt x="11" y="2"/>
                      </a:cubicBezTo>
                      <a:cubicBezTo>
                        <a:pt x="18" y="4"/>
                        <a:pt x="25" y="7"/>
                        <a:pt x="33" y="6"/>
                      </a:cubicBezTo>
                      <a:cubicBezTo>
                        <a:pt x="38" y="9"/>
                        <a:pt x="43" y="11"/>
                        <a:pt x="48" y="13"/>
                      </a:cubicBezTo>
                      <a:cubicBezTo>
                        <a:pt x="58" y="18"/>
                        <a:pt x="66" y="24"/>
                        <a:pt x="72" y="33"/>
                      </a:cubicBezTo>
                      <a:cubicBezTo>
                        <a:pt x="72" y="34"/>
                        <a:pt x="72" y="35"/>
                        <a:pt x="73" y="36"/>
                      </a:cubicBezTo>
                      <a:cubicBezTo>
                        <a:pt x="74" y="38"/>
                        <a:pt x="73" y="41"/>
                        <a:pt x="74" y="43"/>
                      </a:cubicBezTo>
                      <a:cubicBezTo>
                        <a:pt x="74" y="44"/>
                        <a:pt x="74" y="46"/>
                        <a:pt x="74" y="48"/>
                      </a:cubicBezTo>
                      <a:cubicBezTo>
                        <a:pt x="74" y="49"/>
                        <a:pt x="73" y="50"/>
                        <a:pt x="72" y="51"/>
                      </a:cubicBezTo>
                      <a:cubicBezTo>
                        <a:pt x="68" y="52"/>
                        <a:pt x="65" y="52"/>
                        <a:pt x="62" y="49"/>
                      </a:cubicBezTo>
                      <a:cubicBezTo>
                        <a:pt x="61" y="48"/>
                        <a:pt x="59" y="46"/>
                        <a:pt x="57" y="44"/>
                      </a:cubicBezTo>
                      <a:cubicBezTo>
                        <a:pt x="48" y="38"/>
                        <a:pt x="39" y="34"/>
                        <a:pt x="28" y="38"/>
                      </a:cubicBezTo>
                      <a:cubicBezTo>
                        <a:pt x="26" y="39"/>
                        <a:pt x="24" y="39"/>
                        <a:pt x="21" y="40"/>
                      </a:cubicBezTo>
                      <a:cubicBezTo>
                        <a:pt x="16" y="42"/>
                        <a:pt x="13" y="40"/>
                        <a:pt x="9" y="37"/>
                      </a:cubicBezTo>
                      <a:cubicBezTo>
                        <a:pt x="6" y="36"/>
                        <a:pt x="3" y="34"/>
                        <a:pt x="1" y="33"/>
                      </a:cubicBezTo>
                      <a:cubicBezTo>
                        <a:pt x="0" y="32"/>
                        <a:pt x="0" y="31"/>
                        <a:pt x="0" y="31"/>
                      </a:cubicBezTo>
                      <a:cubicBezTo>
                        <a:pt x="18" y="30"/>
                        <a:pt x="35" y="26"/>
                        <a:pt x="50" y="28"/>
                      </a:cubicBezTo>
                      <a:cubicBezTo>
                        <a:pt x="40" y="19"/>
                        <a:pt x="38" y="18"/>
                        <a:pt x="26" y="27"/>
                      </a:cubicBezTo>
                      <a:cubicBezTo>
                        <a:pt x="19" y="32"/>
                        <a:pt x="14" y="30"/>
                        <a:pt x="9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9" y="20"/>
                        <a:pt x="15" y="15"/>
                        <a:pt x="9" y="10"/>
                      </a:cubicBezTo>
                      <a:close/>
                    </a:path>
                  </a:pathLst>
                </a:custGeom>
                <a:solidFill>
                  <a:srgbClr val="AEC5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" name="Freeform 428"/>
                <p:cNvSpPr/>
                <p:nvPr/>
              </p:nvSpPr>
              <p:spPr bwMode="auto">
                <a:xfrm>
                  <a:off x="3322" y="1712"/>
                  <a:ext cx="284" cy="145"/>
                </a:xfrm>
                <a:custGeom>
                  <a:avLst/>
                  <a:gdLst>
                    <a:gd name="T0" fmla="*/ 78 w 120"/>
                    <a:gd name="T1" fmla="*/ 18 h 61"/>
                    <a:gd name="T2" fmla="*/ 78 w 120"/>
                    <a:gd name="T3" fmla="*/ 21 h 61"/>
                    <a:gd name="T4" fmla="*/ 109 w 120"/>
                    <a:gd name="T5" fmla="*/ 44 h 61"/>
                    <a:gd name="T6" fmla="*/ 120 w 120"/>
                    <a:gd name="T7" fmla="*/ 50 h 61"/>
                    <a:gd name="T8" fmla="*/ 77 w 120"/>
                    <a:gd name="T9" fmla="*/ 49 h 61"/>
                    <a:gd name="T10" fmla="*/ 52 w 120"/>
                    <a:gd name="T11" fmla="*/ 39 h 61"/>
                    <a:gd name="T12" fmla="*/ 32 w 120"/>
                    <a:gd name="T13" fmla="*/ 24 h 61"/>
                    <a:gd name="T14" fmla="*/ 4 w 120"/>
                    <a:gd name="T15" fmla="*/ 23 h 61"/>
                    <a:gd name="T16" fmla="*/ 16 w 120"/>
                    <a:gd name="T17" fmla="*/ 8 h 61"/>
                    <a:gd name="T18" fmla="*/ 27 w 120"/>
                    <a:gd name="T19" fmla="*/ 3 h 61"/>
                    <a:gd name="T20" fmla="*/ 35 w 120"/>
                    <a:gd name="T21" fmla="*/ 3 h 61"/>
                    <a:gd name="T22" fmla="*/ 40 w 120"/>
                    <a:gd name="T23" fmla="*/ 13 h 61"/>
                    <a:gd name="T24" fmla="*/ 55 w 120"/>
                    <a:gd name="T25" fmla="*/ 16 h 61"/>
                    <a:gd name="T26" fmla="*/ 78 w 120"/>
                    <a:gd name="T27" fmla="*/ 1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20" h="61">
                      <a:moveTo>
                        <a:pt x="78" y="18"/>
                      </a:moveTo>
                      <a:cubicBezTo>
                        <a:pt x="78" y="19"/>
                        <a:pt x="78" y="20"/>
                        <a:pt x="78" y="21"/>
                      </a:cubicBezTo>
                      <a:cubicBezTo>
                        <a:pt x="88" y="29"/>
                        <a:pt x="95" y="41"/>
                        <a:pt x="109" y="44"/>
                      </a:cubicBezTo>
                      <a:cubicBezTo>
                        <a:pt x="113" y="45"/>
                        <a:pt x="119" y="44"/>
                        <a:pt x="120" y="50"/>
                      </a:cubicBezTo>
                      <a:cubicBezTo>
                        <a:pt x="106" y="61"/>
                        <a:pt x="91" y="52"/>
                        <a:pt x="77" y="49"/>
                      </a:cubicBezTo>
                      <a:cubicBezTo>
                        <a:pt x="68" y="47"/>
                        <a:pt x="59" y="44"/>
                        <a:pt x="52" y="39"/>
                      </a:cubicBezTo>
                      <a:cubicBezTo>
                        <a:pt x="45" y="34"/>
                        <a:pt x="32" y="38"/>
                        <a:pt x="32" y="24"/>
                      </a:cubicBezTo>
                      <a:cubicBezTo>
                        <a:pt x="23" y="25"/>
                        <a:pt x="14" y="27"/>
                        <a:pt x="4" y="23"/>
                      </a:cubicBezTo>
                      <a:cubicBezTo>
                        <a:pt x="0" y="12"/>
                        <a:pt x="13" y="14"/>
                        <a:pt x="16" y="8"/>
                      </a:cubicBezTo>
                      <a:cubicBezTo>
                        <a:pt x="20" y="7"/>
                        <a:pt x="26" y="11"/>
                        <a:pt x="27" y="3"/>
                      </a:cubicBezTo>
                      <a:cubicBezTo>
                        <a:pt x="32" y="0"/>
                        <a:pt x="34" y="0"/>
                        <a:pt x="35" y="3"/>
                      </a:cubicBezTo>
                      <a:cubicBezTo>
                        <a:pt x="37" y="7"/>
                        <a:pt x="36" y="11"/>
                        <a:pt x="40" y="13"/>
                      </a:cubicBezTo>
                      <a:cubicBezTo>
                        <a:pt x="45" y="16"/>
                        <a:pt x="50" y="17"/>
                        <a:pt x="55" y="16"/>
                      </a:cubicBezTo>
                      <a:cubicBezTo>
                        <a:pt x="63" y="14"/>
                        <a:pt x="70" y="16"/>
                        <a:pt x="78" y="18"/>
                      </a:cubicBezTo>
                      <a:close/>
                    </a:path>
                  </a:pathLst>
                </a:custGeom>
                <a:solidFill>
                  <a:srgbClr val="B7C8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" name="Freeform 429"/>
                <p:cNvSpPr/>
                <p:nvPr/>
              </p:nvSpPr>
              <p:spPr bwMode="auto">
                <a:xfrm>
                  <a:off x="3118" y="1705"/>
                  <a:ext cx="261" cy="355"/>
                </a:xfrm>
                <a:custGeom>
                  <a:avLst/>
                  <a:gdLst>
                    <a:gd name="T0" fmla="*/ 104 w 110"/>
                    <a:gd name="T1" fmla="*/ 12 h 150"/>
                    <a:gd name="T2" fmla="*/ 90 w 110"/>
                    <a:gd name="T3" fmla="*/ 24 h 150"/>
                    <a:gd name="T4" fmla="*/ 82 w 110"/>
                    <a:gd name="T5" fmla="*/ 31 h 150"/>
                    <a:gd name="T6" fmla="*/ 68 w 110"/>
                    <a:gd name="T7" fmla="*/ 55 h 150"/>
                    <a:gd name="T8" fmla="*/ 51 w 110"/>
                    <a:gd name="T9" fmla="*/ 60 h 150"/>
                    <a:gd name="T10" fmla="*/ 11 w 110"/>
                    <a:gd name="T11" fmla="*/ 145 h 150"/>
                    <a:gd name="T12" fmla="*/ 7 w 110"/>
                    <a:gd name="T13" fmla="*/ 150 h 150"/>
                    <a:gd name="T14" fmla="*/ 3 w 110"/>
                    <a:gd name="T15" fmla="*/ 148 h 150"/>
                    <a:gd name="T16" fmla="*/ 10 w 110"/>
                    <a:gd name="T17" fmla="*/ 81 h 150"/>
                    <a:gd name="T18" fmla="*/ 16 w 110"/>
                    <a:gd name="T19" fmla="*/ 80 h 150"/>
                    <a:gd name="T20" fmla="*/ 20 w 110"/>
                    <a:gd name="T21" fmla="*/ 80 h 150"/>
                    <a:gd name="T22" fmla="*/ 22 w 110"/>
                    <a:gd name="T23" fmla="*/ 76 h 150"/>
                    <a:gd name="T24" fmla="*/ 50 w 110"/>
                    <a:gd name="T25" fmla="*/ 44 h 150"/>
                    <a:gd name="T26" fmla="*/ 57 w 110"/>
                    <a:gd name="T27" fmla="*/ 39 h 150"/>
                    <a:gd name="T28" fmla="*/ 76 w 110"/>
                    <a:gd name="T29" fmla="*/ 24 h 150"/>
                    <a:gd name="T30" fmla="*/ 101 w 110"/>
                    <a:gd name="T31" fmla="*/ 4 h 150"/>
                    <a:gd name="T32" fmla="*/ 104 w 110"/>
                    <a:gd name="T33" fmla="*/ 2 h 150"/>
                    <a:gd name="T34" fmla="*/ 110 w 110"/>
                    <a:gd name="T35" fmla="*/ 6 h 150"/>
                    <a:gd name="T36" fmla="*/ 104 w 110"/>
                    <a:gd name="T37" fmla="*/ 12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0" h="150">
                      <a:moveTo>
                        <a:pt x="104" y="12"/>
                      </a:moveTo>
                      <a:cubicBezTo>
                        <a:pt x="99" y="16"/>
                        <a:pt x="94" y="20"/>
                        <a:pt x="90" y="24"/>
                      </a:cubicBezTo>
                      <a:cubicBezTo>
                        <a:pt x="88" y="28"/>
                        <a:pt x="85" y="29"/>
                        <a:pt x="82" y="31"/>
                      </a:cubicBezTo>
                      <a:cubicBezTo>
                        <a:pt x="74" y="37"/>
                        <a:pt x="79" y="51"/>
                        <a:pt x="68" y="55"/>
                      </a:cubicBezTo>
                      <a:cubicBezTo>
                        <a:pt x="62" y="55"/>
                        <a:pt x="55" y="52"/>
                        <a:pt x="51" y="60"/>
                      </a:cubicBezTo>
                      <a:cubicBezTo>
                        <a:pt x="31" y="85"/>
                        <a:pt x="16" y="112"/>
                        <a:pt x="11" y="145"/>
                      </a:cubicBezTo>
                      <a:cubicBezTo>
                        <a:pt x="11" y="147"/>
                        <a:pt x="10" y="149"/>
                        <a:pt x="7" y="150"/>
                      </a:cubicBezTo>
                      <a:cubicBezTo>
                        <a:pt x="6" y="150"/>
                        <a:pt x="4" y="150"/>
                        <a:pt x="3" y="148"/>
                      </a:cubicBezTo>
                      <a:cubicBezTo>
                        <a:pt x="0" y="125"/>
                        <a:pt x="1" y="103"/>
                        <a:pt x="10" y="81"/>
                      </a:cubicBezTo>
                      <a:cubicBezTo>
                        <a:pt x="12" y="80"/>
                        <a:pt x="14" y="79"/>
                        <a:pt x="16" y="80"/>
                      </a:cubicBezTo>
                      <a:cubicBezTo>
                        <a:pt x="17" y="80"/>
                        <a:pt x="19" y="81"/>
                        <a:pt x="20" y="80"/>
                      </a:cubicBezTo>
                      <a:cubicBezTo>
                        <a:pt x="21" y="79"/>
                        <a:pt x="22" y="77"/>
                        <a:pt x="22" y="76"/>
                      </a:cubicBezTo>
                      <a:cubicBezTo>
                        <a:pt x="28" y="62"/>
                        <a:pt x="37" y="51"/>
                        <a:pt x="50" y="44"/>
                      </a:cubicBezTo>
                      <a:cubicBezTo>
                        <a:pt x="52" y="42"/>
                        <a:pt x="54" y="40"/>
                        <a:pt x="57" y="39"/>
                      </a:cubicBezTo>
                      <a:cubicBezTo>
                        <a:pt x="61" y="32"/>
                        <a:pt x="68" y="27"/>
                        <a:pt x="76" y="24"/>
                      </a:cubicBezTo>
                      <a:cubicBezTo>
                        <a:pt x="86" y="19"/>
                        <a:pt x="96" y="15"/>
                        <a:pt x="101" y="4"/>
                      </a:cubicBezTo>
                      <a:cubicBezTo>
                        <a:pt x="102" y="4"/>
                        <a:pt x="103" y="3"/>
                        <a:pt x="104" y="2"/>
                      </a:cubicBezTo>
                      <a:cubicBezTo>
                        <a:pt x="106" y="0"/>
                        <a:pt x="108" y="1"/>
                        <a:pt x="110" y="6"/>
                      </a:cubicBezTo>
                      <a:cubicBezTo>
                        <a:pt x="109" y="9"/>
                        <a:pt x="107" y="12"/>
                        <a:pt x="104" y="12"/>
                      </a:cubicBezTo>
                      <a:close/>
                    </a:path>
                  </a:pathLst>
                </a:custGeom>
                <a:solidFill>
                  <a:srgbClr val="506B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1" name="Freeform 430"/>
                <p:cNvSpPr/>
                <p:nvPr/>
              </p:nvSpPr>
              <p:spPr bwMode="auto">
                <a:xfrm>
                  <a:off x="3275" y="1634"/>
                  <a:ext cx="82" cy="92"/>
                </a:xfrm>
                <a:custGeom>
                  <a:avLst/>
                  <a:gdLst>
                    <a:gd name="T0" fmla="*/ 17 w 35"/>
                    <a:gd name="T1" fmla="*/ 6 h 39"/>
                    <a:gd name="T2" fmla="*/ 22 w 35"/>
                    <a:gd name="T3" fmla="*/ 3 h 39"/>
                    <a:gd name="T4" fmla="*/ 32 w 35"/>
                    <a:gd name="T5" fmla="*/ 3 h 39"/>
                    <a:gd name="T6" fmla="*/ 30 w 35"/>
                    <a:gd name="T7" fmla="*/ 18 h 39"/>
                    <a:gd name="T8" fmla="*/ 31 w 35"/>
                    <a:gd name="T9" fmla="*/ 20 h 39"/>
                    <a:gd name="T10" fmla="*/ 30 w 35"/>
                    <a:gd name="T11" fmla="*/ 26 h 39"/>
                    <a:gd name="T12" fmla="*/ 23 w 35"/>
                    <a:gd name="T13" fmla="*/ 33 h 39"/>
                    <a:gd name="T14" fmla="*/ 21 w 35"/>
                    <a:gd name="T15" fmla="*/ 39 h 39"/>
                    <a:gd name="T16" fmla="*/ 13 w 35"/>
                    <a:gd name="T17" fmla="*/ 35 h 39"/>
                    <a:gd name="T18" fmla="*/ 8 w 35"/>
                    <a:gd name="T19" fmla="*/ 31 h 39"/>
                    <a:gd name="T20" fmla="*/ 2 w 35"/>
                    <a:gd name="T21" fmla="*/ 27 h 39"/>
                    <a:gd name="T22" fmla="*/ 6 w 35"/>
                    <a:gd name="T23" fmla="*/ 14 h 39"/>
                    <a:gd name="T24" fmla="*/ 17 w 35"/>
                    <a:gd name="T25" fmla="*/ 6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39">
                      <a:moveTo>
                        <a:pt x="17" y="6"/>
                      </a:moveTo>
                      <a:cubicBezTo>
                        <a:pt x="19" y="5"/>
                        <a:pt x="20" y="4"/>
                        <a:pt x="22" y="3"/>
                      </a:cubicBezTo>
                      <a:cubicBezTo>
                        <a:pt x="25" y="0"/>
                        <a:pt x="28" y="1"/>
                        <a:pt x="32" y="3"/>
                      </a:cubicBezTo>
                      <a:cubicBezTo>
                        <a:pt x="30" y="8"/>
                        <a:pt x="35" y="13"/>
                        <a:pt x="30" y="18"/>
                      </a:cubicBezTo>
                      <a:cubicBezTo>
                        <a:pt x="30" y="18"/>
                        <a:pt x="30" y="20"/>
                        <a:pt x="31" y="20"/>
                      </a:cubicBezTo>
                      <a:cubicBezTo>
                        <a:pt x="35" y="23"/>
                        <a:pt x="33" y="26"/>
                        <a:pt x="30" y="26"/>
                      </a:cubicBezTo>
                      <a:cubicBezTo>
                        <a:pt x="25" y="27"/>
                        <a:pt x="25" y="31"/>
                        <a:pt x="23" y="33"/>
                      </a:cubicBezTo>
                      <a:cubicBezTo>
                        <a:pt x="20" y="35"/>
                        <a:pt x="27" y="39"/>
                        <a:pt x="21" y="39"/>
                      </a:cubicBezTo>
                      <a:cubicBezTo>
                        <a:pt x="18" y="39"/>
                        <a:pt x="14" y="39"/>
                        <a:pt x="13" y="35"/>
                      </a:cubicBezTo>
                      <a:cubicBezTo>
                        <a:pt x="12" y="32"/>
                        <a:pt x="11" y="30"/>
                        <a:pt x="8" y="31"/>
                      </a:cubicBezTo>
                      <a:cubicBezTo>
                        <a:pt x="4" y="32"/>
                        <a:pt x="3" y="30"/>
                        <a:pt x="2" y="27"/>
                      </a:cubicBezTo>
                      <a:cubicBezTo>
                        <a:pt x="0" y="22"/>
                        <a:pt x="3" y="18"/>
                        <a:pt x="6" y="14"/>
                      </a:cubicBezTo>
                      <a:cubicBezTo>
                        <a:pt x="9" y="10"/>
                        <a:pt x="13" y="9"/>
                        <a:pt x="17" y="6"/>
                      </a:cubicBezTo>
                      <a:close/>
                    </a:path>
                  </a:pathLst>
                </a:custGeom>
                <a:solidFill>
                  <a:srgbClr val="C1D3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2" name="Freeform 431"/>
                <p:cNvSpPr/>
                <p:nvPr/>
              </p:nvSpPr>
              <p:spPr bwMode="auto">
                <a:xfrm>
                  <a:off x="3175" y="1645"/>
                  <a:ext cx="118" cy="105"/>
                </a:xfrm>
                <a:custGeom>
                  <a:avLst/>
                  <a:gdLst>
                    <a:gd name="T0" fmla="*/ 50 w 50"/>
                    <a:gd name="T1" fmla="*/ 10 h 44"/>
                    <a:gd name="T2" fmla="*/ 44 w 50"/>
                    <a:gd name="T3" fmla="*/ 22 h 44"/>
                    <a:gd name="T4" fmla="*/ 32 w 50"/>
                    <a:gd name="T5" fmla="*/ 36 h 44"/>
                    <a:gd name="T6" fmla="*/ 23 w 50"/>
                    <a:gd name="T7" fmla="*/ 43 h 44"/>
                    <a:gd name="T8" fmla="*/ 16 w 50"/>
                    <a:gd name="T9" fmla="*/ 44 h 44"/>
                    <a:gd name="T10" fmla="*/ 7 w 50"/>
                    <a:gd name="T11" fmla="*/ 43 h 44"/>
                    <a:gd name="T12" fmla="*/ 6 w 50"/>
                    <a:gd name="T13" fmla="*/ 34 h 44"/>
                    <a:gd name="T14" fmla="*/ 35 w 50"/>
                    <a:gd name="T15" fmla="*/ 9 h 44"/>
                    <a:gd name="T16" fmla="*/ 50 w 50"/>
                    <a:gd name="T17" fmla="*/ 1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0" h="44">
                      <a:moveTo>
                        <a:pt x="50" y="10"/>
                      </a:moveTo>
                      <a:cubicBezTo>
                        <a:pt x="48" y="14"/>
                        <a:pt x="46" y="18"/>
                        <a:pt x="44" y="22"/>
                      </a:cubicBezTo>
                      <a:cubicBezTo>
                        <a:pt x="40" y="27"/>
                        <a:pt x="36" y="32"/>
                        <a:pt x="32" y="36"/>
                      </a:cubicBezTo>
                      <a:cubicBezTo>
                        <a:pt x="30" y="41"/>
                        <a:pt x="26" y="42"/>
                        <a:pt x="23" y="43"/>
                      </a:cubicBezTo>
                      <a:cubicBezTo>
                        <a:pt x="20" y="44"/>
                        <a:pt x="18" y="44"/>
                        <a:pt x="16" y="44"/>
                      </a:cubicBezTo>
                      <a:cubicBezTo>
                        <a:pt x="13" y="44"/>
                        <a:pt x="10" y="44"/>
                        <a:pt x="7" y="43"/>
                      </a:cubicBezTo>
                      <a:cubicBezTo>
                        <a:pt x="0" y="40"/>
                        <a:pt x="1" y="36"/>
                        <a:pt x="6" y="34"/>
                      </a:cubicBezTo>
                      <a:cubicBezTo>
                        <a:pt x="19" y="29"/>
                        <a:pt x="27" y="20"/>
                        <a:pt x="35" y="9"/>
                      </a:cubicBezTo>
                      <a:cubicBezTo>
                        <a:pt x="39" y="4"/>
                        <a:pt x="46" y="0"/>
                        <a:pt x="50" y="10"/>
                      </a:cubicBezTo>
                      <a:close/>
                    </a:path>
                  </a:pathLst>
                </a:custGeom>
                <a:solidFill>
                  <a:srgbClr val="2B34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3" name="Freeform 432"/>
                <p:cNvSpPr/>
                <p:nvPr/>
              </p:nvSpPr>
              <p:spPr bwMode="auto">
                <a:xfrm>
                  <a:off x="3229" y="1731"/>
                  <a:ext cx="29" cy="80"/>
                </a:xfrm>
                <a:custGeom>
                  <a:avLst/>
                  <a:gdLst>
                    <a:gd name="T0" fmla="*/ 0 w 12"/>
                    <a:gd name="T1" fmla="*/ 4 h 34"/>
                    <a:gd name="T2" fmla="*/ 9 w 12"/>
                    <a:gd name="T3" fmla="*/ 0 h 34"/>
                    <a:gd name="T4" fmla="*/ 12 w 12"/>
                    <a:gd name="T5" fmla="*/ 7 h 34"/>
                    <a:gd name="T6" fmla="*/ 10 w 12"/>
                    <a:gd name="T7" fmla="*/ 28 h 34"/>
                    <a:gd name="T8" fmla="*/ 6 w 12"/>
                    <a:gd name="T9" fmla="*/ 34 h 34"/>
                    <a:gd name="T10" fmla="*/ 1 w 12"/>
                    <a:gd name="T11" fmla="*/ 27 h 34"/>
                    <a:gd name="T12" fmla="*/ 0 w 12"/>
                    <a:gd name="T13" fmla="*/ 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34">
                      <a:moveTo>
                        <a:pt x="0" y="4"/>
                      </a:moveTo>
                      <a:cubicBezTo>
                        <a:pt x="3" y="3"/>
                        <a:pt x="6" y="2"/>
                        <a:pt x="9" y="0"/>
                      </a:cubicBezTo>
                      <a:cubicBezTo>
                        <a:pt x="11" y="2"/>
                        <a:pt x="12" y="4"/>
                        <a:pt x="12" y="7"/>
                      </a:cubicBezTo>
                      <a:cubicBezTo>
                        <a:pt x="11" y="14"/>
                        <a:pt x="10" y="21"/>
                        <a:pt x="10" y="28"/>
                      </a:cubicBezTo>
                      <a:cubicBezTo>
                        <a:pt x="8" y="30"/>
                        <a:pt x="7" y="32"/>
                        <a:pt x="6" y="34"/>
                      </a:cubicBezTo>
                      <a:cubicBezTo>
                        <a:pt x="1" y="34"/>
                        <a:pt x="0" y="30"/>
                        <a:pt x="1" y="27"/>
                      </a:cubicBezTo>
                      <a:cubicBezTo>
                        <a:pt x="2" y="19"/>
                        <a:pt x="0" y="12"/>
                        <a:pt x="0" y="4"/>
                      </a:cubicBezTo>
                      <a:close/>
                    </a:path>
                  </a:pathLst>
                </a:custGeom>
                <a:solidFill>
                  <a:srgbClr val="CFDB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4" name="Freeform 433"/>
                <p:cNvSpPr/>
                <p:nvPr/>
              </p:nvSpPr>
              <p:spPr bwMode="auto">
                <a:xfrm>
                  <a:off x="3365" y="1719"/>
                  <a:ext cx="33" cy="26"/>
                </a:xfrm>
                <a:custGeom>
                  <a:avLst/>
                  <a:gdLst>
                    <a:gd name="T0" fmla="*/ 0 w 14"/>
                    <a:gd name="T1" fmla="*/ 6 h 11"/>
                    <a:gd name="T2" fmla="*/ 6 w 14"/>
                    <a:gd name="T3" fmla="*/ 0 h 11"/>
                    <a:gd name="T4" fmla="*/ 9 w 14"/>
                    <a:gd name="T5" fmla="*/ 0 h 11"/>
                    <a:gd name="T6" fmla="*/ 10 w 14"/>
                    <a:gd name="T7" fmla="*/ 9 h 11"/>
                    <a:gd name="T8" fmla="*/ 0 w 14"/>
                    <a:gd name="T9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1">
                      <a:moveTo>
                        <a:pt x="0" y="6"/>
                      </a:moveTo>
                      <a:cubicBezTo>
                        <a:pt x="2" y="4"/>
                        <a:pt x="4" y="2"/>
                        <a:pt x="6" y="0"/>
                      </a:cubicBezTo>
                      <a:cubicBezTo>
                        <a:pt x="7" y="0"/>
                        <a:pt x="8" y="0"/>
                        <a:pt x="9" y="0"/>
                      </a:cubicBezTo>
                      <a:cubicBezTo>
                        <a:pt x="14" y="5"/>
                        <a:pt x="14" y="6"/>
                        <a:pt x="10" y="9"/>
                      </a:cubicBezTo>
                      <a:cubicBezTo>
                        <a:pt x="5" y="11"/>
                        <a:pt x="5" y="11"/>
                        <a:pt x="0" y="6"/>
                      </a:cubicBezTo>
                      <a:close/>
                    </a:path>
                  </a:pathLst>
                </a:custGeom>
                <a:solidFill>
                  <a:srgbClr val="DBE3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5" name="Freeform 434"/>
                <p:cNvSpPr/>
                <p:nvPr/>
              </p:nvSpPr>
              <p:spPr bwMode="auto">
                <a:xfrm>
                  <a:off x="3865" y="1562"/>
                  <a:ext cx="272" cy="278"/>
                </a:xfrm>
                <a:custGeom>
                  <a:avLst/>
                  <a:gdLst>
                    <a:gd name="T0" fmla="*/ 22 w 115"/>
                    <a:gd name="T1" fmla="*/ 6 h 117"/>
                    <a:gd name="T2" fmla="*/ 36 w 115"/>
                    <a:gd name="T3" fmla="*/ 2 h 117"/>
                    <a:gd name="T4" fmla="*/ 49 w 115"/>
                    <a:gd name="T5" fmla="*/ 6 h 117"/>
                    <a:gd name="T6" fmla="*/ 76 w 115"/>
                    <a:gd name="T7" fmla="*/ 21 h 117"/>
                    <a:gd name="T8" fmla="*/ 85 w 115"/>
                    <a:gd name="T9" fmla="*/ 28 h 117"/>
                    <a:gd name="T10" fmla="*/ 100 w 115"/>
                    <a:gd name="T11" fmla="*/ 42 h 117"/>
                    <a:gd name="T12" fmla="*/ 113 w 115"/>
                    <a:gd name="T13" fmla="*/ 59 h 117"/>
                    <a:gd name="T14" fmla="*/ 93 w 115"/>
                    <a:gd name="T15" fmla="*/ 52 h 117"/>
                    <a:gd name="T16" fmla="*/ 107 w 115"/>
                    <a:gd name="T17" fmla="*/ 67 h 117"/>
                    <a:gd name="T18" fmla="*/ 90 w 115"/>
                    <a:gd name="T19" fmla="*/ 95 h 117"/>
                    <a:gd name="T20" fmla="*/ 67 w 115"/>
                    <a:gd name="T21" fmla="*/ 109 h 117"/>
                    <a:gd name="T22" fmla="*/ 61 w 115"/>
                    <a:gd name="T23" fmla="*/ 97 h 117"/>
                    <a:gd name="T24" fmla="*/ 70 w 115"/>
                    <a:gd name="T25" fmla="*/ 56 h 117"/>
                    <a:gd name="T26" fmla="*/ 59 w 115"/>
                    <a:gd name="T27" fmla="*/ 100 h 117"/>
                    <a:gd name="T28" fmla="*/ 33 w 115"/>
                    <a:gd name="T29" fmla="*/ 110 h 117"/>
                    <a:gd name="T30" fmla="*/ 23 w 115"/>
                    <a:gd name="T31" fmla="*/ 108 h 117"/>
                    <a:gd name="T32" fmla="*/ 20 w 115"/>
                    <a:gd name="T33" fmla="*/ 88 h 117"/>
                    <a:gd name="T34" fmla="*/ 27 w 115"/>
                    <a:gd name="T35" fmla="*/ 75 h 117"/>
                    <a:gd name="T36" fmla="*/ 32 w 115"/>
                    <a:gd name="T37" fmla="*/ 75 h 117"/>
                    <a:gd name="T38" fmla="*/ 38 w 115"/>
                    <a:gd name="T39" fmla="*/ 91 h 117"/>
                    <a:gd name="T40" fmla="*/ 41 w 115"/>
                    <a:gd name="T41" fmla="*/ 92 h 117"/>
                    <a:gd name="T42" fmla="*/ 45 w 115"/>
                    <a:gd name="T43" fmla="*/ 92 h 117"/>
                    <a:gd name="T44" fmla="*/ 55 w 115"/>
                    <a:gd name="T45" fmla="*/ 87 h 117"/>
                    <a:gd name="T46" fmla="*/ 57 w 115"/>
                    <a:gd name="T47" fmla="*/ 73 h 117"/>
                    <a:gd name="T48" fmla="*/ 43 w 115"/>
                    <a:gd name="T49" fmla="*/ 53 h 117"/>
                    <a:gd name="T50" fmla="*/ 30 w 115"/>
                    <a:gd name="T51" fmla="*/ 37 h 117"/>
                    <a:gd name="T52" fmla="*/ 25 w 115"/>
                    <a:gd name="T53" fmla="*/ 33 h 117"/>
                    <a:gd name="T54" fmla="*/ 14 w 115"/>
                    <a:gd name="T55" fmla="*/ 16 h 117"/>
                    <a:gd name="T56" fmla="*/ 0 w 115"/>
                    <a:gd name="T57" fmla="*/ 4 h 117"/>
                    <a:gd name="T58" fmla="*/ 22 w 115"/>
                    <a:gd name="T59" fmla="*/ 6 h 117"/>
                    <a:gd name="T60" fmla="*/ 29 w 115"/>
                    <a:gd name="T61" fmla="*/ 10 h 117"/>
                    <a:gd name="T62" fmla="*/ 22 w 115"/>
                    <a:gd name="T63" fmla="*/ 6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15" h="117">
                      <a:moveTo>
                        <a:pt x="22" y="6"/>
                      </a:moveTo>
                      <a:cubicBezTo>
                        <a:pt x="26" y="2"/>
                        <a:pt x="30" y="0"/>
                        <a:pt x="36" y="2"/>
                      </a:cubicBezTo>
                      <a:cubicBezTo>
                        <a:pt x="40" y="4"/>
                        <a:pt x="46" y="2"/>
                        <a:pt x="49" y="6"/>
                      </a:cubicBezTo>
                      <a:cubicBezTo>
                        <a:pt x="57" y="13"/>
                        <a:pt x="63" y="23"/>
                        <a:pt x="76" y="21"/>
                      </a:cubicBezTo>
                      <a:cubicBezTo>
                        <a:pt x="79" y="21"/>
                        <a:pt x="86" y="25"/>
                        <a:pt x="85" y="28"/>
                      </a:cubicBezTo>
                      <a:cubicBezTo>
                        <a:pt x="82" y="42"/>
                        <a:pt x="94" y="39"/>
                        <a:pt x="100" y="42"/>
                      </a:cubicBezTo>
                      <a:cubicBezTo>
                        <a:pt x="106" y="46"/>
                        <a:pt x="115" y="49"/>
                        <a:pt x="113" y="59"/>
                      </a:cubicBezTo>
                      <a:cubicBezTo>
                        <a:pt x="103" y="63"/>
                        <a:pt x="100" y="52"/>
                        <a:pt x="93" y="52"/>
                      </a:cubicBezTo>
                      <a:cubicBezTo>
                        <a:pt x="97" y="56"/>
                        <a:pt x="108" y="56"/>
                        <a:pt x="107" y="67"/>
                      </a:cubicBezTo>
                      <a:cubicBezTo>
                        <a:pt x="102" y="76"/>
                        <a:pt x="92" y="82"/>
                        <a:pt x="90" y="95"/>
                      </a:cubicBezTo>
                      <a:cubicBezTo>
                        <a:pt x="88" y="103"/>
                        <a:pt x="76" y="107"/>
                        <a:pt x="67" y="109"/>
                      </a:cubicBezTo>
                      <a:cubicBezTo>
                        <a:pt x="57" y="110"/>
                        <a:pt x="59" y="103"/>
                        <a:pt x="61" y="97"/>
                      </a:cubicBezTo>
                      <a:cubicBezTo>
                        <a:pt x="66" y="83"/>
                        <a:pt x="73" y="69"/>
                        <a:pt x="70" y="56"/>
                      </a:cubicBezTo>
                      <a:cubicBezTo>
                        <a:pt x="72" y="70"/>
                        <a:pt x="64" y="85"/>
                        <a:pt x="59" y="100"/>
                      </a:cubicBezTo>
                      <a:cubicBezTo>
                        <a:pt x="51" y="117"/>
                        <a:pt x="51" y="117"/>
                        <a:pt x="33" y="110"/>
                      </a:cubicBezTo>
                      <a:cubicBezTo>
                        <a:pt x="30" y="108"/>
                        <a:pt x="26" y="112"/>
                        <a:pt x="23" y="108"/>
                      </a:cubicBezTo>
                      <a:cubicBezTo>
                        <a:pt x="17" y="102"/>
                        <a:pt x="19" y="95"/>
                        <a:pt x="20" y="88"/>
                      </a:cubicBezTo>
                      <a:cubicBezTo>
                        <a:pt x="22" y="84"/>
                        <a:pt x="25" y="79"/>
                        <a:pt x="27" y="75"/>
                      </a:cubicBezTo>
                      <a:cubicBezTo>
                        <a:pt x="29" y="73"/>
                        <a:pt x="31" y="74"/>
                        <a:pt x="32" y="75"/>
                      </a:cubicBezTo>
                      <a:cubicBezTo>
                        <a:pt x="36" y="80"/>
                        <a:pt x="38" y="85"/>
                        <a:pt x="38" y="91"/>
                      </a:cubicBezTo>
                      <a:cubicBezTo>
                        <a:pt x="38" y="93"/>
                        <a:pt x="39" y="94"/>
                        <a:pt x="41" y="92"/>
                      </a:cubicBezTo>
                      <a:cubicBezTo>
                        <a:pt x="43" y="91"/>
                        <a:pt x="44" y="92"/>
                        <a:pt x="45" y="92"/>
                      </a:cubicBezTo>
                      <a:cubicBezTo>
                        <a:pt x="52" y="95"/>
                        <a:pt x="54" y="94"/>
                        <a:pt x="55" y="87"/>
                      </a:cubicBezTo>
                      <a:cubicBezTo>
                        <a:pt x="56" y="83"/>
                        <a:pt x="57" y="78"/>
                        <a:pt x="57" y="73"/>
                      </a:cubicBezTo>
                      <a:cubicBezTo>
                        <a:pt x="56" y="64"/>
                        <a:pt x="51" y="57"/>
                        <a:pt x="43" y="53"/>
                      </a:cubicBezTo>
                      <a:cubicBezTo>
                        <a:pt x="36" y="49"/>
                        <a:pt x="30" y="46"/>
                        <a:pt x="30" y="37"/>
                      </a:cubicBezTo>
                      <a:cubicBezTo>
                        <a:pt x="29" y="35"/>
                        <a:pt x="27" y="34"/>
                        <a:pt x="25" y="33"/>
                      </a:cubicBezTo>
                      <a:cubicBezTo>
                        <a:pt x="26" y="24"/>
                        <a:pt x="21" y="20"/>
                        <a:pt x="14" y="16"/>
                      </a:cubicBezTo>
                      <a:cubicBezTo>
                        <a:pt x="9" y="14"/>
                        <a:pt x="3" y="11"/>
                        <a:pt x="0" y="4"/>
                      </a:cubicBezTo>
                      <a:cubicBezTo>
                        <a:pt x="8" y="4"/>
                        <a:pt x="15" y="7"/>
                        <a:pt x="22" y="6"/>
                      </a:cubicBezTo>
                      <a:cubicBezTo>
                        <a:pt x="24" y="8"/>
                        <a:pt x="26" y="9"/>
                        <a:pt x="29" y="10"/>
                      </a:cubicBezTo>
                      <a:cubicBezTo>
                        <a:pt x="26" y="9"/>
                        <a:pt x="24" y="8"/>
                        <a:pt x="22" y="6"/>
                      </a:cubicBezTo>
                      <a:close/>
                    </a:path>
                  </a:pathLst>
                </a:custGeom>
                <a:solidFill>
                  <a:srgbClr val="85A3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6" name="Freeform 435"/>
                <p:cNvSpPr/>
                <p:nvPr/>
              </p:nvSpPr>
              <p:spPr bwMode="auto">
                <a:xfrm>
                  <a:off x="3813" y="1875"/>
                  <a:ext cx="227" cy="164"/>
                </a:xfrm>
                <a:custGeom>
                  <a:avLst/>
                  <a:gdLst>
                    <a:gd name="T0" fmla="*/ 6 w 96"/>
                    <a:gd name="T1" fmla="*/ 27 h 69"/>
                    <a:gd name="T2" fmla="*/ 10 w 96"/>
                    <a:gd name="T3" fmla="*/ 25 h 69"/>
                    <a:gd name="T4" fmla="*/ 13 w 96"/>
                    <a:gd name="T5" fmla="*/ 22 h 69"/>
                    <a:gd name="T6" fmla="*/ 31 w 96"/>
                    <a:gd name="T7" fmla="*/ 32 h 69"/>
                    <a:gd name="T8" fmla="*/ 47 w 96"/>
                    <a:gd name="T9" fmla="*/ 38 h 69"/>
                    <a:gd name="T10" fmla="*/ 50 w 96"/>
                    <a:gd name="T11" fmla="*/ 36 h 69"/>
                    <a:gd name="T12" fmla="*/ 53 w 96"/>
                    <a:gd name="T13" fmla="*/ 29 h 69"/>
                    <a:gd name="T14" fmla="*/ 49 w 96"/>
                    <a:gd name="T15" fmla="*/ 18 h 69"/>
                    <a:gd name="T16" fmla="*/ 48 w 96"/>
                    <a:gd name="T17" fmla="*/ 3 h 69"/>
                    <a:gd name="T18" fmla="*/ 52 w 96"/>
                    <a:gd name="T19" fmla="*/ 1 h 69"/>
                    <a:gd name="T20" fmla="*/ 59 w 96"/>
                    <a:gd name="T21" fmla="*/ 9 h 69"/>
                    <a:gd name="T22" fmla="*/ 72 w 96"/>
                    <a:gd name="T23" fmla="*/ 23 h 69"/>
                    <a:gd name="T24" fmla="*/ 74 w 96"/>
                    <a:gd name="T25" fmla="*/ 15 h 69"/>
                    <a:gd name="T26" fmla="*/ 81 w 96"/>
                    <a:gd name="T27" fmla="*/ 18 h 69"/>
                    <a:gd name="T28" fmla="*/ 89 w 96"/>
                    <a:gd name="T29" fmla="*/ 38 h 69"/>
                    <a:gd name="T30" fmla="*/ 94 w 96"/>
                    <a:gd name="T31" fmla="*/ 54 h 69"/>
                    <a:gd name="T32" fmla="*/ 63 w 96"/>
                    <a:gd name="T33" fmla="*/ 60 h 69"/>
                    <a:gd name="T34" fmla="*/ 30 w 96"/>
                    <a:gd name="T35" fmla="*/ 41 h 69"/>
                    <a:gd name="T36" fmla="*/ 28 w 96"/>
                    <a:gd name="T37" fmla="*/ 39 h 69"/>
                    <a:gd name="T38" fmla="*/ 32 w 96"/>
                    <a:gd name="T39" fmla="*/ 44 h 69"/>
                    <a:gd name="T40" fmla="*/ 36 w 96"/>
                    <a:gd name="T41" fmla="*/ 47 h 69"/>
                    <a:gd name="T42" fmla="*/ 51 w 96"/>
                    <a:gd name="T43" fmla="*/ 54 h 69"/>
                    <a:gd name="T44" fmla="*/ 51 w 96"/>
                    <a:gd name="T45" fmla="*/ 64 h 69"/>
                    <a:gd name="T46" fmla="*/ 48 w 96"/>
                    <a:gd name="T47" fmla="*/ 64 h 69"/>
                    <a:gd name="T48" fmla="*/ 44 w 96"/>
                    <a:gd name="T49" fmla="*/ 62 h 69"/>
                    <a:gd name="T50" fmla="*/ 43 w 96"/>
                    <a:gd name="T51" fmla="*/ 60 h 69"/>
                    <a:gd name="T52" fmla="*/ 40 w 96"/>
                    <a:gd name="T53" fmla="*/ 61 h 69"/>
                    <a:gd name="T54" fmla="*/ 31 w 96"/>
                    <a:gd name="T55" fmla="*/ 63 h 69"/>
                    <a:gd name="T56" fmla="*/ 27 w 96"/>
                    <a:gd name="T57" fmla="*/ 62 h 69"/>
                    <a:gd name="T58" fmla="*/ 20 w 96"/>
                    <a:gd name="T59" fmla="*/ 58 h 69"/>
                    <a:gd name="T60" fmla="*/ 18 w 96"/>
                    <a:gd name="T61" fmla="*/ 54 h 69"/>
                    <a:gd name="T62" fmla="*/ 9 w 96"/>
                    <a:gd name="T63" fmla="*/ 41 h 69"/>
                    <a:gd name="T64" fmla="*/ 6 w 96"/>
                    <a:gd name="T65" fmla="*/ 27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6" h="69">
                      <a:moveTo>
                        <a:pt x="6" y="27"/>
                      </a:moveTo>
                      <a:cubicBezTo>
                        <a:pt x="7" y="26"/>
                        <a:pt x="9" y="26"/>
                        <a:pt x="10" y="25"/>
                      </a:cubicBezTo>
                      <a:cubicBezTo>
                        <a:pt x="11" y="23"/>
                        <a:pt x="11" y="20"/>
                        <a:pt x="13" y="22"/>
                      </a:cubicBezTo>
                      <a:cubicBezTo>
                        <a:pt x="19" y="25"/>
                        <a:pt x="26" y="26"/>
                        <a:pt x="31" y="32"/>
                      </a:cubicBezTo>
                      <a:cubicBezTo>
                        <a:pt x="34" y="37"/>
                        <a:pt x="41" y="37"/>
                        <a:pt x="47" y="38"/>
                      </a:cubicBezTo>
                      <a:cubicBezTo>
                        <a:pt x="48" y="38"/>
                        <a:pt x="49" y="37"/>
                        <a:pt x="50" y="36"/>
                      </a:cubicBezTo>
                      <a:cubicBezTo>
                        <a:pt x="53" y="34"/>
                        <a:pt x="53" y="32"/>
                        <a:pt x="53" y="29"/>
                      </a:cubicBezTo>
                      <a:cubicBezTo>
                        <a:pt x="52" y="26"/>
                        <a:pt x="50" y="22"/>
                        <a:pt x="49" y="18"/>
                      </a:cubicBezTo>
                      <a:cubicBezTo>
                        <a:pt x="47" y="13"/>
                        <a:pt x="47" y="8"/>
                        <a:pt x="48" y="3"/>
                      </a:cubicBezTo>
                      <a:cubicBezTo>
                        <a:pt x="48" y="1"/>
                        <a:pt x="51" y="0"/>
                        <a:pt x="52" y="1"/>
                      </a:cubicBezTo>
                      <a:cubicBezTo>
                        <a:pt x="55" y="3"/>
                        <a:pt x="58" y="6"/>
                        <a:pt x="59" y="9"/>
                      </a:cubicBezTo>
                      <a:cubicBezTo>
                        <a:pt x="63" y="14"/>
                        <a:pt x="68" y="18"/>
                        <a:pt x="72" y="23"/>
                      </a:cubicBezTo>
                      <a:cubicBezTo>
                        <a:pt x="75" y="20"/>
                        <a:pt x="74" y="17"/>
                        <a:pt x="74" y="15"/>
                      </a:cubicBezTo>
                      <a:cubicBezTo>
                        <a:pt x="78" y="13"/>
                        <a:pt x="80" y="15"/>
                        <a:pt x="81" y="18"/>
                      </a:cubicBezTo>
                      <a:cubicBezTo>
                        <a:pt x="82" y="25"/>
                        <a:pt x="84" y="32"/>
                        <a:pt x="89" y="38"/>
                      </a:cubicBezTo>
                      <a:cubicBezTo>
                        <a:pt x="93" y="42"/>
                        <a:pt x="96" y="47"/>
                        <a:pt x="94" y="54"/>
                      </a:cubicBezTo>
                      <a:cubicBezTo>
                        <a:pt x="85" y="66"/>
                        <a:pt x="75" y="69"/>
                        <a:pt x="63" y="60"/>
                      </a:cubicBezTo>
                      <a:cubicBezTo>
                        <a:pt x="53" y="53"/>
                        <a:pt x="40" y="49"/>
                        <a:pt x="30" y="41"/>
                      </a:cubicBezTo>
                      <a:cubicBezTo>
                        <a:pt x="30" y="40"/>
                        <a:pt x="29" y="40"/>
                        <a:pt x="28" y="39"/>
                      </a:cubicBezTo>
                      <a:cubicBezTo>
                        <a:pt x="29" y="41"/>
                        <a:pt x="31" y="42"/>
                        <a:pt x="32" y="44"/>
                      </a:cubicBezTo>
                      <a:cubicBezTo>
                        <a:pt x="33" y="45"/>
                        <a:pt x="32" y="49"/>
                        <a:pt x="36" y="47"/>
                      </a:cubicBezTo>
                      <a:cubicBezTo>
                        <a:pt x="41" y="49"/>
                        <a:pt x="46" y="51"/>
                        <a:pt x="51" y="54"/>
                      </a:cubicBezTo>
                      <a:cubicBezTo>
                        <a:pt x="55" y="57"/>
                        <a:pt x="57" y="60"/>
                        <a:pt x="51" y="64"/>
                      </a:cubicBezTo>
                      <a:cubicBezTo>
                        <a:pt x="50" y="64"/>
                        <a:pt x="49" y="64"/>
                        <a:pt x="48" y="64"/>
                      </a:cubicBezTo>
                      <a:cubicBezTo>
                        <a:pt x="46" y="64"/>
                        <a:pt x="45" y="63"/>
                        <a:pt x="44" y="62"/>
                      </a:cubicBezTo>
                      <a:cubicBezTo>
                        <a:pt x="44" y="61"/>
                        <a:pt x="44" y="61"/>
                        <a:pt x="43" y="60"/>
                      </a:cubicBezTo>
                      <a:cubicBezTo>
                        <a:pt x="41" y="58"/>
                        <a:pt x="42" y="62"/>
                        <a:pt x="40" y="61"/>
                      </a:cubicBezTo>
                      <a:cubicBezTo>
                        <a:pt x="37" y="63"/>
                        <a:pt x="34" y="63"/>
                        <a:pt x="31" y="63"/>
                      </a:cubicBezTo>
                      <a:cubicBezTo>
                        <a:pt x="30" y="63"/>
                        <a:pt x="28" y="62"/>
                        <a:pt x="27" y="62"/>
                      </a:cubicBezTo>
                      <a:cubicBezTo>
                        <a:pt x="25" y="61"/>
                        <a:pt x="22" y="60"/>
                        <a:pt x="20" y="58"/>
                      </a:cubicBezTo>
                      <a:cubicBezTo>
                        <a:pt x="19" y="57"/>
                        <a:pt x="19" y="55"/>
                        <a:pt x="18" y="54"/>
                      </a:cubicBezTo>
                      <a:cubicBezTo>
                        <a:pt x="17" y="48"/>
                        <a:pt x="13" y="45"/>
                        <a:pt x="9" y="41"/>
                      </a:cubicBezTo>
                      <a:cubicBezTo>
                        <a:pt x="5" y="37"/>
                        <a:pt x="0" y="33"/>
                        <a:pt x="6" y="27"/>
                      </a:cubicBezTo>
                      <a:close/>
                    </a:path>
                  </a:pathLst>
                </a:custGeom>
                <a:solidFill>
                  <a:srgbClr val="8CA4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7" name="Freeform 436"/>
                <p:cNvSpPr/>
                <p:nvPr/>
              </p:nvSpPr>
              <p:spPr bwMode="auto">
                <a:xfrm>
                  <a:off x="3919" y="1797"/>
                  <a:ext cx="93" cy="121"/>
                </a:xfrm>
                <a:custGeom>
                  <a:avLst/>
                  <a:gdLst>
                    <a:gd name="T0" fmla="*/ 35 w 39"/>
                    <a:gd name="T1" fmla="*/ 51 h 51"/>
                    <a:gd name="T2" fmla="*/ 29 w 39"/>
                    <a:gd name="T3" fmla="*/ 48 h 51"/>
                    <a:gd name="T4" fmla="*/ 19 w 39"/>
                    <a:gd name="T5" fmla="*/ 38 h 51"/>
                    <a:gd name="T6" fmla="*/ 2 w 39"/>
                    <a:gd name="T7" fmla="*/ 15 h 51"/>
                    <a:gd name="T8" fmla="*/ 0 w 39"/>
                    <a:gd name="T9" fmla="*/ 12 h 51"/>
                    <a:gd name="T10" fmla="*/ 0 w 39"/>
                    <a:gd name="T11" fmla="*/ 9 h 51"/>
                    <a:gd name="T12" fmla="*/ 5 w 39"/>
                    <a:gd name="T13" fmla="*/ 8 h 51"/>
                    <a:gd name="T14" fmla="*/ 10 w 39"/>
                    <a:gd name="T15" fmla="*/ 4 h 51"/>
                    <a:gd name="T16" fmla="*/ 14 w 39"/>
                    <a:gd name="T17" fmla="*/ 9 h 51"/>
                    <a:gd name="T18" fmla="*/ 20 w 39"/>
                    <a:gd name="T19" fmla="*/ 10 h 51"/>
                    <a:gd name="T20" fmla="*/ 20 w 39"/>
                    <a:gd name="T21" fmla="*/ 9 h 51"/>
                    <a:gd name="T22" fmla="*/ 23 w 39"/>
                    <a:gd name="T23" fmla="*/ 9 h 51"/>
                    <a:gd name="T24" fmla="*/ 29 w 39"/>
                    <a:gd name="T25" fmla="*/ 7 h 51"/>
                    <a:gd name="T26" fmla="*/ 33 w 39"/>
                    <a:gd name="T27" fmla="*/ 0 h 51"/>
                    <a:gd name="T28" fmla="*/ 35 w 39"/>
                    <a:gd name="T29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9" h="51">
                      <a:moveTo>
                        <a:pt x="35" y="51"/>
                      </a:moveTo>
                      <a:cubicBezTo>
                        <a:pt x="33" y="50"/>
                        <a:pt x="31" y="49"/>
                        <a:pt x="29" y="48"/>
                      </a:cubicBezTo>
                      <a:cubicBezTo>
                        <a:pt x="27" y="43"/>
                        <a:pt x="22" y="41"/>
                        <a:pt x="19" y="38"/>
                      </a:cubicBezTo>
                      <a:cubicBezTo>
                        <a:pt x="11" y="32"/>
                        <a:pt x="5" y="25"/>
                        <a:pt x="2" y="15"/>
                      </a:cubicBezTo>
                      <a:cubicBezTo>
                        <a:pt x="1" y="14"/>
                        <a:pt x="1" y="13"/>
                        <a:pt x="0" y="12"/>
                      </a:cubicBezTo>
                      <a:cubicBezTo>
                        <a:pt x="0" y="11"/>
                        <a:pt x="0" y="10"/>
                        <a:pt x="0" y="9"/>
                      </a:cubicBezTo>
                      <a:cubicBezTo>
                        <a:pt x="1" y="9"/>
                        <a:pt x="3" y="9"/>
                        <a:pt x="5" y="8"/>
                      </a:cubicBezTo>
                      <a:cubicBezTo>
                        <a:pt x="8" y="8"/>
                        <a:pt x="6" y="3"/>
                        <a:pt x="10" y="4"/>
                      </a:cubicBezTo>
                      <a:cubicBezTo>
                        <a:pt x="12" y="5"/>
                        <a:pt x="14" y="7"/>
                        <a:pt x="14" y="9"/>
                      </a:cubicBezTo>
                      <a:cubicBezTo>
                        <a:pt x="15" y="14"/>
                        <a:pt x="17" y="13"/>
                        <a:pt x="20" y="10"/>
                      </a:cubicBezTo>
                      <a:cubicBezTo>
                        <a:pt x="20" y="10"/>
                        <a:pt x="20" y="9"/>
                        <a:pt x="20" y="9"/>
                      </a:cubicBezTo>
                      <a:cubicBezTo>
                        <a:pt x="21" y="8"/>
                        <a:pt x="22" y="8"/>
                        <a:pt x="23" y="9"/>
                      </a:cubicBezTo>
                      <a:cubicBezTo>
                        <a:pt x="28" y="12"/>
                        <a:pt x="28" y="11"/>
                        <a:pt x="29" y="7"/>
                      </a:cubicBezTo>
                      <a:cubicBezTo>
                        <a:pt x="30" y="5"/>
                        <a:pt x="30" y="2"/>
                        <a:pt x="33" y="0"/>
                      </a:cubicBezTo>
                      <a:cubicBezTo>
                        <a:pt x="38" y="17"/>
                        <a:pt x="39" y="33"/>
                        <a:pt x="35" y="51"/>
                      </a:cubicBezTo>
                      <a:close/>
                    </a:path>
                  </a:pathLst>
                </a:custGeom>
                <a:solidFill>
                  <a:srgbClr val="5173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8" name="Freeform 437"/>
                <p:cNvSpPr/>
                <p:nvPr/>
              </p:nvSpPr>
              <p:spPr bwMode="auto">
                <a:xfrm>
                  <a:off x="3915" y="1641"/>
                  <a:ext cx="11" cy="35"/>
                </a:xfrm>
                <a:custGeom>
                  <a:avLst/>
                  <a:gdLst>
                    <a:gd name="T0" fmla="*/ 2 w 5"/>
                    <a:gd name="T1" fmla="*/ 15 h 15"/>
                    <a:gd name="T2" fmla="*/ 4 w 5"/>
                    <a:gd name="T3" fmla="*/ 0 h 15"/>
                    <a:gd name="T4" fmla="*/ 2 w 5"/>
                    <a:gd name="T5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5">
                      <a:moveTo>
                        <a:pt x="2" y="15"/>
                      </a:moveTo>
                      <a:cubicBezTo>
                        <a:pt x="2" y="10"/>
                        <a:pt x="0" y="5"/>
                        <a:pt x="4" y="0"/>
                      </a:cubicBezTo>
                      <a:cubicBezTo>
                        <a:pt x="4" y="5"/>
                        <a:pt x="5" y="11"/>
                        <a:pt x="2" y="15"/>
                      </a:cubicBezTo>
                      <a:close/>
                    </a:path>
                  </a:pathLst>
                </a:custGeom>
                <a:solidFill>
                  <a:srgbClr val="85A3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9" name="Freeform 438"/>
                <p:cNvSpPr/>
                <p:nvPr/>
              </p:nvSpPr>
              <p:spPr bwMode="auto">
                <a:xfrm>
                  <a:off x="3903" y="1719"/>
                  <a:ext cx="9" cy="21"/>
                </a:xfrm>
                <a:custGeom>
                  <a:avLst/>
                  <a:gdLst>
                    <a:gd name="T0" fmla="*/ 0 w 4"/>
                    <a:gd name="T1" fmla="*/ 9 h 9"/>
                    <a:gd name="T2" fmla="*/ 3 w 4"/>
                    <a:gd name="T3" fmla="*/ 0 h 9"/>
                    <a:gd name="T4" fmla="*/ 0 w 4"/>
                    <a:gd name="T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9">
                      <a:moveTo>
                        <a:pt x="0" y="9"/>
                      </a:moveTo>
                      <a:cubicBezTo>
                        <a:pt x="0" y="6"/>
                        <a:pt x="0" y="2"/>
                        <a:pt x="3" y="0"/>
                      </a:cubicBezTo>
                      <a:cubicBezTo>
                        <a:pt x="3" y="3"/>
                        <a:pt x="4" y="7"/>
                        <a:pt x="0" y="9"/>
                      </a:cubicBezTo>
                      <a:close/>
                    </a:path>
                  </a:pathLst>
                </a:custGeom>
                <a:solidFill>
                  <a:srgbClr val="83A3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0" name="Freeform 439"/>
                <p:cNvSpPr/>
                <p:nvPr/>
              </p:nvSpPr>
              <p:spPr bwMode="auto">
                <a:xfrm>
                  <a:off x="3924" y="1947"/>
                  <a:ext cx="7" cy="7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2" y="0"/>
                        <a:pt x="3" y="1"/>
                        <a:pt x="3" y="3"/>
                      </a:cubicBezTo>
                      <a:close/>
                    </a:path>
                  </a:pathLst>
                </a:custGeom>
                <a:solidFill>
                  <a:srgbClr val="8CA4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1" name="Freeform 440"/>
                <p:cNvSpPr/>
                <p:nvPr/>
              </p:nvSpPr>
              <p:spPr bwMode="auto">
                <a:xfrm>
                  <a:off x="3919" y="1932"/>
                  <a:ext cx="5" cy="7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0" y="1"/>
                        <a:pt x="1" y="2"/>
                        <a:pt x="2" y="3"/>
                      </a:cubicBezTo>
                      <a:close/>
                    </a:path>
                  </a:pathLst>
                </a:custGeom>
                <a:solidFill>
                  <a:srgbClr val="8CA4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2" name="Freeform 441"/>
                <p:cNvSpPr/>
                <p:nvPr/>
              </p:nvSpPr>
              <p:spPr bwMode="auto">
                <a:xfrm>
                  <a:off x="3912" y="1705"/>
                  <a:ext cx="5" cy="7"/>
                </a:xfrm>
                <a:custGeom>
                  <a:avLst/>
                  <a:gdLst>
                    <a:gd name="T0" fmla="*/ 0 w 2"/>
                    <a:gd name="T1" fmla="*/ 3 h 3"/>
                    <a:gd name="T2" fmla="*/ 2 w 2"/>
                    <a:gd name="T3" fmla="*/ 0 h 3"/>
                    <a:gd name="T4" fmla="*/ 0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cubicBezTo>
                        <a:pt x="0" y="2"/>
                        <a:pt x="1" y="1"/>
                        <a:pt x="2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83A3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3" name="Freeform 442"/>
                <p:cNvSpPr/>
                <p:nvPr/>
              </p:nvSpPr>
              <p:spPr bwMode="auto">
                <a:xfrm>
                  <a:off x="3919" y="1826"/>
                  <a:ext cx="5" cy="7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3 h 3"/>
                    <a:gd name="T4" fmla="*/ 0 w 2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85A3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4" name="Freeform 443"/>
                <p:cNvSpPr/>
                <p:nvPr/>
              </p:nvSpPr>
              <p:spPr bwMode="auto">
                <a:xfrm>
                  <a:off x="3803" y="1795"/>
                  <a:ext cx="5" cy="2"/>
                </a:xfrm>
                <a:custGeom>
                  <a:avLst/>
                  <a:gdLst>
                    <a:gd name="T0" fmla="*/ 1 w 2"/>
                    <a:gd name="T1" fmla="*/ 1 h 1"/>
                    <a:gd name="T2" fmla="*/ 1 w 2"/>
                    <a:gd name="T3" fmla="*/ 0 h 1"/>
                    <a:gd name="T4" fmla="*/ 0 w 2"/>
                    <a:gd name="T5" fmla="*/ 1 h 1"/>
                    <a:gd name="T6" fmla="*/ 1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0" y="1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83A3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5" name="Freeform 444"/>
                <p:cNvSpPr/>
                <p:nvPr/>
              </p:nvSpPr>
              <p:spPr bwMode="auto">
                <a:xfrm>
                  <a:off x="3872" y="1641"/>
                  <a:ext cx="2" cy="2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5A78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6" name="Freeform 445"/>
                <p:cNvSpPr/>
                <p:nvPr/>
              </p:nvSpPr>
              <p:spPr bwMode="auto">
                <a:xfrm>
                  <a:off x="3540" y="1830"/>
                  <a:ext cx="330" cy="190"/>
                </a:xfrm>
                <a:custGeom>
                  <a:avLst/>
                  <a:gdLst>
                    <a:gd name="T0" fmla="*/ 121 w 139"/>
                    <a:gd name="T1" fmla="*/ 46 h 80"/>
                    <a:gd name="T2" fmla="*/ 126 w 139"/>
                    <a:gd name="T3" fmla="*/ 58 h 80"/>
                    <a:gd name="T4" fmla="*/ 134 w 139"/>
                    <a:gd name="T5" fmla="*/ 64 h 80"/>
                    <a:gd name="T6" fmla="*/ 135 w 139"/>
                    <a:gd name="T7" fmla="*/ 76 h 80"/>
                    <a:gd name="T8" fmla="*/ 121 w 139"/>
                    <a:gd name="T9" fmla="*/ 74 h 80"/>
                    <a:gd name="T10" fmla="*/ 80 w 139"/>
                    <a:gd name="T11" fmla="*/ 63 h 80"/>
                    <a:gd name="T12" fmla="*/ 7 w 139"/>
                    <a:gd name="T13" fmla="*/ 29 h 80"/>
                    <a:gd name="T14" fmla="*/ 1 w 139"/>
                    <a:gd name="T15" fmla="*/ 18 h 80"/>
                    <a:gd name="T16" fmla="*/ 11 w 139"/>
                    <a:gd name="T17" fmla="*/ 4 h 80"/>
                    <a:gd name="T18" fmla="*/ 32 w 139"/>
                    <a:gd name="T19" fmla="*/ 1 h 80"/>
                    <a:gd name="T20" fmla="*/ 34 w 139"/>
                    <a:gd name="T21" fmla="*/ 0 h 80"/>
                    <a:gd name="T22" fmla="*/ 52 w 139"/>
                    <a:gd name="T23" fmla="*/ 9 h 80"/>
                    <a:gd name="T24" fmla="*/ 81 w 139"/>
                    <a:gd name="T25" fmla="*/ 21 h 80"/>
                    <a:gd name="T26" fmla="*/ 90 w 139"/>
                    <a:gd name="T27" fmla="*/ 28 h 80"/>
                    <a:gd name="T28" fmla="*/ 104 w 139"/>
                    <a:gd name="T29" fmla="*/ 32 h 80"/>
                    <a:gd name="T30" fmla="*/ 115 w 139"/>
                    <a:gd name="T31" fmla="*/ 40 h 80"/>
                    <a:gd name="T32" fmla="*/ 118 w 139"/>
                    <a:gd name="T33" fmla="*/ 43 h 80"/>
                    <a:gd name="T34" fmla="*/ 118 w 139"/>
                    <a:gd name="T35" fmla="*/ 43 h 80"/>
                    <a:gd name="T36" fmla="*/ 121 w 139"/>
                    <a:gd name="T37" fmla="*/ 45 h 80"/>
                    <a:gd name="T38" fmla="*/ 121 w 139"/>
                    <a:gd name="T39" fmla="*/ 46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39" h="80">
                      <a:moveTo>
                        <a:pt x="121" y="46"/>
                      </a:moveTo>
                      <a:cubicBezTo>
                        <a:pt x="120" y="51"/>
                        <a:pt x="121" y="55"/>
                        <a:pt x="126" y="58"/>
                      </a:cubicBezTo>
                      <a:cubicBezTo>
                        <a:pt x="129" y="59"/>
                        <a:pt x="132" y="62"/>
                        <a:pt x="134" y="64"/>
                      </a:cubicBezTo>
                      <a:cubicBezTo>
                        <a:pt x="139" y="68"/>
                        <a:pt x="138" y="72"/>
                        <a:pt x="135" y="76"/>
                      </a:cubicBezTo>
                      <a:cubicBezTo>
                        <a:pt x="130" y="80"/>
                        <a:pt x="125" y="77"/>
                        <a:pt x="121" y="74"/>
                      </a:cubicBezTo>
                      <a:cubicBezTo>
                        <a:pt x="108" y="66"/>
                        <a:pt x="94" y="65"/>
                        <a:pt x="80" y="63"/>
                      </a:cubicBezTo>
                      <a:cubicBezTo>
                        <a:pt x="51" y="61"/>
                        <a:pt x="25" y="53"/>
                        <a:pt x="7" y="29"/>
                      </a:cubicBezTo>
                      <a:cubicBezTo>
                        <a:pt x="4" y="25"/>
                        <a:pt x="2" y="22"/>
                        <a:pt x="1" y="18"/>
                      </a:cubicBezTo>
                      <a:cubicBezTo>
                        <a:pt x="0" y="10"/>
                        <a:pt x="2" y="4"/>
                        <a:pt x="11" y="4"/>
                      </a:cubicBezTo>
                      <a:cubicBezTo>
                        <a:pt x="18" y="4"/>
                        <a:pt x="25" y="2"/>
                        <a:pt x="32" y="1"/>
                      </a:cubicBezTo>
                      <a:cubicBezTo>
                        <a:pt x="33" y="1"/>
                        <a:pt x="33" y="1"/>
                        <a:pt x="34" y="0"/>
                      </a:cubicBezTo>
                      <a:cubicBezTo>
                        <a:pt x="40" y="3"/>
                        <a:pt x="46" y="5"/>
                        <a:pt x="52" y="9"/>
                      </a:cubicBezTo>
                      <a:cubicBezTo>
                        <a:pt x="61" y="15"/>
                        <a:pt x="71" y="20"/>
                        <a:pt x="81" y="21"/>
                      </a:cubicBezTo>
                      <a:cubicBezTo>
                        <a:pt x="86" y="22"/>
                        <a:pt x="84" y="29"/>
                        <a:pt x="90" y="28"/>
                      </a:cubicBezTo>
                      <a:cubicBezTo>
                        <a:pt x="95" y="27"/>
                        <a:pt x="99" y="29"/>
                        <a:pt x="104" y="32"/>
                      </a:cubicBezTo>
                      <a:cubicBezTo>
                        <a:pt x="107" y="35"/>
                        <a:pt x="111" y="37"/>
                        <a:pt x="115" y="40"/>
                      </a:cubicBezTo>
                      <a:cubicBezTo>
                        <a:pt x="115" y="41"/>
                        <a:pt x="116" y="42"/>
                        <a:pt x="118" y="43"/>
                      </a:cubicBezTo>
                      <a:cubicBezTo>
                        <a:pt x="118" y="43"/>
                        <a:pt x="118" y="43"/>
                        <a:pt x="118" y="43"/>
                      </a:cubicBezTo>
                      <a:cubicBezTo>
                        <a:pt x="119" y="44"/>
                        <a:pt x="119" y="45"/>
                        <a:pt x="121" y="45"/>
                      </a:cubicBezTo>
                      <a:lnTo>
                        <a:pt x="121" y="46"/>
                      </a:lnTo>
                      <a:close/>
                    </a:path>
                  </a:pathLst>
                </a:custGeom>
                <a:solidFill>
                  <a:srgbClr val="B7C8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7" name="Freeform 446"/>
                <p:cNvSpPr/>
                <p:nvPr/>
              </p:nvSpPr>
              <p:spPr bwMode="auto">
                <a:xfrm>
                  <a:off x="3495" y="1762"/>
                  <a:ext cx="119" cy="66"/>
                </a:xfrm>
                <a:custGeom>
                  <a:avLst/>
                  <a:gdLst>
                    <a:gd name="T0" fmla="*/ 47 w 50"/>
                    <a:gd name="T1" fmla="*/ 27 h 28"/>
                    <a:gd name="T2" fmla="*/ 31 w 50"/>
                    <a:gd name="T3" fmla="*/ 26 h 28"/>
                    <a:gd name="T4" fmla="*/ 20 w 50"/>
                    <a:gd name="T5" fmla="*/ 19 h 28"/>
                    <a:gd name="T6" fmla="*/ 7 w 50"/>
                    <a:gd name="T7" fmla="*/ 9 h 28"/>
                    <a:gd name="T8" fmla="*/ 3 w 50"/>
                    <a:gd name="T9" fmla="*/ 7 h 28"/>
                    <a:gd name="T10" fmla="*/ 0 w 50"/>
                    <a:gd name="T11" fmla="*/ 3 h 28"/>
                    <a:gd name="T12" fmla="*/ 5 w 50"/>
                    <a:gd name="T13" fmla="*/ 0 h 28"/>
                    <a:gd name="T14" fmla="*/ 50 w 50"/>
                    <a:gd name="T15" fmla="*/ 26 h 28"/>
                    <a:gd name="T16" fmla="*/ 49 w 50"/>
                    <a:gd name="T17" fmla="*/ 28 h 28"/>
                    <a:gd name="T18" fmla="*/ 47 w 50"/>
                    <a:gd name="T19" fmla="*/ 27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0" h="28">
                      <a:moveTo>
                        <a:pt x="47" y="27"/>
                      </a:moveTo>
                      <a:cubicBezTo>
                        <a:pt x="42" y="27"/>
                        <a:pt x="37" y="25"/>
                        <a:pt x="31" y="26"/>
                      </a:cubicBezTo>
                      <a:cubicBezTo>
                        <a:pt x="26" y="27"/>
                        <a:pt x="22" y="24"/>
                        <a:pt x="20" y="19"/>
                      </a:cubicBezTo>
                      <a:cubicBezTo>
                        <a:pt x="18" y="13"/>
                        <a:pt x="14" y="9"/>
                        <a:pt x="7" y="9"/>
                      </a:cubicBezTo>
                      <a:cubicBezTo>
                        <a:pt x="5" y="9"/>
                        <a:pt x="4" y="8"/>
                        <a:pt x="3" y="7"/>
                      </a:cubicBezTo>
                      <a:cubicBezTo>
                        <a:pt x="1" y="6"/>
                        <a:pt x="0" y="5"/>
                        <a:pt x="0" y="3"/>
                      </a:cubicBezTo>
                      <a:cubicBezTo>
                        <a:pt x="1" y="0"/>
                        <a:pt x="3" y="0"/>
                        <a:pt x="5" y="0"/>
                      </a:cubicBezTo>
                      <a:cubicBezTo>
                        <a:pt x="20" y="8"/>
                        <a:pt x="35" y="17"/>
                        <a:pt x="50" y="26"/>
                      </a:cubicBezTo>
                      <a:cubicBezTo>
                        <a:pt x="49" y="27"/>
                        <a:pt x="49" y="27"/>
                        <a:pt x="49" y="28"/>
                      </a:cubicBezTo>
                      <a:cubicBezTo>
                        <a:pt x="48" y="28"/>
                        <a:pt x="47" y="27"/>
                        <a:pt x="47" y="27"/>
                      </a:cubicBezTo>
                      <a:close/>
                    </a:path>
                  </a:pathLst>
                </a:custGeom>
                <a:solidFill>
                  <a:srgbClr val="799B5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8" name="Freeform 447"/>
                <p:cNvSpPr/>
                <p:nvPr/>
              </p:nvSpPr>
              <p:spPr bwMode="auto">
                <a:xfrm>
                  <a:off x="3820" y="1932"/>
                  <a:ext cx="7" cy="5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3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1" y="1"/>
                        <a:pt x="2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8CA4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9" name="Freeform 448"/>
                <p:cNvSpPr/>
                <p:nvPr/>
              </p:nvSpPr>
              <p:spPr bwMode="auto">
                <a:xfrm>
                  <a:off x="3813" y="1925"/>
                  <a:ext cx="7" cy="7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8CA4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0" name="Freeform 449"/>
                <p:cNvSpPr/>
                <p:nvPr/>
              </p:nvSpPr>
              <p:spPr bwMode="auto">
                <a:xfrm>
                  <a:off x="3614" y="1823"/>
                  <a:ext cx="7" cy="10"/>
                </a:xfrm>
                <a:custGeom>
                  <a:avLst/>
                  <a:gdLst>
                    <a:gd name="T0" fmla="*/ 0 w 3"/>
                    <a:gd name="T1" fmla="*/ 0 h 4"/>
                    <a:gd name="T2" fmla="*/ 3 w 3"/>
                    <a:gd name="T3" fmla="*/ 3 h 4"/>
                    <a:gd name="T4" fmla="*/ 2 w 3"/>
                    <a:gd name="T5" fmla="*/ 4 h 4"/>
                    <a:gd name="T6" fmla="*/ 0 w 3"/>
                    <a:gd name="T7" fmla="*/ 2 h 4"/>
                    <a:gd name="T8" fmla="*/ 0 w 3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cubicBezTo>
                        <a:pt x="1" y="1"/>
                        <a:pt x="2" y="2"/>
                        <a:pt x="3" y="3"/>
                      </a:cubicBezTo>
                      <a:cubicBezTo>
                        <a:pt x="3" y="3"/>
                        <a:pt x="2" y="4"/>
                        <a:pt x="2" y="4"/>
                      </a:cubicBezTo>
                      <a:cubicBezTo>
                        <a:pt x="1" y="4"/>
                        <a:pt x="0" y="3"/>
                        <a:pt x="0" y="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7C8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1" name="Freeform 450"/>
                <p:cNvSpPr/>
                <p:nvPr/>
              </p:nvSpPr>
              <p:spPr bwMode="auto">
                <a:xfrm>
                  <a:off x="3092" y="1434"/>
                  <a:ext cx="251" cy="238"/>
                </a:xfrm>
                <a:custGeom>
                  <a:avLst/>
                  <a:gdLst>
                    <a:gd name="T0" fmla="*/ 61 w 106"/>
                    <a:gd name="T1" fmla="*/ 1 h 100"/>
                    <a:gd name="T2" fmla="*/ 73 w 106"/>
                    <a:gd name="T3" fmla="*/ 4 h 100"/>
                    <a:gd name="T4" fmla="*/ 73 w 106"/>
                    <a:gd name="T5" fmla="*/ 9 h 100"/>
                    <a:gd name="T6" fmla="*/ 60 w 106"/>
                    <a:gd name="T7" fmla="*/ 18 h 100"/>
                    <a:gd name="T8" fmla="*/ 94 w 106"/>
                    <a:gd name="T9" fmla="*/ 13 h 100"/>
                    <a:gd name="T10" fmla="*/ 102 w 106"/>
                    <a:gd name="T11" fmla="*/ 15 h 100"/>
                    <a:gd name="T12" fmla="*/ 103 w 106"/>
                    <a:gd name="T13" fmla="*/ 22 h 100"/>
                    <a:gd name="T14" fmla="*/ 102 w 106"/>
                    <a:gd name="T15" fmla="*/ 23 h 100"/>
                    <a:gd name="T16" fmla="*/ 86 w 106"/>
                    <a:gd name="T17" fmla="*/ 36 h 100"/>
                    <a:gd name="T18" fmla="*/ 65 w 106"/>
                    <a:gd name="T19" fmla="*/ 36 h 100"/>
                    <a:gd name="T20" fmla="*/ 57 w 106"/>
                    <a:gd name="T21" fmla="*/ 40 h 100"/>
                    <a:gd name="T22" fmla="*/ 65 w 106"/>
                    <a:gd name="T23" fmla="*/ 42 h 100"/>
                    <a:gd name="T24" fmla="*/ 73 w 106"/>
                    <a:gd name="T25" fmla="*/ 41 h 100"/>
                    <a:gd name="T26" fmla="*/ 99 w 106"/>
                    <a:gd name="T27" fmla="*/ 38 h 100"/>
                    <a:gd name="T28" fmla="*/ 92 w 106"/>
                    <a:gd name="T29" fmla="*/ 85 h 100"/>
                    <a:gd name="T30" fmla="*/ 86 w 106"/>
                    <a:gd name="T31" fmla="*/ 83 h 100"/>
                    <a:gd name="T32" fmla="*/ 74 w 106"/>
                    <a:gd name="T33" fmla="*/ 82 h 100"/>
                    <a:gd name="T34" fmla="*/ 70 w 106"/>
                    <a:gd name="T35" fmla="*/ 87 h 100"/>
                    <a:gd name="T36" fmla="*/ 25 w 106"/>
                    <a:gd name="T37" fmla="*/ 99 h 100"/>
                    <a:gd name="T38" fmla="*/ 5 w 106"/>
                    <a:gd name="T39" fmla="*/ 84 h 100"/>
                    <a:gd name="T40" fmla="*/ 2 w 106"/>
                    <a:gd name="T41" fmla="*/ 84 h 100"/>
                    <a:gd name="T42" fmla="*/ 0 w 106"/>
                    <a:gd name="T43" fmla="*/ 82 h 100"/>
                    <a:gd name="T44" fmla="*/ 1 w 106"/>
                    <a:gd name="T45" fmla="*/ 79 h 100"/>
                    <a:gd name="T46" fmla="*/ 23 w 106"/>
                    <a:gd name="T47" fmla="*/ 71 h 100"/>
                    <a:gd name="T48" fmla="*/ 25 w 106"/>
                    <a:gd name="T49" fmla="*/ 58 h 100"/>
                    <a:gd name="T50" fmla="*/ 30 w 106"/>
                    <a:gd name="T51" fmla="*/ 51 h 100"/>
                    <a:gd name="T52" fmla="*/ 32 w 106"/>
                    <a:gd name="T53" fmla="*/ 44 h 100"/>
                    <a:gd name="T54" fmla="*/ 30 w 106"/>
                    <a:gd name="T55" fmla="*/ 25 h 100"/>
                    <a:gd name="T56" fmla="*/ 27 w 106"/>
                    <a:gd name="T57" fmla="*/ 22 h 100"/>
                    <a:gd name="T58" fmla="*/ 27 w 106"/>
                    <a:gd name="T59" fmla="*/ 21 h 100"/>
                    <a:gd name="T60" fmla="*/ 38 w 106"/>
                    <a:gd name="T61" fmla="*/ 17 h 100"/>
                    <a:gd name="T62" fmla="*/ 46 w 106"/>
                    <a:gd name="T63" fmla="*/ 11 h 100"/>
                    <a:gd name="T64" fmla="*/ 51 w 106"/>
                    <a:gd name="T65" fmla="*/ 8 h 100"/>
                    <a:gd name="T66" fmla="*/ 61 w 106"/>
                    <a:gd name="T67" fmla="*/ 1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06" h="100">
                      <a:moveTo>
                        <a:pt x="61" y="1"/>
                      </a:moveTo>
                      <a:cubicBezTo>
                        <a:pt x="65" y="0"/>
                        <a:pt x="69" y="1"/>
                        <a:pt x="73" y="4"/>
                      </a:cubicBezTo>
                      <a:cubicBezTo>
                        <a:pt x="73" y="5"/>
                        <a:pt x="73" y="7"/>
                        <a:pt x="73" y="9"/>
                      </a:cubicBezTo>
                      <a:cubicBezTo>
                        <a:pt x="71" y="14"/>
                        <a:pt x="63" y="13"/>
                        <a:pt x="60" y="18"/>
                      </a:cubicBezTo>
                      <a:cubicBezTo>
                        <a:pt x="75" y="30"/>
                        <a:pt x="85" y="29"/>
                        <a:pt x="94" y="13"/>
                      </a:cubicBezTo>
                      <a:cubicBezTo>
                        <a:pt x="97" y="12"/>
                        <a:pt x="100" y="13"/>
                        <a:pt x="102" y="15"/>
                      </a:cubicBezTo>
                      <a:cubicBezTo>
                        <a:pt x="105" y="17"/>
                        <a:pt x="106" y="20"/>
                        <a:pt x="103" y="22"/>
                      </a:cubicBezTo>
                      <a:cubicBezTo>
                        <a:pt x="102" y="23"/>
                        <a:pt x="102" y="23"/>
                        <a:pt x="102" y="23"/>
                      </a:cubicBezTo>
                      <a:cubicBezTo>
                        <a:pt x="94" y="24"/>
                        <a:pt x="96" y="39"/>
                        <a:pt x="86" y="36"/>
                      </a:cubicBezTo>
                      <a:cubicBezTo>
                        <a:pt x="78" y="33"/>
                        <a:pt x="72" y="37"/>
                        <a:pt x="65" y="36"/>
                      </a:cubicBezTo>
                      <a:cubicBezTo>
                        <a:pt x="59" y="36"/>
                        <a:pt x="56" y="38"/>
                        <a:pt x="57" y="40"/>
                      </a:cubicBezTo>
                      <a:cubicBezTo>
                        <a:pt x="59" y="43"/>
                        <a:pt x="62" y="42"/>
                        <a:pt x="65" y="42"/>
                      </a:cubicBezTo>
                      <a:cubicBezTo>
                        <a:pt x="68" y="42"/>
                        <a:pt x="70" y="42"/>
                        <a:pt x="73" y="41"/>
                      </a:cubicBezTo>
                      <a:cubicBezTo>
                        <a:pt x="81" y="38"/>
                        <a:pt x="90" y="40"/>
                        <a:pt x="99" y="38"/>
                      </a:cubicBezTo>
                      <a:cubicBezTo>
                        <a:pt x="103" y="55"/>
                        <a:pt x="94" y="70"/>
                        <a:pt x="92" y="85"/>
                      </a:cubicBezTo>
                      <a:cubicBezTo>
                        <a:pt x="90" y="87"/>
                        <a:pt x="88" y="85"/>
                        <a:pt x="86" y="83"/>
                      </a:cubicBezTo>
                      <a:cubicBezTo>
                        <a:pt x="82" y="81"/>
                        <a:pt x="78" y="81"/>
                        <a:pt x="74" y="82"/>
                      </a:cubicBezTo>
                      <a:cubicBezTo>
                        <a:pt x="71" y="82"/>
                        <a:pt x="71" y="84"/>
                        <a:pt x="70" y="87"/>
                      </a:cubicBezTo>
                      <a:cubicBezTo>
                        <a:pt x="56" y="95"/>
                        <a:pt x="40" y="97"/>
                        <a:pt x="25" y="99"/>
                      </a:cubicBezTo>
                      <a:cubicBezTo>
                        <a:pt x="15" y="100"/>
                        <a:pt x="11" y="89"/>
                        <a:pt x="5" y="84"/>
                      </a:cubicBezTo>
                      <a:cubicBezTo>
                        <a:pt x="4" y="84"/>
                        <a:pt x="3" y="84"/>
                        <a:pt x="2" y="84"/>
                      </a:cubicBezTo>
                      <a:cubicBezTo>
                        <a:pt x="1" y="83"/>
                        <a:pt x="0" y="83"/>
                        <a:pt x="0" y="82"/>
                      </a:cubicBezTo>
                      <a:cubicBezTo>
                        <a:pt x="0" y="81"/>
                        <a:pt x="0" y="79"/>
                        <a:pt x="1" y="79"/>
                      </a:cubicBezTo>
                      <a:cubicBezTo>
                        <a:pt x="9" y="79"/>
                        <a:pt x="15" y="72"/>
                        <a:pt x="23" y="71"/>
                      </a:cubicBezTo>
                      <a:cubicBezTo>
                        <a:pt x="19" y="63"/>
                        <a:pt x="19" y="61"/>
                        <a:pt x="25" y="58"/>
                      </a:cubicBezTo>
                      <a:cubicBezTo>
                        <a:pt x="28" y="56"/>
                        <a:pt x="31" y="55"/>
                        <a:pt x="30" y="51"/>
                      </a:cubicBezTo>
                      <a:cubicBezTo>
                        <a:pt x="29" y="48"/>
                        <a:pt x="31" y="46"/>
                        <a:pt x="32" y="44"/>
                      </a:cubicBezTo>
                      <a:cubicBezTo>
                        <a:pt x="38" y="34"/>
                        <a:pt x="38" y="33"/>
                        <a:pt x="30" y="25"/>
                      </a:cubicBezTo>
                      <a:cubicBezTo>
                        <a:pt x="29" y="24"/>
                        <a:pt x="28" y="23"/>
                        <a:pt x="27" y="22"/>
                      </a:cubicBezTo>
                      <a:cubicBezTo>
                        <a:pt x="27" y="22"/>
                        <a:pt x="27" y="21"/>
                        <a:pt x="27" y="21"/>
                      </a:cubicBezTo>
                      <a:cubicBezTo>
                        <a:pt x="31" y="19"/>
                        <a:pt x="35" y="16"/>
                        <a:pt x="38" y="17"/>
                      </a:cubicBezTo>
                      <a:cubicBezTo>
                        <a:pt x="44" y="17"/>
                        <a:pt x="46" y="17"/>
                        <a:pt x="46" y="11"/>
                      </a:cubicBezTo>
                      <a:cubicBezTo>
                        <a:pt x="47" y="9"/>
                        <a:pt x="48" y="7"/>
                        <a:pt x="51" y="8"/>
                      </a:cubicBezTo>
                      <a:cubicBezTo>
                        <a:pt x="56" y="8"/>
                        <a:pt x="60" y="7"/>
                        <a:pt x="61" y="1"/>
                      </a:cubicBezTo>
                      <a:close/>
                    </a:path>
                  </a:pathLst>
                </a:custGeom>
                <a:solidFill>
                  <a:srgbClr val="7D9E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2" name="Freeform 451"/>
                <p:cNvSpPr/>
                <p:nvPr/>
              </p:nvSpPr>
              <p:spPr bwMode="auto">
                <a:xfrm>
                  <a:off x="3139" y="1641"/>
                  <a:ext cx="176" cy="121"/>
                </a:xfrm>
                <a:custGeom>
                  <a:avLst/>
                  <a:gdLst>
                    <a:gd name="T0" fmla="*/ 65 w 74"/>
                    <a:gd name="T1" fmla="*/ 12 h 51"/>
                    <a:gd name="T2" fmla="*/ 52 w 74"/>
                    <a:gd name="T3" fmla="*/ 14 h 51"/>
                    <a:gd name="T4" fmla="*/ 49 w 74"/>
                    <a:gd name="T5" fmla="*/ 19 h 51"/>
                    <a:gd name="T6" fmla="*/ 26 w 74"/>
                    <a:gd name="T7" fmla="*/ 38 h 51"/>
                    <a:gd name="T8" fmla="*/ 20 w 74"/>
                    <a:gd name="T9" fmla="*/ 40 h 51"/>
                    <a:gd name="T10" fmla="*/ 26 w 74"/>
                    <a:gd name="T11" fmla="*/ 42 h 51"/>
                    <a:gd name="T12" fmla="*/ 32 w 74"/>
                    <a:gd name="T13" fmla="*/ 42 h 51"/>
                    <a:gd name="T14" fmla="*/ 31 w 74"/>
                    <a:gd name="T15" fmla="*/ 47 h 51"/>
                    <a:gd name="T16" fmla="*/ 5 w 74"/>
                    <a:gd name="T17" fmla="*/ 45 h 51"/>
                    <a:gd name="T18" fmla="*/ 2 w 74"/>
                    <a:gd name="T19" fmla="*/ 36 h 51"/>
                    <a:gd name="T20" fmla="*/ 23 w 74"/>
                    <a:gd name="T21" fmla="*/ 8 h 51"/>
                    <a:gd name="T22" fmla="*/ 53 w 74"/>
                    <a:gd name="T23" fmla="*/ 0 h 51"/>
                    <a:gd name="T24" fmla="*/ 61 w 74"/>
                    <a:gd name="T25" fmla="*/ 1 h 51"/>
                    <a:gd name="T26" fmla="*/ 74 w 74"/>
                    <a:gd name="T27" fmla="*/ 3 h 51"/>
                    <a:gd name="T28" fmla="*/ 65 w 74"/>
                    <a:gd name="T29" fmla="*/ 12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4" h="51">
                      <a:moveTo>
                        <a:pt x="65" y="12"/>
                      </a:moveTo>
                      <a:cubicBezTo>
                        <a:pt x="57" y="8"/>
                        <a:pt x="56" y="8"/>
                        <a:pt x="52" y="14"/>
                      </a:cubicBezTo>
                      <a:cubicBezTo>
                        <a:pt x="51" y="15"/>
                        <a:pt x="49" y="17"/>
                        <a:pt x="49" y="19"/>
                      </a:cubicBezTo>
                      <a:cubicBezTo>
                        <a:pt x="45" y="30"/>
                        <a:pt x="36" y="35"/>
                        <a:pt x="26" y="38"/>
                      </a:cubicBezTo>
                      <a:cubicBezTo>
                        <a:pt x="24" y="38"/>
                        <a:pt x="22" y="39"/>
                        <a:pt x="20" y="40"/>
                      </a:cubicBezTo>
                      <a:cubicBezTo>
                        <a:pt x="22" y="43"/>
                        <a:pt x="24" y="41"/>
                        <a:pt x="26" y="42"/>
                      </a:cubicBezTo>
                      <a:cubicBezTo>
                        <a:pt x="28" y="42"/>
                        <a:pt x="30" y="42"/>
                        <a:pt x="32" y="42"/>
                      </a:cubicBezTo>
                      <a:cubicBezTo>
                        <a:pt x="33" y="44"/>
                        <a:pt x="32" y="46"/>
                        <a:pt x="31" y="47"/>
                      </a:cubicBezTo>
                      <a:cubicBezTo>
                        <a:pt x="22" y="50"/>
                        <a:pt x="13" y="51"/>
                        <a:pt x="5" y="45"/>
                      </a:cubicBezTo>
                      <a:cubicBezTo>
                        <a:pt x="4" y="42"/>
                        <a:pt x="2" y="39"/>
                        <a:pt x="2" y="36"/>
                      </a:cubicBezTo>
                      <a:cubicBezTo>
                        <a:pt x="0" y="13"/>
                        <a:pt x="0" y="14"/>
                        <a:pt x="23" y="8"/>
                      </a:cubicBezTo>
                      <a:cubicBezTo>
                        <a:pt x="33" y="6"/>
                        <a:pt x="43" y="5"/>
                        <a:pt x="53" y="0"/>
                      </a:cubicBezTo>
                      <a:cubicBezTo>
                        <a:pt x="56" y="0"/>
                        <a:pt x="59" y="0"/>
                        <a:pt x="61" y="1"/>
                      </a:cubicBezTo>
                      <a:cubicBezTo>
                        <a:pt x="65" y="3"/>
                        <a:pt x="70" y="3"/>
                        <a:pt x="74" y="3"/>
                      </a:cubicBezTo>
                      <a:cubicBezTo>
                        <a:pt x="72" y="7"/>
                        <a:pt x="69" y="10"/>
                        <a:pt x="65" y="12"/>
                      </a:cubicBezTo>
                      <a:close/>
                    </a:path>
                  </a:pathLst>
                </a:custGeom>
                <a:solidFill>
                  <a:srgbClr val="7D9E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3" name="Freeform 452"/>
                <p:cNvSpPr/>
                <p:nvPr/>
              </p:nvSpPr>
              <p:spPr bwMode="auto">
                <a:xfrm>
                  <a:off x="3104" y="1634"/>
                  <a:ext cx="166" cy="92"/>
                </a:xfrm>
                <a:custGeom>
                  <a:avLst/>
                  <a:gdLst>
                    <a:gd name="T0" fmla="*/ 68 w 70"/>
                    <a:gd name="T1" fmla="*/ 3 h 39"/>
                    <a:gd name="T2" fmla="*/ 66 w 70"/>
                    <a:gd name="T3" fmla="*/ 9 h 39"/>
                    <a:gd name="T4" fmla="*/ 22 w 70"/>
                    <a:gd name="T5" fmla="*/ 17 h 39"/>
                    <a:gd name="T6" fmla="*/ 17 w 70"/>
                    <a:gd name="T7" fmla="*/ 24 h 39"/>
                    <a:gd name="T8" fmla="*/ 21 w 70"/>
                    <a:gd name="T9" fmla="*/ 36 h 39"/>
                    <a:gd name="T10" fmla="*/ 17 w 70"/>
                    <a:gd name="T11" fmla="*/ 39 h 39"/>
                    <a:gd name="T12" fmla="*/ 3 w 70"/>
                    <a:gd name="T13" fmla="*/ 11 h 39"/>
                    <a:gd name="T14" fmla="*/ 0 w 70"/>
                    <a:gd name="T15" fmla="*/ 0 h 39"/>
                    <a:gd name="T16" fmla="*/ 9 w 70"/>
                    <a:gd name="T17" fmla="*/ 4 h 39"/>
                    <a:gd name="T18" fmla="*/ 27 w 70"/>
                    <a:gd name="T19" fmla="*/ 10 h 39"/>
                    <a:gd name="T20" fmla="*/ 46 w 70"/>
                    <a:gd name="T21" fmla="*/ 5 h 39"/>
                    <a:gd name="T22" fmla="*/ 65 w 70"/>
                    <a:gd name="T23" fmla="*/ 3 h 39"/>
                    <a:gd name="T24" fmla="*/ 68 w 70"/>
                    <a:gd name="T25" fmla="*/ 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0" h="39">
                      <a:moveTo>
                        <a:pt x="68" y="3"/>
                      </a:moveTo>
                      <a:cubicBezTo>
                        <a:pt x="69" y="6"/>
                        <a:pt x="70" y="8"/>
                        <a:pt x="66" y="9"/>
                      </a:cubicBezTo>
                      <a:cubicBezTo>
                        <a:pt x="51" y="11"/>
                        <a:pt x="37" y="16"/>
                        <a:pt x="22" y="17"/>
                      </a:cubicBezTo>
                      <a:cubicBezTo>
                        <a:pt x="17" y="18"/>
                        <a:pt x="16" y="20"/>
                        <a:pt x="17" y="24"/>
                      </a:cubicBezTo>
                      <a:cubicBezTo>
                        <a:pt x="19" y="28"/>
                        <a:pt x="20" y="32"/>
                        <a:pt x="21" y="36"/>
                      </a:cubicBezTo>
                      <a:cubicBezTo>
                        <a:pt x="22" y="38"/>
                        <a:pt x="20" y="39"/>
                        <a:pt x="17" y="39"/>
                      </a:cubicBezTo>
                      <a:cubicBezTo>
                        <a:pt x="13" y="30"/>
                        <a:pt x="8" y="21"/>
                        <a:pt x="3" y="11"/>
                      </a:cubicBezTo>
                      <a:cubicBezTo>
                        <a:pt x="1" y="8"/>
                        <a:pt x="0" y="4"/>
                        <a:pt x="0" y="0"/>
                      </a:cubicBezTo>
                      <a:cubicBezTo>
                        <a:pt x="3" y="1"/>
                        <a:pt x="7" y="0"/>
                        <a:pt x="9" y="4"/>
                      </a:cubicBezTo>
                      <a:cubicBezTo>
                        <a:pt x="13" y="12"/>
                        <a:pt x="19" y="13"/>
                        <a:pt x="27" y="10"/>
                      </a:cubicBezTo>
                      <a:cubicBezTo>
                        <a:pt x="33" y="8"/>
                        <a:pt x="40" y="7"/>
                        <a:pt x="46" y="5"/>
                      </a:cubicBezTo>
                      <a:cubicBezTo>
                        <a:pt x="52" y="3"/>
                        <a:pt x="59" y="3"/>
                        <a:pt x="65" y="3"/>
                      </a:cubicBezTo>
                      <a:cubicBezTo>
                        <a:pt x="66" y="3"/>
                        <a:pt x="67" y="3"/>
                        <a:pt x="68" y="3"/>
                      </a:cubicBezTo>
                      <a:close/>
                    </a:path>
                  </a:pathLst>
                </a:custGeom>
                <a:solidFill>
                  <a:srgbClr val="D1DC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4" name="Freeform 453"/>
                <p:cNvSpPr/>
                <p:nvPr/>
              </p:nvSpPr>
              <p:spPr bwMode="auto">
                <a:xfrm>
                  <a:off x="3218" y="1456"/>
                  <a:ext cx="102" cy="57"/>
                </a:xfrm>
                <a:custGeom>
                  <a:avLst/>
                  <a:gdLst>
                    <a:gd name="T0" fmla="*/ 41 w 43"/>
                    <a:gd name="T1" fmla="*/ 4 h 24"/>
                    <a:gd name="T2" fmla="*/ 40 w 43"/>
                    <a:gd name="T3" fmla="*/ 15 h 24"/>
                    <a:gd name="T4" fmla="*/ 15 w 43"/>
                    <a:gd name="T5" fmla="*/ 18 h 24"/>
                    <a:gd name="T6" fmla="*/ 7 w 43"/>
                    <a:gd name="T7" fmla="*/ 16 h 24"/>
                    <a:gd name="T8" fmla="*/ 2 w 43"/>
                    <a:gd name="T9" fmla="*/ 13 h 24"/>
                    <a:gd name="T10" fmla="*/ 0 w 43"/>
                    <a:gd name="T11" fmla="*/ 8 h 24"/>
                    <a:gd name="T12" fmla="*/ 3 w 43"/>
                    <a:gd name="T13" fmla="*/ 4 h 24"/>
                    <a:gd name="T14" fmla="*/ 20 w 43"/>
                    <a:gd name="T15" fmla="*/ 0 h 24"/>
                    <a:gd name="T16" fmla="*/ 41 w 43"/>
                    <a:gd name="T17" fmla="*/ 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" h="24">
                      <a:moveTo>
                        <a:pt x="41" y="4"/>
                      </a:moveTo>
                      <a:cubicBezTo>
                        <a:pt x="43" y="10"/>
                        <a:pt x="43" y="12"/>
                        <a:pt x="40" y="15"/>
                      </a:cubicBezTo>
                      <a:cubicBezTo>
                        <a:pt x="32" y="21"/>
                        <a:pt x="24" y="24"/>
                        <a:pt x="15" y="18"/>
                      </a:cubicBezTo>
                      <a:cubicBezTo>
                        <a:pt x="13" y="17"/>
                        <a:pt x="10" y="17"/>
                        <a:pt x="7" y="16"/>
                      </a:cubicBezTo>
                      <a:cubicBezTo>
                        <a:pt x="5" y="15"/>
                        <a:pt x="3" y="14"/>
                        <a:pt x="2" y="13"/>
                      </a:cubicBezTo>
                      <a:cubicBezTo>
                        <a:pt x="1" y="12"/>
                        <a:pt x="0" y="10"/>
                        <a:pt x="0" y="8"/>
                      </a:cubicBezTo>
                      <a:cubicBezTo>
                        <a:pt x="0" y="6"/>
                        <a:pt x="1" y="4"/>
                        <a:pt x="3" y="4"/>
                      </a:cubicBezTo>
                      <a:cubicBezTo>
                        <a:pt x="9" y="2"/>
                        <a:pt x="15" y="1"/>
                        <a:pt x="20" y="0"/>
                      </a:cubicBezTo>
                      <a:cubicBezTo>
                        <a:pt x="27" y="1"/>
                        <a:pt x="34" y="2"/>
                        <a:pt x="41" y="4"/>
                      </a:cubicBezTo>
                      <a:close/>
                    </a:path>
                  </a:pathLst>
                </a:custGeom>
                <a:solidFill>
                  <a:srgbClr val="AEC5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5" name="Freeform 454"/>
                <p:cNvSpPr/>
                <p:nvPr/>
              </p:nvSpPr>
              <p:spPr bwMode="auto">
                <a:xfrm>
                  <a:off x="3386" y="1434"/>
                  <a:ext cx="7" cy="17"/>
                </a:xfrm>
                <a:custGeom>
                  <a:avLst/>
                  <a:gdLst>
                    <a:gd name="T0" fmla="*/ 2 w 3"/>
                    <a:gd name="T1" fmla="*/ 7 h 7"/>
                    <a:gd name="T2" fmla="*/ 1 w 3"/>
                    <a:gd name="T3" fmla="*/ 0 h 7"/>
                    <a:gd name="T4" fmla="*/ 2 w 3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7">
                      <a:moveTo>
                        <a:pt x="2" y="7"/>
                      </a:moveTo>
                      <a:cubicBezTo>
                        <a:pt x="1" y="5"/>
                        <a:pt x="0" y="3"/>
                        <a:pt x="1" y="0"/>
                      </a:cubicBezTo>
                      <a:cubicBezTo>
                        <a:pt x="2" y="2"/>
                        <a:pt x="3" y="4"/>
                        <a:pt x="2" y="7"/>
                      </a:cubicBezTo>
                      <a:close/>
                    </a:path>
                  </a:pathLst>
                </a:custGeom>
                <a:solidFill>
                  <a:srgbClr val="7B9F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6" name="Freeform 455"/>
                <p:cNvSpPr/>
                <p:nvPr/>
              </p:nvSpPr>
              <p:spPr bwMode="auto">
                <a:xfrm>
                  <a:off x="3386" y="1463"/>
                  <a:ext cx="5" cy="7"/>
                </a:xfrm>
                <a:custGeom>
                  <a:avLst/>
                  <a:gdLst>
                    <a:gd name="T0" fmla="*/ 0 w 2"/>
                    <a:gd name="T1" fmla="*/ 3 h 3"/>
                    <a:gd name="T2" fmla="*/ 2 w 2"/>
                    <a:gd name="T3" fmla="*/ 0 h 3"/>
                    <a:gd name="T4" fmla="*/ 0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cubicBezTo>
                        <a:pt x="1" y="2"/>
                        <a:pt x="2" y="1"/>
                        <a:pt x="2" y="0"/>
                      </a:cubicBezTo>
                      <a:cubicBezTo>
                        <a:pt x="2" y="2"/>
                        <a:pt x="1" y="3"/>
                        <a:pt x="0" y="3"/>
                      </a:cubicBezTo>
                      <a:close/>
                    </a:path>
                  </a:pathLst>
                </a:custGeom>
                <a:solidFill>
                  <a:srgbClr val="7B9F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7" name="Freeform 456"/>
                <p:cNvSpPr/>
                <p:nvPr/>
              </p:nvSpPr>
              <p:spPr bwMode="auto">
                <a:xfrm>
                  <a:off x="3981" y="1570"/>
                  <a:ext cx="320" cy="346"/>
                </a:xfrm>
                <a:custGeom>
                  <a:avLst/>
                  <a:gdLst>
                    <a:gd name="T0" fmla="*/ 63 w 135"/>
                    <a:gd name="T1" fmla="*/ 57 h 146"/>
                    <a:gd name="T2" fmla="*/ 56 w 135"/>
                    <a:gd name="T3" fmla="*/ 46 h 146"/>
                    <a:gd name="T4" fmla="*/ 34 w 135"/>
                    <a:gd name="T5" fmla="*/ 39 h 146"/>
                    <a:gd name="T6" fmla="*/ 29 w 135"/>
                    <a:gd name="T7" fmla="*/ 35 h 146"/>
                    <a:gd name="T8" fmla="*/ 32 w 135"/>
                    <a:gd name="T9" fmla="*/ 30 h 146"/>
                    <a:gd name="T10" fmla="*/ 33 w 135"/>
                    <a:gd name="T11" fmla="*/ 26 h 146"/>
                    <a:gd name="T12" fmla="*/ 15 w 135"/>
                    <a:gd name="T13" fmla="*/ 21 h 146"/>
                    <a:gd name="T14" fmla="*/ 6 w 135"/>
                    <a:gd name="T15" fmla="*/ 15 h 146"/>
                    <a:gd name="T16" fmla="*/ 0 w 135"/>
                    <a:gd name="T17" fmla="*/ 3 h 146"/>
                    <a:gd name="T18" fmla="*/ 6 w 135"/>
                    <a:gd name="T19" fmla="*/ 3 h 146"/>
                    <a:gd name="T20" fmla="*/ 15 w 135"/>
                    <a:gd name="T21" fmla="*/ 0 h 146"/>
                    <a:gd name="T22" fmla="*/ 15 w 135"/>
                    <a:gd name="T23" fmla="*/ 0 h 146"/>
                    <a:gd name="T24" fmla="*/ 19 w 135"/>
                    <a:gd name="T25" fmla="*/ 6 h 146"/>
                    <a:gd name="T26" fmla="*/ 30 w 135"/>
                    <a:gd name="T27" fmla="*/ 9 h 146"/>
                    <a:gd name="T28" fmla="*/ 41 w 135"/>
                    <a:gd name="T29" fmla="*/ 13 h 146"/>
                    <a:gd name="T30" fmla="*/ 83 w 135"/>
                    <a:gd name="T31" fmla="*/ 33 h 146"/>
                    <a:gd name="T32" fmla="*/ 86 w 135"/>
                    <a:gd name="T33" fmla="*/ 41 h 146"/>
                    <a:gd name="T34" fmla="*/ 96 w 135"/>
                    <a:gd name="T35" fmla="*/ 42 h 146"/>
                    <a:gd name="T36" fmla="*/ 121 w 135"/>
                    <a:gd name="T37" fmla="*/ 49 h 146"/>
                    <a:gd name="T38" fmla="*/ 123 w 135"/>
                    <a:gd name="T39" fmla="*/ 51 h 146"/>
                    <a:gd name="T40" fmla="*/ 107 w 135"/>
                    <a:gd name="T41" fmla="*/ 59 h 146"/>
                    <a:gd name="T42" fmla="*/ 103 w 135"/>
                    <a:gd name="T43" fmla="*/ 60 h 146"/>
                    <a:gd name="T44" fmla="*/ 108 w 135"/>
                    <a:gd name="T45" fmla="*/ 83 h 146"/>
                    <a:gd name="T46" fmla="*/ 130 w 135"/>
                    <a:gd name="T47" fmla="*/ 98 h 146"/>
                    <a:gd name="T48" fmla="*/ 128 w 135"/>
                    <a:gd name="T49" fmla="*/ 107 h 146"/>
                    <a:gd name="T50" fmla="*/ 128 w 135"/>
                    <a:gd name="T51" fmla="*/ 124 h 146"/>
                    <a:gd name="T52" fmla="*/ 130 w 135"/>
                    <a:gd name="T53" fmla="*/ 127 h 146"/>
                    <a:gd name="T54" fmla="*/ 129 w 135"/>
                    <a:gd name="T55" fmla="*/ 145 h 146"/>
                    <a:gd name="T56" fmla="*/ 123 w 135"/>
                    <a:gd name="T57" fmla="*/ 146 h 146"/>
                    <a:gd name="T58" fmla="*/ 94 w 135"/>
                    <a:gd name="T59" fmla="*/ 112 h 146"/>
                    <a:gd name="T60" fmla="*/ 93 w 135"/>
                    <a:gd name="T61" fmla="*/ 105 h 146"/>
                    <a:gd name="T62" fmla="*/ 95 w 135"/>
                    <a:gd name="T63" fmla="*/ 99 h 146"/>
                    <a:gd name="T64" fmla="*/ 100 w 135"/>
                    <a:gd name="T65" fmla="*/ 99 h 146"/>
                    <a:gd name="T66" fmla="*/ 93 w 135"/>
                    <a:gd name="T67" fmla="*/ 99 h 146"/>
                    <a:gd name="T68" fmla="*/ 81 w 135"/>
                    <a:gd name="T69" fmla="*/ 88 h 146"/>
                    <a:gd name="T70" fmla="*/ 63 w 135"/>
                    <a:gd name="T71" fmla="*/ 57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35" h="146">
                      <a:moveTo>
                        <a:pt x="63" y="57"/>
                      </a:moveTo>
                      <a:cubicBezTo>
                        <a:pt x="63" y="52"/>
                        <a:pt x="60" y="49"/>
                        <a:pt x="56" y="46"/>
                      </a:cubicBezTo>
                      <a:cubicBezTo>
                        <a:pt x="49" y="42"/>
                        <a:pt x="42" y="38"/>
                        <a:pt x="34" y="39"/>
                      </a:cubicBezTo>
                      <a:cubicBezTo>
                        <a:pt x="32" y="39"/>
                        <a:pt x="29" y="39"/>
                        <a:pt x="29" y="35"/>
                      </a:cubicBezTo>
                      <a:cubicBezTo>
                        <a:pt x="29" y="33"/>
                        <a:pt x="29" y="31"/>
                        <a:pt x="32" y="30"/>
                      </a:cubicBezTo>
                      <a:cubicBezTo>
                        <a:pt x="36" y="28"/>
                        <a:pt x="36" y="27"/>
                        <a:pt x="33" y="26"/>
                      </a:cubicBezTo>
                      <a:cubicBezTo>
                        <a:pt x="33" y="26"/>
                        <a:pt x="15" y="21"/>
                        <a:pt x="15" y="21"/>
                      </a:cubicBezTo>
                      <a:cubicBezTo>
                        <a:pt x="10" y="21"/>
                        <a:pt x="7" y="20"/>
                        <a:pt x="6" y="15"/>
                      </a:cubicBezTo>
                      <a:cubicBezTo>
                        <a:pt x="5" y="11"/>
                        <a:pt x="2" y="7"/>
                        <a:pt x="0" y="3"/>
                      </a:cubicBezTo>
                      <a:cubicBezTo>
                        <a:pt x="2" y="3"/>
                        <a:pt x="4" y="3"/>
                        <a:pt x="6" y="3"/>
                      </a:cubicBezTo>
                      <a:cubicBezTo>
                        <a:pt x="9" y="4"/>
                        <a:pt x="12" y="2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7" y="2"/>
                        <a:pt x="16" y="5"/>
                        <a:pt x="19" y="6"/>
                      </a:cubicBezTo>
                      <a:cubicBezTo>
                        <a:pt x="23" y="7"/>
                        <a:pt x="26" y="8"/>
                        <a:pt x="30" y="9"/>
                      </a:cubicBezTo>
                      <a:cubicBezTo>
                        <a:pt x="34" y="11"/>
                        <a:pt x="38" y="11"/>
                        <a:pt x="41" y="13"/>
                      </a:cubicBezTo>
                      <a:cubicBezTo>
                        <a:pt x="54" y="22"/>
                        <a:pt x="69" y="26"/>
                        <a:pt x="83" y="33"/>
                      </a:cubicBezTo>
                      <a:cubicBezTo>
                        <a:pt x="88" y="35"/>
                        <a:pt x="88" y="35"/>
                        <a:pt x="86" y="41"/>
                      </a:cubicBezTo>
                      <a:cubicBezTo>
                        <a:pt x="90" y="42"/>
                        <a:pt x="93" y="42"/>
                        <a:pt x="96" y="42"/>
                      </a:cubicBezTo>
                      <a:cubicBezTo>
                        <a:pt x="106" y="39"/>
                        <a:pt x="113" y="45"/>
                        <a:pt x="121" y="49"/>
                      </a:cubicBezTo>
                      <a:cubicBezTo>
                        <a:pt x="122" y="49"/>
                        <a:pt x="122" y="50"/>
                        <a:pt x="123" y="51"/>
                      </a:cubicBezTo>
                      <a:cubicBezTo>
                        <a:pt x="119" y="56"/>
                        <a:pt x="112" y="56"/>
                        <a:pt x="107" y="59"/>
                      </a:cubicBezTo>
                      <a:cubicBezTo>
                        <a:pt x="106" y="59"/>
                        <a:pt x="104" y="60"/>
                        <a:pt x="103" y="60"/>
                      </a:cubicBezTo>
                      <a:cubicBezTo>
                        <a:pt x="95" y="69"/>
                        <a:pt x="96" y="78"/>
                        <a:pt x="108" y="83"/>
                      </a:cubicBezTo>
                      <a:cubicBezTo>
                        <a:pt x="117" y="86"/>
                        <a:pt x="121" y="94"/>
                        <a:pt x="130" y="98"/>
                      </a:cubicBezTo>
                      <a:cubicBezTo>
                        <a:pt x="135" y="100"/>
                        <a:pt x="131" y="104"/>
                        <a:pt x="128" y="107"/>
                      </a:cubicBezTo>
                      <a:cubicBezTo>
                        <a:pt x="122" y="113"/>
                        <a:pt x="122" y="118"/>
                        <a:pt x="128" y="124"/>
                      </a:cubicBezTo>
                      <a:cubicBezTo>
                        <a:pt x="129" y="124"/>
                        <a:pt x="130" y="126"/>
                        <a:pt x="130" y="127"/>
                      </a:cubicBezTo>
                      <a:cubicBezTo>
                        <a:pt x="128" y="133"/>
                        <a:pt x="132" y="139"/>
                        <a:pt x="129" y="145"/>
                      </a:cubicBezTo>
                      <a:cubicBezTo>
                        <a:pt x="127" y="146"/>
                        <a:pt x="125" y="146"/>
                        <a:pt x="123" y="146"/>
                      </a:cubicBezTo>
                      <a:cubicBezTo>
                        <a:pt x="102" y="145"/>
                        <a:pt x="93" y="134"/>
                        <a:pt x="94" y="112"/>
                      </a:cubicBezTo>
                      <a:cubicBezTo>
                        <a:pt x="95" y="110"/>
                        <a:pt x="95" y="107"/>
                        <a:pt x="93" y="105"/>
                      </a:cubicBezTo>
                      <a:cubicBezTo>
                        <a:pt x="92" y="103"/>
                        <a:pt x="93" y="101"/>
                        <a:pt x="95" y="99"/>
                      </a:cubicBezTo>
                      <a:cubicBezTo>
                        <a:pt x="97" y="99"/>
                        <a:pt x="98" y="97"/>
                        <a:pt x="100" y="99"/>
                      </a:cubicBezTo>
                      <a:cubicBezTo>
                        <a:pt x="97" y="96"/>
                        <a:pt x="95" y="100"/>
                        <a:pt x="93" y="99"/>
                      </a:cubicBezTo>
                      <a:cubicBezTo>
                        <a:pt x="87" y="98"/>
                        <a:pt x="84" y="93"/>
                        <a:pt x="81" y="88"/>
                      </a:cubicBezTo>
                      <a:cubicBezTo>
                        <a:pt x="75" y="77"/>
                        <a:pt x="68" y="68"/>
                        <a:pt x="63" y="57"/>
                      </a:cubicBezTo>
                      <a:close/>
                    </a:path>
                  </a:pathLst>
                </a:custGeom>
                <a:solidFill>
                  <a:srgbClr val="A5B8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8" name="Freeform 457"/>
                <p:cNvSpPr/>
                <p:nvPr/>
              </p:nvSpPr>
              <p:spPr bwMode="auto">
                <a:xfrm>
                  <a:off x="3675" y="1776"/>
                  <a:ext cx="17" cy="21"/>
                </a:xfrm>
                <a:custGeom>
                  <a:avLst/>
                  <a:gdLst>
                    <a:gd name="T0" fmla="*/ 6 w 7"/>
                    <a:gd name="T1" fmla="*/ 9 h 9"/>
                    <a:gd name="T2" fmla="*/ 0 w 7"/>
                    <a:gd name="T3" fmla="*/ 0 h 9"/>
                    <a:gd name="T4" fmla="*/ 6 w 7"/>
                    <a:gd name="T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9">
                      <a:moveTo>
                        <a:pt x="6" y="9"/>
                      </a:moveTo>
                      <a:cubicBezTo>
                        <a:pt x="3" y="7"/>
                        <a:pt x="1" y="4"/>
                        <a:pt x="0" y="0"/>
                      </a:cubicBezTo>
                      <a:cubicBezTo>
                        <a:pt x="5" y="2"/>
                        <a:pt x="7" y="5"/>
                        <a:pt x="6" y="9"/>
                      </a:cubicBezTo>
                      <a:close/>
                    </a:path>
                  </a:pathLst>
                </a:custGeom>
                <a:solidFill>
                  <a:srgbClr val="AEC5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9" name="Freeform 458"/>
                <p:cNvSpPr/>
                <p:nvPr/>
              </p:nvSpPr>
              <p:spPr bwMode="auto">
                <a:xfrm>
                  <a:off x="3668" y="1769"/>
                  <a:ext cx="7" cy="7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2" y="1"/>
                        <a:pt x="3" y="1"/>
                        <a:pt x="3" y="3"/>
                      </a:cubicBezTo>
                      <a:close/>
                    </a:path>
                  </a:pathLst>
                </a:custGeom>
                <a:solidFill>
                  <a:srgbClr val="AEC5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0" name="Freeform 459"/>
                <p:cNvSpPr/>
                <p:nvPr/>
              </p:nvSpPr>
              <p:spPr bwMode="auto">
                <a:xfrm>
                  <a:off x="3346" y="2369"/>
                  <a:ext cx="547" cy="526"/>
                </a:xfrm>
                <a:custGeom>
                  <a:avLst/>
                  <a:gdLst>
                    <a:gd name="T0" fmla="*/ 8 w 231"/>
                    <a:gd name="T1" fmla="*/ 85 h 222"/>
                    <a:gd name="T2" fmla="*/ 5 w 231"/>
                    <a:gd name="T3" fmla="*/ 73 h 222"/>
                    <a:gd name="T4" fmla="*/ 0 w 231"/>
                    <a:gd name="T5" fmla="*/ 64 h 222"/>
                    <a:gd name="T6" fmla="*/ 9 w 231"/>
                    <a:gd name="T7" fmla="*/ 54 h 222"/>
                    <a:gd name="T8" fmla="*/ 37 w 231"/>
                    <a:gd name="T9" fmla="*/ 45 h 222"/>
                    <a:gd name="T10" fmla="*/ 43 w 231"/>
                    <a:gd name="T11" fmla="*/ 45 h 222"/>
                    <a:gd name="T12" fmla="*/ 67 w 231"/>
                    <a:gd name="T13" fmla="*/ 73 h 222"/>
                    <a:gd name="T14" fmla="*/ 51 w 231"/>
                    <a:gd name="T15" fmla="*/ 39 h 222"/>
                    <a:gd name="T16" fmla="*/ 43 w 231"/>
                    <a:gd name="T17" fmla="*/ 20 h 222"/>
                    <a:gd name="T18" fmla="*/ 40 w 231"/>
                    <a:gd name="T19" fmla="*/ 6 h 222"/>
                    <a:gd name="T20" fmla="*/ 55 w 231"/>
                    <a:gd name="T21" fmla="*/ 8 h 222"/>
                    <a:gd name="T22" fmla="*/ 69 w 231"/>
                    <a:gd name="T23" fmla="*/ 9 h 222"/>
                    <a:gd name="T24" fmla="*/ 84 w 231"/>
                    <a:gd name="T25" fmla="*/ 11 h 222"/>
                    <a:gd name="T26" fmla="*/ 84 w 231"/>
                    <a:gd name="T27" fmla="*/ 17 h 222"/>
                    <a:gd name="T28" fmla="*/ 83 w 231"/>
                    <a:gd name="T29" fmla="*/ 25 h 222"/>
                    <a:gd name="T30" fmla="*/ 144 w 231"/>
                    <a:gd name="T31" fmla="*/ 120 h 222"/>
                    <a:gd name="T32" fmla="*/ 222 w 231"/>
                    <a:gd name="T33" fmla="*/ 209 h 222"/>
                    <a:gd name="T34" fmla="*/ 229 w 231"/>
                    <a:gd name="T35" fmla="*/ 220 h 222"/>
                    <a:gd name="T36" fmla="*/ 217 w 231"/>
                    <a:gd name="T37" fmla="*/ 218 h 222"/>
                    <a:gd name="T38" fmla="*/ 198 w 231"/>
                    <a:gd name="T39" fmla="*/ 209 h 222"/>
                    <a:gd name="T40" fmla="*/ 194 w 231"/>
                    <a:gd name="T41" fmla="*/ 209 h 222"/>
                    <a:gd name="T42" fmla="*/ 175 w 231"/>
                    <a:gd name="T43" fmla="*/ 218 h 222"/>
                    <a:gd name="T44" fmla="*/ 167 w 231"/>
                    <a:gd name="T45" fmla="*/ 220 h 222"/>
                    <a:gd name="T46" fmla="*/ 155 w 231"/>
                    <a:gd name="T47" fmla="*/ 217 h 222"/>
                    <a:gd name="T48" fmla="*/ 137 w 231"/>
                    <a:gd name="T49" fmla="*/ 195 h 222"/>
                    <a:gd name="T50" fmla="*/ 131 w 231"/>
                    <a:gd name="T51" fmla="*/ 184 h 222"/>
                    <a:gd name="T52" fmla="*/ 126 w 231"/>
                    <a:gd name="T53" fmla="*/ 162 h 222"/>
                    <a:gd name="T54" fmla="*/ 104 w 231"/>
                    <a:gd name="T55" fmla="*/ 124 h 222"/>
                    <a:gd name="T56" fmla="*/ 52 w 231"/>
                    <a:gd name="T57" fmla="*/ 100 h 222"/>
                    <a:gd name="T58" fmla="*/ 43 w 231"/>
                    <a:gd name="T59" fmla="*/ 97 h 222"/>
                    <a:gd name="T60" fmla="*/ 8 w 231"/>
                    <a:gd name="T61" fmla="*/ 94 h 222"/>
                    <a:gd name="T62" fmla="*/ 8 w 231"/>
                    <a:gd name="T63" fmla="*/ 85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31" h="222">
                      <a:moveTo>
                        <a:pt x="8" y="85"/>
                      </a:moveTo>
                      <a:cubicBezTo>
                        <a:pt x="6" y="81"/>
                        <a:pt x="4" y="78"/>
                        <a:pt x="5" y="73"/>
                      </a:cubicBezTo>
                      <a:cubicBezTo>
                        <a:pt x="3" y="70"/>
                        <a:pt x="1" y="67"/>
                        <a:pt x="0" y="64"/>
                      </a:cubicBezTo>
                      <a:cubicBezTo>
                        <a:pt x="0" y="58"/>
                        <a:pt x="2" y="54"/>
                        <a:pt x="9" y="54"/>
                      </a:cubicBezTo>
                      <a:cubicBezTo>
                        <a:pt x="19" y="55"/>
                        <a:pt x="30" y="55"/>
                        <a:pt x="37" y="45"/>
                      </a:cubicBezTo>
                      <a:cubicBezTo>
                        <a:pt x="38" y="42"/>
                        <a:pt x="42" y="43"/>
                        <a:pt x="43" y="45"/>
                      </a:cubicBezTo>
                      <a:cubicBezTo>
                        <a:pt x="50" y="56"/>
                        <a:pt x="68" y="58"/>
                        <a:pt x="67" y="73"/>
                      </a:cubicBezTo>
                      <a:cubicBezTo>
                        <a:pt x="65" y="62"/>
                        <a:pt x="61" y="49"/>
                        <a:pt x="51" y="39"/>
                      </a:cubicBezTo>
                      <a:cubicBezTo>
                        <a:pt x="46" y="34"/>
                        <a:pt x="45" y="26"/>
                        <a:pt x="43" y="20"/>
                      </a:cubicBezTo>
                      <a:cubicBezTo>
                        <a:pt x="41" y="15"/>
                        <a:pt x="37" y="10"/>
                        <a:pt x="40" y="6"/>
                      </a:cubicBezTo>
                      <a:cubicBezTo>
                        <a:pt x="45" y="0"/>
                        <a:pt x="50" y="8"/>
                        <a:pt x="55" y="8"/>
                      </a:cubicBezTo>
                      <a:cubicBezTo>
                        <a:pt x="60" y="9"/>
                        <a:pt x="64" y="8"/>
                        <a:pt x="69" y="9"/>
                      </a:cubicBezTo>
                      <a:cubicBezTo>
                        <a:pt x="74" y="10"/>
                        <a:pt x="79" y="7"/>
                        <a:pt x="84" y="11"/>
                      </a:cubicBezTo>
                      <a:cubicBezTo>
                        <a:pt x="85" y="13"/>
                        <a:pt x="85" y="15"/>
                        <a:pt x="84" y="17"/>
                      </a:cubicBezTo>
                      <a:cubicBezTo>
                        <a:pt x="81" y="19"/>
                        <a:pt x="79" y="21"/>
                        <a:pt x="83" y="25"/>
                      </a:cubicBezTo>
                      <a:cubicBezTo>
                        <a:pt x="109" y="53"/>
                        <a:pt x="126" y="87"/>
                        <a:pt x="144" y="120"/>
                      </a:cubicBezTo>
                      <a:cubicBezTo>
                        <a:pt x="163" y="155"/>
                        <a:pt x="187" y="187"/>
                        <a:pt x="222" y="209"/>
                      </a:cubicBezTo>
                      <a:cubicBezTo>
                        <a:pt x="225" y="211"/>
                        <a:pt x="231" y="213"/>
                        <a:pt x="229" y="220"/>
                      </a:cubicBezTo>
                      <a:cubicBezTo>
                        <a:pt x="225" y="220"/>
                        <a:pt x="221" y="222"/>
                        <a:pt x="217" y="218"/>
                      </a:cubicBezTo>
                      <a:cubicBezTo>
                        <a:pt x="211" y="214"/>
                        <a:pt x="205" y="212"/>
                        <a:pt x="198" y="209"/>
                      </a:cubicBezTo>
                      <a:cubicBezTo>
                        <a:pt x="197" y="209"/>
                        <a:pt x="195" y="209"/>
                        <a:pt x="194" y="209"/>
                      </a:cubicBezTo>
                      <a:cubicBezTo>
                        <a:pt x="189" y="215"/>
                        <a:pt x="181" y="213"/>
                        <a:pt x="175" y="218"/>
                      </a:cubicBezTo>
                      <a:cubicBezTo>
                        <a:pt x="173" y="220"/>
                        <a:pt x="170" y="219"/>
                        <a:pt x="167" y="220"/>
                      </a:cubicBezTo>
                      <a:cubicBezTo>
                        <a:pt x="162" y="222"/>
                        <a:pt x="158" y="221"/>
                        <a:pt x="155" y="217"/>
                      </a:cubicBezTo>
                      <a:cubicBezTo>
                        <a:pt x="149" y="210"/>
                        <a:pt x="143" y="203"/>
                        <a:pt x="137" y="195"/>
                      </a:cubicBezTo>
                      <a:cubicBezTo>
                        <a:pt x="131" y="194"/>
                        <a:pt x="129" y="188"/>
                        <a:pt x="131" y="184"/>
                      </a:cubicBezTo>
                      <a:cubicBezTo>
                        <a:pt x="134" y="175"/>
                        <a:pt x="131" y="168"/>
                        <a:pt x="126" y="162"/>
                      </a:cubicBezTo>
                      <a:cubicBezTo>
                        <a:pt x="118" y="150"/>
                        <a:pt x="114" y="135"/>
                        <a:pt x="104" y="124"/>
                      </a:cubicBezTo>
                      <a:cubicBezTo>
                        <a:pt x="88" y="113"/>
                        <a:pt x="70" y="106"/>
                        <a:pt x="52" y="100"/>
                      </a:cubicBezTo>
                      <a:cubicBezTo>
                        <a:pt x="49" y="99"/>
                        <a:pt x="46" y="98"/>
                        <a:pt x="43" y="97"/>
                      </a:cubicBezTo>
                      <a:cubicBezTo>
                        <a:pt x="32" y="96"/>
                        <a:pt x="20" y="95"/>
                        <a:pt x="8" y="94"/>
                      </a:cubicBezTo>
                      <a:cubicBezTo>
                        <a:pt x="9" y="91"/>
                        <a:pt x="13" y="88"/>
                        <a:pt x="8" y="85"/>
                      </a:cubicBezTo>
                      <a:close/>
                    </a:path>
                  </a:pathLst>
                </a:custGeom>
                <a:solidFill>
                  <a:srgbClr val="CBD7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1" name="Freeform 460"/>
                <p:cNvSpPr/>
                <p:nvPr/>
              </p:nvSpPr>
              <p:spPr bwMode="auto">
                <a:xfrm>
                  <a:off x="3066" y="2592"/>
                  <a:ext cx="379" cy="139"/>
                </a:xfrm>
                <a:custGeom>
                  <a:avLst/>
                  <a:gdLst>
                    <a:gd name="T0" fmla="*/ 144 w 160"/>
                    <a:gd name="T1" fmla="*/ 33 h 59"/>
                    <a:gd name="T2" fmla="*/ 86 w 160"/>
                    <a:gd name="T3" fmla="*/ 56 h 59"/>
                    <a:gd name="T4" fmla="*/ 69 w 160"/>
                    <a:gd name="T5" fmla="*/ 58 h 59"/>
                    <a:gd name="T6" fmla="*/ 6 w 160"/>
                    <a:gd name="T7" fmla="*/ 48 h 59"/>
                    <a:gd name="T8" fmla="*/ 0 w 160"/>
                    <a:gd name="T9" fmla="*/ 44 h 59"/>
                    <a:gd name="T10" fmla="*/ 4 w 160"/>
                    <a:gd name="T11" fmla="*/ 41 h 59"/>
                    <a:gd name="T12" fmla="*/ 46 w 160"/>
                    <a:gd name="T13" fmla="*/ 16 h 59"/>
                    <a:gd name="T14" fmla="*/ 72 w 160"/>
                    <a:gd name="T15" fmla="*/ 0 h 59"/>
                    <a:gd name="T16" fmla="*/ 74 w 160"/>
                    <a:gd name="T17" fmla="*/ 4 h 59"/>
                    <a:gd name="T18" fmla="*/ 87 w 160"/>
                    <a:gd name="T19" fmla="*/ 12 h 59"/>
                    <a:gd name="T20" fmla="*/ 150 w 160"/>
                    <a:gd name="T21" fmla="*/ 23 h 59"/>
                    <a:gd name="T22" fmla="*/ 147 w 160"/>
                    <a:gd name="T23" fmla="*/ 30 h 59"/>
                    <a:gd name="T24" fmla="*/ 147 w 160"/>
                    <a:gd name="T25" fmla="*/ 30 h 59"/>
                    <a:gd name="T26" fmla="*/ 144 w 160"/>
                    <a:gd name="T27" fmla="*/ 33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0" h="59">
                      <a:moveTo>
                        <a:pt x="144" y="33"/>
                      </a:moveTo>
                      <a:cubicBezTo>
                        <a:pt x="126" y="44"/>
                        <a:pt x="107" y="51"/>
                        <a:pt x="86" y="56"/>
                      </a:cubicBezTo>
                      <a:cubicBezTo>
                        <a:pt x="81" y="58"/>
                        <a:pt x="75" y="59"/>
                        <a:pt x="69" y="58"/>
                      </a:cubicBezTo>
                      <a:cubicBezTo>
                        <a:pt x="48" y="55"/>
                        <a:pt x="27" y="51"/>
                        <a:pt x="6" y="48"/>
                      </a:cubicBezTo>
                      <a:cubicBezTo>
                        <a:pt x="4" y="47"/>
                        <a:pt x="1" y="47"/>
                        <a:pt x="0" y="44"/>
                      </a:cubicBezTo>
                      <a:cubicBezTo>
                        <a:pt x="0" y="42"/>
                        <a:pt x="3" y="42"/>
                        <a:pt x="4" y="41"/>
                      </a:cubicBezTo>
                      <a:cubicBezTo>
                        <a:pt x="20" y="36"/>
                        <a:pt x="34" y="28"/>
                        <a:pt x="46" y="16"/>
                      </a:cubicBezTo>
                      <a:cubicBezTo>
                        <a:pt x="53" y="8"/>
                        <a:pt x="62" y="4"/>
                        <a:pt x="72" y="0"/>
                      </a:cubicBezTo>
                      <a:cubicBezTo>
                        <a:pt x="73" y="2"/>
                        <a:pt x="73" y="4"/>
                        <a:pt x="74" y="4"/>
                      </a:cubicBezTo>
                      <a:cubicBezTo>
                        <a:pt x="79" y="6"/>
                        <a:pt x="81" y="11"/>
                        <a:pt x="87" y="12"/>
                      </a:cubicBezTo>
                      <a:cubicBezTo>
                        <a:pt x="108" y="12"/>
                        <a:pt x="129" y="16"/>
                        <a:pt x="150" y="23"/>
                      </a:cubicBezTo>
                      <a:cubicBezTo>
                        <a:pt x="160" y="26"/>
                        <a:pt x="148" y="28"/>
                        <a:pt x="147" y="30"/>
                      </a:cubicBezTo>
                      <a:cubicBezTo>
                        <a:pt x="147" y="30"/>
                        <a:pt x="147" y="30"/>
                        <a:pt x="147" y="30"/>
                      </a:cubicBezTo>
                      <a:cubicBezTo>
                        <a:pt x="146" y="31"/>
                        <a:pt x="145" y="32"/>
                        <a:pt x="144" y="33"/>
                      </a:cubicBezTo>
                      <a:close/>
                    </a:path>
                  </a:pathLst>
                </a:custGeom>
                <a:solidFill>
                  <a:srgbClr val="7EA2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2" name="Freeform 461"/>
                <p:cNvSpPr/>
                <p:nvPr/>
              </p:nvSpPr>
              <p:spPr bwMode="auto">
                <a:xfrm>
                  <a:off x="3481" y="2665"/>
                  <a:ext cx="130" cy="176"/>
                </a:xfrm>
                <a:custGeom>
                  <a:avLst/>
                  <a:gdLst>
                    <a:gd name="T0" fmla="*/ 37 w 55"/>
                    <a:gd name="T1" fmla="*/ 74 h 74"/>
                    <a:gd name="T2" fmla="*/ 23 w 55"/>
                    <a:gd name="T3" fmla="*/ 60 h 74"/>
                    <a:gd name="T4" fmla="*/ 22 w 55"/>
                    <a:gd name="T5" fmla="*/ 56 h 74"/>
                    <a:gd name="T6" fmla="*/ 15 w 55"/>
                    <a:gd name="T7" fmla="*/ 43 h 74"/>
                    <a:gd name="T8" fmla="*/ 2 w 55"/>
                    <a:gd name="T9" fmla="*/ 29 h 74"/>
                    <a:gd name="T10" fmla="*/ 0 w 55"/>
                    <a:gd name="T11" fmla="*/ 19 h 74"/>
                    <a:gd name="T12" fmla="*/ 0 w 55"/>
                    <a:gd name="T13" fmla="*/ 16 h 74"/>
                    <a:gd name="T14" fmla="*/ 4 w 55"/>
                    <a:gd name="T15" fmla="*/ 16 h 74"/>
                    <a:gd name="T16" fmla="*/ 19 w 55"/>
                    <a:gd name="T17" fmla="*/ 19 h 74"/>
                    <a:gd name="T18" fmla="*/ 29 w 55"/>
                    <a:gd name="T19" fmla="*/ 5 h 74"/>
                    <a:gd name="T20" fmla="*/ 35 w 55"/>
                    <a:gd name="T21" fmla="*/ 2 h 74"/>
                    <a:gd name="T22" fmla="*/ 52 w 55"/>
                    <a:gd name="T23" fmla="*/ 29 h 74"/>
                    <a:gd name="T24" fmla="*/ 53 w 55"/>
                    <a:gd name="T25" fmla="*/ 38 h 74"/>
                    <a:gd name="T26" fmla="*/ 37 w 55"/>
                    <a:gd name="T27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5" h="74">
                      <a:moveTo>
                        <a:pt x="37" y="74"/>
                      </a:moveTo>
                      <a:cubicBezTo>
                        <a:pt x="30" y="71"/>
                        <a:pt x="27" y="65"/>
                        <a:pt x="23" y="60"/>
                      </a:cubicBezTo>
                      <a:cubicBezTo>
                        <a:pt x="22" y="59"/>
                        <a:pt x="22" y="57"/>
                        <a:pt x="22" y="56"/>
                      </a:cubicBezTo>
                      <a:cubicBezTo>
                        <a:pt x="23" y="49"/>
                        <a:pt x="21" y="44"/>
                        <a:pt x="15" y="43"/>
                      </a:cubicBezTo>
                      <a:cubicBezTo>
                        <a:pt x="7" y="41"/>
                        <a:pt x="4" y="36"/>
                        <a:pt x="2" y="29"/>
                      </a:cubicBezTo>
                      <a:cubicBezTo>
                        <a:pt x="5" y="25"/>
                        <a:pt x="1" y="22"/>
                        <a:pt x="0" y="19"/>
                      </a:cubicBezTo>
                      <a:cubicBezTo>
                        <a:pt x="0" y="18"/>
                        <a:pt x="0" y="17"/>
                        <a:pt x="0" y="16"/>
                      </a:cubicBezTo>
                      <a:cubicBezTo>
                        <a:pt x="1" y="15"/>
                        <a:pt x="3" y="15"/>
                        <a:pt x="4" y="16"/>
                      </a:cubicBezTo>
                      <a:cubicBezTo>
                        <a:pt x="9" y="19"/>
                        <a:pt x="14" y="22"/>
                        <a:pt x="19" y="19"/>
                      </a:cubicBezTo>
                      <a:cubicBezTo>
                        <a:pt x="25" y="16"/>
                        <a:pt x="28" y="11"/>
                        <a:pt x="29" y="5"/>
                      </a:cubicBezTo>
                      <a:cubicBezTo>
                        <a:pt x="30" y="1"/>
                        <a:pt x="32" y="0"/>
                        <a:pt x="35" y="2"/>
                      </a:cubicBezTo>
                      <a:cubicBezTo>
                        <a:pt x="45" y="9"/>
                        <a:pt x="50" y="18"/>
                        <a:pt x="52" y="29"/>
                      </a:cubicBezTo>
                      <a:cubicBezTo>
                        <a:pt x="53" y="32"/>
                        <a:pt x="52" y="35"/>
                        <a:pt x="53" y="38"/>
                      </a:cubicBezTo>
                      <a:cubicBezTo>
                        <a:pt x="55" y="53"/>
                        <a:pt x="50" y="65"/>
                        <a:pt x="37" y="74"/>
                      </a:cubicBezTo>
                      <a:close/>
                    </a:path>
                  </a:pathLst>
                </a:custGeom>
                <a:solidFill>
                  <a:srgbClr val="9AB8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3" name="Freeform 462"/>
                <p:cNvSpPr/>
                <p:nvPr/>
              </p:nvSpPr>
              <p:spPr bwMode="auto">
                <a:xfrm>
                  <a:off x="3272" y="2603"/>
                  <a:ext cx="249" cy="60"/>
                </a:xfrm>
                <a:custGeom>
                  <a:avLst/>
                  <a:gdLst>
                    <a:gd name="T0" fmla="*/ 60 w 105"/>
                    <a:gd name="T1" fmla="*/ 25 h 25"/>
                    <a:gd name="T2" fmla="*/ 62 w 105"/>
                    <a:gd name="T3" fmla="*/ 23 h 25"/>
                    <a:gd name="T4" fmla="*/ 63 w 105"/>
                    <a:gd name="T5" fmla="*/ 21 h 25"/>
                    <a:gd name="T6" fmla="*/ 61 w 105"/>
                    <a:gd name="T7" fmla="*/ 19 h 25"/>
                    <a:gd name="T8" fmla="*/ 56 w 105"/>
                    <a:gd name="T9" fmla="*/ 21 h 25"/>
                    <a:gd name="T10" fmla="*/ 48 w 105"/>
                    <a:gd name="T11" fmla="*/ 19 h 25"/>
                    <a:gd name="T12" fmla="*/ 37 w 105"/>
                    <a:gd name="T13" fmla="*/ 14 h 25"/>
                    <a:gd name="T14" fmla="*/ 14 w 105"/>
                    <a:gd name="T15" fmla="*/ 15 h 25"/>
                    <a:gd name="T16" fmla="*/ 11 w 105"/>
                    <a:gd name="T17" fmla="*/ 13 h 25"/>
                    <a:gd name="T18" fmla="*/ 6 w 105"/>
                    <a:gd name="T19" fmla="*/ 8 h 25"/>
                    <a:gd name="T20" fmla="*/ 0 w 105"/>
                    <a:gd name="T21" fmla="*/ 7 h 25"/>
                    <a:gd name="T22" fmla="*/ 23 w 105"/>
                    <a:gd name="T23" fmla="*/ 3 h 25"/>
                    <a:gd name="T24" fmla="*/ 35 w 105"/>
                    <a:gd name="T25" fmla="*/ 3 h 25"/>
                    <a:gd name="T26" fmla="*/ 58 w 105"/>
                    <a:gd name="T27" fmla="*/ 3 h 25"/>
                    <a:gd name="T28" fmla="*/ 100 w 105"/>
                    <a:gd name="T29" fmla="*/ 13 h 25"/>
                    <a:gd name="T30" fmla="*/ 104 w 105"/>
                    <a:gd name="T31" fmla="*/ 14 h 25"/>
                    <a:gd name="T32" fmla="*/ 105 w 105"/>
                    <a:gd name="T33" fmla="*/ 16 h 25"/>
                    <a:gd name="T34" fmla="*/ 104 w 105"/>
                    <a:gd name="T35" fmla="*/ 18 h 25"/>
                    <a:gd name="T36" fmla="*/ 83 w 105"/>
                    <a:gd name="T37" fmla="*/ 22 h 25"/>
                    <a:gd name="T38" fmla="*/ 75 w 105"/>
                    <a:gd name="T39" fmla="*/ 20 h 25"/>
                    <a:gd name="T40" fmla="*/ 60 w 105"/>
                    <a:gd name="T41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5" h="25">
                      <a:moveTo>
                        <a:pt x="60" y="25"/>
                      </a:moveTo>
                      <a:cubicBezTo>
                        <a:pt x="61" y="25"/>
                        <a:pt x="61" y="24"/>
                        <a:pt x="62" y="23"/>
                      </a:cubicBezTo>
                      <a:cubicBezTo>
                        <a:pt x="62" y="22"/>
                        <a:pt x="63" y="21"/>
                        <a:pt x="63" y="21"/>
                      </a:cubicBezTo>
                      <a:cubicBezTo>
                        <a:pt x="63" y="20"/>
                        <a:pt x="62" y="19"/>
                        <a:pt x="61" y="19"/>
                      </a:cubicBezTo>
                      <a:cubicBezTo>
                        <a:pt x="59" y="20"/>
                        <a:pt x="57" y="20"/>
                        <a:pt x="56" y="21"/>
                      </a:cubicBezTo>
                      <a:cubicBezTo>
                        <a:pt x="52" y="22"/>
                        <a:pt x="50" y="21"/>
                        <a:pt x="48" y="19"/>
                      </a:cubicBezTo>
                      <a:cubicBezTo>
                        <a:pt x="45" y="14"/>
                        <a:pt x="42" y="13"/>
                        <a:pt x="37" y="14"/>
                      </a:cubicBezTo>
                      <a:cubicBezTo>
                        <a:pt x="29" y="14"/>
                        <a:pt x="21" y="12"/>
                        <a:pt x="14" y="15"/>
                      </a:cubicBezTo>
                      <a:cubicBezTo>
                        <a:pt x="12" y="16"/>
                        <a:pt x="11" y="15"/>
                        <a:pt x="11" y="13"/>
                      </a:cubicBezTo>
                      <a:cubicBezTo>
                        <a:pt x="11" y="7"/>
                        <a:pt x="11" y="7"/>
                        <a:pt x="6" y="8"/>
                      </a:cubicBezTo>
                      <a:cubicBezTo>
                        <a:pt x="4" y="9"/>
                        <a:pt x="2" y="10"/>
                        <a:pt x="0" y="7"/>
                      </a:cubicBezTo>
                      <a:cubicBezTo>
                        <a:pt x="7" y="4"/>
                        <a:pt x="14" y="1"/>
                        <a:pt x="23" y="3"/>
                      </a:cubicBezTo>
                      <a:cubicBezTo>
                        <a:pt x="26" y="4"/>
                        <a:pt x="31" y="4"/>
                        <a:pt x="35" y="3"/>
                      </a:cubicBezTo>
                      <a:cubicBezTo>
                        <a:pt x="43" y="0"/>
                        <a:pt x="50" y="1"/>
                        <a:pt x="58" y="3"/>
                      </a:cubicBezTo>
                      <a:cubicBezTo>
                        <a:pt x="72" y="7"/>
                        <a:pt x="86" y="10"/>
                        <a:pt x="100" y="13"/>
                      </a:cubicBezTo>
                      <a:cubicBezTo>
                        <a:pt x="101" y="13"/>
                        <a:pt x="103" y="13"/>
                        <a:pt x="104" y="14"/>
                      </a:cubicBezTo>
                      <a:cubicBezTo>
                        <a:pt x="105" y="14"/>
                        <a:pt x="105" y="16"/>
                        <a:pt x="105" y="16"/>
                      </a:cubicBezTo>
                      <a:cubicBezTo>
                        <a:pt x="105" y="17"/>
                        <a:pt x="104" y="18"/>
                        <a:pt x="104" y="18"/>
                      </a:cubicBezTo>
                      <a:cubicBezTo>
                        <a:pt x="97" y="19"/>
                        <a:pt x="90" y="18"/>
                        <a:pt x="83" y="22"/>
                      </a:cubicBezTo>
                      <a:cubicBezTo>
                        <a:pt x="81" y="19"/>
                        <a:pt x="78" y="19"/>
                        <a:pt x="75" y="20"/>
                      </a:cubicBezTo>
                      <a:cubicBezTo>
                        <a:pt x="71" y="22"/>
                        <a:pt x="66" y="25"/>
                        <a:pt x="60" y="25"/>
                      </a:cubicBezTo>
                      <a:close/>
                    </a:path>
                  </a:pathLst>
                </a:custGeom>
                <a:solidFill>
                  <a:srgbClr val="95B2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4" name="Freeform 463"/>
                <p:cNvSpPr/>
                <p:nvPr/>
              </p:nvSpPr>
              <p:spPr bwMode="auto">
                <a:xfrm>
                  <a:off x="3592" y="2663"/>
                  <a:ext cx="81" cy="178"/>
                </a:xfrm>
                <a:custGeom>
                  <a:avLst/>
                  <a:gdLst>
                    <a:gd name="T0" fmla="*/ 0 w 34"/>
                    <a:gd name="T1" fmla="*/ 0 h 75"/>
                    <a:gd name="T2" fmla="*/ 12 w 34"/>
                    <a:gd name="T3" fmla="*/ 15 h 75"/>
                    <a:gd name="T4" fmla="*/ 16 w 34"/>
                    <a:gd name="T5" fmla="*/ 22 h 75"/>
                    <a:gd name="T6" fmla="*/ 33 w 34"/>
                    <a:gd name="T7" fmla="*/ 48 h 75"/>
                    <a:gd name="T8" fmla="*/ 33 w 34"/>
                    <a:gd name="T9" fmla="*/ 54 h 75"/>
                    <a:gd name="T10" fmla="*/ 33 w 34"/>
                    <a:gd name="T11" fmla="*/ 71 h 75"/>
                    <a:gd name="T12" fmla="*/ 30 w 34"/>
                    <a:gd name="T13" fmla="*/ 75 h 75"/>
                    <a:gd name="T14" fmla="*/ 12 w 34"/>
                    <a:gd name="T15" fmla="*/ 49 h 75"/>
                    <a:gd name="T16" fmla="*/ 12 w 34"/>
                    <a:gd name="T17" fmla="*/ 34 h 75"/>
                    <a:gd name="T18" fmla="*/ 4 w 34"/>
                    <a:gd name="T19" fmla="*/ 9 h 75"/>
                    <a:gd name="T20" fmla="*/ 0 w 34"/>
                    <a:gd name="T21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4" h="75">
                      <a:moveTo>
                        <a:pt x="0" y="0"/>
                      </a:moveTo>
                      <a:cubicBezTo>
                        <a:pt x="6" y="3"/>
                        <a:pt x="11" y="8"/>
                        <a:pt x="12" y="15"/>
                      </a:cubicBezTo>
                      <a:cubicBezTo>
                        <a:pt x="13" y="18"/>
                        <a:pt x="14" y="21"/>
                        <a:pt x="16" y="22"/>
                      </a:cubicBezTo>
                      <a:cubicBezTo>
                        <a:pt x="26" y="28"/>
                        <a:pt x="26" y="40"/>
                        <a:pt x="33" y="48"/>
                      </a:cubicBezTo>
                      <a:cubicBezTo>
                        <a:pt x="34" y="50"/>
                        <a:pt x="34" y="52"/>
                        <a:pt x="33" y="54"/>
                      </a:cubicBezTo>
                      <a:cubicBezTo>
                        <a:pt x="27" y="60"/>
                        <a:pt x="30" y="66"/>
                        <a:pt x="33" y="71"/>
                      </a:cubicBezTo>
                      <a:cubicBezTo>
                        <a:pt x="32" y="72"/>
                        <a:pt x="31" y="74"/>
                        <a:pt x="30" y="75"/>
                      </a:cubicBezTo>
                      <a:cubicBezTo>
                        <a:pt x="18" y="70"/>
                        <a:pt x="16" y="59"/>
                        <a:pt x="12" y="49"/>
                      </a:cubicBezTo>
                      <a:cubicBezTo>
                        <a:pt x="12" y="44"/>
                        <a:pt x="12" y="39"/>
                        <a:pt x="12" y="34"/>
                      </a:cubicBezTo>
                      <a:cubicBezTo>
                        <a:pt x="11" y="25"/>
                        <a:pt x="9" y="17"/>
                        <a:pt x="4" y="9"/>
                      </a:cubicBezTo>
                      <a:cubicBezTo>
                        <a:pt x="2" y="6"/>
                        <a:pt x="0" y="4"/>
                        <a:pt x="0" y="0"/>
                      </a:cubicBezTo>
                      <a:close/>
                    </a:path>
                  </a:pathLst>
                </a:custGeom>
                <a:solidFill>
                  <a:srgbClr val="9FAC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5" name="Freeform 464"/>
                <p:cNvSpPr/>
                <p:nvPr/>
              </p:nvSpPr>
              <p:spPr bwMode="auto">
                <a:xfrm>
                  <a:off x="3618" y="2779"/>
                  <a:ext cx="109" cy="140"/>
                </a:xfrm>
                <a:custGeom>
                  <a:avLst/>
                  <a:gdLst>
                    <a:gd name="T0" fmla="*/ 1 w 46"/>
                    <a:gd name="T1" fmla="*/ 0 h 59"/>
                    <a:gd name="T2" fmla="*/ 19 w 46"/>
                    <a:gd name="T3" fmla="*/ 26 h 59"/>
                    <a:gd name="T4" fmla="*/ 41 w 46"/>
                    <a:gd name="T5" fmla="*/ 53 h 59"/>
                    <a:gd name="T6" fmla="*/ 46 w 46"/>
                    <a:gd name="T7" fmla="*/ 59 h 59"/>
                    <a:gd name="T8" fmla="*/ 6 w 46"/>
                    <a:gd name="T9" fmla="*/ 24 h 59"/>
                    <a:gd name="T10" fmla="*/ 0 w 46"/>
                    <a:gd name="T11" fmla="*/ 7 h 59"/>
                    <a:gd name="T12" fmla="*/ 1 w 46"/>
                    <a:gd name="T13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59">
                      <a:moveTo>
                        <a:pt x="1" y="0"/>
                      </a:moveTo>
                      <a:cubicBezTo>
                        <a:pt x="7" y="8"/>
                        <a:pt x="13" y="17"/>
                        <a:pt x="19" y="26"/>
                      </a:cubicBezTo>
                      <a:cubicBezTo>
                        <a:pt x="25" y="35"/>
                        <a:pt x="32" y="45"/>
                        <a:pt x="41" y="53"/>
                      </a:cubicBezTo>
                      <a:cubicBezTo>
                        <a:pt x="43" y="54"/>
                        <a:pt x="44" y="57"/>
                        <a:pt x="46" y="59"/>
                      </a:cubicBezTo>
                      <a:cubicBezTo>
                        <a:pt x="27" y="53"/>
                        <a:pt x="15" y="40"/>
                        <a:pt x="6" y="24"/>
                      </a:cubicBezTo>
                      <a:cubicBezTo>
                        <a:pt x="3" y="19"/>
                        <a:pt x="0" y="14"/>
                        <a:pt x="0" y="7"/>
                      </a:cubicBezTo>
                      <a:cubicBezTo>
                        <a:pt x="1" y="5"/>
                        <a:pt x="1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CBD7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6" name="Freeform 465"/>
                <p:cNvSpPr/>
                <p:nvPr/>
              </p:nvSpPr>
              <p:spPr bwMode="auto">
                <a:xfrm>
                  <a:off x="3457" y="2656"/>
                  <a:ext cx="12" cy="7"/>
                </a:xfrm>
                <a:custGeom>
                  <a:avLst/>
                  <a:gdLst>
                    <a:gd name="T0" fmla="*/ 0 w 5"/>
                    <a:gd name="T1" fmla="*/ 3 h 3"/>
                    <a:gd name="T2" fmla="*/ 5 w 5"/>
                    <a:gd name="T3" fmla="*/ 0 h 3"/>
                    <a:gd name="T4" fmla="*/ 0 w 5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0" y="3"/>
                      </a:moveTo>
                      <a:cubicBezTo>
                        <a:pt x="1" y="0"/>
                        <a:pt x="3" y="0"/>
                        <a:pt x="5" y="0"/>
                      </a:cubicBezTo>
                      <a:cubicBezTo>
                        <a:pt x="4" y="2"/>
                        <a:pt x="2" y="3"/>
                        <a:pt x="0" y="3"/>
                      </a:cubicBezTo>
                      <a:close/>
                    </a:path>
                  </a:pathLst>
                </a:custGeom>
                <a:solidFill>
                  <a:srgbClr val="95B2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7" name="Freeform 466"/>
                <p:cNvSpPr/>
                <p:nvPr/>
              </p:nvSpPr>
              <p:spPr bwMode="auto">
                <a:xfrm>
                  <a:off x="3241" y="2584"/>
                  <a:ext cx="10" cy="8"/>
                </a:xfrm>
                <a:custGeom>
                  <a:avLst/>
                  <a:gdLst>
                    <a:gd name="T0" fmla="*/ 0 w 4"/>
                    <a:gd name="T1" fmla="*/ 3 h 3"/>
                    <a:gd name="T2" fmla="*/ 4 w 4"/>
                    <a:gd name="T3" fmla="*/ 0 h 3"/>
                    <a:gd name="T4" fmla="*/ 0 w 4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2" y="2"/>
                        <a:pt x="3" y="1"/>
                        <a:pt x="4" y="0"/>
                      </a:cubicBezTo>
                      <a:cubicBezTo>
                        <a:pt x="3" y="1"/>
                        <a:pt x="2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7EA2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8" name="Freeform 467"/>
                <p:cNvSpPr/>
                <p:nvPr/>
              </p:nvSpPr>
              <p:spPr bwMode="auto">
                <a:xfrm>
                  <a:off x="3289" y="2691"/>
                  <a:ext cx="182" cy="128"/>
                </a:xfrm>
                <a:custGeom>
                  <a:avLst/>
                  <a:gdLst>
                    <a:gd name="T0" fmla="*/ 77 w 77"/>
                    <a:gd name="T1" fmla="*/ 27 h 54"/>
                    <a:gd name="T2" fmla="*/ 72 w 77"/>
                    <a:gd name="T3" fmla="*/ 29 h 54"/>
                    <a:gd name="T4" fmla="*/ 63 w 77"/>
                    <a:gd name="T5" fmla="*/ 32 h 54"/>
                    <a:gd name="T6" fmla="*/ 59 w 77"/>
                    <a:gd name="T7" fmla="*/ 33 h 54"/>
                    <a:gd name="T8" fmla="*/ 40 w 77"/>
                    <a:gd name="T9" fmla="*/ 28 h 54"/>
                    <a:gd name="T10" fmla="*/ 36 w 77"/>
                    <a:gd name="T11" fmla="*/ 37 h 54"/>
                    <a:gd name="T12" fmla="*/ 41 w 77"/>
                    <a:gd name="T13" fmla="*/ 42 h 54"/>
                    <a:gd name="T14" fmla="*/ 41 w 77"/>
                    <a:gd name="T15" fmla="*/ 42 h 54"/>
                    <a:gd name="T16" fmla="*/ 45 w 77"/>
                    <a:gd name="T17" fmla="*/ 45 h 54"/>
                    <a:gd name="T18" fmla="*/ 51 w 77"/>
                    <a:gd name="T19" fmla="*/ 49 h 54"/>
                    <a:gd name="T20" fmla="*/ 40 w 77"/>
                    <a:gd name="T21" fmla="*/ 51 h 54"/>
                    <a:gd name="T22" fmla="*/ 29 w 77"/>
                    <a:gd name="T23" fmla="*/ 54 h 54"/>
                    <a:gd name="T24" fmla="*/ 20 w 77"/>
                    <a:gd name="T25" fmla="*/ 44 h 54"/>
                    <a:gd name="T26" fmla="*/ 0 w 77"/>
                    <a:gd name="T27" fmla="*/ 25 h 54"/>
                    <a:gd name="T28" fmla="*/ 12 w 77"/>
                    <a:gd name="T29" fmla="*/ 18 h 54"/>
                    <a:gd name="T30" fmla="*/ 28 w 77"/>
                    <a:gd name="T31" fmla="*/ 11 h 54"/>
                    <a:gd name="T32" fmla="*/ 41 w 77"/>
                    <a:gd name="T33" fmla="*/ 5 h 54"/>
                    <a:gd name="T34" fmla="*/ 68 w 77"/>
                    <a:gd name="T35" fmla="*/ 14 h 54"/>
                    <a:gd name="T36" fmla="*/ 74 w 77"/>
                    <a:gd name="T37" fmla="*/ 24 h 54"/>
                    <a:gd name="T38" fmla="*/ 77 w 77"/>
                    <a:gd name="T39" fmla="*/ 2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7" h="54">
                      <a:moveTo>
                        <a:pt x="77" y="27"/>
                      </a:moveTo>
                      <a:cubicBezTo>
                        <a:pt x="76" y="29"/>
                        <a:pt x="74" y="29"/>
                        <a:pt x="72" y="29"/>
                      </a:cubicBezTo>
                      <a:cubicBezTo>
                        <a:pt x="68" y="28"/>
                        <a:pt x="65" y="28"/>
                        <a:pt x="63" y="32"/>
                      </a:cubicBezTo>
                      <a:cubicBezTo>
                        <a:pt x="62" y="35"/>
                        <a:pt x="61" y="35"/>
                        <a:pt x="59" y="33"/>
                      </a:cubicBezTo>
                      <a:cubicBezTo>
                        <a:pt x="54" y="28"/>
                        <a:pt x="47" y="30"/>
                        <a:pt x="40" y="28"/>
                      </a:cubicBezTo>
                      <a:cubicBezTo>
                        <a:pt x="35" y="27"/>
                        <a:pt x="33" y="32"/>
                        <a:pt x="36" y="37"/>
                      </a:cubicBezTo>
                      <a:cubicBezTo>
                        <a:pt x="37" y="39"/>
                        <a:pt x="39" y="41"/>
                        <a:pt x="41" y="42"/>
                      </a:cubicBezTo>
                      <a:cubicBezTo>
                        <a:pt x="41" y="42"/>
                        <a:pt x="41" y="42"/>
                        <a:pt x="41" y="42"/>
                      </a:cubicBezTo>
                      <a:cubicBezTo>
                        <a:pt x="42" y="43"/>
                        <a:pt x="44" y="44"/>
                        <a:pt x="45" y="45"/>
                      </a:cubicBezTo>
                      <a:cubicBezTo>
                        <a:pt x="47" y="47"/>
                        <a:pt x="48" y="47"/>
                        <a:pt x="51" y="49"/>
                      </a:cubicBezTo>
                      <a:cubicBezTo>
                        <a:pt x="47" y="52"/>
                        <a:pt x="43" y="50"/>
                        <a:pt x="40" y="51"/>
                      </a:cubicBezTo>
                      <a:cubicBezTo>
                        <a:pt x="37" y="53"/>
                        <a:pt x="33" y="54"/>
                        <a:pt x="29" y="54"/>
                      </a:cubicBezTo>
                      <a:cubicBezTo>
                        <a:pt x="25" y="51"/>
                        <a:pt x="23" y="48"/>
                        <a:pt x="20" y="44"/>
                      </a:cubicBezTo>
                      <a:cubicBezTo>
                        <a:pt x="14" y="37"/>
                        <a:pt x="7" y="31"/>
                        <a:pt x="0" y="25"/>
                      </a:cubicBezTo>
                      <a:cubicBezTo>
                        <a:pt x="3" y="19"/>
                        <a:pt x="8" y="19"/>
                        <a:pt x="12" y="18"/>
                      </a:cubicBezTo>
                      <a:cubicBezTo>
                        <a:pt x="18" y="17"/>
                        <a:pt x="23" y="15"/>
                        <a:pt x="28" y="11"/>
                      </a:cubicBezTo>
                      <a:cubicBezTo>
                        <a:pt x="32" y="8"/>
                        <a:pt x="37" y="7"/>
                        <a:pt x="41" y="5"/>
                      </a:cubicBezTo>
                      <a:cubicBezTo>
                        <a:pt x="54" y="0"/>
                        <a:pt x="56" y="0"/>
                        <a:pt x="68" y="14"/>
                      </a:cubicBezTo>
                      <a:cubicBezTo>
                        <a:pt x="70" y="16"/>
                        <a:pt x="72" y="20"/>
                        <a:pt x="74" y="24"/>
                      </a:cubicBezTo>
                      <a:cubicBezTo>
                        <a:pt x="75" y="25"/>
                        <a:pt x="76" y="26"/>
                        <a:pt x="77" y="27"/>
                      </a:cubicBezTo>
                      <a:close/>
                    </a:path>
                  </a:pathLst>
                </a:custGeom>
                <a:solidFill>
                  <a:srgbClr val="84A6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9" name="Freeform 468"/>
                <p:cNvSpPr/>
                <p:nvPr/>
              </p:nvSpPr>
              <p:spPr bwMode="auto">
                <a:xfrm>
                  <a:off x="3464" y="2748"/>
                  <a:ext cx="7" cy="7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A2B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0" name="Freeform 469"/>
                <p:cNvSpPr/>
                <p:nvPr/>
              </p:nvSpPr>
              <p:spPr bwMode="auto">
                <a:xfrm>
                  <a:off x="3362" y="2826"/>
                  <a:ext cx="10" cy="7"/>
                </a:xfrm>
                <a:custGeom>
                  <a:avLst/>
                  <a:gdLst>
                    <a:gd name="T0" fmla="*/ 0 w 4"/>
                    <a:gd name="T1" fmla="*/ 0 h 3"/>
                    <a:gd name="T2" fmla="*/ 4 w 4"/>
                    <a:gd name="T3" fmla="*/ 3 h 3"/>
                    <a:gd name="T4" fmla="*/ 0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2" y="0"/>
                        <a:pt x="3" y="2"/>
                        <a:pt x="4" y="3"/>
                      </a:cubicBezTo>
                      <a:cubicBezTo>
                        <a:pt x="3" y="2"/>
                        <a:pt x="2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84A6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1" name="Freeform 470"/>
                <p:cNvSpPr/>
                <p:nvPr/>
              </p:nvSpPr>
              <p:spPr bwMode="auto">
                <a:xfrm>
                  <a:off x="3054" y="2712"/>
                  <a:ext cx="5" cy="8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1" y="0"/>
                        <a:pt x="2" y="1"/>
                        <a:pt x="2" y="3"/>
                      </a:cubicBezTo>
                      <a:close/>
                    </a:path>
                  </a:pathLst>
                </a:custGeom>
                <a:solidFill>
                  <a:srgbClr val="9CB7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2" name="Freeform 471"/>
                <p:cNvSpPr/>
                <p:nvPr/>
              </p:nvSpPr>
              <p:spPr bwMode="auto">
                <a:xfrm>
                  <a:off x="3047" y="2705"/>
                  <a:ext cx="5" cy="7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1" y="0"/>
                        <a:pt x="2" y="1"/>
                        <a:pt x="2" y="3"/>
                      </a:cubicBezTo>
                      <a:close/>
                    </a:path>
                  </a:pathLst>
                </a:custGeom>
                <a:solidFill>
                  <a:srgbClr val="9CB7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3" name="Freeform 472"/>
                <p:cNvSpPr/>
                <p:nvPr/>
              </p:nvSpPr>
              <p:spPr bwMode="auto">
                <a:xfrm>
                  <a:off x="3407" y="2663"/>
                  <a:ext cx="7" cy="7"/>
                </a:xfrm>
                <a:custGeom>
                  <a:avLst/>
                  <a:gdLst>
                    <a:gd name="T0" fmla="*/ 0 w 3"/>
                    <a:gd name="T1" fmla="*/ 3 h 3"/>
                    <a:gd name="T2" fmla="*/ 3 w 3"/>
                    <a:gd name="T3" fmla="*/ 0 h 3"/>
                    <a:gd name="T4" fmla="*/ 0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cubicBezTo>
                        <a:pt x="1" y="2"/>
                        <a:pt x="2" y="1"/>
                        <a:pt x="3" y="0"/>
                      </a:cubicBezTo>
                      <a:cubicBezTo>
                        <a:pt x="3" y="2"/>
                        <a:pt x="1" y="3"/>
                        <a:pt x="0" y="3"/>
                      </a:cubicBezTo>
                      <a:close/>
                    </a:path>
                  </a:pathLst>
                </a:custGeom>
                <a:solidFill>
                  <a:srgbClr val="95B2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4" name="Freeform 473"/>
                <p:cNvSpPr/>
                <p:nvPr/>
              </p:nvSpPr>
              <p:spPr bwMode="auto">
                <a:xfrm>
                  <a:off x="3715" y="2129"/>
                  <a:ext cx="548" cy="776"/>
                </a:xfrm>
                <a:custGeom>
                  <a:avLst/>
                  <a:gdLst>
                    <a:gd name="T0" fmla="*/ 220 w 231"/>
                    <a:gd name="T1" fmla="*/ 177 h 327"/>
                    <a:gd name="T2" fmla="*/ 195 w 231"/>
                    <a:gd name="T3" fmla="*/ 217 h 327"/>
                    <a:gd name="T4" fmla="*/ 151 w 231"/>
                    <a:gd name="T5" fmla="*/ 264 h 327"/>
                    <a:gd name="T6" fmla="*/ 148 w 231"/>
                    <a:gd name="T7" fmla="*/ 267 h 327"/>
                    <a:gd name="T8" fmla="*/ 145 w 231"/>
                    <a:gd name="T9" fmla="*/ 270 h 327"/>
                    <a:gd name="T10" fmla="*/ 139 w 231"/>
                    <a:gd name="T11" fmla="*/ 294 h 327"/>
                    <a:gd name="T12" fmla="*/ 135 w 231"/>
                    <a:gd name="T13" fmla="*/ 327 h 327"/>
                    <a:gd name="T14" fmla="*/ 125 w 231"/>
                    <a:gd name="T15" fmla="*/ 293 h 327"/>
                    <a:gd name="T16" fmla="*/ 63 w 231"/>
                    <a:gd name="T17" fmla="*/ 217 h 327"/>
                    <a:gd name="T18" fmla="*/ 41 w 231"/>
                    <a:gd name="T19" fmla="*/ 172 h 327"/>
                    <a:gd name="T20" fmla="*/ 51 w 231"/>
                    <a:gd name="T21" fmla="*/ 167 h 327"/>
                    <a:gd name="T22" fmla="*/ 100 w 231"/>
                    <a:gd name="T23" fmla="*/ 243 h 327"/>
                    <a:gd name="T24" fmla="*/ 109 w 231"/>
                    <a:gd name="T25" fmla="*/ 200 h 327"/>
                    <a:gd name="T26" fmla="*/ 59 w 231"/>
                    <a:gd name="T27" fmla="*/ 142 h 327"/>
                    <a:gd name="T28" fmla="*/ 54 w 231"/>
                    <a:gd name="T29" fmla="*/ 134 h 327"/>
                    <a:gd name="T30" fmla="*/ 51 w 231"/>
                    <a:gd name="T31" fmla="*/ 128 h 327"/>
                    <a:gd name="T32" fmla="*/ 47 w 231"/>
                    <a:gd name="T33" fmla="*/ 122 h 327"/>
                    <a:gd name="T34" fmla="*/ 41 w 231"/>
                    <a:gd name="T35" fmla="*/ 110 h 327"/>
                    <a:gd name="T36" fmla="*/ 50 w 231"/>
                    <a:gd name="T37" fmla="*/ 100 h 327"/>
                    <a:gd name="T38" fmla="*/ 76 w 231"/>
                    <a:gd name="T39" fmla="*/ 145 h 327"/>
                    <a:gd name="T40" fmla="*/ 79 w 231"/>
                    <a:gd name="T41" fmla="*/ 151 h 327"/>
                    <a:gd name="T42" fmla="*/ 81 w 231"/>
                    <a:gd name="T43" fmla="*/ 155 h 327"/>
                    <a:gd name="T44" fmla="*/ 85 w 231"/>
                    <a:gd name="T45" fmla="*/ 159 h 327"/>
                    <a:gd name="T46" fmla="*/ 88 w 231"/>
                    <a:gd name="T47" fmla="*/ 162 h 327"/>
                    <a:gd name="T48" fmla="*/ 95 w 231"/>
                    <a:gd name="T49" fmla="*/ 169 h 327"/>
                    <a:gd name="T50" fmla="*/ 98 w 231"/>
                    <a:gd name="T51" fmla="*/ 172 h 327"/>
                    <a:gd name="T52" fmla="*/ 102 w 231"/>
                    <a:gd name="T53" fmla="*/ 173 h 327"/>
                    <a:gd name="T54" fmla="*/ 97 w 231"/>
                    <a:gd name="T55" fmla="*/ 144 h 327"/>
                    <a:gd name="T56" fmla="*/ 19 w 231"/>
                    <a:gd name="T57" fmla="*/ 30 h 327"/>
                    <a:gd name="T58" fmla="*/ 50 w 231"/>
                    <a:gd name="T59" fmla="*/ 0 h 327"/>
                    <a:gd name="T60" fmla="*/ 62 w 231"/>
                    <a:gd name="T61" fmla="*/ 35 h 327"/>
                    <a:gd name="T62" fmla="*/ 79 w 231"/>
                    <a:gd name="T63" fmla="*/ 27 h 327"/>
                    <a:gd name="T64" fmla="*/ 87 w 231"/>
                    <a:gd name="T65" fmla="*/ 73 h 327"/>
                    <a:gd name="T66" fmla="*/ 116 w 231"/>
                    <a:gd name="T67" fmla="*/ 28 h 327"/>
                    <a:gd name="T68" fmla="*/ 119 w 231"/>
                    <a:gd name="T69" fmla="*/ 9 h 327"/>
                    <a:gd name="T70" fmla="*/ 114 w 231"/>
                    <a:gd name="T71" fmla="*/ 82 h 327"/>
                    <a:gd name="T72" fmla="*/ 108 w 231"/>
                    <a:gd name="T73" fmla="*/ 88 h 327"/>
                    <a:gd name="T74" fmla="*/ 114 w 231"/>
                    <a:gd name="T75" fmla="*/ 137 h 327"/>
                    <a:gd name="T76" fmla="*/ 133 w 231"/>
                    <a:gd name="T77" fmla="*/ 145 h 327"/>
                    <a:gd name="T78" fmla="*/ 183 w 231"/>
                    <a:gd name="T79" fmla="*/ 66 h 327"/>
                    <a:gd name="T80" fmla="*/ 134 w 231"/>
                    <a:gd name="T81" fmla="*/ 179 h 327"/>
                    <a:gd name="T82" fmla="*/ 137 w 231"/>
                    <a:gd name="T83" fmla="*/ 251 h 327"/>
                    <a:gd name="T84" fmla="*/ 194 w 231"/>
                    <a:gd name="T85" fmla="*/ 196 h 327"/>
                    <a:gd name="T86" fmla="*/ 195 w 231"/>
                    <a:gd name="T87" fmla="*/ 124 h 327"/>
                    <a:gd name="T88" fmla="*/ 206 w 231"/>
                    <a:gd name="T89" fmla="*/ 84 h 327"/>
                    <a:gd name="T90" fmla="*/ 223 w 231"/>
                    <a:gd name="T91" fmla="*/ 121 h 327"/>
                    <a:gd name="T92" fmla="*/ 225 w 231"/>
                    <a:gd name="T93" fmla="*/ 132 h 327"/>
                    <a:gd name="T94" fmla="*/ 229 w 231"/>
                    <a:gd name="T95" fmla="*/ 144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31" h="327">
                      <a:moveTo>
                        <a:pt x="229" y="150"/>
                      </a:moveTo>
                      <a:cubicBezTo>
                        <a:pt x="224" y="158"/>
                        <a:pt x="223" y="168"/>
                        <a:pt x="220" y="177"/>
                      </a:cubicBezTo>
                      <a:cubicBezTo>
                        <a:pt x="219" y="180"/>
                        <a:pt x="218" y="183"/>
                        <a:pt x="216" y="186"/>
                      </a:cubicBezTo>
                      <a:cubicBezTo>
                        <a:pt x="208" y="196"/>
                        <a:pt x="202" y="206"/>
                        <a:pt x="195" y="217"/>
                      </a:cubicBezTo>
                      <a:cubicBezTo>
                        <a:pt x="185" y="233"/>
                        <a:pt x="174" y="249"/>
                        <a:pt x="157" y="259"/>
                      </a:cubicBezTo>
                      <a:cubicBezTo>
                        <a:pt x="155" y="261"/>
                        <a:pt x="152" y="261"/>
                        <a:pt x="151" y="264"/>
                      </a:cubicBezTo>
                      <a:cubicBezTo>
                        <a:pt x="151" y="264"/>
                        <a:pt x="151" y="264"/>
                        <a:pt x="151" y="264"/>
                      </a:cubicBezTo>
                      <a:cubicBezTo>
                        <a:pt x="150" y="265"/>
                        <a:pt x="149" y="266"/>
                        <a:pt x="148" y="267"/>
                      </a:cubicBezTo>
                      <a:cubicBezTo>
                        <a:pt x="148" y="267"/>
                        <a:pt x="148" y="267"/>
                        <a:pt x="148" y="267"/>
                      </a:cubicBezTo>
                      <a:cubicBezTo>
                        <a:pt x="147" y="268"/>
                        <a:pt x="146" y="269"/>
                        <a:pt x="145" y="270"/>
                      </a:cubicBezTo>
                      <a:cubicBezTo>
                        <a:pt x="145" y="270"/>
                        <a:pt x="145" y="270"/>
                        <a:pt x="145" y="270"/>
                      </a:cubicBezTo>
                      <a:cubicBezTo>
                        <a:pt x="135" y="276"/>
                        <a:pt x="137" y="285"/>
                        <a:pt x="139" y="294"/>
                      </a:cubicBezTo>
                      <a:cubicBezTo>
                        <a:pt x="139" y="301"/>
                        <a:pt x="139" y="308"/>
                        <a:pt x="139" y="315"/>
                      </a:cubicBezTo>
                      <a:cubicBezTo>
                        <a:pt x="139" y="319"/>
                        <a:pt x="138" y="323"/>
                        <a:pt x="135" y="327"/>
                      </a:cubicBezTo>
                      <a:cubicBezTo>
                        <a:pt x="131" y="323"/>
                        <a:pt x="131" y="317"/>
                        <a:pt x="130" y="312"/>
                      </a:cubicBezTo>
                      <a:cubicBezTo>
                        <a:pt x="126" y="306"/>
                        <a:pt x="127" y="299"/>
                        <a:pt x="125" y="293"/>
                      </a:cubicBezTo>
                      <a:cubicBezTo>
                        <a:pt x="124" y="288"/>
                        <a:pt x="123" y="282"/>
                        <a:pt x="119" y="278"/>
                      </a:cubicBezTo>
                      <a:cubicBezTo>
                        <a:pt x="95" y="262"/>
                        <a:pt x="76" y="243"/>
                        <a:pt x="63" y="217"/>
                      </a:cubicBezTo>
                      <a:cubicBezTo>
                        <a:pt x="57" y="205"/>
                        <a:pt x="53" y="192"/>
                        <a:pt x="44" y="182"/>
                      </a:cubicBezTo>
                      <a:cubicBezTo>
                        <a:pt x="42" y="179"/>
                        <a:pt x="41" y="176"/>
                        <a:pt x="41" y="172"/>
                      </a:cubicBezTo>
                      <a:cubicBezTo>
                        <a:pt x="41" y="169"/>
                        <a:pt x="41" y="167"/>
                        <a:pt x="44" y="165"/>
                      </a:cubicBezTo>
                      <a:cubicBezTo>
                        <a:pt x="46" y="164"/>
                        <a:pt x="49" y="165"/>
                        <a:pt x="51" y="167"/>
                      </a:cubicBezTo>
                      <a:cubicBezTo>
                        <a:pt x="55" y="170"/>
                        <a:pt x="57" y="176"/>
                        <a:pt x="60" y="180"/>
                      </a:cubicBezTo>
                      <a:cubicBezTo>
                        <a:pt x="71" y="203"/>
                        <a:pt x="85" y="224"/>
                        <a:pt x="100" y="243"/>
                      </a:cubicBezTo>
                      <a:cubicBezTo>
                        <a:pt x="104" y="250"/>
                        <a:pt x="110" y="255"/>
                        <a:pt x="122" y="258"/>
                      </a:cubicBezTo>
                      <a:cubicBezTo>
                        <a:pt x="113" y="238"/>
                        <a:pt x="112" y="219"/>
                        <a:pt x="109" y="200"/>
                      </a:cubicBezTo>
                      <a:cubicBezTo>
                        <a:pt x="108" y="196"/>
                        <a:pt x="105" y="193"/>
                        <a:pt x="102" y="191"/>
                      </a:cubicBezTo>
                      <a:cubicBezTo>
                        <a:pt x="82" y="179"/>
                        <a:pt x="70" y="161"/>
                        <a:pt x="59" y="142"/>
                      </a:cubicBezTo>
                      <a:cubicBezTo>
                        <a:pt x="58" y="141"/>
                        <a:pt x="57" y="140"/>
                        <a:pt x="57" y="139"/>
                      </a:cubicBezTo>
                      <a:cubicBezTo>
                        <a:pt x="56" y="137"/>
                        <a:pt x="55" y="136"/>
                        <a:pt x="54" y="134"/>
                      </a:cubicBezTo>
                      <a:cubicBezTo>
                        <a:pt x="54" y="133"/>
                        <a:pt x="53" y="132"/>
                        <a:pt x="53" y="131"/>
                      </a:cubicBezTo>
                      <a:cubicBezTo>
                        <a:pt x="52" y="130"/>
                        <a:pt x="52" y="129"/>
                        <a:pt x="51" y="128"/>
                      </a:cubicBezTo>
                      <a:cubicBezTo>
                        <a:pt x="51" y="127"/>
                        <a:pt x="50" y="127"/>
                        <a:pt x="50" y="127"/>
                      </a:cubicBezTo>
                      <a:cubicBezTo>
                        <a:pt x="49" y="125"/>
                        <a:pt x="48" y="124"/>
                        <a:pt x="47" y="122"/>
                      </a:cubicBezTo>
                      <a:cubicBezTo>
                        <a:pt x="46" y="120"/>
                        <a:pt x="45" y="118"/>
                        <a:pt x="43" y="116"/>
                      </a:cubicBezTo>
                      <a:cubicBezTo>
                        <a:pt x="42" y="114"/>
                        <a:pt x="42" y="112"/>
                        <a:pt x="41" y="110"/>
                      </a:cubicBezTo>
                      <a:cubicBezTo>
                        <a:pt x="39" y="106"/>
                        <a:pt x="37" y="103"/>
                        <a:pt x="39" y="98"/>
                      </a:cubicBezTo>
                      <a:cubicBezTo>
                        <a:pt x="43" y="92"/>
                        <a:pt x="48" y="95"/>
                        <a:pt x="50" y="100"/>
                      </a:cubicBezTo>
                      <a:cubicBezTo>
                        <a:pt x="57" y="114"/>
                        <a:pt x="68" y="126"/>
                        <a:pt x="74" y="142"/>
                      </a:cubicBezTo>
                      <a:cubicBezTo>
                        <a:pt x="74" y="143"/>
                        <a:pt x="75" y="144"/>
                        <a:pt x="76" y="145"/>
                      </a:cubicBezTo>
                      <a:cubicBezTo>
                        <a:pt x="76" y="146"/>
                        <a:pt x="77" y="147"/>
                        <a:pt x="77" y="148"/>
                      </a:cubicBezTo>
                      <a:cubicBezTo>
                        <a:pt x="78" y="149"/>
                        <a:pt x="78" y="150"/>
                        <a:pt x="79" y="151"/>
                      </a:cubicBezTo>
                      <a:cubicBezTo>
                        <a:pt x="79" y="152"/>
                        <a:pt x="80" y="153"/>
                        <a:pt x="80" y="154"/>
                      </a:cubicBezTo>
                      <a:cubicBezTo>
                        <a:pt x="81" y="154"/>
                        <a:pt x="81" y="155"/>
                        <a:pt x="81" y="155"/>
                      </a:cubicBezTo>
                      <a:cubicBezTo>
                        <a:pt x="82" y="156"/>
                        <a:pt x="83" y="157"/>
                        <a:pt x="83" y="158"/>
                      </a:cubicBezTo>
                      <a:cubicBezTo>
                        <a:pt x="84" y="158"/>
                        <a:pt x="84" y="158"/>
                        <a:pt x="85" y="159"/>
                      </a:cubicBezTo>
                      <a:cubicBezTo>
                        <a:pt x="85" y="159"/>
                        <a:pt x="86" y="160"/>
                        <a:pt x="87" y="161"/>
                      </a:cubicBezTo>
                      <a:cubicBezTo>
                        <a:pt x="87" y="161"/>
                        <a:pt x="88" y="162"/>
                        <a:pt x="88" y="162"/>
                      </a:cubicBezTo>
                      <a:cubicBezTo>
                        <a:pt x="89" y="163"/>
                        <a:pt x="90" y="164"/>
                        <a:pt x="91" y="164"/>
                      </a:cubicBezTo>
                      <a:cubicBezTo>
                        <a:pt x="92" y="166"/>
                        <a:pt x="94" y="167"/>
                        <a:pt x="95" y="169"/>
                      </a:cubicBezTo>
                      <a:cubicBezTo>
                        <a:pt x="96" y="170"/>
                        <a:pt x="97" y="170"/>
                        <a:pt x="97" y="171"/>
                      </a:cubicBezTo>
                      <a:cubicBezTo>
                        <a:pt x="98" y="171"/>
                        <a:pt x="98" y="172"/>
                        <a:pt x="98" y="172"/>
                      </a:cubicBezTo>
                      <a:cubicBezTo>
                        <a:pt x="99" y="173"/>
                        <a:pt x="100" y="173"/>
                        <a:pt x="100" y="174"/>
                      </a:cubicBezTo>
                      <a:cubicBezTo>
                        <a:pt x="100" y="174"/>
                        <a:pt x="102" y="173"/>
                        <a:pt x="102" y="173"/>
                      </a:cubicBezTo>
                      <a:cubicBezTo>
                        <a:pt x="102" y="172"/>
                        <a:pt x="102" y="172"/>
                        <a:pt x="102" y="171"/>
                      </a:cubicBezTo>
                      <a:cubicBezTo>
                        <a:pt x="102" y="161"/>
                        <a:pt x="98" y="153"/>
                        <a:pt x="97" y="144"/>
                      </a:cubicBezTo>
                      <a:cubicBezTo>
                        <a:pt x="87" y="112"/>
                        <a:pt x="77" y="80"/>
                        <a:pt x="58" y="51"/>
                      </a:cubicBezTo>
                      <a:cubicBezTo>
                        <a:pt x="48" y="37"/>
                        <a:pt x="36" y="30"/>
                        <a:pt x="19" y="30"/>
                      </a:cubicBezTo>
                      <a:cubicBezTo>
                        <a:pt x="13" y="30"/>
                        <a:pt x="2" y="35"/>
                        <a:pt x="0" y="22"/>
                      </a:cubicBezTo>
                      <a:cubicBezTo>
                        <a:pt x="14" y="8"/>
                        <a:pt x="32" y="4"/>
                        <a:pt x="50" y="0"/>
                      </a:cubicBezTo>
                      <a:cubicBezTo>
                        <a:pt x="53" y="1"/>
                        <a:pt x="58" y="4"/>
                        <a:pt x="56" y="7"/>
                      </a:cubicBezTo>
                      <a:cubicBezTo>
                        <a:pt x="43" y="21"/>
                        <a:pt x="61" y="26"/>
                        <a:pt x="62" y="35"/>
                      </a:cubicBezTo>
                      <a:cubicBezTo>
                        <a:pt x="66" y="36"/>
                        <a:pt x="67" y="34"/>
                        <a:pt x="68" y="33"/>
                      </a:cubicBezTo>
                      <a:cubicBezTo>
                        <a:pt x="71" y="29"/>
                        <a:pt x="73" y="24"/>
                        <a:pt x="79" y="27"/>
                      </a:cubicBezTo>
                      <a:cubicBezTo>
                        <a:pt x="83" y="30"/>
                        <a:pt x="83" y="35"/>
                        <a:pt x="82" y="39"/>
                      </a:cubicBezTo>
                      <a:cubicBezTo>
                        <a:pt x="79" y="51"/>
                        <a:pt x="82" y="62"/>
                        <a:pt x="87" y="73"/>
                      </a:cubicBezTo>
                      <a:cubicBezTo>
                        <a:pt x="90" y="79"/>
                        <a:pt x="94" y="80"/>
                        <a:pt x="100" y="76"/>
                      </a:cubicBezTo>
                      <a:cubicBezTo>
                        <a:pt x="117" y="65"/>
                        <a:pt x="123" y="47"/>
                        <a:pt x="116" y="28"/>
                      </a:cubicBezTo>
                      <a:cubicBezTo>
                        <a:pt x="115" y="26"/>
                        <a:pt x="114" y="24"/>
                        <a:pt x="114" y="21"/>
                      </a:cubicBezTo>
                      <a:cubicBezTo>
                        <a:pt x="112" y="16"/>
                        <a:pt x="113" y="11"/>
                        <a:pt x="119" y="9"/>
                      </a:cubicBezTo>
                      <a:cubicBezTo>
                        <a:pt x="125" y="6"/>
                        <a:pt x="128" y="10"/>
                        <a:pt x="131" y="15"/>
                      </a:cubicBezTo>
                      <a:cubicBezTo>
                        <a:pt x="140" y="32"/>
                        <a:pt x="131" y="70"/>
                        <a:pt x="114" y="82"/>
                      </a:cubicBezTo>
                      <a:cubicBezTo>
                        <a:pt x="113" y="83"/>
                        <a:pt x="112" y="84"/>
                        <a:pt x="111" y="85"/>
                      </a:cubicBezTo>
                      <a:cubicBezTo>
                        <a:pt x="110" y="86"/>
                        <a:pt x="109" y="87"/>
                        <a:pt x="108" y="88"/>
                      </a:cubicBezTo>
                      <a:cubicBezTo>
                        <a:pt x="101" y="93"/>
                        <a:pt x="99" y="99"/>
                        <a:pt x="103" y="107"/>
                      </a:cubicBezTo>
                      <a:cubicBezTo>
                        <a:pt x="107" y="117"/>
                        <a:pt x="111" y="127"/>
                        <a:pt x="114" y="137"/>
                      </a:cubicBezTo>
                      <a:cubicBezTo>
                        <a:pt x="117" y="146"/>
                        <a:pt x="120" y="156"/>
                        <a:pt x="123" y="169"/>
                      </a:cubicBezTo>
                      <a:cubicBezTo>
                        <a:pt x="130" y="161"/>
                        <a:pt x="129" y="151"/>
                        <a:pt x="133" y="145"/>
                      </a:cubicBezTo>
                      <a:cubicBezTo>
                        <a:pt x="142" y="117"/>
                        <a:pt x="163" y="95"/>
                        <a:pt x="173" y="68"/>
                      </a:cubicBezTo>
                      <a:cubicBezTo>
                        <a:pt x="175" y="64"/>
                        <a:pt x="179" y="60"/>
                        <a:pt x="183" y="66"/>
                      </a:cubicBezTo>
                      <a:cubicBezTo>
                        <a:pt x="185" y="72"/>
                        <a:pt x="183" y="77"/>
                        <a:pt x="181" y="82"/>
                      </a:cubicBezTo>
                      <a:cubicBezTo>
                        <a:pt x="166" y="114"/>
                        <a:pt x="148" y="146"/>
                        <a:pt x="134" y="179"/>
                      </a:cubicBezTo>
                      <a:cubicBezTo>
                        <a:pt x="126" y="193"/>
                        <a:pt x="129" y="207"/>
                        <a:pt x="132" y="222"/>
                      </a:cubicBezTo>
                      <a:cubicBezTo>
                        <a:pt x="134" y="232"/>
                        <a:pt x="137" y="241"/>
                        <a:pt x="137" y="251"/>
                      </a:cubicBezTo>
                      <a:cubicBezTo>
                        <a:pt x="138" y="263"/>
                        <a:pt x="143" y="257"/>
                        <a:pt x="147" y="253"/>
                      </a:cubicBezTo>
                      <a:cubicBezTo>
                        <a:pt x="164" y="235"/>
                        <a:pt x="182" y="218"/>
                        <a:pt x="194" y="196"/>
                      </a:cubicBezTo>
                      <a:cubicBezTo>
                        <a:pt x="200" y="186"/>
                        <a:pt x="203" y="176"/>
                        <a:pt x="199" y="165"/>
                      </a:cubicBezTo>
                      <a:cubicBezTo>
                        <a:pt x="195" y="151"/>
                        <a:pt x="195" y="137"/>
                        <a:pt x="195" y="124"/>
                      </a:cubicBezTo>
                      <a:cubicBezTo>
                        <a:pt x="195" y="114"/>
                        <a:pt x="197" y="104"/>
                        <a:pt x="199" y="94"/>
                      </a:cubicBezTo>
                      <a:cubicBezTo>
                        <a:pt x="199" y="90"/>
                        <a:pt x="201" y="85"/>
                        <a:pt x="206" y="84"/>
                      </a:cubicBezTo>
                      <a:cubicBezTo>
                        <a:pt x="211" y="84"/>
                        <a:pt x="213" y="89"/>
                        <a:pt x="214" y="92"/>
                      </a:cubicBezTo>
                      <a:cubicBezTo>
                        <a:pt x="217" y="102"/>
                        <a:pt x="220" y="111"/>
                        <a:pt x="223" y="121"/>
                      </a:cubicBezTo>
                      <a:cubicBezTo>
                        <a:pt x="225" y="132"/>
                        <a:pt x="222" y="142"/>
                        <a:pt x="212" y="149"/>
                      </a:cubicBezTo>
                      <a:cubicBezTo>
                        <a:pt x="220" y="146"/>
                        <a:pt x="221" y="138"/>
                        <a:pt x="225" y="132"/>
                      </a:cubicBezTo>
                      <a:cubicBezTo>
                        <a:pt x="228" y="131"/>
                        <a:pt x="229" y="132"/>
                        <a:pt x="229" y="135"/>
                      </a:cubicBezTo>
                      <a:cubicBezTo>
                        <a:pt x="229" y="138"/>
                        <a:pt x="229" y="141"/>
                        <a:pt x="229" y="144"/>
                      </a:cubicBezTo>
                      <a:cubicBezTo>
                        <a:pt x="231" y="146"/>
                        <a:pt x="231" y="148"/>
                        <a:pt x="229" y="150"/>
                      </a:cubicBezTo>
                      <a:close/>
                    </a:path>
                  </a:pathLst>
                </a:custGeom>
                <a:solidFill>
                  <a:srgbClr val="EDF0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5" name="Freeform 474"/>
                <p:cNvSpPr/>
                <p:nvPr/>
              </p:nvSpPr>
              <p:spPr bwMode="auto">
                <a:xfrm>
                  <a:off x="3758" y="2632"/>
                  <a:ext cx="270" cy="265"/>
                </a:xfrm>
                <a:custGeom>
                  <a:avLst/>
                  <a:gdLst>
                    <a:gd name="T0" fmla="*/ 110 w 114"/>
                    <a:gd name="T1" fmla="*/ 78 h 112"/>
                    <a:gd name="T2" fmla="*/ 112 w 114"/>
                    <a:gd name="T3" fmla="*/ 100 h 112"/>
                    <a:gd name="T4" fmla="*/ 105 w 114"/>
                    <a:gd name="T5" fmla="*/ 93 h 112"/>
                    <a:gd name="T6" fmla="*/ 103 w 114"/>
                    <a:gd name="T7" fmla="*/ 96 h 112"/>
                    <a:gd name="T8" fmla="*/ 85 w 114"/>
                    <a:gd name="T9" fmla="*/ 104 h 112"/>
                    <a:gd name="T10" fmla="*/ 79 w 114"/>
                    <a:gd name="T11" fmla="*/ 103 h 112"/>
                    <a:gd name="T12" fmla="*/ 76 w 114"/>
                    <a:gd name="T13" fmla="*/ 109 h 112"/>
                    <a:gd name="T14" fmla="*/ 66 w 114"/>
                    <a:gd name="T15" fmla="*/ 108 h 112"/>
                    <a:gd name="T16" fmla="*/ 0 w 114"/>
                    <a:gd name="T17" fmla="*/ 52 h 112"/>
                    <a:gd name="T18" fmla="*/ 11 w 114"/>
                    <a:gd name="T19" fmla="*/ 48 h 112"/>
                    <a:gd name="T20" fmla="*/ 34 w 114"/>
                    <a:gd name="T21" fmla="*/ 68 h 112"/>
                    <a:gd name="T22" fmla="*/ 59 w 114"/>
                    <a:gd name="T23" fmla="*/ 89 h 112"/>
                    <a:gd name="T24" fmla="*/ 67 w 114"/>
                    <a:gd name="T25" fmla="*/ 92 h 112"/>
                    <a:gd name="T26" fmla="*/ 70 w 114"/>
                    <a:gd name="T27" fmla="*/ 83 h 112"/>
                    <a:gd name="T28" fmla="*/ 58 w 114"/>
                    <a:gd name="T29" fmla="*/ 45 h 112"/>
                    <a:gd name="T30" fmla="*/ 40 w 114"/>
                    <a:gd name="T31" fmla="*/ 13 h 112"/>
                    <a:gd name="T32" fmla="*/ 49 w 114"/>
                    <a:gd name="T33" fmla="*/ 4 h 112"/>
                    <a:gd name="T34" fmla="*/ 71 w 114"/>
                    <a:gd name="T35" fmla="*/ 36 h 112"/>
                    <a:gd name="T36" fmla="*/ 88 w 114"/>
                    <a:gd name="T37" fmla="*/ 53 h 112"/>
                    <a:gd name="T38" fmla="*/ 103 w 114"/>
                    <a:gd name="T39" fmla="*/ 64 h 112"/>
                    <a:gd name="T40" fmla="*/ 104 w 114"/>
                    <a:gd name="T41" fmla="*/ 75 h 112"/>
                    <a:gd name="T42" fmla="*/ 110 w 114"/>
                    <a:gd name="T43" fmla="*/ 78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4" h="112">
                      <a:moveTo>
                        <a:pt x="110" y="78"/>
                      </a:moveTo>
                      <a:cubicBezTo>
                        <a:pt x="114" y="85"/>
                        <a:pt x="112" y="93"/>
                        <a:pt x="112" y="100"/>
                      </a:cubicBezTo>
                      <a:cubicBezTo>
                        <a:pt x="109" y="98"/>
                        <a:pt x="107" y="95"/>
                        <a:pt x="105" y="93"/>
                      </a:cubicBezTo>
                      <a:cubicBezTo>
                        <a:pt x="104" y="94"/>
                        <a:pt x="103" y="95"/>
                        <a:pt x="103" y="96"/>
                      </a:cubicBezTo>
                      <a:cubicBezTo>
                        <a:pt x="100" y="112"/>
                        <a:pt x="96" y="108"/>
                        <a:pt x="85" y="104"/>
                      </a:cubicBezTo>
                      <a:cubicBezTo>
                        <a:pt x="83" y="104"/>
                        <a:pt x="81" y="103"/>
                        <a:pt x="79" y="103"/>
                      </a:cubicBezTo>
                      <a:cubicBezTo>
                        <a:pt x="74" y="103"/>
                        <a:pt x="75" y="106"/>
                        <a:pt x="76" y="109"/>
                      </a:cubicBezTo>
                      <a:cubicBezTo>
                        <a:pt x="73" y="111"/>
                        <a:pt x="70" y="110"/>
                        <a:pt x="66" y="108"/>
                      </a:cubicBezTo>
                      <a:cubicBezTo>
                        <a:pt x="40" y="94"/>
                        <a:pt x="16" y="78"/>
                        <a:pt x="0" y="52"/>
                      </a:cubicBezTo>
                      <a:cubicBezTo>
                        <a:pt x="0" y="42"/>
                        <a:pt x="6" y="45"/>
                        <a:pt x="11" y="48"/>
                      </a:cubicBezTo>
                      <a:cubicBezTo>
                        <a:pt x="20" y="53"/>
                        <a:pt x="27" y="61"/>
                        <a:pt x="34" y="68"/>
                      </a:cubicBezTo>
                      <a:cubicBezTo>
                        <a:pt x="42" y="76"/>
                        <a:pt x="52" y="81"/>
                        <a:pt x="59" y="89"/>
                      </a:cubicBezTo>
                      <a:cubicBezTo>
                        <a:pt x="61" y="91"/>
                        <a:pt x="64" y="93"/>
                        <a:pt x="67" y="92"/>
                      </a:cubicBezTo>
                      <a:cubicBezTo>
                        <a:pt x="71" y="90"/>
                        <a:pt x="71" y="86"/>
                        <a:pt x="70" y="83"/>
                      </a:cubicBezTo>
                      <a:cubicBezTo>
                        <a:pt x="69" y="69"/>
                        <a:pt x="67" y="57"/>
                        <a:pt x="58" y="45"/>
                      </a:cubicBezTo>
                      <a:cubicBezTo>
                        <a:pt x="51" y="35"/>
                        <a:pt x="45" y="24"/>
                        <a:pt x="40" y="13"/>
                      </a:cubicBezTo>
                      <a:cubicBezTo>
                        <a:pt x="37" y="4"/>
                        <a:pt x="39" y="0"/>
                        <a:pt x="49" y="4"/>
                      </a:cubicBezTo>
                      <a:cubicBezTo>
                        <a:pt x="54" y="16"/>
                        <a:pt x="63" y="26"/>
                        <a:pt x="71" y="36"/>
                      </a:cubicBezTo>
                      <a:cubicBezTo>
                        <a:pt x="76" y="42"/>
                        <a:pt x="82" y="47"/>
                        <a:pt x="88" y="53"/>
                      </a:cubicBezTo>
                      <a:cubicBezTo>
                        <a:pt x="93" y="57"/>
                        <a:pt x="100" y="58"/>
                        <a:pt x="103" y="64"/>
                      </a:cubicBezTo>
                      <a:cubicBezTo>
                        <a:pt x="106" y="68"/>
                        <a:pt x="105" y="71"/>
                        <a:pt x="104" y="75"/>
                      </a:cubicBezTo>
                      <a:cubicBezTo>
                        <a:pt x="102" y="82"/>
                        <a:pt x="107" y="79"/>
                        <a:pt x="110" y="78"/>
                      </a:cubicBezTo>
                      <a:close/>
                    </a:path>
                  </a:pathLst>
                </a:custGeom>
                <a:solidFill>
                  <a:srgbClr val="C6D2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6" name="Freeform 475"/>
                <p:cNvSpPr/>
                <p:nvPr/>
              </p:nvSpPr>
              <p:spPr bwMode="auto">
                <a:xfrm>
                  <a:off x="3514" y="2407"/>
                  <a:ext cx="448" cy="517"/>
                </a:xfrm>
                <a:custGeom>
                  <a:avLst/>
                  <a:gdLst>
                    <a:gd name="T0" fmla="*/ 105 w 189"/>
                    <a:gd name="T1" fmla="*/ 147 h 218"/>
                    <a:gd name="T2" fmla="*/ 179 w 189"/>
                    <a:gd name="T3" fmla="*/ 204 h 218"/>
                    <a:gd name="T4" fmla="*/ 179 w 189"/>
                    <a:gd name="T5" fmla="*/ 204 h 218"/>
                    <a:gd name="T6" fmla="*/ 182 w 189"/>
                    <a:gd name="T7" fmla="*/ 207 h 218"/>
                    <a:gd name="T8" fmla="*/ 182 w 189"/>
                    <a:gd name="T9" fmla="*/ 207 h 218"/>
                    <a:gd name="T10" fmla="*/ 185 w 189"/>
                    <a:gd name="T11" fmla="*/ 210 h 218"/>
                    <a:gd name="T12" fmla="*/ 185 w 189"/>
                    <a:gd name="T13" fmla="*/ 210 h 218"/>
                    <a:gd name="T14" fmla="*/ 188 w 189"/>
                    <a:gd name="T15" fmla="*/ 213 h 218"/>
                    <a:gd name="T16" fmla="*/ 188 w 189"/>
                    <a:gd name="T17" fmla="*/ 213 h 218"/>
                    <a:gd name="T18" fmla="*/ 182 w 189"/>
                    <a:gd name="T19" fmla="*/ 216 h 218"/>
                    <a:gd name="T20" fmla="*/ 180 w 189"/>
                    <a:gd name="T21" fmla="*/ 215 h 218"/>
                    <a:gd name="T22" fmla="*/ 176 w 189"/>
                    <a:gd name="T23" fmla="*/ 213 h 218"/>
                    <a:gd name="T24" fmla="*/ 167 w 189"/>
                    <a:gd name="T25" fmla="*/ 208 h 218"/>
                    <a:gd name="T26" fmla="*/ 158 w 189"/>
                    <a:gd name="T27" fmla="*/ 204 h 218"/>
                    <a:gd name="T28" fmla="*/ 151 w 189"/>
                    <a:gd name="T29" fmla="*/ 197 h 218"/>
                    <a:gd name="T30" fmla="*/ 123 w 189"/>
                    <a:gd name="T31" fmla="*/ 177 h 218"/>
                    <a:gd name="T32" fmla="*/ 73 w 189"/>
                    <a:gd name="T33" fmla="*/ 112 h 218"/>
                    <a:gd name="T34" fmla="*/ 59 w 189"/>
                    <a:gd name="T35" fmla="*/ 85 h 218"/>
                    <a:gd name="T36" fmla="*/ 37 w 189"/>
                    <a:gd name="T37" fmla="*/ 51 h 218"/>
                    <a:gd name="T38" fmla="*/ 33 w 189"/>
                    <a:gd name="T39" fmla="*/ 41 h 218"/>
                    <a:gd name="T40" fmla="*/ 30 w 189"/>
                    <a:gd name="T41" fmla="*/ 36 h 218"/>
                    <a:gd name="T42" fmla="*/ 4 w 189"/>
                    <a:gd name="T43" fmla="*/ 8 h 218"/>
                    <a:gd name="T44" fmla="*/ 2 w 189"/>
                    <a:gd name="T45" fmla="*/ 2 h 218"/>
                    <a:gd name="T46" fmla="*/ 7 w 189"/>
                    <a:gd name="T47" fmla="*/ 0 h 218"/>
                    <a:gd name="T48" fmla="*/ 11 w 189"/>
                    <a:gd name="T49" fmla="*/ 1 h 218"/>
                    <a:gd name="T50" fmla="*/ 30 w 189"/>
                    <a:gd name="T51" fmla="*/ 15 h 218"/>
                    <a:gd name="T52" fmla="*/ 31 w 189"/>
                    <a:gd name="T53" fmla="*/ 17 h 218"/>
                    <a:gd name="T54" fmla="*/ 34 w 189"/>
                    <a:gd name="T55" fmla="*/ 20 h 218"/>
                    <a:gd name="T56" fmla="*/ 48 w 189"/>
                    <a:gd name="T57" fmla="*/ 45 h 218"/>
                    <a:gd name="T58" fmla="*/ 63 w 189"/>
                    <a:gd name="T59" fmla="*/ 52 h 218"/>
                    <a:gd name="T60" fmla="*/ 74 w 189"/>
                    <a:gd name="T61" fmla="*/ 57 h 218"/>
                    <a:gd name="T62" fmla="*/ 84 w 189"/>
                    <a:gd name="T63" fmla="*/ 105 h 218"/>
                    <a:gd name="T64" fmla="*/ 103 w 189"/>
                    <a:gd name="T65" fmla="*/ 137 h 218"/>
                    <a:gd name="T66" fmla="*/ 105 w 189"/>
                    <a:gd name="T67" fmla="*/ 147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89" h="218">
                      <a:moveTo>
                        <a:pt x="105" y="147"/>
                      </a:moveTo>
                      <a:cubicBezTo>
                        <a:pt x="126" y="171"/>
                        <a:pt x="149" y="192"/>
                        <a:pt x="179" y="204"/>
                      </a:cubicBezTo>
                      <a:cubicBezTo>
                        <a:pt x="179" y="204"/>
                        <a:pt x="179" y="204"/>
                        <a:pt x="179" y="204"/>
                      </a:cubicBezTo>
                      <a:cubicBezTo>
                        <a:pt x="180" y="205"/>
                        <a:pt x="181" y="206"/>
                        <a:pt x="182" y="207"/>
                      </a:cubicBezTo>
                      <a:cubicBezTo>
                        <a:pt x="182" y="207"/>
                        <a:pt x="182" y="207"/>
                        <a:pt x="182" y="207"/>
                      </a:cubicBezTo>
                      <a:cubicBezTo>
                        <a:pt x="183" y="208"/>
                        <a:pt x="184" y="209"/>
                        <a:pt x="185" y="210"/>
                      </a:cubicBezTo>
                      <a:cubicBezTo>
                        <a:pt x="185" y="210"/>
                        <a:pt x="185" y="210"/>
                        <a:pt x="185" y="210"/>
                      </a:cubicBezTo>
                      <a:cubicBezTo>
                        <a:pt x="186" y="211"/>
                        <a:pt x="187" y="212"/>
                        <a:pt x="188" y="213"/>
                      </a:cubicBezTo>
                      <a:cubicBezTo>
                        <a:pt x="188" y="213"/>
                        <a:pt x="188" y="213"/>
                        <a:pt x="188" y="213"/>
                      </a:cubicBezTo>
                      <a:cubicBezTo>
                        <a:pt x="189" y="218"/>
                        <a:pt x="186" y="218"/>
                        <a:pt x="182" y="216"/>
                      </a:cubicBezTo>
                      <a:cubicBezTo>
                        <a:pt x="181" y="216"/>
                        <a:pt x="180" y="216"/>
                        <a:pt x="180" y="215"/>
                      </a:cubicBezTo>
                      <a:cubicBezTo>
                        <a:pt x="178" y="215"/>
                        <a:pt x="177" y="214"/>
                        <a:pt x="176" y="213"/>
                      </a:cubicBezTo>
                      <a:cubicBezTo>
                        <a:pt x="173" y="212"/>
                        <a:pt x="170" y="211"/>
                        <a:pt x="167" y="208"/>
                      </a:cubicBezTo>
                      <a:cubicBezTo>
                        <a:pt x="165" y="205"/>
                        <a:pt x="162" y="204"/>
                        <a:pt x="158" y="204"/>
                      </a:cubicBezTo>
                      <a:cubicBezTo>
                        <a:pt x="157" y="200"/>
                        <a:pt x="154" y="199"/>
                        <a:pt x="151" y="197"/>
                      </a:cubicBezTo>
                      <a:cubicBezTo>
                        <a:pt x="141" y="192"/>
                        <a:pt x="132" y="184"/>
                        <a:pt x="123" y="177"/>
                      </a:cubicBezTo>
                      <a:cubicBezTo>
                        <a:pt x="103" y="158"/>
                        <a:pt x="87" y="136"/>
                        <a:pt x="73" y="112"/>
                      </a:cubicBezTo>
                      <a:cubicBezTo>
                        <a:pt x="67" y="104"/>
                        <a:pt x="63" y="94"/>
                        <a:pt x="59" y="85"/>
                      </a:cubicBezTo>
                      <a:cubicBezTo>
                        <a:pt x="52" y="73"/>
                        <a:pt x="46" y="61"/>
                        <a:pt x="37" y="51"/>
                      </a:cubicBezTo>
                      <a:cubicBezTo>
                        <a:pt x="35" y="48"/>
                        <a:pt x="34" y="44"/>
                        <a:pt x="33" y="41"/>
                      </a:cubicBezTo>
                      <a:cubicBezTo>
                        <a:pt x="32" y="40"/>
                        <a:pt x="32" y="37"/>
                        <a:pt x="30" y="36"/>
                      </a:cubicBezTo>
                      <a:cubicBezTo>
                        <a:pt x="20" y="28"/>
                        <a:pt x="17" y="14"/>
                        <a:pt x="4" y="8"/>
                      </a:cubicBezTo>
                      <a:cubicBezTo>
                        <a:pt x="2" y="7"/>
                        <a:pt x="0" y="5"/>
                        <a:pt x="2" y="2"/>
                      </a:cubicBezTo>
                      <a:cubicBezTo>
                        <a:pt x="2" y="0"/>
                        <a:pt x="5" y="0"/>
                        <a:pt x="7" y="0"/>
                      </a:cubicBezTo>
                      <a:cubicBezTo>
                        <a:pt x="8" y="0"/>
                        <a:pt x="10" y="1"/>
                        <a:pt x="11" y="1"/>
                      </a:cubicBezTo>
                      <a:cubicBezTo>
                        <a:pt x="20" y="2"/>
                        <a:pt x="24" y="10"/>
                        <a:pt x="30" y="15"/>
                      </a:cubicBezTo>
                      <a:cubicBezTo>
                        <a:pt x="31" y="16"/>
                        <a:pt x="31" y="16"/>
                        <a:pt x="31" y="17"/>
                      </a:cubicBezTo>
                      <a:cubicBezTo>
                        <a:pt x="32" y="18"/>
                        <a:pt x="33" y="19"/>
                        <a:pt x="34" y="20"/>
                      </a:cubicBezTo>
                      <a:cubicBezTo>
                        <a:pt x="43" y="26"/>
                        <a:pt x="44" y="36"/>
                        <a:pt x="48" y="45"/>
                      </a:cubicBezTo>
                      <a:cubicBezTo>
                        <a:pt x="51" y="53"/>
                        <a:pt x="54" y="58"/>
                        <a:pt x="63" y="52"/>
                      </a:cubicBezTo>
                      <a:cubicBezTo>
                        <a:pt x="68" y="48"/>
                        <a:pt x="73" y="49"/>
                        <a:pt x="74" y="57"/>
                      </a:cubicBezTo>
                      <a:cubicBezTo>
                        <a:pt x="68" y="75"/>
                        <a:pt x="74" y="90"/>
                        <a:pt x="84" y="105"/>
                      </a:cubicBezTo>
                      <a:cubicBezTo>
                        <a:pt x="91" y="115"/>
                        <a:pt x="96" y="126"/>
                        <a:pt x="103" y="137"/>
                      </a:cubicBezTo>
                      <a:cubicBezTo>
                        <a:pt x="105" y="140"/>
                        <a:pt x="101" y="144"/>
                        <a:pt x="105" y="147"/>
                      </a:cubicBezTo>
                      <a:close/>
                    </a:path>
                  </a:pathLst>
                </a:custGeom>
                <a:solidFill>
                  <a:srgbClr val="E3E8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7" name="Freeform 476"/>
                <p:cNvSpPr/>
                <p:nvPr/>
              </p:nvSpPr>
              <p:spPr bwMode="auto">
                <a:xfrm>
                  <a:off x="3860" y="2938"/>
                  <a:ext cx="107" cy="21"/>
                </a:xfrm>
                <a:custGeom>
                  <a:avLst/>
                  <a:gdLst>
                    <a:gd name="T0" fmla="*/ 45 w 45"/>
                    <a:gd name="T1" fmla="*/ 7 h 9"/>
                    <a:gd name="T2" fmla="*/ 27 w 45"/>
                    <a:gd name="T3" fmla="*/ 7 h 9"/>
                    <a:gd name="T4" fmla="*/ 24 w 45"/>
                    <a:gd name="T5" fmla="*/ 6 h 9"/>
                    <a:gd name="T6" fmla="*/ 21 w 45"/>
                    <a:gd name="T7" fmla="*/ 7 h 9"/>
                    <a:gd name="T8" fmla="*/ 21 w 45"/>
                    <a:gd name="T9" fmla="*/ 7 h 9"/>
                    <a:gd name="T10" fmla="*/ 18 w 45"/>
                    <a:gd name="T11" fmla="*/ 9 h 9"/>
                    <a:gd name="T12" fmla="*/ 18 w 45"/>
                    <a:gd name="T13" fmla="*/ 9 h 9"/>
                    <a:gd name="T14" fmla="*/ 3 w 45"/>
                    <a:gd name="T15" fmla="*/ 6 h 9"/>
                    <a:gd name="T16" fmla="*/ 0 w 45"/>
                    <a:gd name="T17" fmla="*/ 2 h 9"/>
                    <a:gd name="T18" fmla="*/ 2 w 45"/>
                    <a:gd name="T19" fmla="*/ 1 h 9"/>
                    <a:gd name="T20" fmla="*/ 22 w 45"/>
                    <a:gd name="T21" fmla="*/ 0 h 9"/>
                    <a:gd name="T22" fmla="*/ 32 w 45"/>
                    <a:gd name="T23" fmla="*/ 1 h 9"/>
                    <a:gd name="T24" fmla="*/ 45 w 45"/>
                    <a:gd name="T25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5" h="9">
                      <a:moveTo>
                        <a:pt x="45" y="7"/>
                      </a:moveTo>
                      <a:cubicBezTo>
                        <a:pt x="39" y="7"/>
                        <a:pt x="33" y="7"/>
                        <a:pt x="27" y="7"/>
                      </a:cubicBezTo>
                      <a:cubicBezTo>
                        <a:pt x="26" y="7"/>
                        <a:pt x="25" y="6"/>
                        <a:pt x="24" y="6"/>
                      </a:cubicBezTo>
                      <a:cubicBezTo>
                        <a:pt x="23" y="5"/>
                        <a:pt x="22" y="6"/>
                        <a:pt x="21" y="7"/>
                      </a:cubicBezTo>
                      <a:cubicBezTo>
                        <a:pt x="21" y="7"/>
                        <a:pt x="21" y="7"/>
                        <a:pt x="21" y="7"/>
                      </a:cubicBezTo>
                      <a:cubicBezTo>
                        <a:pt x="20" y="8"/>
                        <a:pt x="19" y="9"/>
                        <a:pt x="18" y="9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4" y="6"/>
                        <a:pt x="8" y="7"/>
                        <a:pt x="3" y="6"/>
                      </a:cubicBezTo>
                      <a:cubicBezTo>
                        <a:pt x="1" y="5"/>
                        <a:pt x="0" y="4"/>
                        <a:pt x="0" y="2"/>
                      </a:cubicBezTo>
                      <a:cubicBezTo>
                        <a:pt x="0" y="2"/>
                        <a:pt x="2" y="1"/>
                        <a:pt x="2" y="1"/>
                      </a:cubicBezTo>
                      <a:cubicBezTo>
                        <a:pt x="9" y="1"/>
                        <a:pt x="15" y="1"/>
                        <a:pt x="22" y="0"/>
                      </a:cubicBezTo>
                      <a:cubicBezTo>
                        <a:pt x="25" y="1"/>
                        <a:pt x="28" y="1"/>
                        <a:pt x="32" y="1"/>
                      </a:cubicBezTo>
                      <a:cubicBezTo>
                        <a:pt x="37" y="1"/>
                        <a:pt x="42" y="2"/>
                        <a:pt x="45" y="7"/>
                      </a:cubicBezTo>
                      <a:close/>
                    </a:path>
                  </a:pathLst>
                </a:custGeom>
                <a:solidFill>
                  <a:srgbClr val="394E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8" name="Freeform 477"/>
                <p:cNvSpPr/>
                <p:nvPr/>
              </p:nvSpPr>
              <p:spPr bwMode="auto">
                <a:xfrm>
                  <a:off x="4033" y="2769"/>
                  <a:ext cx="26" cy="57"/>
                </a:xfrm>
                <a:custGeom>
                  <a:avLst/>
                  <a:gdLst>
                    <a:gd name="T0" fmla="*/ 5 w 11"/>
                    <a:gd name="T1" fmla="*/ 24 h 24"/>
                    <a:gd name="T2" fmla="*/ 1 w 11"/>
                    <a:gd name="T3" fmla="*/ 7 h 24"/>
                    <a:gd name="T4" fmla="*/ 11 w 11"/>
                    <a:gd name="T5" fmla="*/ 0 h 24"/>
                    <a:gd name="T6" fmla="*/ 5 w 11"/>
                    <a:gd name="T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4">
                      <a:moveTo>
                        <a:pt x="5" y="24"/>
                      </a:moveTo>
                      <a:cubicBezTo>
                        <a:pt x="0" y="19"/>
                        <a:pt x="2" y="13"/>
                        <a:pt x="1" y="7"/>
                      </a:cubicBezTo>
                      <a:cubicBezTo>
                        <a:pt x="1" y="3"/>
                        <a:pt x="6" y="0"/>
                        <a:pt x="11" y="0"/>
                      </a:cubicBezTo>
                      <a:cubicBezTo>
                        <a:pt x="7" y="7"/>
                        <a:pt x="4" y="15"/>
                        <a:pt x="5" y="24"/>
                      </a:cubicBezTo>
                      <a:close/>
                    </a:path>
                  </a:pathLst>
                </a:custGeom>
                <a:solidFill>
                  <a:srgbClr val="D6DF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9" name="Freeform 478"/>
                <p:cNvSpPr/>
                <p:nvPr/>
              </p:nvSpPr>
              <p:spPr bwMode="auto">
                <a:xfrm>
                  <a:off x="3945" y="2912"/>
                  <a:ext cx="38" cy="21"/>
                </a:xfrm>
                <a:custGeom>
                  <a:avLst/>
                  <a:gdLst>
                    <a:gd name="T0" fmla="*/ 0 w 16"/>
                    <a:gd name="T1" fmla="*/ 3 h 9"/>
                    <a:gd name="T2" fmla="*/ 6 w 16"/>
                    <a:gd name="T3" fmla="*/ 0 h 9"/>
                    <a:gd name="T4" fmla="*/ 15 w 16"/>
                    <a:gd name="T5" fmla="*/ 5 h 9"/>
                    <a:gd name="T6" fmla="*/ 16 w 16"/>
                    <a:gd name="T7" fmla="*/ 7 h 9"/>
                    <a:gd name="T8" fmla="*/ 13 w 16"/>
                    <a:gd name="T9" fmla="*/ 8 h 9"/>
                    <a:gd name="T10" fmla="*/ 0 w 16"/>
                    <a:gd name="T11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3" y="3"/>
                        <a:pt x="5" y="2"/>
                        <a:pt x="6" y="0"/>
                      </a:cubicBezTo>
                      <a:cubicBezTo>
                        <a:pt x="10" y="0"/>
                        <a:pt x="13" y="2"/>
                        <a:pt x="15" y="5"/>
                      </a:cubicBezTo>
                      <a:cubicBezTo>
                        <a:pt x="16" y="5"/>
                        <a:pt x="16" y="7"/>
                        <a:pt x="16" y="7"/>
                      </a:cubicBezTo>
                      <a:cubicBezTo>
                        <a:pt x="16" y="8"/>
                        <a:pt x="14" y="8"/>
                        <a:pt x="13" y="8"/>
                      </a:cubicBezTo>
                      <a:cubicBezTo>
                        <a:pt x="8" y="9"/>
                        <a:pt x="4" y="7"/>
                        <a:pt x="0" y="3"/>
                      </a:cubicBezTo>
                      <a:close/>
                    </a:path>
                  </a:pathLst>
                </a:custGeom>
                <a:solidFill>
                  <a:srgbClr val="C6D2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0" name="Freeform 479"/>
                <p:cNvSpPr/>
                <p:nvPr/>
              </p:nvSpPr>
              <p:spPr bwMode="auto">
                <a:xfrm>
                  <a:off x="3967" y="2950"/>
                  <a:ext cx="21" cy="11"/>
                </a:xfrm>
                <a:custGeom>
                  <a:avLst/>
                  <a:gdLst>
                    <a:gd name="T0" fmla="*/ 9 w 9"/>
                    <a:gd name="T1" fmla="*/ 5 h 5"/>
                    <a:gd name="T2" fmla="*/ 0 w 9"/>
                    <a:gd name="T3" fmla="*/ 1 h 5"/>
                    <a:gd name="T4" fmla="*/ 9 w 9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5">
                      <a:moveTo>
                        <a:pt x="9" y="5"/>
                      </a:moveTo>
                      <a:cubicBezTo>
                        <a:pt x="6" y="5"/>
                        <a:pt x="2" y="5"/>
                        <a:pt x="0" y="1"/>
                      </a:cubicBezTo>
                      <a:cubicBezTo>
                        <a:pt x="4" y="2"/>
                        <a:pt x="7" y="0"/>
                        <a:pt x="9" y="5"/>
                      </a:cubicBezTo>
                      <a:close/>
                    </a:path>
                  </a:pathLst>
                </a:custGeom>
                <a:solidFill>
                  <a:srgbClr val="394E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1" name="Freeform 480"/>
                <p:cNvSpPr/>
                <p:nvPr/>
              </p:nvSpPr>
              <p:spPr bwMode="auto">
                <a:xfrm>
                  <a:off x="4059" y="2762"/>
                  <a:ext cx="7" cy="7"/>
                </a:xfrm>
                <a:custGeom>
                  <a:avLst/>
                  <a:gdLst>
                    <a:gd name="T0" fmla="*/ 0 w 3"/>
                    <a:gd name="T1" fmla="*/ 3 h 3"/>
                    <a:gd name="T2" fmla="*/ 3 w 3"/>
                    <a:gd name="T3" fmla="*/ 0 h 3"/>
                    <a:gd name="T4" fmla="*/ 0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cubicBezTo>
                        <a:pt x="1" y="2"/>
                        <a:pt x="2" y="1"/>
                        <a:pt x="3" y="0"/>
                      </a:cubicBezTo>
                      <a:cubicBezTo>
                        <a:pt x="3" y="2"/>
                        <a:pt x="2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D6DF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2" name="Freeform 481"/>
                <p:cNvSpPr/>
                <p:nvPr/>
              </p:nvSpPr>
              <p:spPr bwMode="auto">
                <a:xfrm>
                  <a:off x="4066" y="2755"/>
                  <a:ext cx="7" cy="7"/>
                </a:xfrm>
                <a:custGeom>
                  <a:avLst/>
                  <a:gdLst>
                    <a:gd name="T0" fmla="*/ 0 w 3"/>
                    <a:gd name="T1" fmla="*/ 3 h 3"/>
                    <a:gd name="T2" fmla="*/ 3 w 3"/>
                    <a:gd name="T3" fmla="*/ 0 h 3"/>
                    <a:gd name="T4" fmla="*/ 0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D6DF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3" name="Freeform 482"/>
                <p:cNvSpPr/>
                <p:nvPr/>
              </p:nvSpPr>
              <p:spPr bwMode="auto">
                <a:xfrm>
                  <a:off x="3931" y="2912"/>
                  <a:ext cx="10" cy="4"/>
                </a:xfrm>
                <a:custGeom>
                  <a:avLst/>
                  <a:gdLst>
                    <a:gd name="T0" fmla="*/ 0 w 4"/>
                    <a:gd name="T1" fmla="*/ 0 h 2"/>
                    <a:gd name="T2" fmla="*/ 4 w 4"/>
                    <a:gd name="T3" fmla="*/ 2 h 2"/>
                    <a:gd name="T4" fmla="*/ 0 w 4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cubicBezTo>
                        <a:pt x="1" y="1"/>
                        <a:pt x="2" y="2"/>
                        <a:pt x="4" y="2"/>
                      </a:cubicBezTo>
                      <a:cubicBezTo>
                        <a:pt x="2" y="2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C6D2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4" name="Freeform 483"/>
                <p:cNvSpPr/>
                <p:nvPr/>
              </p:nvSpPr>
              <p:spPr bwMode="auto">
                <a:xfrm>
                  <a:off x="3953" y="2905"/>
                  <a:ext cx="7" cy="7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C6D2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5" name="Freeform 484"/>
                <p:cNvSpPr/>
                <p:nvPr/>
              </p:nvSpPr>
              <p:spPr bwMode="auto">
                <a:xfrm>
                  <a:off x="3945" y="2897"/>
                  <a:ext cx="8" cy="8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C6D2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6" name="Freeform 485"/>
                <p:cNvSpPr/>
                <p:nvPr/>
              </p:nvSpPr>
              <p:spPr bwMode="auto">
                <a:xfrm>
                  <a:off x="3938" y="2890"/>
                  <a:ext cx="7" cy="7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C6D2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7" name="Freeform 486"/>
                <p:cNvSpPr/>
                <p:nvPr/>
              </p:nvSpPr>
              <p:spPr bwMode="auto">
                <a:xfrm>
                  <a:off x="3727" y="2919"/>
                  <a:ext cx="5" cy="5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2 w 2"/>
                    <a:gd name="T5" fmla="*/ 2 h 2"/>
                    <a:gd name="T6" fmla="*/ 0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1" y="1"/>
                        <a:pt x="2" y="2"/>
                      </a:cubicBezTo>
                      <a:cubicBezTo>
                        <a:pt x="1" y="2"/>
                        <a:pt x="1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CBD7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8" name="Freeform 487"/>
                <p:cNvSpPr/>
                <p:nvPr/>
              </p:nvSpPr>
              <p:spPr bwMode="auto">
                <a:xfrm>
                  <a:off x="3384" y="2769"/>
                  <a:ext cx="9" cy="7"/>
                </a:xfrm>
                <a:custGeom>
                  <a:avLst/>
                  <a:gdLst>
                    <a:gd name="T0" fmla="*/ 4 w 4"/>
                    <a:gd name="T1" fmla="*/ 3 h 3"/>
                    <a:gd name="T2" fmla="*/ 1 w 4"/>
                    <a:gd name="T3" fmla="*/ 3 h 3"/>
                    <a:gd name="T4" fmla="*/ 0 w 4"/>
                    <a:gd name="T5" fmla="*/ 2 h 3"/>
                    <a:gd name="T6" fmla="*/ 2 w 4"/>
                    <a:gd name="T7" fmla="*/ 1 h 3"/>
                    <a:gd name="T8" fmla="*/ 4 w 4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4" y="3"/>
                      </a:move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1"/>
                      </a:cubicBezTo>
                      <a:cubicBezTo>
                        <a:pt x="3" y="1"/>
                        <a:pt x="3" y="2"/>
                        <a:pt x="4" y="3"/>
                      </a:cubicBezTo>
                      <a:close/>
                    </a:path>
                  </a:pathLst>
                </a:custGeom>
                <a:solidFill>
                  <a:srgbClr val="84A6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9" name="Freeform 488"/>
                <p:cNvSpPr/>
                <p:nvPr/>
              </p:nvSpPr>
              <p:spPr bwMode="auto">
                <a:xfrm>
                  <a:off x="3386" y="2784"/>
                  <a:ext cx="7" cy="7"/>
                </a:xfrm>
                <a:custGeom>
                  <a:avLst/>
                  <a:gdLst>
                    <a:gd name="T0" fmla="*/ 0 w 3"/>
                    <a:gd name="T1" fmla="*/ 3 h 3"/>
                    <a:gd name="T2" fmla="*/ 3 w 3"/>
                    <a:gd name="T3" fmla="*/ 0 h 3"/>
                    <a:gd name="T4" fmla="*/ 3 w 3"/>
                    <a:gd name="T5" fmla="*/ 0 h 3"/>
                    <a:gd name="T6" fmla="*/ 0 w 3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cubicBezTo>
                        <a:pt x="1" y="2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84A6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0" name="Freeform 489"/>
                <p:cNvSpPr/>
                <p:nvPr/>
              </p:nvSpPr>
              <p:spPr bwMode="auto">
                <a:xfrm>
                  <a:off x="3393" y="2776"/>
                  <a:ext cx="5" cy="8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0 h 3"/>
                    <a:gd name="T6" fmla="*/ 0 w 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"/>
                        <a:pt x="2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84A6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1" name="Freeform 490"/>
                <p:cNvSpPr/>
                <p:nvPr/>
              </p:nvSpPr>
              <p:spPr bwMode="auto">
                <a:xfrm>
                  <a:off x="3903" y="2954"/>
                  <a:ext cx="7" cy="5"/>
                </a:xfrm>
                <a:custGeom>
                  <a:avLst/>
                  <a:gdLst>
                    <a:gd name="T0" fmla="*/ 0 w 3"/>
                    <a:gd name="T1" fmla="*/ 2 h 2"/>
                    <a:gd name="T2" fmla="*/ 3 w 3"/>
                    <a:gd name="T3" fmla="*/ 0 h 2"/>
                    <a:gd name="T4" fmla="*/ 0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3" y="1"/>
                        <a:pt x="2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6C86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2" name="Freeform 491"/>
                <p:cNvSpPr/>
                <p:nvPr/>
              </p:nvSpPr>
              <p:spPr bwMode="auto">
                <a:xfrm>
                  <a:off x="3910" y="2947"/>
                  <a:ext cx="7" cy="7"/>
                </a:xfrm>
                <a:custGeom>
                  <a:avLst/>
                  <a:gdLst>
                    <a:gd name="T0" fmla="*/ 0 w 3"/>
                    <a:gd name="T1" fmla="*/ 3 h 3"/>
                    <a:gd name="T2" fmla="*/ 3 w 3"/>
                    <a:gd name="T3" fmla="*/ 2 h 3"/>
                    <a:gd name="T4" fmla="*/ 0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cubicBezTo>
                        <a:pt x="1" y="0"/>
                        <a:pt x="2" y="1"/>
                        <a:pt x="3" y="2"/>
                      </a:cubicBezTo>
                      <a:cubicBezTo>
                        <a:pt x="2" y="3"/>
                        <a:pt x="1" y="3"/>
                        <a:pt x="0" y="3"/>
                      </a:cubicBezTo>
                      <a:close/>
                    </a:path>
                  </a:pathLst>
                </a:custGeom>
                <a:solidFill>
                  <a:srgbClr val="6C86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3" name="Freeform 492"/>
                <p:cNvSpPr/>
                <p:nvPr/>
              </p:nvSpPr>
              <p:spPr bwMode="auto">
                <a:xfrm>
                  <a:off x="3715" y="2961"/>
                  <a:ext cx="15" cy="17"/>
                </a:xfrm>
                <a:custGeom>
                  <a:avLst/>
                  <a:gdLst>
                    <a:gd name="T0" fmla="*/ 2 w 6"/>
                    <a:gd name="T1" fmla="*/ 0 h 7"/>
                    <a:gd name="T2" fmla="*/ 5 w 6"/>
                    <a:gd name="T3" fmla="*/ 2 h 7"/>
                    <a:gd name="T4" fmla="*/ 5 w 6"/>
                    <a:gd name="T5" fmla="*/ 6 h 7"/>
                    <a:gd name="T6" fmla="*/ 3 w 6"/>
                    <a:gd name="T7" fmla="*/ 7 h 7"/>
                    <a:gd name="T8" fmla="*/ 0 w 6"/>
                    <a:gd name="T9" fmla="*/ 4 h 7"/>
                    <a:gd name="T10" fmla="*/ 2 w 6"/>
                    <a:gd name="T1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7">
                      <a:moveTo>
                        <a:pt x="2" y="0"/>
                      </a:moveTo>
                      <a:cubicBezTo>
                        <a:pt x="3" y="0"/>
                        <a:pt x="4" y="1"/>
                        <a:pt x="5" y="2"/>
                      </a:cubicBezTo>
                      <a:cubicBezTo>
                        <a:pt x="6" y="3"/>
                        <a:pt x="6" y="5"/>
                        <a:pt x="5" y="6"/>
                      </a:cubicBezTo>
                      <a:cubicBezTo>
                        <a:pt x="4" y="7"/>
                        <a:pt x="3" y="7"/>
                        <a:pt x="3" y="7"/>
                      </a:cubicBezTo>
                      <a:cubicBezTo>
                        <a:pt x="1" y="7"/>
                        <a:pt x="0" y="5"/>
                        <a:pt x="0" y="4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6C86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4" name="Freeform 493"/>
                <p:cNvSpPr/>
                <p:nvPr/>
              </p:nvSpPr>
              <p:spPr bwMode="auto">
                <a:xfrm>
                  <a:off x="3021" y="1747"/>
                  <a:ext cx="194" cy="249"/>
                </a:xfrm>
                <a:custGeom>
                  <a:avLst/>
                  <a:gdLst>
                    <a:gd name="T0" fmla="*/ 55 w 82"/>
                    <a:gd name="T1" fmla="*/ 0 h 105"/>
                    <a:gd name="T2" fmla="*/ 82 w 82"/>
                    <a:gd name="T3" fmla="*/ 0 h 105"/>
                    <a:gd name="T4" fmla="*/ 55 w 82"/>
                    <a:gd name="T5" fmla="*/ 19 h 105"/>
                    <a:gd name="T6" fmla="*/ 45 w 82"/>
                    <a:gd name="T7" fmla="*/ 18 h 105"/>
                    <a:gd name="T8" fmla="*/ 35 w 82"/>
                    <a:gd name="T9" fmla="*/ 25 h 105"/>
                    <a:gd name="T10" fmla="*/ 40 w 82"/>
                    <a:gd name="T11" fmla="*/ 35 h 105"/>
                    <a:gd name="T12" fmla="*/ 64 w 82"/>
                    <a:gd name="T13" fmla="*/ 60 h 105"/>
                    <a:gd name="T14" fmla="*/ 64 w 82"/>
                    <a:gd name="T15" fmla="*/ 66 h 105"/>
                    <a:gd name="T16" fmla="*/ 59 w 82"/>
                    <a:gd name="T17" fmla="*/ 66 h 105"/>
                    <a:gd name="T18" fmla="*/ 55 w 82"/>
                    <a:gd name="T19" fmla="*/ 62 h 105"/>
                    <a:gd name="T20" fmla="*/ 14 w 82"/>
                    <a:gd name="T21" fmla="*/ 49 h 105"/>
                    <a:gd name="T22" fmla="*/ 19 w 82"/>
                    <a:gd name="T23" fmla="*/ 61 h 105"/>
                    <a:gd name="T24" fmla="*/ 15 w 82"/>
                    <a:gd name="T25" fmla="*/ 104 h 105"/>
                    <a:gd name="T26" fmla="*/ 10 w 82"/>
                    <a:gd name="T27" fmla="*/ 105 h 105"/>
                    <a:gd name="T28" fmla="*/ 11 w 82"/>
                    <a:gd name="T29" fmla="*/ 99 h 105"/>
                    <a:gd name="T30" fmla="*/ 11 w 82"/>
                    <a:gd name="T31" fmla="*/ 93 h 105"/>
                    <a:gd name="T32" fmla="*/ 7 w 82"/>
                    <a:gd name="T33" fmla="*/ 72 h 105"/>
                    <a:gd name="T34" fmla="*/ 23 w 82"/>
                    <a:gd name="T35" fmla="*/ 16 h 105"/>
                    <a:gd name="T36" fmla="*/ 50 w 82"/>
                    <a:gd name="T37" fmla="*/ 2 h 105"/>
                    <a:gd name="T38" fmla="*/ 55 w 82"/>
                    <a:gd name="T39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2" h="105">
                      <a:moveTo>
                        <a:pt x="55" y="0"/>
                      </a:moveTo>
                      <a:cubicBezTo>
                        <a:pt x="64" y="0"/>
                        <a:pt x="73" y="0"/>
                        <a:pt x="82" y="0"/>
                      </a:cubicBezTo>
                      <a:cubicBezTo>
                        <a:pt x="79" y="11"/>
                        <a:pt x="66" y="20"/>
                        <a:pt x="55" y="19"/>
                      </a:cubicBezTo>
                      <a:cubicBezTo>
                        <a:pt x="52" y="18"/>
                        <a:pt x="48" y="17"/>
                        <a:pt x="45" y="18"/>
                      </a:cubicBezTo>
                      <a:cubicBezTo>
                        <a:pt x="40" y="18"/>
                        <a:pt x="36" y="20"/>
                        <a:pt x="35" y="25"/>
                      </a:cubicBezTo>
                      <a:cubicBezTo>
                        <a:pt x="34" y="29"/>
                        <a:pt x="37" y="32"/>
                        <a:pt x="40" y="35"/>
                      </a:cubicBezTo>
                      <a:cubicBezTo>
                        <a:pt x="49" y="42"/>
                        <a:pt x="60" y="48"/>
                        <a:pt x="64" y="60"/>
                      </a:cubicBezTo>
                      <a:cubicBezTo>
                        <a:pt x="64" y="62"/>
                        <a:pt x="64" y="64"/>
                        <a:pt x="64" y="66"/>
                      </a:cubicBezTo>
                      <a:cubicBezTo>
                        <a:pt x="62" y="68"/>
                        <a:pt x="60" y="68"/>
                        <a:pt x="59" y="66"/>
                      </a:cubicBezTo>
                      <a:cubicBezTo>
                        <a:pt x="58" y="65"/>
                        <a:pt x="56" y="63"/>
                        <a:pt x="55" y="62"/>
                      </a:cubicBezTo>
                      <a:cubicBezTo>
                        <a:pt x="41" y="59"/>
                        <a:pt x="31" y="47"/>
                        <a:pt x="14" y="49"/>
                      </a:cubicBezTo>
                      <a:cubicBezTo>
                        <a:pt x="13" y="53"/>
                        <a:pt x="15" y="57"/>
                        <a:pt x="19" y="61"/>
                      </a:cubicBezTo>
                      <a:cubicBezTo>
                        <a:pt x="27" y="72"/>
                        <a:pt x="25" y="95"/>
                        <a:pt x="15" y="104"/>
                      </a:cubicBezTo>
                      <a:cubicBezTo>
                        <a:pt x="13" y="105"/>
                        <a:pt x="12" y="105"/>
                        <a:pt x="10" y="105"/>
                      </a:cubicBezTo>
                      <a:cubicBezTo>
                        <a:pt x="11" y="103"/>
                        <a:pt x="11" y="101"/>
                        <a:pt x="11" y="99"/>
                      </a:cubicBezTo>
                      <a:cubicBezTo>
                        <a:pt x="12" y="97"/>
                        <a:pt x="12" y="95"/>
                        <a:pt x="11" y="93"/>
                      </a:cubicBezTo>
                      <a:cubicBezTo>
                        <a:pt x="11" y="86"/>
                        <a:pt x="10" y="78"/>
                        <a:pt x="7" y="72"/>
                      </a:cubicBezTo>
                      <a:cubicBezTo>
                        <a:pt x="0" y="49"/>
                        <a:pt x="4" y="32"/>
                        <a:pt x="23" y="16"/>
                      </a:cubicBezTo>
                      <a:cubicBezTo>
                        <a:pt x="31" y="10"/>
                        <a:pt x="39" y="4"/>
                        <a:pt x="50" y="2"/>
                      </a:cubicBezTo>
                      <a:cubicBezTo>
                        <a:pt x="52" y="2"/>
                        <a:pt x="54" y="1"/>
                        <a:pt x="55" y="0"/>
                      </a:cubicBezTo>
                      <a:close/>
                    </a:path>
                  </a:pathLst>
                </a:custGeom>
                <a:solidFill>
                  <a:srgbClr val="CFDB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5" name="Freeform 494"/>
                <p:cNvSpPr/>
                <p:nvPr/>
              </p:nvSpPr>
              <p:spPr bwMode="auto">
                <a:xfrm>
                  <a:off x="3211" y="1382"/>
                  <a:ext cx="151" cy="57"/>
                </a:xfrm>
                <a:custGeom>
                  <a:avLst/>
                  <a:gdLst>
                    <a:gd name="T0" fmla="*/ 11 w 64"/>
                    <a:gd name="T1" fmla="*/ 11 h 24"/>
                    <a:gd name="T2" fmla="*/ 19 w 64"/>
                    <a:gd name="T3" fmla="*/ 13 h 24"/>
                    <a:gd name="T4" fmla="*/ 28 w 64"/>
                    <a:gd name="T5" fmla="*/ 6 h 24"/>
                    <a:gd name="T6" fmla="*/ 31 w 64"/>
                    <a:gd name="T7" fmla="*/ 2 h 24"/>
                    <a:gd name="T8" fmla="*/ 63 w 64"/>
                    <a:gd name="T9" fmla="*/ 19 h 24"/>
                    <a:gd name="T10" fmla="*/ 64 w 64"/>
                    <a:gd name="T11" fmla="*/ 22 h 24"/>
                    <a:gd name="T12" fmla="*/ 63 w 64"/>
                    <a:gd name="T13" fmla="*/ 24 h 24"/>
                    <a:gd name="T14" fmla="*/ 61 w 64"/>
                    <a:gd name="T15" fmla="*/ 24 h 24"/>
                    <a:gd name="T16" fmla="*/ 59 w 64"/>
                    <a:gd name="T17" fmla="*/ 23 h 24"/>
                    <a:gd name="T18" fmla="*/ 34 w 64"/>
                    <a:gd name="T19" fmla="*/ 17 h 24"/>
                    <a:gd name="T20" fmla="*/ 15 w 64"/>
                    <a:gd name="T21" fmla="*/ 17 h 24"/>
                    <a:gd name="T22" fmla="*/ 3 w 64"/>
                    <a:gd name="T23" fmla="*/ 19 h 24"/>
                    <a:gd name="T24" fmla="*/ 0 w 64"/>
                    <a:gd name="T25" fmla="*/ 16 h 24"/>
                    <a:gd name="T26" fmla="*/ 3 w 64"/>
                    <a:gd name="T27" fmla="*/ 13 h 24"/>
                    <a:gd name="T28" fmla="*/ 11 w 64"/>
                    <a:gd name="T29" fmla="*/ 1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4" h="24">
                      <a:moveTo>
                        <a:pt x="11" y="11"/>
                      </a:moveTo>
                      <a:cubicBezTo>
                        <a:pt x="13" y="12"/>
                        <a:pt x="16" y="13"/>
                        <a:pt x="19" y="13"/>
                      </a:cubicBezTo>
                      <a:cubicBezTo>
                        <a:pt x="24" y="14"/>
                        <a:pt x="26" y="12"/>
                        <a:pt x="28" y="6"/>
                      </a:cubicBezTo>
                      <a:cubicBezTo>
                        <a:pt x="29" y="4"/>
                        <a:pt x="29" y="2"/>
                        <a:pt x="31" y="2"/>
                      </a:cubicBezTo>
                      <a:cubicBezTo>
                        <a:pt x="42" y="0"/>
                        <a:pt x="58" y="9"/>
                        <a:pt x="63" y="19"/>
                      </a:cubicBezTo>
                      <a:cubicBezTo>
                        <a:pt x="64" y="20"/>
                        <a:pt x="64" y="21"/>
                        <a:pt x="64" y="22"/>
                      </a:cubicBezTo>
                      <a:cubicBezTo>
                        <a:pt x="64" y="22"/>
                        <a:pt x="63" y="23"/>
                        <a:pt x="63" y="24"/>
                      </a:cubicBezTo>
                      <a:cubicBezTo>
                        <a:pt x="62" y="24"/>
                        <a:pt x="62" y="24"/>
                        <a:pt x="61" y="24"/>
                      </a:cubicBezTo>
                      <a:cubicBezTo>
                        <a:pt x="60" y="24"/>
                        <a:pt x="59" y="23"/>
                        <a:pt x="59" y="23"/>
                      </a:cubicBezTo>
                      <a:cubicBezTo>
                        <a:pt x="52" y="15"/>
                        <a:pt x="43" y="15"/>
                        <a:pt x="34" y="17"/>
                      </a:cubicBezTo>
                      <a:cubicBezTo>
                        <a:pt x="27" y="19"/>
                        <a:pt x="21" y="19"/>
                        <a:pt x="15" y="17"/>
                      </a:cubicBezTo>
                      <a:cubicBezTo>
                        <a:pt x="11" y="16"/>
                        <a:pt x="6" y="14"/>
                        <a:pt x="3" y="19"/>
                      </a:cubicBezTo>
                      <a:cubicBezTo>
                        <a:pt x="2" y="18"/>
                        <a:pt x="1" y="17"/>
                        <a:pt x="0" y="16"/>
                      </a:cubicBezTo>
                      <a:cubicBezTo>
                        <a:pt x="0" y="14"/>
                        <a:pt x="2" y="14"/>
                        <a:pt x="3" y="13"/>
                      </a:cubicBezTo>
                      <a:cubicBezTo>
                        <a:pt x="6" y="13"/>
                        <a:pt x="9" y="14"/>
                        <a:pt x="11" y="11"/>
                      </a:cubicBezTo>
                      <a:close/>
                    </a:path>
                  </a:pathLst>
                </a:custGeom>
                <a:solidFill>
                  <a:srgbClr val="81A2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6" name="Freeform 495"/>
                <p:cNvSpPr/>
                <p:nvPr/>
              </p:nvSpPr>
              <p:spPr bwMode="auto">
                <a:xfrm>
                  <a:off x="3222" y="1373"/>
                  <a:ext cx="41" cy="35"/>
                </a:xfrm>
                <a:custGeom>
                  <a:avLst/>
                  <a:gdLst>
                    <a:gd name="T0" fmla="*/ 6 w 17"/>
                    <a:gd name="T1" fmla="*/ 0 h 15"/>
                    <a:gd name="T2" fmla="*/ 11 w 17"/>
                    <a:gd name="T3" fmla="*/ 2 h 15"/>
                    <a:gd name="T4" fmla="*/ 17 w 17"/>
                    <a:gd name="T5" fmla="*/ 8 h 15"/>
                    <a:gd name="T6" fmla="*/ 10 w 17"/>
                    <a:gd name="T7" fmla="*/ 11 h 15"/>
                    <a:gd name="T8" fmla="*/ 6 w 17"/>
                    <a:gd name="T9" fmla="*/ 15 h 15"/>
                    <a:gd name="T10" fmla="*/ 4 w 17"/>
                    <a:gd name="T11" fmla="*/ 3 h 15"/>
                    <a:gd name="T12" fmla="*/ 6 w 17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15">
                      <a:moveTo>
                        <a:pt x="6" y="0"/>
                      </a:moveTo>
                      <a:cubicBezTo>
                        <a:pt x="7" y="0"/>
                        <a:pt x="9" y="1"/>
                        <a:pt x="11" y="2"/>
                      </a:cubicBezTo>
                      <a:cubicBezTo>
                        <a:pt x="14" y="3"/>
                        <a:pt x="17" y="5"/>
                        <a:pt x="17" y="8"/>
                      </a:cubicBezTo>
                      <a:cubicBezTo>
                        <a:pt x="17" y="12"/>
                        <a:pt x="13" y="10"/>
                        <a:pt x="10" y="11"/>
                      </a:cubicBezTo>
                      <a:cubicBezTo>
                        <a:pt x="9" y="12"/>
                        <a:pt x="7" y="13"/>
                        <a:pt x="6" y="15"/>
                      </a:cubicBezTo>
                      <a:cubicBezTo>
                        <a:pt x="0" y="9"/>
                        <a:pt x="0" y="9"/>
                        <a:pt x="4" y="3"/>
                      </a:cubicBezTo>
                      <a:cubicBezTo>
                        <a:pt x="4" y="2"/>
                        <a:pt x="5" y="1"/>
                        <a:pt x="6" y="0"/>
                      </a:cubicBezTo>
                      <a:close/>
                    </a:path>
                  </a:pathLst>
                </a:custGeom>
                <a:solidFill>
                  <a:srgbClr val="81A2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7" name="Freeform 496"/>
                <p:cNvSpPr/>
                <p:nvPr/>
              </p:nvSpPr>
              <p:spPr bwMode="auto">
                <a:xfrm>
                  <a:off x="2995" y="1838"/>
                  <a:ext cx="156" cy="365"/>
                </a:xfrm>
                <a:custGeom>
                  <a:avLst/>
                  <a:gdLst>
                    <a:gd name="T0" fmla="*/ 21 w 66"/>
                    <a:gd name="T1" fmla="*/ 67 h 154"/>
                    <a:gd name="T2" fmla="*/ 30 w 66"/>
                    <a:gd name="T3" fmla="*/ 49 h 154"/>
                    <a:gd name="T4" fmla="*/ 35 w 66"/>
                    <a:gd name="T5" fmla="*/ 38 h 154"/>
                    <a:gd name="T6" fmla="*/ 35 w 66"/>
                    <a:gd name="T7" fmla="*/ 35 h 154"/>
                    <a:gd name="T8" fmla="*/ 30 w 66"/>
                    <a:gd name="T9" fmla="*/ 29 h 154"/>
                    <a:gd name="T10" fmla="*/ 22 w 66"/>
                    <a:gd name="T11" fmla="*/ 20 h 154"/>
                    <a:gd name="T12" fmla="*/ 22 w 66"/>
                    <a:gd name="T13" fmla="*/ 4 h 154"/>
                    <a:gd name="T14" fmla="*/ 23 w 66"/>
                    <a:gd name="T15" fmla="*/ 1 h 154"/>
                    <a:gd name="T16" fmla="*/ 24 w 66"/>
                    <a:gd name="T17" fmla="*/ 0 h 154"/>
                    <a:gd name="T18" fmla="*/ 26 w 66"/>
                    <a:gd name="T19" fmla="*/ 1 h 154"/>
                    <a:gd name="T20" fmla="*/ 28 w 66"/>
                    <a:gd name="T21" fmla="*/ 5 h 154"/>
                    <a:gd name="T22" fmla="*/ 33 w 66"/>
                    <a:gd name="T23" fmla="*/ 8 h 154"/>
                    <a:gd name="T24" fmla="*/ 42 w 66"/>
                    <a:gd name="T25" fmla="*/ 8 h 154"/>
                    <a:gd name="T26" fmla="*/ 66 w 66"/>
                    <a:gd name="T27" fmla="*/ 24 h 154"/>
                    <a:gd name="T28" fmla="*/ 61 w 66"/>
                    <a:gd name="T29" fmla="*/ 41 h 154"/>
                    <a:gd name="T30" fmla="*/ 58 w 66"/>
                    <a:gd name="T31" fmla="*/ 74 h 154"/>
                    <a:gd name="T32" fmla="*/ 58 w 66"/>
                    <a:gd name="T33" fmla="*/ 93 h 154"/>
                    <a:gd name="T34" fmla="*/ 35 w 66"/>
                    <a:gd name="T35" fmla="*/ 130 h 154"/>
                    <a:gd name="T36" fmla="*/ 33 w 66"/>
                    <a:gd name="T37" fmla="*/ 141 h 154"/>
                    <a:gd name="T38" fmla="*/ 21 w 66"/>
                    <a:gd name="T39" fmla="*/ 154 h 154"/>
                    <a:gd name="T40" fmla="*/ 17 w 66"/>
                    <a:gd name="T41" fmla="*/ 152 h 154"/>
                    <a:gd name="T42" fmla="*/ 12 w 66"/>
                    <a:gd name="T43" fmla="*/ 147 h 154"/>
                    <a:gd name="T44" fmla="*/ 5 w 66"/>
                    <a:gd name="T45" fmla="*/ 110 h 154"/>
                    <a:gd name="T46" fmla="*/ 12 w 66"/>
                    <a:gd name="T47" fmla="*/ 100 h 154"/>
                    <a:gd name="T48" fmla="*/ 15 w 66"/>
                    <a:gd name="T49" fmla="*/ 82 h 154"/>
                    <a:gd name="T50" fmla="*/ 15 w 66"/>
                    <a:gd name="T51" fmla="*/ 81 h 154"/>
                    <a:gd name="T52" fmla="*/ 18 w 66"/>
                    <a:gd name="T53" fmla="*/ 75 h 154"/>
                    <a:gd name="T54" fmla="*/ 21 w 66"/>
                    <a:gd name="T55" fmla="*/ 67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66" h="154">
                      <a:moveTo>
                        <a:pt x="21" y="67"/>
                      </a:moveTo>
                      <a:cubicBezTo>
                        <a:pt x="29" y="63"/>
                        <a:pt x="28" y="55"/>
                        <a:pt x="30" y="49"/>
                      </a:cubicBezTo>
                      <a:cubicBezTo>
                        <a:pt x="31" y="45"/>
                        <a:pt x="28" y="39"/>
                        <a:pt x="35" y="38"/>
                      </a:cubicBezTo>
                      <a:cubicBezTo>
                        <a:pt x="35" y="37"/>
                        <a:pt x="35" y="36"/>
                        <a:pt x="35" y="35"/>
                      </a:cubicBezTo>
                      <a:cubicBezTo>
                        <a:pt x="34" y="33"/>
                        <a:pt x="31" y="31"/>
                        <a:pt x="30" y="29"/>
                      </a:cubicBezTo>
                      <a:cubicBezTo>
                        <a:pt x="29" y="25"/>
                        <a:pt x="22" y="24"/>
                        <a:pt x="22" y="20"/>
                      </a:cubicBezTo>
                      <a:cubicBezTo>
                        <a:pt x="21" y="15"/>
                        <a:pt x="22" y="9"/>
                        <a:pt x="22" y="4"/>
                      </a:cubicBezTo>
                      <a:cubicBezTo>
                        <a:pt x="22" y="3"/>
                        <a:pt x="22" y="2"/>
                        <a:pt x="23" y="1"/>
                      </a:cubicBezTo>
                      <a:cubicBezTo>
                        <a:pt x="23" y="1"/>
                        <a:pt x="23" y="0"/>
                        <a:pt x="24" y="0"/>
                      </a:cubicBezTo>
                      <a:cubicBezTo>
                        <a:pt x="25" y="0"/>
                        <a:pt x="26" y="0"/>
                        <a:pt x="26" y="1"/>
                      </a:cubicBezTo>
                      <a:cubicBezTo>
                        <a:pt x="27" y="2"/>
                        <a:pt x="27" y="4"/>
                        <a:pt x="28" y="5"/>
                      </a:cubicBezTo>
                      <a:cubicBezTo>
                        <a:pt x="28" y="8"/>
                        <a:pt x="30" y="9"/>
                        <a:pt x="33" y="8"/>
                      </a:cubicBezTo>
                      <a:cubicBezTo>
                        <a:pt x="36" y="7"/>
                        <a:pt x="39" y="7"/>
                        <a:pt x="42" y="8"/>
                      </a:cubicBezTo>
                      <a:cubicBezTo>
                        <a:pt x="50" y="14"/>
                        <a:pt x="59" y="17"/>
                        <a:pt x="66" y="24"/>
                      </a:cubicBezTo>
                      <a:cubicBezTo>
                        <a:pt x="62" y="29"/>
                        <a:pt x="61" y="35"/>
                        <a:pt x="61" y="41"/>
                      </a:cubicBezTo>
                      <a:cubicBezTo>
                        <a:pt x="60" y="52"/>
                        <a:pt x="60" y="63"/>
                        <a:pt x="58" y="74"/>
                      </a:cubicBezTo>
                      <a:cubicBezTo>
                        <a:pt x="56" y="80"/>
                        <a:pt x="57" y="87"/>
                        <a:pt x="58" y="93"/>
                      </a:cubicBezTo>
                      <a:cubicBezTo>
                        <a:pt x="52" y="107"/>
                        <a:pt x="49" y="122"/>
                        <a:pt x="35" y="130"/>
                      </a:cubicBezTo>
                      <a:cubicBezTo>
                        <a:pt x="31" y="133"/>
                        <a:pt x="32" y="136"/>
                        <a:pt x="33" y="141"/>
                      </a:cubicBezTo>
                      <a:cubicBezTo>
                        <a:pt x="37" y="153"/>
                        <a:pt x="35" y="154"/>
                        <a:pt x="21" y="154"/>
                      </a:cubicBezTo>
                      <a:cubicBezTo>
                        <a:pt x="19" y="153"/>
                        <a:pt x="18" y="152"/>
                        <a:pt x="17" y="152"/>
                      </a:cubicBezTo>
                      <a:cubicBezTo>
                        <a:pt x="15" y="150"/>
                        <a:pt x="13" y="149"/>
                        <a:pt x="12" y="147"/>
                      </a:cubicBezTo>
                      <a:cubicBezTo>
                        <a:pt x="4" y="136"/>
                        <a:pt x="0" y="124"/>
                        <a:pt x="5" y="110"/>
                      </a:cubicBezTo>
                      <a:cubicBezTo>
                        <a:pt x="8" y="107"/>
                        <a:pt x="14" y="107"/>
                        <a:pt x="12" y="100"/>
                      </a:cubicBezTo>
                      <a:cubicBezTo>
                        <a:pt x="11" y="94"/>
                        <a:pt x="11" y="87"/>
                        <a:pt x="15" y="82"/>
                      </a:cubicBezTo>
                      <a:cubicBezTo>
                        <a:pt x="15" y="81"/>
                        <a:pt x="15" y="81"/>
                        <a:pt x="15" y="81"/>
                      </a:cubicBezTo>
                      <a:cubicBezTo>
                        <a:pt x="17" y="80"/>
                        <a:pt x="17" y="77"/>
                        <a:pt x="18" y="75"/>
                      </a:cubicBezTo>
                      <a:cubicBezTo>
                        <a:pt x="19" y="72"/>
                        <a:pt x="18" y="69"/>
                        <a:pt x="21" y="67"/>
                      </a:cubicBezTo>
                      <a:close/>
                    </a:path>
                  </a:pathLst>
                </a:custGeom>
                <a:solidFill>
                  <a:srgbClr val="9CB5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8" name="Freeform 497"/>
                <p:cNvSpPr/>
                <p:nvPr/>
              </p:nvSpPr>
              <p:spPr bwMode="auto">
                <a:xfrm>
                  <a:off x="2912" y="2139"/>
                  <a:ext cx="59" cy="161"/>
                </a:xfrm>
                <a:custGeom>
                  <a:avLst/>
                  <a:gdLst>
                    <a:gd name="T0" fmla="*/ 21 w 25"/>
                    <a:gd name="T1" fmla="*/ 0 h 68"/>
                    <a:gd name="T2" fmla="*/ 21 w 25"/>
                    <a:gd name="T3" fmla="*/ 11 h 68"/>
                    <a:gd name="T4" fmla="*/ 19 w 25"/>
                    <a:gd name="T5" fmla="*/ 19 h 68"/>
                    <a:gd name="T6" fmla="*/ 18 w 25"/>
                    <a:gd name="T7" fmla="*/ 28 h 68"/>
                    <a:gd name="T8" fmla="*/ 9 w 25"/>
                    <a:gd name="T9" fmla="*/ 53 h 68"/>
                    <a:gd name="T10" fmla="*/ 3 w 25"/>
                    <a:gd name="T11" fmla="*/ 68 h 68"/>
                    <a:gd name="T12" fmla="*/ 17 w 25"/>
                    <a:gd name="T13" fmla="*/ 5 h 68"/>
                    <a:gd name="T14" fmla="*/ 20 w 25"/>
                    <a:gd name="T15" fmla="*/ 2 h 68"/>
                    <a:gd name="T16" fmla="*/ 21 w 25"/>
                    <a:gd name="T17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68">
                      <a:moveTo>
                        <a:pt x="21" y="0"/>
                      </a:moveTo>
                      <a:cubicBezTo>
                        <a:pt x="25" y="4"/>
                        <a:pt x="22" y="7"/>
                        <a:pt x="21" y="11"/>
                      </a:cubicBezTo>
                      <a:cubicBezTo>
                        <a:pt x="20" y="14"/>
                        <a:pt x="17" y="17"/>
                        <a:pt x="19" y="19"/>
                      </a:cubicBezTo>
                      <a:cubicBezTo>
                        <a:pt x="24" y="24"/>
                        <a:pt x="20" y="25"/>
                        <a:pt x="18" y="28"/>
                      </a:cubicBezTo>
                      <a:cubicBezTo>
                        <a:pt x="13" y="36"/>
                        <a:pt x="9" y="44"/>
                        <a:pt x="9" y="53"/>
                      </a:cubicBezTo>
                      <a:cubicBezTo>
                        <a:pt x="8" y="59"/>
                        <a:pt x="7" y="64"/>
                        <a:pt x="3" y="68"/>
                      </a:cubicBezTo>
                      <a:cubicBezTo>
                        <a:pt x="0" y="45"/>
                        <a:pt x="8" y="25"/>
                        <a:pt x="17" y="5"/>
                      </a:cubicBezTo>
                      <a:cubicBezTo>
                        <a:pt x="19" y="5"/>
                        <a:pt x="20" y="4"/>
                        <a:pt x="20" y="2"/>
                      </a:cubicBezTo>
                      <a:cubicBezTo>
                        <a:pt x="20" y="1"/>
                        <a:pt x="21" y="1"/>
                        <a:pt x="21" y="0"/>
                      </a:cubicBezTo>
                      <a:close/>
                    </a:path>
                  </a:pathLst>
                </a:custGeom>
                <a:solidFill>
                  <a:srgbClr val="CCD6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9" name="Freeform 498"/>
                <p:cNvSpPr/>
                <p:nvPr/>
              </p:nvSpPr>
              <p:spPr bwMode="auto">
                <a:xfrm>
                  <a:off x="2990" y="2032"/>
                  <a:ext cx="47" cy="81"/>
                </a:xfrm>
                <a:custGeom>
                  <a:avLst/>
                  <a:gdLst>
                    <a:gd name="T0" fmla="*/ 17 w 20"/>
                    <a:gd name="T1" fmla="*/ 0 h 34"/>
                    <a:gd name="T2" fmla="*/ 19 w 20"/>
                    <a:gd name="T3" fmla="*/ 30 h 34"/>
                    <a:gd name="T4" fmla="*/ 17 w 20"/>
                    <a:gd name="T5" fmla="*/ 33 h 34"/>
                    <a:gd name="T6" fmla="*/ 13 w 20"/>
                    <a:gd name="T7" fmla="*/ 33 h 34"/>
                    <a:gd name="T8" fmla="*/ 9 w 20"/>
                    <a:gd name="T9" fmla="*/ 27 h 34"/>
                    <a:gd name="T10" fmla="*/ 3 w 20"/>
                    <a:gd name="T11" fmla="*/ 24 h 34"/>
                    <a:gd name="T12" fmla="*/ 0 w 20"/>
                    <a:gd name="T13" fmla="*/ 24 h 34"/>
                    <a:gd name="T14" fmla="*/ 17 w 2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" h="34">
                      <a:moveTo>
                        <a:pt x="17" y="0"/>
                      </a:moveTo>
                      <a:cubicBezTo>
                        <a:pt x="18" y="10"/>
                        <a:pt x="16" y="20"/>
                        <a:pt x="19" y="30"/>
                      </a:cubicBezTo>
                      <a:cubicBezTo>
                        <a:pt x="20" y="31"/>
                        <a:pt x="18" y="32"/>
                        <a:pt x="17" y="33"/>
                      </a:cubicBezTo>
                      <a:cubicBezTo>
                        <a:pt x="16" y="34"/>
                        <a:pt x="14" y="34"/>
                        <a:pt x="13" y="33"/>
                      </a:cubicBezTo>
                      <a:cubicBezTo>
                        <a:pt x="12" y="31"/>
                        <a:pt x="10" y="29"/>
                        <a:pt x="9" y="27"/>
                      </a:cubicBezTo>
                      <a:cubicBezTo>
                        <a:pt x="7" y="26"/>
                        <a:pt x="6" y="22"/>
                        <a:pt x="3" y="24"/>
                      </a:cubicBezTo>
                      <a:cubicBezTo>
                        <a:pt x="2" y="24"/>
                        <a:pt x="1" y="24"/>
                        <a:pt x="0" y="24"/>
                      </a:cubicBezTo>
                      <a:cubicBezTo>
                        <a:pt x="5" y="15"/>
                        <a:pt x="8" y="5"/>
                        <a:pt x="17" y="0"/>
                      </a:cubicBezTo>
                      <a:close/>
                    </a:path>
                  </a:pathLst>
                </a:custGeom>
                <a:solidFill>
                  <a:srgbClr val="6B83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0" name="Freeform 499"/>
                <p:cNvSpPr/>
                <p:nvPr/>
              </p:nvSpPr>
              <p:spPr bwMode="auto">
                <a:xfrm>
                  <a:off x="2862" y="2340"/>
                  <a:ext cx="28" cy="38"/>
                </a:xfrm>
                <a:custGeom>
                  <a:avLst/>
                  <a:gdLst>
                    <a:gd name="T0" fmla="*/ 8 w 12"/>
                    <a:gd name="T1" fmla="*/ 16 h 16"/>
                    <a:gd name="T2" fmla="*/ 4 w 12"/>
                    <a:gd name="T3" fmla="*/ 10 h 16"/>
                    <a:gd name="T4" fmla="*/ 2 w 12"/>
                    <a:gd name="T5" fmla="*/ 3 h 16"/>
                    <a:gd name="T6" fmla="*/ 12 w 12"/>
                    <a:gd name="T7" fmla="*/ 4 h 16"/>
                    <a:gd name="T8" fmla="*/ 8 w 12"/>
                    <a:gd name="T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6">
                      <a:moveTo>
                        <a:pt x="8" y="16"/>
                      </a:moveTo>
                      <a:cubicBezTo>
                        <a:pt x="6" y="15"/>
                        <a:pt x="5" y="13"/>
                        <a:pt x="4" y="10"/>
                      </a:cubicBezTo>
                      <a:cubicBezTo>
                        <a:pt x="3" y="8"/>
                        <a:pt x="0" y="5"/>
                        <a:pt x="2" y="3"/>
                      </a:cubicBezTo>
                      <a:cubicBezTo>
                        <a:pt x="5" y="0"/>
                        <a:pt x="9" y="3"/>
                        <a:pt x="12" y="4"/>
                      </a:cubicBezTo>
                      <a:cubicBezTo>
                        <a:pt x="12" y="9"/>
                        <a:pt x="11" y="13"/>
                        <a:pt x="8" y="16"/>
                      </a:cubicBezTo>
                      <a:close/>
                    </a:path>
                  </a:pathLst>
                </a:custGeom>
                <a:solidFill>
                  <a:srgbClr val="5D70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1" name="Freeform 500"/>
                <p:cNvSpPr/>
                <p:nvPr/>
              </p:nvSpPr>
              <p:spPr bwMode="auto">
                <a:xfrm>
                  <a:off x="3047" y="1968"/>
                  <a:ext cx="5" cy="14"/>
                </a:xfrm>
                <a:custGeom>
                  <a:avLst/>
                  <a:gdLst>
                    <a:gd name="T0" fmla="*/ 0 w 2"/>
                    <a:gd name="T1" fmla="*/ 0 h 6"/>
                    <a:gd name="T2" fmla="*/ 0 w 2"/>
                    <a:gd name="T3" fmla="*/ 6 h 6"/>
                    <a:gd name="T4" fmla="*/ 0 w 2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6">
                      <a:moveTo>
                        <a:pt x="0" y="0"/>
                      </a:moveTo>
                      <a:cubicBezTo>
                        <a:pt x="2" y="2"/>
                        <a:pt x="2" y="4"/>
                        <a:pt x="0" y="6"/>
                      </a:cubicBezTo>
                      <a:cubicBezTo>
                        <a:pt x="0" y="4"/>
                        <a:pt x="0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9CB5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2" name="Freeform 501"/>
                <p:cNvSpPr/>
                <p:nvPr/>
              </p:nvSpPr>
              <p:spPr bwMode="auto">
                <a:xfrm>
                  <a:off x="3030" y="2015"/>
                  <a:ext cx="7" cy="15"/>
                </a:xfrm>
                <a:custGeom>
                  <a:avLst/>
                  <a:gdLst>
                    <a:gd name="T0" fmla="*/ 3 w 3"/>
                    <a:gd name="T1" fmla="*/ 0 h 6"/>
                    <a:gd name="T2" fmla="*/ 0 w 3"/>
                    <a:gd name="T3" fmla="*/ 6 h 6"/>
                    <a:gd name="T4" fmla="*/ 3 w 3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6">
                      <a:moveTo>
                        <a:pt x="3" y="0"/>
                      </a:moveTo>
                      <a:cubicBezTo>
                        <a:pt x="3" y="3"/>
                        <a:pt x="3" y="5"/>
                        <a:pt x="0" y="6"/>
                      </a:cubicBezTo>
                      <a:cubicBezTo>
                        <a:pt x="0" y="4"/>
                        <a:pt x="1" y="2"/>
                        <a:pt x="3" y="0"/>
                      </a:cubicBezTo>
                      <a:close/>
                    </a:path>
                  </a:pathLst>
                </a:custGeom>
                <a:solidFill>
                  <a:srgbClr val="6B83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3" name="Freeform 502"/>
                <p:cNvSpPr/>
                <p:nvPr/>
              </p:nvSpPr>
              <p:spPr bwMode="auto">
                <a:xfrm>
                  <a:off x="2902" y="2435"/>
                  <a:ext cx="7" cy="14"/>
                </a:xfrm>
                <a:custGeom>
                  <a:avLst/>
                  <a:gdLst>
                    <a:gd name="T0" fmla="*/ 3 w 3"/>
                    <a:gd name="T1" fmla="*/ 0 h 6"/>
                    <a:gd name="T2" fmla="*/ 1 w 3"/>
                    <a:gd name="T3" fmla="*/ 6 h 6"/>
                    <a:gd name="T4" fmla="*/ 3 w 3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6">
                      <a:moveTo>
                        <a:pt x="3" y="0"/>
                      </a:moveTo>
                      <a:cubicBezTo>
                        <a:pt x="3" y="2"/>
                        <a:pt x="3" y="5"/>
                        <a:pt x="1" y="6"/>
                      </a:cubicBezTo>
                      <a:cubicBezTo>
                        <a:pt x="0" y="4"/>
                        <a:pt x="1" y="2"/>
                        <a:pt x="3" y="0"/>
                      </a:cubicBezTo>
                      <a:close/>
                    </a:path>
                  </a:pathLst>
                </a:custGeom>
                <a:solidFill>
                  <a:srgbClr val="5D70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4" name="Freeform 503"/>
                <p:cNvSpPr/>
                <p:nvPr/>
              </p:nvSpPr>
              <p:spPr bwMode="auto">
                <a:xfrm>
                  <a:off x="2952" y="2143"/>
                  <a:ext cx="7" cy="8"/>
                </a:xfrm>
                <a:custGeom>
                  <a:avLst/>
                  <a:gdLst>
                    <a:gd name="T0" fmla="*/ 3 w 3"/>
                    <a:gd name="T1" fmla="*/ 0 h 3"/>
                    <a:gd name="T2" fmla="*/ 0 w 3"/>
                    <a:gd name="T3" fmla="*/ 3 h 3"/>
                    <a:gd name="T4" fmla="*/ 3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cubicBezTo>
                        <a:pt x="3" y="2"/>
                        <a:pt x="2" y="3"/>
                        <a:pt x="0" y="3"/>
                      </a:cubicBezTo>
                      <a:cubicBezTo>
                        <a:pt x="0" y="2"/>
                        <a:pt x="1" y="1"/>
                        <a:pt x="3" y="0"/>
                      </a:cubicBezTo>
                      <a:close/>
                    </a:path>
                  </a:pathLst>
                </a:custGeom>
                <a:solidFill>
                  <a:srgbClr val="8CA8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5" name="Freeform 504"/>
                <p:cNvSpPr/>
                <p:nvPr/>
              </p:nvSpPr>
              <p:spPr bwMode="auto">
                <a:xfrm>
                  <a:off x="2973" y="2101"/>
                  <a:ext cx="8" cy="9"/>
                </a:xfrm>
                <a:custGeom>
                  <a:avLst/>
                  <a:gdLst>
                    <a:gd name="T0" fmla="*/ 3 w 3"/>
                    <a:gd name="T1" fmla="*/ 0 h 4"/>
                    <a:gd name="T2" fmla="*/ 0 w 3"/>
                    <a:gd name="T3" fmla="*/ 4 h 4"/>
                    <a:gd name="T4" fmla="*/ 3 w 3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3" y="0"/>
                      </a:moveTo>
                      <a:cubicBezTo>
                        <a:pt x="2" y="1"/>
                        <a:pt x="1" y="2"/>
                        <a:pt x="0" y="4"/>
                      </a:cubicBezTo>
                      <a:cubicBezTo>
                        <a:pt x="1" y="2"/>
                        <a:pt x="2" y="1"/>
                        <a:pt x="3" y="0"/>
                      </a:cubicBezTo>
                      <a:close/>
                    </a:path>
                  </a:pathLst>
                </a:custGeom>
                <a:solidFill>
                  <a:srgbClr val="6B83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6" name="Freeform 505"/>
                <p:cNvSpPr/>
                <p:nvPr/>
              </p:nvSpPr>
              <p:spPr bwMode="auto">
                <a:xfrm>
                  <a:off x="2983" y="2089"/>
                  <a:ext cx="7" cy="7"/>
                </a:xfrm>
                <a:custGeom>
                  <a:avLst/>
                  <a:gdLst>
                    <a:gd name="T0" fmla="*/ 3 w 3"/>
                    <a:gd name="T1" fmla="*/ 0 h 3"/>
                    <a:gd name="T2" fmla="*/ 0 w 3"/>
                    <a:gd name="T3" fmla="*/ 3 h 3"/>
                    <a:gd name="T4" fmla="*/ 3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1"/>
                        <a:pt x="1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6B83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7" name="Freeform 506"/>
                <p:cNvSpPr/>
                <p:nvPr/>
              </p:nvSpPr>
              <p:spPr bwMode="auto">
                <a:xfrm>
                  <a:off x="4095" y="1555"/>
                  <a:ext cx="7" cy="7"/>
                </a:xfrm>
                <a:custGeom>
                  <a:avLst/>
                  <a:gdLst>
                    <a:gd name="T0" fmla="*/ 0 w 3"/>
                    <a:gd name="T1" fmla="*/ 3 h 3"/>
                    <a:gd name="T2" fmla="*/ 3 w 3"/>
                    <a:gd name="T3" fmla="*/ 0 h 3"/>
                    <a:gd name="T4" fmla="*/ 0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cubicBezTo>
                        <a:pt x="1" y="2"/>
                        <a:pt x="2" y="1"/>
                        <a:pt x="3" y="0"/>
                      </a:cubicBezTo>
                      <a:cubicBezTo>
                        <a:pt x="3" y="2"/>
                        <a:pt x="2" y="3"/>
                        <a:pt x="0" y="3"/>
                      </a:cubicBezTo>
                      <a:close/>
                    </a:path>
                  </a:pathLst>
                </a:custGeom>
                <a:solidFill>
                  <a:srgbClr val="7D9C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8" name="Freeform 507"/>
                <p:cNvSpPr/>
                <p:nvPr/>
              </p:nvSpPr>
              <p:spPr bwMode="auto">
                <a:xfrm>
                  <a:off x="4422" y="1508"/>
                  <a:ext cx="5" cy="5"/>
                </a:xfrm>
                <a:custGeom>
                  <a:avLst/>
                  <a:gdLst>
                    <a:gd name="T0" fmla="*/ 0 w 2"/>
                    <a:gd name="T1" fmla="*/ 0 h 2"/>
                    <a:gd name="T2" fmla="*/ 1 w 2"/>
                    <a:gd name="T3" fmla="*/ 2 h 2"/>
                    <a:gd name="T4" fmla="*/ 0 w 2"/>
                    <a:gd name="T5" fmla="*/ 2 h 2"/>
                    <a:gd name="T6" fmla="*/ 0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1" y="0"/>
                        <a:pt x="2" y="1"/>
                        <a:pt x="1" y="2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82A4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9" name="Freeform 508"/>
                <p:cNvSpPr/>
                <p:nvPr/>
              </p:nvSpPr>
              <p:spPr bwMode="auto">
                <a:xfrm>
                  <a:off x="4436" y="1925"/>
                  <a:ext cx="154" cy="444"/>
                </a:xfrm>
                <a:custGeom>
                  <a:avLst/>
                  <a:gdLst>
                    <a:gd name="T0" fmla="*/ 42 w 65"/>
                    <a:gd name="T1" fmla="*/ 27 h 187"/>
                    <a:gd name="T2" fmla="*/ 64 w 65"/>
                    <a:gd name="T3" fmla="*/ 104 h 187"/>
                    <a:gd name="T4" fmla="*/ 65 w 65"/>
                    <a:gd name="T5" fmla="*/ 122 h 187"/>
                    <a:gd name="T6" fmla="*/ 61 w 65"/>
                    <a:gd name="T7" fmla="*/ 159 h 187"/>
                    <a:gd name="T8" fmla="*/ 60 w 65"/>
                    <a:gd name="T9" fmla="*/ 165 h 187"/>
                    <a:gd name="T10" fmla="*/ 52 w 65"/>
                    <a:gd name="T11" fmla="*/ 153 h 187"/>
                    <a:gd name="T12" fmla="*/ 49 w 65"/>
                    <a:gd name="T13" fmla="*/ 176 h 187"/>
                    <a:gd name="T14" fmla="*/ 41 w 65"/>
                    <a:gd name="T15" fmla="*/ 186 h 187"/>
                    <a:gd name="T16" fmla="*/ 35 w 65"/>
                    <a:gd name="T17" fmla="*/ 174 h 187"/>
                    <a:gd name="T18" fmla="*/ 42 w 65"/>
                    <a:gd name="T19" fmla="*/ 132 h 187"/>
                    <a:gd name="T20" fmla="*/ 29 w 65"/>
                    <a:gd name="T21" fmla="*/ 102 h 187"/>
                    <a:gd name="T22" fmla="*/ 6 w 65"/>
                    <a:gd name="T23" fmla="*/ 44 h 187"/>
                    <a:gd name="T24" fmla="*/ 20 w 65"/>
                    <a:gd name="T25" fmla="*/ 32 h 187"/>
                    <a:gd name="T26" fmla="*/ 34 w 65"/>
                    <a:gd name="T27" fmla="*/ 41 h 187"/>
                    <a:gd name="T28" fmla="*/ 43 w 65"/>
                    <a:gd name="T29" fmla="*/ 60 h 187"/>
                    <a:gd name="T30" fmla="*/ 45 w 65"/>
                    <a:gd name="T31" fmla="*/ 79 h 187"/>
                    <a:gd name="T32" fmla="*/ 23 w 65"/>
                    <a:gd name="T33" fmla="*/ 15 h 187"/>
                    <a:gd name="T34" fmla="*/ 24 w 65"/>
                    <a:gd name="T35" fmla="*/ 0 h 187"/>
                    <a:gd name="T36" fmla="*/ 42 w 65"/>
                    <a:gd name="T37" fmla="*/ 27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5" h="187">
                      <a:moveTo>
                        <a:pt x="42" y="27"/>
                      </a:moveTo>
                      <a:cubicBezTo>
                        <a:pt x="53" y="52"/>
                        <a:pt x="61" y="77"/>
                        <a:pt x="64" y="104"/>
                      </a:cubicBezTo>
                      <a:cubicBezTo>
                        <a:pt x="65" y="110"/>
                        <a:pt x="65" y="116"/>
                        <a:pt x="65" y="122"/>
                      </a:cubicBezTo>
                      <a:cubicBezTo>
                        <a:pt x="64" y="134"/>
                        <a:pt x="63" y="147"/>
                        <a:pt x="61" y="159"/>
                      </a:cubicBezTo>
                      <a:cubicBezTo>
                        <a:pt x="61" y="161"/>
                        <a:pt x="60" y="163"/>
                        <a:pt x="60" y="165"/>
                      </a:cubicBezTo>
                      <a:cubicBezTo>
                        <a:pt x="51" y="165"/>
                        <a:pt x="52" y="159"/>
                        <a:pt x="52" y="153"/>
                      </a:cubicBezTo>
                      <a:cubicBezTo>
                        <a:pt x="50" y="161"/>
                        <a:pt x="50" y="168"/>
                        <a:pt x="49" y="176"/>
                      </a:cubicBezTo>
                      <a:cubicBezTo>
                        <a:pt x="48" y="180"/>
                        <a:pt x="48" y="187"/>
                        <a:pt x="41" y="186"/>
                      </a:cubicBezTo>
                      <a:cubicBezTo>
                        <a:pt x="35" y="185"/>
                        <a:pt x="35" y="178"/>
                        <a:pt x="35" y="174"/>
                      </a:cubicBezTo>
                      <a:cubicBezTo>
                        <a:pt x="36" y="160"/>
                        <a:pt x="38" y="146"/>
                        <a:pt x="42" y="132"/>
                      </a:cubicBezTo>
                      <a:cubicBezTo>
                        <a:pt x="45" y="114"/>
                        <a:pt x="45" y="112"/>
                        <a:pt x="29" y="102"/>
                      </a:cubicBezTo>
                      <a:cubicBezTo>
                        <a:pt x="11" y="91"/>
                        <a:pt x="0" y="64"/>
                        <a:pt x="6" y="44"/>
                      </a:cubicBezTo>
                      <a:cubicBezTo>
                        <a:pt x="8" y="37"/>
                        <a:pt x="13" y="33"/>
                        <a:pt x="20" y="32"/>
                      </a:cubicBezTo>
                      <a:cubicBezTo>
                        <a:pt x="27" y="31"/>
                        <a:pt x="32" y="36"/>
                        <a:pt x="34" y="41"/>
                      </a:cubicBezTo>
                      <a:cubicBezTo>
                        <a:pt x="36" y="48"/>
                        <a:pt x="41" y="53"/>
                        <a:pt x="43" y="60"/>
                      </a:cubicBezTo>
                      <a:cubicBezTo>
                        <a:pt x="44" y="66"/>
                        <a:pt x="42" y="73"/>
                        <a:pt x="45" y="79"/>
                      </a:cubicBezTo>
                      <a:cubicBezTo>
                        <a:pt x="45" y="55"/>
                        <a:pt x="31" y="36"/>
                        <a:pt x="23" y="15"/>
                      </a:cubicBezTo>
                      <a:cubicBezTo>
                        <a:pt x="19" y="6"/>
                        <a:pt x="19" y="6"/>
                        <a:pt x="24" y="0"/>
                      </a:cubicBezTo>
                      <a:cubicBezTo>
                        <a:pt x="31" y="8"/>
                        <a:pt x="34" y="19"/>
                        <a:pt x="42" y="27"/>
                      </a:cubicBezTo>
                      <a:close/>
                    </a:path>
                  </a:pathLst>
                </a:custGeom>
                <a:solidFill>
                  <a:srgbClr val="D4E0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0" name="Freeform 509"/>
                <p:cNvSpPr/>
                <p:nvPr/>
              </p:nvSpPr>
              <p:spPr bwMode="auto">
                <a:xfrm>
                  <a:off x="4417" y="1852"/>
                  <a:ext cx="140" cy="438"/>
                </a:xfrm>
                <a:custGeom>
                  <a:avLst/>
                  <a:gdLst>
                    <a:gd name="T0" fmla="*/ 32 w 59"/>
                    <a:gd name="T1" fmla="*/ 31 h 185"/>
                    <a:gd name="T2" fmla="*/ 30 w 59"/>
                    <a:gd name="T3" fmla="*/ 36 h 185"/>
                    <a:gd name="T4" fmla="*/ 42 w 59"/>
                    <a:gd name="T5" fmla="*/ 61 h 185"/>
                    <a:gd name="T6" fmla="*/ 53 w 59"/>
                    <a:gd name="T7" fmla="*/ 90 h 185"/>
                    <a:gd name="T8" fmla="*/ 56 w 59"/>
                    <a:gd name="T9" fmla="*/ 100 h 185"/>
                    <a:gd name="T10" fmla="*/ 58 w 59"/>
                    <a:gd name="T11" fmla="*/ 119 h 185"/>
                    <a:gd name="T12" fmla="*/ 57 w 59"/>
                    <a:gd name="T13" fmla="*/ 121 h 185"/>
                    <a:gd name="T14" fmla="*/ 54 w 59"/>
                    <a:gd name="T15" fmla="*/ 120 h 185"/>
                    <a:gd name="T16" fmla="*/ 47 w 59"/>
                    <a:gd name="T17" fmla="*/ 105 h 185"/>
                    <a:gd name="T18" fmla="*/ 47 w 59"/>
                    <a:gd name="T19" fmla="*/ 100 h 185"/>
                    <a:gd name="T20" fmla="*/ 44 w 59"/>
                    <a:gd name="T21" fmla="*/ 87 h 185"/>
                    <a:gd name="T22" fmla="*/ 41 w 59"/>
                    <a:gd name="T23" fmla="*/ 81 h 185"/>
                    <a:gd name="T24" fmla="*/ 38 w 59"/>
                    <a:gd name="T25" fmla="*/ 72 h 185"/>
                    <a:gd name="T26" fmla="*/ 32 w 59"/>
                    <a:gd name="T27" fmla="*/ 66 h 185"/>
                    <a:gd name="T28" fmla="*/ 21 w 59"/>
                    <a:gd name="T29" fmla="*/ 69 h 185"/>
                    <a:gd name="T30" fmla="*/ 17 w 59"/>
                    <a:gd name="T31" fmla="*/ 80 h 185"/>
                    <a:gd name="T32" fmla="*/ 22 w 59"/>
                    <a:gd name="T33" fmla="*/ 109 h 185"/>
                    <a:gd name="T34" fmla="*/ 47 w 59"/>
                    <a:gd name="T35" fmla="*/ 133 h 185"/>
                    <a:gd name="T36" fmla="*/ 53 w 59"/>
                    <a:gd name="T37" fmla="*/ 138 h 185"/>
                    <a:gd name="T38" fmla="*/ 55 w 59"/>
                    <a:gd name="T39" fmla="*/ 144 h 185"/>
                    <a:gd name="T40" fmla="*/ 53 w 59"/>
                    <a:gd name="T41" fmla="*/ 163 h 185"/>
                    <a:gd name="T42" fmla="*/ 26 w 59"/>
                    <a:gd name="T43" fmla="*/ 165 h 185"/>
                    <a:gd name="T44" fmla="*/ 24 w 59"/>
                    <a:gd name="T45" fmla="*/ 162 h 185"/>
                    <a:gd name="T46" fmla="*/ 17 w 59"/>
                    <a:gd name="T47" fmla="*/ 152 h 185"/>
                    <a:gd name="T48" fmla="*/ 2 w 59"/>
                    <a:gd name="T49" fmla="*/ 76 h 185"/>
                    <a:gd name="T50" fmla="*/ 7 w 59"/>
                    <a:gd name="T51" fmla="*/ 43 h 185"/>
                    <a:gd name="T52" fmla="*/ 14 w 59"/>
                    <a:gd name="T53" fmla="*/ 4 h 185"/>
                    <a:gd name="T54" fmla="*/ 17 w 59"/>
                    <a:gd name="T55" fmla="*/ 0 h 185"/>
                    <a:gd name="T56" fmla="*/ 32 w 59"/>
                    <a:gd name="T57" fmla="*/ 31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59" h="185">
                      <a:moveTo>
                        <a:pt x="32" y="31"/>
                      </a:moveTo>
                      <a:cubicBezTo>
                        <a:pt x="30" y="32"/>
                        <a:pt x="29" y="34"/>
                        <a:pt x="30" y="36"/>
                      </a:cubicBezTo>
                      <a:cubicBezTo>
                        <a:pt x="34" y="44"/>
                        <a:pt x="38" y="53"/>
                        <a:pt x="42" y="61"/>
                      </a:cubicBezTo>
                      <a:cubicBezTo>
                        <a:pt x="46" y="71"/>
                        <a:pt x="51" y="80"/>
                        <a:pt x="53" y="90"/>
                      </a:cubicBezTo>
                      <a:cubicBezTo>
                        <a:pt x="53" y="94"/>
                        <a:pt x="54" y="97"/>
                        <a:pt x="56" y="100"/>
                      </a:cubicBezTo>
                      <a:cubicBezTo>
                        <a:pt x="59" y="106"/>
                        <a:pt x="59" y="113"/>
                        <a:pt x="58" y="119"/>
                      </a:cubicBezTo>
                      <a:cubicBezTo>
                        <a:pt x="58" y="120"/>
                        <a:pt x="57" y="121"/>
                        <a:pt x="57" y="121"/>
                      </a:cubicBezTo>
                      <a:cubicBezTo>
                        <a:pt x="56" y="121"/>
                        <a:pt x="55" y="120"/>
                        <a:pt x="54" y="120"/>
                      </a:cubicBezTo>
                      <a:cubicBezTo>
                        <a:pt x="52" y="115"/>
                        <a:pt x="49" y="110"/>
                        <a:pt x="47" y="105"/>
                      </a:cubicBezTo>
                      <a:cubicBezTo>
                        <a:pt x="45" y="103"/>
                        <a:pt x="47" y="102"/>
                        <a:pt x="47" y="100"/>
                      </a:cubicBezTo>
                      <a:cubicBezTo>
                        <a:pt x="51" y="94"/>
                        <a:pt x="51" y="90"/>
                        <a:pt x="44" y="87"/>
                      </a:cubicBezTo>
                      <a:cubicBezTo>
                        <a:pt x="41" y="86"/>
                        <a:pt x="41" y="83"/>
                        <a:pt x="41" y="81"/>
                      </a:cubicBezTo>
                      <a:cubicBezTo>
                        <a:pt x="41" y="78"/>
                        <a:pt x="41" y="74"/>
                        <a:pt x="38" y="72"/>
                      </a:cubicBezTo>
                      <a:cubicBezTo>
                        <a:pt x="36" y="70"/>
                        <a:pt x="34" y="67"/>
                        <a:pt x="32" y="66"/>
                      </a:cubicBezTo>
                      <a:cubicBezTo>
                        <a:pt x="28" y="66"/>
                        <a:pt x="25" y="68"/>
                        <a:pt x="21" y="69"/>
                      </a:cubicBezTo>
                      <a:cubicBezTo>
                        <a:pt x="18" y="70"/>
                        <a:pt x="16" y="76"/>
                        <a:pt x="17" y="80"/>
                      </a:cubicBezTo>
                      <a:cubicBezTo>
                        <a:pt x="19" y="90"/>
                        <a:pt x="14" y="101"/>
                        <a:pt x="22" y="109"/>
                      </a:cubicBezTo>
                      <a:cubicBezTo>
                        <a:pt x="25" y="123"/>
                        <a:pt x="35" y="130"/>
                        <a:pt x="47" y="133"/>
                      </a:cubicBezTo>
                      <a:cubicBezTo>
                        <a:pt x="51" y="134"/>
                        <a:pt x="52" y="135"/>
                        <a:pt x="53" y="138"/>
                      </a:cubicBezTo>
                      <a:cubicBezTo>
                        <a:pt x="54" y="140"/>
                        <a:pt x="55" y="142"/>
                        <a:pt x="55" y="144"/>
                      </a:cubicBezTo>
                      <a:cubicBezTo>
                        <a:pt x="56" y="150"/>
                        <a:pt x="58" y="157"/>
                        <a:pt x="53" y="163"/>
                      </a:cubicBezTo>
                      <a:cubicBezTo>
                        <a:pt x="43" y="185"/>
                        <a:pt x="43" y="185"/>
                        <a:pt x="26" y="165"/>
                      </a:cubicBezTo>
                      <a:cubicBezTo>
                        <a:pt x="25" y="164"/>
                        <a:pt x="25" y="163"/>
                        <a:pt x="24" y="162"/>
                      </a:cubicBezTo>
                      <a:cubicBezTo>
                        <a:pt x="25" y="157"/>
                        <a:pt x="17" y="157"/>
                        <a:pt x="17" y="152"/>
                      </a:cubicBezTo>
                      <a:cubicBezTo>
                        <a:pt x="17" y="126"/>
                        <a:pt x="5" y="102"/>
                        <a:pt x="2" y="76"/>
                      </a:cubicBezTo>
                      <a:cubicBezTo>
                        <a:pt x="0" y="65"/>
                        <a:pt x="0" y="54"/>
                        <a:pt x="7" y="43"/>
                      </a:cubicBezTo>
                      <a:cubicBezTo>
                        <a:pt x="14" y="31"/>
                        <a:pt x="11" y="17"/>
                        <a:pt x="14" y="4"/>
                      </a:cubicBezTo>
                      <a:cubicBezTo>
                        <a:pt x="15" y="2"/>
                        <a:pt x="16" y="1"/>
                        <a:pt x="17" y="0"/>
                      </a:cubicBezTo>
                      <a:cubicBezTo>
                        <a:pt x="20" y="11"/>
                        <a:pt x="26" y="21"/>
                        <a:pt x="32" y="31"/>
                      </a:cubicBezTo>
                      <a:close/>
                    </a:path>
                  </a:pathLst>
                </a:custGeom>
                <a:solidFill>
                  <a:srgbClr val="BFD2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1" name="Freeform 510"/>
                <p:cNvSpPr/>
                <p:nvPr/>
              </p:nvSpPr>
              <p:spPr bwMode="auto">
                <a:xfrm>
                  <a:off x="4199" y="1691"/>
                  <a:ext cx="251" cy="218"/>
                </a:xfrm>
                <a:custGeom>
                  <a:avLst/>
                  <a:gdLst>
                    <a:gd name="T0" fmla="*/ 13 w 106"/>
                    <a:gd name="T1" fmla="*/ 6 h 92"/>
                    <a:gd name="T2" fmla="*/ 31 w 106"/>
                    <a:gd name="T3" fmla="*/ 0 h 92"/>
                    <a:gd name="T4" fmla="*/ 31 w 106"/>
                    <a:gd name="T5" fmla="*/ 0 h 92"/>
                    <a:gd name="T6" fmla="*/ 35 w 106"/>
                    <a:gd name="T7" fmla="*/ 2 h 92"/>
                    <a:gd name="T8" fmla="*/ 60 w 106"/>
                    <a:gd name="T9" fmla="*/ 20 h 92"/>
                    <a:gd name="T10" fmla="*/ 92 w 106"/>
                    <a:gd name="T11" fmla="*/ 49 h 92"/>
                    <a:gd name="T12" fmla="*/ 106 w 106"/>
                    <a:gd name="T13" fmla="*/ 63 h 92"/>
                    <a:gd name="T14" fmla="*/ 106 w 106"/>
                    <a:gd name="T15" fmla="*/ 65 h 92"/>
                    <a:gd name="T16" fmla="*/ 90 w 106"/>
                    <a:gd name="T17" fmla="*/ 89 h 92"/>
                    <a:gd name="T18" fmla="*/ 80 w 106"/>
                    <a:gd name="T19" fmla="*/ 91 h 92"/>
                    <a:gd name="T20" fmla="*/ 72 w 106"/>
                    <a:gd name="T21" fmla="*/ 82 h 92"/>
                    <a:gd name="T22" fmla="*/ 70 w 106"/>
                    <a:gd name="T23" fmla="*/ 66 h 92"/>
                    <a:gd name="T24" fmla="*/ 55 w 106"/>
                    <a:gd name="T25" fmla="*/ 57 h 92"/>
                    <a:gd name="T26" fmla="*/ 42 w 106"/>
                    <a:gd name="T27" fmla="*/ 66 h 92"/>
                    <a:gd name="T28" fmla="*/ 37 w 106"/>
                    <a:gd name="T29" fmla="*/ 75 h 92"/>
                    <a:gd name="T30" fmla="*/ 30 w 106"/>
                    <a:gd name="T31" fmla="*/ 72 h 92"/>
                    <a:gd name="T32" fmla="*/ 27 w 106"/>
                    <a:gd name="T33" fmla="*/ 61 h 92"/>
                    <a:gd name="T34" fmla="*/ 37 w 106"/>
                    <a:gd name="T35" fmla="*/ 50 h 92"/>
                    <a:gd name="T36" fmla="*/ 30 w 106"/>
                    <a:gd name="T37" fmla="*/ 48 h 92"/>
                    <a:gd name="T38" fmla="*/ 22 w 106"/>
                    <a:gd name="T39" fmla="*/ 48 h 92"/>
                    <a:gd name="T40" fmla="*/ 28 w 106"/>
                    <a:gd name="T41" fmla="*/ 41 h 92"/>
                    <a:gd name="T42" fmla="*/ 20 w 106"/>
                    <a:gd name="T43" fmla="*/ 39 h 92"/>
                    <a:gd name="T44" fmla="*/ 14 w 106"/>
                    <a:gd name="T45" fmla="*/ 35 h 92"/>
                    <a:gd name="T46" fmla="*/ 4 w 106"/>
                    <a:gd name="T47" fmla="*/ 29 h 92"/>
                    <a:gd name="T48" fmla="*/ 1 w 106"/>
                    <a:gd name="T49" fmla="*/ 12 h 92"/>
                    <a:gd name="T50" fmla="*/ 7 w 106"/>
                    <a:gd name="T51" fmla="*/ 6 h 92"/>
                    <a:gd name="T52" fmla="*/ 13 w 106"/>
                    <a:gd name="T53" fmla="*/ 6 h 92"/>
                    <a:gd name="T54" fmla="*/ 23 w 106"/>
                    <a:gd name="T55" fmla="*/ 26 h 92"/>
                    <a:gd name="T56" fmla="*/ 34 w 106"/>
                    <a:gd name="T57" fmla="*/ 27 h 92"/>
                    <a:gd name="T58" fmla="*/ 31 w 106"/>
                    <a:gd name="T59" fmla="*/ 16 h 92"/>
                    <a:gd name="T60" fmla="*/ 13 w 106"/>
                    <a:gd name="T61" fmla="*/ 6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06" h="92">
                      <a:moveTo>
                        <a:pt x="13" y="6"/>
                      </a:moveTo>
                      <a:cubicBezTo>
                        <a:pt x="18" y="1"/>
                        <a:pt x="25" y="0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2" y="1"/>
                        <a:pt x="33" y="2"/>
                        <a:pt x="35" y="2"/>
                      </a:cubicBezTo>
                      <a:cubicBezTo>
                        <a:pt x="46" y="4"/>
                        <a:pt x="54" y="11"/>
                        <a:pt x="60" y="20"/>
                      </a:cubicBezTo>
                      <a:cubicBezTo>
                        <a:pt x="68" y="33"/>
                        <a:pt x="78" y="43"/>
                        <a:pt x="92" y="49"/>
                      </a:cubicBezTo>
                      <a:cubicBezTo>
                        <a:pt x="99" y="51"/>
                        <a:pt x="104" y="56"/>
                        <a:pt x="106" y="63"/>
                      </a:cubicBezTo>
                      <a:cubicBezTo>
                        <a:pt x="106" y="63"/>
                        <a:pt x="106" y="64"/>
                        <a:pt x="106" y="65"/>
                      </a:cubicBezTo>
                      <a:cubicBezTo>
                        <a:pt x="105" y="75"/>
                        <a:pt x="99" y="83"/>
                        <a:pt x="90" y="89"/>
                      </a:cubicBezTo>
                      <a:cubicBezTo>
                        <a:pt x="87" y="90"/>
                        <a:pt x="84" y="91"/>
                        <a:pt x="80" y="91"/>
                      </a:cubicBezTo>
                      <a:cubicBezTo>
                        <a:pt x="73" y="92"/>
                        <a:pt x="70" y="89"/>
                        <a:pt x="72" y="82"/>
                      </a:cubicBezTo>
                      <a:cubicBezTo>
                        <a:pt x="74" y="76"/>
                        <a:pt x="72" y="72"/>
                        <a:pt x="70" y="66"/>
                      </a:cubicBezTo>
                      <a:cubicBezTo>
                        <a:pt x="68" y="59"/>
                        <a:pt x="61" y="58"/>
                        <a:pt x="55" y="57"/>
                      </a:cubicBezTo>
                      <a:cubicBezTo>
                        <a:pt x="48" y="56"/>
                        <a:pt x="44" y="60"/>
                        <a:pt x="42" y="66"/>
                      </a:cubicBezTo>
                      <a:cubicBezTo>
                        <a:pt x="42" y="70"/>
                        <a:pt x="40" y="73"/>
                        <a:pt x="37" y="75"/>
                      </a:cubicBezTo>
                      <a:cubicBezTo>
                        <a:pt x="34" y="74"/>
                        <a:pt x="31" y="76"/>
                        <a:pt x="30" y="72"/>
                      </a:cubicBezTo>
                      <a:cubicBezTo>
                        <a:pt x="29" y="68"/>
                        <a:pt x="24" y="67"/>
                        <a:pt x="27" y="61"/>
                      </a:cubicBezTo>
                      <a:cubicBezTo>
                        <a:pt x="30" y="57"/>
                        <a:pt x="29" y="56"/>
                        <a:pt x="37" y="50"/>
                      </a:cubicBezTo>
                      <a:cubicBezTo>
                        <a:pt x="36" y="47"/>
                        <a:pt x="33" y="49"/>
                        <a:pt x="30" y="48"/>
                      </a:cubicBezTo>
                      <a:cubicBezTo>
                        <a:pt x="28" y="48"/>
                        <a:pt x="25" y="48"/>
                        <a:pt x="22" y="48"/>
                      </a:cubicBezTo>
                      <a:cubicBezTo>
                        <a:pt x="22" y="43"/>
                        <a:pt x="27" y="43"/>
                        <a:pt x="28" y="41"/>
                      </a:cubicBezTo>
                      <a:cubicBezTo>
                        <a:pt x="26" y="38"/>
                        <a:pt x="23" y="40"/>
                        <a:pt x="20" y="39"/>
                      </a:cubicBezTo>
                      <a:cubicBezTo>
                        <a:pt x="18" y="38"/>
                        <a:pt x="16" y="37"/>
                        <a:pt x="14" y="35"/>
                      </a:cubicBezTo>
                      <a:cubicBezTo>
                        <a:pt x="11" y="33"/>
                        <a:pt x="6" y="34"/>
                        <a:pt x="4" y="29"/>
                      </a:cubicBezTo>
                      <a:cubicBezTo>
                        <a:pt x="2" y="23"/>
                        <a:pt x="0" y="18"/>
                        <a:pt x="1" y="12"/>
                      </a:cubicBezTo>
                      <a:cubicBezTo>
                        <a:pt x="2" y="8"/>
                        <a:pt x="4" y="6"/>
                        <a:pt x="7" y="6"/>
                      </a:cubicBezTo>
                      <a:cubicBezTo>
                        <a:pt x="9" y="6"/>
                        <a:pt x="11" y="6"/>
                        <a:pt x="13" y="6"/>
                      </a:cubicBezTo>
                      <a:cubicBezTo>
                        <a:pt x="13" y="14"/>
                        <a:pt x="15" y="22"/>
                        <a:pt x="23" y="26"/>
                      </a:cubicBezTo>
                      <a:cubicBezTo>
                        <a:pt x="26" y="28"/>
                        <a:pt x="31" y="30"/>
                        <a:pt x="34" y="27"/>
                      </a:cubicBezTo>
                      <a:cubicBezTo>
                        <a:pt x="38" y="23"/>
                        <a:pt x="33" y="19"/>
                        <a:pt x="31" y="16"/>
                      </a:cubicBezTo>
                      <a:cubicBezTo>
                        <a:pt x="27" y="9"/>
                        <a:pt x="18" y="11"/>
                        <a:pt x="13" y="6"/>
                      </a:cubicBezTo>
                      <a:close/>
                    </a:path>
                  </a:pathLst>
                </a:custGeom>
                <a:solidFill>
                  <a:srgbClr val="BFD2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2" name="Freeform 511"/>
                <p:cNvSpPr/>
                <p:nvPr/>
              </p:nvSpPr>
              <p:spPr bwMode="auto">
                <a:xfrm>
                  <a:off x="4446" y="1840"/>
                  <a:ext cx="11" cy="14"/>
                </a:xfrm>
                <a:custGeom>
                  <a:avLst/>
                  <a:gdLst>
                    <a:gd name="T0" fmla="*/ 2 w 5"/>
                    <a:gd name="T1" fmla="*/ 0 h 6"/>
                    <a:gd name="T2" fmla="*/ 5 w 5"/>
                    <a:gd name="T3" fmla="*/ 5 h 6"/>
                    <a:gd name="T4" fmla="*/ 4 w 5"/>
                    <a:gd name="T5" fmla="*/ 6 h 6"/>
                    <a:gd name="T6" fmla="*/ 1 w 5"/>
                    <a:gd name="T7" fmla="*/ 1 h 6"/>
                    <a:gd name="T8" fmla="*/ 2 w 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6">
                      <a:moveTo>
                        <a:pt x="2" y="0"/>
                      </a:moveTo>
                      <a:cubicBezTo>
                        <a:pt x="4" y="1"/>
                        <a:pt x="5" y="3"/>
                        <a:pt x="5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0" y="6"/>
                        <a:pt x="0" y="4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BFD2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3" name="Freeform 512"/>
                <p:cNvSpPr/>
                <p:nvPr/>
              </p:nvSpPr>
              <p:spPr bwMode="auto">
                <a:xfrm>
                  <a:off x="4273" y="1691"/>
                  <a:ext cx="9" cy="4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3 w 4"/>
                    <a:gd name="T5" fmla="*/ 0 h 2"/>
                    <a:gd name="T6" fmla="*/ 4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cubicBezTo>
                        <a:pt x="2" y="2"/>
                        <a:pt x="1" y="2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3" y="1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A5B8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4" name="Freeform 513"/>
                <p:cNvSpPr/>
                <p:nvPr/>
              </p:nvSpPr>
              <p:spPr bwMode="auto">
                <a:xfrm>
                  <a:off x="4401" y="2212"/>
                  <a:ext cx="177" cy="275"/>
                </a:xfrm>
                <a:custGeom>
                  <a:avLst/>
                  <a:gdLst>
                    <a:gd name="T0" fmla="*/ 27 w 75"/>
                    <a:gd name="T1" fmla="*/ 5 h 116"/>
                    <a:gd name="T2" fmla="*/ 30 w 75"/>
                    <a:gd name="T3" fmla="*/ 2 h 116"/>
                    <a:gd name="T4" fmla="*/ 33 w 75"/>
                    <a:gd name="T5" fmla="*/ 1 h 116"/>
                    <a:gd name="T6" fmla="*/ 34 w 75"/>
                    <a:gd name="T7" fmla="*/ 4 h 116"/>
                    <a:gd name="T8" fmla="*/ 33 w 75"/>
                    <a:gd name="T9" fmla="*/ 10 h 116"/>
                    <a:gd name="T10" fmla="*/ 33 w 75"/>
                    <a:gd name="T11" fmla="*/ 10 h 116"/>
                    <a:gd name="T12" fmla="*/ 43 w 75"/>
                    <a:gd name="T13" fmla="*/ 20 h 116"/>
                    <a:gd name="T14" fmla="*/ 48 w 75"/>
                    <a:gd name="T15" fmla="*/ 26 h 116"/>
                    <a:gd name="T16" fmla="*/ 53 w 75"/>
                    <a:gd name="T17" fmla="*/ 18 h 116"/>
                    <a:gd name="T18" fmla="*/ 54 w 75"/>
                    <a:gd name="T19" fmla="*/ 11 h 116"/>
                    <a:gd name="T20" fmla="*/ 60 w 75"/>
                    <a:gd name="T21" fmla="*/ 11 h 116"/>
                    <a:gd name="T22" fmla="*/ 55 w 75"/>
                    <a:gd name="T23" fmla="*/ 44 h 116"/>
                    <a:gd name="T24" fmla="*/ 54 w 75"/>
                    <a:gd name="T25" fmla="*/ 60 h 116"/>
                    <a:gd name="T26" fmla="*/ 56 w 75"/>
                    <a:gd name="T27" fmla="*/ 62 h 116"/>
                    <a:gd name="T28" fmla="*/ 59 w 75"/>
                    <a:gd name="T29" fmla="*/ 61 h 116"/>
                    <a:gd name="T30" fmla="*/ 63 w 75"/>
                    <a:gd name="T31" fmla="*/ 36 h 116"/>
                    <a:gd name="T32" fmla="*/ 70 w 75"/>
                    <a:gd name="T33" fmla="*/ 19 h 116"/>
                    <a:gd name="T34" fmla="*/ 70 w 75"/>
                    <a:gd name="T35" fmla="*/ 36 h 116"/>
                    <a:gd name="T36" fmla="*/ 75 w 75"/>
                    <a:gd name="T37" fmla="*/ 44 h 116"/>
                    <a:gd name="T38" fmla="*/ 75 w 75"/>
                    <a:gd name="T39" fmla="*/ 79 h 116"/>
                    <a:gd name="T40" fmla="*/ 61 w 75"/>
                    <a:gd name="T41" fmla="*/ 74 h 116"/>
                    <a:gd name="T42" fmla="*/ 63 w 75"/>
                    <a:gd name="T43" fmla="*/ 111 h 116"/>
                    <a:gd name="T44" fmla="*/ 58 w 75"/>
                    <a:gd name="T45" fmla="*/ 115 h 116"/>
                    <a:gd name="T46" fmla="*/ 46 w 75"/>
                    <a:gd name="T47" fmla="*/ 114 h 116"/>
                    <a:gd name="T48" fmla="*/ 5 w 75"/>
                    <a:gd name="T49" fmla="*/ 105 h 116"/>
                    <a:gd name="T50" fmla="*/ 6 w 75"/>
                    <a:gd name="T51" fmla="*/ 98 h 116"/>
                    <a:gd name="T52" fmla="*/ 16 w 75"/>
                    <a:gd name="T53" fmla="*/ 82 h 116"/>
                    <a:gd name="T54" fmla="*/ 23 w 75"/>
                    <a:gd name="T55" fmla="*/ 75 h 116"/>
                    <a:gd name="T56" fmla="*/ 33 w 75"/>
                    <a:gd name="T57" fmla="*/ 74 h 116"/>
                    <a:gd name="T58" fmla="*/ 40 w 75"/>
                    <a:gd name="T59" fmla="*/ 56 h 116"/>
                    <a:gd name="T60" fmla="*/ 20 w 75"/>
                    <a:gd name="T61" fmla="*/ 19 h 116"/>
                    <a:gd name="T62" fmla="*/ 25 w 75"/>
                    <a:gd name="T63" fmla="*/ 6 h 116"/>
                    <a:gd name="T64" fmla="*/ 27 w 75"/>
                    <a:gd name="T65" fmla="*/ 5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5" h="116">
                      <a:moveTo>
                        <a:pt x="27" y="5"/>
                      </a:moveTo>
                      <a:cubicBezTo>
                        <a:pt x="28" y="4"/>
                        <a:pt x="29" y="3"/>
                        <a:pt x="30" y="2"/>
                      </a:cubicBezTo>
                      <a:cubicBezTo>
                        <a:pt x="31" y="1"/>
                        <a:pt x="32" y="0"/>
                        <a:pt x="33" y="1"/>
                      </a:cubicBezTo>
                      <a:cubicBezTo>
                        <a:pt x="34" y="2"/>
                        <a:pt x="34" y="3"/>
                        <a:pt x="34" y="4"/>
                      </a:cubicBezTo>
                      <a:cubicBezTo>
                        <a:pt x="34" y="6"/>
                        <a:pt x="33" y="8"/>
                        <a:pt x="33" y="10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9" y="11"/>
                        <a:pt x="40" y="16"/>
                        <a:pt x="43" y="20"/>
                      </a:cubicBezTo>
                      <a:cubicBezTo>
                        <a:pt x="45" y="22"/>
                        <a:pt x="45" y="26"/>
                        <a:pt x="48" y="26"/>
                      </a:cubicBezTo>
                      <a:cubicBezTo>
                        <a:pt x="53" y="25"/>
                        <a:pt x="53" y="21"/>
                        <a:pt x="53" y="18"/>
                      </a:cubicBezTo>
                      <a:cubicBezTo>
                        <a:pt x="54" y="16"/>
                        <a:pt x="53" y="13"/>
                        <a:pt x="54" y="11"/>
                      </a:cubicBezTo>
                      <a:cubicBezTo>
                        <a:pt x="56" y="7"/>
                        <a:pt x="58" y="8"/>
                        <a:pt x="60" y="11"/>
                      </a:cubicBezTo>
                      <a:cubicBezTo>
                        <a:pt x="58" y="22"/>
                        <a:pt x="57" y="33"/>
                        <a:pt x="55" y="44"/>
                      </a:cubicBezTo>
                      <a:cubicBezTo>
                        <a:pt x="54" y="50"/>
                        <a:pt x="54" y="55"/>
                        <a:pt x="54" y="60"/>
                      </a:cubicBezTo>
                      <a:cubicBezTo>
                        <a:pt x="55" y="61"/>
                        <a:pt x="56" y="62"/>
                        <a:pt x="56" y="62"/>
                      </a:cubicBezTo>
                      <a:cubicBezTo>
                        <a:pt x="58" y="63"/>
                        <a:pt x="59" y="62"/>
                        <a:pt x="59" y="61"/>
                      </a:cubicBezTo>
                      <a:cubicBezTo>
                        <a:pt x="59" y="52"/>
                        <a:pt x="60" y="44"/>
                        <a:pt x="63" y="36"/>
                      </a:cubicBezTo>
                      <a:cubicBezTo>
                        <a:pt x="64" y="31"/>
                        <a:pt x="66" y="26"/>
                        <a:pt x="70" y="19"/>
                      </a:cubicBezTo>
                      <a:cubicBezTo>
                        <a:pt x="70" y="26"/>
                        <a:pt x="71" y="31"/>
                        <a:pt x="70" y="36"/>
                      </a:cubicBezTo>
                      <a:cubicBezTo>
                        <a:pt x="68" y="40"/>
                        <a:pt x="72" y="42"/>
                        <a:pt x="75" y="44"/>
                      </a:cubicBezTo>
                      <a:cubicBezTo>
                        <a:pt x="73" y="55"/>
                        <a:pt x="74" y="67"/>
                        <a:pt x="75" y="79"/>
                      </a:cubicBezTo>
                      <a:cubicBezTo>
                        <a:pt x="69" y="81"/>
                        <a:pt x="66" y="76"/>
                        <a:pt x="61" y="74"/>
                      </a:cubicBezTo>
                      <a:cubicBezTo>
                        <a:pt x="65" y="87"/>
                        <a:pt x="69" y="98"/>
                        <a:pt x="63" y="111"/>
                      </a:cubicBezTo>
                      <a:cubicBezTo>
                        <a:pt x="62" y="113"/>
                        <a:pt x="60" y="114"/>
                        <a:pt x="58" y="115"/>
                      </a:cubicBezTo>
                      <a:cubicBezTo>
                        <a:pt x="54" y="116"/>
                        <a:pt x="50" y="116"/>
                        <a:pt x="46" y="114"/>
                      </a:cubicBezTo>
                      <a:cubicBezTo>
                        <a:pt x="33" y="108"/>
                        <a:pt x="19" y="108"/>
                        <a:pt x="5" y="105"/>
                      </a:cubicBezTo>
                      <a:cubicBezTo>
                        <a:pt x="0" y="102"/>
                        <a:pt x="2" y="98"/>
                        <a:pt x="6" y="98"/>
                      </a:cubicBezTo>
                      <a:cubicBezTo>
                        <a:pt x="18" y="98"/>
                        <a:pt x="16" y="89"/>
                        <a:pt x="16" y="82"/>
                      </a:cubicBezTo>
                      <a:cubicBezTo>
                        <a:pt x="17" y="78"/>
                        <a:pt x="19" y="76"/>
                        <a:pt x="23" y="75"/>
                      </a:cubicBezTo>
                      <a:cubicBezTo>
                        <a:pt x="26" y="75"/>
                        <a:pt x="30" y="75"/>
                        <a:pt x="33" y="74"/>
                      </a:cubicBezTo>
                      <a:cubicBezTo>
                        <a:pt x="45" y="70"/>
                        <a:pt x="46" y="67"/>
                        <a:pt x="40" y="56"/>
                      </a:cubicBezTo>
                      <a:cubicBezTo>
                        <a:pt x="33" y="44"/>
                        <a:pt x="25" y="33"/>
                        <a:pt x="20" y="19"/>
                      </a:cubicBezTo>
                      <a:cubicBezTo>
                        <a:pt x="31" y="18"/>
                        <a:pt x="21" y="9"/>
                        <a:pt x="25" y="6"/>
                      </a:cubicBezTo>
                      <a:cubicBezTo>
                        <a:pt x="26" y="5"/>
                        <a:pt x="26" y="5"/>
                        <a:pt x="27" y="5"/>
                      </a:cubicBezTo>
                      <a:close/>
                    </a:path>
                  </a:pathLst>
                </a:custGeom>
                <a:solidFill>
                  <a:srgbClr val="9DB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5" name="Freeform 514"/>
                <p:cNvSpPr/>
                <p:nvPr/>
              </p:nvSpPr>
              <p:spPr bwMode="auto">
                <a:xfrm>
                  <a:off x="4536" y="2376"/>
                  <a:ext cx="49" cy="152"/>
                </a:xfrm>
                <a:custGeom>
                  <a:avLst/>
                  <a:gdLst>
                    <a:gd name="T0" fmla="*/ 6 w 21"/>
                    <a:gd name="T1" fmla="*/ 40 h 64"/>
                    <a:gd name="T2" fmla="*/ 5 w 21"/>
                    <a:gd name="T3" fmla="*/ 37 h 64"/>
                    <a:gd name="T4" fmla="*/ 0 w 21"/>
                    <a:gd name="T5" fmla="*/ 4 h 64"/>
                    <a:gd name="T6" fmla="*/ 2 w 21"/>
                    <a:gd name="T7" fmla="*/ 0 h 64"/>
                    <a:gd name="T8" fmla="*/ 4 w 21"/>
                    <a:gd name="T9" fmla="*/ 1 h 64"/>
                    <a:gd name="T10" fmla="*/ 18 w 21"/>
                    <a:gd name="T11" fmla="*/ 10 h 64"/>
                    <a:gd name="T12" fmla="*/ 21 w 21"/>
                    <a:gd name="T13" fmla="*/ 25 h 64"/>
                    <a:gd name="T14" fmla="*/ 20 w 21"/>
                    <a:gd name="T15" fmla="*/ 40 h 64"/>
                    <a:gd name="T16" fmla="*/ 17 w 21"/>
                    <a:gd name="T17" fmla="*/ 58 h 64"/>
                    <a:gd name="T18" fmla="*/ 13 w 21"/>
                    <a:gd name="T19" fmla="*/ 64 h 64"/>
                    <a:gd name="T20" fmla="*/ 6 w 21"/>
                    <a:gd name="T21" fmla="*/ 59 h 64"/>
                    <a:gd name="T22" fmla="*/ 6 w 21"/>
                    <a:gd name="T23" fmla="*/ 4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64">
                      <a:moveTo>
                        <a:pt x="6" y="40"/>
                      </a:moveTo>
                      <a:cubicBezTo>
                        <a:pt x="5" y="39"/>
                        <a:pt x="5" y="38"/>
                        <a:pt x="5" y="37"/>
                      </a:cubicBezTo>
                      <a:cubicBezTo>
                        <a:pt x="7" y="26"/>
                        <a:pt x="4" y="15"/>
                        <a:pt x="0" y="4"/>
                      </a:cubicBezTo>
                      <a:cubicBezTo>
                        <a:pt x="0" y="3"/>
                        <a:pt x="0" y="1"/>
                        <a:pt x="2" y="0"/>
                      </a:cubicBezTo>
                      <a:cubicBezTo>
                        <a:pt x="2" y="0"/>
                        <a:pt x="3" y="1"/>
                        <a:pt x="4" y="1"/>
                      </a:cubicBezTo>
                      <a:cubicBezTo>
                        <a:pt x="10" y="2"/>
                        <a:pt x="13" y="8"/>
                        <a:pt x="18" y="10"/>
                      </a:cubicBezTo>
                      <a:cubicBezTo>
                        <a:pt x="19" y="15"/>
                        <a:pt x="20" y="20"/>
                        <a:pt x="21" y="25"/>
                      </a:cubicBezTo>
                      <a:cubicBezTo>
                        <a:pt x="21" y="30"/>
                        <a:pt x="21" y="35"/>
                        <a:pt x="20" y="40"/>
                      </a:cubicBezTo>
                      <a:cubicBezTo>
                        <a:pt x="17" y="46"/>
                        <a:pt x="18" y="52"/>
                        <a:pt x="17" y="58"/>
                      </a:cubicBezTo>
                      <a:cubicBezTo>
                        <a:pt x="17" y="60"/>
                        <a:pt x="17" y="64"/>
                        <a:pt x="13" y="64"/>
                      </a:cubicBezTo>
                      <a:cubicBezTo>
                        <a:pt x="10" y="64"/>
                        <a:pt x="8" y="62"/>
                        <a:pt x="6" y="59"/>
                      </a:cubicBezTo>
                      <a:cubicBezTo>
                        <a:pt x="4" y="53"/>
                        <a:pt x="4" y="47"/>
                        <a:pt x="6" y="40"/>
                      </a:cubicBezTo>
                      <a:close/>
                    </a:path>
                  </a:pathLst>
                </a:custGeom>
                <a:solidFill>
                  <a:srgbClr val="D7DF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6" name="Freeform 515"/>
                <p:cNvSpPr/>
                <p:nvPr/>
              </p:nvSpPr>
              <p:spPr bwMode="auto">
                <a:xfrm>
                  <a:off x="4251" y="2525"/>
                  <a:ext cx="95" cy="131"/>
                </a:xfrm>
                <a:custGeom>
                  <a:avLst/>
                  <a:gdLst>
                    <a:gd name="T0" fmla="*/ 15 w 40"/>
                    <a:gd name="T1" fmla="*/ 31 h 55"/>
                    <a:gd name="T2" fmla="*/ 25 w 40"/>
                    <a:gd name="T3" fmla="*/ 7 h 55"/>
                    <a:gd name="T4" fmla="*/ 29 w 40"/>
                    <a:gd name="T5" fmla="*/ 0 h 55"/>
                    <a:gd name="T6" fmla="*/ 25 w 40"/>
                    <a:gd name="T7" fmla="*/ 29 h 55"/>
                    <a:gd name="T8" fmla="*/ 32 w 40"/>
                    <a:gd name="T9" fmla="*/ 18 h 55"/>
                    <a:gd name="T10" fmla="*/ 38 w 40"/>
                    <a:gd name="T11" fmla="*/ 7 h 55"/>
                    <a:gd name="T12" fmla="*/ 30 w 40"/>
                    <a:gd name="T13" fmla="*/ 38 h 55"/>
                    <a:gd name="T14" fmla="*/ 21 w 40"/>
                    <a:gd name="T15" fmla="*/ 55 h 55"/>
                    <a:gd name="T16" fmla="*/ 19 w 40"/>
                    <a:gd name="T17" fmla="*/ 50 h 55"/>
                    <a:gd name="T18" fmla="*/ 21 w 40"/>
                    <a:gd name="T19" fmla="*/ 41 h 55"/>
                    <a:gd name="T20" fmla="*/ 18 w 40"/>
                    <a:gd name="T21" fmla="*/ 40 h 55"/>
                    <a:gd name="T22" fmla="*/ 0 w 40"/>
                    <a:gd name="T23" fmla="*/ 49 h 55"/>
                    <a:gd name="T24" fmla="*/ 0 w 40"/>
                    <a:gd name="T25" fmla="*/ 49 h 55"/>
                    <a:gd name="T26" fmla="*/ 8 w 40"/>
                    <a:gd name="T27" fmla="*/ 40 h 55"/>
                    <a:gd name="T28" fmla="*/ 15 w 40"/>
                    <a:gd name="T29" fmla="*/ 31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0" h="55">
                      <a:moveTo>
                        <a:pt x="15" y="31"/>
                      </a:moveTo>
                      <a:cubicBezTo>
                        <a:pt x="21" y="24"/>
                        <a:pt x="25" y="16"/>
                        <a:pt x="25" y="7"/>
                      </a:cubicBezTo>
                      <a:cubicBezTo>
                        <a:pt x="25" y="4"/>
                        <a:pt x="26" y="2"/>
                        <a:pt x="29" y="0"/>
                      </a:cubicBezTo>
                      <a:cubicBezTo>
                        <a:pt x="31" y="10"/>
                        <a:pt x="25" y="18"/>
                        <a:pt x="25" y="29"/>
                      </a:cubicBezTo>
                      <a:cubicBezTo>
                        <a:pt x="29" y="26"/>
                        <a:pt x="30" y="22"/>
                        <a:pt x="32" y="18"/>
                      </a:cubicBezTo>
                      <a:cubicBezTo>
                        <a:pt x="34" y="14"/>
                        <a:pt x="33" y="9"/>
                        <a:pt x="38" y="7"/>
                      </a:cubicBezTo>
                      <a:cubicBezTo>
                        <a:pt x="40" y="18"/>
                        <a:pt x="35" y="28"/>
                        <a:pt x="30" y="38"/>
                      </a:cubicBezTo>
                      <a:cubicBezTo>
                        <a:pt x="27" y="44"/>
                        <a:pt x="24" y="49"/>
                        <a:pt x="21" y="55"/>
                      </a:cubicBezTo>
                      <a:cubicBezTo>
                        <a:pt x="19" y="53"/>
                        <a:pt x="18" y="52"/>
                        <a:pt x="19" y="50"/>
                      </a:cubicBezTo>
                      <a:cubicBezTo>
                        <a:pt x="20" y="47"/>
                        <a:pt x="21" y="44"/>
                        <a:pt x="21" y="41"/>
                      </a:cubicBezTo>
                      <a:cubicBezTo>
                        <a:pt x="20" y="40"/>
                        <a:pt x="19" y="39"/>
                        <a:pt x="18" y="40"/>
                      </a:cubicBezTo>
                      <a:cubicBezTo>
                        <a:pt x="12" y="43"/>
                        <a:pt x="7" y="48"/>
                        <a:pt x="0" y="49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2" y="45"/>
                        <a:pt x="5" y="43"/>
                        <a:pt x="8" y="40"/>
                      </a:cubicBezTo>
                      <a:cubicBezTo>
                        <a:pt x="10" y="37"/>
                        <a:pt x="14" y="35"/>
                        <a:pt x="15" y="31"/>
                      </a:cubicBezTo>
                      <a:close/>
                    </a:path>
                  </a:pathLst>
                </a:custGeom>
                <a:solidFill>
                  <a:srgbClr val="EDF0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7" name="Freeform 516"/>
                <p:cNvSpPr/>
                <p:nvPr/>
              </p:nvSpPr>
              <p:spPr bwMode="auto">
                <a:xfrm>
                  <a:off x="4228" y="2506"/>
                  <a:ext cx="66" cy="109"/>
                </a:xfrm>
                <a:custGeom>
                  <a:avLst/>
                  <a:gdLst>
                    <a:gd name="T0" fmla="*/ 28 w 28"/>
                    <a:gd name="T1" fmla="*/ 0 h 46"/>
                    <a:gd name="T2" fmla="*/ 22 w 28"/>
                    <a:gd name="T3" fmla="*/ 36 h 46"/>
                    <a:gd name="T4" fmla="*/ 16 w 28"/>
                    <a:gd name="T5" fmla="*/ 36 h 46"/>
                    <a:gd name="T6" fmla="*/ 10 w 28"/>
                    <a:gd name="T7" fmla="*/ 42 h 46"/>
                    <a:gd name="T8" fmla="*/ 10 w 28"/>
                    <a:gd name="T9" fmla="*/ 42 h 46"/>
                    <a:gd name="T10" fmla="*/ 2 w 28"/>
                    <a:gd name="T11" fmla="*/ 46 h 46"/>
                    <a:gd name="T12" fmla="*/ 5 w 28"/>
                    <a:gd name="T13" fmla="*/ 37 h 46"/>
                    <a:gd name="T14" fmla="*/ 7 w 28"/>
                    <a:gd name="T15" fmla="*/ 27 h 46"/>
                    <a:gd name="T16" fmla="*/ 15 w 28"/>
                    <a:gd name="T17" fmla="*/ 13 h 46"/>
                    <a:gd name="T18" fmla="*/ 18 w 28"/>
                    <a:gd name="T19" fmla="*/ 9 h 46"/>
                    <a:gd name="T20" fmla="*/ 28 w 28"/>
                    <a:gd name="T21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46">
                      <a:moveTo>
                        <a:pt x="28" y="0"/>
                      </a:moveTo>
                      <a:cubicBezTo>
                        <a:pt x="25" y="12"/>
                        <a:pt x="23" y="24"/>
                        <a:pt x="22" y="36"/>
                      </a:cubicBezTo>
                      <a:cubicBezTo>
                        <a:pt x="20" y="36"/>
                        <a:pt x="18" y="36"/>
                        <a:pt x="16" y="36"/>
                      </a:cubicBezTo>
                      <a:cubicBezTo>
                        <a:pt x="12" y="36"/>
                        <a:pt x="10" y="38"/>
                        <a:pt x="10" y="42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7" y="43"/>
                        <a:pt x="6" y="46"/>
                        <a:pt x="2" y="46"/>
                      </a:cubicBezTo>
                      <a:cubicBezTo>
                        <a:pt x="0" y="42"/>
                        <a:pt x="6" y="40"/>
                        <a:pt x="5" y="37"/>
                      </a:cubicBezTo>
                      <a:cubicBezTo>
                        <a:pt x="4" y="33"/>
                        <a:pt x="6" y="30"/>
                        <a:pt x="7" y="27"/>
                      </a:cubicBezTo>
                      <a:cubicBezTo>
                        <a:pt x="7" y="21"/>
                        <a:pt x="7" y="15"/>
                        <a:pt x="15" y="13"/>
                      </a:cubicBezTo>
                      <a:cubicBezTo>
                        <a:pt x="17" y="13"/>
                        <a:pt x="18" y="11"/>
                        <a:pt x="18" y="9"/>
                      </a:cubicBezTo>
                      <a:cubicBezTo>
                        <a:pt x="20" y="4"/>
                        <a:pt x="24" y="2"/>
                        <a:pt x="28" y="0"/>
                      </a:cubicBezTo>
                      <a:close/>
                    </a:path>
                  </a:pathLst>
                </a:custGeom>
                <a:solidFill>
                  <a:srgbClr val="EDF0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8" name="Freeform 517"/>
                <p:cNvSpPr/>
                <p:nvPr/>
              </p:nvSpPr>
              <p:spPr bwMode="auto">
                <a:xfrm>
                  <a:off x="4246" y="2404"/>
                  <a:ext cx="29" cy="45"/>
                </a:xfrm>
                <a:custGeom>
                  <a:avLst/>
                  <a:gdLst>
                    <a:gd name="T0" fmla="*/ 5 w 12"/>
                    <a:gd name="T1" fmla="*/ 19 h 19"/>
                    <a:gd name="T2" fmla="*/ 2 w 12"/>
                    <a:gd name="T3" fmla="*/ 16 h 19"/>
                    <a:gd name="T4" fmla="*/ 0 w 12"/>
                    <a:gd name="T5" fmla="*/ 11 h 19"/>
                    <a:gd name="T6" fmla="*/ 0 w 12"/>
                    <a:gd name="T7" fmla="*/ 7 h 19"/>
                    <a:gd name="T8" fmla="*/ 4 w 12"/>
                    <a:gd name="T9" fmla="*/ 2 h 19"/>
                    <a:gd name="T10" fmla="*/ 11 w 12"/>
                    <a:gd name="T11" fmla="*/ 6 h 19"/>
                    <a:gd name="T12" fmla="*/ 8 w 12"/>
                    <a:gd name="T13" fmla="*/ 19 h 19"/>
                    <a:gd name="T14" fmla="*/ 8 w 12"/>
                    <a:gd name="T15" fmla="*/ 19 h 19"/>
                    <a:gd name="T16" fmla="*/ 5 w 12"/>
                    <a:gd name="T17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9">
                      <a:moveTo>
                        <a:pt x="5" y="19"/>
                      </a:moveTo>
                      <a:cubicBezTo>
                        <a:pt x="5" y="18"/>
                        <a:pt x="4" y="16"/>
                        <a:pt x="2" y="16"/>
                      </a:cubicBezTo>
                      <a:cubicBezTo>
                        <a:pt x="0" y="15"/>
                        <a:pt x="0" y="13"/>
                        <a:pt x="0" y="11"/>
                      </a:cubicBezTo>
                      <a:cubicBezTo>
                        <a:pt x="0" y="9"/>
                        <a:pt x="0" y="8"/>
                        <a:pt x="0" y="7"/>
                      </a:cubicBezTo>
                      <a:cubicBezTo>
                        <a:pt x="1" y="5"/>
                        <a:pt x="3" y="3"/>
                        <a:pt x="4" y="2"/>
                      </a:cubicBezTo>
                      <a:cubicBezTo>
                        <a:pt x="9" y="0"/>
                        <a:pt x="10" y="3"/>
                        <a:pt x="11" y="6"/>
                      </a:cubicBezTo>
                      <a:cubicBezTo>
                        <a:pt x="12" y="11"/>
                        <a:pt x="12" y="15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7" y="19"/>
                        <a:pt x="6" y="19"/>
                        <a:pt x="5" y="19"/>
                      </a:cubicBezTo>
                      <a:close/>
                    </a:path>
                  </a:pathLst>
                </a:custGeom>
                <a:solidFill>
                  <a:srgbClr val="C2CB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9" name="Freeform 518"/>
                <p:cNvSpPr/>
                <p:nvPr/>
              </p:nvSpPr>
              <p:spPr bwMode="auto">
                <a:xfrm>
                  <a:off x="4230" y="2641"/>
                  <a:ext cx="21" cy="15"/>
                </a:xfrm>
                <a:custGeom>
                  <a:avLst/>
                  <a:gdLst>
                    <a:gd name="T0" fmla="*/ 0 w 9"/>
                    <a:gd name="T1" fmla="*/ 6 h 6"/>
                    <a:gd name="T2" fmla="*/ 9 w 9"/>
                    <a:gd name="T3" fmla="*/ 0 h 6"/>
                    <a:gd name="T4" fmla="*/ 9 w 9"/>
                    <a:gd name="T5" fmla="*/ 0 h 6"/>
                    <a:gd name="T6" fmla="*/ 0 w 9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6">
                      <a:moveTo>
                        <a:pt x="0" y="6"/>
                      </a:moveTo>
                      <a:cubicBezTo>
                        <a:pt x="2" y="2"/>
                        <a:pt x="5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7" y="4"/>
                        <a:pt x="4" y="6"/>
                        <a:pt x="0" y="6"/>
                      </a:cubicBezTo>
                      <a:close/>
                    </a:path>
                  </a:pathLst>
                </a:custGeom>
                <a:solidFill>
                  <a:srgbClr val="EDF0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0" name="Freeform 519"/>
                <p:cNvSpPr/>
                <p:nvPr/>
              </p:nvSpPr>
              <p:spPr bwMode="auto">
                <a:xfrm>
                  <a:off x="4209" y="2656"/>
                  <a:ext cx="21" cy="11"/>
                </a:xfrm>
                <a:custGeom>
                  <a:avLst/>
                  <a:gdLst>
                    <a:gd name="T0" fmla="*/ 9 w 9"/>
                    <a:gd name="T1" fmla="*/ 0 h 5"/>
                    <a:gd name="T2" fmla="*/ 3 w 9"/>
                    <a:gd name="T3" fmla="*/ 5 h 5"/>
                    <a:gd name="T4" fmla="*/ 9 w 9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5">
                      <a:moveTo>
                        <a:pt x="9" y="0"/>
                      </a:moveTo>
                      <a:cubicBezTo>
                        <a:pt x="8" y="3"/>
                        <a:pt x="6" y="5"/>
                        <a:pt x="3" y="5"/>
                      </a:cubicBezTo>
                      <a:cubicBezTo>
                        <a:pt x="0" y="5"/>
                        <a:pt x="3" y="2"/>
                        <a:pt x="9" y="0"/>
                      </a:cubicBezTo>
                      <a:close/>
                    </a:path>
                  </a:pathLst>
                </a:custGeom>
                <a:solidFill>
                  <a:srgbClr val="EDF0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1" name="Freeform 520"/>
                <p:cNvSpPr/>
                <p:nvPr/>
              </p:nvSpPr>
              <p:spPr bwMode="auto">
                <a:xfrm>
                  <a:off x="4258" y="2471"/>
                  <a:ext cx="7" cy="16"/>
                </a:xfrm>
                <a:custGeom>
                  <a:avLst/>
                  <a:gdLst>
                    <a:gd name="T0" fmla="*/ 0 w 3"/>
                    <a:gd name="T1" fmla="*/ 6 h 7"/>
                    <a:gd name="T2" fmla="*/ 0 w 3"/>
                    <a:gd name="T3" fmla="*/ 0 h 7"/>
                    <a:gd name="T4" fmla="*/ 3 w 3"/>
                    <a:gd name="T5" fmla="*/ 5 h 7"/>
                    <a:gd name="T6" fmla="*/ 0 w 3"/>
                    <a:gd name="T7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7">
                      <a:moveTo>
                        <a:pt x="0" y="6"/>
                      </a:moveTo>
                      <a:cubicBezTo>
                        <a:pt x="0" y="4"/>
                        <a:pt x="0" y="2"/>
                        <a:pt x="0" y="0"/>
                      </a:cubicBezTo>
                      <a:cubicBezTo>
                        <a:pt x="2" y="1"/>
                        <a:pt x="3" y="3"/>
                        <a:pt x="3" y="5"/>
                      </a:cubicBezTo>
                      <a:cubicBezTo>
                        <a:pt x="2" y="7"/>
                        <a:pt x="1" y="7"/>
                        <a:pt x="0" y="6"/>
                      </a:cubicBezTo>
                      <a:close/>
                    </a:path>
                  </a:pathLst>
                </a:custGeom>
                <a:solidFill>
                  <a:srgbClr val="C2CB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2" name="Freeform 521"/>
                <p:cNvSpPr/>
                <p:nvPr/>
              </p:nvSpPr>
              <p:spPr bwMode="auto">
                <a:xfrm>
                  <a:off x="4251" y="2601"/>
                  <a:ext cx="12" cy="10"/>
                </a:xfrm>
                <a:custGeom>
                  <a:avLst/>
                  <a:gdLst>
                    <a:gd name="T0" fmla="*/ 0 w 5"/>
                    <a:gd name="T1" fmla="*/ 2 h 4"/>
                    <a:gd name="T2" fmla="*/ 3 w 5"/>
                    <a:gd name="T3" fmla="*/ 1 h 4"/>
                    <a:gd name="T4" fmla="*/ 5 w 5"/>
                    <a:gd name="T5" fmla="*/ 2 h 4"/>
                    <a:gd name="T6" fmla="*/ 3 w 5"/>
                    <a:gd name="T7" fmla="*/ 4 h 4"/>
                    <a:gd name="T8" fmla="*/ 0 w 5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0" y="2"/>
                      </a:moveTo>
                      <a:cubicBezTo>
                        <a:pt x="1" y="2"/>
                        <a:pt x="2" y="1"/>
                        <a:pt x="3" y="1"/>
                      </a:cubicBezTo>
                      <a:cubicBezTo>
                        <a:pt x="4" y="0"/>
                        <a:pt x="5" y="1"/>
                        <a:pt x="5" y="2"/>
                      </a:cubicBezTo>
                      <a:cubicBezTo>
                        <a:pt x="5" y="3"/>
                        <a:pt x="4" y="4"/>
                        <a:pt x="3" y="4"/>
                      </a:cubicBezTo>
                      <a:cubicBezTo>
                        <a:pt x="2" y="4"/>
                        <a:pt x="1" y="3"/>
                        <a:pt x="0" y="2"/>
                      </a:cubicBezTo>
                      <a:close/>
                    </a:path>
                  </a:pathLst>
                </a:custGeom>
                <a:solidFill>
                  <a:srgbClr val="EDF0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3" name="Freeform 522"/>
                <p:cNvSpPr/>
                <p:nvPr/>
              </p:nvSpPr>
              <p:spPr bwMode="auto">
                <a:xfrm>
                  <a:off x="4389" y="2539"/>
                  <a:ext cx="151" cy="181"/>
                </a:xfrm>
                <a:custGeom>
                  <a:avLst/>
                  <a:gdLst>
                    <a:gd name="T0" fmla="*/ 64 w 64"/>
                    <a:gd name="T1" fmla="*/ 31 h 76"/>
                    <a:gd name="T2" fmla="*/ 51 w 64"/>
                    <a:gd name="T3" fmla="*/ 58 h 76"/>
                    <a:gd name="T4" fmla="*/ 31 w 64"/>
                    <a:gd name="T5" fmla="*/ 74 h 76"/>
                    <a:gd name="T6" fmla="*/ 20 w 64"/>
                    <a:gd name="T7" fmla="*/ 70 h 76"/>
                    <a:gd name="T8" fmla="*/ 18 w 64"/>
                    <a:gd name="T9" fmla="*/ 62 h 76"/>
                    <a:gd name="T10" fmla="*/ 16 w 64"/>
                    <a:gd name="T11" fmla="*/ 60 h 76"/>
                    <a:gd name="T12" fmla="*/ 14 w 64"/>
                    <a:gd name="T13" fmla="*/ 62 h 76"/>
                    <a:gd name="T14" fmla="*/ 13 w 64"/>
                    <a:gd name="T15" fmla="*/ 70 h 76"/>
                    <a:gd name="T16" fmla="*/ 9 w 64"/>
                    <a:gd name="T17" fmla="*/ 53 h 76"/>
                    <a:gd name="T18" fmla="*/ 7 w 64"/>
                    <a:gd name="T19" fmla="*/ 34 h 76"/>
                    <a:gd name="T20" fmla="*/ 4 w 64"/>
                    <a:gd name="T21" fmla="*/ 37 h 76"/>
                    <a:gd name="T22" fmla="*/ 2 w 64"/>
                    <a:gd name="T23" fmla="*/ 34 h 76"/>
                    <a:gd name="T24" fmla="*/ 4 w 64"/>
                    <a:gd name="T25" fmla="*/ 28 h 76"/>
                    <a:gd name="T26" fmla="*/ 10 w 64"/>
                    <a:gd name="T27" fmla="*/ 23 h 76"/>
                    <a:gd name="T28" fmla="*/ 5 w 64"/>
                    <a:gd name="T29" fmla="*/ 16 h 76"/>
                    <a:gd name="T30" fmla="*/ 6 w 64"/>
                    <a:gd name="T31" fmla="*/ 3 h 76"/>
                    <a:gd name="T32" fmla="*/ 21 w 64"/>
                    <a:gd name="T33" fmla="*/ 8 h 76"/>
                    <a:gd name="T34" fmla="*/ 59 w 64"/>
                    <a:gd name="T35" fmla="*/ 28 h 76"/>
                    <a:gd name="T36" fmla="*/ 64 w 64"/>
                    <a:gd name="T37" fmla="*/ 31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4" h="76">
                      <a:moveTo>
                        <a:pt x="64" y="31"/>
                      </a:moveTo>
                      <a:cubicBezTo>
                        <a:pt x="62" y="41"/>
                        <a:pt x="56" y="50"/>
                        <a:pt x="51" y="58"/>
                      </a:cubicBezTo>
                      <a:cubicBezTo>
                        <a:pt x="46" y="65"/>
                        <a:pt x="39" y="70"/>
                        <a:pt x="31" y="74"/>
                      </a:cubicBezTo>
                      <a:cubicBezTo>
                        <a:pt x="26" y="76"/>
                        <a:pt x="26" y="76"/>
                        <a:pt x="20" y="70"/>
                      </a:cubicBezTo>
                      <a:cubicBezTo>
                        <a:pt x="19" y="67"/>
                        <a:pt x="19" y="64"/>
                        <a:pt x="18" y="62"/>
                      </a:cubicBezTo>
                      <a:cubicBezTo>
                        <a:pt x="18" y="61"/>
                        <a:pt x="17" y="60"/>
                        <a:pt x="16" y="60"/>
                      </a:cubicBezTo>
                      <a:cubicBezTo>
                        <a:pt x="15" y="60"/>
                        <a:pt x="14" y="61"/>
                        <a:pt x="14" y="62"/>
                      </a:cubicBezTo>
                      <a:cubicBezTo>
                        <a:pt x="14" y="65"/>
                        <a:pt x="14" y="67"/>
                        <a:pt x="13" y="70"/>
                      </a:cubicBezTo>
                      <a:cubicBezTo>
                        <a:pt x="11" y="65"/>
                        <a:pt x="8" y="58"/>
                        <a:pt x="9" y="53"/>
                      </a:cubicBezTo>
                      <a:cubicBezTo>
                        <a:pt x="10" y="46"/>
                        <a:pt x="8" y="40"/>
                        <a:pt x="7" y="34"/>
                      </a:cubicBezTo>
                      <a:cubicBezTo>
                        <a:pt x="5" y="33"/>
                        <a:pt x="5" y="37"/>
                        <a:pt x="4" y="37"/>
                      </a:cubicBezTo>
                      <a:cubicBezTo>
                        <a:pt x="2" y="37"/>
                        <a:pt x="2" y="35"/>
                        <a:pt x="2" y="34"/>
                      </a:cubicBezTo>
                      <a:cubicBezTo>
                        <a:pt x="2" y="32"/>
                        <a:pt x="3" y="30"/>
                        <a:pt x="4" y="28"/>
                      </a:cubicBezTo>
                      <a:cubicBezTo>
                        <a:pt x="5" y="25"/>
                        <a:pt x="11" y="28"/>
                        <a:pt x="10" y="23"/>
                      </a:cubicBezTo>
                      <a:cubicBezTo>
                        <a:pt x="9" y="21"/>
                        <a:pt x="6" y="18"/>
                        <a:pt x="5" y="16"/>
                      </a:cubicBezTo>
                      <a:cubicBezTo>
                        <a:pt x="7" y="12"/>
                        <a:pt x="0" y="7"/>
                        <a:pt x="6" y="3"/>
                      </a:cubicBezTo>
                      <a:cubicBezTo>
                        <a:pt x="12" y="0"/>
                        <a:pt x="18" y="2"/>
                        <a:pt x="21" y="8"/>
                      </a:cubicBezTo>
                      <a:cubicBezTo>
                        <a:pt x="28" y="24"/>
                        <a:pt x="41" y="31"/>
                        <a:pt x="59" y="28"/>
                      </a:cubicBezTo>
                      <a:cubicBezTo>
                        <a:pt x="61" y="28"/>
                        <a:pt x="63" y="29"/>
                        <a:pt x="64" y="31"/>
                      </a:cubicBezTo>
                      <a:close/>
                    </a:path>
                  </a:pathLst>
                </a:custGeom>
                <a:solidFill>
                  <a:srgbClr val="83A2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4" name="Freeform 523"/>
                <p:cNvSpPr/>
                <p:nvPr/>
              </p:nvSpPr>
              <p:spPr bwMode="auto">
                <a:xfrm>
                  <a:off x="4315" y="2447"/>
                  <a:ext cx="93" cy="130"/>
                </a:xfrm>
                <a:custGeom>
                  <a:avLst/>
                  <a:gdLst>
                    <a:gd name="T0" fmla="*/ 36 w 39"/>
                    <a:gd name="T1" fmla="*/ 43 h 55"/>
                    <a:gd name="T2" fmla="*/ 37 w 39"/>
                    <a:gd name="T3" fmla="*/ 49 h 55"/>
                    <a:gd name="T4" fmla="*/ 36 w 39"/>
                    <a:gd name="T5" fmla="*/ 55 h 55"/>
                    <a:gd name="T6" fmla="*/ 23 w 39"/>
                    <a:gd name="T7" fmla="*/ 33 h 55"/>
                    <a:gd name="T8" fmla="*/ 19 w 39"/>
                    <a:gd name="T9" fmla="*/ 31 h 55"/>
                    <a:gd name="T10" fmla="*/ 17 w 39"/>
                    <a:gd name="T11" fmla="*/ 36 h 55"/>
                    <a:gd name="T12" fmla="*/ 16 w 39"/>
                    <a:gd name="T13" fmla="*/ 37 h 55"/>
                    <a:gd name="T14" fmla="*/ 14 w 39"/>
                    <a:gd name="T15" fmla="*/ 24 h 55"/>
                    <a:gd name="T16" fmla="*/ 7 w 39"/>
                    <a:gd name="T17" fmla="*/ 28 h 55"/>
                    <a:gd name="T18" fmla="*/ 6 w 39"/>
                    <a:gd name="T19" fmla="*/ 16 h 55"/>
                    <a:gd name="T20" fmla="*/ 2 w 39"/>
                    <a:gd name="T21" fmla="*/ 7 h 55"/>
                    <a:gd name="T22" fmla="*/ 9 w 39"/>
                    <a:gd name="T23" fmla="*/ 2 h 55"/>
                    <a:gd name="T24" fmla="*/ 30 w 39"/>
                    <a:gd name="T25" fmla="*/ 10 h 55"/>
                    <a:gd name="T26" fmla="*/ 36 w 39"/>
                    <a:gd name="T27" fmla="*/ 16 h 55"/>
                    <a:gd name="T28" fmla="*/ 36 w 39"/>
                    <a:gd name="T29" fmla="*/ 41 h 55"/>
                    <a:gd name="T30" fmla="*/ 36 w 39"/>
                    <a:gd name="T31" fmla="*/ 4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9" h="55">
                      <a:moveTo>
                        <a:pt x="36" y="43"/>
                      </a:moveTo>
                      <a:cubicBezTo>
                        <a:pt x="36" y="45"/>
                        <a:pt x="37" y="47"/>
                        <a:pt x="37" y="49"/>
                      </a:cubicBezTo>
                      <a:cubicBezTo>
                        <a:pt x="38" y="51"/>
                        <a:pt x="39" y="53"/>
                        <a:pt x="36" y="55"/>
                      </a:cubicBezTo>
                      <a:cubicBezTo>
                        <a:pt x="32" y="48"/>
                        <a:pt x="28" y="41"/>
                        <a:pt x="23" y="33"/>
                      </a:cubicBezTo>
                      <a:cubicBezTo>
                        <a:pt x="22" y="32"/>
                        <a:pt x="21" y="29"/>
                        <a:pt x="19" y="31"/>
                      </a:cubicBezTo>
                      <a:cubicBezTo>
                        <a:pt x="18" y="31"/>
                        <a:pt x="18" y="34"/>
                        <a:pt x="17" y="36"/>
                      </a:cubicBezTo>
                      <a:cubicBezTo>
                        <a:pt x="17" y="36"/>
                        <a:pt x="17" y="36"/>
                        <a:pt x="16" y="37"/>
                      </a:cubicBezTo>
                      <a:cubicBezTo>
                        <a:pt x="15" y="33"/>
                        <a:pt x="17" y="28"/>
                        <a:pt x="14" y="24"/>
                      </a:cubicBezTo>
                      <a:cubicBezTo>
                        <a:pt x="10" y="23"/>
                        <a:pt x="10" y="28"/>
                        <a:pt x="7" y="28"/>
                      </a:cubicBezTo>
                      <a:cubicBezTo>
                        <a:pt x="6" y="24"/>
                        <a:pt x="6" y="20"/>
                        <a:pt x="6" y="16"/>
                      </a:cubicBezTo>
                      <a:cubicBezTo>
                        <a:pt x="4" y="13"/>
                        <a:pt x="3" y="10"/>
                        <a:pt x="2" y="7"/>
                      </a:cubicBezTo>
                      <a:cubicBezTo>
                        <a:pt x="0" y="1"/>
                        <a:pt x="4" y="0"/>
                        <a:pt x="9" y="2"/>
                      </a:cubicBezTo>
                      <a:cubicBezTo>
                        <a:pt x="15" y="7"/>
                        <a:pt x="22" y="10"/>
                        <a:pt x="30" y="10"/>
                      </a:cubicBezTo>
                      <a:cubicBezTo>
                        <a:pt x="33" y="11"/>
                        <a:pt x="38" y="13"/>
                        <a:pt x="36" y="16"/>
                      </a:cubicBezTo>
                      <a:cubicBezTo>
                        <a:pt x="30" y="25"/>
                        <a:pt x="35" y="33"/>
                        <a:pt x="36" y="41"/>
                      </a:cubicBezTo>
                      <a:cubicBezTo>
                        <a:pt x="36" y="42"/>
                        <a:pt x="36" y="42"/>
                        <a:pt x="36" y="43"/>
                      </a:cubicBezTo>
                      <a:close/>
                    </a:path>
                  </a:pathLst>
                </a:custGeom>
                <a:solidFill>
                  <a:srgbClr val="5C6D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5" name="Freeform 524"/>
                <p:cNvSpPr/>
                <p:nvPr/>
              </p:nvSpPr>
              <p:spPr bwMode="auto">
                <a:xfrm>
                  <a:off x="4265" y="2407"/>
                  <a:ext cx="100" cy="85"/>
                </a:xfrm>
                <a:custGeom>
                  <a:avLst/>
                  <a:gdLst>
                    <a:gd name="T0" fmla="*/ 30 w 42"/>
                    <a:gd name="T1" fmla="*/ 22 h 36"/>
                    <a:gd name="T2" fmla="*/ 26 w 42"/>
                    <a:gd name="T3" fmla="*/ 20 h 36"/>
                    <a:gd name="T4" fmla="*/ 25 w 42"/>
                    <a:gd name="T5" fmla="*/ 23 h 36"/>
                    <a:gd name="T6" fmla="*/ 27 w 42"/>
                    <a:gd name="T7" fmla="*/ 33 h 36"/>
                    <a:gd name="T8" fmla="*/ 25 w 42"/>
                    <a:gd name="T9" fmla="*/ 31 h 36"/>
                    <a:gd name="T10" fmla="*/ 14 w 42"/>
                    <a:gd name="T11" fmla="*/ 27 h 36"/>
                    <a:gd name="T12" fmla="*/ 3 w 42"/>
                    <a:gd name="T13" fmla="*/ 19 h 36"/>
                    <a:gd name="T14" fmla="*/ 0 w 42"/>
                    <a:gd name="T15" fmla="*/ 18 h 36"/>
                    <a:gd name="T16" fmla="*/ 0 w 42"/>
                    <a:gd name="T17" fmla="*/ 3 h 36"/>
                    <a:gd name="T18" fmla="*/ 5 w 42"/>
                    <a:gd name="T19" fmla="*/ 1 h 36"/>
                    <a:gd name="T20" fmla="*/ 42 w 42"/>
                    <a:gd name="T21" fmla="*/ 12 h 36"/>
                    <a:gd name="T22" fmla="*/ 30 w 42"/>
                    <a:gd name="T23" fmla="*/ 22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2" h="36">
                      <a:moveTo>
                        <a:pt x="30" y="22"/>
                      </a:moveTo>
                      <a:cubicBezTo>
                        <a:pt x="28" y="21"/>
                        <a:pt x="27" y="20"/>
                        <a:pt x="26" y="20"/>
                      </a:cubicBezTo>
                      <a:cubicBezTo>
                        <a:pt x="24" y="20"/>
                        <a:pt x="24" y="22"/>
                        <a:pt x="25" y="23"/>
                      </a:cubicBezTo>
                      <a:cubicBezTo>
                        <a:pt x="27" y="26"/>
                        <a:pt x="27" y="30"/>
                        <a:pt x="27" y="33"/>
                      </a:cubicBezTo>
                      <a:cubicBezTo>
                        <a:pt x="26" y="32"/>
                        <a:pt x="25" y="32"/>
                        <a:pt x="25" y="31"/>
                      </a:cubicBezTo>
                      <a:cubicBezTo>
                        <a:pt x="22" y="26"/>
                        <a:pt x="16" y="36"/>
                        <a:pt x="14" y="27"/>
                      </a:cubicBezTo>
                      <a:cubicBezTo>
                        <a:pt x="13" y="23"/>
                        <a:pt x="7" y="21"/>
                        <a:pt x="3" y="19"/>
                      </a:cubicBezTo>
                      <a:cubicBezTo>
                        <a:pt x="2" y="18"/>
                        <a:pt x="1" y="18"/>
                        <a:pt x="0" y="18"/>
                      </a:cubicBezTo>
                      <a:cubicBezTo>
                        <a:pt x="0" y="13"/>
                        <a:pt x="0" y="8"/>
                        <a:pt x="0" y="3"/>
                      </a:cubicBezTo>
                      <a:cubicBezTo>
                        <a:pt x="1" y="2"/>
                        <a:pt x="4" y="0"/>
                        <a:pt x="5" y="1"/>
                      </a:cubicBezTo>
                      <a:cubicBezTo>
                        <a:pt x="15" y="12"/>
                        <a:pt x="31" y="5"/>
                        <a:pt x="42" y="12"/>
                      </a:cubicBezTo>
                      <a:cubicBezTo>
                        <a:pt x="42" y="20"/>
                        <a:pt x="35" y="19"/>
                        <a:pt x="30" y="22"/>
                      </a:cubicBezTo>
                      <a:close/>
                    </a:path>
                  </a:pathLst>
                </a:custGeom>
                <a:solidFill>
                  <a:srgbClr val="A2B6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6" name="Freeform 525"/>
                <p:cNvSpPr/>
                <p:nvPr/>
              </p:nvSpPr>
              <p:spPr bwMode="auto">
                <a:xfrm>
                  <a:off x="4401" y="2471"/>
                  <a:ext cx="184" cy="156"/>
                </a:xfrm>
                <a:custGeom>
                  <a:avLst/>
                  <a:gdLst>
                    <a:gd name="T0" fmla="*/ 59 w 78"/>
                    <a:gd name="T1" fmla="*/ 60 h 66"/>
                    <a:gd name="T2" fmla="*/ 50 w 78"/>
                    <a:gd name="T3" fmla="*/ 61 h 66"/>
                    <a:gd name="T4" fmla="*/ 28 w 78"/>
                    <a:gd name="T5" fmla="*/ 58 h 66"/>
                    <a:gd name="T6" fmla="*/ 14 w 78"/>
                    <a:gd name="T7" fmla="*/ 42 h 66"/>
                    <a:gd name="T8" fmla="*/ 0 w 78"/>
                    <a:gd name="T9" fmla="*/ 33 h 66"/>
                    <a:gd name="T10" fmla="*/ 0 w 78"/>
                    <a:gd name="T11" fmla="*/ 33 h 66"/>
                    <a:gd name="T12" fmla="*/ 30 w 78"/>
                    <a:gd name="T13" fmla="*/ 9 h 66"/>
                    <a:gd name="T14" fmla="*/ 52 w 78"/>
                    <a:gd name="T15" fmla="*/ 19 h 66"/>
                    <a:gd name="T16" fmla="*/ 55 w 78"/>
                    <a:gd name="T17" fmla="*/ 14 h 66"/>
                    <a:gd name="T18" fmla="*/ 60 w 78"/>
                    <a:gd name="T19" fmla="*/ 3 h 66"/>
                    <a:gd name="T20" fmla="*/ 63 w 78"/>
                    <a:gd name="T21" fmla="*/ 0 h 66"/>
                    <a:gd name="T22" fmla="*/ 66 w 78"/>
                    <a:gd name="T23" fmla="*/ 13 h 66"/>
                    <a:gd name="T24" fmla="*/ 67 w 78"/>
                    <a:gd name="T25" fmla="*/ 20 h 66"/>
                    <a:gd name="T26" fmla="*/ 69 w 78"/>
                    <a:gd name="T27" fmla="*/ 21 h 66"/>
                    <a:gd name="T28" fmla="*/ 71 w 78"/>
                    <a:gd name="T29" fmla="*/ 20 h 66"/>
                    <a:gd name="T30" fmla="*/ 72 w 78"/>
                    <a:gd name="T31" fmla="*/ 8 h 66"/>
                    <a:gd name="T32" fmla="*/ 77 w 78"/>
                    <a:gd name="T33" fmla="*/ 0 h 66"/>
                    <a:gd name="T34" fmla="*/ 78 w 78"/>
                    <a:gd name="T35" fmla="*/ 15 h 66"/>
                    <a:gd name="T36" fmla="*/ 73 w 78"/>
                    <a:gd name="T37" fmla="*/ 35 h 66"/>
                    <a:gd name="T38" fmla="*/ 70 w 78"/>
                    <a:gd name="T39" fmla="*/ 40 h 66"/>
                    <a:gd name="T40" fmla="*/ 68 w 78"/>
                    <a:gd name="T41" fmla="*/ 37 h 66"/>
                    <a:gd name="T42" fmla="*/ 66 w 78"/>
                    <a:gd name="T43" fmla="*/ 39 h 66"/>
                    <a:gd name="T44" fmla="*/ 59 w 78"/>
                    <a:gd name="T45" fmla="*/ 6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78" h="66">
                      <a:moveTo>
                        <a:pt x="59" y="60"/>
                      </a:moveTo>
                      <a:cubicBezTo>
                        <a:pt x="56" y="60"/>
                        <a:pt x="53" y="59"/>
                        <a:pt x="50" y="61"/>
                      </a:cubicBezTo>
                      <a:cubicBezTo>
                        <a:pt x="42" y="66"/>
                        <a:pt x="36" y="59"/>
                        <a:pt x="28" y="58"/>
                      </a:cubicBezTo>
                      <a:cubicBezTo>
                        <a:pt x="24" y="53"/>
                        <a:pt x="16" y="50"/>
                        <a:pt x="14" y="42"/>
                      </a:cubicBezTo>
                      <a:cubicBezTo>
                        <a:pt x="13" y="34"/>
                        <a:pt x="7" y="32"/>
                        <a:pt x="0" y="3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3" y="15"/>
                        <a:pt x="18" y="2"/>
                        <a:pt x="30" y="9"/>
                      </a:cubicBezTo>
                      <a:cubicBezTo>
                        <a:pt x="37" y="13"/>
                        <a:pt x="44" y="17"/>
                        <a:pt x="52" y="19"/>
                      </a:cubicBezTo>
                      <a:cubicBezTo>
                        <a:pt x="62" y="22"/>
                        <a:pt x="51" y="14"/>
                        <a:pt x="55" y="14"/>
                      </a:cubicBezTo>
                      <a:cubicBezTo>
                        <a:pt x="56" y="10"/>
                        <a:pt x="57" y="6"/>
                        <a:pt x="60" y="3"/>
                      </a:cubicBezTo>
                      <a:cubicBezTo>
                        <a:pt x="61" y="2"/>
                        <a:pt x="62" y="1"/>
                        <a:pt x="63" y="0"/>
                      </a:cubicBezTo>
                      <a:cubicBezTo>
                        <a:pt x="65" y="4"/>
                        <a:pt x="66" y="8"/>
                        <a:pt x="66" y="13"/>
                      </a:cubicBezTo>
                      <a:cubicBezTo>
                        <a:pt x="66" y="15"/>
                        <a:pt x="66" y="18"/>
                        <a:pt x="67" y="20"/>
                      </a:cubicBezTo>
                      <a:cubicBezTo>
                        <a:pt x="67" y="21"/>
                        <a:pt x="68" y="21"/>
                        <a:pt x="69" y="21"/>
                      </a:cubicBezTo>
                      <a:cubicBezTo>
                        <a:pt x="70" y="21"/>
                        <a:pt x="71" y="20"/>
                        <a:pt x="71" y="20"/>
                      </a:cubicBezTo>
                      <a:cubicBezTo>
                        <a:pt x="72" y="16"/>
                        <a:pt x="72" y="12"/>
                        <a:pt x="72" y="8"/>
                      </a:cubicBezTo>
                      <a:cubicBezTo>
                        <a:pt x="72" y="4"/>
                        <a:pt x="74" y="2"/>
                        <a:pt x="77" y="0"/>
                      </a:cubicBezTo>
                      <a:cubicBezTo>
                        <a:pt x="78" y="5"/>
                        <a:pt x="78" y="10"/>
                        <a:pt x="78" y="15"/>
                      </a:cubicBezTo>
                      <a:cubicBezTo>
                        <a:pt x="76" y="22"/>
                        <a:pt x="75" y="29"/>
                        <a:pt x="73" y="35"/>
                      </a:cubicBezTo>
                      <a:cubicBezTo>
                        <a:pt x="73" y="37"/>
                        <a:pt x="72" y="39"/>
                        <a:pt x="70" y="40"/>
                      </a:cubicBezTo>
                      <a:cubicBezTo>
                        <a:pt x="69" y="40"/>
                        <a:pt x="69" y="38"/>
                        <a:pt x="68" y="37"/>
                      </a:cubicBezTo>
                      <a:cubicBezTo>
                        <a:pt x="65" y="36"/>
                        <a:pt x="66" y="38"/>
                        <a:pt x="66" y="39"/>
                      </a:cubicBezTo>
                      <a:cubicBezTo>
                        <a:pt x="64" y="46"/>
                        <a:pt x="61" y="53"/>
                        <a:pt x="59" y="60"/>
                      </a:cubicBezTo>
                      <a:close/>
                    </a:path>
                  </a:pathLst>
                </a:custGeom>
                <a:solidFill>
                  <a:srgbClr val="AAC1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7" name="Freeform 526"/>
                <p:cNvSpPr/>
                <p:nvPr/>
              </p:nvSpPr>
              <p:spPr bwMode="auto">
                <a:xfrm>
                  <a:off x="4533" y="2677"/>
                  <a:ext cx="17" cy="28"/>
                </a:xfrm>
                <a:custGeom>
                  <a:avLst/>
                  <a:gdLst>
                    <a:gd name="T0" fmla="*/ 7 w 7"/>
                    <a:gd name="T1" fmla="*/ 0 h 12"/>
                    <a:gd name="T2" fmla="*/ 1 w 7"/>
                    <a:gd name="T3" fmla="*/ 12 h 12"/>
                    <a:gd name="T4" fmla="*/ 7 w 7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12">
                      <a:moveTo>
                        <a:pt x="7" y="0"/>
                      </a:moveTo>
                      <a:cubicBezTo>
                        <a:pt x="7" y="5"/>
                        <a:pt x="6" y="10"/>
                        <a:pt x="1" y="12"/>
                      </a:cubicBezTo>
                      <a:cubicBezTo>
                        <a:pt x="0" y="7"/>
                        <a:pt x="1" y="2"/>
                        <a:pt x="7" y="0"/>
                      </a:cubicBezTo>
                      <a:close/>
                    </a:path>
                  </a:pathLst>
                </a:custGeom>
                <a:solidFill>
                  <a:srgbClr val="7392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8" name="Freeform 527"/>
                <p:cNvSpPr/>
                <p:nvPr/>
              </p:nvSpPr>
              <p:spPr bwMode="auto">
                <a:xfrm>
                  <a:off x="4017" y="1570"/>
                  <a:ext cx="9" cy="14"/>
                </a:xfrm>
                <a:custGeom>
                  <a:avLst/>
                  <a:gdLst>
                    <a:gd name="T0" fmla="*/ 4 w 4"/>
                    <a:gd name="T1" fmla="*/ 6 h 6"/>
                    <a:gd name="T2" fmla="*/ 0 w 4"/>
                    <a:gd name="T3" fmla="*/ 0 h 6"/>
                    <a:gd name="T4" fmla="*/ 4 w 4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cubicBezTo>
                        <a:pt x="1" y="5"/>
                        <a:pt x="0" y="3"/>
                        <a:pt x="0" y="0"/>
                      </a:cubicBezTo>
                      <a:cubicBezTo>
                        <a:pt x="3" y="1"/>
                        <a:pt x="3" y="4"/>
                        <a:pt x="4" y="6"/>
                      </a:cubicBezTo>
                      <a:close/>
                    </a:path>
                  </a:pathLst>
                </a:custGeom>
                <a:solidFill>
                  <a:srgbClr val="7D9C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9" name="Freeform 528"/>
                <p:cNvSpPr/>
                <p:nvPr/>
              </p:nvSpPr>
              <p:spPr bwMode="auto">
                <a:xfrm>
                  <a:off x="2966" y="1875"/>
                  <a:ext cx="5" cy="3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0"/>
                        <a:pt x="2" y="0"/>
                        <a:pt x="2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567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0" name="Freeform 529"/>
                <p:cNvSpPr/>
                <p:nvPr/>
              </p:nvSpPr>
              <p:spPr bwMode="auto">
                <a:xfrm>
                  <a:off x="2962" y="1868"/>
                  <a:ext cx="7" cy="7"/>
                </a:xfrm>
                <a:custGeom>
                  <a:avLst/>
                  <a:gdLst>
                    <a:gd name="T0" fmla="*/ 3 w 3"/>
                    <a:gd name="T1" fmla="*/ 0 h 3"/>
                    <a:gd name="T2" fmla="*/ 2 w 3"/>
                    <a:gd name="T3" fmla="*/ 3 h 3"/>
                    <a:gd name="T4" fmla="*/ 2 w 3"/>
                    <a:gd name="T5" fmla="*/ 3 h 3"/>
                    <a:gd name="T6" fmla="*/ 3 w 3"/>
                    <a:gd name="T7" fmla="*/ 0 h 3"/>
                    <a:gd name="T8" fmla="*/ 3 w 3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cubicBezTo>
                        <a:pt x="3" y="1"/>
                        <a:pt x="2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0" y="2"/>
                        <a:pt x="1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567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1" name="Freeform 530"/>
                <p:cNvSpPr/>
                <p:nvPr/>
              </p:nvSpPr>
              <p:spPr bwMode="auto">
                <a:xfrm>
                  <a:off x="4640" y="2570"/>
                  <a:ext cx="69" cy="81"/>
                </a:xfrm>
                <a:custGeom>
                  <a:avLst/>
                  <a:gdLst>
                    <a:gd name="T0" fmla="*/ 14 w 29"/>
                    <a:gd name="T1" fmla="*/ 34 h 34"/>
                    <a:gd name="T2" fmla="*/ 1 w 29"/>
                    <a:gd name="T3" fmla="*/ 13 h 34"/>
                    <a:gd name="T4" fmla="*/ 4 w 29"/>
                    <a:gd name="T5" fmla="*/ 6 h 34"/>
                    <a:gd name="T6" fmla="*/ 28 w 29"/>
                    <a:gd name="T7" fmla="*/ 11 h 34"/>
                    <a:gd name="T8" fmla="*/ 27 w 29"/>
                    <a:gd name="T9" fmla="*/ 15 h 34"/>
                    <a:gd name="T10" fmla="*/ 28 w 29"/>
                    <a:gd name="T11" fmla="*/ 23 h 34"/>
                    <a:gd name="T12" fmla="*/ 26 w 29"/>
                    <a:gd name="T13" fmla="*/ 28 h 34"/>
                    <a:gd name="T14" fmla="*/ 14 w 29"/>
                    <a:gd name="T15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34">
                      <a:moveTo>
                        <a:pt x="14" y="34"/>
                      </a:moveTo>
                      <a:cubicBezTo>
                        <a:pt x="5" y="30"/>
                        <a:pt x="3" y="22"/>
                        <a:pt x="1" y="13"/>
                      </a:cubicBezTo>
                      <a:cubicBezTo>
                        <a:pt x="0" y="10"/>
                        <a:pt x="2" y="8"/>
                        <a:pt x="4" y="6"/>
                      </a:cubicBezTo>
                      <a:cubicBezTo>
                        <a:pt x="12" y="0"/>
                        <a:pt x="23" y="5"/>
                        <a:pt x="28" y="11"/>
                      </a:cubicBezTo>
                      <a:cubicBezTo>
                        <a:pt x="29" y="13"/>
                        <a:pt x="28" y="14"/>
                        <a:pt x="27" y="15"/>
                      </a:cubicBezTo>
                      <a:cubicBezTo>
                        <a:pt x="24" y="18"/>
                        <a:pt x="26" y="20"/>
                        <a:pt x="28" y="23"/>
                      </a:cubicBezTo>
                      <a:cubicBezTo>
                        <a:pt x="29" y="26"/>
                        <a:pt x="28" y="29"/>
                        <a:pt x="26" y="28"/>
                      </a:cubicBezTo>
                      <a:cubicBezTo>
                        <a:pt x="20" y="26"/>
                        <a:pt x="17" y="31"/>
                        <a:pt x="14" y="34"/>
                      </a:cubicBezTo>
                      <a:close/>
                    </a:path>
                  </a:pathLst>
                </a:custGeom>
                <a:solidFill>
                  <a:srgbClr val="CDDC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2" name="Freeform 531"/>
                <p:cNvSpPr/>
                <p:nvPr/>
              </p:nvSpPr>
              <p:spPr bwMode="auto">
                <a:xfrm>
                  <a:off x="4711" y="2720"/>
                  <a:ext cx="7" cy="9"/>
                </a:xfrm>
                <a:custGeom>
                  <a:avLst/>
                  <a:gdLst>
                    <a:gd name="T0" fmla="*/ 1 w 3"/>
                    <a:gd name="T1" fmla="*/ 0 h 4"/>
                    <a:gd name="T2" fmla="*/ 3 w 3"/>
                    <a:gd name="T3" fmla="*/ 2 h 4"/>
                    <a:gd name="T4" fmla="*/ 2 w 3"/>
                    <a:gd name="T5" fmla="*/ 4 h 4"/>
                    <a:gd name="T6" fmla="*/ 1 w 3"/>
                    <a:gd name="T7" fmla="*/ 3 h 4"/>
                    <a:gd name="T8" fmla="*/ 0 w 3"/>
                    <a:gd name="T9" fmla="*/ 0 h 4"/>
                    <a:gd name="T10" fmla="*/ 1 w 3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cubicBezTo>
                        <a:pt x="1" y="0"/>
                        <a:pt x="2" y="1"/>
                        <a:pt x="3" y="2"/>
                      </a:cubicBezTo>
                      <a:cubicBezTo>
                        <a:pt x="3" y="3"/>
                        <a:pt x="3" y="4"/>
                        <a:pt x="2" y="4"/>
                      </a:cubicBezTo>
                      <a:cubicBezTo>
                        <a:pt x="1" y="4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B9CE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3" name="Freeform 532"/>
                <p:cNvSpPr/>
                <p:nvPr/>
              </p:nvSpPr>
              <p:spPr bwMode="auto">
                <a:xfrm>
                  <a:off x="3116" y="1847"/>
                  <a:ext cx="265" cy="382"/>
                </a:xfrm>
                <a:custGeom>
                  <a:avLst/>
                  <a:gdLst>
                    <a:gd name="T0" fmla="*/ 39 w 112"/>
                    <a:gd name="T1" fmla="*/ 161 h 161"/>
                    <a:gd name="T2" fmla="*/ 33 w 112"/>
                    <a:gd name="T3" fmla="*/ 156 h 161"/>
                    <a:gd name="T4" fmla="*/ 30 w 112"/>
                    <a:gd name="T5" fmla="*/ 121 h 161"/>
                    <a:gd name="T6" fmla="*/ 24 w 112"/>
                    <a:gd name="T7" fmla="*/ 120 h 161"/>
                    <a:gd name="T8" fmla="*/ 24 w 112"/>
                    <a:gd name="T9" fmla="*/ 119 h 161"/>
                    <a:gd name="T10" fmla="*/ 24 w 112"/>
                    <a:gd name="T11" fmla="*/ 110 h 161"/>
                    <a:gd name="T12" fmla="*/ 36 w 112"/>
                    <a:gd name="T13" fmla="*/ 84 h 161"/>
                    <a:gd name="T14" fmla="*/ 35 w 112"/>
                    <a:gd name="T15" fmla="*/ 77 h 161"/>
                    <a:gd name="T16" fmla="*/ 33 w 112"/>
                    <a:gd name="T17" fmla="*/ 76 h 161"/>
                    <a:gd name="T18" fmla="*/ 21 w 112"/>
                    <a:gd name="T19" fmla="*/ 96 h 161"/>
                    <a:gd name="T20" fmla="*/ 21 w 112"/>
                    <a:gd name="T21" fmla="*/ 96 h 161"/>
                    <a:gd name="T22" fmla="*/ 23 w 112"/>
                    <a:gd name="T23" fmla="*/ 98 h 161"/>
                    <a:gd name="T24" fmla="*/ 6 w 112"/>
                    <a:gd name="T25" fmla="*/ 112 h 161"/>
                    <a:gd name="T26" fmla="*/ 3 w 112"/>
                    <a:gd name="T27" fmla="*/ 108 h 161"/>
                    <a:gd name="T28" fmla="*/ 5 w 112"/>
                    <a:gd name="T29" fmla="*/ 95 h 161"/>
                    <a:gd name="T30" fmla="*/ 39 w 112"/>
                    <a:gd name="T31" fmla="*/ 47 h 161"/>
                    <a:gd name="T32" fmla="*/ 52 w 112"/>
                    <a:gd name="T33" fmla="*/ 16 h 161"/>
                    <a:gd name="T34" fmla="*/ 65 w 112"/>
                    <a:gd name="T35" fmla="*/ 5 h 161"/>
                    <a:gd name="T36" fmla="*/ 80 w 112"/>
                    <a:gd name="T37" fmla="*/ 3 h 161"/>
                    <a:gd name="T38" fmla="*/ 96 w 112"/>
                    <a:gd name="T39" fmla="*/ 12 h 161"/>
                    <a:gd name="T40" fmla="*/ 102 w 112"/>
                    <a:gd name="T41" fmla="*/ 20 h 161"/>
                    <a:gd name="T42" fmla="*/ 110 w 112"/>
                    <a:gd name="T43" fmla="*/ 28 h 161"/>
                    <a:gd name="T44" fmla="*/ 108 w 112"/>
                    <a:gd name="T45" fmla="*/ 45 h 161"/>
                    <a:gd name="T46" fmla="*/ 88 w 112"/>
                    <a:gd name="T47" fmla="*/ 120 h 161"/>
                    <a:gd name="T48" fmla="*/ 77 w 112"/>
                    <a:gd name="T49" fmla="*/ 133 h 161"/>
                    <a:gd name="T50" fmla="*/ 39 w 112"/>
                    <a:gd name="T51" fmla="*/ 161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12" h="161">
                      <a:moveTo>
                        <a:pt x="39" y="161"/>
                      </a:moveTo>
                      <a:cubicBezTo>
                        <a:pt x="36" y="161"/>
                        <a:pt x="33" y="160"/>
                        <a:pt x="33" y="156"/>
                      </a:cubicBezTo>
                      <a:cubicBezTo>
                        <a:pt x="34" y="144"/>
                        <a:pt x="29" y="133"/>
                        <a:pt x="30" y="121"/>
                      </a:cubicBezTo>
                      <a:cubicBezTo>
                        <a:pt x="30" y="117"/>
                        <a:pt x="26" y="119"/>
                        <a:pt x="24" y="120"/>
                      </a:cubicBezTo>
                      <a:cubicBezTo>
                        <a:pt x="24" y="119"/>
                        <a:pt x="24" y="119"/>
                        <a:pt x="24" y="119"/>
                      </a:cubicBezTo>
                      <a:cubicBezTo>
                        <a:pt x="22" y="116"/>
                        <a:pt x="21" y="113"/>
                        <a:pt x="24" y="110"/>
                      </a:cubicBezTo>
                      <a:cubicBezTo>
                        <a:pt x="29" y="102"/>
                        <a:pt x="33" y="93"/>
                        <a:pt x="36" y="84"/>
                      </a:cubicBezTo>
                      <a:cubicBezTo>
                        <a:pt x="36" y="82"/>
                        <a:pt x="37" y="80"/>
                        <a:pt x="35" y="77"/>
                      </a:cubicBezTo>
                      <a:cubicBezTo>
                        <a:pt x="35" y="77"/>
                        <a:pt x="33" y="76"/>
                        <a:pt x="33" y="76"/>
                      </a:cubicBezTo>
                      <a:cubicBezTo>
                        <a:pt x="27" y="82"/>
                        <a:pt x="21" y="87"/>
                        <a:pt x="21" y="96"/>
                      </a:cubicBezTo>
                      <a:cubicBezTo>
                        <a:pt x="21" y="96"/>
                        <a:pt x="21" y="96"/>
                        <a:pt x="21" y="96"/>
                      </a:cubicBezTo>
                      <a:cubicBezTo>
                        <a:pt x="22" y="96"/>
                        <a:pt x="23" y="97"/>
                        <a:pt x="23" y="98"/>
                      </a:cubicBezTo>
                      <a:cubicBezTo>
                        <a:pt x="22" y="106"/>
                        <a:pt x="14" y="113"/>
                        <a:pt x="6" y="112"/>
                      </a:cubicBezTo>
                      <a:cubicBezTo>
                        <a:pt x="3" y="112"/>
                        <a:pt x="3" y="109"/>
                        <a:pt x="3" y="108"/>
                      </a:cubicBezTo>
                      <a:cubicBezTo>
                        <a:pt x="0" y="103"/>
                        <a:pt x="2" y="99"/>
                        <a:pt x="5" y="95"/>
                      </a:cubicBezTo>
                      <a:cubicBezTo>
                        <a:pt x="18" y="81"/>
                        <a:pt x="31" y="66"/>
                        <a:pt x="39" y="47"/>
                      </a:cubicBezTo>
                      <a:cubicBezTo>
                        <a:pt x="43" y="37"/>
                        <a:pt x="47" y="26"/>
                        <a:pt x="52" y="16"/>
                      </a:cubicBezTo>
                      <a:cubicBezTo>
                        <a:pt x="55" y="11"/>
                        <a:pt x="58" y="5"/>
                        <a:pt x="65" y="5"/>
                      </a:cubicBezTo>
                      <a:cubicBezTo>
                        <a:pt x="71" y="13"/>
                        <a:pt x="75" y="4"/>
                        <a:pt x="80" y="3"/>
                      </a:cubicBezTo>
                      <a:cubicBezTo>
                        <a:pt x="89" y="0"/>
                        <a:pt x="96" y="0"/>
                        <a:pt x="96" y="12"/>
                      </a:cubicBezTo>
                      <a:cubicBezTo>
                        <a:pt x="96" y="17"/>
                        <a:pt x="97" y="20"/>
                        <a:pt x="102" y="20"/>
                      </a:cubicBezTo>
                      <a:cubicBezTo>
                        <a:pt x="107" y="20"/>
                        <a:pt x="109" y="24"/>
                        <a:pt x="110" y="28"/>
                      </a:cubicBezTo>
                      <a:cubicBezTo>
                        <a:pt x="112" y="34"/>
                        <a:pt x="110" y="40"/>
                        <a:pt x="108" y="45"/>
                      </a:cubicBezTo>
                      <a:cubicBezTo>
                        <a:pt x="101" y="70"/>
                        <a:pt x="94" y="95"/>
                        <a:pt x="88" y="120"/>
                      </a:cubicBezTo>
                      <a:cubicBezTo>
                        <a:pt x="86" y="126"/>
                        <a:pt x="83" y="131"/>
                        <a:pt x="77" y="133"/>
                      </a:cubicBezTo>
                      <a:cubicBezTo>
                        <a:pt x="63" y="141"/>
                        <a:pt x="51" y="150"/>
                        <a:pt x="39" y="161"/>
                      </a:cubicBezTo>
                      <a:close/>
                    </a:path>
                  </a:pathLst>
                </a:custGeom>
                <a:solidFill>
                  <a:srgbClr val="CBD9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4" name="Freeform 533"/>
                <p:cNvSpPr/>
                <p:nvPr/>
              </p:nvSpPr>
              <p:spPr bwMode="auto">
                <a:xfrm>
                  <a:off x="3241" y="2286"/>
                  <a:ext cx="140" cy="282"/>
                </a:xfrm>
                <a:custGeom>
                  <a:avLst/>
                  <a:gdLst>
                    <a:gd name="T0" fmla="*/ 46 w 59"/>
                    <a:gd name="T1" fmla="*/ 99 h 119"/>
                    <a:gd name="T2" fmla="*/ 49 w 59"/>
                    <a:gd name="T3" fmla="*/ 108 h 119"/>
                    <a:gd name="T4" fmla="*/ 36 w 59"/>
                    <a:gd name="T5" fmla="*/ 109 h 119"/>
                    <a:gd name="T6" fmla="*/ 35 w 59"/>
                    <a:gd name="T7" fmla="*/ 110 h 119"/>
                    <a:gd name="T8" fmla="*/ 35 w 59"/>
                    <a:gd name="T9" fmla="*/ 118 h 119"/>
                    <a:gd name="T10" fmla="*/ 29 w 59"/>
                    <a:gd name="T11" fmla="*/ 114 h 119"/>
                    <a:gd name="T12" fmla="*/ 22 w 59"/>
                    <a:gd name="T13" fmla="*/ 115 h 119"/>
                    <a:gd name="T14" fmla="*/ 20 w 59"/>
                    <a:gd name="T15" fmla="*/ 113 h 119"/>
                    <a:gd name="T16" fmla="*/ 4 w 59"/>
                    <a:gd name="T17" fmla="*/ 87 h 119"/>
                    <a:gd name="T18" fmla="*/ 4 w 59"/>
                    <a:gd name="T19" fmla="*/ 69 h 119"/>
                    <a:gd name="T20" fmla="*/ 5 w 59"/>
                    <a:gd name="T21" fmla="*/ 29 h 119"/>
                    <a:gd name="T22" fmla="*/ 7 w 59"/>
                    <a:gd name="T23" fmla="*/ 44 h 119"/>
                    <a:gd name="T24" fmla="*/ 10 w 59"/>
                    <a:gd name="T25" fmla="*/ 52 h 119"/>
                    <a:gd name="T26" fmla="*/ 18 w 59"/>
                    <a:gd name="T27" fmla="*/ 52 h 119"/>
                    <a:gd name="T28" fmla="*/ 21 w 59"/>
                    <a:gd name="T29" fmla="*/ 48 h 119"/>
                    <a:gd name="T30" fmla="*/ 29 w 59"/>
                    <a:gd name="T31" fmla="*/ 40 h 119"/>
                    <a:gd name="T32" fmla="*/ 35 w 59"/>
                    <a:gd name="T33" fmla="*/ 34 h 119"/>
                    <a:gd name="T34" fmla="*/ 21 w 59"/>
                    <a:gd name="T35" fmla="*/ 23 h 119"/>
                    <a:gd name="T36" fmla="*/ 7 w 59"/>
                    <a:gd name="T37" fmla="*/ 3 h 119"/>
                    <a:gd name="T38" fmla="*/ 9 w 59"/>
                    <a:gd name="T39" fmla="*/ 2 h 119"/>
                    <a:gd name="T40" fmla="*/ 17 w 59"/>
                    <a:gd name="T41" fmla="*/ 2 h 119"/>
                    <a:gd name="T42" fmla="*/ 26 w 59"/>
                    <a:gd name="T43" fmla="*/ 11 h 119"/>
                    <a:gd name="T44" fmla="*/ 44 w 59"/>
                    <a:gd name="T45" fmla="*/ 20 h 119"/>
                    <a:gd name="T46" fmla="*/ 51 w 59"/>
                    <a:gd name="T47" fmla="*/ 20 h 119"/>
                    <a:gd name="T48" fmla="*/ 54 w 59"/>
                    <a:gd name="T49" fmla="*/ 23 h 119"/>
                    <a:gd name="T50" fmla="*/ 57 w 59"/>
                    <a:gd name="T51" fmla="*/ 44 h 119"/>
                    <a:gd name="T52" fmla="*/ 41 w 59"/>
                    <a:gd name="T53" fmla="*/ 90 h 119"/>
                    <a:gd name="T54" fmla="*/ 46 w 59"/>
                    <a:gd name="T55" fmla="*/ 99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9" h="119">
                      <a:moveTo>
                        <a:pt x="46" y="99"/>
                      </a:moveTo>
                      <a:cubicBezTo>
                        <a:pt x="50" y="101"/>
                        <a:pt x="49" y="105"/>
                        <a:pt x="49" y="108"/>
                      </a:cubicBezTo>
                      <a:cubicBezTo>
                        <a:pt x="44" y="105"/>
                        <a:pt x="40" y="107"/>
                        <a:pt x="36" y="109"/>
                      </a:cubicBezTo>
                      <a:cubicBezTo>
                        <a:pt x="36" y="109"/>
                        <a:pt x="36" y="110"/>
                        <a:pt x="35" y="110"/>
                      </a:cubicBezTo>
                      <a:cubicBezTo>
                        <a:pt x="34" y="113"/>
                        <a:pt x="39" y="116"/>
                        <a:pt x="35" y="118"/>
                      </a:cubicBezTo>
                      <a:cubicBezTo>
                        <a:pt x="32" y="119"/>
                        <a:pt x="32" y="112"/>
                        <a:pt x="29" y="114"/>
                      </a:cubicBezTo>
                      <a:cubicBezTo>
                        <a:pt x="26" y="116"/>
                        <a:pt x="24" y="115"/>
                        <a:pt x="22" y="115"/>
                      </a:cubicBezTo>
                      <a:cubicBezTo>
                        <a:pt x="21" y="114"/>
                        <a:pt x="21" y="114"/>
                        <a:pt x="20" y="113"/>
                      </a:cubicBezTo>
                      <a:cubicBezTo>
                        <a:pt x="15" y="104"/>
                        <a:pt x="10" y="95"/>
                        <a:pt x="4" y="87"/>
                      </a:cubicBezTo>
                      <a:cubicBezTo>
                        <a:pt x="1" y="81"/>
                        <a:pt x="0" y="75"/>
                        <a:pt x="4" y="69"/>
                      </a:cubicBezTo>
                      <a:cubicBezTo>
                        <a:pt x="4" y="57"/>
                        <a:pt x="4" y="44"/>
                        <a:pt x="5" y="29"/>
                      </a:cubicBezTo>
                      <a:cubicBezTo>
                        <a:pt x="8" y="35"/>
                        <a:pt x="7" y="40"/>
                        <a:pt x="7" y="44"/>
                      </a:cubicBezTo>
                      <a:cubicBezTo>
                        <a:pt x="7" y="47"/>
                        <a:pt x="8" y="50"/>
                        <a:pt x="10" y="52"/>
                      </a:cubicBezTo>
                      <a:cubicBezTo>
                        <a:pt x="12" y="54"/>
                        <a:pt x="16" y="54"/>
                        <a:pt x="18" y="52"/>
                      </a:cubicBezTo>
                      <a:cubicBezTo>
                        <a:pt x="19" y="51"/>
                        <a:pt x="20" y="50"/>
                        <a:pt x="21" y="48"/>
                      </a:cubicBezTo>
                      <a:cubicBezTo>
                        <a:pt x="22" y="43"/>
                        <a:pt x="24" y="41"/>
                        <a:pt x="29" y="40"/>
                      </a:cubicBezTo>
                      <a:cubicBezTo>
                        <a:pt x="31" y="40"/>
                        <a:pt x="33" y="37"/>
                        <a:pt x="35" y="34"/>
                      </a:cubicBezTo>
                      <a:cubicBezTo>
                        <a:pt x="28" y="33"/>
                        <a:pt x="24" y="28"/>
                        <a:pt x="21" y="23"/>
                      </a:cubicBezTo>
                      <a:cubicBezTo>
                        <a:pt x="16" y="16"/>
                        <a:pt x="14" y="8"/>
                        <a:pt x="7" y="3"/>
                      </a:cubicBezTo>
                      <a:cubicBezTo>
                        <a:pt x="8" y="3"/>
                        <a:pt x="8" y="2"/>
                        <a:pt x="9" y="2"/>
                      </a:cubicBezTo>
                      <a:cubicBezTo>
                        <a:pt x="11" y="0"/>
                        <a:pt x="14" y="1"/>
                        <a:pt x="17" y="2"/>
                      </a:cubicBezTo>
                      <a:cubicBezTo>
                        <a:pt x="22" y="3"/>
                        <a:pt x="24" y="7"/>
                        <a:pt x="26" y="11"/>
                      </a:cubicBezTo>
                      <a:cubicBezTo>
                        <a:pt x="30" y="18"/>
                        <a:pt x="36" y="21"/>
                        <a:pt x="44" y="20"/>
                      </a:cubicBezTo>
                      <a:cubicBezTo>
                        <a:pt x="46" y="20"/>
                        <a:pt x="49" y="20"/>
                        <a:pt x="51" y="20"/>
                      </a:cubicBezTo>
                      <a:cubicBezTo>
                        <a:pt x="52" y="21"/>
                        <a:pt x="53" y="21"/>
                        <a:pt x="54" y="23"/>
                      </a:cubicBezTo>
                      <a:cubicBezTo>
                        <a:pt x="57" y="30"/>
                        <a:pt x="59" y="37"/>
                        <a:pt x="57" y="44"/>
                      </a:cubicBezTo>
                      <a:cubicBezTo>
                        <a:pt x="50" y="59"/>
                        <a:pt x="50" y="76"/>
                        <a:pt x="41" y="90"/>
                      </a:cubicBezTo>
                      <a:cubicBezTo>
                        <a:pt x="37" y="95"/>
                        <a:pt x="41" y="98"/>
                        <a:pt x="46" y="99"/>
                      </a:cubicBezTo>
                      <a:close/>
                    </a:path>
                  </a:pathLst>
                </a:custGeom>
                <a:solidFill>
                  <a:srgbClr val="C8D2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5" name="Freeform 534"/>
                <p:cNvSpPr/>
                <p:nvPr/>
              </p:nvSpPr>
              <p:spPr bwMode="auto">
                <a:xfrm>
                  <a:off x="2931" y="2058"/>
                  <a:ext cx="223" cy="277"/>
                </a:xfrm>
                <a:custGeom>
                  <a:avLst/>
                  <a:gdLst>
                    <a:gd name="T0" fmla="*/ 85 w 94"/>
                    <a:gd name="T1" fmla="*/ 7 h 117"/>
                    <a:gd name="T2" fmla="*/ 81 w 94"/>
                    <a:gd name="T3" fmla="*/ 19 h 117"/>
                    <a:gd name="T4" fmla="*/ 71 w 94"/>
                    <a:gd name="T5" fmla="*/ 49 h 117"/>
                    <a:gd name="T6" fmla="*/ 85 w 94"/>
                    <a:gd name="T7" fmla="*/ 74 h 117"/>
                    <a:gd name="T8" fmla="*/ 93 w 94"/>
                    <a:gd name="T9" fmla="*/ 78 h 117"/>
                    <a:gd name="T10" fmla="*/ 94 w 94"/>
                    <a:gd name="T11" fmla="*/ 79 h 117"/>
                    <a:gd name="T12" fmla="*/ 92 w 94"/>
                    <a:gd name="T13" fmla="*/ 80 h 117"/>
                    <a:gd name="T14" fmla="*/ 74 w 94"/>
                    <a:gd name="T15" fmla="*/ 75 h 117"/>
                    <a:gd name="T16" fmla="*/ 62 w 94"/>
                    <a:gd name="T17" fmla="*/ 73 h 117"/>
                    <a:gd name="T18" fmla="*/ 58 w 94"/>
                    <a:gd name="T19" fmla="*/ 76 h 117"/>
                    <a:gd name="T20" fmla="*/ 57 w 94"/>
                    <a:gd name="T21" fmla="*/ 78 h 117"/>
                    <a:gd name="T22" fmla="*/ 52 w 94"/>
                    <a:gd name="T23" fmla="*/ 91 h 117"/>
                    <a:gd name="T24" fmla="*/ 51 w 94"/>
                    <a:gd name="T25" fmla="*/ 93 h 117"/>
                    <a:gd name="T26" fmla="*/ 51 w 94"/>
                    <a:gd name="T27" fmla="*/ 93 h 117"/>
                    <a:gd name="T28" fmla="*/ 48 w 94"/>
                    <a:gd name="T29" fmla="*/ 96 h 117"/>
                    <a:gd name="T30" fmla="*/ 48 w 94"/>
                    <a:gd name="T31" fmla="*/ 102 h 117"/>
                    <a:gd name="T32" fmla="*/ 44 w 94"/>
                    <a:gd name="T33" fmla="*/ 99 h 117"/>
                    <a:gd name="T34" fmla="*/ 38 w 94"/>
                    <a:gd name="T35" fmla="*/ 90 h 117"/>
                    <a:gd name="T36" fmla="*/ 32 w 94"/>
                    <a:gd name="T37" fmla="*/ 85 h 117"/>
                    <a:gd name="T38" fmla="*/ 26 w 94"/>
                    <a:gd name="T39" fmla="*/ 86 h 117"/>
                    <a:gd name="T40" fmla="*/ 21 w 94"/>
                    <a:gd name="T41" fmla="*/ 82 h 117"/>
                    <a:gd name="T42" fmla="*/ 19 w 94"/>
                    <a:gd name="T43" fmla="*/ 81 h 117"/>
                    <a:gd name="T44" fmla="*/ 17 w 94"/>
                    <a:gd name="T45" fmla="*/ 82 h 117"/>
                    <a:gd name="T46" fmla="*/ 8 w 94"/>
                    <a:gd name="T47" fmla="*/ 104 h 117"/>
                    <a:gd name="T48" fmla="*/ 2 w 94"/>
                    <a:gd name="T49" fmla="*/ 117 h 117"/>
                    <a:gd name="T50" fmla="*/ 1 w 94"/>
                    <a:gd name="T51" fmla="*/ 111 h 117"/>
                    <a:gd name="T52" fmla="*/ 14 w 94"/>
                    <a:gd name="T53" fmla="*/ 74 h 117"/>
                    <a:gd name="T54" fmla="*/ 19 w 94"/>
                    <a:gd name="T55" fmla="*/ 53 h 117"/>
                    <a:gd name="T56" fmla="*/ 22 w 94"/>
                    <a:gd name="T57" fmla="*/ 46 h 117"/>
                    <a:gd name="T58" fmla="*/ 28 w 94"/>
                    <a:gd name="T59" fmla="*/ 56 h 117"/>
                    <a:gd name="T60" fmla="*/ 42 w 94"/>
                    <a:gd name="T61" fmla="*/ 65 h 117"/>
                    <a:gd name="T62" fmla="*/ 45 w 94"/>
                    <a:gd name="T63" fmla="*/ 57 h 117"/>
                    <a:gd name="T64" fmla="*/ 50 w 94"/>
                    <a:gd name="T65" fmla="*/ 58 h 117"/>
                    <a:gd name="T66" fmla="*/ 59 w 94"/>
                    <a:gd name="T67" fmla="*/ 56 h 117"/>
                    <a:gd name="T68" fmla="*/ 56 w 94"/>
                    <a:gd name="T69" fmla="*/ 47 h 117"/>
                    <a:gd name="T70" fmla="*/ 52 w 94"/>
                    <a:gd name="T71" fmla="*/ 43 h 117"/>
                    <a:gd name="T72" fmla="*/ 54 w 94"/>
                    <a:gd name="T73" fmla="*/ 38 h 117"/>
                    <a:gd name="T74" fmla="*/ 63 w 94"/>
                    <a:gd name="T75" fmla="*/ 31 h 117"/>
                    <a:gd name="T76" fmla="*/ 67 w 94"/>
                    <a:gd name="T77" fmla="*/ 26 h 117"/>
                    <a:gd name="T78" fmla="*/ 75 w 94"/>
                    <a:gd name="T79" fmla="*/ 14 h 117"/>
                    <a:gd name="T80" fmla="*/ 85 w 94"/>
                    <a:gd name="T81" fmla="*/ 0 h 117"/>
                    <a:gd name="T82" fmla="*/ 87 w 94"/>
                    <a:gd name="T83" fmla="*/ 0 h 117"/>
                    <a:gd name="T84" fmla="*/ 85 w 94"/>
                    <a:gd name="T85" fmla="*/ 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94" h="117">
                      <a:moveTo>
                        <a:pt x="85" y="7"/>
                      </a:moveTo>
                      <a:cubicBezTo>
                        <a:pt x="83" y="11"/>
                        <a:pt x="82" y="15"/>
                        <a:pt x="81" y="19"/>
                      </a:cubicBezTo>
                      <a:cubicBezTo>
                        <a:pt x="77" y="29"/>
                        <a:pt x="72" y="38"/>
                        <a:pt x="71" y="49"/>
                      </a:cubicBezTo>
                      <a:cubicBezTo>
                        <a:pt x="71" y="60"/>
                        <a:pt x="75" y="70"/>
                        <a:pt x="85" y="74"/>
                      </a:cubicBezTo>
                      <a:cubicBezTo>
                        <a:pt x="88" y="76"/>
                        <a:pt x="91" y="76"/>
                        <a:pt x="93" y="78"/>
                      </a:cubicBezTo>
                      <a:cubicBezTo>
                        <a:pt x="94" y="78"/>
                        <a:pt x="94" y="79"/>
                        <a:pt x="94" y="79"/>
                      </a:cubicBezTo>
                      <a:cubicBezTo>
                        <a:pt x="93" y="79"/>
                        <a:pt x="92" y="80"/>
                        <a:pt x="92" y="80"/>
                      </a:cubicBezTo>
                      <a:cubicBezTo>
                        <a:pt x="86" y="78"/>
                        <a:pt x="79" y="78"/>
                        <a:pt x="74" y="75"/>
                      </a:cubicBezTo>
                      <a:cubicBezTo>
                        <a:pt x="70" y="73"/>
                        <a:pt x="66" y="72"/>
                        <a:pt x="62" y="73"/>
                      </a:cubicBezTo>
                      <a:cubicBezTo>
                        <a:pt x="60" y="73"/>
                        <a:pt x="59" y="74"/>
                        <a:pt x="58" y="76"/>
                      </a:cubicBezTo>
                      <a:cubicBezTo>
                        <a:pt x="59" y="77"/>
                        <a:pt x="58" y="78"/>
                        <a:pt x="57" y="78"/>
                      </a:cubicBezTo>
                      <a:cubicBezTo>
                        <a:pt x="53" y="82"/>
                        <a:pt x="52" y="86"/>
                        <a:pt x="52" y="91"/>
                      </a:cubicBezTo>
                      <a:cubicBezTo>
                        <a:pt x="52" y="92"/>
                        <a:pt x="52" y="93"/>
                        <a:pt x="51" y="93"/>
                      </a:cubicBezTo>
                      <a:cubicBezTo>
                        <a:pt x="51" y="93"/>
                        <a:pt x="51" y="93"/>
                        <a:pt x="51" y="93"/>
                      </a:cubicBezTo>
                      <a:cubicBezTo>
                        <a:pt x="50" y="94"/>
                        <a:pt x="49" y="95"/>
                        <a:pt x="48" y="96"/>
                      </a:cubicBezTo>
                      <a:cubicBezTo>
                        <a:pt x="48" y="98"/>
                        <a:pt x="48" y="100"/>
                        <a:pt x="48" y="102"/>
                      </a:cubicBezTo>
                      <a:cubicBezTo>
                        <a:pt x="45" y="102"/>
                        <a:pt x="43" y="101"/>
                        <a:pt x="44" y="99"/>
                      </a:cubicBezTo>
                      <a:cubicBezTo>
                        <a:pt x="45" y="94"/>
                        <a:pt x="44" y="91"/>
                        <a:pt x="38" y="90"/>
                      </a:cubicBezTo>
                      <a:cubicBezTo>
                        <a:pt x="36" y="89"/>
                        <a:pt x="34" y="87"/>
                        <a:pt x="32" y="85"/>
                      </a:cubicBezTo>
                      <a:cubicBezTo>
                        <a:pt x="30" y="85"/>
                        <a:pt x="28" y="84"/>
                        <a:pt x="26" y="86"/>
                      </a:cubicBezTo>
                      <a:cubicBezTo>
                        <a:pt x="21" y="91"/>
                        <a:pt x="22" y="85"/>
                        <a:pt x="21" y="82"/>
                      </a:cubicBezTo>
                      <a:cubicBezTo>
                        <a:pt x="21" y="82"/>
                        <a:pt x="20" y="81"/>
                        <a:pt x="19" y="81"/>
                      </a:cubicBezTo>
                      <a:cubicBezTo>
                        <a:pt x="18" y="81"/>
                        <a:pt x="17" y="81"/>
                        <a:pt x="17" y="82"/>
                      </a:cubicBezTo>
                      <a:cubicBezTo>
                        <a:pt x="15" y="90"/>
                        <a:pt x="10" y="96"/>
                        <a:pt x="8" y="104"/>
                      </a:cubicBezTo>
                      <a:cubicBezTo>
                        <a:pt x="7" y="108"/>
                        <a:pt x="7" y="114"/>
                        <a:pt x="2" y="117"/>
                      </a:cubicBezTo>
                      <a:cubicBezTo>
                        <a:pt x="0" y="115"/>
                        <a:pt x="1" y="113"/>
                        <a:pt x="1" y="111"/>
                      </a:cubicBezTo>
                      <a:cubicBezTo>
                        <a:pt x="4" y="98"/>
                        <a:pt x="7" y="85"/>
                        <a:pt x="14" y="74"/>
                      </a:cubicBezTo>
                      <a:cubicBezTo>
                        <a:pt x="18" y="68"/>
                        <a:pt x="19" y="61"/>
                        <a:pt x="19" y="53"/>
                      </a:cubicBezTo>
                      <a:cubicBezTo>
                        <a:pt x="18" y="50"/>
                        <a:pt x="19" y="47"/>
                        <a:pt x="22" y="46"/>
                      </a:cubicBezTo>
                      <a:cubicBezTo>
                        <a:pt x="27" y="48"/>
                        <a:pt x="26" y="53"/>
                        <a:pt x="28" y="56"/>
                      </a:cubicBezTo>
                      <a:cubicBezTo>
                        <a:pt x="30" y="62"/>
                        <a:pt x="35" y="66"/>
                        <a:pt x="42" y="65"/>
                      </a:cubicBezTo>
                      <a:cubicBezTo>
                        <a:pt x="49" y="65"/>
                        <a:pt x="43" y="60"/>
                        <a:pt x="45" y="57"/>
                      </a:cubicBezTo>
                      <a:cubicBezTo>
                        <a:pt x="47" y="58"/>
                        <a:pt x="48" y="58"/>
                        <a:pt x="50" y="58"/>
                      </a:cubicBezTo>
                      <a:cubicBezTo>
                        <a:pt x="53" y="58"/>
                        <a:pt x="57" y="61"/>
                        <a:pt x="59" y="56"/>
                      </a:cubicBezTo>
                      <a:cubicBezTo>
                        <a:pt x="61" y="53"/>
                        <a:pt x="58" y="50"/>
                        <a:pt x="56" y="47"/>
                      </a:cubicBezTo>
                      <a:cubicBezTo>
                        <a:pt x="55" y="46"/>
                        <a:pt x="53" y="44"/>
                        <a:pt x="52" y="43"/>
                      </a:cubicBezTo>
                      <a:cubicBezTo>
                        <a:pt x="51" y="41"/>
                        <a:pt x="51" y="39"/>
                        <a:pt x="54" y="38"/>
                      </a:cubicBezTo>
                      <a:cubicBezTo>
                        <a:pt x="59" y="38"/>
                        <a:pt x="60" y="34"/>
                        <a:pt x="63" y="31"/>
                      </a:cubicBezTo>
                      <a:cubicBezTo>
                        <a:pt x="64" y="29"/>
                        <a:pt x="66" y="27"/>
                        <a:pt x="67" y="26"/>
                      </a:cubicBezTo>
                      <a:cubicBezTo>
                        <a:pt x="74" y="24"/>
                        <a:pt x="76" y="20"/>
                        <a:pt x="75" y="14"/>
                      </a:cubicBezTo>
                      <a:cubicBezTo>
                        <a:pt x="75" y="7"/>
                        <a:pt x="79" y="3"/>
                        <a:pt x="85" y="0"/>
                      </a:cubicBezTo>
                      <a:cubicBezTo>
                        <a:pt x="86" y="0"/>
                        <a:pt x="86" y="0"/>
                        <a:pt x="87" y="0"/>
                      </a:cubicBezTo>
                      <a:cubicBezTo>
                        <a:pt x="89" y="4"/>
                        <a:pt x="86" y="5"/>
                        <a:pt x="85" y="7"/>
                      </a:cubicBezTo>
                      <a:close/>
                    </a:path>
                  </a:pathLst>
                </a:custGeom>
                <a:solidFill>
                  <a:srgbClr val="6B83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6" name="Freeform 535"/>
                <p:cNvSpPr/>
                <p:nvPr/>
              </p:nvSpPr>
              <p:spPr bwMode="auto">
                <a:xfrm>
                  <a:off x="3208" y="1830"/>
                  <a:ext cx="190" cy="465"/>
                </a:xfrm>
                <a:custGeom>
                  <a:avLst/>
                  <a:gdLst>
                    <a:gd name="T0" fmla="*/ 0 w 80"/>
                    <a:gd name="T1" fmla="*/ 168 h 196"/>
                    <a:gd name="T2" fmla="*/ 4 w 80"/>
                    <a:gd name="T3" fmla="*/ 160 h 196"/>
                    <a:gd name="T4" fmla="*/ 12 w 80"/>
                    <a:gd name="T5" fmla="*/ 150 h 196"/>
                    <a:gd name="T6" fmla="*/ 16 w 80"/>
                    <a:gd name="T7" fmla="*/ 147 h 196"/>
                    <a:gd name="T8" fmla="*/ 37 w 80"/>
                    <a:gd name="T9" fmla="*/ 137 h 196"/>
                    <a:gd name="T10" fmla="*/ 46 w 80"/>
                    <a:gd name="T11" fmla="*/ 124 h 196"/>
                    <a:gd name="T12" fmla="*/ 54 w 80"/>
                    <a:gd name="T13" fmla="*/ 87 h 196"/>
                    <a:gd name="T14" fmla="*/ 58 w 80"/>
                    <a:gd name="T15" fmla="*/ 77 h 196"/>
                    <a:gd name="T16" fmla="*/ 69 w 80"/>
                    <a:gd name="T17" fmla="*/ 33 h 196"/>
                    <a:gd name="T18" fmla="*/ 66 w 80"/>
                    <a:gd name="T19" fmla="*/ 4 h 196"/>
                    <a:gd name="T20" fmla="*/ 72 w 80"/>
                    <a:gd name="T21" fmla="*/ 1 h 196"/>
                    <a:gd name="T22" fmla="*/ 76 w 80"/>
                    <a:gd name="T23" fmla="*/ 18 h 196"/>
                    <a:gd name="T24" fmla="*/ 71 w 80"/>
                    <a:gd name="T25" fmla="*/ 75 h 196"/>
                    <a:gd name="T26" fmla="*/ 55 w 80"/>
                    <a:gd name="T27" fmla="*/ 153 h 196"/>
                    <a:gd name="T28" fmla="*/ 54 w 80"/>
                    <a:gd name="T29" fmla="*/ 165 h 196"/>
                    <a:gd name="T30" fmla="*/ 54 w 80"/>
                    <a:gd name="T31" fmla="*/ 181 h 196"/>
                    <a:gd name="T32" fmla="*/ 50 w 80"/>
                    <a:gd name="T33" fmla="*/ 196 h 196"/>
                    <a:gd name="T34" fmla="*/ 48 w 80"/>
                    <a:gd name="T35" fmla="*/ 195 h 196"/>
                    <a:gd name="T36" fmla="*/ 48 w 80"/>
                    <a:gd name="T37" fmla="*/ 190 h 196"/>
                    <a:gd name="T38" fmla="*/ 45 w 80"/>
                    <a:gd name="T39" fmla="*/ 186 h 196"/>
                    <a:gd name="T40" fmla="*/ 45 w 80"/>
                    <a:gd name="T41" fmla="*/ 186 h 196"/>
                    <a:gd name="T42" fmla="*/ 30 w 80"/>
                    <a:gd name="T43" fmla="*/ 172 h 196"/>
                    <a:gd name="T44" fmla="*/ 30 w 80"/>
                    <a:gd name="T45" fmla="*/ 172 h 196"/>
                    <a:gd name="T46" fmla="*/ 6 w 80"/>
                    <a:gd name="T47" fmla="*/ 171 h 196"/>
                    <a:gd name="T48" fmla="*/ 3 w 80"/>
                    <a:gd name="T49" fmla="*/ 171 h 196"/>
                    <a:gd name="T50" fmla="*/ 1 w 80"/>
                    <a:gd name="T51" fmla="*/ 168 h 196"/>
                    <a:gd name="T52" fmla="*/ 0 w 80"/>
                    <a:gd name="T53" fmla="*/ 168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80" h="196">
                      <a:moveTo>
                        <a:pt x="0" y="168"/>
                      </a:moveTo>
                      <a:cubicBezTo>
                        <a:pt x="0" y="165"/>
                        <a:pt x="2" y="162"/>
                        <a:pt x="4" y="160"/>
                      </a:cubicBezTo>
                      <a:cubicBezTo>
                        <a:pt x="7" y="157"/>
                        <a:pt x="11" y="155"/>
                        <a:pt x="12" y="150"/>
                      </a:cubicBezTo>
                      <a:cubicBezTo>
                        <a:pt x="12" y="149"/>
                        <a:pt x="15" y="146"/>
                        <a:pt x="16" y="147"/>
                      </a:cubicBezTo>
                      <a:cubicBezTo>
                        <a:pt x="25" y="149"/>
                        <a:pt x="29" y="140"/>
                        <a:pt x="37" y="137"/>
                      </a:cubicBezTo>
                      <a:cubicBezTo>
                        <a:pt x="41" y="136"/>
                        <a:pt x="44" y="131"/>
                        <a:pt x="46" y="124"/>
                      </a:cubicBezTo>
                      <a:cubicBezTo>
                        <a:pt x="48" y="112"/>
                        <a:pt x="52" y="100"/>
                        <a:pt x="54" y="87"/>
                      </a:cubicBezTo>
                      <a:cubicBezTo>
                        <a:pt x="55" y="84"/>
                        <a:pt x="56" y="81"/>
                        <a:pt x="58" y="77"/>
                      </a:cubicBezTo>
                      <a:cubicBezTo>
                        <a:pt x="63" y="63"/>
                        <a:pt x="68" y="49"/>
                        <a:pt x="69" y="33"/>
                      </a:cubicBezTo>
                      <a:cubicBezTo>
                        <a:pt x="65" y="24"/>
                        <a:pt x="63" y="14"/>
                        <a:pt x="66" y="4"/>
                      </a:cubicBezTo>
                      <a:cubicBezTo>
                        <a:pt x="68" y="2"/>
                        <a:pt x="69" y="0"/>
                        <a:pt x="72" y="1"/>
                      </a:cubicBezTo>
                      <a:cubicBezTo>
                        <a:pt x="77" y="6"/>
                        <a:pt x="76" y="12"/>
                        <a:pt x="76" y="18"/>
                      </a:cubicBezTo>
                      <a:cubicBezTo>
                        <a:pt x="80" y="38"/>
                        <a:pt x="73" y="56"/>
                        <a:pt x="71" y="75"/>
                      </a:cubicBezTo>
                      <a:cubicBezTo>
                        <a:pt x="59" y="100"/>
                        <a:pt x="58" y="126"/>
                        <a:pt x="55" y="153"/>
                      </a:cubicBezTo>
                      <a:cubicBezTo>
                        <a:pt x="55" y="157"/>
                        <a:pt x="55" y="161"/>
                        <a:pt x="54" y="165"/>
                      </a:cubicBezTo>
                      <a:cubicBezTo>
                        <a:pt x="52" y="170"/>
                        <a:pt x="52" y="175"/>
                        <a:pt x="54" y="181"/>
                      </a:cubicBezTo>
                      <a:cubicBezTo>
                        <a:pt x="55" y="186"/>
                        <a:pt x="56" y="192"/>
                        <a:pt x="50" y="196"/>
                      </a:cubicBezTo>
                      <a:cubicBezTo>
                        <a:pt x="50" y="196"/>
                        <a:pt x="49" y="196"/>
                        <a:pt x="48" y="195"/>
                      </a:cubicBezTo>
                      <a:cubicBezTo>
                        <a:pt x="48" y="194"/>
                        <a:pt x="48" y="192"/>
                        <a:pt x="48" y="190"/>
                      </a:cubicBezTo>
                      <a:cubicBezTo>
                        <a:pt x="47" y="188"/>
                        <a:pt x="46" y="187"/>
                        <a:pt x="45" y="186"/>
                      </a:cubicBezTo>
                      <a:cubicBezTo>
                        <a:pt x="45" y="186"/>
                        <a:pt x="45" y="186"/>
                        <a:pt x="45" y="186"/>
                      </a:cubicBezTo>
                      <a:cubicBezTo>
                        <a:pt x="44" y="177"/>
                        <a:pt x="37" y="175"/>
                        <a:pt x="30" y="172"/>
                      </a:cubicBezTo>
                      <a:cubicBezTo>
                        <a:pt x="30" y="172"/>
                        <a:pt x="30" y="172"/>
                        <a:pt x="30" y="172"/>
                      </a:cubicBezTo>
                      <a:cubicBezTo>
                        <a:pt x="22" y="166"/>
                        <a:pt x="14" y="176"/>
                        <a:pt x="6" y="171"/>
                      </a:cubicBezTo>
                      <a:cubicBezTo>
                        <a:pt x="5" y="171"/>
                        <a:pt x="4" y="171"/>
                        <a:pt x="3" y="171"/>
                      </a:cubicBezTo>
                      <a:cubicBezTo>
                        <a:pt x="2" y="170"/>
                        <a:pt x="1" y="169"/>
                        <a:pt x="1" y="168"/>
                      </a:cubicBez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DBE3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7" name="Freeform 536"/>
                <p:cNvSpPr/>
                <p:nvPr/>
              </p:nvSpPr>
              <p:spPr bwMode="auto">
                <a:xfrm>
                  <a:off x="3277" y="2262"/>
                  <a:ext cx="289" cy="121"/>
                </a:xfrm>
                <a:custGeom>
                  <a:avLst/>
                  <a:gdLst>
                    <a:gd name="T0" fmla="*/ 31 w 122"/>
                    <a:gd name="T1" fmla="*/ 34 h 51"/>
                    <a:gd name="T2" fmla="*/ 7 w 122"/>
                    <a:gd name="T3" fmla="*/ 21 h 51"/>
                    <a:gd name="T4" fmla="*/ 1 w 122"/>
                    <a:gd name="T5" fmla="*/ 13 h 51"/>
                    <a:gd name="T6" fmla="*/ 0 w 122"/>
                    <a:gd name="T7" fmla="*/ 12 h 51"/>
                    <a:gd name="T8" fmla="*/ 1 w 122"/>
                    <a:gd name="T9" fmla="*/ 10 h 51"/>
                    <a:gd name="T10" fmla="*/ 4 w 122"/>
                    <a:gd name="T11" fmla="*/ 10 h 51"/>
                    <a:gd name="T12" fmla="*/ 19 w 122"/>
                    <a:gd name="T13" fmla="*/ 13 h 51"/>
                    <a:gd name="T14" fmla="*/ 19 w 122"/>
                    <a:gd name="T15" fmla="*/ 13 h 51"/>
                    <a:gd name="T16" fmla="*/ 24 w 122"/>
                    <a:gd name="T17" fmla="*/ 14 h 51"/>
                    <a:gd name="T18" fmla="*/ 39 w 122"/>
                    <a:gd name="T19" fmla="*/ 6 h 51"/>
                    <a:gd name="T20" fmla="*/ 67 w 122"/>
                    <a:gd name="T21" fmla="*/ 10 h 51"/>
                    <a:gd name="T22" fmla="*/ 84 w 122"/>
                    <a:gd name="T23" fmla="*/ 15 h 51"/>
                    <a:gd name="T24" fmla="*/ 87 w 122"/>
                    <a:gd name="T25" fmla="*/ 14 h 51"/>
                    <a:gd name="T26" fmla="*/ 120 w 122"/>
                    <a:gd name="T27" fmla="*/ 10 h 51"/>
                    <a:gd name="T28" fmla="*/ 122 w 122"/>
                    <a:gd name="T29" fmla="*/ 14 h 51"/>
                    <a:gd name="T30" fmla="*/ 120 w 122"/>
                    <a:gd name="T31" fmla="*/ 17 h 51"/>
                    <a:gd name="T32" fmla="*/ 119 w 122"/>
                    <a:gd name="T33" fmla="*/ 19 h 51"/>
                    <a:gd name="T34" fmla="*/ 113 w 122"/>
                    <a:gd name="T35" fmla="*/ 25 h 51"/>
                    <a:gd name="T36" fmla="*/ 101 w 122"/>
                    <a:gd name="T37" fmla="*/ 41 h 51"/>
                    <a:gd name="T38" fmla="*/ 78 w 122"/>
                    <a:gd name="T39" fmla="*/ 46 h 51"/>
                    <a:gd name="T40" fmla="*/ 69 w 122"/>
                    <a:gd name="T41" fmla="*/ 34 h 51"/>
                    <a:gd name="T42" fmla="*/ 67 w 122"/>
                    <a:gd name="T43" fmla="*/ 31 h 51"/>
                    <a:gd name="T44" fmla="*/ 66 w 122"/>
                    <a:gd name="T45" fmla="*/ 30 h 51"/>
                    <a:gd name="T46" fmla="*/ 37 w 122"/>
                    <a:gd name="T47" fmla="*/ 32 h 51"/>
                    <a:gd name="T48" fmla="*/ 34 w 122"/>
                    <a:gd name="T49" fmla="*/ 32 h 51"/>
                    <a:gd name="T50" fmla="*/ 31 w 122"/>
                    <a:gd name="T51" fmla="*/ 34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2" h="51">
                      <a:moveTo>
                        <a:pt x="31" y="34"/>
                      </a:moveTo>
                      <a:cubicBezTo>
                        <a:pt x="19" y="37"/>
                        <a:pt x="12" y="31"/>
                        <a:pt x="7" y="21"/>
                      </a:cubicBezTo>
                      <a:cubicBezTo>
                        <a:pt x="6" y="18"/>
                        <a:pt x="4" y="15"/>
                        <a:pt x="1" y="13"/>
                      </a:cubicBezTo>
                      <a:cubicBezTo>
                        <a:pt x="1" y="13"/>
                        <a:pt x="0" y="12"/>
                        <a:pt x="0" y="12"/>
                      </a:cubicBezTo>
                      <a:cubicBezTo>
                        <a:pt x="0" y="11"/>
                        <a:pt x="1" y="11"/>
                        <a:pt x="1" y="10"/>
                      </a:cubicBezTo>
                      <a:cubicBezTo>
                        <a:pt x="2" y="10"/>
                        <a:pt x="3" y="11"/>
                        <a:pt x="4" y="10"/>
                      </a:cubicBezTo>
                      <a:cubicBezTo>
                        <a:pt x="10" y="8"/>
                        <a:pt x="15" y="9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20" y="15"/>
                        <a:pt x="22" y="15"/>
                        <a:pt x="24" y="14"/>
                      </a:cubicBezTo>
                      <a:cubicBezTo>
                        <a:pt x="26" y="6"/>
                        <a:pt x="30" y="0"/>
                        <a:pt x="39" y="6"/>
                      </a:cubicBezTo>
                      <a:cubicBezTo>
                        <a:pt x="48" y="11"/>
                        <a:pt x="57" y="12"/>
                        <a:pt x="67" y="10"/>
                      </a:cubicBezTo>
                      <a:cubicBezTo>
                        <a:pt x="73" y="9"/>
                        <a:pt x="78" y="14"/>
                        <a:pt x="84" y="15"/>
                      </a:cubicBezTo>
                      <a:cubicBezTo>
                        <a:pt x="85" y="14"/>
                        <a:pt x="86" y="14"/>
                        <a:pt x="87" y="14"/>
                      </a:cubicBezTo>
                      <a:cubicBezTo>
                        <a:pt x="98" y="12"/>
                        <a:pt x="109" y="5"/>
                        <a:pt x="120" y="10"/>
                      </a:cubicBezTo>
                      <a:cubicBezTo>
                        <a:pt x="121" y="11"/>
                        <a:pt x="122" y="12"/>
                        <a:pt x="122" y="14"/>
                      </a:cubicBezTo>
                      <a:cubicBezTo>
                        <a:pt x="121" y="15"/>
                        <a:pt x="121" y="16"/>
                        <a:pt x="120" y="17"/>
                      </a:cubicBezTo>
                      <a:cubicBezTo>
                        <a:pt x="119" y="18"/>
                        <a:pt x="119" y="18"/>
                        <a:pt x="119" y="19"/>
                      </a:cubicBezTo>
                      <a:cubicBezTo>
                        <a:pt x="117" y="21"/>
                        <a:pt x="115" y="23"/>
                        <a:pt x="113" y="25"/>
                      </a:cubicBezTo>
                      <a:cubicBezTo>
                        <a:pt x="109" y="31"/>
                        <a:pt x="105" y="36"/>
                        <a:pt x="101" y="41"/>
                      </a:cubicBezTo>
                      <a:cubicBezTo>
                        <a:pt x="94" y="48"/>
                        <a:pt x="87" y="51"/>
                        <a:pt x="78" y="46"/>
                      </a:cubicBezTo>
                      <a:cubicBezTo>
                        <a:pt x="73" y="43"/>
                        <a:pt x="71" y="39"/>
                        <a:pt x="69" y="34"/>
                      </a:cubicBezTo>
                      <a:cubicBezTo>
                        <a:pt x="69" y="33"/>
                        <a:pt x="68" y="32"/>
                        <a:pt x="67" y="31"/>
                      </a:cubicBezTo>
                      <a:cubicBezTo>
                        <a:pt x="67" y="31"/>
                        <a:pt x="67" y="30"/>
                        <a:pt x="66" y="30"/>
                      </a:cubicBezTo>
                      <a:cubicBezTo>
                        <a:pt x="56" y="20"/>
                        <a:pt x="47" y="32"/>
                        <a:pt x="37" y="32"/>
                      </a:cubicBezTo>
                      <a:cubicBezTo>
                        <a:pt x="36" y="32"/>
                        <a:pt x="35" y="32"/>
                        <a:pt x="34" y="32"/>
                      </a:cubicBezTo>
                      <a:cubicBezTo>
                        <a:pt x="33" y="33"/>
                        <a:pt x="32" y="33"/>
                        <a:pt x="31" y="34"/>
                      </a:cubicBezTo>
                      <a:close/>
                    </a:path>
                  </a:pathLst>
                </a:custGeom>
                <a:solidFill>
                  <a:srgbClr val="5D6C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8" name="Freeform 537"/>
                <p:cNvSpPr/>
                <p:nvPr/>
              </p:nvSpPr>
              <p:spPr bwMode="auto">
                <a:xfrm>
                  <a:off x="3189" y="2243"/>
                  <a:ext cx="90" cy="64"/>
                </a:xfrm>
                <a:custGeom>
                  <a:avLst/>
                  <a:gdLst>
                    <a:gd name="T0" fmla="*/ 29 w 38"/>
                    <a:gd name="T1" fmla="*/ 21 h 27"/>
                    <a:gd name="T2" fmla="*/ 23 w 38"/>
                    <a:gd name="T3" fmla="*/ 27 h 27"/>
                    <a:gd name="T4" fmla="*/ 2 w 38"/>
                    <a:gd name="T5" fmla="*/ 8 h 27"/>
                    <a:gd name="T6" fmla="*/ 2 w 38"/>
                    <a:gd name="T7" fmla="*/ 3 h 27"/>
                    <a:gd name="T8" fmla="*/ 7 w 38"/>
                    <a:gd name="T9" fmla="*/ 1 h 27"/>
                    <a:gd name="T10" fmla="*/ 15 w 38"/>
                    <a:gd name="T11" fmla="*/ 5 h 27"/>
                    <a:gd name="T12" fmla="*/ 29 w 38"/>
                    <a:gd name="T13" fmla="*/ 13 h 27"/>
                    <a:gd name="T14" fmla="*/ 38 w 38"/>
                    <a:gd name="T15" fmla="*/ 18 h 27"/>
                    <a:gd name="T16" fmla="*/ 38 w 38"/>
                    <a:gd name="T17" fmla="*/ 18 h 27"/>
                    <a:gd name="T18" fmla="*/ 29 w 38"/>
                    <a:gd name="T19" fmla="*/ 21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8" h="27">
                      <a:moveTo>
                        <a:pt x="29" y="21"/>
                      </a:moveTo>
                      <a:cubicBezTo>
                        <a:pt x="26" y="22"/>
                        <a:pt x="24" y="25"/>
                        <a:pt x="23" y="27"/>
                      </a:cubicBezTo>
                      <a:cubicBezTo>
                        <a:pt x="16" y="21"/>
                        <a:pt x="9" y="15"/>
                        <a:pt x="2" y="8"/>
                      </a:cubicBezTo>
                      <a:cubicBezTo>
                        <a:pt x="1" y="7"/>
                        <a:pt x="0" y="5"/>
                        <a:pt x="2" y="3"/>
                      </a:cubicBezTo>
                      <a:cubicBezTo>
                        <a:pt x="3" y="2"/>
                        <a:pt x="5" y="0"/>
                        <a:pt x="7" y="1"/>
                      </a:cubicBezTo>
                      <a:cubicBezTo>
                        <a:pt x="10" y="2"/>
                        <a:pt x="13" y="3"/>
                        <a:pt x="15" y="5"/>
                      </a:cubicBezTo>
                      <a:cubicBezTo>
                        <a:pt x="18" y="10"/>
                        <a:pt x="23" y="12"/>
                        <a:pt x="29" y="13"/>
                      </a:cubicBezTo>
                      <a:cubicBezTo>
                        <a:pt x="33" y="14"/>
                        <a:pt x="36" y="15"/>
                        <a:pt x="38" y="18"/>
                      </a:cubicBezTo>
                      <a:cubicBezTo>
                        <a:pt x="38" y="18"/>
                        <a:pt x="38" y="18"/>
                        <a:pt x="38" y="18"/>
                      </a:cubicBezTo>
                      <a:cubicBezTo>
                        <a:pt x="36" y="21"/>
                        <a:pt x="31" y="18"/>
                        <a:pt x="29" y="21"/>
                      </a:cubicBezTo>
                      <a:close/>
                    </a:path>
                  </a:pathLst>
                </a:custGeom>
                <a:solidFill>
                  <a:srgbClr val="4F5A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9" name="Freeform 538"/>
                <p:cNvSpPr/>
                <p:nvPr/>
              </p:nvSpPr>
              <p:spPr bwMode="auto">
                <a:xfrm>
                  <a:off x="3237" y="2437"/>
                  <a:ext cx="56" cy="136"/>
                </a:xfrm>
                <a:custGeom>
                  <a:avLst/>
                  <a:gdLst>
                    <a:gd name="T0" fmla="*/ 6 w 24"/>
                    <a:gd name="T1" fmla="*/ 5 h 57"/>
                    <a:gd name="T2" fmla="*/ 9 w 24"/>
                    <a:gd name="T3" fmla="*/ 23 h 57"/>
                    <a:gd name="T4" fmla="*/ 24 w 24"/>
                    <a:gd name="T5" fmla="*/ 50 h 57"/>
                    <a:gd name="T6" fmla="*/ 24 w 24"/>
                    <a:gd name="T7" fmla="*/ 51 h 57"/>
                    <a:gd name="T8" fmla="*/ 20 w 24"/>
                    <a:gd name="T9" fmla="*/ 54 h 57"/>
                    <a:gd name="T10" fmla="*/ 2 w 24"/>
                    <a:gd name="T11" fmla="*/ 28 h 57"/>
                    <a:gd name="T12" fmla="*/ 1 w 24"/>
                    <a:gd name="T13" fmla="*/ 0 h 57"/>
                    <a:gd name="T14" fmla="*/ 6 w 24"/>
                    <a:gd name="T15" fmla="*/ 5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57">
                      <a:moveTo>
                        <a:pt x="6" y="5"/>
                      </a:moveTo>
                      <a:cubicBezTo>
                        <a:pt x="6" y="11"/>
                        <a:pt x="5" y="18"/>
                        <a:pt x="9" y="23"/>
                      </a:cubicBezTo>
                      <a:cubicBezTo>
                        <a:pt x="15" y="32"/>
                        <a:pt x="17" y="42"/>
                        <a:pt x="24" y="50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4" y="53"/>
                        <a:pt x="23" y="57"/>
                        <a:pt x="20" y="54"/>
                      </a:cubicBezTo>
                      <a:cubicBezTo>
                        <a:pt x="12" y="47"/>
                        <a:pt x="4" y="40"/>
                        <a:pt x="2" y="28"/>
                      </a:cubicBezTo>
                      <a:cubicBezTo>
                        <a:pt x="1" y="19"/>
                        <a:pt x="0" y="10"/>
                        <a:pt x="1" y="0"/>
                      </a:cubicBezTo>
                      <a:cubicBezTo>
                        <a:pt x="4" y="0"/>
                        <a:pt x="3" y="5"/>
                        <a:pt x="6" y="5"/>
                      </a:cubicBezTo>
                      <a:close/>
                    </a:path>
                  </a:pathLst>
                </a:custGeom>
                <a:solidFill>
                  <a:srgbClr val="5D6F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0" name="Freeform 539"/>
                <p:cNvSpPr/>
                <p:nvPr/>
              </p:nvSpPr>
              <p:spPr bwMode="auto">
                <a:xfrm>
                  <a:off x="3277" y="2231"/>
                  <a:ext cx="38" cy="40"/>
                </a:xfrm>
                <a:custGeom>
                  <a:avLst/>
                  <a:gdLst>
                    <a:gd name="T0" fmla="*/ 1 w 16"/>
                    <a:gd name="T1" fmla="*/ 3 h 17"/>
                    <a:gd name="T2" fmla="*/ 6 w 16"/>
                    <a:gd name="T3" fmla="*/ 1 h 17"/>
                    <a:gd name="T4" fmla="*/ 14 w 16"/>
                    <a:gd name="T5" fmla="*/ 5 h 17"/>
                    <a:gd name="T6" fmla="*/ 16 w 16"/>
                    <a:gd name="T7" fmla="*/ 17 h 17"/>
                    <a:gd name="T8" fmla="*/ 7 w 16"/>
                    <a:gd name="T9" fmla="*/ 11 h 17"/>
                    <a:gd name="T10" fmla="*/ 1 w 16"/>
                    <a:gd name="T11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17">
                      <a:moveTo>
                        <a:pt x="1" y="3"/>
                      </a:moveTo>
                      <a:cubicBezTo>
                        <a:pt x="3" y="2"/>
                        <a:pt x="5" y="2"/>
                        <a:pt x="6" y="1"/>
                      </a:cubicBezTo>
                      <a:cubicBezTo>
                        <a:pt x="11" y="0"/>
                        <a:pt x="12" y="1"/>
                        <a:pt x="14" y="5"/>
                      </a:cubicBezTo>
                      <a:cubicBezTo>
                        <a:pt x="16" y="9"/>
                        <a:pt x="16" y="13"/>
                        <a:pt x="16" y="17"/>
                      </a:cubicBezTo>
                      <a:cubicBezTo>
                        <a:pt x="13" y="15"/>
                        <a:pt x="11" y="12"/>
                        <a:pt x="7" y="11"/>
                      </a:cubicBezTo>
                      <a:cubicBezTo>
                        <a:pt x="0" y="11"/>
                        <a:pt x="0" y="10"/>
                        <a:pt x="1" y="3"/>
                      </a:cubicBezTo>
                      <a:close/>
                    </a:path>
                  </a:pathLst>
                </a:custGeom>
                <a:solidFill>
                  <a:srgbClr val="CBD9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1" name="Freeform 540"/>
                <p:cNvSpPr/>
                <p:nvPr/>
              </p:nvSpPr>
              <p:spPr bwMode="auto">
                <a:xfrm>
                  <a:off x="3222" y="2219"/>
                  <a:ext cx="57" cy="29"/>
                </a:xfrm>
                <a:custGeom>
                  <a:avLst/>
                  <a:gdLst>
                    <a:gd name="T0" fmla="*/ 0 w 24"/>
                    <a:gd name="T1" fmla="*/ 7 h 12"/>
                    <a:gd name="T2" fmla="*/ 10 w 24"/>
                    <a:gd name="T3" fmla="*/ 4 h 12"/>
                    <a:gd name="T4" fmla="*/ 24 w 24"/>
                    <a:gd name="T5" fmla="*/ 8 h 12"/>
                    <a:gd name="T6" fmla="*/ 0 w 24"/>
                    <a:gd name="T7" fmla="*/ 7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12">
                      <a:moveTo>
                        <a:pt x="0" y="7"/>
                      </a:moveTo>
                      <a:cubicBezTo>
                        <a:pt x="4" y="7"/>
                        <a:pt x="7" y="6"/>
                        <a:pt x="10" y="4"/>
                      </a:cubicBezTo>
                      <a:cubicBezTo>
                        <a:pt x="16" y="0"/>
                        <a:pt x="18" y="0"/>
                        <a:pt x="24" y="8"/>
                      </a:cubicBezTo>
                      <a:cubicBezTo>
                        <a:pt x="16" y="11"/>
                        <a:pt x="8" y="12"/>
                        <a:pt x="0" y="7"/>
                      </a:cubicBezTo>
                      <a:close/>
                    </a:path>
                  </a:pathLst>
                </a:custGeom>
                <a:solidFill>
                  <a:srgbClr val="CBD9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2" name="Freeform 541"/>
                <p:cNvSpPr/>
                <p:nvPr/>
              </p:nvSpPr>
              <p:spPr bwMode="auto">
                <a:xfrm>
                  <a:off x="3146" y="2129"/>
                  <a:ext cx="27" cy="38"/>
                </a:xfrm>
                <a:custGeom>
                  <a:avLst/>
                  <a:gdLst>
                    <a:gd name="T0" fmla="*/ 11 w 11"/>
                    <a:gd name="T1" fmla="*/ 1 h 16"/>
                    <a:gd name="T2" fmla="*/ 3 w 11"/>
                    <a:gd name="T3" fmla="*/ 16 h 16"/>
                    <a:gd name="T4" fmla="*/ 1 w 11"/>
                    <a:gd name="T5" fmla="*/ 16 h 16"/>
                    <a:gd name="T6" fmla="*/ 0 w 11"/>
                    <a:gd name="T7" fmla="*/ 14 h 16"/>
                    <a:gd name="T8" fmla="*/ 11 w 11"/>
                    <a:gd name="T9" fmla="*/ 0 h 16"/>
                    <a:gd name="T10" fmla="*/ 11 w 11"/>
                    <a:gd name="T11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16">
                      <a:moveTo>
                        <a:pt x="11" y="1"/>
                      </a:moveTo>
                      <a:cubicBezTo>
                        <a:pt x="10" y="7"/>
                        <a:pt x="8" y="12"/>
                        <a:pt x="3" y="16"/>
                      </a:cubicBezTo>
                      <a:cubicBezTo>
                        <a:pt x="3" y="16"/>
                        <a:pt x="1" y="16"/>
                        <a:pt x="1" y="16"/>
                      </a:cubicBezTo>
                      <a:cubicBezTo>
                        <a:pt x="0" y="16"/>
                        <a:pt x="0" y="14"/>
                        <a:pt x="0" y="14"/>
                      </a:cubicBezTo>
                      <a:cubicBezTo>
                        <a:pt x="3" y="8"/>
                        <a:pt x="6" y="3"/>
                        <a:pt x="11" y="0"/>
                      </a:cubicBez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CBD9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3" name="Freeform 542"/>
                <p:cNvSpPr/>
                <p:nvPr/>
              </p:nvSpPr>
              <p:spPr bwMode="auto">
                <a:xfrm>
                  <a:off x="3206" y="2506"/>
                  <a:ext cx="19" cy="31"/>
                </a:xfrm>
                <a:custGeom>
                  <a:avLst/>
                  <a:gdLst>
                    <a:gd name="T0" fmla="*/ 7 w 8"/>
                    <a:gd name="T1" fmla="*/ 13 h 13"/>
                    <a:gd name="T2" fmla="*/ 2 w 8"/>
                    <a:gd name="T3" fmla="*/ 0 h 13"/>
                    <a:gd name="T4" fmla="*/ 5 w 8"/>
                    <a:gd name="T5" fmla="*/ 5 h 13"/>
                    <a:gd name="T6" fmla="*/ 8 w 8"/>
                    <a:gd name="T7" fmla="*/ 12 h 13"/>
                    <a:gd name="T8" fmla="*/ 7 w 8"/>
                    <a:gd name="T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3">
                      <a:moveTo>
                        <a:pt x="7" y="13"/>
                      </a:moveTo>
                      <a:cubicBezTo>
                        <a:pt x="2" y="10"/>
                        <a:pt x="0" y="6"/>
                        <a:pt x="2" y="0"/>
                      </a:cubicBezTo>
                      <a:cubicBezTo>
                        <a:pt x="5" y="1"/>
                        <a:pt x="4" y="3"/>
                        <a:pt x="5" y="5"/>
                      </a:cubicBezTo>
                      <a:cubicBezTo>
                        <a:pt x="6" y="7"/>
                        <a:pt x="7" y="9"/>
                        <a:pt x="8" y="12"/>
                      </a:cubicBezTo>
                      <a:cubicBezTo>
                        <a:pt x="7" y="12"/>
                        <a:pt x="7" y="12"/>
                        <a:pt x="7" y="13"/>
                      </a:cubicBezTo>
                      <a:close/>
                    </a:path>
                  </a:pathLst>
                </a:custGeom>
                <a:solidFill>
                  <a:srgbClr val="6C8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4" name="Freeform 543"/>
                <p:cNvSpPr/>
                <p:nvPr/>
              </p:nvSpPr>
              <p:spPr bwMode="auto">
                <a:xfrm>
                  <a:off x="3066" y="2238"/>
                  <a:ext cx="7" cy="7"/>
                </a:xfrm>
                <a:custGeom>
                  <a:avLst/>
                  <a:gdLst>
                    <a:gd name="T0" fmla="*/ 0 w 3"/>
                    <a:gd name="T1" fmla="*/ 2 h 3"/>
                    <a:gd name="T2" fmla="*/ 1 w 3"/>
                    <a:gd name="T3" fmla="*/ 0 h 3"/>
                    <a:gd name="T4" fmla="*/ 2 w 3"/>
                    <a:gd name="T5" fmla="*/ 3 h 3"/>
                    <a:gd name="T6" fmla="*/ 0 w 3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0" y="2"/>
                        <a:pt x="1" y="1"/>
                        <a:pt x="1" y="0"/>
                      </a:cubicBezTo>
                      <a:cubicBezTo>
                        <a:pt x="2" y="1"/>
                        <a:pt x="3" y="2"/>
                        <a:pt x="2" y="3"/>
                      </a:cubicBezTo>
                      <a:cubicBezTo>
                        <a:pt x="2" y="3"/>
                        <a:pt x="1" y="3"/>
                        <a:pt x="0" y="2"/>
                      </a:cubicBezTo>
                      <a:close/>
                    </a:path>
                  </a:pathLst>
                </a:custGeom>
                <a:solidFill>
                  <a:srgbClr val="D3DF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5" name="Freeform 544"/>
                <p:cNvSpPr/>
                <p:nvPr/>
              </p:nvSpPr>
              <p:spPr bwMode="auto">
                <a:xfrm>
                  <a:off x="3045" y="2279"/>
                  <a:ext cx="7" cy="7"/>
                </a:xfrm>
                <a:custGeom>
                  <a:avLst/>
                  <a:gdLst>
                    <a:gd name="T0" fmla="*/ 0 w 3"/>
                    <a:gd name="T1" fmla="*/ 3 h 3"/>
                    <a:gd name="T2" fmla="*/ 3 w 3"/>
                    <a:gd name="T3" fmla="*/ 0 h 3"/>
                    <a:gd name="T4" fmla="*/ 0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cubicBezTo>
                        <a:pt x="1" y="2"/>
                        <a:pt x="2" y="1"/>
                        <a:pt x="3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8CA8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6" name="Freeform 545"/>
                <p:cNvSpPr/>
                <p:nvPr/>
              </p:nvSpPr>
              <p:spPr bwMode="auto">
                <a:xfrm>
                  <a:off x="3315" y="2271"/>
                  <a:ext cx="7" cy="10"/>
                </a:xfrm>
                <a:custGeom>
                  <a:avLst/>
                  <a:gdLst>
                    <a:gd name="T0" fmla="*/ 0 w 3"/>
                    <a:gd name="T1" fmla="*/ 0 h 4"/>
                    <a:gd name="T2" fmla="*/ 3 w 3"/>
                    <a:gd name="T3" fmla="*/ 4 h 4"/>
                    <a:gd name="T4" fmla="*/ 0 w 3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cubicBezTo>
                        <a:pt x="2" y="1"/>
                        <a:pt x="2" y="2"/>
                        <a:pt x="3" y="4"/>
                      </a:cubicBezTo>
                      <a:cubicBezTo>
                        <a:pt x="2" y="3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CBD9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7" name="Freeform 546"/>
                <p:cNvSpPr/>
                <p:nvPr/>
              </p:nvSpPr>
              <p:spPr bwMode="auto">
                <a:xfrm>
                  <a:off x="3052" y="2274"/>
                  <a:ext cx="4" cy="5"/>
                </a:xfrm>
                <a:custGeom>
                  <a:avLst/>
                  <a:gdLst>
                    <a:gd name="T0" fmla="*/ 0 w 2"/>
                    <a:gd name="T1" fmla="*/ 2 h 2"/>
                    <a:gd name="T2" fmla="*/ 1 w 2"/>
                    <a:gd name="T3" fmla="*/ 0 h 2"/>
                    <a:gd name="T4" fmla="*/ 2 w 2"/>
                    <a:gd name="T5" fmla="*/ 2 h 2"/>
                    <a:gd name="T6" fmla="*/ 0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2" y="0"/>
                        <a:pt x="2" y="1"/>
                        <a:pt x="2" y="2"/>
                      </a:cubicBezTo>
                      <a:cubicBezTo>
                        <a:pt x="1" y="2"/>
                        <a:pt x="1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D3DF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8" name="Freeform 547"/>
                <p:cNvSpPr/>
                <p:nvPr/>
              </p:nvSpPr>
              <p:spPr bwMode="auto">
                <a:xfrm>
                  <a:off x="3211" y="2229"/>
                  <a:ext cx="4" cy="7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3 h 3"/>
                    <a:gd name="T4" fmla="*/ 0 w 2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cubicBezTo>
                        <a:pt x="0" y="1"/>
                        <a:pt x="1" y="2"/>
                        <a:pt x="2" y="3"/>
                      </a:cubicBezTo>
                      <a:cubicBezTo>
                        <a:pt x="1" y="3"/>
                        <a:pt x="0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CBD9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9" name="Freeform 548"/>
                <p:cNvSpPr/>
                <p:nvPr/>
              </p:nvSpPr>
              <p:spPr bwMode="auto">
                <a:xfrm>
                  <a:off x="3360" y="2570"/>
                  <a:ext cx="5" cy="3"/>
                </a:xfrm>
                <a:custGeom>
                  <a:avLst/>
                  <a:gdLst>
                    <a:gd name="T0" fmla="*/ 2 w 2"/>
                    <a:gd name="T1" fmla="*/ 0 h 1"/>
                    <a:gd name="T2" fmla="*/ 1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0" y="1"/>
                        <a:pt x="1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CBD7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0" name="Freeform 549"/>
                <p:cNvSpPr/>
                <p:nvPr/>
              </p:nvSpPr>
              <p:spPr bwMode="auto">
                <a:xfrm>
                  <a:off x="2938" y="2340"/>
                  <a:ext cx="95" cy="185"/>
                </a:xfrm>
                <a:custGeom>
                  <a:avLst/>
                  <a:gdLst>
                    <a:gd name="T0" fmla="*/ 27 w 40"/>
                    <a:gd name="T1" fmla="*/ 34 h 78"/>
                    <a:gd name="T2" fmla="*/ 22 w 40"/>
                    <a:gd name="T3" fmla="*/ 44 h 78"/>
                    <a:gd name="T4" fmla="*/ 19 w 40"/>
                    <a:gd name="T5" fmla="*/ 57 h 78"/>
                    <a:gd name="T6" fmla="*/ 12 w 40"/>
                    <a:gd name="T7" fmla="*/ 70 h 78"/>
                    <a:gd name="T8" fmla="*/ 6 w 40"/>
                    <a:gd name="T9" fmla="*/ 78 h 78"/>
                    <a:gd name="T10" fmla="*/ 2 w 40"/>
                    <a:gd name="T11" fmla="*/ 66 h 78"/>
                    <a:gd name="T12" fmla="*/ 1 w 40"/>
                    <a:gd name="T13" fmla="*/ 61 h 78"/>
                    <a:gd name="T14" fmla="*/ 7 w 40"/>
                    <a:gd name="T15" fmla="*/ 43 h 78"/>
                    <a:gd name="T16" fmla="*/ 13 w 40"/>
                    <a:gd name="T17" fmla="*/ 28 h 78"/>
                    <a:gd name="T18" fmla="*/ 16 w 40"/>
                    <a:gd name="T19" fmla="*/ 16 h 78"/>
                    <a:gd name="T20" fmla="*/ 19 w 40"/>
                    <a:gd name="T21" fmla="*/ 12 h 78"/>
                    <a:gd name="T22" fmla="*/ 28 w 40"/>
                    <a:gd name="T23" fmla="*/ 4 h 78"/>
                    <a:gd name="T24" fmla="*/ 32 w 40"/>
                    <a:gd name="T25" fmla="*/ 0 h 78"/>
                    <a:gd name="T26" fmla="*/ 36 w 40"/>
                    <a:gd name="T27" fmla="*/ 2 h 78"/>
                    <a:gd name="T28" fmla="*/ 36 w 40"/>
                    <a:gd name="T29" fmla="*/ 17 h 78"/>
                    <a:gd name="T30" fmla="*/ 27 w 40"/>
                    <a:gd name="T31" fmla="*/ 3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0" h="78">
                      <a:moveTo>
                        <a:pt x="27" y="34"/>
                      </a:moveTo>
                      <a:cubicBezTo>
                        <a:pt x="23" y="36"/>
                        <a:pt x="20" y="39"/>
                        <a:pt x="22" y="44"/>
                      </a:cubicBezTo>
                      <a:cubicBezTo>
                        <a:pt x="25" y="49"/>
                        <a:pt x="23" y="53"/>
                        <a:pt x="19" y="57"/>
                      </a:cubicBezTo>
                      <a:cubicBezTo>
                        <a:pt x="15" y="60"/>
                        <a:pt x="13" y="64"/>
                        <a:pt x="12" y="70"/>
                      </a:cubicBezTo>
                      <a:cubicBezTo>
                        <a:pt x="11" y="73"/>
                        <a:pt x="11" y="76"/>
                        <a:pt x="6" y="78"/>
                      </a:cubicBezTo>
                      <a:cubicBezTo>
                        <a:pt x="6" y="74"/>
                        <a:pt x="8" y="69"/>
                        <a:pt x="2" y="66"/>
                      </a:cubicBezTo>
                      <a:cubicBezTo>
                        <a:pt x="0" y="65"/>
                        <a:pt x="1" y="63"/>
                        <a:pt x="1" y="61"/>
                      </a:cubicBezTo>
                      <a:cubicBezTo>
                        <a:pt x="2" y="54"/>
                        <a:pt x="3" y="48"/>
                        <a:pt x="7" y="43"/>
                      </a:cubicBezTo>
                      <a:cubicBezTo>
                        <a:pt x="11" y="38"/>
                        <a:pt x="12" y="33"/>
                        <a:pt x="13" y="28"/>
                      </a:cubicBezTo>
                      <a:cubicBezTo>
                        <a:pt x="13" y="24"/>
                        <a:pt x="14" y="20"/>
                        <a:pt x="16" y="16"/>
                      </a:cubicBezTo>
                      <a:cubicBezTo>
                        <a:pt x="17" y="15"/>
                        <a:pt x="19" y="12"/>
                        <a:pt x="19" y="12"/>
                      </a:cubicBezTo>
                      <a:cubicBezTo>
                        <a:pt x="27" y="14"/>
                        <a:pt x="27" y="8"/>
                        <a:pt x="28" y="4"/>
                      </a:cubicBezTo>
                      <a:cubicBezTo>
                        <a:pt x="29" y="2"/>
                        <a:pt x="30" y="0"/>
                        <a:pt x="32" y="0"/>
                      </a:cubicBezTo>
                      <a:cubicBezTo>
                        <a:pt x="34" y="0"/>
                        <a:pt x="35" y="1"/>
                        <a:pt x="36" y="2"/>
                      </a:cubicBezTo>
                      <a:cubicBezTo>
                        <a:pt x="40" y="8"/>
                        <a:pt x="40" y="12"/>
                        <a:pt x="36" y="17"/>
                      </a:cubicBezTo>
                      <a:cubicBezTo>
                        <a:pt x="32" y="22"/>
                        <a:pt x="28" y="27"/>
                        <a:pt x="27" y="34"/>
                      </a:cubicBezTo>
                      <a:close/>
                    </a:path>
                  </a:pathLst>
                </a:custGeom>
                <a:solidFill>
                  <a:srgbClr val="BBD0A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1" name="Freeform 550"/>
                <p:cNvSpPr/>
                <p:nvPr/>
              </p:nvSpPr>
              <p:spPr bwMode="auto">
                <a:xfrm>
                  <a:off x="2983" y="2072"/>
                  <a:ext cx="73" cy="157"/>
                </a:xfrm>
                <a:custGeom>
                  <a:avLst/>
                  <a:gdLst>
                    <a:gd name="T0" fmla="*/ 23 w 31"/>
                    <a:gd name="T1" fmla="*/ 51 h 66"/>
                    <a:gd name="T2" fmla="*/ 31 w 31"/>
                    <a:gd name="T3" fmla="*/ 59 h 66"/>
                    <a:gd name="T4" fmla="*/ 31 w 31"/>
                    <a:gd name="T5" fmla="*/ 61 h 66"/>
                    <a:gd name="T6" fmla="*/ 29 w 31"/>
                    <a:gd name="T7" fmla="*/ 63 h 66"/>
                    <a:gd name="T8" fmla="*/ 16 w 31"/>
                    <a:gd name="T9" fmla="*/ 64 h 66"/>
                    <a:gd name="T10" fmla="*/ 9 w 31"/>
                    <a:gd name="T11" fmla="*/ 61 h 66"/>
                    <a:gd name="T12" fmla="*/ 1 w 31"/>
                    <a:gd name="T13" fmla="*/ 59 h 66"/>
                    <a:gd name="T14" fmla="*/ 0 w 31"/>
                    <a:gd name="T15" fmla="*/ 40 h 66"/>
                    <a:gd name="T16" fmla="*/ 0 w 31"/>
                    <a:gd name="T17" fmla="*/ 40 h 66"/>
                    <a:gd name="T18" fmla="*/ 2 w 31"/>
                    <a:gd name="T19" fmla="*/ 18 h 66"/>
                    <a:gd name="T20" fmla="*/ 3 w 31"/>
                    <a:gd name="T21" fmla="*/ 16 h 66"/>
                    <a:gd name="T22" fmla="*/ 5 w 31"/>
                    <a:gd name="T23" fmla="*/ 12 h 66"/>
                    <a:gd name="T24" fmla="*/ 6 w 31"/>
                    <a:gd name="T25" fmla="*/ 7 h 66"/>
                    <a:gd name="T26" fmla="*/ 10 w 31"/>
                    <a:gd name="T27" fmla="*/ 1 h 66"/>
                    <a:gd name="T28" fmla="*/ 12 w 31"/>
                    <a:gd name="T29" fmla="*/ 0 h 66"/>
                    <a:gd name="T30" fmla="*/ 13 w 31"/>
                    <a:gd name="T31" fmla="*/ 3 h 66"/>
                    <a:gd name="T32" fmla="*/ 12 w 31"/>
                    <a:gd name="T33" fmla="*/ 10 h 66"/>
                    <a:gd name="T34" fmla="*/ 20 w 31"/>
                    <a:gd name="T35" fmla="*/ 48 h 66"/>
                    <a:gd name="T36" fmla="*/ 23 w 31"/>
                    <a:gd name="T37" fmla="*/ 5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1" h="66">
                      <a:moveTo>
                        <a:pt x="23" y="51"/>
                      </a:moveTo>
                      <a:cubicBezTo>
                        <a:pt x="26" y="54"/>
                        <a:pt x="28" y="56"/>
                        <a:pt x="31" y="59"/>
                      </a:cubicBezTo>
                      <a:cubicBezTo>
                        <a:pt x="31" y="59"/>
                        <a:pt x="31" y="60"/>
                        <a:pt x="31" y="61"/>
                      </a:cubicBezTo>
                      <a:cubicBezTo>
                        <a:pt x="31" y="62"/>
                        <a:pt x="30" y="63"/>
                        <a:pt x="29" y="63"/>
                      </a:cubicBezTo>
                      <a:cubicBezTo>
                        <a:pt x="25" y="63"/>
                        <a:pt x="21" y="61"/>
                        <a:pt x="16" y="64"/>
                      </a:cubicBezTo>
                      <a:cubicBezTo>
                        <a:pt x="14" y="66"/>
                        <a:pt x="10" y="64"/>
                        <a:pt x="9" y="61"/>
                      </a:cubicBezTo>
                      <a:cubicBezTo>
                        <a:pt x="8" y="54"/>
                        <a:pt x="4" y="57"/>
                        <a:pt x="1" y="59"/>
                      </a:cubicBezTo>
                      <a:cubicBezTo>
                        <a:pt x="2" y="48"/>
                        <a:pt x="2" y="48"/>
                        <a:pt x="0" y="40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2" y="33"/>
                        <a:pt x="0" y="25"/>
                        <a:pt x="2" y="18"/>
                      </a:cubicBezTo>
                      <a:cubicBezTo>
                        <a:pt x="2" y="18"/>
                        <a:pt x="3" y="17"/>
                        <a:pt x="3" y="16"/>
                      </a:cubicBezTo>
                      <a:cubicBezTo>
                        <a:pt x="4" y="15"/>
                        <a:pt x="4" y="14"/>
                        <a:pt x="5" y="12"/>
                      </a:cubicBezTo>
                      <a:cubicBezTo>
                        <a:pt x="5" y="10"/>
                        <a:pt x="6" y="8"/>
                        <a:pt x="6" y="7"/>
                      </a:cubicBezTo>
                      <a:cubicBezTo>
                        <a:pt x="7" y="5"/>
                        <a:pt x="9" y="3"/>
                        <a:pt x="10" y="1"/>
                      </a:cubicBezTo>
                      <a:cubicBezTo>
                        <a:pt x="11" y="0"/>
                        <a:pt x="12" y="0"/>
                        <a:pt x="12" y="0"/>
                      </a:cubicBezTo>
                      <a:cubicBezTo>
                        <a:pt x="14" y="1"/>
                        <a:pt x="13" y="2"/>
                        <a:pt x="13" y="3"/>
                      </a:cubicBezTo>
                      <a:cubicBezTo>
                        <a:pt x="13" y="5"/>
                        <a:pt x="12" y="8"/>
                        <a:pt x="12" y="10"/>
                      </a:cubicBezTo>
                      <a:cubicBezTo>
                        <a:pt x="9" y="24"/>
                        <a:pt x="12" y="37"/>
                        <a:pt x="20" y="48"/>
                      </a:cubicBezTo>
                      <a:cubicBezTo>
                        <a:pt x="21" y="49"/>
                        <a:pt x="22" y="51"/>
                        <a:pt x="23" y="51"/>
                      </a:cubicBezTo>
                      <a:close/>
                    </a:path>
                  </a:pathLst>
                </a:custGeom>
                <a:solidFill>
                  <a:srgbClr val="4252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2" name="Freeform 551"/>
                <p:cNvSpPr/>
                <p:nvPr/>
              </p:nvSpPr>
              <p:spPr bwMode="auto">
                <a:xfrm>
                  <a:off x="2973" y="2115"/>
                  <a:ext cx="22" cy="52"/>
                </a:xfrm>
                <a:custGeom>
                  <a:avLst/>
                  <a:gdLst>
                    <a:gd name="T0" fmla="*/ 6 w 9"/>
                    <a:gd name="T1" fmla="*/ 0 h 22"/>
                    <a:gd name="T2" fmla="*/ 8 w 9"/>
                    <a:gd name="T3" fmla="*/ 6 h 22"/>
                    <a:gd name="T4" fmla="*/ 4 w 9"/>
                    <a:gd name="T5" fmla="*/ 22 h 22"/>
                    <a:gd name="T6" fmla="*/ 3 w 9"/>
                    <a:gd name="T7" fmla="*/ 16 h 22"/>
                    <a:gd name="T8" fmla="*/ 6 w 9"/>
                    <a:gd name="T9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22">
                      <a:moveTo>
                        <a:pt x="6" y="0"/>
                      </a:moveTo>
                      <a:cubicBezTo>
                        <a:pt x="7" y="2"/>
                        <a:pt x="9" y="4"/>
                        <a:pt x="8" y="6"/>
                      </a:cubicBezTo>
                      <a:cubicBezTo>
                        <a:pt x="7" y="11"/>
                        <a:pt x="8" y="17"/>
                        <a:pt x="4" y="22"/>
                      </a:cubicBezTo>
                      <a:cubicBezTo>
                        <a:pt x="3" y="20"/>
                        <a:pt x="4" y="18"/>
                        <a:pt x="3" y="16"/>
                      </a:cubicBezTo>
                      <a:cubicBezTo>
                        <a:pt x="0" y="10"/>
                        <a:pt x="2" y="5"/>
                        <a:pt x="6" y="0"/>
                      </a:cubicBezTo>
                      <a:close/>
                    </a:path>
                  </a:pathLst>
                </a:custGeom>
                <a:solidFill>
                  <a:srgbClr val="6B83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3" name="Freeform 552"/>
                <p:cNvSpPr/>
                <p:nvPr/>
              </p:nvSpPr>
              <p:spPr bwMode="auto">
                <a:xfrm>
                  <a:off x="2990" y="2101"/>
                  <a:ext cx="5" cy="9"/>
                </a:xfrm>
                <a:custGeom>
                  <a:avLst/>
                  <a:gdLst>
                    <a:gd name="T0" fmla="*/ 2 w 2"/>
                    <a:gd name="T1" fmla="*/ 0 h 4"/>
                    <a:gd name="T2" fmla="*/ 0 w 2"/>
                    <a:gd name="T3" fmla="*/ 4 h 4"/>
                    <a:gd name="T4" fmla="*/ 2 w 2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0"/>
                      </a:moveTo>
                      <a:cubicBezTo>
                        <a:pt x="1" y="2"/>
                        <a:pt x="1" y="3"/>
                        <a:pt x="0" y="4"/>
                      </a:cubicBezTo>
                      <a:cubicBezTo>
                        <a:pt x="1" y="3"/>
                        <a:pt x="1" y="2"/>
                        <a:pt x="2" y="0"/>
                      </a:cubicBezTo>
                      <a:close/>
                    </a:path>
                  </a:pathLst>
                </a:custGeom>
                <a:solidFill>
                  <a:srgbClr val="6B83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4" name="Freeform 553"/>
                <p:cNvSpPr/>
                <p:nvPr/>
              </p:nvSpPr>
              <p:spPr bwMode="auto">
                <a:xfrm>
                  <a:off x="3104" y="2407"/>
                  <a:ext cx="5" cy="9"/>
                </a:xfrm>
                <a:custGeom>
                  <a:avLst/>
                  <a:gdLst>
                    <a:gd name="T0" fmla="*/ 2 w 2"/>
                    <a:gd name="T1" fmla="*/ 0 h 4"/>
                    <a:gd name="T2" fmla="*/ 2 w 2"/>
                    <a:gd name="T3" fmla="*/ 3 h 4"/>
                    <a:gd name="T4" fmla="*/ 1 w 2"/>
                    <a:gd name="T5" fmla="*/ 4 h 4"/>
                    <a:gd name="T6" fmla="*/ 0 w 2"/>
                    <a:gd name="T7" fmla="*/ 2 h 4"/>
                    <a:gd name="T8" fmla="*/ 2 w 2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2" y="0"/>
                      </a:moveTo>
                      <a:cubicBezTo>
                        <a:pt x="2" y="1"/>
                        <a:pt x="2" y="2"/>
                        <a:pt x="2" y="3"/>
                      </a:cubicBezTo>
                      <a:cubicBezTo>
                        <a:pt x="2" y="3"/>
                        <a:pt x="1" y="4"/>
                        <a:pt x="1" y="4"/>
                      </a:cubicBezTo>
                      <a:cubicBezTo>
                        <a:pt x="0" y="4"/>
                        <a:pt x="0" y="3"/>
                        <a:pt x="0" y="2"/>
                      </a:cubicBezTo>
                      <a:cubicBezTo>
                        <a:pt x="1" y="1"/>
                        <a:pt x="2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9CB5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5" name="Freeform 554"/>
                <p:cNvSpPr/>
                <p:nvPr/>
              </p:nvSpPr>
              <p:spPr bwMode="auto">
                <a:xfrm>
                  <a:off x="4619" y="2350"/>
                  <a:ext cx="113" cy="175"/>
                </a:xfrm>
                <a:custGeom>
                  <a:avLst/>
                  <a:gdLst>
                    <a:gd name="T0" fmla="*/ 19 w 48"/>
                    <a:gd name="T1" fmla="*/ 9 h 74"/>
                    <a:gd name="T2" fmla="*/ 25 w 48"/>
                    <a:gd name="T3" fmla="*/ 20 h 74"/>
                    <a:gd name="T4" fmla="*/ 41 w 48"/>
                    <a:gd name="T5" fmla="*/ 40 h 74"/>
                    <a:gd name="T6" fmla="*/ 42 w 48"/>
                    <a:gd name="T7" fmla="*/ 45 h 74"/>
                    <a:gd name="T8" fmla="*/ 41 w 48"/>
                    <a:gd name="T9" fmla="*/ 50 h 74"/>
                    <a:gd name="T10" fmla="*/ 48 w 48"/>
                    <a:gd name="T11" fmla="*/ 72 h 74"/>
                    <a:gd name="T12" fmla="*/ 37 w 48"/>
                    <a:gd name="T13" fmla="*/ 72 h 74"/>
                    <a:gd name="T14" fmla="*/ 26 w 48"/>
                    <a:gd name="T15" fmla="*/ 71 h 74"/>
                    <a:gd name="T16" fmla="*/ 18 w 48"/>
                    <a:gd name="T17" fmla="*/ 68 h 74"/>
                    <a:gd name="T18" fmla="*/ 3 w 48"/>
                    <a:gd name="T19" fmla="*/ 56 h 74"/>
                    <a:gd name="T20" fmla="*/ 1 w 48"/>
                    <a:gd name="T21" fmla="*/ 47 h 74"/>
                    <a:gd name="T22" fmla="*/ 3 w 48"/>
                    <a:gd name="T23" fmla="*/ 30 h 74"/>
                    <a:gd name="T24" fmla="*/ 14 w 48"/>
                    <a:gd name="T25" fmla="*/ 23 h 74"/>
                    <a:gd name="T26" fmla="*/ 16 w 48"/>
                    <a:gd name="T27" fmla="*/ 22 h 74"/>
                    <a:gd name="T28" fmla="*/ 16 w 48"/>
                    <a:gd name="T29" fmla="*/ 18 h 74"/>
                    <a:gd name="T30" fmla="*/ 6 w 48"/>
                    <a:gd name="T31" fmla="*/ 0 h 74"/>
                    <a:gd name="T32" fmla="*/ 16 w 48"/>
                    <a:gd name="T33" fmla="*/ 6 h 74"/>
                    <a:gd name="T34" fmla="*/ 16 w 48"/>
                    <a:gd name="T35" fmla="*/ 6 h 74"/>
                    <a:gd name="T36" fmla="*/ 19 w 48"/>
                    <a:gd name="T37" fmla="*/ 9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8" h="74">
                      <a:moveTo>
                        <a:pt x="19" y="9"/>
                      </a:moveTo>
                      <a:cubicBezTo>
                        <a:pt x="18" y="14"/>
                        <a:pt x="22" y="17"/>
                        <a:pt x="25" y="20"/>
                      </a:cubicBezTo>
                      <a:cubicBezTo>
                        <a:pt x="31" y="26"/>
                        <a:pt x="36" y="33"/>
                        <a:pt x="41" y="40"/>
                      </a:cubicBezTo>
                      <a:cubicBezTo>
                        <a:pt x="42" y="41"/>
                        <a:pt x="42" y="43"/>
                        <a:pt x="42" y="45"/>
                      </a:cubicBezTo>
                      <a:cubicBezTo>
                        <a:pt x="41" y="47"/>
                        <a:pt x="40" y="48"/>
                        <a:pt x="41" y="50"/>
                      </a:cubicBezTo>
                      <a:cubicBezTo>
                        <a:pt x="43" y="57"/>
                        <a:pt x="45" y="64"/>
                        <a:pt x="48" y="72"/>
                      </a:cubicBezTo>
                      <a:cubicBezTo>
                        <a:pt x="44" y="74"/>
                        <a:pt x="41" y="74"/>
                        <a:pt x="37" y="72"/>
                      </a:cubicBezTo>
                      <a:cubicBezTo>
                        <a:pt x="34" y="71"/>
                        <a:pt x="30" y="69"/>
                        <a:pt x="26" y="71"/>
                      </a:cubicBezTo>
                      <a:cubicBezTo>
                        <a:pt x="23" y="72"/>
                        <a:pt x="20" y="70"/>
                        <a:pt x="18" y="68"/>
                      </a:cubicBezTo>
                      <a:cubicBezTo>
                        <a:pt x="13" y="64"/>
                        <a:pt x="8" y="60"/>
                        <a:pt x="3" y="56"/>
                      </a:cubicBezTo>
                      <a:cubicBezTo>
                        <a:pt x="1" y="53"/>
                        <a:pt x="0" y="50"/>
                        <a:pt x="1" y="47"/>
                      </a:cubicBezTo>
                      <a:cubicBezTo>
                        <a:pt x="1" y="42"/>
                        <a:pt x="2" y="36"/>
                        <a:pt x="3" y="30"/>
                      </a:cubicBezTo>
                      <a:cubicBezTo>
                        <a:pt x="5" y="22"/>
                        <a:pt x="5" y="22"/>
                        <a:pt x="14" y="23"/>
                      </a:cubicBezTo>
                      <a:cubicBezTo>
                        <a:pt x="15" y="23"/>
                        <a:pt x="16" y="23"/>
                        <a:pt x="16" y="22"/>
                      </a:cubicBezTo>
                      <a:cubicBezTo>
                        <a:pt x="18" y="21"/>
                        <a:pt x="17" y="20"/>
                        <a:pt x="16" y="18"/>
                      </a:cubicBezTo>
                      <a:cubicBezTo>
                        <a:pt x="12" y="13"/>
                        <a:pt x="8" y="8"/>
                        <a:pt x="6" y="0"/>
                      </a:cubicBezTo>
                      <a:cubicBezTo>
                        <a:pt x="9" y="2"/>
                        <a:pt x="13" y="4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7"/>
                        <a:pt x="17" y="8"/>
                        <a:pt x="19" y="9"/>
                      </a:cubicBezTo>
                      <a:close/>
                    </a:path>
                  </a:pathLst>
                </a:custGeom>
                <a:solidFill>
                  <a:srgbClr val="AFC9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6" name="Freeform 555"/>
                <p:cNvSpPr/>
                <p:nvPr/>
              </p:nvSpPr>
              <p:spPr bwMode="auto">
                <a:xfrm>
                  <a:off x="4607" y="2501"/>
                  <a:ext cx="7" cy="5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2 h 2"/>
                    <a:gd name="T4" fmla="*/ 3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cubicBezTo>
                        <a:pt x="2" y="2"/>
                        <a:pt x="1" y="2"/>
                        <a:pt x="0" y="2"/>
                      </a:cubicBezTo>
                      <a:cubicBezTo>
                        <a:pt x="1" y="0"/>
                        <a:pt x="2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D2E0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7" name="Freeform 556"/>
                <p:cNvSpPr/>
                <p:nvPr/>
              </p:nvSpPr>
              <p:spPr bwMode="auto">
                <a:xfrm>
                  <a:off x="4657" y="2364"/>
                  <a:ext cx="7" cy="7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DAE4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8" name="Freeform 557"/>
                <p:cNvSpPr/>
                <p:nvPr/>
              </p:nvSpPr>
              <p:spPr bwMode="auto">
                <a:xfrm>
                  <a:off x="3308" y="1757"/>
                  <a:ext cx="604" cy="543"/>
                </a:xfrm>
                <a:custGeom>
                  <a:avLst/>
                  <a:gdLst>
                    <a:gd name="T0" fmla="*/ 131 w 255"/>
                    <a:gd name="T1" fmla="*/ 32 h 229"/>
                    <a:gd name="T2" fmla="*/ 103 w 255"/>
                    <a:gd name="T3" fmla="*/ 50 h 229"/>
                    <a:gd name="T4" fmla="*/ 137 w 255"/>
                    <a:gd name="T5" fmla="*/ 80 h 229"/>
                    <a:gd name="T6" fmla="*/ 187 w 255"/>
                    <a:gd name="T7" fmla="*/ 91 h 229"/>
                    <a:gd name="T8" fmla="*/ 212 w 255"/>
                    <a:gd name="T9" fmla="*/ 96 h 229"/>
                    <a:gd name="T10" fmla="*/ 233 w 255"/>
                    <a:gd name="T11" fmla="*/ 107 h 229"/>
                    <a:gd name="T12" fmla="*/ 240 w 255"/>
                    <a:gd name="T13" fmla="*/ 109 h 229"/>
                    <a:gd name="T14" fmla="*/ 255 w 255"/>
                    <a:gd name="T15" fmla="*/ 119 h 229"/>
                    <a:gd name="T16" fmla="*/ 240 w 255"/>
                    <a:gd name="T17" fmla="*/ 149 h 229"/>
                    <a:gd name="T18" fmla="*/ 126 w 255"/>
                    <a:gd name="T19" fmla="*/ 85 h 229"/>
                    <a:gd name="T20" fmla="*/ 174 w 255"/>
                    <a:gd name="T21" fmla="*/ 153 h 229"/>
                    <a:gd name="T22" fmla="*/ 178 w 255"/>
                    <a:gd name="T23" fmla="*/ 160 h 229"/>
                    <a:gd name="T24" fmla="*/ 164 w 255"/>
                    <a:gd name="T25" fmla="*/ 161 h 229"/>
                    <a:gd name="T26" fmla="*/ 143 w 255"/>
                    <a:gd name="T27" fmla="*/ 144 h 229"/>
                    <a:gd name="T28" fmla="*/ 143 w 255"/>
                    <a:gd name="T29" fmla="*/ 168 h 229"/>
                    <a:gd name="T30" fmla="*/ 122 w 255"/>
                    <a:gd name="T31" fmla="*/ 178 h 229"/>
                    <a:gd name="T32" fmla="*/ 120 w 255"/>
                    <a:gd name="T33" fmla="*/ 126 h 229"/>
                    <a:gd name="T34" fmla="*/ 100 w 255"/>
                    <a:gd name="T35" fmla="*/ 71 h 229"/>
                    <a:gd name="T36" fmla="*/ 102 w 255"/>
                    <a:gd name="T37" fmla="*/ 107 h 229"/>
                    <a:gd name="T38" fmla="*/ 122 w 255"/>
                    <a:gd name="T39" fmla="*/ 165 h 229"/>
                    <a:gd name="T40" fmla="*/ 112 w 255"/>
                    <a:gd name="T41" fmla="*/ 188 h 229"/>
                    <a:gd name="T42" fmla="*/ 72 w 255"/>
                    <a:gd name="T43" fmla="*/ 229 h 229"/>
                    <a:gd name="T44" fmla="*/ 51 w 255"/>
                    <a:gd name="T45" fmla="*/ 222 h 229"/>
                    <a:gd name="T46" fmla="*/ 31 w 255"/>
                    <a:gd name="T47" fmla="*/ 128 h 229"/>
                    <a:gd name="T48" fmla="*/ 40 w 255"/>
                    <a:gd name="T49" fmla="*/ 111 h 229"/>
                    <a:gd name="T50" fmla="*/ 54 w 255"/>
                    <a:gd name="T51" fmla="*/ 79 h 229"/>
                    <a:gd name="T52" fmla="*/ 44 w 255"/>
                    <a:gd name="T53" fmla="*/ 22 h 229"/>
                    <a:gd name="T54" fmla="*/ 0 w 255"/>
                    <a:gd name="T55" fmla="*/ 5 h 229"/>
                    <a:gd name="T56" fmla="*/ 46 w 255"/>
                    <a:gd name="T57" fmla="*/ 0 h 229"/>
                    <a:gd name="T58" fmla="*/ 47 w 255"/>
                    <a:gd name="T59" fmla="*/ 4 h 229"/>
                    <a:gd name="T60" fmla="*/ 41 w 255"/>
                    <a:gd name="T61" fmla="*/ 7 h 229"/>
                    <a:gd name="T62" fmla="*/ 79 w 255"/>
                    <a:gd name="T63" fmla="*/ 24 h 229"/>
                    <a:gd name="T64" fmla="*/ 126 w 255"/>
                    <a:gd name="T65" fmla="*/ 29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55" h="229">
                      <a:moveTo>
                        <a:pt x="129" y="30"/>
                      </a:moveTo>
                      <a:cubicBezTo>
                        <a:pt x="130" y="31"/>
                        <a:pt x="130" y="31"/>
                        <a:pt x="131" y="32"/>
                      </a:cubicBezTo>
                      <a:cubicBezTo>
                        <a:pt x="125" y="36"/>
                        <a:pt x="118" y="38"/>
                        <a:pt x="110" y="38"/>
                      </a:cubicBezTo>
                      <a:cubicBezTo>
                        <a:pt x="102" y="38"/>
                        <a:pt x="100" y="42"/>
                        <a:pt x="103" y="50"/>
                      </a:cubicBezTo>
                      <a:cubicBezTo>
                        <a:pt x="103" y="51"/>
                        <a:pt x="103" y="52"/>
                        <a:pt x="104" y="53"/>
                      </a:cubicBezTo>
                      <a:cubicBezTo>
                        <a:pt x="113" y="64"/>
                        <a:pt x="122" y="75"/>
                        <a:pt x="137" y="80"/>
                      </a:cubicBezTo>
                      <a:cubicBezTo>
                        <a:pt x="147" y="84"/>
                        <a:pt x="157" y="86"/>
                        <a:pt x="167" y="90"/>
                      </a:cubicBezTo>
                      <a:cubicBezTo>
                        <a:pt x="174" y="93"/>
                        <a:pt x="180" y="88"/>
                        <a:pt x="187" y="91"/>
                      </a:cubicBezTo>
                      <a:cubicBezTo>
                        <a:pt x="191" y="88"/>
                        <a:pt x="195" y="90"/>
                        <a:pt x="198" y="92"/>
                      </a:cubicBezTo>
                      <a:cubicBezTo>
                        <a:pt x="203" y="94"/>
                        <a:pt x="207" y="97"/>
                        <a:pt x="212" y="96"/>
                      </a:cubicBezTo>
                      <a:cubicBezTo>
                        <a:pt x="215" y="95"/>
                        <a:pt x="217" y="98"/>
                        <a:pt x="218" y="100"/>
                      </a:cubicBezTo>
                      <a:cubicBezTo>
                        <a:pt x="222" y="105"/>
                        <a:pt x="227" y="107"/>
                        <a:pt x="233" y="107"/>
                      </a:cubicBezTo>
                      <a:cubicBezTo>
                        <a:pt x="233" y="107"/>
                        <a:pt x="233" y="107"/>
                        <a:pt x="233" y="107"/>
                      </a:cubicBezTo>
                      <a:cubicBezTo>
                        <a:pt x="235" y="109"/>
                        <a:pt x="238" y="108"/>
                        <a:pt x="240" y="109"/>
                      </a:cubicBezTo>
                      <a:cubicBezTo>
                        <a:pt x="240" y="109"/>
                        <a:pt x="241" y="110"/>
                        <a:pt x="242" y="110"/>
                      </a:cubicBezTo>
                      <a:cubicBezTo>
                        <a:pt x="246" y="113"/>
                        <a:pt x="255" y="110"/>
                        <a:pt x="255" y="119"/>
                      </a:cubicBezTo>
                      <a:cubicBezTo>
                        <a:pt x="246" y="125"/>
                        <a:pt x="238" y="116"/>
                        <a:pt x="228" y="119"/>
                      </a:cubicBezTo>
                      <a:cubicBezTo>
                        <a:pt x="227" y="131"/>
                        <a:pt x="244" y="136"/>
                        <a:pt x="240" y="149"/>
                      </a:cubicBezTo>
                      <a:cubicBezTo>
                        <a:pt x="237" y="153"/>
                        <a:pt x="234" y="155"/>
                        <a:pt x="229" y="153"/>
                      </a:cubicBezTo>
                      <a:cubicBezTo>
                        <a:pt x="212" y="106"/>
                        <a:pt x="167" y="102"/>
                        <a:pt x="126" y="85"/>
                      </a:cubicBezTo>
                      <a:cubicBezTo>
                        <a:pt x="132" y="109"/>
                        <a:pt x="134" y="130"/>
                        <a:pt x="159" y="138"/>
                      </a:cubicBezTo>
                      <a:cubicBezTo>
                        <a:pt x="166" y="140"/>
                        <a:pt x="170" y="147"/>
                        <a:pt x="174" y="153"/>
                      </a:cubicBezTo>
                      <a:cubicBezTo>
                        <a:pt x="174" y="154"/>
                        <a:pt x="175" y="155"/>
                        <a:pt x="176" y="156"/>
                      </a:cubicBezTo>
                      <a:cubicBezTo>
                        <a:pt x="177" y="157"/>
                        <a:pt x="177" y="158"/>
                        <a:pt x="178" y="160"/>
                      </a:cubicBezTo>
                      <a:cubicBezTo>
                        <a:pt x="178" y="161"/>
                        <a:pt x="178" y="162"/>
                        <a:pt x="178" y="164"/>
                      </a:cubicBezTo>
                      <a:cubicBezTo>
                        <a:pt x="171" y="172"/>
                        <a:pt x="168" y="163"/>
                        <a:pt x="164" y="161"/>
                      </a:cubicBezTo>
                      <a:cubicBezTo>
                        <a:pt x="157" y="155"/>
                        <a:pt x="153" y="145"/>
                        <a:pt x="144" y="144"/>
                      </a:cubicBezTo>
                      <a:cubicBezTo>
                        <a:pt x="143" y="143"/>
                        <a:pt x="143" y="144"/>
                        <a:pt x="143" y="144"/>
                      </a:cubicBezTo>
                      <a:cubicBezTo>
                        <a:pt x="158" y="148"/>
                        <a:pt x="158" y="155"/>
                        <a:pt x="147" y="164"/>
                      </a:cubicBezTo>
                      <a:cubicBezTo>
                        <a:pt x="143" y="163"/>
                        <a:pt x="144" y="166"/>
                        <a:pt x="143" y="168"/>
                      </a:cubicBezTo>
                      <a:cubicBezTo>
                        <a:pt x="141" y="172"/>
                        <a:pt x="137" y="175"/>
                        <a:pt x="133" y="176"/>
                      </a:cubicBezTo>
                      <a:cubicBezTo>
                        <a:pt x="130" y="178"/>
                        <a:pt x="126" y="181"/>
                        <a:pt x="122" y="178"/>
                      </a:cubicBezTo>
                      <a:cubicBezTo>
                        <a:pt x="119" y="174"/>
                        <a:pt x="121" y="170"/>
                        <a:pt x="122" y="167"/>
                      </a:cubicBezTo>
                      <a:cubicBezTo>
                        <a:pt x="126" y="153"/>
                        <a:pt x="127" y="139"/>
                        <a:pt x="120" y="126"/>
                      </a:cubicBezTo>
                      <a:cubicBezTo>
                        <a:pt x="115" y="116"/>
                        <a:pt x="115" y="105"/>
                        <a:pt x="112" y="95"/>
                      </a:cubicBezTo>
                      <a:cubicBezTo>
                        <a:pt x="109" y="87"/>
                        <a:pt x="108" y="78"/>
                        <a:pt x="100" y="71"/>
                      </a:cubicBezTo>
                      <a:cubicBezTo>
                        <a:pt x="96" y="78"/>
                        <a:pt x="95" y="86"/>
                        <a:pt x="93" y="94"/>
                      </a:cubicBezTo>
                      <a:cubicBezTo>
                        <a:pt x="91" y="101"/>
                        <a:pt x="96" y="105"/>
                        <a:pt x="102" y="107"/>
                      </a:cubicBezTo>
                      <a:cubicBezTo>
                        <a:pt x="111" y="110"/>
                        <a:pt x="115" y="116"/>
                        <a:pt x="116" y="125"/>
                      </a:cubicBezTo>
                      <a:cubicBezTo>
                        <a:pt x="116" y="139"/>
                        <a:pt x="127" y="151"/>
                        <a:pt x="122" y="165"/>
                      </a:cubicBezTo>
                      <a:cubicBezTo>
                        <a:pt x="120" y="170"/>
                        <a:pt x="119" y="176"/>
                        <a:pt x="117" y="181"/>
                      </a:cubicBezTo>
                      <a:cubicBezTo>
                        <a:pt x="117" y="184"/>
                        <a:pt x="115" y="188"/>
                        <a:pt x="112" y="188"/>
                      </a:cubicBezTo>
                      <a:cubicBezTo>
                        <a:pt x="92" y="185"/>
                        <a:pt x="89" y="204"/>
                        <a:pt x="78" y="213"/>
                      </a:cubicBezTo>
                      <a:cubicBezTo>
                        <a:pt x="76" y="219"/>
                        <a:pt x="76" y="225"/>
                        <a:pt x="72" y="229"/>
                      </a:cubicBezTo>
                      <a:cubicBezTo>
                        <a:pt x="72" y="229"/>
                        <a:pt x="72" y="229"/>
                        <a:pt x="72" y="229"/>
                      </a:cubicBezTo>
                      <a:cubicBezTo>
                        <a:pt x="65" y="226"/>
                        <a:pt x="59" y="223"/>
                        <a:pt x="51" y="222"/>
                      </a:cubicBezTo>
                      <a:cubicBezTo>
                        <a:pt x="42" y="220"/>
                        <a:pt x="42" y="211"/>
                        <a:pt x="41" y="203"/>
                      </a:cubicBezTo>
                      <a:cubicBezTo>
                        <a:pt x="43" y="177"/>
                        <a:pt x="36" y="153"/>
                        <a:pt x="31" y="128"/>
                      </a:cubicBezTo>
                      <a:cubicBezTo>
                        <a:pt x="30" y="123"/>
                        <a:pt x="27" y="118"/>
                        <a:pt x="28" y="113"/>
                      </a:cubicBezTo>
                      <a:cubicBezTo>
                        <a:pt x="31" y="105"/>
                        <a:pt x="36" y="110"/>
                        <a:pt x="40" y="111"/>
                      </a:cubicBezTo>
                      <a:cubicBezTo>
                        <a:pt x="42" y="107"/>
                        <a:pt x="39" y="104"/>
                        <a:pt x="38" y="100"/>
                      </a:cubicBezTo>
                      <a:cubicBezTo>
                        <a:pt x="34" y="85"/>
                        <a:pt x="39" y="79"/>
                        <a:pt x="54" y="79"/>
                      </a:cubicBezTo>
                      <a:cubicBezTo>
                        <a:pt x="65" y="79"/>
                        <a:pt x="81" y="66"/>
                        <a:pt x="86" y="55"/>
                      </a:cubicBezTo>
                      <a:cubicBezTo>
                        <a:pt x="78" y="37"/>
                        <a:pt x="61" y="30"/>
                        <a:pt x="44" y="22"/>
                      </a:cubicBezTo>
                      <a:cubicBezTo>
                        <a:pt x="35" y="18"/>
                        <a:pt x="25" y="15"/>
                        <a:pt x="14" y="15"/>
                      </a:cubicBezTo>
                      <a:cubicBezTo>
                        <a:pt x="8" y="14"/>
                        <a:pt x="1" y="14"/>
                        <a:pt x="0" y="5"/>
                      </a:cubicBezTo>
                      <a:cubicBezTo>
                        <a:pt x="3" y="4"/>
                        <a:pt x="6" y="3"/>
                        <a:pt x="10" y="2"/>
                      </a:cubicBezTo>
                      <a:cubicBezTo>
                        <a:pt x="22" y="2"/>
                        <a:pt x="34" y="3"/>
                        <a:pt x="46" y="0"/>
                      </a:cubicBezTo>
                      <a:cubicBezTo>
                        <a:pt x="47" y="0"/>
                        <a:pt x="48" y="0"/>
                        <a:pt x="49" y="1"/>
                      </a:cubicBezTo>
                      <a:cubicBezTo>
                        <a:pt x="50" y="3"/>
                        <a:pt x="49" y="4"/>
                        <a:pt x="47" y="4"/>
                      </a:cubicBezTo>
                      <a:cubicBezTo>
                        <a:pt x="45" y="5"/>
                        <a:pt x="43" y="6"/>
                        <a:pt x="42" y="6"/>
                      </a:cubicBezTo>
                      <a:cubicBezTo>
                        <a:pt x="41" y="6"/>
                        <a:pt x="41" y="7"/>
                        <a:pt x="41" y="7"/>
                      </a:cubicBezTo>
                      <a:cubicBezTo>
                        <a:pt x="41" y="8"/>
                        <a:pt x="41" y="10"/>
                        <a:pt x="42" y="10"/>
                      </a:cubicBezTo>
                      <a:cubicBezTo>
                        <a:pt x="54" y="15"/>
                        <a:pt x="67" y="18"/>
                        <a:pt x="79" y="24"/>
                      </a:cubicBezTo>
                      <a:cubicBezTo>
                        <a:pt x="92" y="30"/>
                        <a:pt x="105" y="31"/>
                        <a:pt x="119" y="32"/>
                      </a:cubicBezTo>
                      <a:cubicBezTo>
                        <a:pt x="122" y="32"/>
                        <a:pt x="124" y="31"/>
                        <a:pt x="126" y="29"/>
                      </a:cubicBezTo>
                      <a:cubicBezTo>
                        <a:pt x="127" y="29"/>
                        <a:pt x="128" y="29"/>
                        <a:pt x="129" y="30"/>
                      </a:cubicBezTo>
                      <a:close/>
                    </a:path>
                  </a:pathLst>
                </a:custGeom>
                <a:solidFill>
                  <a:srgbClr val="DBE3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9" name="Freeform 558"/>
                <p:cNvSpPr/>
                <p:nvPr/>
              </p:nvSpPr>
              <p:spPr bwMode="auto">
                <a:xfrm>
                  <a:off x="3263" y="1769"/>
                  <a:ext cx="258" cy="154"/>
                </a:xfrm>
                <a:custGeom>
                  <a:avLst/>
                  <a:gdLst>
                    <a:gd name="T0" fmla="*/ 19 w 109"/>
                    <a:gd name="T1" fmla="*/ 0 h 65"/>
                    <a:gd name="T2" fmla="*/ 32 w 109"/>
                    <a:gd name="T3" fmla="*/ 6 h 65"/>
                    <a:gd name="T4" fmla="*/ 92 w 109"/>
                    <a:gd name="T5" fmla="*/ 29 h 65"/>
                    <a:gd name="T6" fmla="*/ 103 w 109"/>
                    <a:gd name="T7" fmla="*/ 38 h 65"/>
                    <a:gd name="T8" fmla="*/ 109 w 109"/>
                    <a:gd name="T9" fmla="*/ 51 h 65"/>
                    <a:gd name="T10" fmla="*/ 103 w 109"/>
                    <a:gd name="T11" fmla="*/ 54 h 65"/>
                    <a:gd name="T12" fmla="*/ 82 w 109"/>
                    <a:gd name="T13" fmla="*/ 57 h 65"/>
                    <a:gd name="T14" fmla="*/ 65 w 109"/>
                    <a:gd name="T15" fmla="*/ 56 h 65"/>
                    <a:gd name="T16" fmla="*/ 49 w 109"/>
                    <a:gd name="T17" fmla="*/ 45 h 65"/>
                    <a:gd name="T18" fmla="*/ 49 w 109"/>
                    <a:gd name="T19" fmla="*/ 27 h 65"/>
                    <a:gd name="T20" fmla="*/ 44 w 109"/>
                    <a:gd name="T21" fmla="*/ 22 h 65"/>
                    <a:gd name="T22" fmla="*/ 46 w 109"/>
                    <a:gd name="T23" fmla="*/ 30 h 65"/>
                    <a:gd name="T24" fmla="*/ 46 w 109"/>
                    <a:gd name="T25" fmla="*/ 59 h 65"/>
                    <a:gd name="T26" fmla="*/ 37 w 109"/>
                    <a:gd name="T27" fmla="*/ 58 h 65"/>
                    <a:gd name="T28" fmla="*/ 29 w 109"/>
                    <a:gd name="T29" fmla="*/ 53 h 65"/>
                    <a:gd name="T30" fmla="*/ 29 w 109"/>
                    <a:gd name="T31" fmla="*/ 52 h 65"/>
                    <a:gd name="T32" fmla="*/ 29 w 109"/>
                    <a:gd name="T33" fmla="*/ 38 h 65"/>
                    <a:gd name="T34" fmla="*/ 13 w 109"/>
                    <a:gd name="T35" fmla="*/ 43 h 65"/>
                    <a:gd name="T36" fmla="*/ 10 w 109"/>
                    <a:gd name="T37" fmla="*/ 46 h 65"/>
                    <a:gd name="T38" fmla="*/ 4 w 109"/>
                    <a:gd name="T39" fmla="*/ 47 h 65"/>
                    <a:gd name="T40" fmla="*/ 4 w 109"/>
                    <a:gd name="T41" fmla="*/ 42 h 65"/>
                    <a:gd name="T42" fmla="*/ 4 w 109"/>
                    <a:gd name="T43" fmla="*/ 39 h 65"/>
                    <a:gd name="T44" fmla="*/ 7 w 109"/>
                    <a:gd name="T45" fmla="*/ 27 h 65"/>
                    <a:gd name="T46" fmla="*/ 12 w 109"/>
                    <a:gd name="T47" fmla="*/ 9 h 65"/>
                    <a:gd name="T48" fmla="*/ 19 w 109"/>
                    <a:gd name="T49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9" h="65">
                      <a:moveTo>
                        <a:pt x="19" y="0"/>
                      </a:moveTo>
                      <a:cubicBezTo>
                        <a:pt x="23" y="4"/>
                        <a:pt x="27" y="5"/>
                        <a:pt x="32" y="6"/>
                      </a:cubicBezTo>
                      <a:cubicBezTo>
                        <a:pt x="55" y="8"/>
                        <a:pt x="75" y="15"/>
                        <a:pt x="92" y="29"/>
                      </a:cubicBezTo>
                      <a:cubicBezTo>
                        <a:pt x="96" y="32"/>
                        <a:pt x="99" y="35"/>
                        <a:pt x="103" y="38"/>
                      </a:cubicBezTo>
                      <a:cubicBezTo>
                        <a:pt x="107" y="41"/>
                        <a:pt x="109" y="45"/>
                        <a:pt x="109" y="51"/>
                      </a:cubicBezTo>
                      <a:cubicBezTo>
                        <a:pt x="107" y="53"/>
                        <a:pt x="105" y="56"/>
                        <a:pt x="103" y="54"/>
                      </a:cubicBezTo>
                      <a:cubicBezTo>
                        <a:pt x="94" y="43"/>
                        <a:pt x="88" y="50"/>
                        <a:pt x="82" y="57"/>
                      </a:cubicBezTo>
                      <a:cubicBezTo>
                        <a:pt x="75" y="65"/>
                        <a:pt x="69" y="65"/>
                        <a:pt x="65" y="56"/>
                      </a:cubicBezTo>
                      <a:cubicBezTo>
                        <a:pt x="62" y="47"/>
                        <a:pt x="55" y="48"/>
                        <a:pt x="49" y="45"/>
                      </a:cubicBezTo>
                      <a:cubicBezTo>
                        <a:pt x="49" y="39"/>
                        <a:pt x="49" y="33"/>
                        <a:pt x="49" y="27"/>
                      </a:cubicBezTo>
                      <a:cubicBezTo>
                        <a:pt x="47" y="25"/>
                        <a:pt x="44" y="24"/>
                        <a:pt x="44" y="22"/>
                      </a:cubicBezTo>
                      <a:cubicBezTo>
                        <a:pt x="45" y="24"/>
                        <a:pt x="45" y="27"/>
                        <a:pt x="46" y="30"/>
                      </a:cubicBezTo>
                      <a:cubicBezTo>
                        <a:pt x="46" y="40"/>
                        <a:pt x="46" y="49"/>
                        <a:pt x="46" y="59"/>
                      </a:cubicBezTo>
                      <a:cubicBezTo>
                        <a:pt x="43" y="58"/>
                        <a:pt x="41" y="55"/>
                        <a:pt x="37" y="58"/>
                      </a:cubicBezTo>
                      <a:cubicBezTo>
                        <a:pt x="33" y="60"/>
                        <a:pt x="29" y="58"/>
                        <a:pt x="29" y="53"/>
                      </a:cubicBezTo>
                      <a:cubicBezTo>
                        <a:pt x="29" y="52"/>
                        <a:pt x="29" y="52"/>
                        <a:pt x="29" y="52"/>
                      </a:cubicBezTo>
                      <a:cubicBezTo>
                        <a:pt x="31" y="47"/>
                        <a:pt x="33" y="40"/>
                        <a:pt x="29" y="38"/>
                      </a:cubicBezTo>
                      <a:cubicBezTo>
                        <a:pt x="24" y="36"/>
                        <a:pt x="18" y="40"/>
                        <a:pt x="13" y="43"/>
                      </a:cubicBezTo>
                      <a:cubicBezTo>
                        <a:pt x="12" y="43"/>
                        <a:pt x="11" y="45"/>
                        <a:pt x="10" y="46"/>
                      </a:cubicBezTo>
                      <a:cubicBezTo>
                        <a:pt x="8" y="47"/>
                        <a:pt x="6" y="48"/>
                        <a:pt x="4" y="47"/>
                      </a:cubicBezTo>
                      <a:cubicBezTo>
                        <a:pt x="2" y="46"/>
                        <a:pt x="4" y="44"/>
                        <a:pt x="4" y="42"/>
                      </a:cubicBezTo>
                      <a:cubicBezTo>
                        <a:pt x="4" y="41"/>
                        <a:pt x="4" y="40"/>
                        <a:pt x="4" y="39"/>
                      </a:cubicBezTo>
                      <a:cubicBezTo>
                        <a:pt x="0" y="34"/>
                        <a:pt x="4" y="30"/>
                        <a:pt x="7" y="27"/>
                      </a:cubicBezTo>
                      <a:cubicBezTo>
                        <a:pt x="10" y="21"/>
                        <a:pt x="13" y="16"/>
                        <a:pt x="12" y="9"/>
                      </a:cubicBezTo>
                      <a:cubicBezTo>
                        <a:pt x="12" y="5"/>
                        <a:pt x="15" y="1"/>
                        <a:pt x="19" y="0"/>
                      </a:cubicBezTo>
                      <a:close/>
                    </a:path>
                  </a:pathLst>
                </a:custGeom>
                <a:solidFill>
                  <a:srgbClr val="AFC4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0" name="Freeform 559"/>
                <p:cNvSpPr/>
                <p:nvPr/>
              </p:nvSpPr>
              <p:spPr bwMode="auto">
                <a:xfrm>
                  <a:off x="3090" y="1740"/>
                  <a:ext cx="156" cy="150"/>
                </a:xfrm>
                <a:custGeom>
                  <a:avLst/>
                  <a:gdLst>
                    <a:gd name="T0" fmla="*/ 35 w 66"/>
                    <a:gd name="T1" fmla="*/ 63 h 63"/>
                    <a:gd name="T2" fmla="*/ 33 w 66"/>
                    <a:gd name="T3" fmla="*/ 61 h 63"/>
                    <a:gd name="T4" fmla="*/ 4 w 66"/>
                    <a:gd name="T5" fmla="*/ 38 h 63"/>
                    <a:gd name="T6" fmla="*/ 4 w 66"/>
                    <a:gd name="T7" fmla="*/ 21 h 63"/>
                    <a:gd name="T8" fmla="*/ 23 w 66"/>
                    <a:gd name="T9" fmla="*/ 17 h 63"/>
                    <a:gd name="T10" fmla="*/ 38 w 66"/>
                    <a:gd name="T11" fmla="*/ 15 h 63"/>
                    <a:gd name="T12" fmla="*/ 53 w 66"/>
                    <a:gd name="T13" fmla="*/ 3 h 63"/>
                    <a:gd name="T14" fmla="*/ 53 w 66"/>
                    <a:gd name="T15" fmla="*/ 0 h 63"/>
                    <a:gd name="T16" fmla="*/ 59 w 66"/>
                    <a:gd name="T17" fmla="*/ 0 h 63"/>
                    <a:gd name="T18" fmla="*/ 64 w 66"/>
                    <a:gd name="T19" fmla="*/ 20 h 63"/>
                    <a:gd name="T20" fmla="*/ 65 w 66"/>
                    <a:gd name="T21" fmla="*/ 30 h 63"/>
                    <a:gd name="T22" fmla="*/ 58 w 66"/>
                    <a:gd name="T23" fmla="*/ 37 h 63"/>
                    <a:gd name="T24" fmla="*/ 41 w 66"/>
                    <a:gd name="T25" fmla="*/ 56 h 63"/>
                    <a:gd name="T26" fmla="*/ 35 w 66"/>
                    <a:gd name="T2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6" h="63">
                      <a:moveTo>
                        <a:pt x="35" y="63"/>
                      </a:moveTo>
                      <a:cubicBezTo>
                        <a:pt x="34" y="62"/>
                        <a:pt x="33" y="62"/>
                        <a:pt x="33" y="61"/>
                      </a:cubicBezTo>
                      <a:cubicBezTo>
                        <a:pt x="24" y="52"/>
                        <a:pt x="15" y="44"/>
                        <a:pt x="4" y="38"/>
                      </a:cubicBezTo>
                      <a:cubicBezTo>
                        <a:pt x="0" y="35"/>
                        <a:pt x="0" y="24"/>
                        <a:pt x="4" y="21"/>
                      </a:cubicBezTo>
                      <a:cubicBezTo>
                        <a:pt x="10" y="17"/>
                        <a:pt x="16" y="15"/>
                        <a:pt x="23" y="17"/>
                      </a:cubicBezTo>
                      <a:cubicBezTo>
                        <a:pt x="32" y="19"/>
                        <a:pt x="32" y="19"/>
                        <a:pt x="38" y="15"/>
                      </a:cubicBezTo>
                      <a:cubicBezTo>
                        <a:pt x="44" y="12"/>
                        <a:pt x="50" y="9"/>
                        <a:pt x="53" y="3"/>
                      </a:cubicBezTo>
                      <a:cubicBezTo>
                        <a:pt x="53" y="2"/>
                        <a:pt x="53" y="1"/>
                        <a:pt x="53" y="0"/>
                      </a:cubicBezTo>
                      <a:cubicBezTo>
                        <a:pt x="55" y="0"/>
                        <a:pt x="57" y="0"/>
                        <a:pt x="59" y="0"/>
                      </a:cubicBezTo>
                      <a:cubicBezTo>
                        <a:pt x="66" y="5"/>
                        <a:pt x="66" y="13"/>
                        <a:pt x="64" y="20"/>
                      </a:cubicBezTo>
                      <a:cubicBezTo>
                        <a:pt x="63" y="23"/>
                        <a:pt x="61" y="27"/>
                        <a:pt x="65" y="30"/>
                      </a:cubicBezTo>
                      <a:cubicBezTo>
                        <a:pt x="63" y="33"/>
                        <a:pt x="61" y="36"/>
                        <a:pt x="58" y="37"/>
                      </a:cubicBezTo>
                      <a:cubicBezTo>
                        <a:pt x="49" y="40"/>
                        <a:pt x="44" y="48"/>
                        <a:pt x="41" y="56"/>
                      </a:cubicBezTo>
                      <a:cubicBezTo>
                        <a:pt x="40" y="59"/>
                        <a:pt x="38" y="61"/>
                        <a:pt x="35" y="63"/>
                      </a:cubicBezTo>
                      <a:close/>
                    </a:path>
                  </a:pathLst>
                </a:custGeom>
                <a:solidFill>
                  <a:srgbClr val="A5C2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1" name="Freeform 560"/>
                <p:cNvSpPr/>
                <p:nvPr/>
              </p:nvSpPr>
              <p:spPr bwMode="auto">
                <a:xfrm>
                  <a:off x="3132" y="1816"/>
                  <a:ext cx="147" cy="259"/>
                </a:xfrm>
                <a:custGeom>
                  <a:avLst/>
                  <a:gdLst>
                    <a:gd name="T0" fmla="*/ 62 w 62"/>
                    <a:gd name="T1" fmla="*/ 7 h 109"/>
                    <a:gd name="T2" fmla="*/ 59 w 62"/>
                    <a:gd name="T3" fmla="*/ 19 h 109"/>
                    <a:gd name="T4" fmla="*/ 50 w 62"/>
                    <a:gd name="T5" fmla="*/ 28 h 109"/>
                    <a:gd name="T6" fmla="*/ 37 w 62"/>
                    <a:gd name="T7" fmla="*/ 58 h 109"/>
                    <a:gd name="T8" fmla="*/ 19 w 62"/>
                    <a:gd name="T9" fmla="*/ 88 h 109"/>
                    <a:gd name="T10" fmla="*/ 11 w 62"/>
                    <a:gd name="T11" fmla="*/ 100 h 109"/>
                    <a:gd name="T12" fmla="*/ 0 w 62"/>
                    <a:gd name="T13" fmla="*/ 109 h 109"/>
                    <a:gd name="T14" fmla="*/ 2 w 62"/>
                    <a:gd name="T15" fmla="*/ 102 h 109"/>
                    <a:gd name="T16" fmla="*/ 3 w 62"/>
                    <a:gd name="T17" fmla="*/ 96 h 109"/>
                    <a:gd name="T18" fmla="*/ 22 w 62"/>
                    <a:gd name="T19" fmla="*/ 59 h 109"/>
                    <a:gd name="T20" fmla="*/ 44 w 62"/>
                    <a:gd name="T21" fmla="*/ 10 h 109"/>
                    <a:gd name="T22" fmla="*/ 54 w 62"/>
                    <a:gd name="T23" fmla="*/ 0 h 109"/>
                    <a:gd name="T24" fmla="*/ 62 w 62"/>
                    <a:gd name="T25" fmla="*/ 7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2" h="109">
                      <a:moveTo>
                        <a:pt x="62" y="7"/>
                      </a:moveTo>
                      <a:cubicBezTo>
                        <a:pt x="61" y="11"/>
                        <a:pt x="60" y="15"/>
                        <a:pt x="59" y="19"/>
                      </a:cubicBezTo>
                      <a:cubicBezTo>
                        <a:pt x="55" y="21"/>
                        <a:pt x="52" y="24"/>
                        <a:pt x="50" y="28"/>
                      </a:cubicBezTo>
                      <a:cubicBezTo>
                        <a:pt x="45" y="38"/>
                        <a:pt x="40" y="47"/>
                        <a:pt x="37" y="58"/>
                      </a:cubicBezTo>
                      <a:cubicBezTo>
                        <a:pt x="33" y="69"/>
                        <a:pt x="28" y="80"/>
                        <a:pt x="19" y="88"/>
                      </a:cubicBezTo>
                      <a:cubicBezTo>
                        <a:pt x="15" y="91"/>
                        <a:pt x="13" y="96"/>
                        <a:pt x="11" y="100"/>
                      </a:cubicBezTo>
                      <a:cubicBezTo>
                        <a:pt x="8" y="105"/>
                        <a:pt x="5" y="108"/>
                        <a:pt x="0" y="109"/>
                      </a:cubicBezTo>
                      <a:cubicBezTo>
                        <a:pt x="0" y="107"/>
                        <a:pt x="1" y="104"/>
                        <a:pt x="2" y="102"/>
                      </a:cubicBezTo>
                      <a:cubicBezTo>
                        <a:pt x="2" y="100"/>
                        <a:pt x="2" y="98"/>
                        <a:pt x="3" y="96"/>
                      </a:cubicBezTo>
                      <a:cubicBezTo>
                        <a:pt x="6" y="82"/>
                        <a:pt x="14" y="71"/>
                        <a:pt x="22" y="59"/>
                      </a:cubicBezTo>
                      <a:cubicBezTo>
                        <a:pt x="31" y="45"/>
                        <a:pt x="38" y="27"/>
                        <a:pt x="44" y="10"/>
                      </a:cubicBezTo>
                      <a:cubicBezTo>
                        <a:pt x="46" y="5"/>
                        <a:pt x="50" y="2"/>
                        <a:pt x="54" y="0"/>
                      </a:cubicBezTo>
                      <a:cubicBezTo>
                        <a:pt x="57" y="2"/>
                        <a:pt x="56" y="8"/>
                        <a:pt x="62" y="7"/>
                      </a:cubicBezTo>
                      <a:close/>
                    </a:path>
                  </a:pathLst>
                </a:custGeom>
                <a:solidFill>
                  <a:srgbClr val="9CB5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2" name="Freeform 561"/>
                <p:cNvSpPr/>
                <p:nvPr/>
              </p:nvSpPr>
              <p:spPr bwMode="auto">
                <a:xfrm>
                  <a:off x="3135" y="1840"/>
                  <a:ext cx="111" cy="204"/>
                </a:xfrm>
                <a:custGeom>
                  <a:avLst/>
                  <a:gdLst>
                    <a:gd name="T0" fmla="*/ 43 w 47"/>
                    <a:gd name="T1" fmla="*/ 0 h 86"/>
                    <a:gd name="T2" fmla="*/ 46 w 47"/>
                    <a:gd name="T3" fmla="*/ 2 h 86"/>
                    <a:gd name="T4" fmla="*/ 38 w 47"/>
                    <a:gd name="T5" fmla="*/ 23 h 86"/>
                    <a:gd name="T6" fmla="*/ 30 w 47"/>
                    <a:gd name="T7" fmla="*/ 43 h 86"/>
                    <a:gd name="T8" fmla="*/ 24 w 47"/>
                    <a:gd name="T9" fmla="*/ 56 h 86"/>
                    <a:gd name="T10" fmla="*/ 21 w 47"/>
                    <a:gd name="T11" fmla="*/ 59 h 86"/>
                    <a:gd name="T12" fmla="*/ 8 w 47"/>
                    <a:gd name="T13" fmla="*/ 73 h 86"/>
                    <a:gd name="T14" fmla="*/ 2 w 47"/>
                    <a:gd name="T15" fmla="*/ 86 h 86"/>
                    <a:gd name="T16" fmla="*/ 7 w 47"/>
                    <a:gd name="T17" fmla="*/ 59 h 86"/>
                    <a:gd name="T18" fmla="*/ 33 w 47"/>
                    <a:gd name="T19" fmla="*/ 11 h 86"/>
                    <a:gd name="T20" fmla="*/ 43 w 47"/>
                    <a:gd name="T21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86">
                      <a:moveTo>
                        <a:pt x="43" y="0"/>
                      </a:moveTo>
                      <a:cubicBezTo>
                        <a:pt x="44" y="0"/>
                        <a:pt x="47" y="1"/>
                        <a:pt x="46" y="2"/>
                      </a:cubicBezTo>
                      <a:cubicBezTo>
                        <a:pt x="42" y="8"/>
                        <a:pt x="42" y="16"/>
                        <a:pt x="38" y="23"/>
                      </a:cubicBezTo>
                      <a:cubicBezTo>
                        <a:pt x="33" y="28"/>
                        <a:pt x="29" y="34"/>
                        <a:pt x="30" y="43"/>
                      </a:cubicBezTo>
                      <a:cubicBezTo>
                        <a:pt x="30" y="47"/>
                        <a:pt x="25" y="51"/>
                        <a:pt x="24" y="56"/>
                      </a:cubicBezTo>
                      <a:cubicBezTo>
                        <a:pt x="24" y="57"/>
                        <a:pt x="22" y="59"/>
                        <a:pt x="21" y="59"/>
                      </a:cubicBezTo>
                      <a:cubicBezTo>
                        <a:pt x="11" y="58"/>
                        <a:pt x="11" y="67"/>
                        <a:pt x="8" y="73"/>
                      </a:cubicBezTo>
                      <a:cubicBezTo>
                        <a:pt x="6" y="78"/>
                        <a:pt x="6" y="83"/>
                        <a:pt x="2" y="86"/>
                      </a:cubicBezTo>
                      <a:cubicBezTo>
                        <a:pt x="0" y="77"/>
                        <a:pt x="4" y="68"/>
                        <a:pt x="7" y="59"/>
                      </a:cubicBezTo>
                      <a:cubicBezTo>
                        <a:pt x="15" y="42"/>
                        <a:pt x="22" y="25"/>
                        <a:pt x="33" y="11"/>
                      </a:cubicBezTo>
                      <a:cubicBezTo>
                        <a:pt x="36" y="7"/>
                        <a:pt x="39" y="2"/>
                        <a:pt x="43" y="0"/>
                      </a:cubicBezTo>
                      <a:close/>
                    </a:path>
                  </a:pathLst>
                </a:custGeom>
                <a:solidFill>
                  <a:srgbClr val="C4D3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3" name="Freeform 562"/>
                <p:cNvSpPr/>
                <p:nvPr/>
              </p:nvSpPr>
              <p:spPr bwMode="auto">
                <a:xfrm>
                  <a:off x="3158" y="1904"/>
                  <a:ext cx="15" cy="12"/>
                </a:xfrm>
                <a:custGeom>
                  <a:avLst/>
                  <a:gdLst>
                    <a:gd name="T0" fmla="*/ 1 w 6"/>
                    <a:gd name="T1" fmla="*/ 0 h 5"/>
                    <a:gd name="T2" fmla="*/ 6 w 6"/>
                    <a:gd name="T3" fmla="*/ 0 h 5"/>
                    <a:gd name="T4" fmla="*/ 2 w 6"/>
                    <a:gd name="T5" fmla="*/ 4 h 5"/>
                    <a:gd name="T6" fmla="*/ 1 w 6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5">
                      <a:moveTo>
                        <a:pt x="1" y="0"/>
                      </a:moveTo>
                      <a:cubicBezTo>
                        <a:pt x="2" y="0"/>
                        <a:pt x="4" y="0"/>
                        <a:pt x="6" y="0"/>
                      </a:cubicBezTo>
                      <a:cubicBezTo>
                        <a:pt x="6" y="2"/>
                        <a:pt x="6" y="5"/>
                        <a:pt x="2" y="4"/>
                      </a:cubicBezTo>
                      <a:cubicBezTo>
                        <a:pt x="1" y="4"/>
                        <a:pt x="0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A5C2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4" name="Freeform 563"/>
                <p:cNvSpPr/>
                <p:nvPr/>
              </p:nvSpPr>
              <p:spPr bwMode="auto">
                <a:xfrm>
                  <a:off x="3993" y="1664"/>
                  <a:ext cx="166" cy="456"/>
                </a:xfrm>
                <a:custGeom>
                  <a:avLst/>
                  <a:gdLst>
                    <a:gd name="T0" fmla="*/ 4 w 70"/>
                    <a:gd name="T1" fmla="*/ 107 h 192"/>
                    <a:gd name="T2" fmla="*/ 4 w 70"/>
                    <a:gd name="T3" fmla="*/ 99 h 192"/>
                    <a:gd name="T4" fmla="*/ 2 w 70"/>
                    <a:gd name="T5" fmla="*/ 56 h 192"/>
                    <a:gd name="T6" fmla="*/ 12 w 70"/>
                    <a:gd name="T7" fmla="*/ 24 h 192"/>
                    <a:gd name="T8" fmla="*/ 11 w 70"/>
                    <a:gd name="T9" fmla="*/ 6 h 192"/>
                    <a:gd name="T10" fmla="*/ 12 w 70"/>
                    <a:gd name="T11" fmla="*/ 2 h 192"/>
                    <a:gd name="T12" fmla="*/ 17 w 70"/>
                    <a:gd name="T13" fmla="*/ 2 h 192"/>
                    <a:gd name="T14" fmla="*/ 20 w 70"/>
                    <a:gd name="T15" fmla="*/ 7 h 192"/>
                    <a:gd name="T16" fmla="*/ 19 w 70"/>
                    <a:gd name="T17" fmla="*/ 17 h 192"/>
                    <a:gd name="T18" fmla="*/ 10 w 70"/>
                    <a:gd name="T19" fmla="*/ 53 h 192"/>
                    <a:gd name="T20" fmla="*/ 8 w 70"/>
                    <a:gd name="T21" fmla="*/ 61 h 192"/>
                    <a:gd name="T22" fmla="*/ 11 w 70"/>
                    <a:gd name="T23" fmla="*/ 63 h 192"/>
                    <a:gd name="T24" fmla="*/ 33 w 70"/>
                    <a:gd name="T25" fmla="*/ 51 h 192"/>
                    <a:gd name="T26" fmla="*/ 36 w 70"/>
                    <a:gd name="T27" fmla="*/ 46 h 192"/>
                    <a:gd name="T28" fmla="*/ 37 w 70"/>
                    <a:gd name="T29" fmla="*/ 33 h 192"/>
                    <a:gd name="T30" fmla="*/ 40 w 70"/>
                    <a:gd name="T31" fmla="*/ 30 h 192"/>
                    <a:gd name="T32" fmla="*/ 52 w 70"/>
                    <a:gd name="T33" fmla="*/ 23 h 192"/>
                    <a:gd name="T34" fmla="*/ 70 w 70"/>
                    <a:gd name="T35" fmla="*/ 39 h 192"/>
                    <a:gd name="T36" fmla="*/ 36 w 70"/>
                    <a:gd name="T37" fmla="*/ 63 h 192"/>
                    <a:gd name="T38" fmla="*/ 16 w 70"/>
                    <a:gd name="T39" fmla="*/ 91 h 192"/>
                    <a:gd name="T40" fmla="*/ 35 w 70"/>
                    <a:gd name="T41" fmla="*/ 165 h 192"/>
                    <a:gd name="T42" fmla="*/ 36 w 70"/>
                    <a:gd name="T43" fmla="*/ 190 h 192"/>
                    <a:gd name="T44" fmla="*/ 32 w 70"/>
                    <a:gd name="T45" fmla="*/ 192 h 192"/>
                    <a:gd name="T46" fmla="*/ 21 w 70"/>
                    <a:gd name="T47" fmla="*/ 172 h 192"/>
                    <a:gd name="T48" fmla="*/ 17 w 70"/>
                    <a:gd name="T49" fmla="*/ 153 h 192"/>
                    <a:gd name="T50" fmla="*/ 16 w 70"/>
                    <a:gd name="T51" fmla="*/ 144 h 192"/>
                    <a:gd name="T52" fmla="*/ 16 w 70"/>
                    <a:gd name="T53" fmla="*/ 142 h 192"/>
                    <a:gd name="T54" fmla="*/ 13 w 70"/>
                    <a:gd name="T55" fmla="*/ 133 h 192"/>
                    <a:gd name="T56" fmla="*/ 6 w 70"/>
                    <a:gd name="T57" fmla="*/ 122 h 192"/>
                    <a:gd name="T58" fmla="*/ 4 w 70"/>
                    <a:gd name="T59" fmla="*/ 107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70" h="192">
                      <a:moveTo>
                        <a:pt x="4" y="107"/>
                      </a:moveTo>
                      <a:cubicBezTo>
                        <a:pt x="4" y="104"/>
                        <a:pt x="5" y="102"/>
                        <a:pt x="4" y="99"/>
                      </a:cubicBezTo>
                      <a:cubicBezTo>
                        <a:pt x="0" y="85"/>
                        <a:pt x="1" y="70"/>
                        <a:pt x="2" y="56"/>
                      </a:cubicBezTo>
                      <a:cubicBezTo>
                        <a:pt x="7" y="46"/>
                        <a:pt x="9" y="34"/>
                        <a:pt x="12" y="24"/>
                      </a:cubicBezTo>
                      <a:cubicBezTo>
                        <a:pt x="14" y="18"/>
                        <a:pt x="13" y="12"/>
                        <a:pt x="11" y="6"/>
                      </a:cubicBezTo>
                      <a:cubicBezTo>
                        <a:pt x="11" y="5"/>
                        <a:pt x="11" y="3"/>
                        <a:pt x="12" y="2"/>
                      </a:cubicBezTo>
                      <a:cubicBezTo>
                        <a:pt x="13" y="0"/>
                        <a:pt x="15" y="1"/>
                        <a:pt x="17" y="2"/>
                      </a:cubicBezTo>
                      <a:cubicBezTo>
                        <a:pt x="19" y="3"/>
                        <a:pt x="20" y="5"/>
                        <a:pt x="20" y="7"/>
                      </a:cubicBezTo>
                      <a:cubicBezTo>
                        <a:pt x="20" y="10"/>
                        <a:pt x="19" y="14"/>
                        <a:pt x="19" y="17"/>
                      </a:cubicBezTo>
                      <a:cubicBezTo>
                        <a:pt x="20" y="30"/>
                        <a:pt x="18" y="42"/>
                        <a:pt x="10" y="53"/>
                      </a:cubicBezTo>
                      <a:cubicBezTo>
                        <a:pt x="9" y="55"/>
                        <a:pt x="7" y="58"/>
                        <a:pt x="8" y="61"/>
                      </a:cubicBezTo>
                      <a:cubicBezTo>
                        <a:pt x="8" y="63"/>
                        <a:pt x="10" y="64"/>
                        <a:pt x="11" y="63"/>
                      </a:cubicBezTo>
                      <a:cubicBezTo>
                        <a:pt x="19" y="60"/>
                        <a:pt x="26" y="55"/>
                        <a:pt x="33" y="51"/>
                      </a:cubicBezTo>
                      <a:cubicBezTo>
                        <a:pt x="35" y="50"/>
                        <a:pt x="37" y="48"/>
                        <a:pt x="36" y="46"/>
                      </a:cubicBezTo>
                      <a:cubicBezTo>
                        <a:pt x="31" y="41"/>
                        <a:pt x="34" y="37"/>
                        <a:pt x="37" y="33"/>
                      </a:cubicBezTo>
                      <a:cubicBezTo>
                        <a:pt x="38" y="32"/>
                        <a:pt x="39" y="30"/>
                        <a:pt x="40" y="30"/>
                      </a:cubicBezTo>
                      <a:cubicBezTo>
                        <a:pt x="46" y="32"/>
                        <a:pt x="47" y="25"/>
                        <a:pt x="52" y="23"/>
                      </a:cubicBezTo>
                      <a:cubicBezTo>
                        <a:pt x="61" y="26"/>
                        <a:pt x="67" y="30"/>
                        <a:pt x="70" y="39"/>
                      </a:cubicBezTo>
                      <a:cubicBezTo>
                        <a:pt x="64" y="55"/>
                        <a:pt x="50" y="60"/>
                        <a:pt x="36" y="63"/>
                      </a:cubicBezTo>
                      <a:cubicBezTo>
                        <a:pt x="18" y="67"/>
                        <a:pt x="11" y="74"/>
                        <a:pt x="16" y="91"/>
                      </a:cubicBezTo>
                      <a:cubicBezTo>
                        <a:pt x="23" y="116"/>
                        <a:pt x="28" y="141"/>
                        <a:pt x="35" y="165"/>
                      </a:cubicBezTo>
                      <a:cubicBezTo>
                        <a:pt x="38" y="173"/>
                        <a:pt x="40" y="182"/>
                        <a:pt x="36" y="190"/>
                      </a:cubicBezTo>
                      <a:cubicBezTo>
                        <a:pt x="35" y="191"/>
                        <a:pt x="33" y="192"/>
                        <a:pt x="32" y="192"/>
                      </a:cubicBezTo>
                      <a:cubicBezTo>
                        <a:pt x="23" y="188"/>
                        <a:pt x="22" y="179"/>
                        <a:pt x="21" y="172"/>
                      </a:cubicBezTo>
                      <a:cubicBezTo>
                        <a:pt x="20" y="165"/>
                        <a:pt x="18" y="159"/>
                        <a:pt x="17" y="153"/>
                      </a:cubicBezTo>
                      <a:cubicBezTo>
                        <a:pt x="16" y="150"/>
                        <a:pt x="16" y="147"/>
                        <a:pt x="16" y="144"/>
                      </a:cubicBezTo>
                      <a:cubicBezTo>
                        <a:pt x="16" y="144"/>
                        <a:pt x="16" y="143"/>
                        <a:pt x="16" y="142"/>
                      </a:cubicBezTo>
                      <a:cubicBezTo>
                        <a:pt x="17" y="139"/>
                        <a:pt x="16" y="136"/>
                        <a:pt x="13" y="133"/>
                      </a:cubicBezTo>
                      <a:cubicBezTo>
                        <a:pt x="11" y="129"/>
                        <a:pt x="9" y="125"/>
                        <a:pt x="6" y="122"/>
                      </a:cubicBezTo>
                      <a:cubicBezTo>
                        <a:pt x="1" y="117"/>
                        <a:pt x="1" y="112"/>
                        <a:pt x="4" y="107"/>
                      </a:cubicBezTo>
                      <a:close/>
                    </a:path>
                  </a:pathLst>
                </a:custGeom>
                <a:solidFill>
                  <a:srgbClr val="C5D5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5" name="Freeform 564"/>
                <p:cNvSpPr/>
                <p:nvPr/>
              </p:nvSpPr>
              <p:spPr bwMode="auto">
                <a:xfrm>
                  <a:off x="4066" y="1672"/>
                  <a:ext cx="143" cy="147"/>
                </a:xfrm>
                <a:custGeom>
                  <a:avLst/>
                  <a:gdLst>
                    <a:gd name="T0" fmla="*/ 37 w 60"/>
                    <a:gd name="T1" fmla="*/ 35 h 62"/>
                    <a:gd name="T2" fmla="*/ 21 w 60"/>
                    <a:gd name="T3" fmla="*/ 20 h 62"/>
                    <a:gd name="T4" fmla="*/ 9 w 60"/>
                    <a:gd name="T5" fmla="*/ 10 h 62"/>
                    <a:gd name="T6" fmla="*/ 0 w 60"/>
                    <a:gd name="T7" fmla="*/ 3 h 62"/>
                    <a:gd name="T8" fmla="*/ 0 w 60"/>
                    <a:gd name="T9" fmla="*/ 0 h 62"/>
                    <a:gd name="T10" fmla="*/ 1 w 60"/>
                    <a:gd name="T11" fmla="*/ 0 h 62"/>
                    <a:gd name="T12" fmla="*/ 21 w 60"/>
                    <a:gd name="T13" fmla="*/ 10 h 62"/>
                    <a:gd name="T14" fmla="*/ 27 w 60"/>
                    <a:gd name="T15" fmla="*/ 14 h 62"/>
                    <a:gd name="T16" fmla="*/ 41 w 60"/>
                    <a:gd name="T17" fmla="*/ 29 h 62"/>
                    <a:gd name="T18" fmla="*/ 51 w 60"/>
                    <a:gd name="T19" fmla="*/ 47 h 62"/>
                    <a:gd name="T20" fmla="*/ 60 w 60"/>
                    <a:gd name="T21" fmla="*/ 56 h 62"/>
                    <a:gd name="T22" fmla="*/ 60 w 60"/>
                    <a:gd name="T23" fmla="*/ 56 h 62"/>
                    <a:gd name="T24" fmla="*/ 57 w 60"/>
                    <a:gd name="T25" fmla="*/ 62 h 62"/>
                    <a:gd name="T26" fmla="*/ 37 w 60"/>
                    <a:gd name="T27" fmla="*/ 35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0" h="62">
                      <a:moveTo>
                        <a:pt x="37" y="35"/>
                      </a:moveTo>
                      <a:cubicBezTo>
                        <a:pt x="32" y="30"/>
                        <a:pt x="25" y="26"/>
                        <a:pt x="21" y="20"/>
                      </a:cubicBezTo>
                      <a:cubicBezTo>
                        <a:pt x="19" y="15"/>
                        <a:pt x="14" y="12"/>
                        <a:pt x="9" y="10"/>
                      </a:cubicBezTo>
                      <a:cubicBezTo>
                        <a:pt x="6" y="8"/>
                        <a:pt x="2" y="6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8" y="2"/>
                        <a:pt x="15" y="6"/>
                        <a:pt x="21" y="10"/>
                      </a:cubicBezTo>
                      <a:cubicBezTo>
                        <a:pt x="23" y="11"/>
                        <a:pt x="25" y="13"/>
                        <a:pt x="27" y="14"/>
                      </a:cubicBezTo>
                      <a:cubicBezTo>
                        <a:pt x="33" y="17"/>
                        <a:pt x="38" y="22"/>
                        <a:pt x="41" y="29"/>
                      </a:cubicBezTo>
                      <a:cubicBezTo>
                        <a:pt x="43" y="35"/>
                        <a:pt x="47" y="41"/>
                        <a:pt x="51" y="47"/>
                      </a:cubicBezTo>
                      <a:cubicBezTo>
                        <a:pt x="53" y="51"/>
                        <a:pt x="56" y="54"/>
                        <a:pt x="60" y="56"/>
                      </a:cubicBezTo>
                      <a:cubicBezTo>
                        <a:pt x="60" y="56"/>
                        <a:pt x="60" y="56"/>
                        <a:pt x="60" y="56"/>
                      </a:cubicBezTo>
                      <a:cubicBezTo>
                        <a:pt x="59" y="58"/>
                        <a:pt x="58" y="60"/>
                        <a:pt x="57" y="62"/>
                      </a:cubicBezTo>
                      <a:cubicBezTo>
                        <a:pt x="43" y="58"/>
                        <a:pt x="42" y="45"/>
                        <a:pt x="37" y="35"/>
                      </a:cubicBezTo>
                      <a:close/>
                    </a:path>
                  </a:pathLst>
                </a:custGeom>
                <a:solidFill>
                  <a:srgbClr val="4C54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6" name="Freeform 565"/>
                <p:cNvSpPr/>
                <p:nvPr/>
              </p:nvSpPr>
              <p:spPr bwMode="auto">
                <a:xfrm>
                  <a:off x="3917" y="1577"/>
                  <a:ext cx="36" cy="21"/>
                </a:xfrm>
                <a:custGeom>
                  <a:avLst/>
                  <a:gdLst>
                    <a:gd name="T0" fmla="*/ 0 w 15"/>
                    <a:gd name="T1" fmla="*/ 0 h 9"/>
                    <a:gd name="T2" fmla="*/ 8 w 15"/>
                    <a:gd name="T3" fmla="*/ 0 h 9"/>
                    <a:gd name="T4" fmla="*/ 14 w 15"/>
                    <a:gd name="T5" fmla="*/ 4 h 9"/>
                    <a:gd name="T6" fmla="*/ 14 w 15"/>
                    <a:gd name="T7" fmla="*/ 7 h 9"/>
                    <a:gd name="T8" fmla="*/ 6 w 15"/>
                    <a:gd name="T9" fmla="*/ 6 h 9"/>
                    <a:gd name="T10" fmla="*/ 0 w 15"/>
                    <a:gd name="T1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9">
                      <a:moveTo>
                        <a:pt x="0" y="0"/>
                      </a:moveTo>
                      <a:cubicBezTo>
                        <a:pt x="3" y="0"/>
                        <a:pt x="5" y="0"/>
                        <a:pt x="8" y="0"/>
                      </a:cubicBezTo>
                      <a:cubicBezTo>
                        <a:pt x="11" y="1"/>
                        <a:pt x="14" y="0"/>
                        <a:pt x="14" y="4"/>
                      </a:cubicBezTo>
                      <a:cubicBezTo>
                        <a:pt x="15" y="5"/>
                        <a:pt x="14" y="6"/>
                        <a:pt x="14" y="7"/>
                      </a:cubicBezTo>
                      <a:cubicBezTo>
                        <a:pt x="11" y="9"/>
                        <a:pt x="8" y="7"/>
                        <a:pt x="6" y="6"/>
                      </a:cubicBezTo>
                      <a:cubicBezTo>
                        <a:pt x="2" y="6"/>
                        <a:pt x="1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5A78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7" name="Freeform 566"/>
                <p:cNvSpPr/>
                <p:nvPr/>
              </p:nvSpPr>
              <p:spPr bwMode="auto">
                <a:xfrm>
                  <a:off x="3860" y="1954"/>
                  <a:ext cx="206" cy="178"/>
                </a:xfrm>
                <a:custGeom>
                  <a:avLst/>
                  <a:gdLst>
                    <a:gd name="T0" fmla="*/ 75 w 87"/>
                    <a:gd name="T1" fmla="*/ 27 h 75"/>
                    <a:gd name="T2" fmla="*/ 81 w 87"/>
                    <a:gd name="T3" fmla="*/ 48 h 75"/>
                    <a:gd name="T4" fmla="*/ 87 w 87"/>
                    <a:gd name="T5" fmla="*/ 69 h 75"/>
                    <a:gd name="T6" fmla="*/ 66 w 87"/>
                    <a:gd name="T7" fmla="*/ 63 h 75"/>
                    <a:gd name="T8" fmla="*/ 62 w 87"/>
                    <a:gd name="T9" fmla="*/ 61 h 75"/>
                    <a:gd name="T10" fmla="*/ 59 w 87"/>
                    <a:gd name="T11" fmla="*/ 58 h 75"/>
                    <a:gd name="T12" fmla="*/ 57 w 87"/>
                    <a:gd name="T13" fmla="*/ 55 h 75"/>
                    <a:gd name="T14" fmla="*/ 45 w 87"/>
                    <a:gd name="T15" fmla="*/ 47 h 75"/>
                    <a:gd name="T16" fmla="*/ 39 w 87"/>
                    <a:gd name="T17" fmla="*/ 47 h 75"/>
                    <a:gd name="T18" fmla="*/ 24 w 87"/>
                    <a:gd name="T19" fmla="*/ 36 h 75"/>
                    <a:gd name="T20" fmla="*/ 27 w 87"/>
                    <a:gd name="T21" fmla="*/ 30 h 75"/>
                    <a:gd name="T22" fmla="*/ 32 w 87"/>
                    <a:gd name="T23" fmla="*/ 27 h 75"/>
                    <a:gd name="T24" fmla="*/ 29 w 87"/>
                    <a:gd name="T25" fmla="*/ 23 h 75"/>
                    <a:gd name="T26" fmla="*/ 12 w 87"/>
                    <a:gd name="T27" fmla="*/ 15 h 75"/>
                    <a:gd name="T28" fmla="*/ 12 w 87"/>
                    <a:gd name="T29" fmla="*/ 15 h 75"/>
                    <a:gd name="T30" fmla="*/ 1 w 87"/>
                    <a:gd name="T31" fmla="*/ 4 h 75"/>
                    <a:gd name="T32" fmla="*/ 0 w 87"/>
                    <a:gd name="T33" fmla="*/ 1 h 75"/>
                    <a:gd name="T34" fmla="*/ 3 w 87"/>
                    <a:gd name="T35" fmla="*/ 0 h 75"/>
                    <a:gd name="T36" fmla="*/ 7 w 87"/>
                    <a:gd name="T37" fmla="*/ 2 h 75"/>
                    <a:gd name="T38" fmla="*/ 34 w 87"/>
                    <a:gd name="T39" fmla="*/ 17 h 75"/>
                    <a:gd name="T40" fmla="*/ 43 w 87"/>
                    <a:gd name="T41" fmla="*/ 24 h 75"/>
                    <a:gd name="T42" fmla="*/ 54 w 87"/>
                    <a:gd name="T43" fmla="*/ 27 h 75"/>
                    <a:gd name="T44" fmla="*/ 72 w 87"/>
                    <a:gd name="T45" fmla="*/ 20 h 75"/>
                    <a:gd name="T46" fmla="*/ 73 w 87"/>
                    <a:gd name="T47" fmla="*/ 21 h 75"/>
                    <a:gd name="T48" fmla="*/ 75 w 87"/>
                    <a:gd name="T49" fmla="*/ 27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87" h="75">
                      <a:moveTo>
                        <a:pt x="75" y="27"/>
                      </a:moveTo>
                      <a:cubicBezTo>
                        <a:pt x="79" y="33"/>
                        <a:pt x="80" y="41"/>
                        <a:pt x="81" y="48"/>
                      </a:cubicBezTo>
                      <a:cubicBezTo>
                        <a:pt x="81" y="56"/>
                        <a:pt x="84" y="62"/>
                        <a:pt x="87" y="69"/>
                      </a:cubicBezTo>
                      <a:cubicBezTo>
                        <a:pt x="78" y="75"/>
                        <a:pt x="73" y="66"/>
                        <a:pt x="66" y="63"/>
                      </a:cubicBezTo>
                      <a:cubicBezTo>
                        <a:pt x="65" y="63"/>
                        <a:pt x="63" y="62"/>
                        <a:pt x="62" y="61"/>
                      </a:cubicBezTo>
                      <a:cubicBezTo>
                        <a:pt x="61" y="60"/>
                        <a:pt x="60" y="59"/>
                        <a:pt x="59" y="58"/>
                      </a:cubicBezTo>
                      <a:cubicBezTo>
                        <a:pt x="58" y="57"/>
                        <a:pt x="58" y="56"/>
                        <a:pt x="57" y="55"/>
                      </a:cubicBezTo>
                      <a:cubicBezTo>
                        <a:pt x="55" y="50"/>
                        <a:pt x="52" y="46"/>
                        <a:pt x="45" y="47"/>
                      </a:cubicBezTo>
                      <a:cubicBezTo>
                        <a:pt x="43" y="47"/>
                        <a:pt x="41" y="47"/>
                        <a:pt x="39" y="47"/>
                      </a:cubicBezTo>
                      <a:cubicBezTo>
                        <a:pt x="33" y="44"/>
                        <a:pt x="27" y="42"/>
                        <a:pt x="24" y="36"/>
                      </a:cubicBezTo>
                      <a:cubicBezTo>
                        <a:pt x="23" y="33"/>
                        <a:pt x="24" y="31"/>
                        <a:pt x="27" y="30"/>
                      </a:cubicBezTo>
                      <a:cubicBezTo>
                        <a:pt x="29" y="30"/>
                        <a:pt x="31" y="29"/>
                        <a:pt x="32" y="27"/>
                      </a:cubicBezTo>
                      <a:cubicBezTo>
                        <a:pt x="33" y="25"/>
                        <a:pt x="31" y="24"/>
                        <a:pt x="29" y="23"/>
                      </a:cubicBezTo>
                      <a:cubicBezTo>
                        <a:pt x="23" y="20"/>
                        <a:pt x="18" y="18"/>
                        <a:pt x="12" y="15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8" y="11"/>
                        <a:pt x="4" y="7"/>
                        <a:pt x="1" y="4"/>
                      </a:cubicBezTo>
                      <a:cubicBezTo>
                        <a:pt x="0" y="3"/>
                        <a:pt x="0" y="2"/>
                        <a:pt x="0" y="1"/>
                      </a:cubicBezTo>
                      <a:cubicBezTo>
                        <a:pt x="0" y="0"/>
                        <a:pt x="2" y="0"/>
                        <a:pt x="3" y="0"/>
                      </a:cubicBezTo>
                      <a:cubicBezTo>
                        <a:pt x="4" y="0"/>
                        <a:pt x="6" y="1"/>
                        <a:pt x="7" y="2"/>
                      </a:cubicBezTo>
                      <a:cubicBezTo>
                        <a:pt x="15" y="9"/>
                        <a:pt x="25" y="12"/>
                        <a:pt x="34" y="17"/>
                      </a:cubicBezTo>
                      <a:cubicBezTo>
                        <a:pt x="37" y="19"/>
                        <a:pt x="41" y="20"/>
                        <a:pt x="43" y="24"/>
                      </a:cubicBezTo>
                      <a:cubicBezTo>
                        <a:pt x="46" y="27"/>
                        <a:pt x="49" y="29"/>
                        <a:pt x="54" y="27"/>
                      </a:cubicBezTo>
                      <a:cubicBezTo>
                        <a:pt x="62" y="31"/>
                        <a:pt x="68" y="26"/>
                        <a:pt x="72" y="20"/>
                      </a:cubicBezTo>
                      <a:cubicBezTo>
                        <a:pt x="72" y="20"/>
                        <a:pt x="73" y="21"/>
                        <a:pt x="73" y="21"/>
                      </a:cubicBezTo>
                      <a:cubicBezTo>
                        <a:pt x="74" y="22"/>
                        <a:pt x="73" y="25"/>
                        <a:pt x="75" y="27"/>
                      </a:cubicBezTo>
                      <a:close/>
                    </a:path>
                  </a:pathLst>
                </a:custGeom>
                <a:solidFill>
                  <a:srgbClr val="6475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8" name="Freeform 567"/>
                <p:cNvSpPr/>
                <p:nvPr/>
              </p:nvSpPr>
              <p:spPr bwMode="auto">
                <a:xfrm>
                  <a:off x="3881" y="2015"/>
                  <a:ext cx="43" cy="24"/>
                </a:xfrm>
                <a:custGeom>
                  <a:avLst/>
                  <a:gdLst>
                    <a:gd name="T0" fmla="*/ 18 w 18"/>
                    <a:gd name="T1" fmla="*/ 4 h 10"/>
                    <a:gd name="T2" fmla="*/ 16 w 18"/>
                    <a:gd name="T3" fmla="*/ 10 h 10"/>
                    <a:gd name="T4" fmla="*/ 12 w 18"/>
                    <a:gd name="T5" fmla="*/ 10 h 10"/>
                    <a:gd name="T6" fmla="*/ 0 w 18"/>
                    <a:gd name="T7" fmla="*/ 1 h 10"/>
                    <a:gd name="T8" fmla="*/ 12 w 18"/>
                    <a:gd name="T9" fmla="*/ 1 h 10"/>
                    <a:gd name="T10" fmla="*/ 15 w 18"/>
                    <a:gd name="T11" fmla="*/ 1 h 10"/>
                    <a:gd name="T12" fmla="*/ 15 w 18"/>
                    <a:gd name="T13" fmla="*/ 1 h 10"/>
                    <a:gd name="T14" fmla="*/ 18 w 18"/>
                    <a:gd name="T15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" h="10">
                      <a:moveTo>
                        <a:pt x="18" y="4"/>
                      </a:moveTo>
                      <a:cubicBezTo>
                        <a:pt x="17" y="6"/>
                        <a:pt x="17" y="8"/>
                        <a:pt x="16" y="10"/>
                      </a:cubicBezTo>
                      <a:cubicBezTo>
                        <a:pt x="14" y="10"/>
                        <a:pt x="13" y="10"/>
                        <a:pt x="12" y="10"/>
                      </a:cubicBezTo>
                      <a:cubicBezTo>
                        <a:pt x="8" y="7"/>
                        <a:pt x="4" y="4"/>
                        <a:pt x="0" y="1"/>
                      </a:cubicBezTo>
                      <a:cubicBezTo>
                        <a:pt x="4" y="1"/>
                        <a:pt x="8" y="1"/>
                        <a:pt x="12" y="1"/>
                      </a:cubicBezTo>
                      <a:cubicBezTo>
                        <a:pt x="13" y="0"/>
                        <a:pt x="14" y="0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6" y="2"/>
                        <a:pt x="17" y="3"/>
                        <a:pt x="18" y="4"/>
                      </a:cubicBezTo>
                      <a:close/>
                    </a:path>
                  </a:pathLst>
                </a:custGeom>
                <a:solidFill>
                  <a:srgbClr val="B7C8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9" name="Freeform 568"/>
                <p:cNvSpPr/>
                <p:nvPr/>
              </p:nvSpPr>
              <p:spPr bwMode="auto">
                <a:xfrm>
                  <a:off x="3886" y="2004"/>
                  <a:ext cx="5" cy="4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2 h 2"/>
                    <a:gd name="T4" fmla="*/ 1 w 2"/>
                    <a:gd name="T5" fmla="*/ 0 h 2"/>
                    <a:gd name="T6" fmla="*/ 2 w 2"/>
                    <a:gd name="T7" fmla="*/ 1 h 2"/>
                    <a:gd name="T8" fmla="*/ 2 w 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0" y="2"/>
                        <a:pt x="0" y="1"/>
                        <a:pt x="1" y="0"/>
                      </a:cubicBezTo>
                      <a:cubicBezTo>
                        <a:pt x="1" y="0"/>
                        <a:pt x="2" y="0"/>
                        <a:pt x="2" y="1"/>
                      </a:cubicBezTo>
                      <a:cubicBezTo>
                        <a:pt x="2" y="1"/>
                        <a:pt x="2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B7C8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0" name="Freeform 569"/>
                <p:cNvSpPr/>
                <p:nvPr/>
              </p:nvSpPr>
              <p:spPr bwMode="auto">
                <a:xfrm>
                  <a:off x="3860" y="2011"/>
                  <a:ext cx="17" cy="4"/>
                </a:xfrm>
                <a:custGeom>
                  <a:avLst/>
                  <a:gdLst>
                    <a:gd name="T0" fmla="*/ 7 w 7"/>
                    <a:gd name="T1" fmla="*/ 2 h 2"/>
                    <a:gd name="T2" fmla="*/ 0 w 7"/>
                    <a:gd name="T3" fmla="*/ 0 h 2"/>
                    <a:gd name="T4" fmla="*/ 7 w 7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2">
                      <a:moveTo>
                        <a:pt x="7" y="2"/>
                      </a:moveTo>
                      <a:cubicBezTo>
                        <a:pt x="4" y="2"/>
                        <a:pt x="2" y="2"/>
                        <a:pt x="0" y="0"/>
                      </a:cubicBezTo>
                      <a:cubicBezTo>
                        <a:pt x="3" y="0"/>
                        <a:pt x="5" y="0"/>
                        <a:pt x="7" y="2"/>
                      </a:cubicBezTo>
                      <a:close/>
                    </a:path>
                  </a:pathLst>
                </a:custGeom>
                <a:solidFill>
                  <a:srgbClr val="B7C8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1" name="Freeform 570"/>
                <p:cNvSpPr/>
                <p:nvPr/>
              </p:nvSpPr>
              <p:spPr bwMode="auto">
                <a:xfrm>
                  <a:off x="3910" y="2013"/>
                  <a:ext cx="7" cy="5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2 h 2"/>
                    <a:gd name="T4" fmla="*/ 3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cubicBezTo>
                        <a:pt x="2" y="2"/>
                        <a:pt x="1" y="2"/>
                        <a:pt x="0" y="2"/>
                      </a:cubicBezTo>
                      <a:cubicBezTo>
                        <a:pt x="1" y="0"/>
                        <a:pt x="2" y="0"/>
                        <a:pt x="3" y="2"/>
                      </a:cubicBezTo>
                      <a:close/>
                    </a:path>
                  </a:pathLst>
                </a:custGeom>
                <a:solidFill>
                  <a:srgbClr val="6475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2" name="Freeform 571"/>
                <p:cNvSpPr/>
                <p:nvPr/>
              </p:nvSpPr>
              <p:spPr bwMode="auto">
                <a:xfrm>
                  <a:off x="3886" y="1989"/>
                  <a:ext cx="3" cy="3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B7C8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3" name="Freeform 572"/>
                <p:cNvSpPr/>
                <p:nvPr/>
              </p:nvSpPr>
              <p:spPr bwMode="auto">
                <a:xfrm>
                  <a:off x="3917" y="2018"/>
                  <a:ext cx="7" cy="7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6475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4" name="Freeform 573"/>
                <p:cNvSpPr/>
                <p:nvPr/>
              </p:nvSpPr>
              <p:spPr bwMode="auto">
                <a:xfrm>
                  <a:off x="3163" y="1558"/>
                  <a:ext cx="74" cy="76"/>
                </a:xfrm>
                <a:custGeom>
                  <a:avLst/>
                  <a:gdLst>
                    <a:gd name="T0" fmla="*/ 10 w 31"/>
                    <a:gd name="T1" fmla="*/ 0 h 32"/>
                    <a:gd name="T2" fmla="*/ 13 w 31"/>
                    <a:gd name="T3" fmla="*/ 1 h 32"/>
                    <a:gd name="T4" fmla="*/ 25 w 31"/>
                    <a:gd name="T5" fmla="*/ 9 h 32"/>
                    <a:gd name="T6" fmla="*/ 26 w 31"/>
                    <a:gd name="T7" fmla="*/ 24 h 32"/>
                    <a:gd name="T8" fmla="*/ 2 w 31"/>
                    <a:gd name="T9" fmla="*/ 17 h 32"/>
                    <a:gd name="T10" fmla="*/ 9 w 31"/>
                    <a:gd name="T11" fmla="*/ 0 h 32"/>
                    <a:gd name="T12" fmla="*/ 10 w 31"/>
                    <a:gd name="T13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" h="32">
                      <a:moveTo>
                        <a:pt x="10" y="0"/>
                      </a:moveTo>
                      <a:cubicBezTo>
                        <a:pt x="11" y="1"/>
                        <a:pt x="12" y="1"/>
                        <a:pt x="13" y="1"/>
                      </a:cubicBezTo>
                      <a:cubicBezTo>
                        <a:pt x="17" y="4"/>
                        <a:pt x="21" y="7"/>
                        <a:pt x="25" y="9"/>
                      </a:cubicBezTo>
                      <a:cubicBezTo>
                        <a:pt x="31" y="12"/>
                        <a:pt x="31" y="19"/>
                        <a:pt x="26" y="24"/>
                      </a:cubicBezTo>
                      <a:cubicBezTo>
                        <a:pt x="17" y="32"/>
                        <a:pt x="5" y="28"/>
                        <a:pt x="2" y="17"/>
                      </a:cubicBezTo>
                      <a:cubicBezTo>
                        <a:pt x="0" y="12"/>
                        <a:pt x="4" y="2"/>
                        <a:pt x="9" y="0"/>
                      </a:cubicBezTo>
                      <a:cubicBezTo>
                        <a:pt x="9" y="0"/>
                        <a:pt x="10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B5CC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5" name="Freeform 574"/>
                <p:cNvSpPr/>
                <p:nvPr/>
              </p:nvSpPr>
              <p:spPr bwMode="auto">
                <a:xfrm>
                  <a:off x="4012" y="1755"/>
                  <a:ext cx="403" cy="469"/>
                </a:xfrm>
                <a:custGeom>
                  <a:avLst/>
                  <a:gdLst>
                    <a:gd name="T0" fmla="*/ 60 w 170"/>
                    <a:gd name="T1" fmla="*/ 0 h 198"/>
                    <a:gd name="T2" fmla="*/ 74 w 170"/>
                    <a:gd name="T3" fmla="*/ 20 h 198"/>
                    <a:gd name="T4" fmla="*/ 80 w 170"/>
                    <a:gd name="T5" fmla="*/ 27 h 198"/>
                    <a:gd name="T6" fmla="*/ 90 w 170"/>
                    <a:gd name="T7" fmla="*/ 26 h 198"/>
                    <a:gd name="T8" fmla="*/ 89 w 170"/>
                    <a:gd name="T9" fmla="*/ 49 h 198"/>
                    <a:gd name="T10" fmla="*/ 91 w 170"/>
                    <a:gd name="T11" fmla="*/ 60 h 198"/>
                    <a:gd name="T12" fmla="*/ 98 w 170"/>
                    <a:gd name="T13" fmla="*/ 64 h 198"/>
                    <a:gd name="T14" fmla="*/ 110 w 170"/>
                    <a:gd name="T15" fmla="*/ 66 h 198"/>
                    <a:gd name="T16" fmla="*/ 110 w 170"/>
                    <a:gd name="T17" fmla="*/ 68 h 198"/>
                    <a:gd name="T18" fmla="*/ 109 w 170"/>
                    <a:gd name="T19" fmla="*/ 71 h 198"/>
                    <a:gd name="T20" fmla="*/ 110 w 170"/>
                    <a:gd name="T21" fmla="*/ 76 h 198"/>
                    <a:gd name="T22" fmla="*/ 113 w 170"/>
                    <a:gd name="T23" fmla="*/ 86 h 198"/>
                    <a:gd name="T24" fmla="*/ 127 w 170"/>
                    <a:gd name="T25" fmla="*/ 138 h 198"/>
                    <a:gd name="T26" fmla="*/ 153 w 170"/>
                    <a:gd name="T27" fmla="*/ 175 h 198"/>
                    <a:gd name="T28" fmla="*/ 162 w 170"/>
                    <a:gd name="T29" fmla="*/ 182 h 198"/>
                    <a:gd name="T30" fmla="*/ 168 w 170"/>
                    <a:gd name="T31" fmla="*/ 196 h 198"/>
                    <a:gd name="T32" fmla="*/ 165 w 170"/>
                    <a:gd name="T33" fmla="*/ 198 h 198"/>
                    <a:gd name="T34" fmla="*/ 110 w 170"/>
                    <a:gd name="T35" fmla="*/ 149 h 198"/>
                    <a:gd name="T36" fmla="*/ 90 w 170"/>
                    <a:gd name="T37" fmla="*/ 83 h 198"/>
                    <a:gd name="T38" fmla="*/ 90 w 170"/>
                    <a:gd name="T39" fmla="*/ 80 h 198"/>
                    <a:gd name="T40" fmla="*/ 90 w 170"/>
                    <a:gd name="T41" fmla="*/ 82 h 198"/>
                    <a:gd name="T42" fmla="*/ 74 w 170"/>
                    <a:gd name="T43" fmla="*/ 105 h 198"/>
                    <a:gd name="T44" fmla="*/ 63 w 170"/>
                    <a:gd name="T45" fmla="*/ 102 h 198"/>
                    <a:gd name="T46" fmla="*/ 55 w 170"/>
                    <a:gd name="T47" fmla="*/ 72 h 198"/>
                    <a:gd name="T48" fmla="*/ 55 w 170"/>
                    <a:gd name="T49" fmla="*/ 53 h 198"/>
                    <a:gd name="T50" fmla="*/ 46 w 170"/>
                    <a:gd name="T51" fmla="*/ 32 h 198"/>
                    <a:gd name="T52" fmla="*/ 30 w 170"/>
                    <a:gd name="T53" fmla="*/ 35 h 198"/>
                    <a:gd name="T54" fmla="*/ 20 w 170"/>
                    <a:gd name="T55" fmla="*/ 40 h 198"/>
                    <a:gd name="T56" fmla="*/ 28 w 170"/>
                    <a:gd name="T57" fmla="*/ 89 h 198"/>
                    <a:gd name="T58" fmla="*/ 50 w 170"/>
                    <a:gd name="T59" fmla="*/ 136 h 198"/>
                    <a:gd name="T60" fmla="*/ 48 w 170"/>
                    <a:gd name="T61" fmla="*/ 159 h 198"/>
                    <a:gd name="T62" fmla="*/ 27 w 170"/>
                    <a:gd name="T63" fmla="*/ 156 h 198"/>
                    <a:gd name="T64" fmla="*/ 26 w 170"/>
                    <a:gd name="T65" fmla="*/ 153 h 198"/>
                    <a:gd name="T66" fmla="*/ 24 w 170"/>
                    <a:gd name="T67" fmla="*/ 130 h 198"/>
                    <a:gd name="T68" fmla="*/ 9 w 170"/>
                    <a:gd name="T69" fmla="*/ 71 h 198"/>
                    <a:gd name="T70" fmla="*/ 5 w 170"/>
                    <a:gd name="T71" fmla="*/ 57 h 198"/>
                    <a:gd name="T72" fmla="*/ 3 w 170"/>
                    <a:gd name="T73" fmla="*/ 53 h 198"/>
                    <a:gd name="T74" fmla="*/ 7 w 170"/>
                    <a:gd name="T75" fmla="*/ 29 h 198"/>
                    <a:gd name="T76" fmla="*/ 29 w 170"/>
                    <a:gd name="T77" fmla="*/ 22 h 198"/>
                    <a:gd name="T78" fmla="*/ 34 w 170"/>
                    <a:gd name="T79" fmla="*/ 21 h 198"/>
                    <a:gd name="T80" fmla="*/ 56 w 170"/>
                    <a:gd name="T81" fmla="*/ 6 h 198"/>
                    <a:gd name="T82" fmla="*/ 60 w 170"/>
                    <a:gd name="T83" fmla="*/ 0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0" h="198">
                      <a:moveTo>
                        <a:pt x="60" y="0"/>
                      </a:moveTo>
                      <a:cubicBezTo>
                        <a:pt x="66" y="5"/>
                        <a:pt x="70" y="13"/>
                        <a:pt x="74" y="20"/>
                      </a:cubicBezTo>
                      <a:cubicBezTo>
                        <a:pt x="75" y="23"/>
                        <a:pt x="76" y="26"/>
                        <a:pt x="80" y="27"/>
                      </a:cubicBezTo>
                      <a:cubicBezTo>
                        <a:pt x="84" y="28"/>
                        <a:pt x="86" y="23"/>
                        <a:pt x="90" y="26"/>
                      </a:cubicBezTo>
                      <a:cubicBezTo>
                        <a:pt x="83" y="37"/>
                        <a:pt x="82" y="37"/>
                        <a:pt x="89" y="49"/>
                      </a:cubicBezTo>
                      <a:cubicBezTo>
                        <a:pt x="91" y="52"/>
                        <a:pt x="89" y="56"/>
                        <a:pt x="91" y="60"/>
                      </a:cubicBezTo>
                      <a:cubicBezTo>
                        <a:pt x="92" y="64"/>
                        <a:pt x="94" y="65"/>
                        <a:pt x="98" y="64"/>
                      </a:cubicBezTo>
                      <a:cubicBezTo>
                        <a:pt x="103" y="63"/>
                        <a:pt x="107" y="62"/>
                        <a:pt x="110" y="66"/>
                      </a:cubicBezTo>
                      <a:cubicBezTo>
                        <a:pt x="110" y="67"/>
                        <a:pt x="110" y="67"/>
                        <a:pt x="110" y="68"/>
                      </a:cubicBezTo>
                      <a:cubicBezTo>
                        <a:pt x="110" y="69"/>
                        <a:pt x="109" y="70"/>
                        <a:pt x="109" y="71"/>
                      </a:cubicBezTo>
                      <a:cubicBezTo>
                        <a:pt x="107" y="73"/>
                        <a:pt x="105" y="75"/>
                        <a:pt x="110" y="76"/>
                      </a:cubicBezTo>
                      <a:cubicBezTo>
                        <a:pt x="115" y="78"/>
                        <a:pt x="115" y="82"/>
                        <a:pt x="113" y="86"/>
                      </a:cubicBezTo>
                      <a:cubicBezTo>
                        <a:pt x="105" y="107"/>
                        <a:pt x="120" y="121"/>
                        <a:pt x="127" y="138"/>
                      </a:cubicBezTo>
                      <a:cubicBezTo>
                        <a:pt x="133" y="152"/>
                        <a:pt x="147" y="160"/>
                        <a:pt x="153" y="175"/>
                      </a:cubicBezTo>
                      <a:cubicBezTo>
                        <a:pt x="154" y="178"/>
                        <a:pt x="159" y="180"/>
                        <a:pt x="162" y="182"/>
                      </a:cubicBezTo>
                      <a:cubicBezTo>
                        <a:pt x="166" y="186"/>
                        <a:pt x="170" y="189"/>
                        <a:pt x="168" y="196"/>
                      </a:cubicBezTo>
                      <a:cubicBezTo>
                        <a:pt x="168" y="197"/>
                        <a:pt x="167" y="198"/>
                        <a:pt x="165" y="198"/>
                      </a:cubicBezTo>
                      <a:cubicBezTo>
                        <a:pt x="141" y="188"/>
                        <a:pt x="123" y="172"/>
                        <a:pt x="110" y="149"/>
                      </a:cubicBezTo>
                      <a:cubicBezTo>
                        <a:pt x="98" y="128"/>
                        <a:pt x="93" y="106"/>
                        <a:pt x="90" y="83"/>
                      </a:cubicBezTo>
                      <a:cubicBezTo>
                        <a:pt x="90" y="82"/>
                        <a:pt x="90" y="81"/>
                        <a:pt x="90" y="80"/>
                      </a:cubicBezTo>
                      <a:cubicBezTo>
                        <a:pt x="90" y="80"/>
                        <a:pt x="90" y="81"/>
                        <a:pt x="90" y="82"/>
                      </a:cubicBezTo>
                      <a:cubicBezTo>
                        <a:pt x="85" y="90"/>
                        <a:pt x="81" y="99"/>
                        <a:pt x="74" y="105"/>
                      </a:cubicBezTo>
                      <a:cubicBezTo>
                        <a:pt x="69" y="108"/>
                        <a:pt x="64" y="111"/>
                        <a:pt x="63" y="102"/>
                      </a:cubicBezTo>
                      <a:cubicBezTo>
                        <a:pt x="62" y="92"/>
                        <a:pt x="60" y="82"/>
                        <a:pt x="55" y="72"/>
                      </a:cubicBezTo>
                      <a:cubicBezTo>
                        <a:pt x="52" y="66"/>
                        <a:pt x="61" y="60"/>
                        <a:pt x="55" y="53"/>
                      </a:cubicBezTo>
                      <a:cubicBezTo>
                        <a:pt x="51" y="47"/>
                        <a:pt x="46" y="42"/>
                        <a:pt x="46" y="32"/>
                      </a:cubicBezTo>
                      <a:cubicBezTo>
                        <a:pt x="41" y="38"/>
                        <a:pt x="37" y="41"/>
                        <a:pt x="30" y="35"/>
                      </a:cubicBezTo>
                      <a:cubicBezTo>
                        <a:pt x="24" y="29"/>
                        <a:pt x="22" y="34"/>
                        <a:pt x="20" y="40"/>
                      </a:cubicBezTo>
                      <a:cubicBezTo>
                        <a:pt x="14" y="58"/>
                        <a:pt x="27" y="73"/>
                        <a:pt x="28" y="89"/>
                      </a:cubicBezTo>
                      <a:cubicBezTo>
                        <a:pt x="30" y="107"/>
                        <a:pt x="43" y="120"/>
                        <a:pt x="50" y="136"/>
                      </a:cubicBezTo>
                      <a:cubicBezTo>
                        <a:pt x="54" y="144"/>
                        <a:pt x="57" y="152"/>
                        <a:pt x="48" y="159"/>
                      </a:cubicBezTo>
                      <a:cubicBezTo>
                        <a:pt x="41" y="155"/>
                        <a:pt x="35" y="151"/>
                        <a:pt x="27" y="156"/>
                      </a:cubicBezTo>
                      <a:cubicBezTo>
                        <a:pt x="25" y="155"/>
                        <a:pt x="25" y="154"/>
                        <a:pt x="26" y="153"/>
                      </a:cubicBezTo>
                      <a:cubicBezTo>
                        <a:pt x="27" y="145"/>
                        <a:pt x="26" y="138"/>
                        <a:pt x="24" y="130"/>
                      </a:cubicBezTo>
                      <a:cubicBezTo>
                        <a:pt x="19" y="111"/>
                        <a:pt x="14" y="91"/>
                        <a:pt x="9" y="71"/>
                      </a:cubicBezTo>
                      <a:cubicBezTo>
                        <a:pt x="8" y="67"/>
                        <a:pt x="7" y="62"/>
                        <a:pt x="5" y="57"/>
                      </a:cubicBezTo>
                      <a:cubicBezTo>
                        <a:pt x="5" y="56"/>
                        <a:pt x="4" y="54"/>
                        <a:pt x="3" y="53"/>
                      </a:cubicBezTo>
                      <a:cubicBezTo>
                        <a:pt x="2" y="45"/>
                        <a:pt x="0" y="36"/>
                        <a:pt x="7" y="29"/>
                      </a:cubicBezTo>
                      <a:cubicBezTo>
                        <a:pt x="13" y="24"/>
                        <a:pt x="20" y="19"/>
                        <a:pt x="29" y="22"/>
                      </a:cubicBezTo>
                      <a:cubicBezTo>
                        <a:pt x="31" y="22"/>
                        <a:pt x="33" y="22"/>
                        <a:pt x="34" y="21"/>
                      </a:cubicBezTo>
                      <a:cubicBezTo>
                        <a:pt x="42" y="16"/>
                        <a:pt x="49" y="11"/>
                        <a:pt x="56" y="6"/>
                      </a:cubicBezTo>
                      <a:cubicBezTo>
                        <a:pt x="58" y="5"/>
                        <a:pt x="59" y="2"/>
                        <a:pt x="60" y="0"/>
                      </a:cubicBezTo>
                      <a:close/>
                    </a:path>
                  </a:pathLst>
                </a:custGeom>
                <a:solidFill>
                  <a:srgbClr val="7596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6" name="Freeform 575"/>
                <p:cNvSpPr/>
                <p:nvPr/>
              </p:nvSpPr>
              <p:spPr bwMode="auto">
                <a:xfrm>
                  <a:off x="4244" y="1809"/>
                  <a:ext cx="171" cy="138"/>
                </a:xfrm>
                <a:custGeom>
                  <a:avLst/>
                  <a:gdLst>
                    <a:gd name="T0" fmla="*/ 9 w 72"/>
                    <a:gd name="T1" fmla="*/ 55 h 58"/>
                    <a:gd name="T2" fmla="*/ 6 w 72"/>
                    <a:gd name="T3" fmla="*/ 56 h 58"/>
                    <a:gd name="T4" fmla="*/ 1 w 72"/>
                    <a:gd name="T5" fmla="*/ 56 h 58"/>
                    <a:gd name="T6" fmla="*/ 3 w 72"/>
                    <a:gd name="T7" fmla="*/ 51 h 58"/>
                    <a:gd name="T8" fmla="*/ 9 w 72"/>
                    <a:gd name="T9" fmla="*/ 46 h 58"/>
                    <a:gd name="T10" fmla="*/ 12 w 72"/>
                    <a:gd name="T11" fmla="*/ 43 h 58"/>
                    <a:gd name="T12" fmla="*/ 12 w 72"/>
                    <a:gd name="T13" fmla="*/ 43 h 58"/>
                    <a:gd name="T14" fmla="*/ 18 w 72"/>
                    <a:gd name="T15" fmla="*/ 43 h 58"/>
                    <a:gd name="T16" fmla="*/ 18 w 72"/>
                    <a:gd name="T17" fmla="*/ 25 h 58"/>
                    <a:gd name="T18" fmla="*/ 18 w 72"/>
                    <a:gd name="T19" fmla="*/ 25 h 58"/>
                    <a:gd name="T20" fmla="*/ 20 w 72"/>
                    <a:gd name="T21" fmla="*/ 16 h 58"/>
                    <a:gd name="T22" fmla="*/ 26 w 72"/>
                    <a:gd name="T23" fmla="*/ 4 h 58"/>
                    <a:gd name="T24" fmla="*/ 40 w 72"/>
                    <a:gd name="T25" fmla="*/ 3 h 58"/>
                    <a:gd name="T26" fmla="*/ 55 w 72"/>
                    <a:gd name="T27" fmla="*/ 9 h 58"/>
                    <a:gd name="T28" fmla="*/ 61 w 72"/>
                    <a:gd name="T29" fmla="*/ 24 h 58"/>
                    <a:gd name="T30" fmla="*/ 59 w 72"/>
                    <a:gd name="T31" fmla="*/ 27 h 58"/>
                    <a:gd name="T32" fmla="*/ 56 w 72"/>
                    <a:gd name="T33" fmla="*/ 38 h 58"/>
                    <a:gd name="T34" fmla="*/ 66 w 72"/>
                    <a:gd name="T35" fmla="*/ 37 h 58"/>
                    <a:gd name="T36" fmla="*/ 72 w 72"/>
                    <a:gd name="T37" fmla="*/ 37 h 58"/>
                    <a:gd name="T38" fmla="*/ 72 w 72"/>
                    <a:gd name="T39" fmla="*/ 39 h 58"/>
                    <a:gd name="T40" fmla="*/ 57 w 72"/>
                    <a:gd name="T41" fmla="*/ 47 h 58"/>
                    <a:gd name="T42" fmla="*/ 9 w 72"/>
                    <a:gd name="T43" fmla="*/ 55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2" h="58">
                      <a:moveTo>
                        <a:pt x="9" y="55"/>
                      </a:moveTo>
                      <a:cubicBezTo>
                        <a:pt x="8" y="55"/>
                        <a:pt x="7" y="56"/>
                        <a:pt x="6" y="56"/>
                      </a:cubicBezTo>
                      <a:cubicBezTo>
                        <a:pt x="4" y="57"/>
                        <a:pt x="2" y="58"/>
                        <a:pt x="1" y="56"/>
                      </a:cubicBezTo>
                      <a:cubicBezTo>
                        <a:pt x="0" y="54"/>
                        <a:pt x="2" y="52"/>
                        <a:pt x="3" y="51"/>
                      </a:cubicBezTo>
                      <a:cubicBezTo>
                        <a:pt x="5" y="49"/>
                        <a:pt x="7" y="48"/>
                        <a:pt x="9" y="46"/>
                      </a:cubicBezTo>
                      <a:cubicBezTo>
                        <a:pt x="10" y="45"/>
                        <a:pt x="11" y="44"/>
                        <a:pt x="12" y="43"/>
                      </a:cubicBezTo>
                      <a:cubicBezTo>
                        <a:pt x="12" y="43"/>
                        <a:pt x="12" y="43"/>
                        <a:pt x="12" y="43"/>
                      </a:cubicBezTo>
                      <a:cubicBezTo>
                        <a:pt x="14" y="43"/>
                        <a:pt x="16" y="43"/>
                        <a:pt x="18" y="43"/>
                      </a:cubicBezTo>
                      <a:cubicBezTo>
                        <a:pt x="20" y="37"/>
                        <a:pt x="16" y="31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9" y="22"/>
                        <a:pt x="21" y="19"/>
                        <a:pt x="20" y="16"/>
                      </a:cubicBezTo>
                      <a:cubicBezTo>
                        <a:pt x="19" y="10"/>
                        <a:pt x="21" y="7"/>
                        <a:pt x="26" y="4"/>
                      </a:cubicBezTo>
                      <a:cubicBezTo>
                        <a:pt x="31" y="2"/>
                        <a:pt x="35" y="0"/>
                        <a:pt x="40" y="3"/>
                      </a:cubicBezTo>
                      <a:cubicBezTo>
                        <a:pt x="45" y="5"/>
                        <a:pt x="50" y="7"/>
                        <a:pt x="55" y="9"/>
                      </a:cubicBezTo>
                      <a:cubicBezTo>
                        <a:pt x="54" y="19"/>
                        <a:pt x="54" y="19"/>
                        <a:pt x="61" y="24"/>
                      </a:cubicBezTo>
                      <a:cubicBezTo>
                        <a:pt x="60" y="25"/>
                        <a:pt x="60" y="26"/>
                        <a:pt x="59" y="27"/>
                      </a:cubicBezTo>
                      <a:cubicBezTo>
                        <a:pt x="57" y="31"/>
                        <a:pt x="53" y="34"/>
                        <a:pt x="56" y="38"/>
                      </a:cubicBezTo>
                      <a:cubicBezTo>
                        <a:pt x="59" y="41"/>
                        <a:pt x="62" y="36"/>
                        <a:pt x="66" y="37"/>
                      </a:cubicBezTo>
                      <a:cubicBezTo>
                        <a:pt x="68" y="37"/>
                        <a:pt x="70" y="37"/>
                        <a:pt x="72" y="37"/>
                      </a:cubicBezTo>
                      <a:cubicBezTo>
                        <a:pt x="72" y="38"/>
                        <a:pt x="72" y="38"/>
                        <a:pt x="72" y="39"/>
                      </a:cubicBezTo>
                      <a:cubicBezTo>
                        <a:pt x="69" y="45"/>
                        <a:pt x="63" y="46"/>
                        <a:pt x="57" y="47"/>
                      </a:cubicBezTo>
                      <a:cubicBezTo>
                        <a:pt x="41" y="50"/>
                        <a:pt x="25" y="53"/>
                        <a:pt x="9" y="55"/>
                      </a:cubicBezTo>
                      <a:close/>
                    </a:path>
                  </a:pathLst>
                </a:custGeom>
                <a:solidFill>
                  <a:srgbClr val="DDE6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7" name="Freeform 576"/>
                <p:cNvSpPr/>
                <p:nvPr/>
              </p:nvSpPr>
              <p:spPr bwMode="auto">
                <a:xfrm>
                  <a:off x="4273" y="1868"/>
                  <a:ext cx="23" cy="43"/>
                </a:xfrm>
                <a:custGeom>
                  <a:avLst/>
                  <a:gdLst>
                    <a:gd name="T0" fmla="*/ 6 w 10"/>
                    <a:gd name="T1" fmla="*/ 0 h 18"/>
                    <a:gd name="T2" fmla="*/ 8 w 10"/>
                    <a:gd name="T3" fmla="*/ 15 h 18"/>
                    <a:gd name="T4" fmla="*/ 6 w 10"/>
                    <a:gd name="T5" fmla="*/ 18 h 18"/>
                    <a:gd name="T6" fmla="*/ 6 w 10"/>
                    <a:gd name="T7" fmla="*/ 16 h 18"/>
                    <a:gd name="T8" fmla="*/ 1 w 10"/>
                    <a:gd name="T9" fmla="*/ 7 h 18"/>
                    <a:gd name="T10" fmla="*/ 6 w 10"/>
                    <a:gd name="T1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8">
                      <a:moveTo>
                        <a:pt x="6" y="0"/>
                      </a:moveTo>
                      <a:cubicBezTo>
                        <a:pt x="10" y="4"/>
                        <a:pt x="7" y="10"/>
                        <a:pt x="8" y="15"/>
                      </a:cubicBezTo>
                      <a:cubicBezTo>
                        <a:pt x="9" y="15"/>
                        <a:pt x="7" y="17"/>
                        <a:pt x="6" y="18"/>
                      </a:cubicBezTo>
                      <a:cubicBezTo>
                        <a:pt x="6" y="17"/>
                        <a:pt x="6" y="17"/>
                        <a:pt x="6" y="16"/>
                      </a:cubicBezTo>
                      <a:cubicBezTo>
                        <a:pt x="6" y="12"/>
                        <a:pt x="0" y="12"/>
                        <a:pt x="1" y="7"/>
                      </a:cubicBezTo>
                      <a:cubicBezTo>
                        <a:pt x="2" y="5"/>
                        <a:pt x="4" y="2"/>
                        <a:pt x="6" y="0"/>
                      </a:cubicBezTo>
                      <a:close/>
                    </a:path>
                  </a:pathLst>
                </a:custGeom>
                <a:solidFill>
                  <a:srgbClr val="BFD2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8" name="Freeform 577"/>
                <p:cNvSpPr/>
                <p:nvPr/>
              </p:nvSpPr>
              <p:spPr bwMode="auto">
                <a:xfrm>
                  <a:off x="4209" y="1797"/>
                  <a:ext cx="9" cy="7"/>
                </a:xfrm>
                <a:custGeom>
                  <a:avLst/>
                  <a:gdLst>
                    <a:gd name="T0" fmla="*/ 0 w 4"/>
                    <a:gd name="T1" fmla="*/ 3 h 3"/>
                    <a:gd name="T2" fmla="*/ 2 w 4"/>
                    <a:gd name="T3" fmla="*/ 1 h 3"/>
                    <a:gd name="T4" fmla="*/ 4 w 4"/>
                    <a:gd name="T5" fmla="*/ 2 h 3"/>
                    <a:gd name="T6" fmla="*/ 3 w 4"/>
                    <a:gd name="T7" fmla="*/ 3 h 3"/>
                    <a:gd name="T8" fmla="*/ 0 w 4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1" y="2"/>
                        <a:pt x="1" y="1"/>
                        <a:pt x="2" y="1"/>
                      </a:cubicBezTo>
                      <a:cubicBezTo>
                        <a:pt x="3" y="0"/>
                        <a:pt x="4" y="1"/>
                        <a:pt x="4" y="2"/>
                      </a:cubicBezTo>
                      <a:cubicBezTo>
                        <a:pt x="4" y="2"/>
                        <a:pt x="3" y="2"/>
                        <a:pt x="3" y="3"/>
                      </a:cubicBezTo>
                      <a:cubicBezTo>
                        <a:pt x="2" y="3"/>
                        <a:pt x="1" y="3"/>
                        <a:pt x="0" y="3"/>
                      </a:cubicBezTo>
                      <a:close/>
                    </a:path>
                  </a:pathLst>
                </a:custGeom>
                <a:solidFill>
                  <a:srgbClr val="4C54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9" name="Freeform 578"/>
                <p:cNvSpPr/>
                <p:nvPr/>
              </p:nvSpPr>
              <p:spPr bwMode="auto">
                <a:xfrm>
                  <a:off x="3540" y="2203"/>
                  <a:ext cx="315" cy="348"/>
                </a:xfrm>
                <a:custGeom>
                  <a:avLst/>
                  <a:gdLst>
                    <a:gd name="T0" fmla="*/ 19 w 133"/>
                    <a:gd name="T1" fmla="*/ 104 h 147"/>
                    <a:gd name="T2" fmla="*/ 0 w 133"/>
                    <a:gd name="T3" fmla="*/ 87 h 147"/>
                    <a:gd name="T4" fmla="*/ 1 w 133"/>
                    <a:gd name="T5" fmla="*/ 81 h 147"/>
                    <a:gd name="T6" fmla="*/ 31 w 133"/>
                    <a:gd name="T7" fmla="*/ 49 h 147"/>
                    <a:gd name="T8" fmla="*/ 48 w 133"/>
                    <a:gd name="T9" fmla="*/ 45 h 147"/>
                    <a:gd name="T10" fmla="*/ 75 w 133"/>
                    <a:gd name="T11" fmla="*/ 66 h 147"/>
                    <a:gd name="T12" fmla="*/ 53 w 133"/>
                    <a:gd name="T13" fmla="*/ 46 h 147"/>
                    <a:gd name="T14" fmla="*/ 44 w 133"/>
                    <a:gd name="T15" fmla="*/ 10 h 147"/>
                    <a:gd name="T16" fmla="*/ 46 w 133"/>
                    <a:gd name="T17" fmla="*/ 4 h 147"/>
                    <a:gd name="T18" fmla="*/ 54 w 133"/>
                    <a:gd name="T19" fmla="*/ 1 h 147"/>
                    <a:gd name="T20" fmla="*/ 61 w 133"/>
                    <a:gd name="T21" fmla="*/ 7 h 147"/>
                    <a:gd name="T22" fmla="*/ 103 w 133"/>
                    <a:gd name="T23" fmla="*/ 42 h 147"/>
                    <a:gd name="T24" fmla="*/ 114 w 133"/>
                    <a:gd name="T25" fmla="*/ 68 h 147"/>
                    <a:gd name="T26" fmla="*/ 118 w 133"/>
                    <a:gd name="T27" fmla="*/ 80 h 147"/>
                    <a:gd name="T28" fmla="*/ 120 w 133"/>
                    <a:gd name="T29" fmla="*/ 83 h 147"/>
                    <a:gd name="T30" fmla="*/ 124 w 133"/>
                    <a:gd name="T31" fmla="*/ 92 h 147"/>
                    <a:gd name="T32" fmla="*/ 127 w 133"/>
                    <a:gd name="T33" fmla="*/ 95 h 147"/>
                    <a:gd name="T34" fmla="*/ 127 w 133"/>
                    <a:gd name="T35" fmla="*/ 95 h 147"/>
                    <a:gd name="T36" fmla="*/ 129 w 133"/>
                    <a:gd name="T37" fmla="*/ 98 h 147"/>
                    <a:gd name="T38" fmla="*/ 130 w 133"/>
                    <a:gd name="T39" fmla="*/ 101 h 147"/>
                    <a:gd name="T40" fmla="*/ 132 w 133"/>
                    <a:gd name="T41" fmla="*/ 104 h 147"/>
                    <a:gd name="T42" fmla="*/ 133 w 133"/>
                    <a:gd name="T43" fmla="*/ 107 h 147"/>
                    <a:gd name="T44" fmla="*/ 122 w 133"/>
                    <a:gd name="T45" fmla="*/ 106 h 147"/>
                    <a:gd name="T46" fmla="*/ 107 w 133"/>
                    <a:gd name="T47" fmla="*/ 89 h 147"/>
                    <a:gd name="T48" fmla="*/ 112 w 133"/>
                    <a:gd name="T49" fmla="*/ 105 h 147"/>
                    <a:gd name="T50" fmla="*/ 113 w 133"/>
                    <a:gd name="T51" fmla="*/ 114 h 147"/>
                    <a:gd name="T52" fmla="*/ 104 w 133"/>
                    <a:gd name="T53" fmla="*/ 110 h 147"/>
                    <a:gd name="T54" fmla="*/ 100 w 133"/>
                    <a:gd name="T55" fmla="*/ 105 h 147"/>
                    <a:gd name="T56" fmla="*/ 98 w 133"/>
                    <a:gd name="T57" fmla="*/ 101 h 147"/>
                    <a:gd name="T58" fmla="*/ 100 w 133"/>
                    <a:gd name="T59" fmla="*/ 105 h 147"/>
                    <a:gd name="T60" fmla="*/ 107 w 133"/>
                    <a:gd name="T61" fmla="*/ 116 h 147"/>
                    <a:gd name="T62" fmla="*/ 106 w 133"/>
                    <a:gd name="T63" fmla="*/ 124 h 147"/>
                    <a:gd name="T64" fmla="*/ 75 w 133"/>
                    <a:gd name="T65" fmla="*/ 142 h 147"/>
                    <a:gd name="T66" fmla="*/ 70 w 133"/>
                    <a:gd name="T67" fmla="*/ 147 h 147"/>
                    <a:gd name="T68" fmla="*/ 63 w 133"/>
                    <a:gd name="T69" fmla="*/ 144 h 147"/>
                    <a:gd name="T70" fmla="*/ 36 w 133"/>
                    <a:gd name="T71" fmla="*/ 81 h 147"/>
                    <a:gd name="T72" fmla="*/ 42 w 133"/>
                    <a:gd name="T73" fmla="*/ 105 h 147"/>
                    <a:gd name="T74" fmla="*/ 33 w 133"/>
                    <a:gd name="T75" fmla="*/ 101 h 147"/>
                    <a:gd name="T76" fmla="*/ 19 w 133"/>
                    <a:gd name="T77" fmla="*/ 104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33" h="147">
                      <a:moveTo>
                        <a:pt x="19" y="104"/>
                      </a:moveTo>
                      <a:cubicBezTo>
                        <a:pt x="12" y="99"/>
                        <a:pt x="6" y="93"/>
                        <a:pt x="0" y="87"/>
                      </a:cubicBezTo>
                      <a:cubicBezTo>
                        <a:pt x="1" y="85"/>
                        <a:pt x="1" y="83"/>
                        <a:pt x="1" y="81"/>
                      </a:cubicBezTo>
                      <a:cubicBezTo>
                        <a:pt x="13" y="72"/>
                        <a:pt x="25" y="63"/>
                        <a:pt x="31" y="49"/>
                      </a:cubicBezTo>
                      <a:cubicBezTo>
                        <a:pt x="34" y="42"/>
                        <a:pt x="42" y="43"/>
                        <a:pt x="48" y="45"/>
                      </a:cubicBezTo>
                      <a:cubicBezTo>
                        <a:pt x="61" y="49"/>
                        <a:pt x="70" y="57"/>
                        <a:pt x="75" y="66"/>
                      </a:cubicBezTo>
                      <a:cubicBezTo>
                        <a:pt x="70" y="60"/>
                        <a:pt x="63" y="52"/>
                        <a:pt x="53" y="46"/>
                      </a:cubicBezTo>
                      <a:cubicBezTo>
                        <a:pt x="35" y="35"/>
                        <a:pt x="34" y="29"/>
                        <a:pt x="44" y="10"/>
                      </a:cubicBezTo>
                      <a:cubicBezTo>
                        <a:pt x="45" y="8"/>
                        <a:pt x="45" y="6"/>
                        <a:pt x="46" y="4"/>
                      </a:cubicBezTo>
                      <a:cubicBezTo>
                        <a:pt x="48" y="2"/>
                        <a:pt x="50" y="0"/>
                        <a:pt x="54" y="1"/>
                      </a:cubicBezTo>
                      <a:cubicBezTo>
                        <a:pt x="56" y="3"/>
                        <a:pt x="57" y="6"/>
                        <a:pt x="61" y="7"/>
                      </a:cubicBezTo>
                      <a:cubicBezTo>
                        <a:pt x="83" y="9"/>
                        <a:pt x="93" y="25"/>
                        <a:pt x="103" y="42"/>
                      </a:cubicBezTo>
                      <a:cubicBezTo>
                        <a:pt x="106" y="51"/>
                        <a:pt x="112" y="59"/>
                        <a:pt x="114" y="68"/>
                      </a:cubicBezTo>
                      <a:cubicBezTo>
                        <a:pt x="115" y="72"/>
                        <a:pt x="117" y="76"/>
                        <a:pt x="118" y="80"/>
                      </a:cubicBezTo>
                      <a:cubicBezTo>
                        <a:pt x="119" y="81"/>
                        <a:pt x="119" y="82"/>
                        <a:pt x="120" y="83"/>
                      </a:cubicBezTo>
                      <a:cubicBezTo>
                        <a:pt x="121" y="86"/>
                        <a:pt x="123" y="89"/>
                        <a:pt x="124" y="92"/>
                      </a:cubicBezTo>
                      <a:cubicBezTo>
                        <a:pt x="124" y="93"/>
                        <a:pt x="125" y="94"/>
                        <a:pt x="127" y="95"/>
                      </a:cubicBezTo>
                      <a:cubicBezTo>
                        <a:pt x="127" y="95"/>
                        <a:pt x="127" y="95"/>
                        <a:pt x="127" y="95"/>
                      </a:cubicBezTo>
                      <a:cubicBezTo>
                        <a:pt x="127" y="96"/>
                        <a:pt x="128" y="97"/>
                        <a:pt x="129" y="98"/>
                      </a:cubicBezTo>
                      <a:cubicBezTo>
                        <a:pt x="129" y="99"/>
                        <a:pt x="130" y="100"/>
                        <a:pt x="130" y="101"/>
                      </a:cubicBezTo>
                      <a:cubicBezTo>
                        <a:pt x="130" y="102"/>
                        <a:pt x="131" y="103"/>
                        <a:pt x="132" y="104"/>
                      </a:cubicBezTo>
                      <a:cubicBezTo>
                        <a:pt x="132" y="105"/>
                        <a:pt x="133" y="106"/>
                        <a:pt x="133" y="107"/>
                      </a:cubicBezTo>
                      <a:cubicBezTo>
                        <a:pt x="128" y="115"/>
                        <a:pt x="125" y="108"/>
                        <a:pt x="122" y="106"/>
                      </a:cubicBezTo>
                      <a:cubicBezTo>
                        <a:pt x="117" y="102"/>
                        <a:pt x="114" y="94"/>
                        <a:pt x="107" y="89"/>
                      </a:cubicBezTo>
                      <a:cubicBezTo>
                        <a:pt x="105" y="97"/>
                        <a:pt x="110" y="100"/>
                        <a:pt x="112" y="105"/>
                      </a:cubicBezTo>
                      <a:cubicBezTo>
                        <a:pt x="114" y="108"/>
                        <a:pt x="117" y="111"/>
                        <a:pt x="113" y="114"/>
                      </a:cubicBezTo>
                      <a:cubicBezTo>
                        <a:pt x="109" y="116"/>
                        <a:pt x="106" y="113"/>
                        <a:pt x="104" y="110"/>
                      </a:cubicBezTo>
                      <a:cubicBezTo>
                        <a:pt x="103" y="109"/>
                        <a:pt x="101" y="107"/>
                        <a:pt x="100" y="105"/>
                      </a:cubicBezTo>
                      <a:cubicBezTo>
                        <a:pt x="99" y="104"/>
                        <a:pt x="98" y="102"/>
                        <a:pt x="98" y="101"/>
                      </a:cubicBezTo>
                      <a:cubicBezTo>
                        <a:pt x="98" y="103"/>
                        <a:pt x="99" y="104"/>
                        <a:pt x="100" y="105"/>
                      </a:cubicBezTo>
                      <a:cubicBezTo>
                        <a:pt x="102" y="109"/>
                        <a:pt x="106" y="112"/>
                        <a:pt x="107" y="116"/>
                      </a:cubicBezTo>
                      <a:cubicBezTo>
                        <a:pt x="108" y="119"/>
                        <a:pt x="108" y="124"/>
                        <a:pt x="106" y="124"/>
                      </a:cubicBezTo>
                      <a:cubicBezTo>
                        <a:pt x="90" y="121"/>
                        <a:pt x="91" y="146"/>
                        <a:pt x="75" y="142"/>
                      </a:cubicBezTo>
                      <a:cubicBezTo>
                        <a:pt x="74" y="142"/>
                        <a:pt x="72" y="145"/>
                        <a:pt x="70" y="147"/>
                      </a:cubicBezTo>
                      <a:cubicBezTo>
                        <a:pt x="67" y="147"/>
                        <a:pt x="64" y="146"/>
                        <a:pt x="63" y="144"/>
                      </a:cubicBezTo>
                      <a:cubicBezTo>
                        <a:pt x="60" y="123"/>
                        <a:pt x="52" y="105"/>
                        <a:pt x="36" y="81"/>
                      </a:cubicBezTo>
                      <a:cubicBezTo>
                        <a:pt x="37" y="88"/>
                        <a:pt x="51" y="93"/>
                        <a:pt x="42" y="105"/>
                      </a:cubicBezTo>
                      <a:cubicBezTo>
                        <a:pt x="38" y="105"/>
                        <a:pt x="35" y="103"/>
                        <a:pt x="33" y="101"/>
                      </a:cubicBezTo>
                      <a:cubicBezTo>
                        <a:pt x="27" y="98"/>
                        <a:pt x="23" y="104"/>
                        <a:pt x="19" y="104"/>
                      </a:cubicBezTo>
                      <a:close/>
                    </a:path>
                  </a:pathLst>
                </a:custGeom>
                <a:solidFill>
                  <a:srgbClr val="C9D7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0" name="Freeform 579"/>
                <p:cNvSpPr/>
                <p:nvPr/>
              </p:nvSpPr>
              <p:spPr bwMode="auto">
                <a:xfrm>
                  <a:off x="3320" y="2328"/>
                  <a:ext cx="201" cy="245"/>
                </a:xfrm>
                <a:custGeom>
                  <a:avLst/>
                  <a:gdLst>
                    <a:gd name="T0" fmla="*/ 54 w 85"/>
                    <a:gd name="T1" fmla="*/ 4 h 103"/>
                    <a:gd name="T2" fmla="*/ 61 w 85"/>
                    <a:gd name="T3" fmla="*/ 16 h 103"/>
                    <a:gd name="T4" fmla="*/ 67 w 85"/>
                    <a:gd name="T5" fmla="*/ 28 h 103"/>
                    <a:gd name="T6" fmla="*/ 62 w 85"/>
                    <a:gd name="T7" fmla="*/ 29 h 103"/>
                    <a:gd name="T8" fmla="*/ 53 w 85"/>
                    <a:gd name="T9" fmla="*/ 24 h 103"/>
                    <a:gd name="T10" fmla="*/ 61 w 85"/>
                    <a:gd name="T11" fmla="*/ 48 h 103"/>
                    <a:gd name="T12" fmla="*/ 66 w 85"/>
                    <a:gd name="T13" fmla="*/ 55 h 103"/>
                    <a:gd name="T14" fmla="*/ 80 w 85"/>
                    <a:gd name="T15" fmla="*/ 82 h 103"/>
                    <a:gd name="T16" fmla="*/ 84 w 85"/>
                    <a:gd name="T17" fmla="*/ 98 h 103"/>
                    <a:gd name="T18" fmla="*/ 83 w 85"/>
                    <a:gd name="T19" fmla="*/ 103 h 103"/>
                    <a:gd name="T20" fmla="*/ 78 w 85"/>
                    <a:gd name="T21" fmla="*/ 99 h 103"/>
                    <a:gd name="T22" fmla="*/ 72 w 85"/>
                    <a:gd name="T23" fmla="*/ 84 h 103"/>
                    <a:gd name="T24" fmla="*/ 69 w 85"/>
                    <a:gd name="T25" fmla="*/ 78 h 103"/>
                    <a:gd name="T26" fmla="*/ 65 w 85"/>
                    <a:gd name="T27" fmla="*/ 77 h 103"/>
                    <a:gd name="T28" fmla="*/ 58 w 85"/>
                    <a:gd name="T29" fmla="*/ 75 h 103"/>
                    <a:gd name="T30" fmla="*/ 51 w 85"/>
                    <a:gd name="T31" fmla="*/ 63 h 103"/>
                    <a:gd name="T32" fmla="*/ 49 w 85"/>
                    <a:gd name="T33" fmla="*/ 68 h 103"/>
                    <a:gd name="T34" fmla="*/ 42 w 85"/>
                    <a:gd name="T35" fmla="*/ 73 h 103"/>
                    <a:gd name="T36" fmla="*/ 29 w 85"/>
                    <a:gd name="T37" fmla="*/ 76 h 103"/>
                    <a:gd name="T38" fmla="*/ 21 w 85"/>
                    <a:gd name="T39" fmla="*/ 76 h 103"/>
                    <a:gd name="T40" fmla="*/ 13 w 85"/>
                    <a:gd name="T41" fmla="*/ 81 h 103"/>
                    <a:gd name="T42" fmla="*/ 10 w 85"/>
                    <a:gd name="T43" fmla="*/ 83 h 103"/>
                    <a:gd name="T44" fmla="*/ 3 w 85"/>
                    <a:gd name="T45" fmla="*/ 85 h 103"/>
                    <a:gd name="T46" fmla="*/ 1 w 85"/>
                    <a:gd name="T47" fmla="*/ 77 h 103"/>
                    <a:gd name="T48" fmla="*/ 5 w 85"/>
                    <a:gd name="T49" fmla="*/ 67 h 103"/>
                    <a:gd name="T50" fmla="*/ 16 w 85"/>
                    <a:gd name="T51" fmla="*/ 37 h 103"/>
                    <a:gd name="T52" fmla="*/ 22 w 85"/>
                    <a:gd name="T53" fmla="*/ 27 h 103"/>
                    <a:gd name="T54" fmla="*/ 24 w 85"/>
                    <a:gd name="T55" fmla="*/ 28 h 103"/>
                    <a:gd name="T56" fmla="*/ 29 w 85"/>
                    <a:gd name="T57" fmla="*/ 34 h 103"/>
                    <a:gd name="T58" fmla="*/ 46 w 85"/>
                    <a:gd name="T59" fmla="*/ 39 h 103"/>
                    <a:gd name="T60" fmla="*/ 40 w 85"/>
                    <a:gd name="T61" fmla="*/ 15 h 103"/>
                    <a:gd name="T62" fmla="*/ 52 w 85"/>
                    <a:gd name="T63" fmla="*/ 1 h 103"/>
                    <a:gd name="T64" fmla="*/ 52 w 85"/>
                    <a:gd name="T65" fmla="*/ 1 h 103"/>
                    <a:gd name="T66" fmla="*/ 54 w 85"/>
                    <a:gd name="T67" fmla="*/ 4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85" h="103">
                      <a:moveTo>
                        <a:pt x="54" y="4"/>
                      </a:moveTo>
                      <a:cubicBezTo>
                        <a:pt x="56" y="8"/>
                        <a:pt x="57" y="12"/>
                        <a:pt x="61" y="16"/>
                      </a:cubicBezTo>
                      <a:cubicBezTo>
                        <a:pt x="66" y="18"/>
                        <a:pt x="68" y="22"/>
                        <a:pt x="67" y="28"/>
                      </a:cubicBezTo>
                      <a:cubicBezTo>
                        <a:pt x="65" y="30"/>
                        <a:pt x="64" y="30"/>
                        <a:pt x="62" y="29"/>
                      </a:cubicBezTo>
                      <a:cubicBezTo>
                        <a:pt x="59" y="27"/>
                        <a:pt x="57" y="23"/>
                        <a:pt x="53" y="24"/>
                      </a:cubicBezTo>
                      <a:cubicBezTo>
                        <a:pt x="56" y="32"/>
                        <a:pt x="58" y="40"/>
                        <a:pt x="61" y="48"/>
                      </a:cubicBezTo>
                      <a:cubicBezTo>
                        <a:pt x="62" y="50"/>
                        <a:pt x="64" y="53"/>
                        <a:pt x="66" y="55"/>
                      </a:cubicBezTo>
                      <a:cubicBezTo>
                        <a:pt x="73" y="63"/>
                        <a:pt x="79" y="71"/>
                        <a:pt x="80" y="82"/>
                      </a:cubicBezTo>
                      <a:cubicBezTo>
                        <a:pt x="80" y="87"/>
                        <a:pt x="83" y="92"/>
                        <a:pt x="84" y="98"/>
                      </a:cubicBezTo>
                      <a:cubicBezTo>
                        <a:pt x="84" y="100"/>
                        <a:pt x="85" y="102"/>
                        <a:pt x="83" y="103"/>
                      </a:cubicBezTo>
                      <a:cubicBezTo>
                        <a:pt x="81" y="103"/>
                        <a:pt x="79" y="101"/>
                        <a:pt x="78" y="99"/>
                      </a:cubicBezTo>
                      <a:cubicBezTo>
                        <a:pt x="76" y="94"/>
                        <a:pt x="74" y="89"/>
                        <a:pt x="72" y="84"/>
                      </a:cubicBezTo>
                      <a:cubicBezTo>
                        <a:pt x="72" y="82"/>
                        <a:pt x="70" y="80"/>
                        <a:pt x="69" y="78"/>
                      </a:cubicBezTo>
                      <a:cubicBezTo>
                        <a:pt x="68" y="76"/>
                        <a:pt x="66" y="76"/>
                        <a:pt x="65" y="77"/>
                      </a:cubicBezTo>
                      <a:cubicBezTo>
                        <a:pt x="62" y="80"/>
                        <a:pt x="59" y="79"/>
                        <a:pt x="58" y="75"/>
                      </a:cubicBezTo>
                      <a:cubicBezTo>
                        <a:pt x="57" y="70"/>
                        <a:pt x="54" y="67"/>
                        <a:pt x="51" y="63"/>
                      </a:cubicBezTo>
                      <a:cubicBezTo>
                        <a:pt x="48" y="64"/>
                        <a:pt x="49" y="66"/>
                        <a:pt x="49" y="68"/>
                      </a:cubicBezTo>
                      <a:cubicBezTo>
                        <a:pt x="48" y="71"/>
                        <a:pt x="46" y="74"/>
                        <a:pt x="42" y="73"/>
                      </a:cubicBezTo>
                      <a:cubicBezTo>
                        <a:pt x="37" y="71"/>
                        <a:pt x="33" y="74"/>
                        <a:pt x="29" y="76"/>
                      </a:cubicBezTo>
                      <a:cubicBezTo>
                        <a:pt x="26" y="78"/>
                        <a:pt x="24" y="77"/>
                        <a:pt x="21" y="76"/>
                      </a:cubicBezTo>
                      <a:cubicBezTo>
                        <a:pt x="16" y="73"/>
                        <a:pt x="16" y="73"/>
                        <a:pt x="13" y="81"/>
                      </a:cubicBezTo>
                      <a:cubicBezTo>
                        <a:pt x="12" y="82"/>
                        <a:pt x="11" y="82"/>
                        <a:pt x="10" y="83"/>
                      </a:cubicBezTo>
                      <a:cubicBezTo>
                        <a:pt x="8" y="84"/>
                        <a:pt x="6" y="87"/>
                        <a:pt x="3" y="85"/>
                      </a:cubicBezTo>
                      <a:cubicBezTo>
                        <a:pt x="0" y="83"/>
                        <a:pt x="1" y="79"/>
                        <a:pt x="1" y="77"/>
                      </a:cubicBezTo>
                      <a:cubicBezTo>
                        <a:pt x="2" y="73"/>
                        <a:pt x="3" y="70"/>
                        <a:pt x="5" y="67"/>
                      </a:cubicBezTo>
                      <a:cubicBezTo>
                        <a:pt x="12" y="58"/>
                        <a:pt x="14" y="48"/>
                        <a:pt x="16" y="37"/>
                      </a:cubicBezTo>
                      <a:cubicBezTo>
                        <a:pt x="17" y="33"/>
                        <a:pt x="18" y="29"/>
                        <a:pt x="22" y="27"/>
                      </a:cubicBezTo>
                      <a:cubicBezTo>
                        <a:pt x="22" y="28"/>
                        <a:pt x="23" y="28"/>
                        <a:pt x="24" y="28"/>
                      </a:cubicBezTo>
                      <a:cubicBezTo>
                        <a:pt x="25" y="30"/>
                        <a:pt x="27" y="32"/>
                        <a:pt x="29" y="34"/>
                      </a:cubicBezTo>
                      <a:cubicBezTo>
                        <a:pt x="34" y="37"/>
                        <a:pt x="40" y="38"/>
                        <a:pt x="46" y="39"/>
                      </a:cubicBezTo>
                      <a:cubicBezTo>
                        <a:pt x="46" y="30"/>
                        <a:pt x="44" y="22"/>
                        <a:pt x="40" y="15"/>
                      </a:cubicBezTo>
                      <a:cubicBezTo>
                        <a:pt x="34" y="2"/>
                        <a:pt x="36" y="0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3" y="1"/>
                        <a:pt x="54" y="2"/>
                        <a:pt x="54" y="4"/>
                      </a:cubicBezTo>
                      <a:close/>
                    </a:path>
                  </a:pathLst>
                </a:custGeom>
                <a:solidFill>
                  <a:srgbClr val="E3E8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1" name="Freeform 580"/>
                <p:cNvSpPr/>
                <p:nvPr/>
              </p:nvSpPr>
              <p:spPr bwMode="auto">
                <a:xfrm>
                  <a:off x="3507" y="2217"/>
                  <a:ext cx="232" cy="190"/>
                </a:xfrm>
                <a:custGeom>
                  <a:avLst/>
                  <a:gdLst>
                    <a:gd name="T0" fmla="*/ 63 w 98"/>
                    <a:gd name="T1" fmla="*/ 0 h 80"/>
                    <a:gd name="T2" fmla="*/ 61 w 98"/>
                    <a:gd name="T3" fmla="*/ 7 h 80"/>
                    <a:gd name="T4" fmla="*/ 57 w 98"/>
                    <a:gd name="T5" fmla="*/ 13 h 80"/>
                    <a:gd name="T6" fmla="*/ 61 w 98"/>
                    <a:gd name="T7" fmla="*/ 32 h 80"/>
                    <a:gd name="T8" fmla="*/ 67 w 98"/>
                    <a:gd name="T9" fmla="*/ 36 h 80"/>
                    <a:gd name="T10" fmla="*/ 97 w 98"/>
                    <a:gd name="T11" fmla="*/ 65 h 80"/>
                    <a:gd name="T12" fmla="*/ 98 w 98"/>
                    <a:gd name="T13" fmla="*/ 69 h 80"/>
                    <a:gd name="T14" fmla="*/ 97 w 98"/>
                    <a:gd name="T15" fmla="*/ 72 h 80"/>
                    <a:gd name="T16" fmla="*/ 96 w 98"/>
                    <a:gd name="T17" fmla="*/ 72 h 80"/>
                    <a:gd name="T18" fmla="*/ 81 w 98"/>
                    <a:gd name="T19" fmla="*/ 54 h 80"/>
                    <a:gd name="T20" fmla="*/ 73 w 98"/>
                    <a:gd name="T21" fmla="*/ 47 h 80"/>
                    <a:gd name="T22" fmla="*/ 68 w 98"/>
                    <a:gd name="T23" fmla="*/ 45 h 80"/>
                    <a:gd name="T24" fmla="*/ 43 w 98"/>
                    <a:gd name="T25" fmla="*/ 53 h 80"/>
                    <a:gd name="T26" fmla="*/ 15 w 98"/>
                    <a:gd name="T27" fmla="*/ 75 h 80"/>
                    <a:gd name="T28" fmla="*/ 0 w 98"/>
                    <a:gd name="T29" fmla="*/ 74 h 80"/>
                    <a:gd name="T30" fmla="*/ 16 w 98"/>
                    <a:gd name="T31" fmla="*/ 42 h 80"/>
                    <a:gd name="T32" fmla="*/ 21 w 98"/>
                    <a:gd name="T33" fmla="*/ 35 h 80"/>
                    <a:gd name="T34" fmla="*/ 21 w 98"/>
                    <a:gd name="T35" fmla="*/ 35 h 80"/>
                    <a:gd name="T36" fmla="*/ 24 w 98"/>
                    <a:gd name="T37" fmla="*/ 32 h 80"/>
                    <a:gd name="T38" fmla="*/ 24 w 98"/>
                    <a:gd name="T39" fmla="*/ 32 h 80"/>
                    <a:gd name="T40" fmla="*/ 63 w 98"/>
                    <a:gd name="T41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8" h="80">
                      <a:moveTo>
                        <a:pt x="63" y="0"/>
                      </a:moveTo>
                      <a:cubicBezTo>
                        <a:pt x="63" y="2"/>
                        <a:pt x="63" y="5"/>
                        <a:pt x="61" y="7"/>
                      </a:cubicBezTo>
                      <a:cubicBezTo>
                        <a:pt x="60" y="9"/>
                        <a:pt x="58" y="11"/>
                        <a:pt x="57" y="13"/>
                      </a:cubicBezTo>
                      <a:cubicBezTo>
                        <a:pt x="52" y="22"/>
                        <a:pt x="53" y="25"/>
                        <a:pt x="61" y="32"/>
                      </a:cubicBezTo>
                      <a:cubicBezTo>
                        <a:pt x="63" y="34"/>
                        <a:pt x="65" y="35"/>
                        <a:pt x="67" y="36"/>
                      </a:cubicBezTo>
                      <a:cubicBezTo>
                        <a:pt x="79" y="44"/>
                        <a:pt x="88" y="55"/>
                        <a:pt x="97" y="65"/>
                      </a:cubicBezTo>
                      <a:cubicBezTo>
                        <a:pt x="97" y="66"/>
                        <a:pt x="98" y="68"/>
                        <a:pt x="98" y="69"/>
                      </a:cubicBezTo>
                      <a:cubicBezTo>
                        <a:pt x="98" y="70"/>
                        <a:pt x="97" y="71"/>
                        <a:pt x="97" y="72"/>
                      </a:cubicBezTo>
                      <a:cubicBezTo>
                        <a:pt x="97" y="72"/>
                        <a:pt x="96" y="72"/>
                        <a:pt x="96" y="72"/>
                      </a:cubicBezTo>
                      <a:cubicBezTo>
                        <a:pt x="91" y="65"/>
                        <a:pt x="84" y="61"/>
                        <a:pt x="81" y="54"/>
                      </a:cubicBezTo>
                      <a:cubicBezTo>
                        <a:pt x="79" y="50"/>
                        <a:pt x="77" y="48"/>
                        <a:pt x="73" y="47"/>
                      </a:cubicBezTo>
                      <a:cubicBezTo>
                        <a:pt x="71" y="47"/>
                        <a:pt x="69" y="46"/>
                        <a:pt x="68" y="45"/>
                      </a:cubicBezTo>
                      <a:cubicBezTo>
                        <a:pt x="48" y="37"/>
                        <a:pt x="51" y="38"/>
                        <a:pt x="43" y="53"/>
                      </a:cubicBezTo>
                      <a:cubicBezTo>
                        <a:pt x="37" y="65"/>
                        <a:pt x="28" y="72"/>
                        <a:pt x="15" y="75"/>
                      </a:cubicBezTo>
                      <a:cubicBezTo>
                        <a:pt x="10" y="76"/>
                        <a:pt x="5" y="80"/>
                        <a:pt x="0" y="74"/>
                      </a:cubicBezTo>
                      <a:cubicBezTo>
                        <a:pt x="3" y="62"/>
                        <a:pt x="8" y="51"/>
                        <a:pt x="16" y="42"/>
                      </a:cubicBezTo>
                      <a:cubicBezTo>
                        <a:pt x="18" y="40"/>
                        <a:pt x="19" y="37"/>
                        <a:pt x="21" y="35"/>
                      </a:cubicBezTo>
                      <a:cubicBezTo>
                        <a:pt x="21" y="35"/>
                        <a:pt x="21" y="35"/>
                        <a:pt x="21" y="35"/>
                      </a:cubicBezTo>
                      <a:cubicBezTo>
                        <a:pt x="22" y="34"/>
                        <a:pt x="23" y="33"/>
                        <a:pt x="24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33" y="17"/>
                        <a:pt x="45" y="5"/>
                        <a:pt x="63" y="0"/>
                      </a:cubicBezTo>
                      <a:close/>
                    </a:path>
                  </a:pathLst>
                </a:custGeom>
                <a:solidFill>
                  <a:srgbClr val="E3E8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2" name="Freeform 581"/>
                <p:cNvSpPr/>
                <p:nvPr/>
              </p:nvSpPr>
              <p:spPr bwMode="auto">
                <a:xfrm>
                  <a:off x="3464" y="2312"/>
                  <a:ext cx="86" cy="87"/>
                </a:xfrm>
                <a:custGeom>
                  <a:avLst/>
                  <a:gdLst>
                    <a:gd name="T0" fmla="*/ 36 w 36"/>
                    <a:gd name="T1" fmla="*/ 1 h 37"/>
                    <a:gd name="T2" fmla="*/ 28 w 36"/>
                    <a:gd name="T3" fmla="*/ 14 h 37"/>
                    <a:gd name="T4" fmla="*/ 25 w 36"/>
                    <a:gd name="T5" fmla="*/ 19 h 37"/>
                    <a:gd name="T6" fmla="*/ 18 w 36"/>
                    <a:gd name="T7" fmla="*/ 34 h 37"/>
                    <a:gd name="T8" fmla="*/ 6 w 36"/>
                    <a:gd name="T9" fmla="*/ 35 h 37"/>
                    <a:gd name="T10" fmla="*/ 0 w 36"/>
                    <a:gd name="T11" fmla="*/ 23 h 37"/>
                    <a:gd name="T12" fmla="*/ 22 w 36"/>
                    <a:gd name="T13" fmla="*/ 15 h 37"/>
                    <a:gd name="T14" fmla="*/ 33 w 36"/>
                    <a:gd name="T15" fmla="*/ 1 h 37"/>
                    <a:gd name="T16" fmla="*/ 36 w 36"/>
                    <a:gd name="T17" fmla="*/ 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37">
                      <a:moveTo>
                        <a:pt x="36" y="1"/>
                      </a:moveTo>
                      <a:cubicBezTo>
                        <a:pt x="34" y="6"/>
                        <a:pt x="31" y="10"/>
                        <a:pt x="28" y="14"/>
                      </a:cubicBezTo>
                      <a:cubicBezTo>
                        <a:pt x="26" y="15"/>
                        <a:pt x="25" y="17"/>
                        <a:pt x="25" y="19"/>
                      </a:cubicBezTo>
                      <a:cubicBezTo>
                        <a:pt x="29" y="27"/>
                        <a:pt x="24" y="31"/>
                        <a:pt x="18" y="34"/>
                      </a:cubicBezTo>
                      <a:cubicBezTo>
                        <a:pt x="14" y="37"/>
                        <a:pt x="10" y="37"/>
                        <a:pt x="6" y="35"/>
                      </a:cubicBezTo>
                      <a:cubicBezTo>
                        <a:pt x="2" y="31"/>
                        <a:pt x="3" y="26"/>
                        <a:pt x="0" y="23"/>
                      </a:cubicBezTo>
                      <a:cubicBezTo>
                        <a:pt x="9" y="26"/>
                        <a:pt x="16" y="23"/>
                        <a:pt x="22" y="15"/>
                      </a:cubicBezTo>
                      <a:cubicBezTo>
                        <a:pt x="25" y="10"/>
                        <a:pt x="29" y="6"/>
                        <a:pt x="33" y="1"/>
                      </a:cubicBezTo>
                      <a:cubicBezTo>
                        <a:pt x="34" y="0"/>
                        <a:pt x="35" y="0"/>
                        <a:pt x="36" y="1"/>
                      </a:cubicBezTo>
                      <a:close/>
                    </a:path>
                  </a:pathLst>
                </a:custGeom>
                <a:solidFill>
                  <a:srgbClr val="B1C3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3" name="Freeform 582"/>
                <p:cNvSpPr/>
                <p:nvPr/>
              </p:nvSpPr>
              <p:spPr bwMode="auto">
                <a:xfrm>
                  <a:off x="3706" y="2402"/>
                  <a:ext cx="306" cy="465"/>
                </a:xfrm>
                <a:custGeom>
                  <a:avLst/>
                  <a:gdLst>
                    <a:gd name="T0" fmla="*/ 30 w 129"/>
                    <a:gd name="T1" fmla="*/ 20 h 196"/>
                    <a:gd name="T2" fmla="*/ 42 w 129"/>
                    <a:gd name="T3" fmla="*/ 28 h 196"/>
                    <a:gd name="T4" fmla="*/ 37 w 129"/>
                    <a:gd name="T5" fmla="*/ 20 h 196"/>
                    <a:gd name="T6" fmla="*/ 32 w 129"/>
                    <a:gd name="T7" fmla="*/ 12 h 196"/>
                    <a:gd name="T8" fmla="*/ 30 w 129"/>
                    <a:gd name="T9" fmla="*/ 7 h 196"/>
                    <a:gd name="T10" fmla="*/ 31 w 129"/>
                    <a:gd name="T11" fmla="*/ 4 h 196"/>
                    <a:gd name="T12" fmla="*/ 44 w 129"/>
                    <a:gd name="T13" fmla="*/ 5 h 196"/>
                    <a:gd name="T14" fmla="*/ 58 w 129"/>
                    <a:gd name="T15" fmla="*/ 23 h 196"/>
                    <a:gd name="T16" fmla="*/ 63 w 129"/>
                    <a:gd name="T17" fmla="*/ 23 h 196"/>
                    <a:gd name="T18" fmla="*/ 74 w 129"/>
                    <a:gd name="T19" fmla="*/ 37 h 196"/>
                    <a:gd name="T20" fmla="*/ 109 w 129"/>
                    <a:gd name="T21" fmla="*/ 73 h 196"/>
                    <a:gd name="T22" fmla="*/ 117 w 129"/>
                    <a:gd name="T23" fmla="*/ 86 h 196"/>
                    <a:gd name="T24" fmla="*/ 122 w 129"/>
                    <a:gd name="T25" fmla="*/ 118 h 196"/>
                    <a:gd name="T26" fmla="*/ 126 w 129"/>
                    <a:gd name="T27" fmla="*/ 131 h 196"/>
                    <a:gd name="T28" fmla="*/ 128 w 129"/>
                    <a:gd name="T29" fmla="*/ 139 h 196"/>
                    <a:gd name="T30" fmla="*/ 126 w 129"/>
                    <a:gd name="T31" fmla="*/ 147 h 196"/>
                    <a:gd name="T32" fmla="*/ 117 w 129"/>
                    <a:gd name="T33" fmla="*/ 145 h 196"/>
                    <a:gd name="T34" fmla="*/ 96 w 129"/>
                    <a:gd name="T35" fmla="*/ 124 h 196"/>
                    <a:gd name="T36" fmla="*/ 91 w 129"/>
                    <a:gd name="T37" fmla="*/ 117 h 196"/>
                    <a:gd name="T38" fmla="*/ 73 w 129"/>
                    <a:gd name="T39" fmla="*/ 90 h 196"/>
                    <a:gd name="T40" fmla="*/ 57 w 129"/>
                    <a:gd name="T41" fmla="*/ 60 h 196"/>
                    <a:gd name="T42" fmla="*/ 52 w 129"/>
                    <a:gd name="T43" fmla="*/ 54 h 196"/>
                    <a:gd name="T44" fmla="*/ 49 w 129"/>
                    <a:gd name="T45" fmla="*/ 53 h 196"/>
                    <a:gd name="T46" fmla="*/ 48 w 129"/>
                    <a:gd name="T47" fmla="*/ 55 h 196"/>
                    <a:gd name="T48" fmla="*/ 51 w 129"/>
                    <a:gd name="T49" fmla="*/ 65 h 196"/>
                    <a:gd name="T50" fmla="*/ 71 w 129"/>
                    <a:gd name="T51" fmla="*/ 101 h 196"/>
                    <a:gd name="T52" fmla="*/ 67 w 129"/>
                    <a:gd name="T53" fmla="*/ 101 h 196"/>
                    <a:gd name="T54" fmla="*/ 64 w 129"/>
                    <a:gd name="T55" fmla="*/ 105 h 196"/>
                    <a:gd name="T56" fmla="*/ 84 w 129"/>
                    <a:gd name="T57" fmla="*/ 142 h 196"/>
                    <a:gd name="T58" fmla="*/ 89 w 129"/>
                    <a:gd name="T59" fmla="*/ 150 h 196"/>
                    <a:gd name="T60" fmla="*/ 95 w 129"/>
                    <a:gd name="T61" fmla="*/ 171 h 196"/>
                    <a:gd name="T62" fmla="*/ 98 w 129"/>
                    <a:gd name="T63" fmla="*/ 185 h 196"/>
                    <a:gd name="T64" fmla="*/ 94 w 129"/>
                    <a:gd name="T65" fmla="*/ 192 h 196"/>
                    <a:gd name="T66" fmla="*/ 78 w 129"/>
                    <a:gd name="T67" fmla="*/ 188 h 196"/>
                    <a:gd name="T68" fmla="*/ 72 w 129"/>
                    <a:gd name="T69" fmla="*/ 182 h 196"/>
                    <a:gd name="T70" fmla="*/ 54 w 129"/>
                    <a:gd name="T71" fmla="*/ 167 h 196"/>
                    <a:gd name="T72" fmla="*/ 49 w 129"/>
                    <a:gd name="T73" fmla="*/ 164 h 196"/>
                    <a:gd name="T74" fmla="*/ 40 w 129"/>
                    <a:gd name="T75" fmla="*/ 155 h 196"/>
                    <a:gd name="T76" fmla="*/ 27 w 129"/>
                    <a:gd name="T77" fmla="*/ 145 h 196"/>
                    <a:gd name="T78" fmla="*/ 24 w 129"/>
                    <a:gd name="T79" fmla="*/ 149 h 196"/>
                    <a:gd name="T80" fmla="*/ 21 w 129"/>
                    <a:gd name="T81" fmla="*/ 140 h 196"/>
                    <a:gd name="T82" fmla="*/ 10 w 129"/>
                    <a:gd name="T83" fmla="*/ 116 h 196"/>
                    <a:gd name="T84" fmla="*/ 0 w 129"/>
                    <a:gd name="T85" fmla="*/ 62 h 196"/>
                    <a:gd name="T86" fmla="*/ 0 w 129"/>
                    <a:gd name="T87" fmla="*/ 56 h 196"/>
                    <a:gd name="T88" fmla="*/ 9 w 129"/>
                    <a:gd name="T89" fmla="*/ 52 h 196"/>
                    <a:gd name="T90" fmla="*/ 14 w 129"/>
                    <a:gd name="T91" fmla="*/ 54 h 196"/>
                    <a:gd name="T92" fmla="*/ 18 w 129"/>
                    <a:gd name="T93" fmla="*/ 50 h 196"/>
                    <a:gd name="T94" fmla="*/ 15 w 129"/>
                    <a:gd name="T95" fmla="*/ 44 h 196"/>
                    <a:gd name="T96" fmla="*/ 18 w 129"/>
                    <a:gd name="T97" fmla="*/ 39 h 196"/>
                    <a:gd name="T98" fmla="*/ 32 w 129"/>
                    <a:gd name="T99" fmla="*/ 39 h 196"/>
                    <a:gd name="T100" fmla="*/ 35 w 129"/>
                    <a:gd name="T101" fmla="*/ 35 h 196"/>
                    <a:gd name="T102" fmla="*/ 30 w 129"/>
                    <a:gd name="T103" fmla="*/ 2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29" h="196">
                      <a:moveTo>
                        <a:pt x="30" y="20"/>
                      </a:moveTo>
                      <a:cubicBezTo>
                        <a:pt x="34" y="22"/>
                        <a:pt x="36" y="28"/>
                        <a:pt x="42" y="28"/>
                      </a:cubicBezTo>
                      <a:cubicBezTo>
                        <a:pt x="43" y="24"/>
                        <a:pt x="39" y="23"/>
                        <a:pt x="37" y="20"/>
                      </a:cubicBezTo>
                      <a:cubicBezTo>
                        <a:pt x="36" y="17"/>
                        <a:pt x="34" y="15"/>
                        <a:pt x="32" y="12"/>
                      </a:cubicBezTo>
                      <a:cubicBezTo>
                        <a:pt x="32" y="11"/>
                        <a:pt x="31" y="9"/>
                        <a:pt x="30" y="7"/>
                      </a:cubicBezTo>
                      <a:cubicBezTo>
                        <a:pt x="30" y="6"/>
                        <a:pt x="30" y="5"/>
                        <a:pt x="31" y="4"/>
                      </a:cubicBezTo>
                      <a:cubicBezTo>
                        <a:pt x="35" y="0"/>
                        <a:pt x="42" y="0"/>
                        <a:pt x="44" y="5"/>
                      </a:cubicBezTo>
                      <a:cubicBezTo>
                        <a:pt x="48" y="12"/>
                        <a:pt x="53" y="17"/>
                        <a:pt x="58" y="23"/>
                      </a:cubicBezTo>
                      <a:cubicBezTo>
                        <a:pt x="59" y="25"/>
                        <a:pt x="61" y="25"/>
                        <a:pt x="63" y="23"/>
                      </a:cubicBezTo>
                      <a:cubicBezTo>
                        <a:pt x="69" y="26"/>
                        <a:pt x="71" y="32"/>
                        <a:pt x="74" y="37"/>
                      </a:cubicBezTo>
                      <a:cubicBezTo>
                        <a:pt x="83" y="52"/>
                        <a:pt x="94" y="64"/>
                        <a:pt x="109" y="73"/>
                      </a:cubicBezTo>
                      <a:cubicBezTo>
                        <a:pt x="114" y="76"/>
                        <a:pt x="116" y="80"/>
                        <a:pt x="117" y="86"/>
                      </a:cubicBezTo>
                      <a:cubicBezTo>
                        <a:pt x="119" y="97"/>
                        <a:pt x="119" y="108"/>
                        <a:pt x="122" y="118"/>
                      </a:cubicBezTo>
                      <a:cubicBezTo>
                        <a:pt x="123" y="122"/>
                        <a:pt x="123" y="127"/>
                        <a:pt x="126" y="131"/>
                      </a:cubicBezTo>
                      <a:cubicBezTo>
                        <a:pt x="128" y="133"/>
                        <a:pt x="128" y="136"/>
                        <a:pt x="128" y="139"/>
                      </a:cubicBezTo>
                      <a:cubicBezTo>
                        <a:pt x="128" y="142"/>
                        <a:pt x="129" y="146"/>
                        <a:pt x="126" y="147"/>
                      </a:cubicBezTo>
                      <a:cubicBezTo>
                        <a:pt x="123" y="150"/>
                        <a:pt x="120" y="147"/>
                        <a:pt x="117" y="145"/>
                      </a:cubicBezTo>
                      <a:cubicBezTo>
                        <a:pt x="108" y="140"/>
                        <a:pt x="101" y="134"/>
                        <a:pt x="96" y="124"/>
                      </a:cubicBezTo>
                      <a:cubicBezTo>
                        <a:pt x="95" y="122"/>
                        <a:pt x="94" y="119"/>
                        <a:pt x="91" y="117"/>
                      </a:cubicBezTo>
                      <a:cubicBezTo>
                        <a:pt x="83" y="110"/>
                        <a:pt x="78" y="100"/>
                        <a:pt x="73" y="90"/>
                      </a:cubicBezTo>
                      <a:cubicBezTo>
                        <a:pt x="68" y="80"/>
                        <a:pt x="62" y="70"/>
                        <a:pt x="57" y="60"/>
                      </a:cubicBezTo>
                      <a:cubicBezTo>
                        <a:pt x="56" y="58"/>
                        <a:pt x="54" y="56"/>
                        <a:pt x="52" y="54"/>
                      </a:cubicBezTo>
                      <a:cubicBezTo>
                        <a:pt x="51" y="53"/>
                        <a:pt x="50" y="52"/>
                        <a:pt x="49" y="53"/>
                      </a:cubicBezTo>
                      <a:cubicBezTo>
                        <a:pt x="48" y="53"/>
                        <a:pt x="48" y="55"/>
                        <a:pt x="48" y="55"/>
                      </a:cubicBezTo>
                      <a:cubicBezTo>
                        <a:pt x="47" y="59"/>
                        <a:pt x="49" y="63"/>
                        <a:pt x="51" y="65"/>
                      </a:cubicBezTo>
                      <a:cubicBezTo>
                        <a:pt x="61" y="76"/>
                        <a:pt x="64" y="89"/>
                        <a:pt x="71" y="101"/>
                      </a:cubicBezTo>
                      <a:cubicBezTo>
                        <a:pt x="70" y="101"/>
                        <a:pt x="68" y="101"/>
                        <a:pt x="67" y="101"/>
                      </a:cubicBezTo>
                      <a:cubicBezTo>
                        <a:pt x="64" y="102"/>
                        <a:pt x="63" y="103"/>
                        <a:pt x="64" y="105"/>
                      </a:cubicBezTo>
                      <a:cubicBezTo>
                        <a:pt x="70" y="118"/>
                        <a:pt x="75" y="131"/>
                        <a:pt x="84" y="142"/>
                      </a:cubicBezTo>
                      <a:cubicBezTo>
                        <a:pt x="86" y="145"/>
                        <a:pt x="88" y="147"/>
                        <a:pt x="89" y="150"/>
                      </a:cubicBezTo>
                      <a:cubicBezTo>
                        <a:pt x="92" y="156"/>
                        <a:pt x="96" y="162"/>
                        <a:pt x="95" y="171"/>
                      </a:cubicBezTo>
                      <a:cubicBezTo>
                        <a:pt x="94" y="175"/>
                        <a:pt x="97" y="180"/>
                        <a:pt x="98" y="185"/>
                      </a:cubicBezTo>
                      <a:cubicBezTo>
                        <a:pt x="98" y="188"/>
                        <a:pt x="97" y="191"/>
                        <a:pt x="94" y="192"/>
                      </a:cubicBezTo>
                      <a:cubicBezTo>
                        <a:pt x="86" y="196"/>
                        <a:pt x="83" y="195"/>
                        <a:pt x="78" y="188"/>
                      </a:cubicBezTo>
                      <a:cubicBezTo>
                        <a:pt x="76" y="186"/>
                        <a:pt x="75" y="183"/>
                        <a:pt x="72" y="182"/>
                      </a:cubicBezTo>
                      <a:cubicBezTo>
                        <a:pt x="64" y="179"/>
                        <a:pt x="58" y="174"/>
                        <a:pt x="54" y="167"/>
                      </a:cubicBezTo>
                      <a:cubicBezTo>
                        <a:pt x="53" y="165"/>
                        <a:pt x="51" y="164"/>
                        <a:pt x="49" y="164"/>
                      </a:cubicBezTo>
                      <a:cubicBezTo>
                        <a:pt x="46" y="161"/>
                        <a:pt x="42" y="159"/>
                        <a:pt x="40" y="155"/>
                      </a:cubicBezTo>
                      <a:cubicBezTo>
                        <a:pt x="37" y="150"/>
                        <a:pt x="31" y="148"/>
                        <a:pt x="27" y="145"/>
                      </a:cubicBezTo>
                      <a:cubicBezTo>
                        <a:pt x="24" y="144"/>
                        <a:pt x="24" y="147"/>
                        <a:pt x="24" y="149"/>
                      </a:cubicBezTo>
                      <a:cubicBezTo>
                        <a:pt x="20" y="147"/>
                        <a:pt x="21" y="143"/>
                        <a:pt x="21" y="140"/>
                      </a:cubicBezTo>
                      <a:cubicBezTo>
                        <a:pt x="21" y="130"/>
                        <a:pt x="13" y="124"/>
                        <a:pt x="10" y="116"/>
                      </a:cubicBezTo>
                      <a:cubicBezTo>
                        <a:pt x="3" y="99"/>
                        <a:pt x="5" y="80"/>
                        <a:pt x="0" y="62"/>
                      </a:cubicBezTo>
                      <a:cubicBezTo>
                        <a:pt x="0" y="60"/>
                        <a:pt x="0" y="58"/>
                        <a:pt x="0" y="56"/>
                      </a:cubicBezTo>
                      <a:cubicBezTo>
                        <a:pt x="2" y="51"/>
                        <a:pt x="4" y="50"/>
                        <a:pt x="9" y="52"/>
                      </a:cubicBezTo>
                      <a:cubicBezTo>
                        <a:pt x="11" y="53"/>
                        <a:pt x="12" y="55"/>
                        <a:pt x="14" y="54"/>
                      </a:cubicBezTo>
                      <a:cubicBezTo>
                        <a:pt x="16" y="54"/>
                        <a:pt x="19" y="51"/>
                        <a:pt x="18" y="50"/>
                      </a:cubicBezTo>
                      <a:cubicBezTo>
                        <a:pt x="17" y="48"/>
                        <a:pt x="16" y="46"/>
                        <a:pt x="15" y="44"/>
                      </a:cubicBezTo>
                      <a:cubicBezTo>
                        <a:pt x="15" y="42"/>
                        <a:pt x="15" y="39"/>
                        <a:pt x="18" y="39"/>
                      </a:cubicBezTo>
                      <a:cubicBezTo>
                        <a:pt x="23" y="38"/>
                        <a:pt x="27" y="35"/>
                        <a:pt x="32" y="39"/>
                      </a:cubicBezTo>
                      <a:cubicBezTo>
                        <a:pt x="34" y="40"/>
                        <a:pt x="36" y="37"/>
                        <a:pt x="35" y="35"/>
                      </a:cubicBezTo>
                      <a:cubicBezTo>
                        <a:pt x="34" y="30"/>
                        <a:pt x="30" y="26"/>
                        <a:pt x="30" y="20"/>
                      </a:cubicBezTo>
                      <a:close/>
                    </a:path>
                  </a:pathLst>
                </a:custGeom>
                <a:solidFill>
                  <a:srgbClr val="DAE4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4" name="Freeform 583"/>
                <p:cNvSpPr/>
                <p:nvPr/>
              </p:nvSpPr>
              <p:spPr bwMode="auto">
                <a:xfrm>
                  <a:off x="3815" y="2065"/>
                  <a:ext cx="353" cy="413"/>
                </a:xfrm>
                <a:custGeom>
                  <a:avLst/>
                  <a:gdLst>
                    <a:gd name="T0" fmla="*/ 68 w 149"/>
                    <a:gd name="T1" fmla="*/ 109 h 174"/>
                    <a:gd name="T2" fmla="*/ 80 w 149"/>
                    <a:gd name="T3" fmla="*/ 97 h 174"/>
                    <a:gd name="T4" fmla="*/ 85 w 149"/>
                    <a:gd name="T5" fmla="*/ 85 h 174"/>
                    <a:gd name="T6" fmla="*/ 87 w 149"/>
                    <a:gd name="T7" fmla="*/ 75 h 174"/>
                    <a:gd name="T8" fmla="*/ 87 w 149"/>
                    <a:gd name="T9" fmla="*/ 59 h 174"/>
                    <a:gd name="T10" fmla="*/ 87 w 149"/>
                    <a:gd name="T11" fmla="*/ 48 h 174"/>
                    <a:gd name="T12" fmla="*/ 83 w 149"/>
                    <a:gd name="T13" fmla="*/ 39 h 174"/>
                    <a:gd name="T14" fmla="*/ 77 w 149"/>
                    <a:gd name="T15" fmla="*/ 38 h 174"/>
                    <a:gd name="T16" fmla="*/ 74 w 149"/>
                    <a:gd name="T17" fmla="*/ 45 h 174"/>
                    <a:gd name="T18" fmla="*/ 76 w 149"/>
                    <a:gd name="T19" fmla="*/ 50 h 174"/>
                    <a:gd name="T20" fmla="*/ 81 w 149"/>
                    <a:gd name="T21" fmla="*/ 61 h 174"/>
                    <a:gd name="T22" fmla="*/ 77 w 149"/>
                    <a:gd name="T23" fmla="*/ 88 h 174"/>
                    <a:gd name="T24" fmla="*/ 52 w 149"/>
                    <a:gd name="T25" fmla="*/ 113 h 174"/>
                    <a:gd name="T26" fmla="*/ 47 w 149"/>
                    <a:gd name="T27" fmla="*/ 111 h 174"/>
                    <a:gd name="T28" fmla="*/ 35 w 149"/>
                    <a:gd name="T29" fmla="*/ 84 h 174"/>
                    <a:gd name="T30" fmla="*/ 35 w 149"/>
                    <a:gd name="T31" fmla="*/ 72 h 174"/>
                    <a:gd name="T32" fmla="*/ 37 w 149"/>
                    <a:gd name="T33" fmla="*/ 67 h 174"/>
                    <a:gd name="T34" fmla="*/ 34 w 149"/>
                    <a:gd name="T35" fmla="*/ 56 h 174"/>
                    <a:gd name="T36" fmla="*/ 29 w 149"/>
                    <a:gd name="T37" fmla="*/ 64 h 174"/>
                    <a:gd name="T38" fmla="*/ 25 w 149"/>
                    <a:gd name="T39" fmla="*/ 70 h 174"/>
                    <a:gd name="T40" fmla="*/ 21 w 149"/>
                    <a:gd name="T41" fmla="*/ 71 h 174"/>
                    <a:gd name="T42" fmla="*/ 19 w 149"/>
                    <a:gd name="T43" fmla="*/ 68 h 174"/>
                    <a:gd name="T44" fmla="*/ 0 w 149"/>
                    <a:gd name="T45" fmla="*/ 43 h 174"/>
                    <a:gd name="T46" fmla="*/ 10 w 149"/>
                    <a:gd name="T47" fmla="*/ 36 h 174"/>
                    <a:gd name="T48" fmla="*/ 7 w 149"/>
                    <a:gd name="T49" fmla="*/ 30 h 174"/>
                    <a:gd name="T50" fmla="*/ 13 w 149"/>
                    <a:gd name="T51" fmla="*/ 25 h 174"/>
                    <a:gd name="T52" fmla="*/ 58 w 149"/>
                    <a:gd name="T53" fmla="*/ 3 h 174"/>
                    <a:gd name="T54" fmla="*/ 62 w 149"/>
                    <a:gd name="T55" fmla="*/ 1 h 174"/>
                    <a:gd name="T56" fmla="*/ 66 w 149"/>
                    <a:gd name="T57" fmla="*/ 0 h 174"/>
                    <a:gd name="T58" fmla="*/ 68 w 149"/>
                    <a:gd name="T59" fmla="*/ 2 h 174"/>
                    <a:gd name="T60" fmla="*/ 76 w 149"/>
                    <a:gd name="T61" fmla="*/ 7 h 174"/>
                    <a:gd name="T62" fmla="*/ 79 w 149"/>
                    <a:gd name="T63" fmla="*/ 9 h 174"/>
                    <a:gd name="T64" fmla="*/ 79 w 149"/>
                    <a:gd name="T65" fmla="*/ 9 h 174"/>
                    <a:gd name="T66" fmla="*/ 82 w 149"/>
                    <a:gd name="T67" fmla="*/ 13 h 174"/>
                    <a:gd name="T68" fmla="*/ 82 w 149"/>
                    <a:gd name="T69" fmla="*/ 13 h 174"/>
                    <a:gd name="T70" fmla="*/ 118 w 149"/>
                    <a:gd name="T71" fmla="*/ 47 h 174"/>
                    <a:gd name="T72" fmla="*/ 131 w 149"/>
                    <a:gd name="T73" fmla="*/ 81 h 174"/>
                    <a:gd name="T74" fmla="*/ 145 w 149"/>
                    <a:gd name="T75" fmla="*/ 74 h 174"/>
                    <a:gd name="T76" fmla="*/ 139 w 149"/>
                    <a:gd name="T77" fmla="*/ 94 h 174"/>
                    <a:gd name="T78" fmla="*/ 137 w 149"/>
                    <a:gd name="T79" fmla="*/ 92 h 174"/>
                    <a:gd name="T80" fmla="*/ 134 w 149"/>
                    <a:gd name="T81" fmla="*/ 96 h 174"/>
                    <a:gd name="T82" fmla="*/ 107 w 149"/>
                    <a:gd name="T83" fmla="*/ 146 h 174"/>
                    <a:gd name="T84" fmla="*/ 97 w 149"/>
                    <a:gd name="T85" fmla="*/ 171 h 174"/>
                    <a:gd name="T86" fmla="*/ 94 w 149"/>
                    <a:gd name="T87" fmla="*/ 174 h 174"/>
                    <a:gd name="T88" fmla="*/ 73 w 149"/>
                    <a:gd name="T89" fmla="*/ 149 h 174"/>
                    <a:gd name="T90" fmla="*/ 70 w 149"/>
                    <a:gd name="T91" fmla="*/ 137 h 174"/>
                    <a:gd name="T92" fmla="*/ 68 w 149"/>
                    <a:gd name="T93" fmla="*/ 109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9" h="174">
                      <a:moveTo>
                        <a:pt x="68" y="109"/>
                      </a:moveTo>
                      <a:cubicBezTo>
                        <a:pt x="72" y="105"/>
                        <a:pt x="77" y="102"/>
                        <a:pt x="80" y="97"/>
                      </a:cubicBezTo>
                      <a:cubicBezTo>
                        <a:pt x="83" y="93"/>
                        <a:pt x="85" y="90"/>
                        <a:pt x="85" y="85"/>
                      </a:cubicBezTo>
                      <a:cubicBezTo>
                        <a:pt x="85" y="81"/>
                        <a:pt x="86" y="78"/>
                        <a:pt x="87" y="75"/>
                      </a:cubicBezTo>
                      <a:cubicBezTo>
                        <a:pt x="89" y="69"/>
                        <a:pt x="89" y="64"/>
                        <a:pt x="87" y="59"/>
                      </a:cubicBezTo>
                      <a:cubicBezTo>
                        <a:pt x="86" y="55"/>
                        <a:pt x="85" y="52"/>
                        <a:pt x="87" y="48"/>
                      </a:cubicBezTo>
                      <a:cubicBezTo>
                        <a:pt x="89" y="44"/>
                        <a:pt x="86" y="42"/>
                        <a:pt x="83" y="39"/>
                      </a:cubicBezTo>
                      <a:cubicBezTo>
                        <a:pt x="81" y="38"/>
                        <a:pt x="79" y="37"/>
                        <a:pt x="77" y="38"/>
                      </a:cubicBezTo>
                      <a:cubicBezTo>
                        <a:pt x="75" y="40"/>
                        <a:pt x="73" y="42"/>
                        <a:pt x="74" y="45"/>
                      </a:cubicBezTo>
                      <a:cubicBezTo>
                        <a:pt x="74" y="47"/>
                        <a:pt x="75" y="49"/>
                        <a:pt x="76" y="50"/>
                      </a:cubicBezTo>
                      <a:cubicBezTo>
                        <a:pt x="79" y="53"/>
                        <a:pt x="80" y="57"/>
                        <a:pt x="81" y="61"/>
                      </a:cubicBezTo>
                      <a:cubicBezTo>
                        <a:pt x="84" y="70"/>
                        <a:pt x="82" y="79"/>
                        <a:pt x="77" y="88"/>
                      </a:cubicBezTo>
                      <a:cubicBezTo>
                        <a:pt x="71" y="99"/>
                        <a:pt x="61" y="106"/>
                        <a:pt x="52" y="113"/>
                      </a:cubicBezTo>
                      <a:cubicBezTo>
                        <a:pt x="50" y="114"/>
                        <a:pt x="48" y="113"/>
                        <a:pt x="47" y="111"/>
                      </a:cubicBezTo>
                      <a:cubicBezTo>
                        <a:pt x="41" y="103"/>
                        <a:pt x="37" y="94"/>
                        <a:pt x="35" y="84"/>
                      </a:cubicBezTo>
                      <a:cubicBezTo>
                        <a:pt x="34" y="80"/>
                        <a:pt x="35" y="76"/>
                        <a:pt x="35" y="72"/>
                      </a:cubicBezTo>
                      <a:cubicBezTo>
                        <a:pt x="35" y="70"/>
                        <a:pt x="36" y="68"/>
                        <a:pt x="37" y="67"/>
                      </a:cubicBezTo>
                      <a:cubicBezTo>
                        <a:pt x="38" y="60"/>
                        <a:pt x="37" y="56"/>
                        <a:pt x="34" y="56"/>
                      </a:cubicBezTo>
                      <a:cubicBezTo>
                        <a:pt x="30" y="57"/>
                        <a:pt x="30" y="61"/>
                        <a:pt x="29" y="64"/>
                      </a:cubicBezTo>
                      <a:cubicBezTo>
                        <a:pt x="28" y="67"/>
                        <a:pt x="27" y="69"/>
                        <a:pt x="25" y="70"/>
                      </a:cubicBezTo>
                      <a:cubicBezTo>
                        <a:pt x="24" y="71"/>
                        <a:pt x="22" y="71"/>
                        <a:pt x="21" y="71"/>
                      </a:cubicBezTo>
                      <a:cubicBezTo>
                        <a:pt x="20" y="70"/>
                        <a:pt x="20" y="69"/>
                        <a:pt x="19" y="68"/>
                      </a:cubicBezTo>
                      <a:cubicBezTo>
                        <a:pt x="14" y="58"/>
                        <a:pt x="9" y="49"/>
                        <a:pt x="0" y="43"/>
                      </a:cubicBezTo>
                      <a:cubicBezTo>
                        <a:pt x="3" y="38"/>
                        <a:pt x="8" y="41"/>
                        <a:pt x="10" y="36"/>
                      </a:cubicBezTo>
                      <a:cubicBezTo>
                        <a:pt x="11" y="34"/>
                        <a:pt x="11" y="32"/>
                        <a:pt x="7" y="30"/>
                      </a:cubicBezTo>
                      <a:cubicBezTo>
                        <a:pt x="7" y="26"/>
                        <a:pt x="10" y="25"/>
                        <a:pt x="13" y="25"/>
                      </a:cubicBezTo>
                      <a:cubicBezTo>
                        <a:pt x="30" y="22"/>
                        <a:pt x="45" y="14"/>
                        <a:pt x="58" y="3"/>
                      </a:cubicBezTo>
                      <a:cubicBezTo>
                        <a:pt x="60" y="2"/>
                        <a:pt x="61" y="1"/>
                        <a:pt x="62" y="1"/>
                      </a:cubicBezTo>
                      <a:cubicBezTo>
                        <a:pt x="64" y="0"/>
                        <a:pt x="65" y="0"/>
                        <a:pt x="66" y="0"/>
                      </a:cubicBezTo>
                      <a:cubicBezTo>
                        <a:pt x="67" y="0"/>
                        <a:pt x="68" y="1"/>
                        <a:pt x="68" y="2"/>
                      </a:cubicBezTo>
                      <a:cubicBezTo>
                        <a:pt x="71" y="8"/>
                        <a:pt x="71" y="8"/>
                        <a:pt x="76" y="7"/>
                      </a:cubicBezTo>
                      <a:cubicBezTo>
                        <a:pt x="77" y="6"/>
                        <a:pt x="79" y="8"/>
                        <a:pt x="79" y="9"/>
                      </a:cubicBezTo>
                      <a:cubicBezTo>
                        <a:pt x="79" y="9"/>
                        <a:pt x="79" y="9"/>
                        <a:pt x="79" y="9"/>
                      </a:cubicBezTo>
                      <a:cubicBezTo>
                        <a:pt x="80" y="11"/>
                        <a:pt x="81" y="12"/>
                        <a:pt x="82" y="13"/>
                      </a:cubicBezTo>
                      <a:cubicBezTo>
                        <a:pt x="82" y="13"/>
                        <a:pt x="82" y="13"/>
                        <a:pt x="82" y="13"/>
                      </a:cubicBezTo>
                      <a:cubicBezTo>
                        <a:pt x="88" y="30"/>
                        <a:pt x="107" y="35"/>
                        <a:pt x="118" y="47"/>
                      </a:cubicBezTo>
                      <a:cubicBezTo>
                        <a:pt x="127" y="58"/>
                        <a:pt x="133" y="67"/>
                        <a:pt x="131" y="81"/>
                      </a:cubicBezTo>
                      <a:cubicBezTo>
                        <a:pt x="133" y="68"/>
                        <a:pt x="135" y="67"/>
                        <a:pt x="145" y="74"/>
                      </a:cubicBezTo>
                      <a:cubicBezTo>
                        <a:pt x="146" y="82"/>
                        <a:pt x="149" y="90"/>
                        <a:pt x="139" y="94"/>
                      </a:cubicBezTo>
                      <a:cubicBezTo>
                        <a:pt x="138" y="93"/>
                        <a:pt x="137" y="92"/>
                        <a:pt x="137" y="92"/>
                      </a:cubicBezTo>
                      <a:cubicBezTo>
                        <a:pt x="136" y="93"/>
                        <a:pt x="134" y="94"/>
                        <a:pt x="134" y="96"/>
                      </a:cubicBezTo>
                      <a:cubicBezTo>
                        <a:pt x="127" y="114"/>
                        <a:pt x="118" y="131"/>
                        <a:pt x="107" y="146"/>
                      </a:cubicBezTo>
                      <a:cubicBezTo>
                        <a:pt x="102" y="153"/>
                        <a:pt x="96" y="161"/>
                        <a:pt x="97" y="171"/>
                      </a:cubicBezTo>
                      <a:cubicBezTo>
                        <a:pt x="97" y="172"/>
                        <a:pt x="95" y="173"/>
                        <a:pt x="94" y="174"/>
                      </a:cubicBezTo>
                      <a:cubicBezTo>
                        <a:pt x="81" y="171"/>
                        <a:pt x="74" y="162"/>
                        <a:pt x="73" y="149"/>
                      </a:cubicBezTo>
                      <a:cubicBezTo>
                        <a:pt x="72" y="145"/>
                        <a:pt x="72" y="140"/>
                        <a:pt x="70" y="137"/>
                      </a:cubicBezTo>
                      <a:cubicBezTo>
                        <a:pt x="62" y="128"/>
                        <a:pt x="63" y="119"/>
                        <a:pt x="68" y="109"/>
                      </a:cubicBezTo>
                      <a:close/>
                    </a:path>
                  </a:pathLst>
                </a:custGeom>
                <a:solidFill>
                  <a:srgbClr val="DBE4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5" name="Freeform 584"/>
                <p:cNvSpPr/>
                <p:nvPr/>
              </p:nvSpPr>
              <p:spPr bwMode="auto">
                <a:xfrm>
                  <a:off x="4024" y="2321"/>
                  <a:ext cx="182" cy="413"/>
                </a:xfrm>
                <a:custGeom>
                  <a:avLst/>
                  <a:gdLst>
                    <a:gd name="T0" fmla="*/ 1 w 77"/>
                    <a:gd name="T1" fmla="*/ 96 h 174"/>
                    <a:gd name="T2" fmla="*/ 1 w 77"/>
                    <a:gd name="T3" fmla="*/ 92 h 174"/>
                    <a:gd name="T4" fmla="*/ 28 w 77"/>
                    <a:gd name="T5" fmla="*/ 38 h 174"/>
                    <a:gd name="T6" fmla="*/ 48 w 77"/>
                    <a:gd name="T7" fmla="*/ 0 h 174"/>
                    <a:gd name="T8" fmla="*/ 63 w 77"/>
                    <a:gd name="T9" fmla="*/ 15 h 174"/>
                    <a:gd name="T10" fmla="*/ 64 w 77"/>
                    <a:gd name="T11" fmla="*/ 58 h 174"/>
                    <a:gd name="T12" fmla="*/ 69 w 77"/>
                    <a:gd name="T13" fmla="*/ 42 h 174"/>
                    <a:gd name="T14" fmla="*/ 74 w 77"/>
                    <a:gd name="T15" fmla="*/ 88 h 174"/>
                    <a:gd name="T16" fmla="*/ 70 w 77"/>
                    <a:gd name="T17" fmla="*/ 114 h 174"/>
                    <a:gd name="T18" fmla="*/ 49 w 77"/>
                    <a:gd name="T19" fmla="*/ 144 h 174"/>
                    <a:gd name="T20" fmla="*/ 25 w 77"/>
                    <a:gd name="T21" fmla="*/ 170 h 174"/>
                    <a:gd name="T22" fmla="*/ 19 w 77"/>
                    <a:gd name="T23" fmla="*/ 174 h 174"/>
                    <a:gd name="T24" fmla="*/ 20 w 77"/>
                    <a:gd name="T25" fmla="*/ 160 h 174"/>
                    <a:gd name="T26" fmla="*/ 16 w 77"/>
                    <a:gd name="T27" fmla="*/ 144 h 174"/>
                    <a:gd name="T28" fmla="*/ 8 w 77"/>
                    <a:gd name="T29" fmla="*/ 115 h 174"/>
                    <a:gd name="T30" fmla="*/ 9 w 77"/>
                    <a:gd name="T31" fmla="*/ 112 h 174"/>
                    <a:gd name="T32" fmla="*/ 7 w 77"/>
                    <a:gd name="T33" fmla="*/ 114 h 174"/>
                    <a:gd name="T34" fmla="*/ 1 w 77"/>
                    <a:gd name="T35" fmla="*/ 106 h 174"/>
                    <a:gd name="T36" fmla="*/ 1 w 77"/>
                    <a:gd name="T37" fmla="*/ 96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7" h="174">
                      <a:moveTo>
                        <a:pt x="1" y="96"/>
                      </a:moveTo>
                      <a:cubicBezTo>
                        <a:pt x="1" y="95"/>
                        <a:pt x="1" y="93"/>
                        <a:pt x="1" y="92"/>
                      </a:cubicBezTo>
                      <a:cubicBezTo>
                        <a:pt x="11" y="74"/>
                        <a:pt x="19" y="56"/>
                        <a:pt x="28" y="38"/>
                      </a:cubicBezTo>
                      <a:cubicBezTo>
                        <a:pt x="34" y="25"/>
                        <a:pt x="41" y="13"/>
                        <a:pt x="48" y="0"/>
                      </a:cubicBezTo>
                      <a:cubicBezTo>
                        <a:pt x="58" y="0"/>
                        <a:pt x="61" y="6"/>
                        <a:pt x="63" y="15"/>
                      </a:cubicBezTo>
                      <a:cubicBezTo>
                        <a:pt x="65" y="30"/>
                        <a:pt x="61" y="44"/>
                        <a:pt x="64" y="58"/>
                      </a:cubicBezTo>
                      <a:cubicBezTo>
                        <a:pt x="66" y="53"/>
                        <a:pt x="58" y="45"/>
                        <a:pt x="69" y="42"/>
                      </a:cubicBezTo>
                      <a:cubicBezTo>
                        <a:pt x="69" y="58"/>
                        <a:pt x="70" y="73"/>
                        <a:pt x="74" y="88"/>
                      </a:cubicBezTo>
                      <a:cubicBezTo>
                        <a:pt x="77" y="97"/>
                        <a:pt x="75" y="106"/>
                        <a:pt x="70" y="114"/>
                      </a:cubicBezTo>
                      <a:cubicBezTo>
                        <a:pt x="64" y="125"/>
                        <a:pt x="57" y="135"/>
                        <a:pt x="49" y="144"/>
                      </a:cubicBezTo>
                      <a:cubicBezTo>
                        <a:pt x="41" y="153"/>
                        <a:pt x="33" y="162"/>
                        <a:pt x="25" y="170"/>
                      </a:cubicBezTo>
                      <a:cubicBezTo>
                        <a:pt x="23" y="172"/>
                        <a:pt x="21" y="174"/>
                        <a:pt x="19" y="174"/>
                      </a:cubicBezTo>
                      <a:cubicBezTo>
                        <a:pt x="15" y="169"/>
                        <a:pt x="19" y="165"/>
                        <a:pt x="20" y="160"/>
                      </a:cubicBezTo>
                      <a:cubicBezTo>
                        <a:pt x="21" y="154"/>
                        <a:pt x="21" y="148"/>
                        <a:pt x="16" y="144"/>
                      </a:cubicBezTo>
                      <a:cubicBezTo>
                        <a:pt x="7" y="135"/>
                        <a:pt x="7" y="125"/>
                        <a:pt x="8" y="115"/>
                      </a:cubicBezTo>
                      <a:cubicBezTo>
                        <a:pt x="8" y="114"/>
                        <a:pt x="10" y="112"/>
                        <a:pt x="9" y="112"/>
                      </a:cubicBezTo>
                      <a:cubicBezTo>
                        <a:pt x="8" y="111"/>
                        <a:pt x="8" y="113"/>
                        <a:pt x="7" y="114"/>
                      </a:cubicBezTo>
                      <a:cubicBezTo>
                        <a:pt x="0" y="115"/>
                        <a:pt x="1" y="110"/>
                        <a:pt x="1" y="106"/>
                      </a:cubicBezTo>
                      <a:cubicBezTo>
                        <a:pt x="1" y="103"/>
                        <a:pt x="4" y="99"/>
                        <a:pt x="1" y="96"/>
                      </a:cubicBezTo>
                      <a:close/>
                    </a:path>
                  </a:pathLst>
                </a:custGeom>
                <a:solidFill>
                  <a:srgbClr val="D4D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6" name="Freeform 585"/>
                <p:cNvSpPr/>
                <p:nvPr/>
              </p:nvSpPr>
              <p:spPr bwMode="auto">
                <a:xfrm>
                  <a:off x="3696" y="2174"/>
                  <a:ext cx="261" cy="346"/>
                </a:xfrm>
                <a:custGeom>
                  <a:avLst/>
                  <a:gdLst>
                    <a:gd name="T0" fmla="*/ 48 w 110"/>
                    <a:gd name="T1" fmla="*/ 80 h 146"/>
                    <a:gd name="T2" fmla="*/ 42 w 110"/>
                    <a:gd name="T3" fmla="*/ 73 h 146"/>
                    <a:gd name="T4" fmla="*/ 34 w 110"/>
                    <a:gd name="T5" fmla="*/ 56 h 146"/>
                    <a:gd name="T6" fmla="*/ 38 w 110"/>
                    <a:gd name="T7" fmla="*/ 52 h 146"/>
                    <a:gd name="T8" fmla="*/ 32 w 110"/>
                    <a:gd name="T9" fmla="*/ 24 h 146"/>
                    <a:gd name="T10" fmla="*/ 14 w 110"/>
                    <a:gd name="T11" fmla="*/ 22 h 146"/>
                    <a:gd name="T12" fmla="*/ 0 w 110"/>
                    <a:gd name="T13" fmla="*/ 8 h 146"/>
                    <a:gd name="T14" fmla="*/ 10 w 110"/>
                    <a:gd name="T15" fmla="*/ 3 h 146"/>
                    <a:gd name="T16" fmla="*/ 13 w 110"/>
                    <a:gd name="T17" fmla="*/ 7 h 146"/>
                    <a:gd name="T18" fmla="*/ 36 w 110"/>
                    <a:gd name="T19" fmla="*/ 7 h 146"/>
                    <a:gd name="T20" fmla="*/ 66 w 110"/>
                    <a:gd name="T21" fmla="*/ 25 h 146"/>
                    <a:gd name="T22" fmla="*/ 85 w 110"/>
                    <a:gd name="T23" fmla="*/ 60 h 146"/>
                    <a:gd name="T24" fmla="*/ 97 w 110"/>
                    <a:gd name="T25" fmla="*/ 90 h 146"/>
                    <a:gd name="T26" fmla="*/ 108 w 110"/>
                    <a:gd name="T27" fmla="*/ 119 h 146"/>
                    <a:gd name="T28" fmla="*/ 108 w 110"/>
                    <a:gd name="T29" fmla="*/ 125 h 146"/>
                    <a:gd name="T30" fmla="*/ 106 w 110"/>
                    <a:gd name="T31" fmla="*/ 129 h 146"/>
                    <a:gd name="T32" fmla="*/ 103 w 110"/>
                    <a:gd name="T33" fmla="*/ 144 h 146"/>
                    <a:gd name="T34" fmla="*/ 90 w 110"/>
                    <a:gd name="T35" fmla="*/ 133 h 146"/>
                    <a:gd name="T36" fmla="*/ 82 w 110"/>
                    <a:gd name="T37" fmla="*/ 128 h 146"/>
                    <a:gd name="T38" fmla="*/ 59 w 110"/>
                    <a:gd name="T39" fmla="*/ 92 h 146"/>
                    <a:gd name="T40" fmla="*/ 54 w 110"/>
                    <a:gd name="T41" fmla="*/ 80 h 146"/>
                    <a:gd name="T42" fmla="*/ 48 w 110"/>
                    <a:gd name="T43" fmla="*/ 80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146">
                      <a:moveTo>
                        <a:pt x="48" y="80"/>
                      </a:moveTo>
                      <a:cubicBezTo>
                        <a:pt x="45" y="79"/>
                        <a:pt x="43" y="76"/>
                        <a:pt x="42" y="73"/>
                      </a:cubicBezTo>
                      <a:cubicBezTo>
                        <a:pt x="39" y="67"/>
                        <a:pt x="36" y="62"/>
                        <a:pt x="34" y="56"/>
                      </a:cubicBezTo>
                      <a:cubicBezTo>
                        <a:pt x="35" y="54"/>
                        <a:pt x="36" y="53"/>
                        <a:pt x="38" y="52"/>
                      </a:cubicBezTo>
                      <a:cubicBezTo>
                        <a:pt x="45" y="41"/>
                        <a:pt x="40" y="32"/>
                        <a:pt x="32" y="24"/>
                      </a:cubicBezTo>
                      <a:cubicBezTo>
                        <a:pt x="27" y="19"/>
                        <a:pt x="21" y="14"/>
                        <a:pt x="14" y="22"/>
                      </a:cubicBezTo>
                      <a:cubicBezTo>
                        <a:pt x="5" y="22"/>
                        <a:pt x="3" y="14"/>
                        <a:pt x="0" y="8"/>
                      </a:cubicBezTo>
                      <a:cubicBezTo>
                        <a:pt x="1" y="3"/>
                        <a:pt x="4" y="0"/>
                        <a:pt x="10" y="3"/>
                      </a:cubicBezTo>
                      <a:cubicBezTo>
                        <a:pt x="10" y="5"/>
                        <a:pt x="11" y="8"/>
                        <a:pt x="13" y="7"/>
                      </a:cubicBezTo>
                      <a:cubicBezTo>
                        <a:pt x="21" y="5"/>
                        <a:pt x="28" y="10"/>
                        <a:pt x="36" y="7"/>
                      </a:cubicBezTo>
                      <a:cubicBezTo>
                        <a:pt x="48" y="9"/>
                        <a:pt x="59" y="15"/>
                        <a:pt x="66" y="25"/>
                      </a:cubicBezTo>
                      <a:cubicBezTo>
                        <a:pt x="73" y="36"/>
                        <a:pt x="82" y="47"/>
                        <a:pt x="85" y="60"/>
                      </a:cubicBezTo>
                      <a:cubicBezTo>
                        <a:pt x="93" y="68"/>
                        <a:pt x="92" y="80"/>
                        <a:pt x="97" y="90"/>
                      </a:cubicBezTo>
                      <a:cubicBezTo>
                        <a:pt x="102" y="99"/>
                        <a:pt x="105" y="109"/>
                        <a:pt x="108" y="119"/>
                      </a:cubicBezTo>
                      <a:cubicBezTo>
                        <a:pt x="108" y="121"/>
                        <a:pt x="108" y="123"/>
                        <a:pt x="108" y="125"/>
                      </a:cubicBezTo>
                      <a:cubicBezTo>
                        <a:pt x="107" y="126"/>
                        <a:pt x="106" y="127"/>
                        <a:pt x="106" y="129"/>
                      </a:cubicBezTo>
                      <a:cubicBezTo>
                        <a:pt x="105" y="134"/>
                        <a:pt x="110" y="141"/>
                        <a:pt x="103" y="144"/>
                      </a:cubicBezTo>
                      <a:cubicBezTo>
                        <a:pt x="95" y="146"/>
                        <a:pt x="93" y="137"/>
                        <a:pt x="90" y="133"/>
                      </a:cubicBezTo>
                      <a:cubicBezTo>
                        <a:pt x="88" y="130"/>
                        <a:pt x="86" y="127"/>
                        <a:pt x="82" y="128"/>
                      </a:cubicBezTo>
                      <a:cubicBezTo>
                        <a:pt x="75" y="116"/>
                        <a:pt x="67" y="104"/>
                        <a:pt x="59" y="92"/>
                      </a:cubicBezTo>
                      <a:cubicBezTo>
                        <a:pt x="57" y="89"/>
                        <a:pt x="56" y="84"/>
                        <a:pt x="54" y="80"/>
                      </a:cubicBezTo>
                      <a:cubicBezTo>
                        <a:pt x="52" y="77"/>
                        <a:pt x="50" y="78"/>
                        <a:pt x="48" y="80"/>
                      </a:cubicBezTo>
                      <a:close/>
                    </a:path>
                  </a:pathLst>
                </a:custGeom>
                <a:solidFill>
                  <a:srgbClr val="DAE4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7" name="Freeform 586"/>
                <p:cNvSpPr/>
                <p:nvPr/>
              </p:nvSpPr>
              <p:spPr bwMode="auto">
                <a:xfrm>
                  <a:off x="3476" y="2058"/>
                  <a:ext cx="495" cy="244"/>
                </a:xfrm>
                <a:custGeom>
                  <a:avLst/>
                  <a:gdLst>
                    <a:gd name="T0" fmla="*/ 103 w 209"/>
                    <a:gd name="T1" fmla="*/ 52 h 103"/>
                    <a:gd name="T2" fmla="*/ 93 w 209"/>
                    <a:gd name="T3" fmla="*/ 57 h 103"/>
                    <a:gd name="T4" fmla="*/ 82 w 209"/>
                    <a:gd name="T5" fmla="*/ 64 h 103"/>
                    <a:gd name="T6" fmla="*/ 76 w 209"/>
                    <a:gd name="T7" fmla="*/ 67 h 103"/>
                    <a:gd name="T8" fmla="*/ 48 w 209"/>
                    <a:gd name="T9" fmla="*/ 90 h 103"/>
                    <a:gd name="T10" fmla="*/ 37 w 209"/>
                    <a:gd name="T11" fmla="*/ 99 h 103"/>
                    <a:gd name="T12" fmla="*/ 32 w 209"/>
                    <a:gd name="T13" fmla="*/ 97 h 103"/>
                    <a:gd name="T14" fmla="*/ 15 w 209"/>
                    <a:gd name="T15" fmla="*/ 100 h 103"/>
                    <a:gd name="T16" fmla="*/ 1 w 209"/>
                    <a:gd name="T17" fmla="*/ 102 h 103"/>
                    <a:gd name="T18" fmla="*/ 4 w 209"/>
                    <a:gd name="T19" fmla="*/ 85 h 103"/>
                    <a:gd name="T20" fmla="*/ 45 w 209"/>
                    <a:gd name="T21" fmla="*/ 62 h 103"/>
                    <a:gd name="T22" fmla="*/ 53 w 209"/>
                    <a:gd name="T23" fmla="*/ 63 h 103"/>
                    <a:gd name="T24" fmla="*/ 64 w 209"/>
                    <a:gd name="T25" fmla="*/ 51 h 103"/>
                    <a:gd name="T26" fmla="*/ 74 w 209"/>
                    <a:gd name="T27" fmla="*/ 49 h 103"/>
                    <a:gd name="T28" fmla="*/ 107 w 209"/>
                    <a:gd name="T29" fmla="*/ 36 h 103"/>
                    <a:gd name="T30" fmla="*/ 106 w 209"/>
                    <a:gd name="T31" fmla="*/ 34 h 103"/>
                    <a:gd name="T32" fmla="*/ 106 w 209"/>
                    <a:gd name="T33" fmla="*/ 34 h 103"/>
                    <a:gd name="T34" fmla="*/ 103 w 209"/>
                    <a:gd name="T35" fmla="*/ 30 h 103"/>
                    <a:gd name="T36" fmla="*/ 103 w 209"/>
                    <a:gd name="T37" fmla="*/ 31 h 103"/>
                    <a:gd name="T38" fmla="*/ 139 w 209"/>
                    <a:gd name="T39" fmla="*/ 14 h 103"/>
                    <a:gd name="T40" fmla="*/ 157 w 209"/>
                    <a:gd name="T41" fmla="*/ 24 h 103"/>
                    <a:gd name="T42" fmla="*/ 168 w 209"/>
                    <a:gd name="T43" fmla="*/ 21 h 103"/>
                    <a:gd name="T44" fmla="*/ 202 w 209"/>
                    <a:gd name="T45" fmla="*/ 0 h 103"/>
                    <a:gd name="T46" fmla="*/ 207 w 209"/>
                    <a:gd name="T47" fmla="*/ 1 h 103"/>
                    <a:gd name="T48" fmla="*/ 208 w 209"/>
                    <a:gd name="T49" fmla="*/ 3 h 103"/>
                    <a:gd name="T50" fmla="*/ 207 w 209"/>
                    <a:gd name="T51" fmla="*/ 4 h 103"/>
                    <a:gd name="T52" fmla="*/ 207 w 209"/>
                    <a:gd name="T53" fmla="*/ 4 h 103"/>
                    <a:gd name="T54" fmla="*/ 205 w 209"/>
                    <a:gd name="T55" fmla="*/ 7 h 103"/>
                    <a:gd name="T56" fmla="*/ 194 w 209"/>
                    <a:gd name="T57" fmla="*/ 17 h 103"/>
                    <a:gd name="T58" fmla="*/ 154 w 209"/>
                    <a:gd name="T59" fmla="*/ 31 h 103"/>
                    <a:gd name="T60" fmla="*/ 150 w 209"/>
                    <a:gd name="T61" fmla="*/ 33 h 103"/>
                    <a:gd name="T62" fmla="*/ 143 w 209"/>
                    <a:gd name="T63" fmla="*/ 34 h 103"/>
                    <a:gd name="T64" fmla="*/ 114 w 209"/>
                    <a:gd name="T65" fmla="*/ 46 h 103"/>
                    <a:gd name="T66" fmla="*/ 103 w 209"/>
                    <a:gd name="T67" fmla="*/ 52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09" h="103">
                      <a:moveTo>
                        <a:pt x="103" y="52"/>
                      </a:moveTo>
                      <a:cubicBezTo>
                        <a:pt x="99" y="53"/>
                        <a:pt x="96" y="54"/>
                        <a:pt x="93" y="57"/>
                      </a:cubicBezTo>
                      <a:cubicBezTo>
                        <a:pt x="92" y="63"/>
                        <a:pt x="88" y="65"/>
                        <a:pt x="82" y="64"/>
                      </a:cubicBezTo>
                      <a:cubicBezTo>
                        <a:pt x="79" y="64"/>
                        <a:pt x="77" y="64"/>
                        <a:pt x="76" y="67"/>
                      </a:cubicBezTo>
                      <a:cubicBezTo>
                        <a:pt x="66" y="74"/>
                        <a:pt x="57" y="82"/>
                        <a:pt x="48" y="90"/>
                      </a:cubicBezTo>
                      <a:cubicBezTo>
                        <a:pt x="44" y="94"/>
                        <a:pt x="42" y="98"/>
                        <a:pt x="37" y="99"/>
                      </a:cubicBezTo>
                      <a:cubicBezTo>
                        <a:pt x="36" y="98"/>
                        <a:pt x="34" y="96"/>
                        <a:pt x="32" y="97"/>
                      </a:cubicBezTo>
                      <a:cubicBezTo>
                        <a:pt x="26" y="98"/>
                        <a:pt x="20" y="97"/>
                        <a:pt x="15" y="100"/>
                      </a:cubicBezTo>
                      <a:cubicBezTo>
                        <a:pt x="11" y="102"/>
                        <a:pt x="6" y="103"/>
                        <a:pt x="1" y="102"/>
                      </a:cubicBezTo>
                      <a:cubicBezTo>
                        <a:pt x="0" y="96"/>
                        <a:pt x="0" y="90"/>
                        <a:pt x="4" y="85"/>
                      </a:cubicBezTo>
                      <a:cubicBezTo>
                        <a:pt x="15" y="73"/>
                        <a:pt x="29" y="65"/>
                        <a:pt x="45" y="62"/>
                      </a:cubicBezTo>
                      <a:cubicBezTo>
                        <a:pt x="47" y="63"/>
                        <a:pt x="50" y="68"/>
                        <a:pt x="53" y="63"/>
                      </a:cubicBezTo>
                      <a:cubicBezTo>
                        <a:pt x="55" y="58"/>
                        <a:pt x="63" y="58"/>
                        <a:pt x="64" y="51"/>
                      </a:cubicBezTo>
                      <a:cubicBezTo>
                        <a:pt x="64" y="46"/>
                        <a:pt x="70" y="47"/>
                        <a:pt x="74" y="49"/>
                      </a:cubicBezTo>
                      <a:cubicBezTo>
                        <a:pt x="80" y="52"/>
                        <a:pt x="104" y="41"/>
                        <a:pt x="107" y="36"/>
                      </a:cubicBezTo>
                      <a:cubicBezTo>
                        <a:pt x="107" y="35"/>
                        <a:pt x="106" y="34"/>
                        <a:pt x="106" y="34"/>
                      </a:cubicBezTo>
                      <a:cubicBezTo>
                        <a:pt x="106" y="34"/>
                        <a:pt x="106" y="34"/>
                        <a:pt x="106" y="34"/>
                      </a:cubicBezTo>
                      <a:cubicBezTo>
                        <a:pt x="105" y="33"/>
                        <a:pt x="104" y="32"/>
                        <a:pt x="103" y="30"/>
                      </a:cubicBezTo>
                      <a:cubicBezTo>
                        <a:pt x="103" y="31"/>
                        <a:pt x="103" y="31"/>
                        <a:pt x="103" y="31"/>
                      </a:cubicBezTo>
                      <a:cubicBezTo>
                        <a:pt x="104" y="11"/>
                        <a:pt x="121" y="3"/>
                        <a:pt x="139" y="14"/>
                      </a:cubicBezTo>
                      <a:cubicBezTo>
                        <a:pt x="145" y="18"/>
                        <a:pt x="150" y="22"/>
                        <a:pt x="157" y="24"/>
                      </a:cubicBezTo>
                      <a:cubicBezTo>
                        <a:pt x="161" y="25"/>
                        <a:pt x="165" y="24"/>
                        <a:pt x="168" y="21"/>
                      </a:cubicBezTo>
                      <a:cubicBezTo>
                        <a:pt x="177" y="11"/>
                        <a:pt x="189" y="5"/>
                        <a:pt x="202" y="0"/>
                      </a:cubicBezTo>
                      <a:cubicBezTo>
                        <a:pt x="204" y="1"/>
                        <a:pt x="206" y="1"/>
                        <a:pt x="207" y="1"/>
                      </a:cubicBezTo>
                      <a:cubicBezTo>
                        <a:pt x="208" y="1"/>
                        <a:pt x="209" y="2"/>
                        <a:pt x="208" y="3"/>
                      </a:cubicBezTo>
                      <a:cubicBezTo>
                        <a:pt x="208" y="4"/>
                        <a:pt x="208" y="4"/>
                        <a:pt x="207" y="4"/>
                      </a:cubicBezTo>
                      <a:cubicBezTo>
                        <a:pt x="207" y="4"/>
                        <a:pt x="207" y="4"/>
                        <a:pt x="207" y="4"/>
                      </a:cubicBezTo>
                      <a:cubicBezTo>
                        <a:pt x="206" y="5"/>
                        <a:pt x="205" y="6"/>
                        <a:pt x="205" y="7"/>
                      </a:cubicBezTo>
                      <a:cubicBezTo>
                        <a:pt x="202" y="11"/>
                        <a:pt x="198" y="14"/>
                        <a:pt x="194" y="17"/>
                      </a:cubicBezTo>
                      <a:cubicBezTo>
                        <a:pt x="181" y="23"/>
                        <a:pt x="169" y="31"/>
                        <a:pt x="154" y="31"/>
                      </a:cubicBezTo>
                      <a:cubicBezTo>
                        <a:pt x="153" y="31"/>
                        <a:pt x="151" y="33"/>
                        <a:pt x="150" y="33"/>
                      </a:cubicBezTo>
                      <a:cubicBezTo>
                        <a:pt x="148" y="34"/>
                        <a:pt x="145" y="34"/>
                        <a:pt x="143" y="34"/>
                      </a:cubicBezTo>
                      <a:cubicBezTo>
                        <a:pt x="133" y="38"/>
                        <a:pt x="124" y="43"/>
                        <a:pt x="114" y="46"/>
                      </a:cubicBezTo>
                      <a:cubicBezTo>
                        <a:pt x="110" y="47"/>
                        <a:pt x="107" y="50"/>
                        <a:pt x="103" y="52"/>
                      </a:cubicBezTo>
                      <a:close/>
                    </a:path>
                  </a:pathLst>
                </a:custGeom>
                <a:solidFill>
                  <a:srgbClr val="A5B5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8" name="Freeform 587"/>
                <p:cNvSpPr/>
                <p:nvPr/>
              </p:nvSpPr>
              <p:spPr bwMode="auto">
                <a:xfrm>
                  <a:off x="4137" y="2229"/>
                  <a:ext cx="126" cy="280"/>
                </a:xfrm>
                <a:custGeom>
                  <a:avLst/>
                  <a:gdLst>
                    <a:gd name="T0" fmla="*/ 21 w 53"/>
                    <a:gd name="T1" fmla="*/ 81 h 118"/>
                    <a:gd name="T2" fmla="*/ 18 w 53"/>
                    <a:gd name="T3" fmla="*/ 89 h 118"/>
                    <a:gd name="T4" fmla="*/ 16 w 53"/>
                    <a:gd name="T5" fmla="*/ 103 h 118"/>
                    <a:gd name="T6" fmla="*/ 12 w 53"/>
                    <a:gd name="T7" fmla="*/ 89 h 118"/>
                    <a:gd name="T8" fmla="*/ 12 w 53"/>
                    <a:gd name="T9" fmla="*/ 68 h 118"/>
                    <a:gd name="T10" fmla="*/ 10 w 53"/>
                    <a:gd name="T11" fmla="*/ 49 h 118"/>
                    <a:gd name="T12" fmla="*/ 5 w 53"/>
                    <a:gd name="T13" fmla="*/ 44 h 118"/>
                    <a:gd name="T14" fmla="*/ 0 w 53"/>
                    <a:gd name="T15" fmla="*/ 39 h 118"/>
                    <a:gd name="T16" fmla="*/ 3 w 53"/>
                    <a:gd name="T17" fmla="*/ 25 h 118"/>
                    <a:gd name="T18" fmla="*/ 6 w 53"/>
                    <a:gd name="T19" fmla="*/ 17 h 118"/>
                    <a:gd name="T20" fmla="*/ 6 w 53"/>
                    <a:gd name="T21" fmla="*/ 4 h 118"/>
                    <a:gd name="T22" fmla="*/ 7 w 53"/>
                    <a:gd name="T23" fmla="*/ 0 h 118"/>
                    <a:gd name="T24" fmla="*/ 47 w 53"/>
                    <a:gd name="T25" fmla="*/ 54 h 118"/>
                    <a:gd name="T26" fmla="*/ 48 w 53"/>
                    <a:gd name="T27" fmla="*/ 84 h 118"/>
                    <a:gd name="T28" fmla="*/ 48 w 53"/>
                    <a:gd name="T29" fmla="*/ 90 h 118"/>
                    <a:gd name="T30" fmla="*/ 35 w 53"/>
                    <a:gd name="T31" fmla="*/ 118 h 118"/>
                    <a:gd name="T32" fmla="*/ 30 w 53"/>
                    <a:gd name="T33" fmla="*/ 103 h 118"/>
                    <a:gd name="T34" fmla="*/ 36 w 53"/>
                    <a:gd name="T35" fmla="*/ 98 h 118"/>
                    <a:gd name="T36" fmla="*/ 42 w 53"/>
                    <a:gd name="T37" fmla="*/ 92 h 118"/>
                    <a:gd name="T38" fmla="*/ 36 w 53"/>
                    <a:gd name="T39" fmla="*/ 65 h 118"/>
                    <a:gd name="T40" fmla="*/ 27 w 53"/>
                    <a:gd name="T41" fmla="*/ 45 h 118"/>
                    <a:gd name="T42" fmla="*/ 23 w 53"/>
                    <a:gd name="T43" fmla="*/ 66 h 118"/>
                    <a:gd name="T44" fmla="*/ 21 w 53"/>
                    <a:gd name="T45" fmla="*/ 81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3" h="118">
                      <a:moveTo>
                        <a:pt x="21" y="81"/>
                      </a:moveTo>
                      <a:cubicBezTo>
                        <a:pt x="18" y="83"/>
                        <a:pt x="18" y="86"/>
                        <a:pt x="18" y="89"/>
                      </a:cubicBezTo>
                      <a:cubicBezTo>
                        <a:pt x="18" y="94"/>
                        <a:pt x="19" y="98"/>
                        <a:pt x="16" y="103"/>
                      </a:cubicBezTo>
                      <a:cubicBezTo>
                        <a:pt x="15" y="98"/>
                        <a:pt x="13" y="93"/>
                        <a:pt x="12" y="89"/>
                      </a:cubicBezTo>
                      <a:cubicBezTo>
                        <a:pt x="12" y="82"/>
                        <a:pt x="11" y="75"/>
                        <a:pt x="12" y="68"/>
                      </a:cubicBezTo>
                      <a:cubicBezTo>
                        <a:pt x="13" y="61"/>
                        <a:pt x="8" y="56"/>
                        <a:pt x="10" y="49"/>
                      </a:cubicBezTo>
                      <a:cubicBezTo>
                        <a:pt x="11" y="45"/>
                        <a:pt x="9" y="44"/>
                        <a:pt x="5" y="44"/>
                      </a:cubicBezTo>
                      <a:cubicBezTo>
                        <a:pt x="1" y="45"/>
                        <a:pt x="1" y="42"/>
                        <a:pt x="0" y="39"/>
                      </a:cubicBezTo>
                      <a:cubicBezTo>
                        <a:pt x="1" y="34"/>
                        <a:pt x="2" y="29"/>
                        <a:pt x="3" y="25"/>
                      </a:cubicBezTo>
                      <a:cubicBezTo>
                        <a:pt x="6" y="22"/>
                        <a:pt x="6" y="20"/>
                        <a:pt x="6" y="17"/>
                      </a:cubicBezTo>
                      <a:cubicBezTo>
                        <a:pt x="6" y="12"/>
                        <a:pt x="6" y="8"/>
                        <a:pt x="6" y="4"/>
                      </a:cubicBezTo>
                      <a:cubicBezTo>
                        <a:pt x="5" y="2"/>
                        <a:pt x="5" y="1"/>
                        <a:pt x="7" y="0"/>
                      </a:cubicBezTo>
                      <a:cubicBezTo>
                        <a:pt x="19" y="18"/>
                        <a:pt x="35" y="35"/>
                        <a:pt x="47" y="54"/>
                      </a:cubicBezTo>
                      <a:cubicBezTo>
                        <a:pt x="53" y="64"/>
                        <a:pt x="47" y="74"/>
                        <a:pt x="48" y="84"/>
                      </a:cubicBezTo>
                      <a:cubicBezTo>
                        <a:pt x="48" y="86"/>
                        <a:pt x="48" y="88"/>
                        <a:pt x="48" y="90"/>
                      </a:cubicBezTo>
                      <a:cubicBezTo>
                        <a:pt x="46" y="100"/>
                        <a:pt x="41" y="109"/>
                        <a:pt x="35" y="118"/>
                      </a:cubicBezTo>
                      <a:cubicBezTo>
                        <a:pt x="30" y="114"/>
                        <a:pt x="30" y="108"/>
                        <a:pt x="30" y="103"/>
                      </a:cubicBezTo>
                      <a:cubicBezTo>
                        <a:pt x="30" y="99"/>
                        <a:pt x="32" y="98"/>
                        <a:pt x="36" y="98"/>
                      </a:cubicBezTo>
                      <a:cubicBezTo>
                        <a:pt x="41" y="98"/>
                        <a:pt x="41" y="97"/>
                        <a:pt x="42" y="92"/>
                      </a:cubicBezTo>
                      <a:cubicBezTo>
                        <a:pt x="43" y="83"/>
                        <a:pt x="41" y="73"/>
                        <a:pt x="36" y="65"/>
                      </a:cubicBezTo>
                      <a:cubicBezTo>
                        <a:pt x="33" y="59"/>
                        <a:pt x="36" y="49"/>
                        <a:pt x="27" y="45"/>
                      </a:cubicBezTo>
                      <a:cubicBezTo>
                        <a:pt x="22" y="51"/>
                        <a:pt x="25" y="59"/>
                        <a:pt x="23" y="66"/>
                      </a:cubicBezTo>
                      <a:cubicBezTo>
                        <a:pt x="21" y="71"/>
                        <a:pt x="21" y="76"/>
                        <a:pt x="21" y="81"/>
                      </a:cubicBezTo>
                      <a:close/>
                    </a:path>
                  </a:pathLst>
                </a:custGeom>
                <a:solidFill>
                  <a:srgbClr val="A2B6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9" name="Freeform 588"/>
                <p:cNvSpPr/>
                <p:nvPr/>
              </p:nvSpPr>
              <p:spPr bwMode="auto">
                <a:xfrm>
                  <a:off x="4009" y="2546"/>
                  <a:ext cx="76" cy="216"/>
                </a:xfrm>
                <a:custGeom>
                  <a:avLst/>
                  <a:gdLst>
                    <a:gd name="T0" fmla="*/ 7 w 32"/>
                    <a:gd name="T1" fmla="*/ 1 h 91"/>
                    <a:gd name="T2" fmla="*/ 11 w 32"/>
                    <a:gd name="T3" fmla="*/ 0 h 91"/>
                    <a:gd name="T4" fmla="*/ 12 w 32"/>
                    <a:gd name="T5" fmla="*/ 4 h 91"/>
                    <a:gd name="T6" fmla="*/ 9 w 32"/>
                    <a:gd name="T7" fmla="*/ 14 h 91"/>
                    <a:gd name="T8" fmla="*/ 15 w 32"/>
                    <a:gd name="T9" fmla="*/ 16 h 91"/>
                    <a:gd name="T10" fmla="*/ 15 w 32"/>
                    <a:gd name="T11" fmla="*/ 16 h 91"/>
                    <a:gd name="T12" fmla="*/ 18 w 32"/>
                    <a:gd name="T13" fmla="*/ 26 h 91"/>
                    <a:gd name="T14" fmla="*/ 18 w 32"/>
                    <a:gd name="T15" fmla="*/ 37 h 91"/>
                    <a:gd name="T16" fmla="*/ 21 w 32"/>
                    <a:gd name="T17" fmla="*/ 42 h 91"/>
                    <a:gd name="T18" fmla="*/ 32 w 32"/>
                    <a:gd name="T19" fmla="*/ 56 h 91"/>
                    <a:gd name="T20" fmla="*/ 32 w 32"/>
                    <a:gd name="T21" fmla="*/ 60 h 91"/>
                    <a:gd name="T22" fmla="*/ 25 w 32"/>
                    <a:gd name="T23" fmla="*/ 79 h 91"/>
                    <a:gd name="T24" fmla="*/ 18 w 32"/>
                    <a:gd name="T25" fmla="*/ 89 h 91"/>
                    <a:gd name="T26" fmla="*/ 13 w 32"/>
                    <a:gd name="T27" fmla="*/ 91 h 91"/>
                    <a:gd name="T28" fmla="*/ 9 w 32"/>
                    <a:gd name="T29" fmla="*/ 86 h 91"/>
                    <a:gd name="T30" fmla="*/ 9 w 32"/>
                    <a:gd name="T31" fmla="*/ 80 h 91"/>
                    <a:gd name="T32" fmla="*/ 6 w 32"/>
                    <a:gd name="T33" fmla="*/ 54 h 91"/>
                    <a:gd name="T34" fmla="*/ 1 w 32"/>
                    <a:gd name="T35" fmla="*/ 27 h 91"/>
                    <a:gd name="T36" fmla="*/ 3 w 32"/>
                    <a:gd name="T37" fmla="*/ 11 h 91"/>
                    <a:gd name="T38" fmla="*/ 7 w 32"/>
                    <a:gd name="T39" fmla="*/ 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2" h="91">
                      <a:moveTo>
                        <a:pt x="7" y="1"/>
                      </a:moveTo>
                      <a:cubicBezTo>
                        <a:pt x="8" y="1"/>
                        <a:pt x="9" y="0"/>
                        <a:pt x="11" y="0"/>
                      </a:cubicBezTo>
                      <a:cubicBezTo>
                        <a:pt x="12" y="1"/>
                        <a:pt x="12" y="3"/>
                        <a:pt x="12" y="4"/>
                      </a:cubicBezTo>
                      <a:cubicBezTo>
                        <a:pt x="11" y="7"/>
                        <a:pt x="10" y="10"/>
                        <a:pt x="9" y="14"/>
                      </a:cubicBezTo>
                      <a:cubicBezTo>
                        <a:pt x="9" y="19"/>
                        <a:pt x="13" y="17"/>
                        <a:pt x="15" y="16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7" y="19"/>
                        <a:pt x="19" y="22"/>
                        <a:pt x="18" y="26"/>
                      </a:cubicBezTo>
                      <a:cubicBezTo>
                        <a:pt x="16" y="30"/>
                        <a:pt x="18" y="34"/>
                        <a:pt x="18" y="37"/>
                      </a:cubicBezTo>
                      <a:cubicBezTo>
                        <a:pt x="19" y="40"/>
                        <a:pt x="19" y="42"/>
                        <a:pt x="21" y="42"/>
                      </a:cubicBezTo>
                      <a:cubicBezTo>
                        <a:pt x="28" y="44"/>
                        <a:pt x="28" y="52"/>
                        <a:pt x="32" y="56"/>
                      </a:cubicBezTo>
                      <a:cubicBezTo>
                        <a:pt x="32" y="57"/>
                        <a:pt x="32" y="59"/>
                        <a:pt x="32" y="60"/>
                      </a:cubicBezTo>
                      <a:cubicBezTo>
                        <a:pt x="28" y="66"/>
                        <a:pt x="28" y="73"/>
                        <a:pt x="25" y="79"/>
                      </a:cubicBezTo>
                      <a:cubicBezTo>
                        <a:pt x="22" y="82"/>
                        <a:pt x="20" y="86"/>
                        <a:pt x="18" y="89"/>
                      </a:cubicBezTo>
                      <a:cubicBezTo>
                        <a:pt x="17" y="91"/>
                        <a:pt x="15" y="91"/>
                        <a:pt x="13" y="91"/>
                      </a:cubicBezTo>
                      <a:cubicBezTo>
                        <a:pt x="11" y="90"/>
                        <a:pt x="9" y="88"/>
                        <a:pt x="9" y="86"/>
                      </a:cubicBezTo>
                      <a:cubicBezTo>
                        <a:pt x="9" y="84"/>
                        <a:pt x="9" y="82"/>
                        <a:pt x="9" y="80"/>
                      </a:cubicBezTo>
                      <a:cubicBezTo>
                        <a:pt x="10" y="71"/>
                        <a:pt x="8" y="63"/>
                        <a:pt x="6" y="54"/>
                      </a:cubicBezTo>
                      <a:cubicBezTo>
                        <a:pt x="4" y="45"/>
                        <a:pt x="2" y="36"/>
                        <a:pt x="1" y="27"/>
                      </a:cubicBezTo>
                      <a:cubicBezTo>
                        <a:pt x="0" y="21"/>
                        <a:pt x="0" y="16"/>
                        <a:pt x="3" y="11"/>
                      </a:cubicBezTo>
                      <a:cubicBezTo>
                        <a:pt x="4" y="8"/>
                        <a:pt x="5" y="4"/>
                        <a:pt x="7" y="1"/>
                      </a:cubicBezTo>
                      <a:close/>
                    </a:path>
                  </a:pathLst>
                </a:custGeom>
                <a:solidFill>
                  <a:srgbClr val="BFC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0" name="Freeform 589"/>
                <p:cNvSpPr/>
                <p:nvPr/>
              </p:nvSpPr>
              <p:spPr bwMode="auto">
                <a:xfrm>
                  <a:off x="3934" y="2324"/>
                  <a:ext cx="104" cy="225"/>
                </a:xfrm>
                <a:custGeom>
                  <a:avLst/>
                  <a:gdLst>
                    <a:gd name="T0" fmla="*/ 18 w 44"/>
                    <a:gd name="T1" fmla="*/ 0 h 95"/>
                    <a:gd name="T2" fmla="*/ 21 w 44"/>
                    <a:gd name="T3" fmla="*/ 1 h 95"/>
                    <a:gd name="T4" fmla="*/ 20 w 44"/>
                    <a:gd name="T5" fmla="*/ 4 h 95"/>
                    <a:gd name="T6" fmla="*/ 22 w 44"/>
                    <a:gd name="T7" fmla="*/ 24 h 95"/>
                    <a:gd name="T8" fmla="*/ 26 w 44"/>
                    <a:gd name="T9" fmla="*/ 34 h 95"/>
                    <a:gd name="T10" fmla="*/ 44 w 44"/>
                    <a:gd name="T11" fmla="*/ 62 h 95"/>
                    <a:gd name="T12" fmla="*/ 44 w 44"/>
                    <a:gd name="T13" fmla="*/ 65 h 95"/>
                    <a:gd name="T14" fmla="*/ 41 w 44"/>
                    <a:gd name="T15" fmla="*/ 75 h 95"/>
                    <a:gd name="T16" fmla="*/ 32 w 44"/>
                    <a:gd name="T17" fmla="*/ 93 h 95"/>
                    <a:gd name="T18" fmla="*/ 27 w 44"/>
                    <a:gd name="T19" fmla="*/ 92 h 95"/>
                    <a:gd name="T20" fmla="*/ 26 w 44"/>
                    <a:gd name="T21" fmla="*/ 86 h 95"/>
                    <a:gd name="T22" fmla="*/ 24 w 44"/>
                    <a:gd name="T23" fmla="*/ 73 h 95"/>
                    <a:gd name="T24" fmla="*/ 8 w 44"/>
                    <a:gd name="T25" fmla="*/ 28 h 95"/>
                    <a:gd name="T26" fmla="*/ 7 w 44"/>
                    <a:gd name="T27" fmla="*/ 25 h 95"/>
                    <a:gd name="T28" fmla="*/ 12 w 44"/>
                    <a:gd name="T29" fmla="*/ 4 h 95"/>
                    <a:gd name="T30" fmla="*/ 14 w 44"/>
                    <a:gd name="T31" fmla="*/ 2 h 95"/>
                    <a:gd name="T32" fmla="*/ 17 w 44"/>
                    <a:gd name="T33" fmla="*/ 0 h 95"/>
                    <a:gd name="T34" fmla="*/ 18 w 44"/>
                    <a:gd name="T35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4" h="95">
                      <a:moveTo>
                        <a:pt x="18" y="0"/>
                      </a:moveTo>
                      <a:cubicBezTo>
                        <a:pt x="19" y="0"/>
                        <a:pt x="21" y="0"/>
                        <a:pt x="21" y="1"/>
                      </a:cubicBezTo>
                      <a:cubicBezTo>
                        <a:pt x="21" y="2"/>
                        <a:pt x="21" y="3"/>
                        <a:pt x="20" y="4"/>
                      </a:cubicBezTo>
                      <a:cubicBezTo>
                        <a:pt x="15" y="11"/>
                        <a:pt x="17" y="18"/>
                        <a:pt x="22" y="24"/>
                      </a:cubicBezTo>
                      <a:cubicBezTo>
                        <a:pt x="24" y="27"/>
                        <a:pt x="27" y="30"/>
                        <a:pt x="26" y="34"/>
                      </a:cubicBezTo>
                      <a:cubicBezTo>
                        <a:pt x="26" y="48"/>
                        <a:pt x="30" y="57"/>
                        <a:pt x="44" y="62"/>
                      </a:cubicBezTo>
                      <a:cubicBezTo>
                        <a:pt x="44" y="62"/>
                        <a:pt x="44" y="64"/>
                        <a:pt x="44" y="65"/>
                      </a:cubicBezTo>
                      <a:cubicBezTo>
                        <a:pt x="41" y="68"/>
                        <a:pt x="42" y="71"/>
                        <a:pt x="41" y="75"/>
                      </a:cubicBezTo>
                      <a:cubicBezTo>
                        <a:pt x="39" y="81"/>
                        <a:pt x="37" y="88"/>
                        <a:pt x="32" y="93"/>
                      </a:cubicBezTo>
                      <a:cubicBezTo>
                        <a:pt x="31" y="95"/>
                        <a:pt x="27" y="94"/>
                        <a:pt x="27" y="92"/>
                      </a:cubicBezTo>
                      <a:cubicBezTo>
                        <a:pt x="27" y="90"/>
                        <a:pt x="26" y="88"/>
                        <a:pt x="26" y="86"/>
                      </a:cubicBezTo>
                      <a:cubicBezTo>
                        <a:pt x="26" y="82"/>
                        <a:pt x="25" y="77"/>
                        <a:pt x="24" y="73"/>
                      </a:cubicBezTo>
                      <a:cubicBezTo>
                        <a:pt x="19" y="58"/>
                        <a:pt x="15" y="42"/>
                        <a:pt x="8" y="28"/>
                      </a:cubicBezTo>
                      <a:cubicBezTo>
                        <a:pt x="7" y="27"/>
                        <a:pt x="7" y="26"/>
                        <a:pt x="7" y="25"/>
                      </a:cubicBezTo>
                      <a:cubicBezTo>
                        <a:pt x="3" y="15"/>
                        <a:pt x="0" y="12"/>
                        <a:pt x="12" y="4"/>
                      </a:cubicBezTo>
                      <a:cubicBezTo>
                        <a:pt x="13" y="4"/>
                        <a:pt x="14" y="3"/>
                        <a:pt x="14" y="2"/>
                      </a:cubicBezTo>
                      <a:cubicBezTo>
                        <a:pt x="15" y="1"/>
                        <a:pt x="16" y="0"/>
                        <a:pt x="17" y="0"/>
                      </a:cubicBez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BECC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1" name="Freeform 590"/>
                <p:cNvSpPr/>
                <p:nvPr/>
              </p:nvSpPr>
              <p:spPr bwMode="auto">
                <a:xfrm>
                  <a:off x="3891" y="2459"/>
                  <a:ext cx="80" cy="95"/>
                </a:xfrm>
                <a:custGeom>
                  <a:avLst/>
                  <a:gdLst>
                    <a:gd name="T0" fmla="*/ 0 w 34"/>
                    <a:gd name="T1" fmla="*/ 8 h 40"/>
                    <a:gd name="T2" fmla="*/ 1 w 34"/>
                    <a:gd name="T3" fmla="*/ 4 h 40"/>
                    <a:gd name="T4" fmla="*/ 5 w 34"/>
                    <a:gd name="T5" fmla="*/ 2 h 40"/>
                    <a:gd name="T6" fmla="*/ 15 w 34"/>
                    <a:gd name="T7" fmla="*/ 17 h 40"/>
                    <a:gd name="T8" fmla="*/ 21 w 34"/>
                    <a:gd name="T9" fmla="*/ 22 h 40"/>
                    <a:gd name="T10" fmla="*/ 21 w 34"/>
                    <a:gd name="T11" fmla="*/ 9 h 40"/>
                    <a:gd name="T12" fmla="*/ 26 w 34"/>
                    <a:gd name="T13" fmla="*/ 5 h 40"/>
                    <a:gd name="T14" fmla="*/ 32 w 34"/>
                    <a:gd name="T15" fmla="*/ 38 h 40"/>
                    <a:gd name="T16" fmla="*/ 26 w 34"/>
                    <a:gd name="T17" fmla="*/ 38 h 40"/>
                    <a:gd name="T18" fmla="*/ 26 w 34"/>
                    <a:gd name="T19" fmla="*/ 38 h 40"/>
                    <a:gd name="T20" fmla="*/ 23 w 34"/>
                    <a:gd name="T21" fmla="*/ 35 h 40"/>
                    <a:gd name="T22" fmla="*/ 23 w 34"/>
                    <a:gd name="T23" fmla="*/ 35 h 40"/>
                    <a:gd name="T24" fmla="*/ 20 w 34"/>
                    <a:gd name="T25" fmla="*/ 32 h 40"/>
                    <a:gd name="T26" fmla="*/ 14 w 34"/>
                    <a:gd name="T27" fmla="*/ 26 h 40"/>
                    <a:gd name="T28" fmla="*/ 11 w 34"/>
                    <a:gd name="T29" fmla="*/ 23 h 40"/>
                    <a:gd name="T30" fmla="*/ 11 w 34"/>
                    <a:gd name="T31" fmla="*/ 23 h 40"/>
                    <a:gd name="T32" fmla="*/ 8 w 34"/>
                    <a:gd name="T33" fmla="*/ 20 h 40"/>
                    <a:gd name="T34" fmla="*/ 8 w 34"/>
                    <a:gd name="T35" fmla="*/ 20 h 40"/>
                    <a:gd name="T36" fmla="*/ 5 w 34"/>
                    <a:gd name="T37" fmla="*/ 17 h 40"/>
                    <a:gd name="T38" fmla="*/ 5 w 34"/>
                    <a:gd name="T39" fmla="*/ 17 h 40"/>
                    <a:gd name="T40" fmla="*/ 3 w 34"/>
                    <a:gd name="T41" fmla="*/ 14 h 40"/>
                    <a:gd name="T42" fmla="*/ 2 w 34"/>
                    <a:gd name="T43" fmla="*/ 11 h 40"/>
                    <a:gd name="T44" fmla="*/ 0 w 34"/>
                    <a:gd name="T45" fmla="*/ 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4" h="40">
                      <a:moveTo>
                        <a:pt x="0" y="8"/>
                      </a:moveTo>
                      <a:cubicBezTo>
                        <a:pt x="0" y="7"/>
                        <a:pt x="0" y="5"/>
                        <a:pt x="1" y="4"/>
                      </a:cubicBezTo>
                      <a:cubicBezTo>
                        <a:pt x="1" y="2"/>
                        <a:pt x="3" y="0"/>
                        <a:pt x="5" y="2"/>
                      </a:cubicBezTo>
                      <a:cubicBezTo>
                        <a:pt x="8" y="7"/>
                        <a:pt x="11" y="12"/>
                        <a:pt x="15" y="17"/>
                      </a:cubicBezTo>
                      <a:cubicBezTo>
                        <a:pt x="16" y="19"/>
                        <a:pt x="17" y="22"/>
                        <a:pt x="21" y="22"/>
                      </a:cubicBezTo>
                      <a:cubicBezTo>
                        <a:pt x="21" y="17"/>
                        <a:pt x="20" y="13"/>
                        <a:pt x="21" y="9"/>
                      </a:cubicBezTo>
                      <a:cubicBezTo>
                        <a:pt x="21" y="6"/>
                        <a:pt x="24" y="5"/>
                        <a:pt x="26" y="5"/>
                      </a:cubicBezTo>
                      <a:cubicBezTo>
                        <a:pt x="29" y="16"/>
                        <a:pt x="34" y="26"/>
                        <a:pt x="32" y="38"/>
                      </a:cubicBezTo>
                      <a:cubicBezTo>
                        <a:pt x="30" y="40"/>
                        <a:pt x="28" y="40"/>
                        <a:pt x="26" y="38"/>
                      </a:cubicBezTo>
                      <a:cubicBezTo>
                        <a:pt x="26" y="38"/>
                        <a:pt x="26" y="38"/>
                        <a:pt x="26" y="38"/>
                      </a:cubicBezTo>
                      <a:cubicBezTo>
                        <a:pt x="25" y="37"/>
                        <a:pt x="24" y="36"/>
                        <a:pt x="23" y="35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2" y="34"/>
                        <a:pt x="21" y="33"/>
                        <a:pt x="20" y="32"/>
                      </a:cubicBezTo>
                      <a:cubicBezTo>
                        <a:pt x="18" y="30"/>
                        <a:pt x="16" y="28"/>
                        <a:pt x="14" y="26"/>
                      </a:cubicBezTo>
                      <a:cubicBezTo>
                        <a:pt x="13" y="25"/>
                        <a:pt x="12" y="24"/>
                        <a:pt x="11" y="23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0" y="22"/>
                        <a:pt x="9" y="21"/>
                        <a:pt x="8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7" y="19"/>
                        <a:pt x="6" y="18"/>
                        <a:pt x="5" y="17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4" y="16"/>
                        <a:pt x="3" y="15"/>
                        <a:pt x="3" y="14"/>
                      </a:cubicBezTo>
                      <a:cubicBezTo>
                        <a:pt x="2" y="13"/>
                        <a:pt x="2" y="12"/>
                        <a:pt x="2" y="11"/>
                      </a:cubicBezTo>
                      <a:cubicBezTo>
                        <a:pt x="1" y="10"/>
                        <a:pt x="0" y="9"/>
                        <a:pt x="0" y="8"/>
                      </a:cubicBezTo>
                      <a:close/>
                    </a:path>
                  </a:pathLst>
                </a:custGeom>
                <a:solidFill>
                  <a:srgbClr val="B9C6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2" name="Freeform 591"/>
                <p:cNvSpPr/>
                <p:nvPr/>
              </p:nvSpPr>
              <p:spPr bwMode="auto">
                <a:xfrm>
                  <a:off x="3986" y="2784"/>
                  <a:ext cx="33" cy="57"/>
                </a:xfrm>
                <a:custGeom>
                  <a:avLst/>
                  <a:gdLst>
                    <a:gd name="T0" fmla="*/ 14 w 14"/>
                    <a:gd name="T1" fmla="*/ 14 h 24"/>
                    <a:gd name="T2" fmla="*/ 13 w 14"/>
                    <a:gd name="T3" fmla="*/ 16 h 24"/>
                    <a:gd name="T4" fmla="*/ 10 w 14"/>
                    <a:gd name="T5" fmla="*/ 23 h 24"/>
                    <a:gd name="T6" fmla="*/ 5 w 14"/>
                    <a:gd name="T7" fmla="*/ 21 h 24"/>
                    <a:gd name="T8" fmla="*/ 3 w 14"/>
                    <a:gd name="T9" fmla="*/ 10 h 24"/>
                    <a:gd name="T10" fmla="*/ 7 w 14"/>
                    <a:gd name="T11" fmla="*/ 0 h 24"/>
                    <a:gd name="T12" fmla="*/ 14 w 14"/>
                    <a:gd name="T13" fmla="*/ 1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24">
                      <a:moveTo>
                        <a:pt x="14" y="14"/>
                      </a:moveTo>
                      <a:cubicBezTo>
                        <a:pt x="14" y="15"/>
                        <a:pt x="14" y="15"/>
                        <a:pt x="13" y="16"/>
                      </a:cubicBezTo>
                      <a:cubicBezTo>
                        <a:pt x="13" y="18"/>
                        <a:pt x="13" y="22"/>
                        <a:pt x="10" y="23"/>
                      </a:cubicBezTo>
                      <a:cubicBezTo>
                        <a:pt x="8" y="24"/>
                        <a:pt x="6" y="23"/>
                        <a:pt x="5" y="21"/>
                      </a:cubicBezTo>
                      <a:cubicBezTo>
                        <a:pt x="3" y="18"/>
                        <a:pt x="0" y="14"/>
                        <a:pt x="3" y="10"/>
                      </a:cubicBezTo>
                      <a:cubicBezTo>
                        <a:pt x="6" y="7"/>
                        <a:pt x="8" y="4"/>
                        <a:pt x="7" y="0"/>
                      </a:cubicBezTo>
                      <a:cubicBezTo>
                        <a:pt x="13" y="3"/>
                        <a:pt x="13" y="9"/>
                        <a:pt x="14" y="14"/>
                      </a:cubicBezTo>
                      <a:close/>
                    </a:path>
                  </a:pathLst>
                </a:custGeom>
                <a:solidFill>
                  <a:srgbClr val="A4B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3" name="Freeform 592"/>
                <p:cNvSpPr/>
                <p:nvPr/>
              </p:nvSpPr>
              <p:spPr bwMode="auto">
                <a:xfrm>
                  <a:off x="3953" y="2549"/>
                  <a:ext cx="14" cy="7"/>
                </a:xfrm>
                <a:custGeom>
                  <a:avLst/>
                  <a:gdLst>
                    <a:gd name="T0" fmla="*/ 0 w 6"/>
                    <a:gd name="T1" fmla="*/ 0 h 3"/>
                    <a:gd name="T2" fmla="*/ 6 w 6"/>
                    <a:gd name="T3" fmla="*/ 0 h 3"/>
                    <a:gd name="T4" fmla="*/ 0 w 6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">
                      <a:moveTo>
                        <a:pt x="0" y="0"/>
                      </a:moveTo>
                      <a:cubicBezTo>
                        <a:pt x="2" y="0"/>
                        <a:pt x="4" y="0"/>
                        <a:pt x="6" y="0"/>
                      </a:cubicBezTo>
                      <a:cubicBezTo>
                        <a:pt x="4" y="3"/>
                        <a:pt x="2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DAE4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4" name="Freeform 593"/>
                <p:cNvSpPr/>
                <p:nvPr/>
              </p:nvSpPr>
              <p:spPr bwMode="auto">
                <a:xfrm>
                  <a:off x="3967" y="2324"/>
                  <a:ext cx="7" cy="4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2 h 2"/>
                    <a:gd name="T4" fmla="*/ 3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1" y="1"/>
                        <a:pt x="2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DBE4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5" name="Freeform 594"/>
                <p:cNvSpPr/>
                <p:nvPr/>
              </p:nvSpPr>
              <p:spPr bwMode="auto">
                <a:xfrm>
                  <a:off x="3917" y="2513"/>
                  <a:ext cx="7" cy="7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2" y="2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DAE4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6" name="Freeform 595"/>
                <p:cNvSpPr/>
                <p:nvPr/>
              </p:nvSpPr>
              <p:spPr bwMode="auto">
                <a:xfrm>
                  <a:off x="3910" y="2506"/>
                  <a:ext cx="7" cy="7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cubicBezTo>
                        <a:pt x="1" y="1"/>
                        <a:pt x="2" y="2"/>
                        <a:pt x="3" y="3"/>
                      </a:cubicBezTo>
                      <a:cubicBezTo>
                        <a:pt x="2" y="2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DAE4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7" name="Freeform 596"/>
                <p:cNvSpPr/>
                <p:nvPr/>
              </p:nvSpPr>
              <p:spPr bwMode="auto">
                <a:xfrm>
                  <a:off x="3903" y="2499"/>
                  <a:ext cx="7" cy="7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2" y="2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DAE4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8" name="Freeform 597"/>
                <p:cNvSpPr/>
                <p:nvPr/>
              </p:nvSpPr>
              <p:spPr bwMode="auto">
                <a:xfrm>
                  <a:off x="3898" y="2492"/>
                  <a:ext cx="5" cy="7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3 h 3"/>
                    <a:gd name="T4" fmla="*/ 0 w 2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1" y="2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DAE4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9" name="Freeform 598"/>
                <p:cNvSpPr/>
                <p:nvPr/>
              </p:nvSpPr>
              <p:spPr bwMode="auto">
                <a:xfrm>
                  <a:off x="3945" y="2542"/>
                  <a:ext cx="8" cy="7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cubicBezTo>
                        <a:pt x="1" y="1"/>
                        <a:pt x="2" y="2"/>
                        <a:pt x="3" y="3"/>
                      </a:cubicBezTo>
                      <a:cubicBezTo>
                        <a:pt x="2" y="2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DAE4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0" name="Freeform 599"/>
                <p:cNvSpPr/>
                <p:nvPr/>
              </p:nvSpPr>
              <p:spPr bwMode="auto">
                <a:xfrm>
                  <a:off x="3938" y="2535"/>
                  <a:ext cx="7" cy="7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2" y="2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DAE4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65" name="Freeform 601"/>
              <p:cNvSpPr/>
              <p:nvPr/>
            </p:nvSpPr>
            <p:spPr bwMode="auto">
              <a:xfrm>
                <a:off x="3841" y="2428"/>
                <a:ext cx="5" cy="7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rgbClr val="DAE4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602"/>
              <p:cNvSpPr/>
              <p:nvPr/>
            </p:nvSpPr>
            <p:spPr bwMode="auto">
              <a:xfrm>
                <a:off x="3834" y="2421"/>
                <a:ext cx="7" cy="7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2"/>
                      <a:pt x="1" y="1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DAE4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603"/>
              <p:cNvSpPr/>
              <p:nvPr/>
            </p:nvSpPr>
            <p:spPr bwMode="auto">
              <a:xfrm>
                <a:off x="3820" y="2392"/>
                <a:ext cx="5" cy="7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2"/>
                      <a:pt x="1" y="1"/>
                      <a:pt x="0" y="0"/>
                    </a:cubicBezTo>
                    <a:cubicBezTo>
                      <a:pt x="1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DAE4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604"/>
              <p:cNvSpPr/>
              <p:nvPr/>
            </p:nvSpPr>
            <p:spPr bwMode="auto">
              <a:xfrm>
                <a:off x="3891" y="2478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1"/>
                      <a:pt x="1" y="2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AE4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605"/>
              <p:cNvSpPr/>
              <p:nvPr/>
            </p:nvSpPr>
            <p:spPr bwMode="auto">
              <a:xfrm>
                <a:off x="3848" y="2442"/>
                <a:ext cx="5" cy="7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rgbClr val="DAE4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606"/>
              <p:cNvSpPr/>
              <p:nvPr/>
            </p:nvSpPr>
            <p:spPr bwMode="auto">
              <a:xfrm>
                <a:off x="3585" y="2366"/>
                <a:ext cx="114" cy="185"/>
              </a:xfrm>
              <a:custGeom>
                <a:avLst/>
                <a:gdLst>
                  <a:gd name="T0" fmla="*/ 21 w 48"/>
                  <a:gd name="T1" fmla="*/ 35 h 78"/>
                  <a:gd name="T2" fmla="*/ 22 w 48"/>
                  <a:gd name="T3" fmla="*/ 27 h 78"/>
                  <a:gd name="T4" fmla="*/ 8 w 48"/>
                  <a:gd name="T5" fmla="*/ 6 h 78"/>
                  <a:gd name="T6" fmla="*/ 8 w 48"/>
                  <a:gd name="T7" fmla="*/ 5 h 78"/>
                  <a:gd name="T8" fmla="*/ 8 w 48"/>
                  <a:gd name="T9" fmla="*/ 2 h 78"/>
                  <a:gd name="T10" fmla="*/ 12 w 48"/>
                  <a:gd name="T11" fmla="*/ 1 h 78"/>
                  <a:gd name="T12" fmla="*/ 23 w 48"/>
                  <a:gd name="T13" fmla="*/ 15 h 78"/>
                  <a:gd name="T14" fmla="*/ 40 w 48"/>
                  <a:gd name="T15" fmla="*/ 45 h 78"/>
                  <a:gd name="T16" fmla="*/ 44 w 48"/>
                  <a:gd name="T17" fmla="*/ 74 h 78"/>
                  <a:gd name="T18" fmla="*/ 42 w 48"/>
                  <a:gd name="T19" fmla="*/ 74 h 78"/>
                  <a:gd name="T20" fmla="*/ 36 w 48"/>
                  <a:gd name="T21" fmla="*/ 70 h 78"/>
                  <a:gd name="T22" fmla="*/ 22 w 48"/>
                  <a:gd name="T23" fmla="*/ 78 h 78"/>
                  <a:gd name="T24" fmla="*/ 9 w 48"/>
                  <a:gd name="T25" fmla="*/ 49 h 78"/>
                  <a:gd name="T26" fmla="*/ 2 w 48"/>
                  <a:gd name="T27" fmla="*/ 41 h 78"/>
                  <a:gd name="T28" fmla="*/ 0 w 48"/>
                  <a:gd name="T29" fmla="*/ 38 h 78"/>
                  <a:gd name="T30" fmla="*/ 1 w 48"/>
                  <a:gd name="T31" fmla="*/ 36 h 78"/>
                  <a:gd name="T32" fmla="*/ 0 w 48"/>
                  <a:gd name="T33" fmla="*/ 35 h 78"/>
                  <a:gd name="T34" fmla="*/ 0 w 48"/>
                  <a:gd name="T35" fmla="*/ 35 h 78"/>
                  <a:gd name="T36" fmla="*/ 10 w 48"/>
                  <a:gd name="T37" fmla="*/ 25 h 78"/>
                  <a:gd name="T38" fmla="*/ 15 w 48"/>
                  <a:gd name="T39" fmla="*/ 29 h 78"/>
                  <a:gd name="T40" fmla="*/ 15 w 48"/>
                  <a:gd name="T41" fmla="*/ 35 h 78"/>
                  <a:gd name="T42" fmla="*/ 17 w 48"/>
                  <a:gd name="T43" fmla="*/ 40 h 78"/>
                  <a:gd name="T44" fmla="*/ 21 w 48"/>
                  <a:gd name="T45" fmla="*/ 3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" h="78">
                    <a:moveTo>
                      <a:pt x="21" y="35"/>
                    </a:moveTo>
                    <a:cubicBezTo>
                      <a:pt x="24" y="33"/>
                      <a:pt x="24" y="30"/>
                      <a:pt x="22" y="27"/>
                    </a:cubicBezTo>
                    <a:cubicBezTo>
                      <a:pt x="17" y="21"/>
                      <a:pt x="15" y="12"/>
                      <a:pt x="8" y="6"/>
                    </a:cubicBezTo>
                    <a:cubicBezTo>
                      <a:pt x="8" y="6"/>
                      <a:pt x="8" y="5"/>
                      <a:pt x="8" y="5"/>
                    </a:cubicBezTo>
                    <a:cubicBezTo>
                      <a:pt x="8" y="4"/>
                      <a:pt x="8" y="3"/>
                      <a:pt x="8" y="2"/>
                    </a:cubicBezTo>
                    <a:cubicBezTo>
                      <a:pt x="9" y="1"/>
                      <a:pt x="11" y="0"/>
                      <a:pt x="12" y="1"/>
                    </a:cubicBezTo>
                    <a:cubicBezTo>
                      <a:pt x="17" y="5"/>
                      <a:pt x="20" y="10"/>
                      <a:pt x="23" y="15"/>
                    </a:cubicBezTo>
                    <a:cubicBezTo>
                      <a:pt x="29" y="25"/>
                      <a:pt x="36" y="35"/>
                      <a:pt x="40" y="45"/>
                    </a:cubicBezTo>
                    <a:cubicBezTo>
                      <a:pt x="43" y="54"/>
                      <a:pt x="48" y="63"/>
                      <a:pt x="44" y="74"/>
                    </a:cubicBezTo>
                    <a:cubicBezTo>
                      <a:pt x="43" y="75"/>
                      <a:pt x="42" y="75"/>
                      <a:pt x="42" y="74"/>
                    </a:cubicBezTo>
                    <a:cubicBezTo>
                      <a:pt x="41" y="71"/>
                      <a:pt x="40" y="67"/>
                      <a:pt x="36" y="70"/>
                    </a:cubicBezTo>
                    <a:cubicBezTo>
                      <a:pt x="32" y="73"/>
                      <a:pt x="29" y="78"/>
                      <a:pt x="22" y="78"/>
                    </a:cubicBezTo>
                    <a:cubicBezTo>
                      <a:pt x="16" y="69"/>
                      <a:pt x="12" y="59"/>
                      <a:pt x="9" y="49"/>
                    </a:cubicBezTo>
                    <a:cubicBezTo>
                      <a:pt x="8" y="44"/>
                      <a:pt x="6" y="43"/>
                      <a:pt x="2" y="41"/>
                    </a:cubicBezTo>
                    <a:cubicBezTo>
                      <a:pt x="1" y="41"/>
                      <a:pt x="1" y="39"/>
                      <a:pt x="0" y="38"/>
                    </a:cubicBezTo>
                    <a:cubicBezTo>
                      <a:pt x="1" y="37"/>
                      <a:pt x="1" y="37"/>
                      <a:pt x="1" y="3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29"/>
                      <a:pt x="7" y="28"/>
                      <a:pt x="10" y="25"/>
                    </a:cubicBezTo>
                    <a:cubicBezTo>
                      <a:pt x="11" y="24"/>
                      <a:pt x="14" y="27"/>
                      <a:pt x="15" y="29"/>
                    </a:cubicBezTo>
                    <a:cubicBezTo>
                      <a:pt x="15" y="31"/>
                      <a:pt x="15" y="33"/>
                      <a:pt x="15" y="35"/>
                    </a:cubicBezTo>
                    <a:cubicBezTo>
                      <a:pt x="15" y="37"/>
                      <a:pt x="15" y="40"/>
                      <a:pt x="17" y="40"/>
                    </a:cubicBezTo>
                    <a:cubicBezTo>
                      <a:pt x="20" y="41"/>
                      <a:pt x="19" y="37"/>
                      <a:pt x="21" y="35"/>
                    </a:cubicBezTo>
                    <a:close/>
                  </a:path>
                </a:pathLst>
              </a:custGeom>
              <a:solidFill>
                <a:srgbClr val="DAE4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607"/>
              <p:cNvSpPr/>
              <p:nvPr/>
            </p:nvSpPr>
            <p:spPr bwMode="auto">
              <a:xfrm>
                <a:off x="3670" y="2542"/>
                <a:ext cx="100" cy="192"/>
              </a:xfrm>
              <a:custGeom>
                <a:avLst/>
                <a:gdLst>
                  <a:gd name="T0" fmla="*/ 6 w 42"/>
                  <a:gd name="T1" fmla="*/ 0 h 81"/>
                  <a:gd name="T2" fmla="*/ 8 w 42"/>
                  <a:gd name="T3" fmla="*/ 0 h 81"/>
                  <a:gd name="T4" fmla="*/ 15 w 42"/>
                  <a:gd name="T5" fmla="*/ 3 h 81"/>
                  <a:gd name="T6" fmla="*/ 15 w 42"/>
                  <a:gd name="T7" fmla="*/ 4 h 81"/>
                  <a:gd name="T8" fmla="*/ 23 w 42"/>
                  <a:gd name="T9" fmla="*/ 38 h 81"/>
                  <a:gd name="T10" fmla="*/ 23 w 42"/>
                  <a:gd name="T11" fmla="*/ 42 h 81"/>
                  <a:gd name="T12" fmla="*/ 29 w 42"/>
                  <a:gd name="T13" fmla="*/ 59 h 81"/>
                  <a:gd name="T14" fmla="*/ 39 w 42"/>
                  <a:gd name="T15" fmla="*/ 74 h 81"/>
                  <a:gd name="T16" fmla="*/ 40 w 42"/>
                  <a:gd name="T17" fmla="*/ 75 h 81"/>
                  <a:gd name="T18" fmla="*/ 36 w 42"/>
                  <a:gd name="T19" fmla="*/ 81 h 81"/>
                  <a:gd name="T20" fmla="*/ 25 w 42"/>
                  <a:gd name="T21" fmla="*/ 67 h 81"/>
                  <a:gd name="T22" fmla="*/ 4 w 42"/>
                  <a:gd name="T23" fmla="*/ 29 h 81"/>
                  <a:gd name="T24" fmla="*/ 2 w 42"/>
                  <a:gd name="T25" fmla="*/ 15 h 81"/>
                  <a:gd name="T26" fmla="*/ 6 w 42"/>
                  <a:gd name="T2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81">
                    <a:moveTo>
                      <a:pt x="6" y="0"/>
                    </a:moveTo>
                    <a:cubicBezTo>
                      <a:pt x="6" y="0"/>
                      <a:pt x="7" y="0"/>
                      <a:pt x="8" y="0"/>
                    </a:cubicBezTo>
                    <a:cubicBezTo>
                      <a:pt x="10" y="1"/>
                      <a:pt x="12" y="2"/>
                      <a:pt x="15" y="3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23" y="14"/>
                      <a:pt x="26" y="25"/>
                      <a:pt x="23" y="38"/>
                    </a:cubicBezTo>
                    <a:cubicBezTo>
                      <a:pt x="22" y="39"/>
                      <a:pt x="22" y="41"/>
                      <a:pt x="23" y="42"/>
                    </a:cubicBezTo>
                    <a:cubicBezTo>
                      <a:pt x="29" y="46"/>
                      <a:pt x="26" y="54"/>
                      <a:pt x="29" y="59"/>
                    </a:cubicBezTo>
                    <a:cubicBezTo>
                      <a:pt x="32" y="64"/>
                      <a:pt x="36" y="69"/>
                      <a:pt x="39" y="74"/>
                    </a:cubicBezTo>
                    <a:cubicBezTo>
                      <a:pt x="39" y="75"/>
                      <a:pt x="40" y="75"/>
                      <a:pt x="40" y="75"/>
                    </a:cubicBezTo>
                    <a:cubicBezTo>
                      <a:pt x="42" y="80"/>
                      <a:pt x="39" y="80"/>
                      <a:pt x="36" y="81"/>
                    </a:cubicBezTo>
                    <a:cubicBezTo>
                      <a:pt x="30" y="78"/>
                      <a:pt x="28" y="72"/>
                      <a:pt x="25" y="67"/>
                    </a:cubicBezTo>
                    <a:cubicBezTo>
                      <a:pt x="17" y="55"/>
                      <a:pt x="11" y="42"/>
                      <a:pt x="4" y="29"/>
                    </a:cubicBezTo>
                    <a:cubicBezTo>
                      <a:pt x="1" y="25"/>
                      <a:pt x="0" y="21"/>
                      <a:pt x="2" y="15"/>
                    </a:cubicBezTo>
                    <a:cubicBezTo>
                      <a:pt x="4" y="10"/>
                      <a:pt x="1" y="4"/>
                      <a:pt x="6" y="0"/>
                    </a:cubicBezTo>
                    <a:close/>
                  </a:path>
                </a:pathLst>
              </a:custGeom>
              <a:solidFill>
                <a:srgbClr val="C6D2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608"/>
              <p:cNvSpPr/>
              <p:nvPr/>
            </p:nvSpPr>
            <p:spPr bwMode="auto">
              <a:xfrm>
                <a:off x="3585" y="2449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9D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609"/>
              <p:cNvSpPr/>
              <p:nvPr/>
            </p:nvSpPr>
            <p:spPr bwMode="auto">
              <a:xfrm>
                <a:off x="3040" y="2143"/>
                <a:ext cx="5" cy="10"/>
              </a:xfrm>
              <a:custGeom>
                <a:avLst/>
                <a:gdLst>
                  <a:gd name="T0" fmla="*/ 2 w 2"/>
                  <a:gd name="T1" fmla="*/ 2 h 4"/>
                  <a:gd name="T2" fmla="*/ 1 w 2"/>
                  <a:gd name="T3" fmla="*/ 4 h 4"/>
                  <a:gd name="T4" fmla="*/ 0 w 2"/>
                  <a:gd name="T5" fmla="*/ 1 h 4"/>
                  <a:gd name="T6" fmla="*/ 1 w 2"/>
                  <a:gd name="T7" fmla="*/ 0 h 4"/>
                  <a:gd name="T8" fmla="*/ 2 w 2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cubicBezTo>
                      <a:pt x="2" y="3"/>
                      <a:pt x="1" y="3"/>
                      <a:pt x="1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6B8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610"/>
              <p:cNvSpPr/>
              <p:nvPr/>
            </p:nvSpPr>
            <p:spPr bwMode="auto">
              <a:xfrm>
                <a:off x="3030" y="2186"/>
                <a:ext cx="7" cy="7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3"/>
                      <a:pt x="1" y="2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6B8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611"/>
              <p:cNvSpPr/>
              <p:nvPr/>
            </p:nvSpPr>
            <p:spPr bwMode="auto">
              <a:xfrm>
                <a:off x="4294" y="1842"/>
                <a:ext cx="171" cy="384"/>
              </a:xfrm>
              <a:custGeom>
                <a:avLst/>
                <a:gdLst>
                  <a:gd name="T0" fmla="*/ 65 w 72"/>
                  <a:gd name="T1" fmla="*/ 0 h 162"/>
                  <a:gd name="T2" fmla="*/ 68 w 72"/>
                  <a:gd name="T3" fmla="*/ 5 h 162"/>
                  <a:gd name="T4" fmla="*/ 69 w 72"/>
                  <a:gd name="T5" fmla="*/ 29 h 162"/>
                  <a:gd name="T6" fmla="*/ 62 w 72"/>
                  <a:gd name="T7" fmla="*/ 50 h 162"/>
                  <a:gd name="T8" fmla="*/ 57 w 72"/>
                  <a:gd name="T9" fmla="*/ 75 h 162"/>
                  <a:gd name="T10" fmla="*/ 60 w 72"/>
                  <a:gd name="T11" fmla="*/ 94 h 162"/>
                  <a:gd name="T12" fmla="*/ 62 w 72"/>
                  <a:gd name="T13" fmla="*/ 103 h 162"/>
                  <a:gd name="T14" fmla="*/ 72 w 72"/>
                  <a:gd name="T15" fmla="*/ 161 h 162"/>
                  <a:gd name="T16" fmla="*/ 72 w 72"/>
                  <a:gd name="T17" fmla="*/ 161 h 162"/>
                  <a:gd name="T18" fmla="*/ 66 w 72"/>
                  <a:gd name="T19" fmla="*/ 162 h 162"/>
                  <a:gd name="T20" fmla="*/ 63 w 72"/>
                  <a:gd name="T21" fmla="*/ 158 h 162"/>
                  <a:gd name="T22" fmla="*/ 56 w 72"/>
                  <a:gd name="T23" fmla="*/ 131 h 162"/>
                  <a:gd name="T24" fmla="*/ 56 w 72"/>
                  <a:gd name="T25" fmla="*/ 125 h 162"/>
                  <a:gd name="T26" fmla="*/ 47 w 72"/>
                  <a:gd name="T27" fmla="*/ 68 h 162"/>
                  <a:gd name="T28" fmla="*/ 22 w 72"/>
                  <a:gd name="T29" fmla="*/ 91 h 162"/>
                  <a:gd name="T30" fmla="*/ 7 w 72"/>
                  <a:gd name="T31" fmla="*/ 97 h 162"/>
                  <a:gd name="T32" fmla="*/ 14 w 72"/>
                  <a:gd name="T33" fmla="*/ 79 h 162"/>
                  <a:gd name="T34" fmla="*/ 42 w 72"/>
                  <a:gd name="T35" fmla="*/ 47 h 162"/>
                  <a:gd name="T36" fmla="*/ 51 w 72"/>
                  <a:gd name="T37" fmla="*/ 23 h 162"/>
                  <a:gd name="T38" fmla="*/ 51 w 72"/>
                  <a:gd name="T39" fmla="*/ 23 h 162"/>
                  <a:gd name="T40" fmla="*/ 65 w 72"/>
                  <a:gd name="T4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" h="162">
                    <a:moveTo>
                      <a:pt x="65" y="0"/>
                    </a:moveTo>
                    <a:cubicBezTo>
                      <a:pt x="66" y="2"/>
                      <a:pt x="67" y="3"/>
                      <a:pt x="68" y="5"/>
                    </a:cubicBezTo>
                    <a:cubicBezTo>
                      <a:pt x="68" y="13"/>
                      <a:pt x="69" y="21"/>
                      <a:pt x="69" y="29"/>
                    </a:cubicBezTo>
                    <a:cubicBezTo>
                      <a:pt x="69" y="37"/>
                      <a:pt x="66" y="44"/>
                      <a:pt x="62" y="50"/>
                    </a:cubicBezTo>
                    <a:cubicBezTo>
                      <a:pt x="56" y="58"/>
                      <a:pt x="56" y="67"/>
                      <a:pt x="57" y="75"/>
                    </a:cubicBezTo>
                    <a:cubicBezTo>
                      <a:pt x="59" y="82"/>
                      <a:pt x="60" y="88"/>
                      <a:pt x="60" y="94"/>
                    </a:cubicBezTo>
                    <a:cubicBezTo>
                      <a:pt x="60" y="97"/>
                      <a:pt x="61" y="100"/>
                      <a:pt x="62" y="103"/>
                    </a:cubicBezTo>
                    <a:cubicBezTo>
                      <a:pt x="71" y="121"/>
                      <a:pt x="72" y="141"/>
                      <a:pt x="72" y="161"/>
                    </a:cubicBezTo>
                    <a:cubicBezTo>
                      <a:pt x="72" y="161"/>
                      <a:pt x="72" y="161"/>
                      <a:pt x="72" y="161"/>
                    </a:cubicBezTo>
                    <a:cubicBezTo>
                      <a:pt x="70" y="162"/>
                      <a:pt x="68" y="162"/>
                      <a:pt x="66" y="162"/>
                    </a:cubicBezTo>
                    <a:cubicBezTo>
                      <a:pt x="65" y="161"/>
                      <a:pt x="64" y="160"/>
                      <a:pt x="63" y="158"/>
                    </a:cubicBezTo>
                    <a:cubicBezTo>
                      <a:pt x="58" y="150"/>
                      <a:pt x="53" y="141"/>
                      <a:pt x="56" y="131"/>
                    </a:cubicBezTo>
                    <a:cubicBezTo>
                      <a:pt x="57" y="129"/>
                      <a:pt x="57" y="126"/>
                      <a:pt x="56" y="125"/>
                    </a:cubicBezTo>
                    <a:cubicBezTo>
                      <a:pt x="38" y="109"/>
                      <a:pt x="45" y="89"/>
                      <a:pt x="47" y="68"/>
                    </a:cubicBezTo>
                    <a:cubicBezTo>
                      <a:pt x="37" y="76"/>
                      <a:pt x="30" y="84"/>
                      <a:pt x="22" y="91"/>
                    </a:cubicBezTo>
                    <a:cubicBezTo>
                      <a:pt x="18" y="95"/>
                      <a:pt x="12" y="103"/>
                      <a:pt x="7" y="97"/>
                    </a:cubicBezTo>
                    <a:cubicBezTo>
                      <a:pt x="0" y="90"/>
                      <a:pt x="8" y="84"/>
                      <a:pt x="14" y="79"/>
                    </a:cubicBezTo>
                    <a:cubicBezTo>
                      <a:pt x="25" y="70"/>
                      <a:pt x="34" y="59"/>
                      <a:pt x="42" y="47"/>
                    </a:cubicBezTo>
                    <a:cubicBezTo>
                      <a:pt x="48" y="40"/>
                      <a:pt x="53" y="33"/>
                      <a:pt x="51" y="23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6" y="15"/>
                      <a:pt x="60" y="8"/>
                      <a:pt x="65" y="0"/>
                    </a:cubicBezTo>
                    <a:close/>
                  </a:path>
                </a:pathLst>
              </a:custGeom>
              <a:solidFill>
                <a:srgbClr val="DDE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612"/>
              <p:cNvSpPr/>
              <p:nvPr/>
            </p:nvSpPr>
            <p:spPr bwMode="auto">
              <a:xfrm>
                <a:off x="4216" y="1705"/>
                <a:ext cx="90" cy="69"/>
              </a:xfrm>
              <a:custGeom>
                <a:avLst/>
                <a:gdLst>
                  <a:gd name="T0" fmla="*/ 6 w 38"/>
                  <a:gd name="T1" fmla="*/ 0 h 29"/>
                  <a:gd name="T2" fmla="*/ 15 w 38"/>
                  <a:gd name="T3" fmla="*/ 0 h 29"/>
                  <a:gd name="T4" fmla="*/ 28 w 38"/>
                  <a:gd name="T5" fmla="*/ 8 h 29"/>
                  <a:gd name="T6" fmla="*/ 30 w 38"/>
                  <a:gd name="T7" fmla="*/ 12 h 29"/>
                  <a:gd name="T8" fmla="*/ 34 w 38"/>
                  <a:gd name="T9" fmla="*/ 24 h 29"/>
                  <a:gd name="T10" fmla="*/ 16 w 38"/>
                  <a:gd name="T11" fmla="*/ 25 h 29"/>
                  <a:gd name="T12" fmla="*/ 2 w 38"/>
                  <a:gd name="T13" fmla="*/ 12 h 29"/>
                  <a:gd name="T14" fmla="*/ 2 w 38"/>
                  <a:gd name="T15" fmla="*/ 6 h 29"/>
                  <a:gd name="T16" fmla="*/ 6 w 38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29">
                    <a:moveTo>
                      <a:pt x="6" y="0"/>
                    </a:moveTo>
                    <a:cubicBezTo>
                      <a:pt x="9" y="0"/>
                      <a:pt x="12" y="0"/>
                      <a:pt x="15" y="0"/>
                    </a:cubicBezTo>
                    <a:cubicBezTo>
                      <a:pt x="21" y="1"/>
                      <a:pt x="26" y="3"/>
                      <a:pt x="28" y="8"/>
                    </a:cubicBezTo>
                    <a:cubicBezTo>
                      <a:pt x="29" y="10"/>
                      <a:pt x="30" y="11"/>
                      <a:pt x="30" y="12"/>
                    </a:cubicBezTo>
                    <a:cubicBezTo>
                      <a:pt x="31" y="16"/>
                      <a:pt x="38" y="19"/>
                      <a:pt x="34" y="24"/>
                    </a:cubicBezTo>
                    <a:cubicBezTo>
                      <a:pt x="30" y="28"/>
                      <a:pt x="20" y="29"/>
                      <a:pt x="16" y="25"/>
                    </a:cubicBezTo>
                    <a:cubicBezTo>
                      <a:pt x="11" y="21"/>
                      <a:pt x="6" y="16"/>
                      <a:pt x="2" y="12"/>
                    </a:cubicBezTo>
                    <a:cubicBezTo>
                      <a:pt x="0" y="10"/>
                      <a:pt x="1" y="8"/>
                      <a:pt x="2" y="6"/>
                    </a:cubicBezTo>
                    <a:cubicBezTo>
                      <a:pt x="3" y="4"/>
                      <a:pt x="5" y="2"/>
                      <a:pt x="6" y="0"/>
                    </a:cubicBezTo>
                    <a:close/>
                  </a:path>
                </a:pathLst>
              </a:custGeom>
              <a:solidFill>
                <a:srgbClr val="E6E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613"/>
              <p:cNvSpPr/>
              <p:nvPr/>
            </p:nvSpPr>
            <p:spPr bwMode="auto">
              <a:xfrm>
                <a:off x="4118" y="2037"/>
                <a:ext cx="408" cy="403"/>
              </a:xfrm>
              <a:custGeom>
                <a:avLst/>
                <a:gdLst>
                  <a:gd name="T0" fmla="*/ 56 w 172"/>
                  <a:gd name="T1" fmla="*/ 165 h 170"/>
                  <a:gd name="T2" fmla="*/ 54 w 172"/>
                  <a:gd name="T3" fmla="*/ 154 h 170"/>
                  <a:gd name="T4" fmla="*/ 50 w 172"/>
                  <a:gd name="T5" fmla="*/ 134 h 170"/>
                  <a:gd name="T6" fmla="*/ 31 w 172"/>
                  <a:gd name="T7" fmla="*/ 106 h 170"/>
                  <a:gd name="T8" fmla="*/ 24 w 172"/>
                  <a:gd name="T9" fmla="*/ 102 h 170"/>
                  <a:gd name="T10" fmla="*/ 17 w 172"/>
                  <a:gd name="T11" fmla="*/ 91 h 170"/>
                  <a:gd name="T12" fmla="*/ 14 w 172"/>
                  <a:gd name="T13" fmla="*/ 82 h 170"/>
                  <a:gd name="T14" fmla="*/ 10 w 172"/>
                  <a:gd name="T15" fmla="*/ 76 h 170"/>
                  <a:gd name="T16" fmla="*/ 5 w 172"/>
                  <a:gd name="T17" fmla="*/ 71 h 170"/>
                  <a:gd name="T18" fmla="*/ 0 w 172"/>
                  <a:gd name="T19" fmla="*/ 64 h 170"/>
                  <a:gd name="T20" fmla="*/ 3 w 172"/>
                  <a:gd name="T21" fmla="*/ 58 h 170"/>
                  <a:gd name="T22" fmla="*/ 9 w 172"/>
                  <a:gd name="T23" fmla="*/ 34 h 170"/>
                  <a:gd name="T24" fmla="*/ 17 w 172"/>
                  <a:gd name="T25" fmla="*/ 28 h 170"/>
                  <a:gd name="T26" fmla="*/ 19 w 172"/>
                  <a:gd name="T27" fmla="*/ 36 h 170"/>
                  <a:gd name="T28" fmla="*/ 23 w 172"/>
                  <a:gd name="T29" fmla="*/ 54 h 170"/>
                  <a:gd name="T30" fmla="*/ 32 w 172"/>
                  <a:gd name="T31" fmla="*/ 70 h 170"/>
                  <a:gd name="T32" fmla="*/ 33 w 172"/>
                  <a:gd name="T33" fmla="*/ 51 h 170"/>
                  <a:gd name="T34" fmla="*/ 22 w 172"/>
                  <a:gd name="T35" fmla="*/ 15 h 170"/>
                  <a:gd name="T36" fmla="*/ 32 w 172"/>
                  <a:gd name="T37" fmla="*/ 0 h 170"/>
                  <a:gd name="T38" fmla="*/ 48 w 172"/>
                  <a:gd name="T39" fmla="*/ 48 h 170"/>
                  <a:gd name="T40" fmla="*/ 77 w 172"/>
                  <a:gd name="T41" fmla="*/ 71 h 170"/>
                  <a:gd name="T42" fmla="*/ 117 w 172"/>
                  <a:gd name="T43" fmla="*/ 81 h 170"/>
                  <a:gd name="T44" fmla="*/ 122 w 172"/>
                  <a:gd name="T45" fmla="*/ 78 h 170"/>
                  <a:gd name="T46" fmla="*/ 123 w 172"/>
                  <a:gd name="T47" fmla="*/ 77 h 170"/>
                  <a:gd name="T48" fmla="*/ 140 w 172"/>
                  <a:gd name="T49" fmla="*/ 78 h 170"/>
                  <a:gd name="T50" fmla="*/ 140 w 172"/>
                  <a:gd name="T51" fmla="*/ 78 h 170"/>
                  <a:gd name="T52" fmla="*/ 140 w 172"/>
                  <a:gd name="T53" fmla="*/ 93 h 170"/>
                  <a:gd name="T54" fmla="*/ 147 w 172"/>
                  <a:gd name="T55" fmla="*/ 102 h 170"/>
                  <a:gd name="T56" fmla="*/ 155 w 172"/>
                  <a:gd name="T57" fmla="*/ 116 h 170"/>
                  <a:gd name="T58" fmla="*/ 159 w 172"/>
                  <a:gd name="T59" fmla="*/ 124 h 170"/>
                  <a:gd name="T60" fmla="*/ 171 w 172"/>
                  <a:gd name="T61" fmla="*/ 141 h 170"/>
                  <a:gd name="T62" fmla="*/ 171 w 172"/>
                  <a:gd name="T63" fmla="*/ 145 h 170"/>
                  <a:gd name="T64" fmla="*/ 166 w 172"/>
                  <a:gd name="T65" fmla="*/ 144 h 170"/>
                  <a:gd name="T66" fmla="*/ 162 w 172"/>
                  <a:gd name="T67" fmla="*/ 146 h 170"/>
                  <a:gd name="T68" fmla="*/ 156 w 172"/>
                  <a:gd name="T69" fmla="*/ 151 h 170"/>
                  <a:gd name="T70" fmla="*/ 148 w 172"/>
                  <a:gd name="T71" fmla="*/ 153 h 170"/>
                  <a:gd name="T72" fmla="*/ 143 w 172"/>
                  <a:gd name="T73" fmla="*/ 150 h 170"/>
                  <a:gd name="T74" fmla="*/ 143 w 172"/>
                  <a:gd name="T75" fmla="*/ 148 h 170"/>
                  <a:gd name="T76" fmla="*/ 152 w 172"/>
                  <a:gd name="T77" fmla="*/ 134 h 170"/>
                  <a:gd name="T78" fmla="*/ 144 w 172"/>
                  <a:gd name="T79" fmla="*/ 144 h 170"/>
                  <a:gd name="T80" fmla="*/ 141 w 172"/>
                  <a:gd name="T81" fmla="*/ 146 h 170"/>
                  <a:gd name="T82" fmla="*/ 134 w 172"/>
                  <a:gd name="T83" fmla="*/ 153 h 170"/>
                  <a:gd name="T84" fmla="*/ 104 w 172"/>
                  <a:gd name="T85" fmla="*/ 168 h 170"/>
                  <a:gd name="T86" fmla="*/ 82 w 172"/>
                  <a:gd name="T87" fmla="*/ 169 h 170"/>
                  <a:gd name="T88" fmla="*/ 77 w 172"/>
                  <a:gd name="T89" fmla="*/ 167 h 170"/>
                  <a:gd name="T90" fmla="*/ 62 w 172"/>
                  <a:gd name="T91" fmla="*/ 159 h 170"/>
                  <a:gd name="T92" fmla="*/ 59 w 172"/>
                  <a:gd name="T93" fmla="*/ 159 h 170"/>
                  <a:gd name="T94" fmla="*/ 56 w 172"/>
                  <a:gd name="T95" fmla="*/ 162 h 170"/>
                  <a:gd name="T96" fmla="*/ 56 w 172"/>
                  <a:gd name="T97" fmla="*/ 16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2" h="170">
                    <a:moveTo>
                      <a:pt x="56" y="165"/>
                    </a:moveTo>
                    <a:cubicBezTo>
                      <a:pt x="52" y="162"/>
                      <a:pt x="53" y="157"/>
                      <a:pt x="54" y="154"/>
                    </a:cubicBezTo>
                    <a:cubicBezTo>
                      <a:pt x="56" y="146"/>
                      <a:pt x="54" y="140"/>
                      <a:pt x="50" y="134"/>
                    </a:cubicBezTo>
                    <a:cubicBezTo>
                      <a:pt x="44" y="125"/>
                      <a:pt x="37" y="116"/>
                      <a:pt x="31" y="106"/>
                    </a:cubicBezTo>
                    <a:cubicBezTo>
                      <a:pt x="29" y="104"/>
                      <a:pt x="27" y="103"/>
                      <a:pt x="24" y="102"/>
                    </a:cubicBezTo>
                    <a:cubicBezTo>
                      <a:pt x="18" y="101"/>
                      <a:pt x="17" y="96"/>
                      <a:pt x="17" y="91"/>
                    </a:cubicBezTo>
                    <a:cubicBezTo>
                      <a:pt x="17" y="88"/>
                      <a:pt x="18" y="84"/>
                      <a:pt x="14" y="82"/>
                    </a:cubicBezTo>
                    <a:cubicBezTo>
                      <a:pt x="12" y="80"/>
                      <a:pt x="10" y="79"/>
                      <a:pt x="10" y="76"/>
                    </a:cubicBezTo>
                    <a:cubicBezTo>
                      <a:pt x="9" y="74"/>
                      <a:pt x="8" y="72"/>
                      <a:pt x="5" y="71"/>
                    </a:cubicBezTo>
                    <a:cubicBezTo>
                      <a:pt x="1" y="70"/>
                      <a:pt x="0" y="68"/>
                      <a:pt x="0" y="64"/>
                    </a:cubicBezTo>
                    <a:cubicBezTo>
                      <a:pt x="1" y="62"/>
                      <a:pt x="2" y="60"/>
                      <a:pt x="3" y="58"/>
                    </a:cubicBezTo>
                    <a:cubicBezTo>
                      <a:pt x="5" y="50"/>
                      <a:pt x="6" y="42"/>
                      <a:pt x="9" y="34"/>
                    </a:cubicBezTo>
                    <a:cubicBezTo>
                      <a:pt x="10" y="31"/>
                      <a:pt x="12" y="27"/>
                      <a:pt x="17" y="28"/>
                    </a:cubicBezTo>
                    <a:cubicBezTo>
                      <a:pt x="20" y="29"/>
                      <a:pt x="20" y="33"/>
                      <a:pt x="19" y="36"/>
                    </a:cubicBezTo>
                    <a:cubicBezTo>
                      <a:pt x="18" y="42"/>
                      <a:pt x="18" y="48"/>
                      <a:pt x="23" y="54"/>
                    </a:cubicBezTo>
                    <a:cubicBezTo>
                      <a:pt x="28" y="58"/>
                      <a:pt x="30" y="63"/>
                      <a:pt x="32" y="70"/>
                    </a:cubicBezTo>
                    <a:cubicBezTo>
                      <a:pt x="37" y="64"/>
                      <a:pt x="38" y="57"/>
                      <a:pt x="33" y="51"/>
                    </a:cubicBezTo>
                    <a:cubicBezTo>
                      <a:pt x="24" y="41"/>
                      <a:pt x="26" y="27"/>
                      <a:pt x="22" y="15"/>
                    </a:cubicBezTo>
                    <a:cubicBezTo>
                      <a:pt x="20" y="8"/>
                      <a:pt x="23" y="1"/>
                      <a:pt x="32" y="0"/>
                    </a:cubicBezTo>
                    <a:cubicBezTo>
                      <a:pt x="39" y="15"/>
                      <a:pt x="41" y="32"/>
                      <a:pt x="48" y="48"/>
                    </a:cubicBezTo>
                    <a:cubicBezTo>
                      <a:pt x="54" y="62"/>
                      <a:pt x="64" y="68"/>
                      <a:pt x="77" y="71"/>
                    </a:cubicBezTo>
                    <a:cubicBezTo>
                      <a:pt x="91" y="74"/>
                      <a:pt x="102" y="84"/>
                      <a:pt x="117" y="81"/>
                    </a:cubicBezTo>
                    <a:cubicBezTo>
                      <a:pt x="118" y="80"/>
                      <a:pt x="120" y="80"/>
                      <a:pt x="122" y="78"/>
                    </a:cubicBezTo>
                    <a:cubicBezTo>
                      <a:pt x="122" y="78"/>
                      <a:pt x="122" y="78"/>
                      <a:pt x="123" y="77"/>
                    </a:cubicBezTo>
                    <a:cubicBezTo>
                      <a:pt x="129" y="75"/>
                      <a:pt x="134" y="76"/>
                      <a:pt x="140" y="78"/>
                    </a:cubicBezTo>
                    <a:cubicBezTo>
                      <a:pt x="140" y="78"/>
                      <a:pt x="140" y="78"/>
                      <a:pt x="140" y="78"/>
                    </a:cubicBezTo>
                    <a:cubicBezTo>
                      <a:pt x="143" y="83"/>
                      <a:pt x="144" y="88"/>
                      <a:pt x="140" y="93"/>
                    </a:cubicBezTo>
                    <a:cubicBezTo>
                      <a:pt x="143" y="96"/>
                      <a:pt x="145" y="100"/>
                      <a:pt x="147" y="102"/>
                    </a:cubicBezTo>
                    <a:cubicBezTo>
                      <a:pt x="151" y="106"/>
                      <a:pt x="155" y="110"/>
                      <a:pt x="155" y="116"/>
                    </a:cubicBezTo>
                    <a:cubicBezTo>
                      <a:pt x="155" y="119"/>
                      <a:pt x="158" y="121"/>
                      <a:pt x="159" y="124"/>
                    </a:cubicBezTo>
                    <a:cubicBezTo>
                      <a:pt x="163" y="130"/>
                      <a:pt x="167" y="135"/>
                      <a:pt x="171" y="141"/>
                    </a:cubicBezTo>
                    <a:cubicBezTo>
                      <a:pt x="172" y="142"/>
                      <a:pt x="172" y="144"/>
                      <a:pt x="171" y="145"/>
                    </a:cubicBezTo>
                    <a:cubicBezTo>
                      <a:pt x="169" y="147"/>
                      <a:pt x="168" y="145"/>
                      <a:pt x="166" y="144"/>
                    </a:cubicBezTo>
                    <a:cubicBezTo>
                      <a:pt x="164" y="142"/>
                      <a:pt x="162" y="144"/>
                      <a:pt x="162" y="146"/>
                    </a:cubicBezTo>
                    <a:cubicBezTo>
                      <a:pt x="163" y="151"/>
                      <a:pt x="161" y="152"/>
                      <a:pt x="156" y="151"/>
                    </a:cubicBezTo>
                    <a:cubicBezTo>
                      <a:pt x="153" y="151"/>
                      <a:pt x="151" y="153"/>
                      <a:pt x="148" y="153"/>
                    </a:cubicBezTo>
                    <a:cubicBezTo>
                      <a:pt x="146" y="153"/>
                      <a:pt x="144" y="152"/>
                      <a:pt x="143" y="150"/>
                    </a:cubicBezTo>
                    <a:cubicBezTo>
                      <a:pt x="143" y="150"/>
                      <a:pt x="143" y="149"/>
                      <a:pt x="143" y="148"/>
                    </a:cubicBezTo>
                    <a:cubicBezTo>
                      <a:pt x="145" y="144"/>
                      <a:pt x="147" y="138"/>
                      <a:pt x="152" y="134"/>
                    </a:cubicBezTo>
                    <a:cubicBezTo>
                      <a:pt x="148" y="137"/>
                      <a:pt x="147" y="141"/>
                      <a:pt x="144" y="144"/>
                    </a:cubicBezTo>
                    <a:cubicBezTo>
                      <a:pt x="143" y="145"/>
                      <a:pt x="142" y="146"/>
                      <a:pt x="141" y="146"/>
                    </a:cubicBezTo>
                    <a:cubicBezTo>
                      <a:pt x="137" y="147"/>
                      <a:pt x="135" y="149"/>
                      <a:pt x="134" y="153"/>
                    </a:cubicBezTo>
                    <a:cubicBezTo>
                      <a:pt x="126" y="161"/>
                      <a:pt x="118" y="170"/>
                      <a:pt x="104" y="168"/>
                    </a:cubicBezTo>
                    <a:cubicBezTo>
                      <a:pt x="97" y="169"/>
                      <a:pt x="89" y="167"/>
                      <a:pt x="82" y="169"/>
                    </a:cubicBezTo>
                    <a:cubicBezTo>
                      <a:pt x="80" y="170"/>
                      <a:pt x="78" y="168"/>
                      <a:pt x="77" y="167"/>
                    </a:cubicBezTo>
                    <a:cubicBezTo>
                      <a:pt x="73" y="162"/>
                      <a:pt x="69" y="158"/>
                      <a:pt x="62" y="159"/>
                    </a:cubicBezTo>
                    <a:cubicBezTo>
                      <a:pt x="61" y="157"/>
                      <a:pt x="60" y="157"/>
                      <a:pt x="59" y="159"/>
                    </a:cubicBezTo>
                    <a:cubicBezTo>
                      <a:pt x="58" y="160"/>
                      <a:pt x="57" y="161"/>
                      <a:pt x="56" y="162"/>
                    </a:cubicBezTo>
                    <a:cubicBezTo>
                      <a:pt x="56" y="163"/>
                      <a:pt x="56" y="164"/>
                      <a:pt x="56" y="165"/>
                    </a:cubicBezTo>
                    <a:close/>
                  </a:path>
                </a:pathLst>
              </a:custGeom>
              <a:solidFill>
                <a:srgbClr val="7596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614"/>
              <p:cNvSpPr/>
              <p:nvPr/>
            </p:nvSpPr>
            <p:spPr bwMode="auto">
              <a:xfrm>
                <a:off x="4337" y="2378"/>
                <a:ext cx="213" cy="131"/>
              </a:xfrm>
              <a:custGeom>
                <a:avLst/>
                <a:gdLst>
                  <a:gd name="T0" fmla="*/ 12 w 90"/>
                  <a:gd name="T1" fmla="*/ 24 h 55"/>
                  <a:gd name="T2" fmla="*/ 41 w 90"/>
                  <a:gd name="T3" fmla="*/ 6 h 55"/>
                  <a:gd name="T4" fmla="*/ 48 w 90"/>
                  <a:gd name="T5" fmla="*/ 1 h 55"/>
                  <a:gd name="T6" fmla="*/ 51 w 90"/>
                  <a:gd name="T7" fmla="*/ 0 h 55"/>
                  <a:gd name="T8" fmla="*/ 51 w 90"/>
                  <a:gd name="T9" fmla="*/ 6 h 55"/>
                  <a:gd name="T10" fmla="*/ 51 w 90"/>
                  <a:gd name="T11" fmla="*/ 6 h 55"/>
                  <a:gd name="T12" fmla="*/ 44 w 90"/>
                  <a:gd name="T13" fmla="*/ 11 h 55"/>
                  <a:gd name="T14" fmla="*/ 31 w 90"/>
                  <a:gd name="T15" fmla="*/ 27 h 55"/>
                  <a:gd name="T16" fmla="*/ 28 w 90"/>
                  <a:gd name="T17" fmla="*/ 30 h 55"/>
                  <a:gd name="T18" fmla="*/ 30 w 90"/>
                  <a:gd name="T19" fmla="*/ 33 h 55"/>
                  <a:gd name="T20" fmla="*/ 37 w 90"/>
                  <a:gd name="T21" fmla="*/ 33 h 55"/>
                  <a:gd name="T22" fmla="*/ 68 w 90"/>
                  <a:gd name="T23" fmla="*/ 38 h 55"/>
                  <a:gd name="T24" fmla="*/ 87 w 90"/>
                  <a:gd name="T25" fmla="*/ 42 h 55"/>
                  <a:gd name="T26" fmla="*/ 87 w 90"/>
                  <a:gd name="T27" fmla="*/ 43 h 55"/>
                  <a:gd name="T28" fmla="*/ 84 w 90"/>
                  <a:gd name="T29" fmla="*/ 51 h 55"/>
                  <a:gd name="T30" fmla="*/ 64 w 90"/>
                  <a:gd name="T31" fmla="*/ 49 h 55"/>
                  <a:gd name="T32" fmla="*/ 21 w 90"/>
                  <a:gd name="T33" fmla="*/ 42 h 55"/>
                  <a:gd name="T34" fmla="*/ 15 w 90"/>
                  <a:gd name="T35" fmla="*/ 42 h 55"/>
                  <a:gd name="T36" fmla="*/ 0 w 90"/>
                  <a:gd name="T37" fmla="*/ 34 h 55"/>
                  <a:gd name="T38" fmla="*/ 4 w 90"/>
                  <a:gd name="T39" fmla="*/ 27 h 55"/>
                  <a:gd name="T40" fmla="*/ 12 w 90"/>
                  <a:gd name="T41" fmla="*/ 2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55">
                    <a:moveTo>
                      <a:pt x="12" y="24"/>
                    </a:moveTo>
                    <a:cubicBezTo>
                      <a:pt x="23" y="21"/>
                      <a:pt x="33" y="14"/>
                      <a:pt x="41" y="6"/>
                    </a:cubicBezTo>
                    <a:cubicBezTo>
                      <a:pt x="43" y="3"/>
                      <a:pt x="45" y="1"/>
                      <a:pt x="48" y="1"/>
                    </a:cubicBezTo>
                    <a:cubicBezTo>
                      <a:pt x="49" y="1"/>
                      <a:pt x="50" y="0"/>
                      <a:pt x="51" y="0"/>
                    </a:cubicBezTo>
                    <a:cubicBezTo>
                      <a:pt x="52" y="2"/>
                      <a:pt x="53" y="4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8" y="7"/>
                      <a:pt x="46" y="9"/>
                      <a:pt x="44" y="11"/>
                    </a:cubicBezTo>
                    <a:cubicBezTo>
                      <a:pt x="43" y="20"/>
                      <a:pt x="37" y="23"/>
                      <a:pt x="31" y="27"/>
                    </a:cubicBezTo>
                    <a:cubicBezTo>
                      <a:pt x="30" y="28"/>
                      <a:pt x="29" y="29"/>
                      <a:pt x="28" y="30"/>
                    </a:cubicBezTo>
                    <a:cubicBezTo>
                      <a:pt x="28" y="31"/>
                      <a:pt x="29" y="32"/>
                      <a:pt x="30" y="33"/>
                    </a:cubicBezTo>
                    <a:cubicBezTo>
                      <a:pt x="32" y="33"/>
                      <a:pt x="34" y="33"/>
                      <a:pt x="37" y="33"/>
                    </a:cubicBezTo>
                    <a:cubicBezTo>
                      <a:pt x="48" y="33"/>
                      <a:pt x="58" y="33"/>
                      <a:pt x="68" y="38"/>
                    </a:cubicBezTo>
                    <a:cubicBezTo>
                      <a:pt x="74" y="41"/>
                      <a:pt x="80" y="43"/>
                      <a:pt x="87" y="42"/>
                    </a:cubicBezTo>
                    <a:cubicBezTo>
                      <a:pt x="87" y="42"/>
                      <a:pt x="87" y="43"/>
                      <a:pt x="87" y="43"/>
                    </a:cubicBezTo>
                    <a:cubicBezTo>
                      <a:pt x="90" y="49"/>
                      <a:pt x="90" y="49"/>
                      <a:pt x="84" y="51"/>
                    </a:cubicBezTo>
                    <a:cubicBezTo>
                      <a:pt x="76" y="55"/>
                      <a:pt x="70" y="52"/>
                      <a:pt x="64" y="49"/>
                    </a:cubicBezTo>
                    <a:cubicBezTo>
                      <a:pt x="50" y="44"/>
                      <a:pt x="35" y="42"/>
                      <a:pt x="21" y="42"/>
                    </a:cubicBezTo>
                    <a:cubicBezTo>
                      <a:pt x="19" y="42"/>
                      <a:pt x="17" y="42"/>
                      <a:pt x="15" y="42"/>
                    </a:cubicBezTo>
                    <a:cubicBezTo>
                      <a:pt x="7" y="43"/>
                      <a:pt x="3" y="40"/>
                      <a:pt x="0" y="34"/>
                    </a:cubicBezTo>
                    <a:cubicBezTo>
                      <a:pt x="0" y="31"/>
                      <a:pt x="1" y="28"/>
                      <a:pt x="4" y="27"/>
                    </a:cubicBezTo>
                    <a:cubicBezTo>
                      <a:pt x="7" y="27"/>
                      <a:pt x="10" y="27"/>
                      <a:pt x="12" y="24"/>
                    </a:cubicBezTo>
                    <a:close/>
                  </a:path>
                </a:pathLst>
              </a:custGeom>
              <a:solidFill>
                <a:srgbClr val="D7DF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615"/>
              <p:cNvSpPr/>
              <p:nvPr/>
            </p:nvSpPr>
            <p:spPr bwMode="auto">
              <a:xfrm>
                <a:off x="4396" y="2404"/>
                <a:ext cx="57" cy="52"/>
              </a:xfrm>
              <a:custGeom>
                <a:avLst/>
                <a:gdLst>
                  <a:gd name="T0" fmla="*/ 2 w 24"/>
                  <a:gd name="T1" fmla="*/ 16 h 22"/>
                  <a:gd name="T2" fmla="*/ 19 w 24"/>
                  <a:gd name="T3" fmla="*/ 0 h 22"/>
                  <a:gd name="T4" fmla="*/ 22 w 24"/>
                  <a:gd name="T5" fmla="*/ 9 h 22"/>
                  <a:gd name="T6" fmla="*/ 23 w 24"/>
                  <a:gd name="T7" fmla="*/ 18 h 22"/>
                  <a:gd name="T8" fmla="*/ 5 w 24"/>
                  <a:gd name="T9" fmla="*/ 22 h 22"/>
                  <a:gd name="T10" fmla="*/ 2 w 24"/>
                  <a:gd name="T11" fmla="*/ 22 h 22"/>
                  <a:gd name="T12" fmla="*/ 2 w 24"/>
                  <a:gd name="T13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2">
                    <a:moveTo>
                      <a:pt x="2" y="16"/>
                    </a:moveTo>
                    <a:cubicBezTo>
                      <a:pt x="7" y="11"/>
                      <a:pt x="13" y="6"/>
                      <a:pt x="19" y="0"/>
                    </a:cubicBezTo>
                    <a:cubicBezTo>
                      <a:pt x="23" y="2"/>
                      <a:pt x="24" y="6"/>
                      <a:pt x="22" y="9"/>
                    </a:cubicBezTo>
                    <a:cubicBezTo>
                      <a:pt x="19" y="13"/>
                      <a:pt x="22" y="15"/>
                      <a:pt x="23" y="18"/>
                    </a:cubicBezTo>
                    <a:cubicBezTo>
                      <a:pt x="17" y="20"/>
                      <a:pt x="10" y="17"/>
                      <a:pt x="5" y="22"/>
                    </a:cubicBezTo>
                    <a:cubicBezTo>
                      <a:pt x="4" y="22"/>
                      <a:pt x="3" y="22"/>
                      <a:pt x="2" y="22"/>
                    </a:cubicBezTo>
                    <a:cubicBezTo>
                      <a:pt x="0" y="20"/>
                      <a:pt x="0" y="18"/>
                      <a:pt x="2" y="16"/>
                    </a:cubicBezTo>
                    <a:close/>
                  </a:path>
                </a:pathLst>
              </a:custGeom>
              <a:solidFill>
                <a:srgbClr val="557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616"/>
              <p:cNvSpPr/>
              <p:nvPr/>
            </p:nvSpPr>
            <p:spPr bwMode="auto">
              <a:xfrm>
                <a:off x="4450" y="2222"/>
                <a:ext cx="17" cy="35"/>
              </a:xfrm>
              <a:custGeom>
                <a:avLst/>
                <a:gdLst>
                  <a:gd name="T0" fmla="*/ 0 w 7"/>
                  <a:gd name="T1" fmla="*/ 15 h 15"/>
                  <a:gd name="T2" fmla="*/ 0 w 7"/>
                  <a:gd name="T3" fmla="*/ 0 h 15"/>
                  <a:gd name="T4" fmla="*/ 6 w 7"/>
                  <a:gd name="T5" fmla="*/ 1 h 15"/>
                  <a:gd name="T6" fmla="*/ 6 w 7"/>
                  <a:gd name="T7" fmla="*/ 9 h 15"/>
                  <a:gd name="T8" fmla="*/ 0 w 7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15"/>
                    </a:moveTo>
                    <a:cubicBezTo>
                      <a:pt x="0" y="10"/>
                      <a:pt x="0" y="5"/>
                      <a:pt x="0" y="0"/>
                    </a:cubicBezTo>
                    <a:cubicBezTo>
                      <a:pt x="2" y="0"/>
                      <a:pt x="4" y="1"/>
                      <a:pt x="6" y="1"/>
                    </a:cubicBezTo>
                    <a:cubicBezTo>
                      <a:pt x="6" y="4"/>
                      <a:pt x="6" y="6"/>
                      <a:pt x="6" y="9"/>
                    </a:cubicBezTo>
                    <a:cubicBezTo>
                      <a:pt x="7" y="15"/>
                      <a:pt x="7" y="15"/>
                      <a:pt x="0" y="15"/>
                    </a:cubicBezTo>
                    <a:close/>
                  </a:path>
                </a:pathLst>
              </a:custGeom>
              <a:solidFill>
                <a:srgbClr val="BFD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617"/>
              <p:cNvSpPr/>
              <p:nvPr/>
            </p:nvSpPr>
            <p:spPr bwMode="auto">
              <a:xfrm>
                <a:off x="4474" y="2236"/>
                <a:ext cx="5" cy="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1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BFD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618"/>
              <p:cNvSpPr/>
              <p:nvPr/>
            </p:nvSpPr>
            <p:spPr bwMode="auto">
              <a:xfrm>
                <a:off x="4251" y="2414"/>
                <a:ext cx="7" cy="7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0" y="2"/>
                      <a:pt x="1" y="1"/>
                      <a:pt x="3" y="0"/>
                    </a:cubicBezTo>
                    <a:cubicBezTo>
                      <a:pt x="2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2B6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619"/>
              <p:cNvSpPr/>
              <p:nvPr/>
            </p:nvSpPr>
            <p:spPr bwMode="auto">
              <a:xfrm>
                <a:off x="4375" y="2466"/>
                <a:ext cx="173" cy="83"/>
              </a:xfrm>
              <a:custGeom>
                <a:avLst/>
                <a:gdLst>
                  <a:gd name="T0" fmla="*/ 5 w 73"/>
                  <a:gd name="T1" fmla="*/ 5 h 35"/>
                  <a:gd name="T2" fmla="*/ 34 w 73"/>
                  <a:gd name="T3" fmla="*/ 4 h 35"/>
                  <a:gd name="T4" fmla="*/ 68 w 73"/>
                  <a:gd name="T5" fmla="*/ 14 h 35"/>
                  <a:gd name="T6" fmla="*/ 72 w 73"/>
                  <a:gd name="T7" fmla="*/ 27 h 35"/>
                  <a:gd name="T8" fmla="*/ 45 w 73"/>
                  <a:gd name="T9" fmla="*/ 20 h 35"/>
                  <a:gd name="T10" fmla="*/ 44 w 73"/>
                  <a:gd name="T11" fmla="*/ 16 h 35"/>
                  <a:gd name="T12" fmla="*/ 40 w 73"/>
                  <a:gd name="T13" fmla="*/ 13 h 35"/>
                  <a:gd name="T14" fmla="*/ 25 w 73"/>
                  <a:gd name="T15" fmla="*/ 15 h 35"/>
                  <a:gd name="T16" fmla="*/ 19 w 73"/>
                  <a:gd name="T17" fmla="*/ 21 h 35"/>
                  <a:gd name="T18" fmla="*/ 16 w 73"/>
                  <a:gd name="T19" fmla="*/ 25 h 35"/>
                  <a:gd name="T20" fmla="*/ 14 w 73"/>
                  <a:gd name="T21" fmla="*/ 32 h 35"/>
                  <a:gd name="T22" fmla="*/ 11 w 73"/>
                  <a:gd name="T23" fmla="*/ 35 h 35"/>
                  <a:gd name="T24" fmla="*/ 4 w 73"/>
                  <a:gd name="T25" fmla="*/ 22 h 35"/>
                  <a:gd name="T26" fmla="*/ 7 w 73"/>
                  <a:gd name="T27" fmla="*/ 10 h 35"/>
                  <a:gd name="T28" fmla="*/ 5 w 73"/>
                  <a:gd name="T29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3" h="35">
                    <a:moveTo>
                      <a:pt x="5" y="5"/>
                    </a:moveTo>
                    <a:cubicBezTo>
                      <a:pt x="14" y="0"/>
                      <a:pt x="24" y="0"/>
                      <a:pt x="34" y="4"/>
                    </a:cubicBezTo>
                    <a:cubicBezTo>
                      <a:pt x="45" y="8"/>
                      <a:pt x="56" y="11"/>
                      <a:pt x="68" y="14"/>
                    </a:cubicBezTo>
                    <a:cubicBezTo>
                      <a:pt x="67" y="19"/>
                      <a:pt x="73" y="22"/>
                      <a:pt x="72" y="27"/>
                    </a:cubicBezTo>
                    <a:cubicBezTo>
                      <a:pt x="63" y="25"/>
                      <a:pt x="54" y="22"/>
                      <a:pt x="45" y="20"/>
                    </a:cubicBezTo>
                    <a:cubicBezTo>
                      <a:pt x="42" y="19"/>
                      <a:pt x="44" y="17"/>
                      <a:pt x="44" y="16"/>
                    </a:cubicBezTo>
                    <a:cubicBezTo>
                      <a:pt x="44" y="14"/>
                      <a:pt x="41" y="13"/>
                      <a:pt x="40" y="13"/>
                    </a:cubicBezTo>
                    <a:cubicBezTo>
                      <a:pt x="35" y="13"/>
                      <a:pt x="30" y="14"/>
                      <a:pt x="25" y="15"/>
                    </a:cubicBezTo>
                    <a:cubicBezTo>
                      <a:pt x="24" y="21"/>
                      <a:pt x="24" y="21"/>
                      <a:pt x="19" y="21"/>
                    </a:cubicBezTo>
                    <a:cubicBezTo>
                      <a:pt x="15" y="21"/>
                      <a:pt x="15" y="22"/>
                      <a:pt x="16" y="25"/>
                    </a:cubicBezTo>
                    <a:cubicBezTo>
                      <a:pt x="19" y="30"/>
                      <a:pt x="18" y="30"/>
                      <a:pt x="14" y="32"/>
                    </a:cubicBezTo>
                    <a:cubicBezTo>
                      <a:pt x="13" y="33"/>
                      <a:pt x="12" y="34"/>
                      <a:pt x="11" y="35"/>
                    </a:cubicBezTo>
                    <a:cubicBezTo>
                      <a:pt x="7" y="32"/>
                      <a:pt x="7" y="26"/>
                      <a:pt x="4" y="22"/>
                    </a:cubicBezTo>
                    <a:cubicBezTo>
                      <a:pt x="0" y="17"/>
                      <a:pt x="1" y="16"/>
                      <a:pt x="7" y="10"/>
                    </a:cubicBezTo>
                    <a:cubicBezTo>
                      <a:pt x="10" y="7"/>
                      <a:pt x="10" y="7"/>
                      <a:pt x="5" y="5"/>
                    </a:cubicBezTo>
                    <a:close/>
                  </a:path>
                </a:pathLst>
              </a:custGeom>
              <a:solidFill>
                <a:srgbClr val="83A2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620"/>
              <p:cNvSpPr/>
              <p:nvPr/>
            </p:nvSpPr>
            <p:spPr bwMode="auto">
              <a:xfrm>
                <a:off x="3163" y="2075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9CB5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621"/>
              <p:cNvSpPr/>
              <p:nvPr/>
            </p:nvSpPr>
            <p:spPr bwMode="auto">
              <a:xfrm>
                <a:off x="3365" y="2312"/>
                <a:ext cx="78" cy="128"/>
              </a:xfrm>
              <a:custGeom>
                <a:avLst/>
                <a:gdLst>
                  <a:gd name="T0" fmla="*/ 33 w 33"/>
                  <a:gd name="T1" fmla="*/ 8 h 54"/>
                  <a:gd name="T2" fmla="*/ 20 w 33"/>
                  <a:gd name="T3" fmla="*/ 12 h 54"/>
                  <a:gd name="T4" fmla="*/ 32 w 33"/>
                  <a:gd name="T5" fmla="*/ 52 h 54"/>
                  <a:gd name="T6" fmla="*/ 22 w 33"/>
                  <a:gd name="T7" fmla="*/ 49 h 54"/>
                  <a:gd name="T8" fmla="*/ 16 w 33"/>
                  <a:gd name="T9" fmla="*/ 47 h 54"/>
                  <a:gd name="T10" fmla="*/ 6 w 33"/>
                  <a:gd name="T11" fmla="*/ 40 h 54"/>
                  <a:gd name="T12" fmla="*/ 3 w 33"/>
                  <a:gd name="T13" fmla="*/ 34 h 54"/>
                  <a:gd name="T14" fmla="*/ 3 w 33"/>
                  <a:gd name="T15" fmla="*/ 34 h 54"/>
                  <a:gd name="T16" fmla="*/ 1 w 33"/>
                  <a:gd name="T17" fmla="*/ 23 h 54"/>
                  <a:gd name="T18" fmla="*/ 0 w 33"/>
                  <a:gd name="T19" fmla="*/ 11 h 54"/>
                  <a:gd name="T20" fmla="*/ 7 w 33"/>
                  <a:gd name="T21" fmla="*/ 5 h 54"/>
                  <a:gd name="T22" fmla="*/ 30 w 33"/>
                  <a:gd name="T23" fmla="*/ 4 h 54"/>
                  <a:gd name="T24" fmla="*/ 33 w 33"/>
                  <a:gd name="T25" fmla="*/ 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54">
                    <a:moveTo>
                      <a:pt x="33" y="8"/>
                    </a:moveTo>
                    <a:cubicBezTo>
                      <a:pt x="28" y="7"/>
                      <a:pt x="26" y="13"/>
                      <a:pt x="20" y="12"/>
                    </a:cubicBezTo>
                    <a:cubicBezTo>
                      <a:pt x="29" y="24"/>
                      <a:pt x="31" y="38"/>
                      <a:pt x="32" y="52"/>
                    </a:cubicBezTo>
                    <a:cubicBezTo>
                      <a:pt x="28" y="54"/>
                      <a:pt x="25" y="51"/>
                      <a:pt x="22" y="49"/>
                    </a:cubicBezTo>
                    <a:cubicBezTo>
                      <a:pt x="20" y="48"/>
                      <a:pt x="18" y="47"/>
                      <a:pt x="16" y="47"/>
                    </a:cubicBezTo>
                    <a:cubicBezTo>
                      <a:pt x="9" y="48"/>
                      <a:pt x="9" y="48"/>
                      <a:pt x="6" y="40"/>
                    </a:cubicBezTo>
                    <a:cubicBezTo>
                      <a:pt x="4" y="39"/>
                      <a:pt x="5" y="36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0"/>
                      <a:pt x="3" y="26"/>
                      <a:pt x="1" y="23"/>
                    </a:cubicBezTo>
                    <a:cubicBezTo>
                      <a:pt x="0" y="19"/>
                      <a:pt x="0" y="15"/>
                      <a:pt x="0" y="11"/>
                    </a:cubicBezTo>
                    <a:cubicBezTo>
                      <a:pt x="2" y="9"/>
                      <a:pt x="4" y="7"/>
                      <a:pt x="7" y="5"/>
                    </a:cubicBezTo>
                    <a:cubicBezTo>
                      <a:pt x="13" y="0"/>
                      <a:pt x="23" y="0"/>
                      <a:pt x="30" y="4"/>
                    </a:cubicBezTo>
                    <a:cubicBezTo>
                      <a:pt x="31" y="5"/>
                      <a:pt x="32" y="6"/>
                      <a:pt x="33" y="8"/>
                    </a:cubicBezTo>
                    <a:close/>
                  </a:path>
                </a:pathLst>
              </a:custGeom>
              <a:solidFill>
                <a:srgbClr val="A6BA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622"/>
              <p:cNvSpPr/>
              <p:nvPr/>
            </p:nvSpPr>
            <p:spPr bwMode="auto">
              <a:xfrm>
                <a:off x="3258" y="2492"/>
                <a:ext cx="35" cy="64"/>
              </a:xfrm>
              <a:custGeom>
                <a:avLst/>
                <a:gdLst>
                  <a:gd name="T0" fmla="*/ 15 w 15"/>
                  <a:gd name="T1" fmla="*/ 27 h 27"/>
                  <a:gd name="T2" fmla="*/ 9 w 15"/>
                  <a:gd name="T3" fmla="*/ 23 h 27"/>
                  <a:gd name="T4" fmla="*/ 0 w 15"/>
                  <a:gd name="T5" fmla="*/ 0 h 27"/>
                  <a:gd name="T6" fmla="*/ 15 w 15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7">
                    <a:moveTo>
                      <a:pt x="15" y="27"/>
                    </a:moveTo>
                    <a:cubicBezTo>
                      <a:pt x="12" y="27"/>
                      <a:pt x="10" y="26"/>
                      <a:pt x="9" y="23"/>
                    </a:cubicBezTo>
                    <a:cubicBezTo>
                      <a:pt x="5" y="16"/>
                      <a:pt x="2" y="8"/>
                      <a:pt x="0" y="0"/>
                    </a:cubicBezTo>
                    <a:cubicBezTo>
                      <a:pt x="8" y="8"/>
                      <a:pt x="12" y="16"/>
                      <a:pt x="15" y="27"/>
                    </a:cubicBezTo>
                    <a:close/>
                  </a:path>
                </a:pathLst>
              </a:custGeom>
              <a:solidFill>
                <a:srgbClr val="9CB5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623"/>
              <p:cNvSpPr/>
              <p:nvPr/>
            </p:nvSpPr>
            <p:spPr bwMode="auto">
              <a:xfrm>
                <a:off x="3301" y="2518"/>
                <a:ext cx="11" cy="19"/>
              </a:xfrm>
              <a:custGeom>
                <a:avLst/>
                <a:gdLst>
                  <a:gd name="T0" fmla="*/ 2 w 5"/>
                  <a:gd name="T1" fmla="*/ 0 h 8"/>
                  <a:gd name="T2" fmla="*/ 4 w 5"/>
                  <a:gd name="T3" fmla="*/ 5 h 8"/>
                  <a:gd name="T4" fmla="*/ 2 w 5"/>
                  <a:gd name="T5" fmla="*/ 8 h 8"/>
                  <a:gd name="T6" fmla="*/ 0 w 5"/>
                  <a:gd name="T7" fmla="*/ 5 h 8"/>
                  <a:gd name="T8" fmla="*/ 2 w 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2" y="0"/>
                    </a:moveTo>
                    <a:cubicBezTo>
                      <a:pt x="4" y="1"/>
                      <a:pt x="4" y="3"/>
                      <a:pt x="4" y="5"/>
                    </a:cubicBezTo>
                    <a:cubicBezTo>
                      <a:pt x="5" y="7"/>
                      <a:pt x="4" y="8"/>
                      <a:pt x="2" y="8"/>
                    </a:cubicBezTo>
                    <a:cubicBezTo>
                      <a:pt x="0" y="8"/>
                      <a:pt x="0" y="7"/>
                      <a:pt x="0" y="5"/>
                    </a:cubicBezTo>
                    <a:cubicBezTo>
                      <a:pt x="0" y="4"/>
                      <a:pt x="0" y="2"/>
                      <a:pt x="2" y="0"/>
                    </a:cubicBezTo>
                    <a:close/>
                  </a:path>
                </a:pathLst>
              </a:custGeom>
              <a:solidFill>
                <a:srgbClr val="9CB5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624"/>
              <p:cNvSpPr/>
              <p:nvPr/>
            </p:nvSpPr>
            <p:spPr bwMode="auto">
              <a:xfrm>
                <a:off x="3258" y="2286"/>
                <a:ext cx="21" cy="7"/>
              </a:xfrm>
              <a:custGeom>
                <a:avLst/>
                <a:gdLst>
                  <a:gd name="T0" fmla="*/ 0 w 9"/>
                  <a:gd name="T1" fmla="*/ 3 h 3"/>
                  <a:gd name="T2" fmla="*/ 9 w 9"/>
                  <a:gd name="T3" fmla="*/ 0 h 3"/>
                  <a:gd name="T4" fmla="*/ 9 w 9"/>
                  <a:gd name="T5" fmla="*/ 3 h 3"/>
                  <a:gd name="T6" fmla="*/ 0 w 9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cubicBezTo>
                      <a:pt x="2" y="0"/>
                      <a:pt x="6" y="0"/>
                      <a:pt x="9" y="0"/>
                    </a:cubicBezTo>
                    <a:cubicBezTo>
                      <a:pt x="9" y="1"/>
                      <a:pt x="9" y="2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lose/>
                  </a:path>
                </a:pathLst>
              </a:custGeom>
              <a:solidFill>
                <a:srgbClr val="9CB5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625"/>
              <p:cNvSpPr/>
              <p:nvPr/>
            </p:nvSpPr>
            <p:spPr bwMode="auto">
              <a:xfrm>
                <a:off x="3350" y="2338"/>
                <a:ext cx="7" cy="5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0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2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A6BA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626"/>
              <p:cNvSpPr/>
              <p:nvPr/>
            </p:nvSpPr>
            <p:spPr bwMode="auto">
              <a:xfrm>
                <a:off x="3327" y="2011"/>
                <a:ext cx="90" cy="244"/>
              </a:xfrm>
              <a:custGeom>
                <a:avLst/>
                <a:gdLst>
                  <a:gd name="T0" fmla="*/ 22 w 38"/>
                  <a:gd name="T1" fmla="*/ 3 h 103"/>
                  <a:gd name="T2" fmla="*/ 29 w 38"/>
                  <a:gd name="T3" fmla="*/ 27 h 103"/>
                  <a:gd name="T4" fmla="*/ 31 w 38"/>
                  <a:gd name="T5" fmla="*/ 41 h 103"/>
                  <a:gd name="T6" fmla="*/ 32 w 38"/>
                  <a:gd name="T7" fmla="*/ 49 h 103"/>
                  <a:gd name="T8" fmla="*/ 37 w 38"/>
                  <a:gd name="T9" fmla="*/ 91 h 103"/>
                  <a:gd name="T10" fmla="*/ 37 w 38"/>
                  <a:gd name="T11" fmla="*/ 99 h 103"/>
                  <a:gd name="T12" fmla="*/ 22 w 38"/>
                  <a:gd name="T13" fmla="*/ 99 h 103"/>
                  <a:gd name="T14" fmla="*/ 5 w 38"/>
                  <a:gd name="T15" fmla="*/ 91 h 103"/>
                  <a:gd name="T16" fmla="*/ 1 w 38"/>
                  <a:gd name="T17" fmla="*/ 78 h 103"/>
                  <a:gd name="T18" fmla="*/ 3 w 38"/>
                  <a:gd name="T19" fmla="*/ 57 h 103"/>
                  <a:gd name="T20" fmla="*/ 4 w 38"/>
                  <a:gd name="T21" fmla="*/ 49 h 103"/>
                  <a:gd name="T22" fmla="*/ 14 w 38"/>
                  <a:gd name="T23" fmla="*/ 2 h 103"/>
                  <a:gd name="T24" fmla="*/ 19 w 38"/>
                  <a:gd name="T25" fmla="*/ 0 h 103"/>
                  <a:gd name="T26" fmla="*/ 20 w 38"/>
                  <a:gd name="T27" fmla="*/ 0 h 103"/>
                  <a:gd name="T28" fmla="*/ 22 w 38"/>
                  <a:gd name="T29" fmla="*/ 2 h 103"/>
                  <a:gd name="T30" fmla="*/ 22 w 38"/>
                  <a:gd name="T31" fmla="*/ 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103">
                    <a:moveTo>
                      <a:pt x="22" y="3"/>
                    </a:moveTo>
                    <a:cubicBezTo>
                      <a:pt x="24" y="11"/>
                      <a:pt x="26" y="19"/>
                      <a:pt x="29" y="27"/>
                    </a:cubicBezTo>
                    <a:cubicBezTo>
                      <a:pt x="30" y="32"/>
                      <a:pt x="31" y="36"/>
                      <a:pt x="31" y="41"/>
                    </a:cubicBezTo>
                    <a:cubicBezTo>
                      <a:pt x="31" y="44"/>
                      <a:pt x="31" y="47"/>
                      <a:pt x="32" y="49"/>
                    </a:cubicBezTo>
                    <a:cubicBezTo>
                      <a:pt x="38" y="62"/>
                      <a:pt x="37" y="77"/>
                      <a:pt x="37" y="91"/>
                    </a:cubicBezTo>
                    <a:cubicBezTo>
                      <a:pt x="37" y="94"/>
                      <a:pt x="37" y="96"/>
                      <a:pt x="37" y="99"/>
                    </a:cubicBezTo>
                    <a:cubicBezTo>
                      <a:pt x="34" y="97"/>
                      <a:pt x="26" y="98"/>
                      <a:pt x="22" y="99"/>
                    </a:cubicBezTo>
                    <a:cubicBezTo>
                      <a:pt x="14" y="103"/>
                      <a:pt x="8" y="98"/>
                      <a:pt x="5" y="91"/>
                    </a:cubicBezTo>
                    <a:cubicBezTo>
                      <a:pt x="3" y="87"/>
                      <a:pt x="4" y="82"/>
                      <a:pt x="1" y="78"/>
                    </a:cubicBezTo>
                    <a:cubicBezTo>
                      <a:pt x="1" y="71"/>
                      <a:pt x="0" y="64"/>
                      <a:pt x="3" y="57"/>
                    </a:cubicBezTo>
                    <a:cubicBezTo>
                      <a:pt x="4" y="55"/>
                      <a:pt x="4" y="52"/>
                      <a:pt x="4" y="49"/>
                    </a:cubicBezTo>
                    <a:cubicBezTo>
                      <a:pt x="3" y="32"/>
                      <a:pt x="10" y="18"/>
                      <a:pt x="14" y="2"/>
                    </a:cubicBezTo>
                    <a:cubicBezTo>
                      <a:pt x="15" y="0"/>
                      <a:pt x="17" y="0"/>
                      <a:pt x="19" y="0"/>
                    </a:cubicBezTo>
                    <a:cubicBezTo>
                      <a:pt x="19" y="0"/>
                      <a:pt x="20" y="0"/>
                      <a:pt x="20" y="0"/>
                    </a:cubicBezTo>
                    <a:cubicBezTo>
                      <a:pt x="21" y="0"/>
                      <a:pt x="21" y="1"/>
                      <a:pt x="22" y="2"/>
                    </a:cubicBezTo>
                    <a:cubicBezTo>
                      <a:pt x="22" y="2"/>
                      <a:pt x="22" y="3"/>
                      <a:pt x="22" y="3"/>
                    </a:cubicBezTo>
                    <a:close/>
                  </a:path>
                </a:pathLst>
              </a:custGeom>
              <a:solidFill>
                <a:srgbClr val="CBD9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627"/>
              <p:cNvSpPr/>
              <p:nvPr/>
            </p:nvSpPr>
            <p:spPr bwMode="auto">
              <a:xfrm>
                <a:off x="3369" y="1864"/>
                <a:ext cx="152" cy="180"/>
              </a:xfrm>
              <a:custGeom>
                <a:avLst/>
                <a:gdLst>
                  <a:gd name="T0" fmla="*/ 4 w 64"/>
                  <a:gd name="T1" fmla="*/ 5 h 76"/>
                  <a:gd name="T2" fmla="*/ 6 w 64"/>
                  <a:gd name="T3" fmla="*/ 5 h 76"/>
                  <a:gd name="T4" fmla="*/ 15 w 64"/>
                  <a:gd name="T5" fmla="*/ 1 h 76"/>
                  <a:gd name="T6" fmla="*/ 22 w 64"/>
                  <a:gd name="T7" fmla="*/ 12 h 76"/>
                  <a:gd name="T8" fmla="*/ 26 w 64"/>
                  <a:gd name="T9" fmla="*/ 19 h 76"/>
                  <a:gd name="T10" fmla="*/ 31 w 64"/>
                  <a:gd name="T11" fmla="*/ 18 h 76"/>
                  <a:gd name="T12" fmla="*/ 36 w 64"/>
                  <a:gd name="T13" fmla="*/ 13 h 76"/>
                  <a:gd name="T14" fmla="*/ 40 w 64"/>
                  <a:gd name="T15" fmla="*/ 9 h 76"/>
                  <a:gd name="T16" fmla="*/ 49 w 64"/>
                  <a:gd name="T17" fmla="*/ 3 h 76"/>
                  <a:gd name="T18" fmla="*/ 58 w 64"/>
                  <a:gd name="T19" fmla="*/ 9 h 76"/>
                  <a:gd name="T20" fmla="*/ 64 w 64"/>
                  <a:gd name="T21" fmla="*/ 11 h 76"/>
                  <a:gd name="T22" fmla="*/ 58 w 64"/>
                  <a:gd name="T23" fmla="*/ 23 h 76"/>
                  <a:gd name="T24" fmla="*/ 45 w 64"/>
                  <a:gd name="T25" fmla="*/ 32 h 76"/>
                  <a:gd name="T26" fmla="*/ 21 w 64"/>
                  <a:gd name="T27" fmla="*/ 36 h 76"/>
                  <a:gd name="T28" fmla="*/ 18 w 64"/>
                  <a:gd name="T29" fmla="*/ 36 h 76"/>
                  <a:gd name="T30" fmla="*/ 15 w 64"/>
                  <a:gd name="T31" fmla="*/ 46 h 76"/>
                  <a:gd name="T32" fmla="*/ 16 w 64"/>
                  <a:gd name="T33" fmla="*/ 54 h 76"/>
                  <a:gd name="T34" fmla="*/ 21 w 64"/>
                  <a:gd name="T35" fmla="*/ 71 h 76"/>
                  <a:gd name="T36" fmla="*/ 19 w 64"/>
                  <a:gd name="T37" fmla="*/ 74 h 76"/>
                  <a:gd name="T38" fmla="*/ 15 w 64"/>
                  <a:gd name="T39" fmla="*/ 74 h 76"/>
                  <a:gd name="T40" fmla="*/ 9 w 64"/>
                  <a:gd name="T41" fmla="*/ 67 h 76"/>
                  <a:gd name="T42" fmla="*/ 4 w 64"/>
                  <a:gd name="T43" fmla="*/ 65 h 76"/>
                  <a:gd name="T44" fmla="*/ 4 w 64"/>
                  <a:gd name="T45" fmla="*/ 65 h 76"/>
                  <a:gd name="T46" fmla="*/ 1 w 64"/>
                  <a:gd name="T47" fmla="*/ 62 h 76"/>
                  <a:gd name="T48" fmla="*/ 1 w 64"/>
                  <a:gd name="T49" fmla="*/ 62 h 76"/>
                  <a:gd name="T50" fmla="*/ 5 w 64"/>
                  <a:gd name="T51" fmla="*/ 23 h 76"/>
                  <a:gd name="T52" fmla="*/ 5 w 64"/>
                  <a:gd name="T53" fmla="*/ 13 h 76"/>
                  <a:gd name="T54" fmla="*/ 4 w 64"/>
                  <a:gd name="T55" fmla="*/ 5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4" h="76">
                    <a:moveTo>
                      <a:pt x="4" y="5"/>
                    </a:moveTo>
                    <a:cubicBezTo>
                      <a:pt x="5" y="5"/>
                      <a:pt x="5" y="5"/>
                      <a:pt x="6" y="5"/>
                    </a:cubicBezTo>
                    <a:cubicBezTo>
                      <a:pt x="9" y="3"/>
                      <a:pt x="12" y="0"/>
                      <a:pt x="15" y="1"/>
                    </a:cubicBezTo>
                    <a:cubicBezTo>
                      <a:pt x="20" y="2"/>
                      <a:pt x="20" y="8"/>
                      <a:pt x="22" y="12"/>
                    </a:cubicBezTo>
                    <a:cubicBezTo>
                      <a:pt x="23" y="15"/>
                      <a:pt x="24" y="17"/>
                      <a:pt x="26" y="19"/>
                    </a:cubicBezTo>
                    <a:cubicBezTo>
                      <a:pt x="28" y="21"/>
                      <a:pt x="30" y="21"/>
                      <a:pt x="31" y="18"/>
                    </a:cubicBezTo>
                    <a:cubicBezTo>
                      <a:pt x="31" y="16"/>
                      <a:pt x="31" y="12"/>
                      <a:pt x="36" y="13"/>
                    </a:cubicBezTo>
                    <a:cubicBezTo>
                      <a:pt x="38" y="13"/>
                      <a:pt x="39" y="11"/>
                      <a:pt x="40" y="9"/>
                    </a:cubicBezTo>
                    <a:cubicBezTo>
                      <a:pt x="42" y="5"/>
                      <a:pt x="45" y="2"/>
                      <a:pt x="49" y="3"/>
                    </a:cubicBezTo>
                    <a:cubicBezTo>
                      <a:pt x="53" y="3"/>
                      <a:pt x="57" y="5"/>
                      <a:pt x="58" y="9"/>
                    </a:cubicBezTo>
                    <a:cubicBezTo>
                      <a:pt x="59" y="13"/>
                      <a:pt x="61" y="12"/>
                      <a:pt x="64" y="11"/>
                    </a:cubicBezTo>
                    <a:cubicBezTo>
                      <a:pt x="64" y="16"/>
                      <a:pt x="63" y="20"/>
                      <a:pt x="58" y="23"/>
                    </a:cubicBezTo>
                    <a:cubicBezTo>
                      <a:pt x="53" y="25"/>
                      <a:pt x="49" y="29"/>
                      <a:pt x="45" y="32"/>
                    </a:cubicBezTo>
                    <a:cubicBezTo>
                      <a:pt x="38" y="37"/>
                      <a:pt x="30" y="42"/>
                      <a:pt x="21" y="36"/>
                    </a:cubicBezTo>
                    <a:cubicBezTo>
                      <a:pt x="20" y="36"/>
                      <a:pt x="19" y="36"/>
                      <a:pt x="18" y="36"/>
                    </a:cubicBezTo>
                    <a:cubicBezTo>
                      <a:pt x="15" y="39"/>
                      <a:pt x="16" y="43"/>
                      <a:pt x="15" y="46"/>
                    </a:cubicBezTo>
                    <a:cubicBezTo>
                      <a:pt x="13" y="49"/>
                      <a:pt x="14" y="52"/>
                      <a:pt x="16" y="54"/>
                    </a:cubicBezTo>
                    <a:cubicBezTo>
                      <a:pt x="20" y="59"/>
                      <a:pt x="19" y="65"/>
                      <a:pt x="21" y="71"/>
                    </a:cubicBezTo>
                    <a:cubicBezTo>
                      <a:pt x="21" y="72"/>
                      <a:pt x="20" y="73"/>
                      <a:pt x="19" y="74"/>
                    </a:cubicBezTo>
                    <a:cubicBezTo>
                      <a:pt x="17" y="76"/>
                      <a:pt x="16" y="75"/>
                      <a:pt x="15" y="74"/>
                    </a:cubicBezTo>
                    <a:cubicBezTo>
                      <a:pt x="13" y="72"/>
                      <a:pt x="11" y="69"/>
                      <a:pt x="9" y="67"/>
                    </a:cubicBezTo>
                    <a:cubicBezTo>
                      <a:pt x="8" y="66"/>
                      <a:pt x="6" y="65"/>
                      <a:pt x="4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3" y="64"/>
                      <a:pt x="2" y="63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49"/>
                      <a:pt x="1" y="36"/>
                      <a:pt x="5" y="23"/>
                    </a:cubicBezTo>
                    <a:cubicBezTo>
                      <a:pt x="6" y="20"/>
                      <a:pt x="7" y="17"/>
                      <a:pt x="5" y="13"/>
                    </a:cubicBezTo>
                    <a:cubicBezTo>
                      <a:pt x="4" y="11"/>
                      <a:pt x="5" y="8"/>
                      <a:pt x="4" y="5"/>
                    </a:cubicBezTo>
                    <a:close/>
                  </a:path>
                </a:pathLst>
              </a:custGeom>
              <a:solidFill>
                <a:srgbClr val="D3DD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628"/>
              <p:cNvSpPr/>
              <p:nvPr/>
            </p:nvSpPr>
            <p:spPr bwMode="auto">
              <a:xfrm>
                <a:off x="3322" y="2196"/>
                <a:ext cx="156" cy="118"/>
              </a:xfrm>
              <a:custGeom>
                <a:avLst/>
                <a:gdLst>
                  <a:gd name="T0" fmla="*/ 3 w 66"/>
                  <a:gd name="T1" fmla="*/ 0 h 50"/>
                  <a:gd name="T2" fmla="*/ 8 w 66"/>
                  <a:gd name="T3" fmla="*/ 7 h 50"/>
                  <a:gd name="T4" fmla="*/ 10 w 66"/>
                  <a:gd name="T5" fmla="*/ 13 h 50"/>
                  <a:gd name="T6" fmla="*/ 19 w 66"/>
                  <a:gd name="T7" fmla="*/ 20 h 50"/>
                  <a:gd name="T8" fmla="*/ 29 w 66"/>
                  <a:gd name="T9" fmla="*/ 12 h 50"/>
                  <a:gd name="T10" fmla="*/ 30 w 66"/>
                  <a:gd name="T11" fmla="*/ 7 h 50"/>
                  <a:gd name="T12" fmla="*/ 32 w 66"/>
                  <a:gd name="T13" fmla="*/ 5 h 50"/>
                  <a:gd name="T14" fmla="*/ 34 w 66"/>
                  <a:gd name="T15" fmla="*/ 8 h 50"/>
                  <a:gd name="T16" fmla="*/ 39 w 66"/>
                  <a:gd name="T17" fmla="*/ 21 h 50"/>
                  <a:gd name="T18" fmla="*/ 40 w 66"/>
                  <a:gd name="T19" fmla="*/ 28 h 50"/>
                  <a:gd name="T20" fmla="*/ 55 w 66"/>
                  <a:gd name="T21" fmla="*/ 35 h 50"/>
                  <a:gd name="T22" fmla="*/ 60 w 66"/>
                  <a:gd name="T23" fmla="*/ 36 h 50"/>
                  <a:gd name="T24" fmla="*/ 66 w 66"/>
                  <a:gd name="T25" fmla="*/ 44 h 50"/>
                  <a:gd name="T26" fmla="*/ 62 w 66"/>
                  <a:gd name="T27" fmla="*/ 48 h 50"/>
                  <a:gd name="T28" fmla="*/ 43 w 66"/>
                  <a:gd name="T29" fmla="*/ 43 h 50"/>
                  <a:gd name="T30" fmla="*/ 31 w 66"/>
                  <a:gd name="T31" fmla="*/ 45 h 50"/>
                  <a:gd name="T32" fmla="*/ 28 w 66"/>
                  <a:gd name="T33" fmla="*/ 44 h 50"/>
                  <a:gd name="T34" fmla="*/ 16 w 66"/>
                  <a:gd name="T35" fmla="*/ 37 h 50"/>
                  <a:gd name="T36" fmla="*/ 9 w 66"/>
                  <a:gd name="T37" fmla="*/ 35 h 50"/>
                  <a:gd name="T38" fmla="*/ 10 w 66"/>
                  <a:gd name="T39" fmla="*/ 42 h 50"/>
                  <a:gd name="T40" fmla="*/ 9 w 66"/>
                  <a:gd name="T41" fmla="*/ 49 h 50"/>
                  <a:gd name="T42" fmla="*/ 3 w 66"/>
                  <a:gd name="T43" fmla="*/ 45 h 50"/>
                  <a:gd name="T44" fmla="*/ 3 w 66"/>
                  <a:gd name="T45" fmla="*/ 11 h 50"/>
                  <a:gd name="T46" fmla="*/ 3 w 66"/>
                  <a:gd name="T4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6" h="50">
                    <a:moveTo>
                      <a:pt x="3" y="0"/>
                    </a:moveTo>
                    <a:cubicBezTo>
                      <a:pt x="6" y="2"/>
                      <a:pt x="7" y="5"/>
                      <a:pt x="8" y="7"/>
                    </a:cubicBezTo>
                    <a:cubicBezTo>
                      <a:pt x="9" y="9"/>
                      <a:pt x="9" y="11"/>
                      <a:pt x="10" y="13"/>
                    </a:cubicBezTo>
                    <a:cubicBezTo>
                      <a:pt x="12" y="16"/>
                      <a:pt x="15" y="20"/>
                      <a:pt x="19" y="20"/>
                    </a:cubicBezTo>
                    <a:cubicBezTo>
                      <a:pt x="24" y="20"/>
                      <a:pt x="27" y="16"/>
                      <a:pt x="29" y="12"/>
                    </a:cubicBezTo>
                    <a:cubicBezTo>
                      <a:pt x="30" y="11"/>
                      <a:pt x="30" y="9"/>
                      <a:pt x="30" y="7"/>
                    </a:cubicBezTo>
                    <a:cubicBezTo>
                      <a:pt x="30" y="5"/>
                      <a:pt x="31" y="5"/>
                      <a:pt x="32" y="5"/>
                    </a:cubicBezTo>
                    <a:cubicBezTo>
                      <a:pt x="34" y="5"/>
                      <a:pt x="35" y="7"/>
                      <a:pt x="34" y="8"/>
                    </a:cubicBezTo>
                    <a:cubicBezTo>
                      <a:pt x="32" y="14"/>
                      <a:pt x="34" y="18"/>
                      <a:pt x="39" y="21"/>
                    </a:cubicBezTo>
                    <a:cubicBezTo>
                      <a:pt x="39" y="23"/>
                      <a:pt x="39" y="26"/>
                      <a:pt x="40" y="28"/>
                    </a:cubicBezTo>
                    <a:cubicBezTo>
                      <a:pt x="41" y="33"/>
                      <a:pt x="49" y="37"/>
                      <a:pt x="55" y="35"/>
                    </a:cubicBezTo>
                    <a:cubicBezTo>
                      <a:pt x="58" y="34"/>
                      <a:pt x="59" y="34"/>
                      <a:pt x="60" y="36"/>
                    </a:cubicBezTo>
                    <a:cubicBezTo>
                      <a:pt x="61" y="40"/>
                      <a:pt x="63" y="43"/>
                      <a:pt x="66" y="44"/>
                    </a:cubicBezTo>
                    <a:cubicBezTo>
                      <a:pt x="66" y="47"/>
                      <a:pt x="65" y="50"/>
                      <a:pt x="62" y="48"/>
                    </a:cubicBezTo>
                    <a:cubicBezTo>
                      <a:pt x="56" y="42"/>
                      <a:pt x="51" y="40"/>
                      <a:pt x="43" y="43"/>
                    </a:cubicBezTo>
                    <a:cubicBezTo>
                      <a:pt x="40" y="44"/>
                      <a:pt x="35" y="40"/>
                      <a:pt x="31" y="45"/>
                    </a:cubicBezTo>
                    <a:cubicBezTo>
                      <a:pt x="30" y="46"/>
                      <a:pt x="28" y="46"/>
                      <a:pt x="28" y="44"/>
                    </a:cubicBezTo>
                    <a:cubicBezTo>
                      <a:pt x="26" y="38"/>
                      <a:pt x="22" y="36"/>
                      <a:pt x="16" y="37"/>
                    </a:cubicBezTo>
                    <a:cubicBezTo>
                      <a:pt x="14" y="37"/>
                      <a:pt x="13" y="34"/>
                      <a:pt x="9" y="35"/>
                    </a:cubicBezTo>
                    <a:cubicBezTo>
                      <a:pt x="9" y="38"/>
                      <a:pt x="10" y="40"/>
                      <a:pt x="10" y="42"/>
                    </a:cubicBezTo>
                    <a:cubicBezTo>
                      <a:pt x="10" y="45"/>
                      <a:pt x="12" y="48"/>
                      <a:pt x="9" y="49"/>
                    </a:cubicBezTo>
                    <a:cubicBezTo>
                      <a:pt x="6" y="50"/>
                      <a:pt x="4" y="47"/>
                      <a:pt x="3" y="45"/>
                    </a:cubicBezTo>
                    <a:cubicBezTo>
                      <a:pt x="8" y="34"/>
                      <a:pt x="0" y="23"/>
                      <a:pt x="3" y="11"/>
                    </a:cubicBezTo>
                    <a:cubicBezTo>
                      <a:pt x="3" y="8"/>
                      <a:pt x="3" y="4"/>
                      <a:pt x="3" y="0"/>
                    </a:cubicBezTo>
                    <a:close/>
                  </a:path>
                </a:pathLst>
              </a:custGeom>
              <a:solidFill>
                <a:srgbClr val="A5B5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629"/>
              <p:cNvSpPr/>
              <p:nvPr/>
            </p:nvSpPr>
            <p:spPr bwMode="auto">
              <a:xfrm>
                <a:off x="3317" y="2222"/>
                <a:ext cx="19" cy="80"/>
              </a:xfrm>
              <a:custGeom>
                <a:avLst/>
                <a:gdLst>
                  <a:gd name="T0" fmla="*/ 5 w 8"/>
                  <a:gd name="T1" fmla="*/ 0 h 34"/>
                  <a:gd name="T2" fmla="*/ 8 w 8"/>
                  <a:gd name="T3" fmla="*/ 29 h 34"/>
                  <a:gd name="T4" fmla="*/ 5 w 8"/>
                  <a:gd name="T5" fmla="*/ 34 h 34"/>
                  <a:gd name="T6" fmla="*/ 2 w 8"/>
                  <a:gd name="T7" fmla="*/ 30 h 34"/>
                  <a:gd name="T8" fmla="*/ 3 w 8"/>
                  <a:gd name="T9" fmla="*/ 15 h 34"/>
                  <a:gd name="T10" fmla="*/ 5 w 8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4">
                    <a:moveTo>
                      <a:pt x="5" y="0"/>
                    </a:moveTo>
                    <a:cubicBezTo>
                      <a:pt x="8" y="10"/>
                      <a:pt x="8" y="19"/>
                      <a:pt x="8" y="29"/>
                    </a:cubicBezTo>
                    <a:cubicBezTo>
                      <a:pt x="8" y="31"/>
                      <a:pt x="6" y="33"/>
                      <a:pt x="5" y="34"/>
                    </a:cubicBezTo>
                    <a:cubicBezTo>
                      <a:pt x="4" y="33"/>
                      <a:pt x="3" y="31"/>
                      <a:pt x="2" y="30"/>
                    </a:cubicBezTo>
                    <a:cubicBezTo>
                      <a:pt x="7" y="25"/>
                      <a:pt x="5" y="20"/>
                      <a:pt x="3" y="15"/>
                    </a:cubicBezTo>
                    <a:cubicBezTo>
                      <a:pt x="2" y="10"/>
                      <a:pt x="0" y="5"/>
                      <a:pt x="5" y="0"/>
                    </a:cubicBezTo>
                    <a:close/>
                  </a:path>
                </a:pathLst>
              </a:custGeom>
              <a:solidFill>
                <a:srgbClr val="CBD9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630"/>
              <p:cNvSpPr/>
              <p:nvPr/>
            </p:nvSpPr>
            <p:spPr bwMode="auto">
              <a:xfrm>
                <a:off x="3357" y="1804"/>
                <a:ext cx="22" cy="36"/>
              </a:xfrm>
              <a:custGeom>
                <a:avLst/>
                <a:gdLst>
                  <a:gd name="T0" fmla="*/ 6 w 9"/>
                  <a:gd name="T1" fmla="*/ 15 h 15"/>
                  <a:gd name="T2" fmla="*/ 0 w 9"/>
                  <a:gd name="T3" fmla="*/ 0 h 15"/>
                  <a:gd name="T4" fmla="*/ 6 w 9"/>
                  <a:gd name="T5" fmla="*/ 5 h 15"/>
                  <a:gd name="T6" fmla="*/ 9 w 9"/>
                  <a:gd name="T7" fmla="*/ 12 h 15"/>
                  <a:gd name="T8" fmla="*/ 6 w 9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6" y="15"/>
                    </a:moveTo>
                    <a:cubicBezTo>
                      <a:pt x="2" y="11"/>
                      <a:pt x="2" y="5"/>
                      <a:pt x="0" y="0"/>
                    </a:cubicBezTo>
                    <a:cubicBezTo>
                      <a:pt x="4" y="0"/>
                      <a:pt x="4" y="3"/>
                      <a:pt x="6" y="5"/>
                    </a:cubicBezTo>
                    <a:cubicBezTo>
                      <a:pt x="7" y="7"/>
                      <a:pt x="8" y="10"/>
                      <a:pt x="9" y="12"/>
                    </a:cubicBezTo>
                    <a:cubicBezTo>
                      <a:pt x="8" y="13"/>
                      <a:pt x="7" y="14"/>
                      <a:pt x="6" y="15"/>
                    </a:cubicBezTo>
                    <a:close/>
                  </a:path>
                </a:pathLst>
              </a:custGeom>
              <a:solidFill>
                <a:srgbClr val="D3DD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631"/>
              <p:cNvSpPr/>
              <p:nvPr/>
            </p:nvSpPr>
            <p:spPr bwMode="auto">
              <a:xfrm>
                <a:off x="3542" y="2300"/>
                <a:ext cx="15" cy="14"/>
              </a:xfrm>
              <a:custGeom>
                <a:avLst/>
                <a:gdLst>
                  <a:gd name="T0" fmla="*/ 3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  <a:gd name="T6" fmla="*/ 3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cubicBezTo>
                      <a:pt x="2" y="6"/>
                      <a:pt x="1" y="6"/>
                      <a:pt x="0" y="6"/>
                    </a:cubicBezTo>
                    <a:cubicBezTo>
                      <a:pt x="1" y="4"/>
                      <a:pt x="3" y="1"/>
                      <a:pt x="6" y="0"/>
                    </a:cubicBezTo>
                    <a:cubicBezTo>
                      <a:pt x="6" y="3"/>
                      <a:pt x="5" y="5"/>
                      <a:pt x="3" y="6"/>
                    </a:cubicBezTo>
                    <a:close/>
                  </a:path>
                </a:pathLst>
              </a:custGeom>
              <a:solidFill>
                <a:srgbClr val="A5B5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632"/>
              <p:cNvSpPr/>
              <p:nvPr/>
            </p:nvSpPr>
            <p:spPr bwMode="auto">
              <a:xfrm>
                <a:off x="3557" y="2293"/>
                <a:ext cx="7" cy="7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3" y="2"/>
                      <a:pt x="2" y="3"/>
                      <a:pt x="0" y="3"/>
                    </a:cubicBezTo>
                    <a:cubicBezTo>
                      <a:pt x="0" y="2"/>
                      <a:pt x="1" y="1"/>
                      <a:pt x="3" y="0"/>
                    </a:cubicBezTo>
                    <a:close/>
                  </a:path>
                </a:pathLst>
              </a:custGeom>
              <a:solidFill>
                <a:srgbClr val="A5B5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633"/>
              <p:cNvSpPr/>
              <p:nvPr/>
            </p:nvSpPr>
            <p:spPr bwMode="auto">
              <a:xfrm>
                <a:off x="3443" y="2331"/>
                <a:ext cx="5" cy="7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2" y="1"/>
                      <a:pt x="2" y="3"/>
                    </a:cubicBezTo>
                    <a:close/>
                  </a:path>
                </a:pathLst>
              </a:custGeom>
              <a:solidFill>
                <a:srgbClr val="A6BA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634"/>
              <p:cNvSpPr/>
              <p:nvPr/>
            </p:nvSpPr>
            <p:spPr bwMode="auto">
              <a:xfrm>
                <a:off x="3592" y="1949"/>
                <a:ext cx="259" cy="183"/>
              </a:xfrm>
              <a:custGeom>
                <a:avLst/>
                <a:gdLst>
                  <a:gd name="T0" fmla="*/ 108 w 109"/>
                  <a:gd name="T1" fmla="*/ 70 h 77"/>
                  <a:gd name="T2" fmla="*/ 93 w 109"/>
                  <a:gd name="T3" fmla="*/ 67 h 77"/>
                  <a:gd name="T4" fmla="*/ 68 w 109"/>
                  <a:gd name="T5" fmla="*/ 60 h 77"/>
                  <a:gd name="T6" fmla="*/ 60 w 109"/>
                  <a:gd name="T7" fmla="*/ 65 h 77"/>
                  <a:gd name="T8" fmla="*/ 54 w 109"/>
                  <a:gd name="T9" fmla="*/ 77 h 77"/>
                  <a:gd name="T10" fmla="*/ 51 w 109"/>
                  <a:gd name="T11" fmla="*/ 73 h 77"/>
                  <a:gd name="T12" fmla="*/ 34 w 109"/>
                  <a:gd name="T13" fmla="*/ 59 h 77"/>
                  <a:gd name="T14" fmla="*/ 26 w 109"/>
                  <a:gd name="T15" fmla="*/ 54 h 77"/>
                  <a:gd name="T16" fmla="*/ 9 w 109"/>
                  <a:gd name="T17" fmla="*/ 32 h 77"/>
                  <a:gd name="T18" fmla="*/ 1 w 109"/>
                  <a:gd name="T19" fmla="*/ 5 h 77"/>
                  <a:gd name="T20" fmla="*/ 2 w 109"/>
                  <a:gd name="T21" fmla="*/ 1 h 77"/>
                  <a:gd name="T22" fmla="*/ 6 w 109"/>
                  <a:gd name="T23" fmla="*/ 1 h 77"/>
                  <a:gd name="T24" fmla="*/ 65 w 109"/>
                  <a:gd name="T25" fmla="*/ 21 h 77"/>
                  <a:gd name="T26" fmla="*/ 99 w 109"/>
                  <a:gd name="T27" fmla="*/ 46 h 77"/>
                  <a:gd name="T28" fmla="*/ 108 w 109"/>
                  <a:gd name="T29" fmla="*/ 7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77">
                    <a:moveTo>
                      <a:pt x="108" y="70"/>
                    </a:moveTo>
                    <a:cubicBezTo>
                      <a:pt x="102" y="72"/>
                      <a:pt x="97" y="73"/>
                      <a:pt x="93" y="67"/>
                    </a:cubicBezTo>
                    <a:cubicBezTo>
                      <a:pt x="87" y="58"/>
                      <a:pt x="77" y="61"/>
                      <a:pt x="68" y="60"/>
                    </a:cubicBezTo>
                    <a:cubicBezTo>
                      <a:pt x="65" y="59"/>
                      <a:pt x="62" y="61"/>
                      <a:pt x="60" y="65"/>
                    </a:cubicBezTo>
                    <a:cubicBezTo>
                      <a:pt x="58" y="69"/>
                      <a:pt x="56" y="73"/>
                      <a:pt x="54" y="77"/>
                    </a:cubicBezTo>
                    <a:cubicBezTo>
                      <a:pt x="53" y="75"/>
                      <a:pt x="51" y="75"/>
                      <a:pt x="51" y="73"/>
                    </a:cubicBezTo>
                    <a:cubicBezTo>
                      <a:pt x="47" y="67"/>
                      <a:pt x="42" y="62"/>
                      <a:pt x="34" y="59"/>
                    </a:cubicBezTo>
                    <a:cubicBezTo>
                      <a:pt x="31" y="58"/>
                      <a:pt x="29" y="55"/>
                      <a:pt x="26" y="54"/>
                    </a:cubicBezTo>
                    <a:cubicBezTo>
                      <a:pt x="14" y="50"/>
                      <a:pt x="11" y="42"/>
                      <a:pt x="9" y="32"/>
                    </a:cubicBezTo>
                    <a:cubicBezTo>
                      <a:pt x="8" y="22"/>
                      <a:pt x="4" y="14"/>
                      <a:pt x="1" y="5"/>
                    </a:cubicBezTo>
                    <a:cubicBezTo>
                      <a:pt x="1" y="3"/>
                      <a:pt x="0" y="1"/>
                      <a:pt x="2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26" y="7"/>
                      <a:pt x="46" y="13"/>
                      <a:pt x="65" y="21"/>
                    </a:cubicBezTo>
                    <a:cubicBezTo>
                      <a:pt x="78" y="27"/>
                      <a:pt x="90" y="35"/>
                      <a:pt x="99" y="46"/>
                    </a:cubicBezTo>
                    <a:cubicBezTo>
                      <a:pt x="105" y="53"/>
                      <a:pt x="109" y="61"/>
                      <a:pt x="108" y="70"/>
                    </a:cubicBezTo>
                    <a:close/>
                  </a:path>
                </a:pathLst>
              </a:custGeom>
              <a:solidFill>
                <a:srgbClr val="C9D8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635"/>
              <p:cNvSpPr/>
              <p:nvPr/>
            </p:nvSpPr>
            <p:spPr bwMode="auto">
              <a:xfrm>
                <a:off x="3512" y="1904"/>
                <a:ext cx="109" cy="251"/>
              </a:xfrm>
              <a:custGeom>
                <a:avLst/>
                <a:gdLst>
                  <a:gd name="T0" fmla="*/ 34 w 46"/>
                  <a:gd name="T1" fmla="*/ 105 h 106"/>
                  <a:gd name="T2" fmla="*/ 31 w 46"/>
                  <a:gd name="T3" fmla="*/ 88 h 106"/>
                  <a:gd name="T4" fmla="*/ 25 w 46"/>
                  <a:gd name="T5" fmla="*/ 57 h 106"/>
                  <a:gd name="T6" fmla="*/ 19 w 46"/>
                  <a:gd name="T7" fmla="*/ 50 h 106"/>
                  <a:gd name="T8" fmla="*/ 3 w 46"/>
                  <a:gd name="T9" fmla="*/ 41 h 106"/>
                  <a:gd name="T10" fmla="*/ 1 w 46"/>
                  <a:gd name="T11" fmla="*/ 35 h 106"/>
                  <a:gd name="T12" fmla="*/ 10 w 46"/>
                  <a:gd name="T13" fmla="*/ 3 h 106"/>
                  <a:gd name="T14" fmla="*/ 16 w 46"/>
                  <a:gd name="T15" fmla="*/ 2 h 106"/>
                  <a:gd name="T16" fmla="*/ 25 w 46"/>
                  <a:gd name="T17" fmla="*/ 17 h 106"/>
                  <a:gd name="T18" fmla="*/ 34 w 46"/>
                  <a:gd name="T19" fmla="*/ 53 h 106"/>
                  <a:gd name="T20" fmla="*/ 39 w 46"/>
                  <a:gd name="T21" fmla="*/ 64 h 106"/>
                  <a:gd name="T22" fmla="*/ 37 w 46"/>
                  <a:gd name="T23" fmla="*/ 105 h 106"/>
                  <a:gd name="T24" fmla="*/ 34 w 46"/>
                  <a:gd name="T25" fmla="*/ 10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106">
                    <a:moveTo>
                      <a:pt x="34" y="105"/>
                    </a:moveTo>
                    <a:cubicBezTo>
                      <a:pt x="33" y="99"/>
                      <a:pt x="34" y="94"/>
                      <a:pt x="31" y="88"/>
                    </a:cubicBezTo>
                    <a:cubicBezTo>
                      <a:pt x="28" y="78"/>
                      <a:pt x="27" y="68"/>
                      <a:pt x="25" y="57"/>
                    </a:cubicBezTo>
                    <a:cubicBezTo>
                      <a:pt x="24" y="53"/>
                      <a:pt x="22" y="51"/>
                      <a:pt x="19" y="50"/>
                    </a:cubicBezTo>
                    <a:cubicBezTo>
                      <a:pt x="13" y="48"/>
                      <a:pt x="7" y="47"/>
                      <a:pt x="3" y="41"/>
                    </a:cubicBezTo>
                    <a:cubicBezTo>
                      <a:pt x="2" y="39"/>
                      <a:pt x="0" y="37"/>
                      <a:pt x="1" y="35"/>
                    </a:cubicBezTo>
                    <a:cubicBezTo>
                      <a:pt x="6" y="24"/>
                      <a:pt x="7" y="14"/>
                      <a:pt x="10" y="3"/>
                    </a:cubicBezTo>
                    <a:cubicBezTo>
                      <a:pt x="11" y="1"/>
                      <a:pt x="14" y="0"/>
                      <a:pt x="16" y="2"/>
                    </a:cubicBezTo>
                    <a:cubicBezTo>
                      <a:pt x="19" y="7"/>
                      <a:pt x="23" y="11"/>
                      <a:pt x="25" y="17"/>
                    </a:cubicBezTo>
                    <a:cubicBezTo>
                      <a:pt x="29" y="29"/>
                      <a:pt x="34" y="41"/>
                      <a:pt x="34" y="53"/>
                    </a:cubicBezTo>
                    <a:cubicBezTo>
                      <a:pt x="34" y="58"/>
                      <a:pt x="37" y="60"/>
                      <a:pt x="39" y="64"/>
                    </a:cubicBezTo>
                    <a:cubicBezTo>
                      <a:pt x="45" y="78"/>
                      <a:pt x="46" y="91"/>
                      <a:pt x="37" y="105"/>
                    </a:cubicBezTo>
                    <a:cubicBezTo>
                      <a:pt x="36" y="106"/>
                      <a:pt x="35" y="106"/>
                      <a:pt x="34" y="105"/>
                    </a:cubicBezTo>
                    <a:close/>
                  </a:path>
                </a:pathLst>
              </a:custGeom>
              <a:solidFill>
                <a:srgbClr val="BDCB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636"/>
              <p:cNvSpPr/>
              <p:nvPr/>
            </p:nvSpPr>
            <p:spPr bwMode="auto">
              <a:xfrm>
                <a:off x="3486" y="2082"/>
                <a:ext cx="251" cy="178"/>
              </a:xfrm>
              <a:custGeom>
                <a:avLst/>
                <a:gdLst>
                  <a:gd name="T0" fmla="*/ 45 w 106"/>
                  <a:gd name="T1" fmla="*/ 30 h 75"/>
                  <a:gd name="T2" fmla="*/ 48 w 106"/>
                  <a:gd name="T3" fmla="*/ 30 h 75"/>
                  <a:gd name="T4" fmla="*/ 48 w 106"/>
                  <a:gd name="T5" fmla="*/ 36 h 75"/>
                  <a:gd name="T6" fmla="*/ 49 w 106"/>
                  <a:gd name="T7" fmla="*/ 39 h 75"/>
                  <a:gd name="T8" fmla="*/ 69 w 106"/>
                  <a:gd name="T9" fmla="*/ 27 h 75"/>
                  <a:gd name="T10" fmla="*/ 69 w 106"/>
                  <a:gd name="T11" fmla="*/ 27 h 75"/>
                  <a:gd name="T12" fmla="*/ 75 w 106"/>
                  <a:gd name="T13" fmla="*/ 19 h 75"/>
                  <a:gd name="T14" fmla="*/ 75 w 106"/>
                  <a:gd name="T15" fmla="*/ 12 h 75"/>
                  <a:gd name="T16" fmla="*/ 67 w 106"/>
                  <a:gd name="T17" fmla="*/ 10 h 75"/>
                  <a:gd name="T18" fmla="*/ 60 w 106"/>
                  <a:gd name="T19" fmla="*/ 6 h 75"/>
                  <a:gd name="T20" fmla="*/ 61 w 106"/>
                  <a:gd name="T21" fmla="*/ 2 h 75"/>
                  <a:gd name="T22" fmla="*/ 66 w 106"/>
                  <a:gd name="T23" fmla="*/ 2 h 75"/>
                  <a:gd name="T24" fmla="*/ 94 w 106"/>
                  <a:gd name="T25" fmla="*/ 24 h 75"/>
                  <a:gd name="T26" fmla="*/ 97 w 106"/>
                  <a:gd name="T27" fmla="*/ 27 h 75"/>
                  <a:gd name="T28" fmla="*/ 102 w 106"/>
                  <a:gd name="T29" fmla="*/ 24 h 75"/>
                  <a:gd name="T30" fmla="*/ 103 w 106"/>
                  <a:gd name="T31" fmla="*/ 31 h 75"/>
                  <a:gd name="T32" fmla="*/ 75 w 106"/>
                  <a:gd name="T33" fmla="*/ 45 h 75"/>
                  <a:gd name="T34" fmla="*/ 68 w 106"/>
                  <a:gd name="T35" fmla="*/ 42 h 75"/>
                  <a:gd name="T36" fmla="*/ 65 w 106"/>
                  <a:gd name="T37" fmla="*/ 40 h 75"/>
                  <a:gd name="T38" fmla="*/ 60 w 106"/>
                  <a:gd name="T39" fmla="*/ 44 h 75"/>
                  <a:gd name="T40" fmla="*/ 63 w 106"/>
                  <a:gd name="T41" fmla="*/ 51 h 75"/>
                  <a:gd name="T42" fmla="*/ 62 w 106"/>
                  <a:gd name="T43" fmla="*/ 54 h 75"/>
                  <a:gd name="T44" fmla="*/ 60 w 106"/>
                  <a:gd name="T45" fmla="*/ 54 h 75"/>
                  <a:gd name="T46" fmla="*/ 58 w 106"/>
                  <a:gd name="T47" fmla="*/ 52 h 75"/>
                  <a:gd name="T48" fmla="*/ 53 w 106"/>
                  <a:gd name="T49" fmla="*/ 53 h 75"/>
                  <a:gd name="T50" fmla="*/ 51 w 106"/>
                  <a:gd name="T51" fmla="*/ 57 h 75"/>
                  <a:gd name="T52" fmla="*/ 42 w 106"/>
                  <a:gd name="T53" fmla="*/ 53 h 75"/>
                  <a:gd name="T54" fmla="*/ 31 w 106"/>
                  <a:gd name="T55" fmla="*/ 58 h 75"/>
                  <a:gd name="T56" fmla="*/ 16 w 106"/>
                  <a:gd name="T57" fmla="*/ 67 h 75"/>
                  <a:gd name="T58" fmla="*/ 0 w 106"/>
                  <a:gd name="T59" fmla="*/ 75 h 75"/>
                  <a:gd name="T60" fmla="*/ 5 w 106"/>
                  <a:gd name="T61" fmla="*/ 66 h 75"/>
                  <a:gd name="T62" fmla="*/ 21 w 106"/>
                  <a:gd name="T63" fmla="*/ 48 h 75"/>
                  <a:gd name="T64" fmla="*/ 28 w 106"/>
                  <a:gd name="T65" fmla="*/ 43 h 75"/>
                  <a:gd name="T66" fmla="*/ 37 w 106"/>
                  <a:gd name="T67" fmla="*/ 48 h 75"/>
                  <a:gd name="T68" fmla="*/ 40 w 106"/>
                  <a:gd name="T69" fmla="*/ 39 h 75"/>
                  <a:gd name="T70" fmla="*/ 45 w 106"/>
                  <a:gd name="T71" fmla="*/ 3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6" h="75">
                    <a:moveTo>
                      <a:pt x="45" y="30"/>
                    </a:moveTo>
                    <a:cubicBezTo>
                      <a:pt x="46" y="30"/>
                      <a:pt x="47" y="30"/>
                      <a:pt x="48" y="30"/>
                    </a:cubicBezTo>
                    <a:cubicBezTo>
                      <a:pt x="48" y="32"/>
                      <a:pt x="48" y="34"/>
                      <a:pt x="48" y="36"/>
                    </a:cubicBezTo>
                    <a:cubicBezTo>
                      <a:pt x="48" y="36"/>
                      <a:pt x="48" y="37"/>
                      <a:pt x="49" y="39"/>
                    </a:cubicBezTo>
                    <a:cubicBezTo>
                      <a:pt x="57" y="37"/>
                      <a:pt x="64" y="33"/>
                      <a:pt x="69" y="27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72" y="25"/>
                      <a:pt x="74" y="22"/>
                      <a:pt x="75" y="19"/>
                    </a:cubicBezTo>
                    <a:cubicBezTo>
                      <a:pt x="76" y="17"/>
                      <a:pt x="78" y="14"/>
                      <a:pt x="75" y="12"/>
                    </a:cubicBezTo>
                    <a:cubicBezTo>
                      <a:pt x="73" y="11"/>
                      <a:pt x="71" y="9"/>
                      <a:pt x="67" y="10"/>
                    </a:cubicBezTo>
                    <a:cubicBezTo>
                      <a:pt x="61" y="12"/>
                      <a:pt x="60" y="11"/>
                      <a:pt x="60" y="6"/>
                    </a:cubicBezTo>
                    <a:cubicBezTo>
                      <a:pt x="60" y="4"/>
                      <a:pt x="60" y="2"/>
                      <a:pt x="61" y="2"/>
                    </a:cubicBezTo>
                    <a:cubicBezTo>
                      <a:pt x="63" y="0"/>
                      <a:pt x="65" y="1"/>
                      <a:pt x="66" y="2"/>
                    </a:cubicBezTo>
                    <a:cubicBezTo>
                      <a:pt x="77" y="8"/>
                      <a:pt x="87" y="14"/>
                      <a:pt x="94" y="24"/>
                    </a:cubicBezTo>
                    <a:cubicBezTo>
                      <a:pt x="95" y="25"/>
                      <a:pt x="96" y="26"/>
                      <a:pt x="97" y="27"/>
                    </a:cubicBezTo>
                    <a:cubicBezTo>
                      <a:pt x="101" y="29"/>
                      <a:pt x="101" y="26"/>
                      <a:pt x="102" y="24"/>
                    </a:cubicBezTo>
                    <a:cubicBezTo>
                      <a:pt x="104" y="26"/>
                      <a:pt x="106" y="29"/>
                      <a:pt x="103" y="31"/>
                    </a:cubicBezTo>
                    <a:cubicBezTo>
                      <a:pt x="93" y="35"/>
                      <a:pt x="85" y="42"/>
                      <a:pt x="75" y="45"/>
                    </a:cubicBezTo>
                    <a:cubicBezTo>
                      <a:pt x="71" y="45"/>
                      <a:pt x="69" y="46"/>
                      <a:pt x="68" y="42"/>
                    </a:cubicBezTo>
                    <a:cubicBezTo>
                      <a:pt x="68" y="40"/>
                      <a:pt x="66" y="39"/>
                      <a:pt x="65" y="40"/>
                    </a:cubicBezTo>
                    <a:cubicBezTo>
                      <a:pt x="63" y="40"/>
                      <a:pt x="61" y="42"/>
                      <a:pt x="60" y="44"/>
                    </a:cubicBezTo>
                    <a:cubicBezTo>
                      <a:pt x="59" y="47"/>
                      <a:pt x="61" y="49"/>
                      <a:pt x="63" y="51"/>
                    </a:cubicBezTo>
                    <a:cubicBezTo>
                      <a:pt x="64" y="52"/>
                      <a:pt x="63" y="53"/>
                      <a:pt x="62" y="54"/>
                    </a:cubicBezTo>
                    <a:cubicBezTo>
                      <a:pt x="62" y="54"/>
                      <a:pt x="61" y="55"/>
                      <a:pt x="60" y="54"/>
                    </a:cubicBezTo>
                    <a:cubicBezTo>
                      <a:pt x="59" y="54"/>
                      <a:pt x="58" y="53"/>
                      <a:pt x="58" y="52"/>
                    </a:cubicBezTo>
                    <a:cubicBezTo>
                      <a:pt x="56" y="49"/>
                      <a:pt x="54" y="50"/>
                      <a:pt x="53" y="53"/>
                    </a:cubicBezTo>
                    <a:cubicBezTo>
                      <a:pt x="53" y="54"/>
                      <a:pt x="52" y="55"/>
                      <a:pt x="51" y="57"/>
                    </a:cubicBezTo>
                    <a:cubicBezTo>
                      <a:pt x="49" y="53"/>
                      <a:pt x="45" y="53"/>
                      <a:pt x="42" y="53"/>
                    </a:cubicBezTo>
                    <a:cubicBezTo>
                      <a:pt x="38" y="55"/>
                      <a:pt x="36" y="58"/>
                      <a:pt x="31" y="58"/>
                    </a:cubicBezTo>
                    <a:cubicBezTo>
                      <a:pt x="26" y="59"/>
                      <a:pt x="21" y="65"/>
                      <a:pt x="16" y="67"/>
                    </a:cubicBezTo>
                    <a:cubicBezTo>
                      <a:pt x="10" y="69"/>
                      <a:pt x="6" y="73"/>
                      <a:pt x="0" y="75"/>
                    </a:cubicBezTo>
                    <a:cubicBezTo>
                      <a:pt x="0" y="71"/>
                      <a:pt x="2" y="68"/>
                      <a:pt x="5" y="66"/>
                    </a:cubicBezTo>
                    <a:cubicBezTo>
                      <a:pt x="12" y="61"/>
                      <a:pt x="18" y="56"/>
                      <a:pt x="21" y="48"/>
                    </a:cubicBezTo>
                    <a:cubicBezTo>
                      <a:pt x="22" y="45"/>
                      <a:pt x="26" y="44"/>
                      <a:pt x="28" y="43"/>
                    </a:cubicBezTo>
                    <a:cubicBezTo>
                      <a:pt x="30" y="42"/>
                      <a:pt x="32" y="43"/>
                      <a:pt x="37" y="48"/>
                    </a:cubicBezTo>
                    <a:cubicBezTo>
                      <a:pt x="40" y="46"/>
                      <a:pt x="38" y="42"/>
                      <a:pt x="40" y="39"/>
                    </a:cubicBezTo>
                    <a:cubicBezTo>
                      <a:pt x="42" y="36"/>
                      <a:pt x="43" y="33"/>
                      <a:pt x="45" y="30"/>
                    </a:cubicBezTo>
                    <a:close/>
                  </a:path>
                </a:pathLst>
              </a:custGeom>
              <a:solidFill>
                <a:srgbClr val="C9D8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637"/>
              <p:cNvSpPr/>
              <p:nvPr/>
            </p:nvSpPr>
            <p:spPr bwMode="auto">
              <a:xfrm>
                <a:off x="3832" y="2022"/>
                <a:ext cx="123" cy="86"/>
              </a:xfrm>
              <a:custGeom>
                <a:avLst/>
                <a:gdLst>
                  <a:gd name="T0" fmla="*/ 52 w 52"/>
                  <a:gd name="T1" fmla="*/ 15 h 36"/>
                  <a:gd name="T2" fmla="*/ 46 w 52"/>
                  <a:gd name="T3" fmla="*/ 20 h 36"/>
                  <a:gd name="T4" fmla="*/ 41 w 52"/>
                  <a:gd name="T5" fmla="*/ 25 h 36"/>
                  <a:gd name="T6" fmla="*/ 18 w 52"/>
                  <a:gd name="T7" fmla="*/ 36 h 36"/>
                  <a:gd name="T8" fmla="*/ 13 w 52"/>
                  <a:gd name="T9" fmla="*/ 26 h 36"/>
                  <a:gd name="T10" fmla="*/ 3 w 52"/>
                  <a:gd name="T11" fmla="*/ 13 h 36"/>
                  <a:gd name="T12" fmla="*/ 1 w 52"/>
                  <a:gd name="T13" fmla="*/ 8 h 36"/>
                  <a:gd name="T14" fmla="*/ 7 w 52"/>
                  <a:gd name="T15" fmla="*/ 1 h 36"/>
                  <a:gd name="T16" fmla="*/ 24 w 52"/>
                  <a:gd name="T17" fmla="*/ 5 h 36"/>
                  <a:gd name="T18" fmla="*/ 33 w 52"/>
                  <a:gd name="T19" fmla="*/ 7 h 36"/>
                  <a:gd name="T20" fmla="*/ 37 w 52"/>
                  <a:gd name="T21" fmla="*/ 7 h 36"/>
                  <a:gd name="T22" fmla="*/ 52 w 52"/>
                  <a:gd name="T23" fmla="*/ 1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36">
                    <a:moveTo>
                      <a:pt x="52" y="15"/>
                    </a:moveTo>
                    <a:cubicBezTo>
                      <a:pt x="50" y="17"/>
                      <a:pt x="48" y="18"/>
                      <a:pt x="46" y="20"/>
                    </a:cubicBezTo>
                    <a:cubicBezTo>
                      <a:pt x="44" y="21"/>
                      <a:pt x="43" y="24"/>
                      <a:pt x="41" y="25"/>
                    </a:cubicBezTo>
                    <a:cubicBezTo>
                      <a:pt x="33" y="27"/>
                      <a:pt x="26" y="33"/>
                      <a:pt x="18" y="36"/>
                    </a:cubicBezTo>
                    <a:cubicBezTo>
                      <a:pt x="19" y="32"/>
                      <a:pt x="15" y="29"/>
                      <a:pt x="13" y="26"/>
                    </a:cubicBezTo>
                    <a:cubicBezTo>
                      <a:pt x="9" y="22"/>
                      <a:pt x="6" y="18"/>
                      <a:pt x="3" y="13"/>
                    </a:cubicBezTo>
                    <a:cubicBezTo>
                      <a:pt x="2" y="12"/>
                      <a:pt x="1" y="10"/>
                      <a:pt x="1" y="8"/>
                    </a:cubicBezTo>
                    <a:cubicBezTo>
                      <a:pt x="0" y="4"/>
                      <a:pt x="3" y="0"/>
                      <a:pt x="7" y="1"/>
                    </a:cubicBezTo>
                    <a:cubicBezTo>
                      <a:pt x="13" y="2"/>
                      <a:pt x="19" y="4"/>
                      <a:pt x="24" y="5"/>
                    </a:cubicBezTo>
                    <a:cubicBezTo>
                      <a:pt x="27" y="6"/>
                      <a:pt x="30" y="6"/>
                      <a:pt x="33" y="7"/>
                    </a:cubicBezTo>
                    <a:cubicBezTo>
                      <a:pt x="34" y="7"/>
                      <a:pt x="35" y="7"/>
                      <a:pt x="37" y="7"/>
                    </a:cubicBezTo>
                    <a:cubicBezTo>
                      <a:pt x="42" y="10"/>
                      <a:pt x="48" y="11"/>
                      <a:pt x="52" y="15"/>
                    </a:cubicBezTo>
                    <a:close/>
                  </a:path>
                </a:pathLst>
              </a:custGeom>
              <a:solidFill>
                <a:srgbClr val="BEC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638"/>
              <p:cNvSpPr/>
              <p:nvPr/>
            </p:nvSpPr>
            <p:spPr bwMode="auto">
              <a:xfrm>
                <a:off x="3647" y="2141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C9D8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639"/>
              <p:cNvSpPr/>
              <p:nvPr/>
            </p:nvSpPr>
            <p:spPr bwMode="auto">
              <a:xfrm>
                <a:off x="3720" y="2129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2"/>
                      <a:pt x="2" y="3"/>
                      <a:pt x="3" y="4"/>
                    </a:cubicBezTo>
                    <a:cubicBezTo>
                      <a:pt x="2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C9D8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640"/>
              <p:cNvSpPr/>
              <p:nvPr/>
            </p:nvSpPr>
            <p:spPr bwMode="auto">
              <a:xfrm>
                <a:off x="4007" y="2094"/>
                <a:ext cx="145" cy="173"/>
              </a:xfrm>
              <a:custGeom>
                <a:avLst/>
                <a:gdLst>
                  <a:gd name="T0" fmla="*/ 58 w 61"/>
                  <a:gd name="T1" fmla="*/ 52 h 73"/>
                  <a:gd name="T2" fmla="*/ 61 w 61"/>
                  <a:gd name="T3" fmla="*/ 58 h 73"/>
                  <a:gd name="T4" fmla="*/ 61 w 61"/>
                  <a:gd name="T5" fmla="*/ 61 h 73"/>
                  <a:gd name="T6" fmla="*/ 53 w 61"/>
                  <a:gd name="T7" fmla="*/ 63 h 73"/>
                  <a:gd name="T8" fmla="*/ 51 w 61"/>
                  <a:gd name="T9" fmla="*/ 73 h 73"/>
                  <a:gd name="T10" fmla="*/ 46 w 61"/>
                  <a:gd name="T11" fmla="*/ 56 h 73"/>
                  <a:gd name="T12" fmla="*/ 40 w 61"/>
                  <a:gd name="T13" fmla="*/ 45 h 73"/>
                  <a:gd name="T14" fmla="*/ 29 w 61"/>
                  <a:gd name="T15" fmla="*/ 33 h 73"/>
                  <a:gd name="T16" fmla="*/ 15 w 61"/>
                  <a:gd name="T17" fmla="*/ 22 h 73"/>
                  <a:gd name="T18" fmla="*/ 1 w 61"/>
                  <a:gd name="T19" fmla="*/ 1 h 73"/>
                  <a:gd name="T20" fmla="*/ 11 w 61"/>
                  <a:gd name="T21" fmla="*/ 4 h 73"/>
                  <a:gd name="T22" fmla="*/ 25 w 61"/>
                  <a:gd name="T23" fmla="*/ 10 h 73"/>
                  <a:gd name="T24" fmla="*/ 28 w 61"/>
                  <a:gd name="T25" fmla="*/ 10 h 73"/>
                  <a:gd name="T26" fmla="*/ 28 w 61"/>
                  <a:gd name="T27" fmla="*/ 13 h 73"/>
                  <a:gd name="T28" fmla="*/ 49 w 61"/>
                  <a:gd name="T29" fmla="*/ 39 h 73"/>
                  <a:gd name="T30" fmla="*/ 54 w 61"/>
                  <a:gd name="T31" fmla="*/ 46 h 73"/>
                  <a:gd name="T32" fmla="*/ 58 w 61"/>
                  <a:gd name="T33" fmla="*/ 5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73">
                    <a:moveTo>
                      <a:pt x="58" y="52"/>
                    </a:moveTo>
                    <a:cubicBezTo>
                      <a:pt x="59" y="54"/>
                      <a:pt x="60" y="56"/>
                      <a:pt x="61" y="58"/>
                    </a:cubicBezTo>
                    <a:cubicBezTo>
                      <a:pt x="61" y="59"/>
                      <a:pt x="61" y="60"/>
                      <a:pt x="61" y="61"/>
                    </a:cubicBezTo>
                    <a:cubicBezTo>
                      <a:pt x="55" y="59"/>
                      <a:pt x="54" y="60"/>
                      <a:pt x="53" y="63"/>
                    </a:cubicBezTo>
                    <a:cubicBezTo>
                      <a:pt x="51" y="66"/>
                      <a:pt x="54" y="70"/>
                      <a:pt x="51" y="73"/>
                    </a:cubicBezTo>
                    <a:cubicBezTo>
                      <a:pt x="47" y="67"/>
                      <a:pt x="46" y="62"/>
                      <a:pt x="46" y="56"/>
                    </a:cubicBezTo>
                    <a:cubicBezTo>
                      <a:pt x="46" y="51"/>
                      <a:pt x="44" y="47"/>
                      <a:pt x="40" y="45"/>
                    </a:cubicBezTo>
                    <a:cubicBezTo>
                      <a:pt x="35" y="42"/>
                      <a:pt x="32" y="38"/>
                      <a:pt x="29" y="33"/>
                    </a:cubicBezTo>
                    <a:cubicBezTo>
                      <a:pt x="25" y="28"/>
                      <a:pt x="21" y="25"/>
                      <a:pt x="15" y="22"/>
                    </a:cubicBezTo>
                    <a:cubicBezTo>
                      <a:pt x="5" y="19"/>
                      <a:pt x="0" y="12"/>
                      <a:pt x="1" y="1"/>
                    </a:cubicBezTo>
                    <a:cubicBezTo>
                      <a:pt x="5" y="0"/>
                      <a:pt x="8" y="1"/>
                      <a:pt x="11" y="4"/>
                    </a:cubicBezTo>
                    <a:cubicBezTo>
                      <a:pt x="15" y="8"/>
                      <a:pt x="20" y="11"/>
                      <a:pt x="25" y="10"/>
                    </a:cubicBezTo>
                    <a:cubicBezTo>
                      <a:pt x="26" y="10"/>
                      <a:pt x="27" y="10"/>
                      <a:pt x="28" y="10"/>
                    </a:cubicBezTo>
                    <a:cubicBezTo>
                      <a:pt x="28" y="11"/>
                      <a:pt x="28" y="12"/>
                      <a:pt x="28" y="13"/>
                    </a:cubicBezTo>
                    <a:cubicBezTo>
                      <a:pt x="39" y="19"/>
                      <a:pt x="49" y="25"/>
                      <a:pt x="49" y="39"/>
                    </a:cubicBezTo>
                    <a:cubicBezTo>
                      <a:pt x="49" y="43"/>
                      <a:pt x="51" y="45"/>
                      <a:pt x="54" y="46"/>
                    </a:cubicBezTo>
                    <a:cubicBezTo>
                      <a:pt x="58" y="47"/>
                      <a:pt x="58" y="49"/>
                      <a:pt x="58" y="52"/>
                    </a:cubicBezTo>
                    <a:close/>
                  </a:path>
                </a:pathLst>
              </a:custGeom>
              <a:solidFill>
                <a:srgbClr val="BEC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641"/>
              <p:cNvSpPr/>
              <p:nvPr/>
            </p:nvSpPr>
            <p:spPr bwMode="auto">
              <a:xfrm>
                <a:off x="4031" y="2004"/>
                <a:ext cx="7" cy="14"/>
              </a:xfrm>
              <a:custGeom>
                <a:avLst/>
                <a:gdLst>
                  <a:gd name="T0" fmla="*/ 3 w 3"/>
                  <a:gd name="T1" fmla="*/ 6 h 6"/>
                  <a:gd name="T2" fmla="*/ 1 w 3"/>
                  <a:gd name="T3" fmla="*/ 0 h 6"/>
                  <a:gd name="T4" fmla="*/ 3 w 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cubicBezTo>
                      <a:pt x="1" y="4"/>
                      <a:pt x="0" y="2"/>
                      <a:pt x="1" y="0"/>
                    </a:cubicBezTo>
                    <a:cubicBezTo>
                      <a:pt x="3" y="1"/>
                      <a:pt x="3" y="3"/>
                      <a:pt x="3" y="6"/>
                    </a:cubicBezTo>
                    <a:close/>
                  </a:path>
                </a:pathLst>
              </a:custGeom>
              <a:solidFill>
                <a:srgbClr val="8CA4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642"/>
              <p:cNvSpPr/>
              <p:nvPr/>
            </p:nvSpPr>
            <p:spPr bwMode="auto">
              <a:xfrm>
                <a:off x="3967" y="2051"/>
                <a:ext cx="38" cy="69"/>
              </a:xfrm>
              <a:custGeom>
                <a:avLst/>
                <a:gdLst>
                  <a:gd name="T0" fmla="*/ 0 w 16"/>
                  <a:gd name="T1" fmla="*/ 7 h 29"/>
                  <a:gd name="T2" fmla="*/ 0 w 16"/>
                  <a:gd name="T3" fmla="*/ 4 h 29"/>
                  <a:gd name="T4" fmla="*/ 7 w 16"/>
                  <a:gd name="T5" fmla="*/ 1 h 29"/>
                  <a:gd name="T6" fmla="*/ 11 w 16"/>
                  <a:gd name="T7" fmla="*/ 5 h 29"/>
                  <a:gd name="T8" fmla="*/ 15 w 16"/>
                  <a:gd name="T9" fmla="*/ 15 h 29"/>
                  <a:gd name="T10" fmla="*/ 10 w 16"/>
                  <a:gd name="T11" fmla="*/ 18 h 29"/>
                  <a:gd name="T12" fmla="*/ 11 w 16"/>
                  <a:gd name="T13" fmla="*/ 27 h 29"/>
                  <a:gd name="T14" fmla="*/ 9 w 16"/>
                  <a:gd name="T15" fmla="*/ 29 h 29"/>
                  <a:gd name="T16" fmla="*/ 7 w 16"/>
                  <a:gd name="T17" fmla="*/ 28 h 29"/>
                  <a:gd name="T18" fmla="*/ 3 w 16"/>
                  <a:gd name="T19" fmla="*/ 12 h 29"/>
                  <a:gd name="T20" fmla="*/ 0 w 16"/>
                  <a:gd name="T21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9">
                    <a:moveTo>
                      <a:pt x="0" y="7"/>
                    </a:moveTo>
                    <a:cubicBezTo>
                      <a:pt x="0" y="6"/>
                      <a:pt x="0" y="5"/>
                      <a:pt x="0" y="4"/>
                    </a:cubicBezTo>
                    <a:cubicBezTo>
                      <a:pt x="3" y="3"/>
                      <a:pt x="4" y="0"/>
                      <a:pt x="7" y="1"/>
                    </a:cubicBezTo>
                    <a:cubicBezTo>
                      <a:pt x="9" y="2"/>
                      <a:pt x="10" y="3"/>
                      <a:pt x="11" y="5"/>
                    </a:cubicBezTo>
                    <a:cubicBezTo>
                      <a:pt x="13" y="8"/>
                      <a:pt x="16" y="11"/>
                      <a:pt x="15" y="15"/>
                    </a:cubicBezTo>
                    <a:cubicBezTo>
                      <a:pt x="13" y="15"/>
                      <a:pt x="9" y="13"/>
                      <a:pt x="10" y="18"/>
                    </a:cubicBezTo>
                    <a:cubicBezTo>
                      <a:pt x="10" y="21"/>
                      <a:pt x="11" y="24"/>
                      <a:pt x="11" y="27"/>
                    </a:cubicBezTo>
                    <a:cubicBezTo>
                      <a:pt x="11" y="28"/>
                      <a:pt x="10" y="29"/>
                      <a:pt x="9" y="29"/>
                    </a:cubicBezTo>
                    <a:cubicBezTo>
                      <a:pt x="9" y="29"/>
                      <a:pt x="7" y="28"/>
                      <a:pt x="7" y="28"/>
                    </a:cubicBezTo>
                    <a:cubicBezTo>
                      <a:pt x="6" y="22"/>
                      <a:pt x="4" y="17"/>
                      <a:pt x="3" y="12"/>
                    </a:cubicBezTo>
                    <a:cubicBezTo>
                      <a:pt x="3" y="10"/>
                      <a:pt x="2" y="8"/>
                      <a:pt x="0" y="7"/>
                    </a:cubicBezTo>
                    <a:close/>
                  </a:path>
                </a:pathLst>
              </a:custGeom>
              <a:solidFill>
                <a:srgbClr val="BEC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643"/>
              <p:cNvSpPr/>
              <p:nvPr/>
            </p:nvSpPr>
            <p:spPr bwMode="auto">
              <a:xfrm>
                <a:off x="4002" y="2087"/>
                <a:ext cx="7" cy="9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3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3"/>
                      <a:pt x="1" y="2"/>
                      <a:pt x="0" y="0"/>
                    </a:cubicBezTo>
                    <a:cubicBezTo>
                      <a:pt x="2" y="1"/>
                      <a:pt x="3" y="2"/>
                      <a:pt x="3" y="4"/>
                    </a:cubicBezTo>
                    <a:close/>
                  </a:path>
                </a:pathLst>
              </a:custGeom>
              <a:solidFill>
                <a:srgbClr val="BEC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644"/>
              <p:cNvSpPr/>
              <p:nvPr/>
            </p:nvSpPr>
            <p:spPr bwMode="auto">
              <a:xfrm>
                <a:off x="4040" y="1814"/>
                <a:ext cx="195" cy="410"/>
              </a:xfrm>
              <a:custGeom>
                <a:avLst/>
                <a:gdLst>
                  <a:gd name="T0" fmla="*/ 64 w 82"/>
                  <a:gd name="T1" fmla="*/ 94 h 173"/>
                  <a:gd name="T2" fmla="*/ 58 w 82"/>
                  <a:gd name="T3" fmla="*/ 104 h 173"/>
                  <a:gd name="T4" fmla="*/ 58 w 82"/>
                  <a:gd name="T5" fmla="*/ 110 h 173"/>
                  <a:gd name="T6" fmla="*/ 62 w 82"/>
                  <a:gd name="T7" fmla="*/ 128 h 173"/>
                  <a:gd name="T8" fmla="*/ 67 w 82"/>
                  <a:gd name="T9" fmla="*/ 140 h 173"/>
                  <a:gd name="T10" fmla="*/ 72 w 82"/>
                  <a:gd name="T11" fmla="*/ 147 h 173"/>
                  <a:gd name="T12" fmla="*/ 72 w 82"/>
                  <a:gd name="T13" fmla="*/ 161 h 173"/>
                  <a:gd name="T14" fmla="*/ 65 w 82"/>
                  <a:gd name="T15" fmla="*/ 172 h 173"/>
                  <a:gd name="T16" fmla="*/ 62 w 82"/>
                  <a:gd name="T17" fmla="*/ 173 h 173"/>
                  <a:gd name="T18" fmla="*/ 61 w 82"/>
                  <a:gd name="T19" fmla="*/ 172 h 173"/>
                  <a:gd name="T20" fmla="*/ 48 w 82"/>
                  <a:gd name="T21" fmla="*/ 146 h 173"/>
                  <a:gd name="T22" fmla="*/ 47 w 82"/>
                  <a:gd name="T23" fmla="*/ 141 h 173"/>
                  <a:gd name="T24" fmla="*/ 50 w 82"/>
                  <a:gd name="T25" fmla="*/ 123 h 173"/>
                  <a:gd name="T26" fmla="*/ 41 w 82"/>
                  <a:gd name="T27" fmla="*/ 145 h 173"/>
                  <a:gd name="T28" fmla="*/ 38 w 82"/>
                  <a:gd name="T29" fmla="*/ 154 h 173"/>
                  <a:gd name="T30" fmla="*/ 35 w 82"/>
                  <a:gd name="T31" fmla="*/ 151 h 173"/>
                  <a:gd name="T32" fmla="*/ 32 w 82"/>
                  <a:gd name="T33" fmla="*/ 146 h 173"/>
                  <a:gd name="T34" fmla="*/ 36 w 82"/>
                  <a:gd name="T35" fmla="*/ 134 h 173"/>
                  <a:gd name="T36" fmla="*/ 38 w 82"/>
                  <a:gd name="T37" fmla="*/ 119 h 173"/>
                  <a:gd name="T38" fmla="*/ 35 w 82"/>
                  <a:gd name="T39" fmla="*/ 113 h 173"/>
                  <a:gd name="T40" fmla="*/ 33 w 82"/>
                  <a:gd name="T41" fmla="*/ 111 h 173"/>
                  <a:gd name="T42" fmla="*/ 27 w 82"/>
                  <a:gd name="T43" fmla="*/ 95 h 173"/>
                  <a:gd name="T44" fmla="*/ 17 w 82"/>
                  <a:gd name="T45" fmla="*/ 81 h 173"/>
                  <a:gd name="T46" fmla="*/ 11 w 82"/>
                  <a:gd name="T47" fmla="*/ 61 h 173"/>
                  <a:gd name="T48" fmla="*/ 10 w 82"/>
                  <a:gd name="T49" fmla="*/ 55 h 173"/>
                  <a:gd name="T50" fmla="*/ 5 w 82"/>
                  <a:gd name="T51" fmla="*/ 44 h 173"/>
                  <a:gd name="T52" fmla="*/ 3 w 82"/>
                  <a:gd name="T53" fmla="*/ 38 h 173"/>
                  <a:gd name="T54" fmla="*/ 6 w 82"/>
                  <a:gd name="T55" fmla="*/ 12 h 173"/>
                  <a:gd name="T56" fmla="*/ 4 w 82"/>
                  <a:gd name="T57" fmla="*/ 4 h 173"/>
                  <a:gd name="T58" fmla="*/ 26 w 82"/>
                  <a:gd name="T59" fmla="*/ 12 h 173"/>
                  <a:gd name="T60" fmla="*/ 33 w 82"/>
                  <a:gd name="T61" fmla="*/ 1 h 173"/>
                  <a:gd name="T62" fmla="*/ 37 w 82"/>
                  <a:gd name="T63" fmla="*/ 1 h 173"/>
                  <a:gd name="T64" fmla="*/ 39 w 82"/>
                  <a:gd name="T65" fmla="*/ 4 h 173"/>
                  <a:gd name="T66" fmla="*/ 43 w 82"/>
                  <a:gd name="T67" fmla="*/ 19 h 173"/>
                  <a:gd name="T68" fmla="*/ 47 w 82"/>
                  <a:gd name="T69" fmla="*/ 27 h 173"/>
                  <a:gd name="T70" fmla="*/ 48 w 82"/>
                  <a:gd name="T71" fmla="*/ 32 h 173"/>
                  <a:gd name="T72" fmla="*/ 50 w 82"/>
                  <a:gd name="T73" fmla="*/ 38 h 173"/>
                  <a:gd name="T74" fmla="*/ 48 w 82"/>
                  <a:gd name="T75" fmla="*/ 49 h 173"/>
                  <a:gd name="T76" fmla="*/ 54 w 82"/>
                  <a:gd name="T77" fmla="*/ 81 h 173"/>
                  <a:gd name="T78" fmla="*/ 63 w 82"/>
                  <a:gd name="T79" fmla="*/ 74 h 173"/>
                  <a:gd name="T80" fmla="*/ 72 w 82"/>
                  <a:gd name="T81" fmla="*/ 59 h 173"/>
                  <a:gd name="T82" fmla="*/ 77 w 82"/>
                  <a:gd name="T83" fmla="*/ 56 h 173"/>
                  <a:gd name="T84" fmla="*/ 64 w 82"/>
                  <a:gd name="T85" fmla="*/ 94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2" h="173">
                    <a:moveTo>
                      <a:pt x="64" y="94"/>
                    </a:moveTo>
                    <a:cubicBezTo>
                      <a:pt x="61" y="97"/>
                      <a:pt x="59" y="100"/>
                      <a:pt x="58" y="104"/>
                    </a:cubicBezTo>
                    <a:cubicBezTo>
                      <a:pt x="57" y="106"/>
                      <a:pt x="57" y="108"/>
                      <a:pt x="58" y="110"/>
                    </a:cubicBezTo>
                    <a:cubicBezTo>
                      <a:pt x="63" y="115"/>
                      <a:pt x="62" y="121"/>
                      <a:pt x="62" y="128"/>
                    </a:cubicBezTo>
                    <a:cubicBezTo>
                      <a:pt x="62" y="133"/>
                      <a:pt x="64" y="136"/>
                      <a:pt x="67" y="140"/>
                    </a:cubicBezTo>
                    <a:cubicBezTo>
                      <a:pt x="69" y="142"/>
                      <a:pt x="71" y="145"/>
                      <a:pt x="72" y="147"/>
                    </a:cubicBezTo>
                    <a:cubicBezTo>
                      <a:pt x="75" y="152"/>
                      <a:pt x="75" y="156"/>
                      <a:pt x="72" y="161"/>
                    </a:cubicBezTo>
                    <a:cubicBezTo>
                      <a:pt x="69" y="165"/>
                      <a:pt x="67" y="169"/>
                      <a:pt x="65" y="172"/>
                    </a:cubicBezTo>
                    <a:cubicBezTo>
                      <a:pt x="64" y="173"/>
                      <a:pt x="63" y="173"/>
                      <a:pt x="62" y="173"/>
                    </a:cubicBezTo>
                    <a:cubicBezTo>
                      <a:pt x="62" y="173"/>
                      <a:pt x="61" y="172"/>
                      <a:pt x="61" y="172"/>
                    </a:cubicBezTo>
                    <a:cubicBezTo>
                      <a:pt x="63" y="161"/>
                      <a:pt x="58" y="152"/>
                      <a:pt x="48" y="146"/>
                    </a:cubicBezTo>
                    <a:cubicBezTo>
                      <a:pt x="47" y="145"/>
                      <a:pt x="47" y="143"/>
                      <a:pt x="47" y="141"/>
                    </a:cubicBezTo>
                    <a:cubicBezTo>
                      <a:pt x="47" y="135"/>
                      <a:pt x="49" y="130"/>
                      <a:pt x="50" y="123"/>
                    </a:cubicBezTo>
                    <a:cubicBezTo>
                      <a:pt x="43" y="132"/>
                      <a:pt x="42" y="135"/>
                      <a:pt x="41" y="145"/>
                    </a:cubicBezTo>
                    <a:cubicBezTo>
                      <a:pt x="41" y="149"/>
                      <a:pt x="42" y="152"/>
                      <a:pt x="38" y="154"/>
                    </a:cubicBezTo>
                    <a:cubicBezTo>
                      <a:pt x="37" y="154"/>
                      <a:pt x="36" y="153"/>
                      <a:pt x="35" y="151"/>
                    </a:cubicBezTo>
                    <a:cubicBezTo>
                      <a:pt x="34" y="150"/>
                      <a:pt x="33" y="148"/>
                      <a:pt x="32" y="146"/>
                    </a:cubicBezTo>
                    <a:cubicBezTo>
                      <a:pt x="32" y="141"/>
                      <a:pt x="31" y="137"/>
                      <a:pt x="36" y="134"/>
                    </a:cubicBezTo>
                    <a:cubicBezTo>
                      <a:pt x="39" y="129"/>
                      <a:pt x="38" y="124"/>
                      <a:pt x="38" y="119"/>
                    </a:cubicBezTo>
                    <a:cubicBezTo>
                      <a:pt x="38" y="117"/>
                      <a:pt x="37" y="114"/>
                      <a:pt x="35" y="113"/>
                    </a:cubicBezTo>
                    <a:cubicBezTo>
                      <a:pt x="34" y="112"/>
                      <a:pt x="33" y="112"/>
                      <a:pt x="33" y="111"/>
                    </a:cubicBezTo>
                    <a:cubicBezTo>
                      <a:pt x="27" y="107"/>
                      <a:pt x="31" y="100"/>
                      <a:pt x="27" y="95"/>
                    </a:cubicBezTo>
                    <a:cubicBezTo>
                      <a:pt x="24" y="90"/>
                      <a:pt x="17" y="88"/>
                      <a:pt x="17" y="81"/>
                    </a:cubicBezTo>
                    <a:cubicBezTo>
                      <a:pt x="16" y="74"/>
                      <a:pt x="13" y="68"/>
                      <a:pt x="11" y="61"/>
                    </a:cubicBezTo>
                    <a:cubicBezTo>
                      <a:pt x="10" y="59"/>
                      <a:pt x="10" y="57"/>
                      <a:pt x="10" y="55"/>
                    </a:cubicBezTo>
                    <a:cubicBezTo>
                      <a:pt x="12" y="50"/>
                      <a:pt x="12" y="46"/>
                      <a:pt x="5" y="44"/>
                    </a:cubicBezTo>
                    <a:cubicBezTo>
                      <a:pt x="3" y="44"/>
                      <a:pt x="2" y="40"/>
                      <a:pt x="3" y="38"/>
                    </a:cubicBezTo>
                    <a:cubicBezTo>
                      <a:pt x="5" y="29"/>
                      <a:pt x="0" y="20"/>
                      <a:pt x="6" y="12"/>
                    </a:cubicBezTo>
                    <a:cubicBezTo>
                      <a:pt x="8" y="10"/>
                      <a:pt x="3" y="7"/>
                      <a:pt x="4" y="4"/>
                    </a:cubicBezTo>
                    <a:cubicBezTo>
                      <a:pt x="18" y="3"/>
                      <a:pt x="18" y="3"/>
                      <a:pt x="26" y="12"/>
                    </a:cubicBezTo>
                    <a:cubicBezTo>
                      <a:pt x="30" y="9"/>
                      <a:pt x="30" y="4"/>
                      <a:pt x="33" y="1"/>
                    </a:cubicBezTo>
                    <a:cubicBezTo>
                      <a:pt x="34" y="0"/>
                      <a:pt x="36" y="0"/>
                      <a:pt x="37" y="1"/>
                    </a:cubicBezTo>
                    <a:cubicBezTo>
                      <a:pt x="39" y="1"/>
                      <a:pt x="40" y="2"/>
                      <a:pt x="39" y="4"/>
                    </a:cubicBezTo>
                    <a:cubicBezTo>
                      <a:pt x="38" y="12"/>
                      <a:pt x="39" y="14"/>
                      <a:pt x="43" y="19"/>
                    </a:cubicBezTo>
                    <a:cubicBezTo>
                      <a:pt x="45" y="21"/>
                      <a:pt x="46" y="24"/>
                      <a:pt x="47" y="27"/>
                    </a:cubicBezTo>
                    <a:cubicBezTo>
                      <a:pt x="48" y="29"/>
                      <a:pt x="47" y="32"/>
                      <a:pt x="48" y="32"/>
                    </a:cubicBezTo>
                    <a:cubicBezTo>
                      <a:pt x="52" y="34"/>
                      <a:pt x="53" y="35"/>
                      <a:pt x="50" y="38"/>
                    </a:cubicBezTo>
                    <a:cubicBezTo>
                      <a:pt x="44" y="43"/>
                      <a:pt x="44" y="43"/>
                      <a:pt x="48" y="49"/>
                    </a:cubicBezTo>
                    <a:cubicBezTo>
                      <a:pt x="54" y="59"/>
                      <a:pt x="55" y="69"/>
                      <a:pt x="54" y="81"/>
                    </a:cubicBezTo>
                    <a:cubicBezTo>
                      <a:pt x="58" y="80"/>
                      <a:pt x="61" y="77"/>
                      <a:pt x="63" y="74"/>
                    </a:cubicBezTo>
                    <a:cubicBezTo>
                      <a:pt x="66" y="69"/>
                      <a:pt x="70" y="65"/>
                      <a:pt x="72" y="59"/>
                    </a:cubicBezTo>
                    <a:cubicBezTo>
                      <a:pt x="72" y="56"/>
                      <a:pt x="75" y="56"/>
                      <a:pt x="77" y="56"/>
                    </a:cubicBezTo>
                    <a:cubicBezTo>
                      <a:pt x="82" y="72"/>
                      <a:pt x="76" y="84"/>
                      <a:pt x="64" y="94"/>
                    </a:cubicBezTo>
                    <a:close/>
                  </a:path>
                </a:pathLst>
              </a:custGeom>
              <a:solidFill>
                <a:srgbClr val="A1B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645"/>
              <p:cNvSpPr/>
              <p:nvPr/>
            </p:nvSpPr>
            <p:spPr bwMode="auto">
              <a:xfrm>
                <a:off x="4261" y="1897"/>
                <a:ext cx="189" cy="337"/>
              </a:xfrm>
              <a:custGeom>
                <a:avLst/>
                <a:gdLst>
                  <a:gd name="T0" fmla="*/ 80 w 80"/>
                  <a:gd name="T1" fmla="*/ 137 h 142"/>
                  <a:gd name="T2" fmla="*/ 63 w 80"/>
                  <a:gd name="T3" fmla="*/ 136 h 142"/>
                  <a:gd name="T4" fmla="*/ 60 w 80"/>
                  <a:gd name="T5" fmla="*/ 130 h 142"/>
                  <a:gd name="T6" fmla="*/ 46 w 80"/>
                  <a:gd name="T7" fmla="*/ 119 h 142"/>
                  <a:gd name="T8" fmla="*/ 42 w 80"/>
                  <a:gd name="T9" fmla="*/ 111 h 142"/>
                  <a:gd name="T10" fmla="*/ 43 w 80"/>
                  <a:gd name="T11" fmla="*/ 107 h 142"/>
                  <a:gd name="T12" fmla="*/ 28 w 80"/>
                  <a:gd name="T13" fmla="*/ 99 h 142"/>
                  <a:gd name="T14" fmla="*/ 25 w 80"/>
                  <a:gd name="T15" fmla="*/ 89 h 142"/>
                  <a:gd name="T16" fmla="*/ 19 w 80"/>
                  <a:gd name="T17" fmla="*/ 82 h 142"/>
                  <a:gd name="T18" fmla="*/ 15 w 80"/>
                  <a:gd name="T19" fmla="*/ 78 h 142"/>
                  <a:gd name="T20" fmla="*/ 12 w 80"/>
                  <a:gd name="T21" fmla="*/ 67 h 142"/>
                  <a:gd name="T22" fmla="*/ 4 w 80"/>
                  <a:gd name="T23" fmla="*/ 49 h 142"/>
                  <a:gd name="T24" fmla="*/ 3 w 80"/>
                  <a:gd name="T25" fmla="*/ 45 h 142"/>
                  <a:gd name="T26" fmla="*/ 2 w 80"/>
                  <a:gd name="T27" fmla="*/ 36 h 142"/>
                  <a:gd name="T28" fmla="*/ 6 w 80"/>
                  <a:gd name="T29" fmla="*/ 21 h 142"/>
                  <a:gd name="T30" fmla="*/ 2 w 80"/>
                  <a:gd name="T31" fmla="*/ 18 h 142"/>
                  <a:gd name="T32" fmla="*/ 18 w 80"/>
                  <a:gd name="T33" fmla="*/ 12 h 142"/>
                  <a:gd name="T34" fmla="*/ 52 w 80"/>
                  <a:gd name="T35" fmla="*/ 6 h 142"/>
                  <a:gd name="T36" fmla="*/ 65 w 80"/>
                  <a:gd name="T37" fmla="*/ 0 h 142"/>
                  <a:gd name="T38" fmla="*/ 68 w 80"/>
                  <a:gd name="T39" fmla="*/ 10 h 142"/>
                  <a:gd name="T40" fmla="*/ 30 w 80"/>
                  <a:gd name="T41" fmla="*/ 59 h 142"/>
                  <a:gd name="T42" fmla="*/ 21 w 80"/>
                  <a:gd name="T43" fmla="*/ 71 h 142"/>
                  <a:gd name="T44" fmla="*/ 22 w 80"/>
                  <a:gd name="T45" fmla="*/ 73 h 142"/>
                  <a:gd name="T46" fmla="*/ 25 w 80"/>
                  <a:gd name="T47" fmla="*/ 73 h 142"/>
                  <a:gd name="T48" fmla="*/ 31 w 80"/>
                  <a:gd name="T49" fmla="*/ 68 h 142"/>
                  <a:gd name="T50" fmla="*/ 54 w 80"/>
                  <a:gd name="T51" fmla="*/ 45 h 142"/>
                  <a:gd name="T52" fmla="*/ 63 w 80"/>
                  <a:gd name="T53" fmla="*/ 40 h 142"/>
                  <a:gd name="T54" fmla="*/ 65 w 80"/>
                  <a:gd name="T55" fmla="*/ 50 h 142"/>
                  <a:gd name="T56" fmla="*/ 63 w 80"/>
                  <a:gd name="T57" fmla="*/ 59 h 142"/>
                  <a:gd name="T58" fmla="*/ 64 w 80"/>
                  <a:gd name="T59" fmla="*/ 77 h 142"/>
                  <a:gd name="T60" fmla="*/ 64 w 80"/>
                  <a:gd name="T61" fmla="*/ 86 h 142"/>
                  <a:gd name="T62" fmla="*/ 63 w 80"/>
                  <a:gd name="T63" fmla="*/ 93 h 142"/>
                  <a:gd name="T64" fmla="*/ 67 w 80"/>
                  <a:gd name="T65" fmla="*/ 92 h 142"/>
                  <a:gd name="T66" fmla="*/ 71 w 80"/>
                  <a:gd name="T67" fmla="*/ 93 h 142"/>
                  <a:gd name="T68" fmla="*/ 73 w 80"/>
                  <a:gd name="T69" fmla="*/ 115 h 142"/>
                  <a:gd name="T70" fmla="*/ 75 w 80"/>
                  <a:gd name="T71" fmla="*/ 124 h 142"/>
                  <a:gd name="T72" fmla="*/ 80 w 80"/>
                  <a:gd name="T73" fmla="*/ 137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0" h="142">
                    <a:moveTo>
                      <a:pt x="80" y="137"/>
                    </a:moveTo>
                    <a:cubicBezTo>
                      <a:pt x="74" y="142"/>
                      <a:pt x="68" y="138"/>
                      <a:pt x="63" y="136"/>
                    </a:cubicBezTo>
                    <a:cubicBezTo>
                      <a:pt x="62" y="134"/>
                      <a:pt x="62" y="131"/>
                      <a:pt x="60" y="130"/>
                    </a:cubicBezTo>
                    <a:cubicBezTo>
                      <a:pt x="55" y="127"/>
                      <a:pt x="52" y="121"/>
                      <a:pt x="46" y="119"/>
                    </a:cubicBezTo>
                    <a:cubicBezTo>
                      <a:pt x="41" y="118"/>
                      <a:pt x="41" y="115"/>
                      <a:pt x="42" y="111"/>
                    </a:cubicBezTo>
                    <a:cubicBezTo>
                      <a:pt x="42" y="110"/>
                      <a:pt x="43" y="108"/>
                      <a:pt x="43" y="107"/>
                    </a:cubicBezTo>
                    <a:cubicBezTo>
                      <a:pt x="38" y="104"/>
                      <a:pt x="33" y="102"/>
                      <a:pt x="28" y="99"/>
                    </a:cubicBezTo>
                    <a:cubicBezTo>
                      <a:pt x="25" y="97"/>
                      <a:pt x="23" y="94"/>
                      <a:pt x="25" y="89"/>
                    </a:cubicBezTo>
                    <a:cubicBezTo>
                      <a:pt x="27" y="82"/>
                      <a:pt x="26" y="81"/>
                      <a:pt x="19" y="82"/>
                    </a:cubicBezTo>
                    <a:cubicBezTo>
                      <a:pt x="15" y="83"/>
                      <a:pt x="14" y="81"/>
                      <a:pt x="15" y="78"/>
                    </a:cubicBezTo>
                    <a:cubicBezTo>
                      <a:pt x="17" y="73"/>
                      <a:pt x="16" y="71"/>
                      <a:pt x="12" y="67"/>
                    </a:cubicBezTo>
                    <a:cubicBezTo>
                      <a:pt x="7" y="63"/>
                      <a:pt x="3" y="57"/>
                      <a:pt x="4" y="49"/>
                    </a:cubicBezTo>
                    <a:cubicBezTo>
                      <a:pt x="5" y="48"/>
                      <a:pt x="4" y="46"/>
                      <a:pt x="3" y="45"/>
                    </a:cubicBezTo>
                    <a:cubicBezTo>
                      <a:pt x="0" y="42"/>
                      <a:pt x="1" y="39"/>
                      <a:pt x="2" y="36"/>
                    </a:cubicBezTo>
                    <a:cubicBezTo>
                      <a:pt x="3" y="31"/>
                      <a:pt x="5" y="26"/>
                      <a:pt x="6" y="21"/>
                    </a:cubicBezTo>
                    <a:cubicBezTo>
                      <a:pt x="7" y="18"/>
                      <a:pt x="4" y="18"/>
                      <a:pt x="2" y="18"/>
                    </a:cubicBezTo>
                    <a:cubicBezTo>
                      <a:pt x="7" y="14"/>
                      <a:pt x="12" y="12"/>
                      <a:pt x="18" y="12"/>
                    </a:cubicBezTo>
                    <a:cubicBezTo>
                      <a:pt x="29" y="10"/>
                      <a:pt x="40" y="8"/>
                      <a:pt x="52" y="6"/>
                    </a:cubicBezTo>
                    <a:cubicBezTo>
                      <a:pt x="57" y="5"/>
                      <a:pt x="61" y="4"/>
                      <a:pt x="65" y="0"/>
                    </a:cubicBezTo>
                    <a:cubicBezTo>
                      <a:pt x="71" y="5"/>
                      <a:pt x="71" y="5"/>
                      <a:pt x="68" y="10"/>
                    </a:cubicBezTo>
                    <a:cubicBezTo>
                      <a:pt x="59" y="30"/>
                      <a:pt x="46" y="46"/>
                      <a:pt x="30" y="59"/>
                    </a:cubicBezTo>
                    <a:cubicBezTo>
                      <a:pt x="25" y="62"/>
                      <a:pt x="22" y="66"/>
                      <a:pt x="21" y="71"/>
                    </a:cubicBezTo>
                    <a:cubicBezTo>
                      <a:pt x="21" y="71"/>
                      <a:pt x="21" y="73"/>
                      <a:pt x="22" y="73"/>
                    </a:cubicBezTo>
                    <a:cubicBezTo>
                      <a:pt x="23" y="74"/>
                      <a:pt x="24" y="74"/>
                      <a:pt x="25" y="73"/>
                    </a:cubicBezTo>
                    <a:cubicBezTo>
                      <a:pt x="27" y="72"/>
                      <a:pt x="29" y="70"/>
                      <a:pt x="31" y="68"/>
                    </a:cubicBezTo>
                    <a:cubicBezTo>
                      <a:pt x="38" y="61"/>
                      <a:pt x="46" y="53"/>
                      <a:pt x="54" y="45"/>
                    </a:cubicBezTo>
                    <a:cubicBezTo>
                      <a:pt x="57" y="43"/>
                      <a:pt x="59" y="38"/>
                      <a:pt x="63" y="40"/>
                    </a:cubicBezTo>
                    <a:cubicBezTo>
                      <a:pt x="69" y="42"/>
                      <a:pt x="65" y="47"/>
                      <a:pt x="65" y="50"/>
                    </a:cubicBezTo>
                    <a:cubicBezTo>
                      <a:pt x="64" y="53"/>
                      <a:pt x="64" y="56"/>
                      <a:pt x="63" y="59"/>
                    </a:cubicBezTo>
                    <a:cubicBezTo>
                      <a:pt x="62" y="65"/>
                      <a:pt x="59" y="71"/>
                      <a:pt x="64" y="77"/>
                    </a:cubicBezTo>
                    <a:cubicBezTo>
                      <a:pt x="66" y="79"/>
                      <a:pt x="65" y="83"/>
                      <a:pt x="64" y="86"/>
                    </a:cubicBezTo>
                    <a:cubicBezTo>
                      <a:pt x="63" y="88"/>
                      <a:pt x="61" y="90"/>
                      <a:pt x="63" y="93"/>
                    </a:cubicBezTo>
                    <a:cubicBezTo>
                      <a:pt x="64" y="93"/>
                      <a:pt x="66" y="92"/>
                      <a:pt x="67" y="92"/>
                    </a:cubicBezTo>
                    <a:cubicBezTo>
                      <a:pt x="68" y="91"/>
                      <a:pt x="70" y="91"/>
                      <a:pt x="71" y="93"/>
                    </a:cubicBezTo>
                    <a:cubicBezTo>
                      <a:pt x="75" y="100"/>
                      <a:pt x="76" y="108"/>
                      <a:pt x="73" y="115"/>
                    </a:cubicBezTo>
                    <a:cubicBezTo>
                      <a:pt x="72" y="119"/>
                      <a:pt x="71" y="122"/>
                      <a:pt x="75" y="124"/>
                    </a:cubicBezTo>
                    <a:cubicBezTo>
                      <a:pt x="80" y="127"/>
                      <a:pt x="80" y="132"/>
                      <a:pt x="80" y="137"/>
                    </a:cubicBezTo>
                    <a:close/>
                  </a:path>
                </a:pathLst>
              </a:custGeom>
              <a:solidFill>
                <a:srgbClr val="BFD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646"/>
              <p:cNvSpPr/>
              <p:nvPr/>
            </p:nvSpPr>
            <p:spPr bwMode="auto">
              <a:xfrm>
                <a:off x="4192" y="1925"/>
                <a:ext cx="216" cy="311"/>
              </a:xfrm>
              <a:custGeom>
                <a:avLst/>
                <a:gdLst>
                  <a:gd name="T0" fmla="*/ 0 w 91"/>
                  <a:gd name="T1" fmla="*/ 47 h 131"/>
                  <a:gd name="T2" fmla="*/ 9 w 91"/>
                  <a:gd name="T3" fmla="*/ 29 h 131"/>
                  <a:gd name="T4" fmla="*/ 13 w 91"/>
                  <a:gd name="T5" fmla="*/ 9 h 131"/>
                  <a:gd name="T6" fmla="*/ 14 w 91"/>
                  <a:gd name="T7" fmla="*/ 1 h 131"/>
                  <a:gd name="T8" fmla="*/ 16 w 91"/>
                  <a:gd name="T9" fmla="*/ 3 h 131"/>
                  <a:gd name="T10" fmla="*/ 30 w 91"/>
                  <a:gd name="T11" fmla="*/ 63 h 131"/>
                  <a:gd name="T12" fmla="*/ 37 w 91"/>
                  <a:gd name="T13" fmla="*/ 71 h 131"/>
                  <a:gd name="T14" fmla="*/ 38 w 91"/>
                  <a:gd name="T15" fmla="*/ 74 h 131"/>
                  <a:gd name="T16" fmla="*/ 39 w 91"/>
                  <a:gd name="T17" fmla="*/ 82 h 131"/>
                  <a:gd name="T18" fmla="*/ 61 w 91"/>
                  <a:gd name="T19" fmla="*/ 104 h 131"/>
                  <a:gd name="T20" fmla="*/ 65 w 91"/>
                  <a:gd name="T21" fmla="*/ 106 h 131"/>
                  <a:gd name="T22" fmla="*/ 91 w 91"/>
                  <a:gd name="T23" fmla="*/ 125 h 131"/>
                  <a:gd name="T24" fmla="*/ 88 w 91"/>
                  <a:gd name="T25" fmla="*/ 129 h 131"/>
                  <a:gd name="T26" fmla="*/ 58 w 91"/>
                  <a:gd name="T27" fmla="*/ 119 h 131"/>
                  <a:gd name="T28" fmla="*/ 16 w 91"/>
                  <a:gd name="T29" fmla="*/ 53 h 131"/>
                  <a:gd name="T30" fmla="*/ 43 w 91"/>
                  <a:gd name="T31" fmla="*/ 110 h 131"/>
                  <a:gd name="T32" fmla="*/ 46 w 91"/>
                  <a:gd name="T33" fmla="*/ 119 h 131"/>
                  <a:gd name="T34" fmla="*/ 44 w 91"/>
                  <a:gd name="T35" fmla="*/ 121 h 131"/>
                  <a:gd name="T36" fmla="*/ 26 w 91"/>
                  <a:gd name="T37" fmla="*/ 113 h 131"/>
                  <a:gd name="T38" fmla="*/ 16 w 91"/>
                  <a:gd name="T39" fmla="*/ 112 h 131"/>
                  <a:gd name="T40" fmla="*/ 16 w 91"/>
                  <a:gd name="T41" fmla="*/ 107 h 131"/>
                  <a:gd name="T42" fmla="*/ 16 w 91"/>
                  <a:gd name="T43" fmla="*/ 98 h 131"/>
                  <a:gd name="T44" fmla="*/ 15 w 91"/>
                  <a:gd name="T45" fmla="*/ 97 h 131"/>
                  <a:gd name="T46" fmla="*/ 0 w 91"/>
                  <a:gd name="T47" fmla="*/ 4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1" h="131">
                    <a:moveTo>
                      <a:pt x="0" y="47"/>
                    </a:moveTo>
                    <a:cubicBezTo>
                      <a:pt x="3" y="41"/>
                      <a:pt x="6" y="35"/>
                      <a:pt x="9" y="29"/>
                    </a:cubicBezTo>
                    <a:cubicBezTo>
                      <a:pt x="12" y="22"/>
                      <a:pt x="14" y="16"/>
                      <a:pt x="13" y="9"/>
                    </a:cubicBezTo>
                    <a:cubicBezTo>
                      <a:pt x="13" y="6"/>
                      <a:pt x="13" y="3"/>
                      <a:pt x="14" y="1"/>
                    </a:cubicBezTo>
                    <a:cubicBezTo>
                      <a:pt x="17" y="0"/>
                      <a:pt x="16" y="2"/>
                      <a:pt x="16" y="3"/>
                    </a:cubicBezTo>
                    <a:cubicBezTo>
                      <a:pt x="17" y="24"/>
                      <a:pt x="23" y="44"/>
                      <a:pt x="30" y="63"/>
                    </a:cubicBezTo>
                    <a:cubicBezTo>
                      <a:pt x="31" y="67"/>
                      <a:pt x="31" y="72"/>
                      <a:pt x="37" y="71"/>
                    </a:cubicBezTo>
                    <a:cubicBezTo>
                      <a:pt x="39" y="70"/>
                      <a:pt x="39" y="73"/>
                      <a:pt x="38" y="74"/>
                    </a:cubicBezTo>
                    <a:cubicBezTo>
                      <a:pt x="37" y="77"/>
                      <a:pt x="38" y="80"/>
                      <a:pt x="39" y="82"/>
                    </a:cubicBezTo>
                    <a:cubicBezTo>
                      <a:pt x="45" y="91"/>
                      <a:pt x="52" y="99"/>
                      <a:pt x="61" y="104"/>
                    </a:cubicBezTo>
                    <a:cubicBezTo>
                      <a:pt x="63" y="105"/>
                      <a:pt x="65" y="105"/>
                      <a:pt x="65" y="106"/>
                    </a:cubicBezTo>
                    <a:cubicBezTo>
                      <a:pt x="71" y="117"/>
                      <a:pt x="82" y="119"/>
                      <a:pt x="91" y="125"/>
                    </a:cubicBezTo>
                    <a:cubicBezTo>
                      <a:pt x="90" y="127"/>
                      <a:pt x="89" y="128"/>
                      <a:pt x="88" y="129"/>
                    </a:cubicBezTo>
                    <a:cubicBezTo>
                      <a:pt x="76" y="131"/>
                      <a:pt x="66" y="126"/>
                      <a:pt x="58" y="119"/>
                    </a:cubicBezTo>
                    <a:cubicBezTo>
                      <a:pt x="37" y="99"/>
                      <a:pt x="17" y="77"/>
                      <a:pt x="16" y="53"/>
                    </a:cubicBezTo>
                    <a:cubicBezTo>
                      <a:pt x="19" y="69"/>
                      <a:pt x="24" y="92"/>
                      <a:pt x="43" y="110"/>
                    </a:cubicBezTo>
                    <a:cubicBezTo>
                      <a:pt x="45" y="112"/>
                      <a:pt x="47" y="115"/>
                      <a:pt x="46" y="119"/>
                    </a:cubicBezTo>
                    <a:cubicBezTo>
                      <a:pt x="45" y="120"/>
                      <a:pt x="45" y="121"/>
                      <a:pt x="44" y="121"/>
                    </a:cubicBezTo>
                    <a:cubicBezTo>
                      <a:pt x="37" y="121"/>
                      <a:pt x="31" y="119"/>
                      <a:pt x="26" y="113"/>
                    </a:cubicBezTo>
                    <a:cubicBezTo>
                      <a:pt x="23" y="108"/>
                      <a:pt x="22" y="108"/>
                      <a:pt x="16" y="112"/>
                    </a:cubicBezTo>
                    <a:cubicBezTo>
                      <a:pt x="14" y="110"/>
                      <a:pt x="16" y="108"/>
                      <a:pt x="16" y="107"/>
                    </a:cubicBezTo>
                    <a:cubicBezTo>
                      <a:pt x="17" y="104"/>
                      <a:pt x="18" y="101"/>
                      <a:pt x="16" y="98"/>
                    </a:cubicBezTo>
                    <a:cubicBezTo>
                      <a:pt x="16" y="98"/>
                      <a:pt x="16" y="98"/>
                      <a:pt x="15" y="97"/>
                    </a:cubicBezTo>
                    <a:cubicBezTo>
                      <a:pt x="4" y="82"/>
                      <a:pt x="1" y="65"/>
                      <a:pt x="0" y="47"/>
                    </a:cubicBezTo>
                    <a:close/>
                  </a:path>
                </a:pathLst>
              </a:custGeom>
              <a:solidFill>
                <a:srgbClr val="4054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647"/>
              <p:cNvSpPr/>
              <p:nvPr/>
            </p:nvSpPr>
            <p:spPr bwMode="auto">
              <a:xfrm>
                <a:off x="4073" y="2108"/>
                <a:ext cx="57" cy="78"/>
              </a:xfrm>
              <a:custGeom>
                <a:avLst/>
                <a:gdLst>
                  <a:gd name="T0" fmla="*/ 23 w 24"/>
                  <a:gd name="T1" fmla="*/ 28 h 33"/>
                  <a:gd name="T2" fmla="*/ 24 w 24"/>
                  <a:gd name="T3" fmla="*/ 30 h 33"/>
                  <a:gd name="T4" fmla="*/ 21 w 24"/>
                  <a:gd name="T5" fmla="*/ 33 h 33"/>
                  <a:gd name="T6" fmla="*/ 10 w 24"/>
                  <a:gd name="T7" fmla="*/ 18 h 33"/>
                  <a:gd name="T8" fmla="*/ 0 w 24"/>
                  <a:gd name="T9" fmla="*/ 7 h 33"/>
                  <a:gd name="T10" fmla="*/ 4 w 24"/>
                  <a:gd name="T11" fmla="*/ 2 h 33"/>
                  <a:gd name="T12" fmla="*/ 5 w 24"/>
                  <a:gd name="T13" fmla="*/ 0 h 33"/>
                  <a:gd name="T14" fmla="*/ 16 w 24"/>
                  <a:gd name="T15" fmla="*/ 2 h 33"/>
                  <a:gd name="T16" fmla="*/ 22 w 24"/>
                  <a:gd name="T17" fmla="*/ 10 h 33"/>
                  <a:gd name="T18" fmla="*/ 21 w 24"/>
                  <a:gd name="T19" fmla="*/ 24 h 33"/>
                  <a:gd name="T20" fmla="*/ 23 w 24"/>
                  <a:gd name="T21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33">
                    <a:moveTo>
                      <a:pt x="23" y="28"/>
                    </a:moveTo>
                    <a:cubicBezTo>
                      <a:pt x="24" y="29"/>
                      <a:pt x="24" y="30"/>
                      <a:pt x="24" y="30"/>
                    </a:cubicBezTo>
                    <a:cubicBezTo>
                      <a:pt x="23" y="31"/>
                      <a:pt x="22" y="32"/>
                      <a:pt x="21" y="33"/>
                    </a:cubicBezTo>
                    <a:cubicBezTo>
                      <a:pt x="19" y="27"/>
                      <a:pt x="14" y="23"/>
                      <a:pt x="10" y="18"/>
                    </a:cubicBezTo>
                    <a:cubicBezTo>
                      <a:pt x="6" y="15"/>
                      <a:pt x="1" y="12"/>
                      <a:pt x="0" y="7"/>
                    </a:cubicBezTo>
                    <a:cubicBezTo>
                      <a:pt x="2" y="6"/>
                      <a:pt x="3" y="4"/>
                      <a:pt x="4" y="2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9" y="0"/>
                      <a:pt x="13" y="1"/>
                      <a:pt x="16" y="2"/>
                    </a:cubicBezTo>
                    <a:cubicBezTo>
                      <a:pt x="20" y="3"/>
                      <a:pt x="21" y="6"/>
                      <a:pt x="22" y="10"/>
                    </a:cubicBezTo>
                    <a:cubicBezTo>
                      <a:pt x="22" y="15"/>
                      <a:pt x="22" y="20"/>
                      <a:pt x="21" y="24"/>
                    </a:cubicBezTo>
                    <a:cubicBezTo>
                      <a:pt x="22" y="26"/>
                      <a:pt x="23" y="27"/>
                      <a:pt x="23" y="28"/>
                    </a:cubicBezTo>
                    <a:close/>
                  </a:path>
                </a:pathLst>
              </a:custGeom>
              <a:solidFill>
                <a:srgbClr val="3B4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648"/>
              <p:cNvSpPr/>
              <p:nvPr/>
            </p:nvSpPr>
            <p:spPr bwMode="auto">
              <a:xfrm>
                <a:off x="4265" y="1911"/>
                <a:ext cx="8" cy="7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3" y="2"/>
                      <a:pt x="2" y="3"/>
                      <a:pt x="0" y="3"/>
                    </a:cubicBezTo>
                    <a:cubicBezTo>
                      <a:pt x="1" y="2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5B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649"/>
              <p:cNvSpPr/>
              <p:nvPr/>
            </p:nvSpPr>
            <p:spPr bwMode="auto">
              <a:xfrm>
                <a:off x="3663" y="2193"/>
                <a:ext cx="121" cy="114"/>
              </a:xfrm>
              <a:custGeom>
                <a:avLst/>
                <a:gdLst>
                  <a:gd name="T0" fmla="*/ 3 w 51"/>
                  <a:gd name="T1" fmla="*/ 7 h 48"/>
                  <a:gd name="T2" fmla="*/ 14 w 51"/>
                  <a:gd name="T3" fmla="*/ 0 h 48"/>
                  <a:gd name="T4" fmla="*/ 20 w 51"/>
                  <a:gd name="T5" fmla="*/ 5 h 48"/>
                  <a:gd name="T6" fmla="*/ 29 w 51"/>
                  <a:gd name="T7" fmla="*/ 13 h 48"/>
                  <a:gd name="T8" fmla="*/ 51 w 51"/>
                  <a:gd name="T9" fmla="*/ 45 h 48"/>
                  <a:gd name="T10" fmla="*/ 48 w 51"/>
                  <a:gd name="T11" fmla="*/ 48 h 48"/>
                  <a:gd name="T12" fmla="*/ 39 w 51"/>
                  <a:gd name="T13" fmla="*/ 34 h 48"/>
                  <a:gd name="T14" fmla="*/ 33 w 51"/>
                  <a:gd name="T15" fmla="*/ 26 h 48"/>
                  <a:gd name="T16" fmla="*/ 7 w 51"/>
                  <a:gd name="T17" fmla="*/ 15 h 48"/>
                  <a:gd name="T18" fmla="*/ 3 w 51"/>
                  <a:gd name="T19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48">
                    <a:moveTo>
                      <a:pt x="3" y="7"/>
                    </a:moveTo>
                    <a:cubicBezTo>
                      <a:pt x="7" y="5"/>
                      <a:pt x="11" y="2"/>
                      <a:pt x="14" y="0"/>
                    </a:cubicBezTo>
                    <a:cubicBezTo>
                      <a:pt x="17" y="1"/>
                      <a:pt x="20" y="1"/>
                      <a:pt x="20" y="5"/>
                    </a:cubicBezTo>
                    <a:cubicBezTo>
                      <a:pt x="22" y="10"/>
                      <a:pt x="24" y="12"/>
                      <a:pt x="29" y="13"/>
                    </a:cubicBezTo>
                    <a:cubicBezTo>
                      <a:pt x="41" y="20"/>
                      <a:pt x="51" y="29"/>
                      <a:pt x="51" y="45"/>
                    </a:cubicBezTo>
                    <a:cubicBezTo>
                      <a:pt x="50" y="46"/>
                      <a:pt x="49" y="47"/>
                      <a:pt x="48" y="48"/>
                    </a:cubicBezTo>
                    <a:cubicBezTo>
                      <a:pt x="45" y="43"/>
                      <a:pt x="42" y="39"/>
                      <a:pt x="39" y="34"/>
                    </a:cubicBezTo>
                    <a:cubicBezTo>
                      <a:pt x="37" y="31"/>
                      <a:pt x="35" y="29"/>
                      <a:pt x="33" y="26"/>
                    </a:cubicBezTo>
                    <a:cubicBezTo>
                      <a:pt x="26" y="19"/>
                      <a:pt x="18" y="14"/>
                      <a:pt x="7" y="15"/>
                    </a:cubicBezTo>
                    <a:cubicBezTo>
                      <a:pt x="1" y="16"/>
                      <a:pt x="0" y="14"/>
                      <a:pt x="3" y="7"/>
                    </a:cubicBezTo>
                    <a:close/>
                  </a:path>
                </a:pathLst>
              </a:custGeom>
              <a:solidFill>
                <a:srgbClr val="EDF0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650"/>
              <p:cNvSpPr/>
              <p:nvPr/>
            </p:nvSpPr>
            <p:spPr bwMode="auto">
              <a:xfrm>
                <a:off x="3606" y="2435"/>
                <a:ext cx="38" cy="45"/>
              </a:xfrm>
              <a:custGeom>
                <a:avLst/>
                <a:gdLst>
                  <a:gd name="T0" fmla="*/ 12 w 16"/>
                  <a:gd name="T1" fmla="*/ 6 h 19"/>
                  <a:gd name="T2" fmla="*/ 13 w 16"/>
                  <a:gd name="T3" fmla="*/ 17 h 19"/>
                  <a:gd name="T4" fmla="*/ 11 w 16"/>
                  <a:gd name="T5" fmla="*/ 19 h 19"/>
                  <a:gd name="T6" fmla="*/ 2 w 16"/>
                  <a:gd name="T7" fmla="*/ 11 h 19"/>
                  <a:gd name="T8" fmla="*/ 6 w 16"/>
                  <a:gd name="T9" fmla="*/ 0 h 19"/>
                  <a:gd name="T10" fmla="*/ 12 w 16"/>
                  <a:gd name="T11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9">
                    <a:moveTo>
                      <a:pt x="12" y="6"/>
                    </a:moveTo>
                    <a:cubicBezTo>
                      <a:pt x="13" y="10"/>
                      <a:pt x="16" y="13"/>
                      <a:pt x="13" y="17"/>
                    </a:cubicBezTo>
                    <a:cubicBezTo>
                      <a:pt x="13" y="18"/>
                      <a:pt x="12" y="19"/>
                      <a:pt x="11" y="19"/>
                    </a:cubicBezTo>
                    <a:cubicBezTo>
                      <a:pt x="6" y="19"/>
                      <a:pt x="4" y="15"/>
                      <a:pt x="2" y="11"/>
                    </a:cubicBezTo>
                    <a:cubicBezTo>
                      <a:pt x="0" y="6"/>
                      <a:pt x="0" y="6"/>
                      <a:pt x="6" y="0"/>
                    </a:cubicBezTo>
                    <a:cubicBezTo>
                      <a:pt x="9" y="1"/>
                      <a:pt x="11" y="3"/>
                      <a:pt x="12" y="6"/>
                    </a:cubicBezTo>
                    <a:close/>
                  </a:path>
                </a:pathLst>
              </a:custGeom>
              <a:solidFill>
                <a:srgbClr val="E3E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651"/>
              <p:cNvSpPr/>
              <p:nvPr/>
            </p:nvSpPr>
            <p:spPr bwMode="auto">
              <a:xfrm>
                <a:off x="3756" y="2421"/>
                <a:ext cx="21" cy="28"/>
              </a:xfrm>
              <a:custGeom>
                <a:avLst/>
                <a:gdLst>
                  <a:gd name="T0" fmla="*/ 9 w 9"/>
                  <a:gd name="T1" fmla="*/ 12 h 12"/>
                  <a:gd name="T2" fmla="*/ 1 w 9"/>
                  <a:gd name="T3" fmla="*/ 2 h 12"/>
                  <a:gd name="T4" fmla="*/ 1 w 9"/>
                  <a:gd name="T5" fmla="*/ 0 h 12"/>
                  <a:gd name="T6" fmla="*/ 3 w 9"/>
                  <a:gd name="T7" fmla="*/ 0 h 12"/>
                  <a:gd name="T8" fmla="*/ 9 w 9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9" y="12"/>
                    </a:moveTo>
                    <a:cubicBezTo>
                      <a:pt x="4" y="10"/>
                      <a:pt x="3" y="6"/>
                      <a:pt x="1" y="2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6" y="4"/>
                      <a:pt x="8" y="8"/>
                      <a:pt x="9" y="12"/>
                    </a:cubicBezTo>
                    <a:close/>
                  </a:path>
                </a:pathLst>
              </a:custGeom>
              <a:solidFill>
                <a:srgbClr val="DAE4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652"/>
              <p:cNvSpPr/>
              <p:nvPr/>
            </p:nvSpPr>
            <p:spPr bwMode="auto">
              <a:xfrm>
                <a:off x="3372" y="2392"/>
                <a:ext cx="7" cy="15"/>
              </a:xfrm>
              <a:custGeom>
                <a:avLst/>
                <a:gdLst>
                  <a:gd name="T0" fmla="*/ 0 w 3"/>
                  <a:gd name="T1" fmla="*/ 0 h 6"/>
                  <a:gd name="T2" fmla="*/ 3 w 3"/>
                  <a:gd name="T3" fmla="*/ 6 h 6"/>
                  <a:gd name="T4" fmla="*/ 0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2" y="2"/>
                      <a:pt x="3" y="4"/>
                      <a:pt x="3" y="6"/>
                    </a:cubicBezTo>
                    <a:cubicBezTo>
                      <a:pt x="1" y="5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C8D2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653"/>
              <p:cNvSpPr/>
              <p:nvPr/>
            </p:nvSpPr>
            <p:spPr bwMode="auto">
              <a:xfrm>
                <a:off x="3962" y="2068"/>
                <a:ext cx="5" cy="7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2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BEC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654"/>
              <p:cNvSpPr/>
              <p:nvPr/>
            </p:nvSpPr>
            <p:spPr bwMode="auto">
              <a:xfrm>
                <a:off x="4045" y="2582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BFC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655"/>
              <p:cNvSpPr/>
              <p:nvPr/>
            </p:nvSpPr>
            <p:spPr bwMode="auto">
              <a:xfrm>
                <a:off x="3727" y="2200"/>
                <a:ext cx="81" cy="109"/>
              </a:xfrm>
              <a:custGeom>
                <a:avLst/>
                <a:gdLst>
                  <a:gd name="T0" fmla="*/ 24 w 34"/>
                  <a:gd name="T1" fmla="*/ 42 h 46"/>
                  <a:gd name="T2" fmla="*/ 2 w 34"/>
                  <a:gd name="T3" fmla="*/ 10 h 46"/>
                  <a:gd name="T4" fmla="*/ 2 w 34"/>
                  <a:gd name="T5" fmla="*/ 4 h 46"/>
                  <a:gd name="T6" fmla="*/ 10 w 34"/>
                  <a:gd name="T7" fmla="*/ 2 h 46"/>
                  <a:gd name="T8" fmla="*/ 26 w 34"/>
                  <a:gd name="T9" fmla="*/ 15 h 46"/>
                  <a:gd name="T10" fmla="*/ 31 w 34"/>
                  <a:gd name="T11" fmla="*/ 30 h 46"/>
                  <a:gd name="T12" fmla="*/ 32 w 34"/>
                  <a:gd name="T13" fmla="*/ 46 h 46"/>
                  <a:gd name="T14" fmla="*/ 24 w 34"/>
                  <a:gd name="T15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46">
                    <a:moveTo>
                      <a:pt x="24" y="42"/>
                    </a:moveTo>
                    <a:cubicBezTo>
                      <a:pt x="19" y="30"/>
                      <a:pt x="9" y="21"/>
                      <a:pt x="2" y="10"/>
                    </a:cubicBezTo>
                    <a:cubicBezTo>
                      <a:pt x="2" y="8"/>
                      <a:pt x="0" y="6"/>
                      <a:pt x="2" y="4"/>
                    </a:cubicBezTo>
                    <a:cubicBezTo>
                      <a:pt x="4" y="2"/>
                      <a:pt x="7" y="0"/>
                      <a:pt x="10" y="2"/>
                    </a:cubicBezTo>
                    <a:cubicBezTo>
                      <a:pt x="16" y="5"/>
                      <a:pt x="21" y="9"/>
                      <a:pt x="26" y="15"/>
                    </a:cubicBezTo>
                    <a:cubicBezTo>
                      <a:pt x="29" y="19"/>
                      <a:pt x="33" y="23"/>
                      <a:pt x="31" y="30"/>
                    </a:cubicBezTo>
                    <a:cubicBezTo>
                      <a:pt x="29" y="35"/>
                      <a:pt x="34" y="40"/>
                      <a:pt x="32" y="46"/>
                    </a:cubicBezTo>
                    <a:cubicBezTo>
                      <a:pt x="28" y="46"/>
                      <a:pt x="27" y="43"/>
                      <a:pt x="24" y="42"/>
                    </a:cubicBezTo>
                    <a:close/>
                  </a:path>
                </a:pathLst>
              </a:custGeom>
              <a:solidFill>
                <a:srgbClr val="BCCD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656"/>
              <p:cNvSpPr/>
              <p:nvPr/>
            </p:nvSpPr>
            <p:spPr bwMode="auto">
              <a:xfrm>
                <a:off x="3580" y="2188"/>
                <a:ext cx="26" cy="41"/>
              </a:xfrm>
              <a:custGeom>
                <a:avLst/>
                <a:gdLst>
                  <a:gd name="T0" fmla="*/ 2 w 11"/>
                  <a:gd name="T1" fmla="*/ 8 h 17"/>
                  <a:gd name="T2" fmla="*/ 5 w 11"/>
                  <a:gd name="T3" fmla="*/ 1 h 17"/>
                  <a:gd name="T4" fmla="*/ 11 w 11"/>
                  <a:gd name="T5" fmla="*/ 9 h 17"/>
                  <a:gd name="T6" fmla="*/ 11 w 11"/>
                  <a:gd name="T7" fmla="*/ 12 h 17"/>
                  <a:gd name="T8" fmla="*/ 9 w 11"/>
                  <a:gd name="T9" fmla="*/ 14 h 17"/>
                  <a:gd name="T10" fmla="*/ 3 w 11"/>
                  <a:gd name="T11" fmla="*/ 14 h 17"/>
                  <a:gd name="T12" fmla="*/ 2 w 11"/>
                  <a:gd name="T1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7">
                    <a:moveTo>
                      <a:pt x="2" y="8"/>
                    </a:moveTo>
                    <a:cubicBezTo>
                      <a:pt x="5" y="7"/>
                      <a:pt x="0" y="0"/>
                      <a:pt x="5" y="1"/>
                    </a:cubicBezTo>
                    <a:cubicBezTo>
                      <a:pt x="10" y="1"/>
                      <a:pt x="10" y="5"/>
                      <a:pt x="11" y="9"/>
                    </a:cubicBezTo>
                    <a:cubicBezTo>
                      <a:pt x="11" y="10"/>
                      <a:pt x="11" y="11"/>
                      <a:pt x="11" y="12"/>
                    </a:cubicBezTo>
                    <a:cubicBezTo>
                      <a:pt x="10" y="12"/>
                      <a:pt x="10" y="13"/>
                      <a:pt x="9" y="14"/>
                    </a:cubicBezTo>
                    <a:cubicBezTo>
                      <a:pt x="7" y="16"/>
                      <a:pt x="5" y="17"/>
                      <a:pt x="3" y="14"/>
                    </a:cubicBezTo>
                    <a:cubicBezTo>
                      <a:pt x="3" y="12"/>
                      <a:pt x="2" y="10"/>
                      <a:pt x="2" y="8"/>
                    </a:cubicBezTo>
                    <a:close/>
                  </a:path>
                </a:pathLst>
              </a:custGeom>
              <a:solidFill>
                <a:srgbClr val="DBE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657"/>
              <p:cNvSpPr/>
              <p:nvPr/>
            </p:nvSpPr>
            <p:spPr bwMode="auto">
              <a:xfrm>
                <a:off x="4251" y="2260"/>
                <a:ext cx="197" cy="149"/>
              </a:xfrm>
              <a:custGeom>
                <a:avLst/>
                <a:gdLst>
                  <a:gd name="T0" fmla="*/ 41 w 83"/>
                  <a:gd name="T1" fmla="*/ 17 h 63"/>
                  <a:gd name="T2" fmla="*/ 60 w 83"/>
                  <a:gd name="T3" fmla="*/ 22 h 63"/>
                  <a:gd name="T4" fmla="*/ 67 w 83"/>
                  <a:gd name="T5" fmla="*/ 21 h 63"/>
                  <a:gd name="T6" fmla="*/ 82 w 83"/>
                  <a:gd name="T7" fmla="*/ 29 h 63"/>
                  <a:gd name="T8" fmla="*/ 72 w 83"/>
                  <a:gd name="T9" fmla="*/ 42 h 63"/>
                  <a:gd name="T10" fmla="*/ 65 w 83"/>
                  <a:gd name="T11" fmla="*/ 43 h 63"/>
                  <a:gd name="T12" fmla="*/ 57 w 83"/>
                  <a:gd name="T13" fmla="*/ 47 h 63"/>
                  <a:gd name="T14" fmla="*/ 37 w 83"/>
                  <a:gd name="T15" fmla="*/ 59 h 63"/>
                  <a:gd name="T16" fmla="*/ 25 w 83"/>
                  <a:gd name="T17" fmla="*/ 57 h 63"/>
                  <a:gd name="T18" fmla="*/ 22 w 83"/>
                  <a:gd name="T19" fmla="*/ 54 h 63"/>
                  <a:gd name="T20" fmla="*/ 13 w 83"/>
                  <a:gd name="T21" fmla="*/ 39 h 63"/>
                  <a:gd name="T22" fmla="*/ 14 w 83"/>
                  <a:gd name="T23" fmla="*/ 33 h 63"/>
                  <a:gd name="T24" fmla="*/ 13 w 83"/>
                  <a:gd name="T25" fmla="*/ 31 h 63"/>
                  <a:gd name="T26" fmla="*/ 10 w 83"/>
                  <a:gd name="T27" fmla="*/ 31 h 63"/>
                  <a:gd name="T28" fmla="*/ 5 w 83"/>
                  <a:gd name="T29" fmla="*/ 39 h 63"/>
                  <a:gd name="T30" fmla="*/ 2 w 83"/>
                  <a:gd name="T31" fmla="*/ 39 h 63"/>
                  <a:gd name="T32" fmla="*/ 1 w 83"/>
                  <a:gd name="T33" fmla="*/ 37 h 63"/>
                  <a:gd name="T34" fmla="*/ 2 w 83"/>
                  <a:gd name="T35" fmla="*/ 32 h 63"/>
                  <a:gd name="T36" fmla="*/ 28 w 83"/>
                  <a:gd name="T37" fmla="*/ 11 h 63"/>
                  <a:gd name="T38" fmla="*/ 57 w 83"/>
                  <a:gd name="T39" fmla="*/ 0 h 63"/>
                  <a:gd name="T40" fmla="*/ 60 w 83"/>
                  <a:gd name="T41" fmla="*/ 1 h 63"/>
                  <a:gd name="T42" fmla="*/ 59 w 83"/>
                  <a:gd name="T43" fmla="*/ 4 h 63"/>
                  <a:gd name="T44" fmla="*/ 47 w 83"/>
                  <a:gd name="T45" fmla="*/ 10 h 63"/>
                  <a:gd name="T46" fmla="*/ 41 w 83"/>
                  <a:gd name="T47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3" h="63">
                    <a:moveTo>
                      <a:pt x="41" y="17"/>
                    </a:moveTo>
                    <a:cubicBezTo>
                      <a:pt x="48" y="18"/>
                      <a:pt x="55" y="17"/>
                      <a:pt x="60" y="22"/>
                    </a:cubicBezTo>
                    <a:cubicBezTo>
                      <a:pt x="62" y="24"/>
                      <a:pt x="65" y="22"/>
                      <a:pt x="67" y="21"/>
                    </a:cubicBezTo>
                    <a:cubicBezTo>
                      <a:pt x="74" y="20"/>
                      <a:pt x="80" y="24"/>
                      <a:pt x="82" y="29"/>
                    </a:cubicBezTo>
                    <a:cubicBezTo>
                      <a:pt x="83" y="33"/>
                      <a:pt x="77" y="41"/>
                      <a:pt x="72" y="42"/>
                    </a:cubicBezTo>
                    <a:cubicBezTo>
                      <a:pt x="70" y="43"/>
                      <a:pt x="67" y="43"/>
                      <a:pt x="65" y="43"/>
                    </a:cubicBezTo>
                    <a:cubicBezTo>
                      <a:pt x="62" y="44"/>
                      <a:pt x="59" y="45"/>
                      <a:pt x="57" y="47"/>
                    </a:cubicBezTo>
                    <a:cubicBezTo>
                      <a:pt x="52" y="55"/>
                      <a:pt x="44" y="56"/>
                      <a:pt x="37" y="59"/>
                    </a:cubicBezTo>
                    <a:cubicBezTo>
                      <a:pt x="33" y="61"/>
                      <a:pt x="28" y="63"/>
                      <a:pt x="25" y="57"/>
                    </a:cubicBezTo>
                    <a:cubicBezTo>
                      <a:pt x="25" y="56"/>
                      <a:pt x="23" y="54"/>
                      <a:pt x="22" y="54"/>
                    </a:cubicBezTo>
                    <a:cubicBezTo>
                      <a:pt x="12" y="54"/>
                      <a:pt x="13" y="46"/>
                      <a:pt x="13" y="39"/>
                    </a:cubicBezTo>
                    <a:cubicBezTo>
                      <a:pt x="13" y="37"/>
                      <a:pt x="14" y="35"/>
                      <a:pt x="14" y="33"/>
                    </a:cubicBezTo>
                    <a:cubicBezTo>
                      <a:pt x="14" y="33"/>
                      <a:pt x="13" y="31"/>
                      <a:pt x="13" y="31"/>
                    </a:cubicBezTo>
                    <a:cubicBezTo>
                      <a:pt x="12" y="31"/>
                      <a:pt x="11" y="31"/>
                      <a:pt x="10" y="31"/>
                    </a:cubicBezTo>
                    <a:cubicBezTo>
                      <a:pt x="8" y="34"/>
                      <a:pt x="7" y="36"/>
                      <a:pt x="5" y="39"/>
                    </a:cubicBezTo>
                    <a:cubicBezTo>
                      <a:pt x="4" y="40"/>
                      <a:pt x="3" y="40"/>
                      <a:pt x="2" y="39"/>
                    </a:cubicBezTo>
                    <a:cubicBezTo>
                      <a:pt x="1" y="39"/>
                      <a:pt x="0" y="38"/>
                      <a:pt x="1" y="37"/>
                    </a:cubicBezTo>
                    <a:cubicBezTo>
                      <a:pt x="1" y="35"/>
                      <a:pt x="1" y="33"/>
                      <a:pt x="2" y="32"/>
                    </a:cubicBezTo>
                    <a:cubicBezTo>
                      <a:pt x="9" y="24"/>
                      <a:pt x="16" y="15"/>
                      <a:pt x="28" y="11"/>
                    </a:cubicBezTo>
                    <a:cubicBezTo>
                      <a:pt x="38" y="8"/>
                      <a:pt x="47" y="4"/>
                      <a:pt x="57" y="0"/>
                    </a:cubicBezTo>
                    <a:cubicBezTo>
                      <a:pt x="58" y="0"/>
                      <a:pt x="59" y="0"/>
                      <a:pt x="60" y="1"/>
                    </a:cubicBezTo>
                    <a:cubicBezTo>
                      <a:pt x="61" y="2"/>
                      <a:pt x="60" y="3"/>
                      <a:pt x="59" y="4"/>
                    </a:cubicBezTo>
                    <a:cubicBezTo>
                      <a:pt x="55" y="6"/>
                      <a:pt x="51" y="8"/>
                      <a:pt x="47" y="10"/>
                    </a:cubicBezTo>
                    <a:cubicBezTo>
                      <a:pt x="44" y="11"/>
                      <a:pt x="41" y="12"/>
                      <a:pt x="41" y="17"/>
                    </a:cubicBezTo>
                    <a:close/>
                  </a:path>
                </a:pathLst>
              </a:custGeom>
              <a:solidFill>
                <a:srgbClr val="A2B6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658"/>
              <p:cNvSpPr/>
              <p:nvPr/>
            </p:nvSpPr>
            <p:spPr bwMode="auto">
              <a:xfrm>
                <a:off x="4220" y="2015"/>
                <a:ext cx="183" cy="230"/>
              </a:xfrm>
              <a:custGeom>
                <a:avLst/>
                <a:gdLst>
                  <a:gd name="T0" fmla="*/ 34 w 77"/>
                  <a:gd name="T1" fmla="*/ 81 h 97"/>
                  <a:gd name="T2" fmla="*/ 20 w 77"/>
                  <a:gd name="T3" fmla="*/ 66 h 97"/>
                  <a:gd name="T4" fmla="*/ 7 w 77"/>
                  <a:gd name="T5" fmla="*/ 41 h 97"/>
                  <a:gd name="T6" fmla="*/ 2 w 77"/>
                  <a:gd name="T7" fmla="*/ 0 h 97"/>
                  <a:gd name="T8" fmla="*/ 12 w 77"/>
                  <a:gd name="T9" fmla="*/ 26 h 97"/>
                  <a:gd name="T10" fmla="*/ 29 w 77"/>
                  <a:gd name="T11" fmla="*/ 57 h 97"/>
                  <a:gd name="T12" fmla="*/ 44 w 77"/>
                  <a:gd name="T13" fmla="*/ 75 h 97"/>
                  <a:gd name="T14" fmla="*/ 55 w 77"/>
                  <a:gd name="T15" fmla="*/ 83 h 97"/>
                  <a:gd name="T16" fmla="*/ 76 w 77"/>
                  <a:gd name="T17" fmla="*/ 91 h 97"/>
                  <a:gd name="T18" fmla="*/ 77 w 77"/>
                  <a:gd name="T19" fmla="*/ 95 h 97"/>
                  <a:gd name="T20" fmla="*/ 73 w 77"/>
                  <a:gd name="T21" fmla="*/ 96 h 97"/>
                  <a:gd name="T22" fmla="*/ 34 w 77"/>
                  <a:gd name="T23" fmla="*/ 81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97">
                    <a:moveTo>
                      <a:pt x="34" y="81"/>
                    </a:moveTo>
                    <a:cubicBezTo>
                      <a:pt x="30" y="76"/>
                      <a:pt x="25" y="71"/>
                      <a:pt x="20" y="66"/>
                    </a:cubicBezTo>
                    <a:cubicBezTo>
                      <a:pt x="14" y="59"/>
                      <a:pt x="9" y="50"/>
                      <a:pt x="7" y="41"/>
                    </a:cubicBezTo>
                    <a:cubicBezTo>
                      <a:pt x="3" y="29"/>
                      <a:pt x="0" y="15"/>
                      <a:pt x="2" y="0"/>
                    </a:cubicBezTo>
                    <a:cubicBezTo>
                      <a:pt x="7" y="9"/>
                      <a:pt x="11" y="18"/>
                      <a:pt x="12" y="26"/>
                    </a:cubicBezTo>
                    <a:cubicBezTo>
                      <a:pt x="14" y="39"/>
                      <a:pt x="21" y="48"/>
                      <a:pt x="29" y="57"/>
                    </a:cubicBezTo>
                    <a:cubicBezTo>
                      <a:pt x="34" y="63"/>
                      <a:pt x="40" y="68"/>
                      <a:pt x="44" y="75"/>
                    </a:cubicBezTo>
                    <a:cubicBezTo>
                      <a:pt x="46" y="79"/>
                      <a:pt x="51" y="81"/>
                      <a:pt x="55" y="83"/>
                    </a:cubicBezTo>
                    <a:cubicBezTo>
                      <a:pt x="62" y="86"/>
                      <a:pt x="69" y="88"/>
                      <a:pt x="76" y="91"/>
                    </a:cubicBezTo>
                    <a:cubicBezTo>
                      <a:pt x="76" y="92"/>
                      <a:pt x="77" y="94"/>
                      <a:pt x="77" y="95"/>
                    </a:cubicBezTo>
                    <a:cubicBezTo>
                      <a:pt x="76" y="97"/>
                      <a:pt x="75" y="97"/>
                      <a:pt x="73" y="96"/>
                    </a:cubicBezTo>
                    <a:cubicBezTo>
                      <a:pt x="59" y="94"/>
                      <a:pt x="46" y="89"/>
                      <a:pt x="34" y="81"/>
                    </a:cubicBezTo>
                    <a:close/>
                  </a:path>
                </a:pathLst>
              </a:custGeom>
              <a:solidFill>
                <a:srgbClr val="9FB0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659"/>
              <p:cNvSpPr/>
              <p:nvPr/>
            </p:nvSpPr>
            <p:spPr bwMode="auto">
              <a:xfrm>
                <a:off x="4199" y="2203"/>
                <a:ext cx="102" cy="80"/>
              </a:xfrm>
              <a:custGeom>
                <a:avLst/>
                <a:gdLst>
                  <a:gd name="T0" fmla="*/ 2 w 43"/>
                  <a:gd name="T1" fmla="*/ 33 h 34"/>
                  <a:gd name="T2" fmla="*/ 2 w 43"/>
                  <a:gd name="T3" fmla="*/ 17 h 34"/>
                  <a:gd name="T4" fmla="*/ 12 w 43"/>
                  <a:gd name="T5" fmla="*/ 1 h 34"/>
                  <a:gd name="T6" fmla="*/ 16 w 43"/>
                  <a:gd name="T7" fmla="*/ 2 h 34"/>
                  <a:gd name="T8" fmla="*/ 35 w 43"/>
                  <a:gd name="T9" fmla="*/ 21 h 34"/>
                  <a:gd name="T10" fmla="*/ 41 w 43"/>
                  <a:gd name="T11" fmla="*/ 27 h 34"/>
                  <a:gd name="T12" fmla="*/ 33 w 43"/>
                  <a:gd name="T13" fmla="*/ 33 h 34"/>
                  <a:gd name="T14" fmla="*/ 17 w 43"/>
                  <a:gd name="T15" fmla="*/ 29 h 34"/>
                  <a:gd name="T16" fmla="*/ 7 w 43"/>
                  <a:gd name="T17" fmla="*/ 28 h 34"/>
                  <a:gd name="T18" fmla="*/ 2 w 43"/>
                  <a:gd name="T19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34">
                    <a:moveTo>
                      <a:pt x="2" y="33"/>
                    </a:moveTo>
                    <a:cubicBezTo>
                      <a:pt x="1" y="28"/>
                      <a:pt x="4" y="23"/>
                      <a:pt x="2" y="17"/>
                    </a:cubicBezTo>
                    <a:cubicBezTo>
                      <a:pt x="0" y="12"/>
                      <a:pt x="7" y="3"/>
                      <a:pt x="12" y="1"/>
                    </a:cubicBezTo>
                    <a:cubicBezTo>
                      <a:pt x="14" y="0"/>
                      <a:pt x="15" y="1"/>
                      <a:pt x="16" y="2"/>
                    </a:cubicBezTo>
                    <a:cubicBezTo>
                      <a:pt x="21" y="10"/>
                      <a:pt x="28" y="15"/>
                      <a:pt x="35" y="21"/>
                    </a:cubicBezTo>
                    <a:cubicBezTo>
                      <a:pt x="37" y="23"/>
                      <a:pt x="43" y="23"/>
                      <a:pt x="41" y="27"/>
                    </a:cubicBezTo>
                    <a:cubicBezTo>
                      <a:pt x="40" y="30"/>
                      <a:pt x="36" y="32"/>
                      <a:pt x="33" y="33"/>
                    </a:cubicBezTo>
                    <a:cubicBezTo>
                      <a:pt x="27" y="34"/>
                      <a:pt x="21" y="34"/>
                      <a:pt x="17" y="29"/>
                    </a:cubicBezTo>
                    <a:cubicBezTo>
                      <a:pt x="12" y="23"/>
                      <a:pt x="12" y="24"/>
                      <a:pt x="7" y="28"/>
                    </a:cubicBezTo>
                    <a:cubicBezTo>
                      <a:pt x="5" y="30"/>
                      <a:pt x="4" y="31"/>
                      <a:pt x="2" y="33"/>
                    </a:cubicBezTo>
                    <a:close/>
                  </a:path>
                </a:pathLst>
              </a:custGeom>
              <a:solidFill>
                <a:srgbClr val="C1D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660"/>
              <p:cNvSpPr/>
              <p:nvPr/>
            </p:nvSpPr>
            <p:spPr bwMode="auto">
              <a:xfrm>
                <a:off x="4457" y="2331"/>
                <a:ext cx="36" cy="61"/>
              </a:xfrm>
              <a:custGeom>
                <a:avLst/>
                <a:gdLst>
                  <a:gd name="T0" fmla="*/ 0 w 15"/>
                  <a:gd name="T1" fmla="*/ 26 h 26"/>
                  <a:gd name="T2" fmla="*/ 0 w 15"/>
                  <a:gd name="T3" fmla="*/ 20 h 26"/>
                  <a:gd name="T4" fmla="*/ 8 w 15"/>
                  <a:gd name="T5" fmla="*/ 7 h 26"/>
                  <a:gd name="T6" fmla="*/ 12 w 15"/>
                  <a:gd name="T7" fmla="*/ 2 h 26"/>
                  <a:gd name="T8" fmla="*/ 11 w 15"/>
                  <a:gd name="T9" fmla="*/ 9 h 26"/>
                  <a:gd name="T10" fmla="*/ 0 w 15"/>
                  <a:gd name="T1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6">
                    <a:moveTo>
                      <a:pt x="0" y="26"/>
                    </a:moveTo>
                    <a:cubicBezTo>
                      <a:pt x="0" y="24"/>
                      <a:pt x="0" y="22"/>
                      <a:pt x="0" y="20"/>
                    </a:cubicBezTo>
                    <a:cubicBezTo>
                      <a:pt x="2" y="16"/>
                      <a:pt x="5" y="11"/>
                      <a:pt x="8" y="7"/>
                    </a:cubicBezTo>
                    <a:cubicBezTo>
                      <a:pt x="9" y="6"/>
                      <a:pt x="7" y="0"/>
                      <a:pt x="12" y="2"/>
                    </a:cubicBezTo>
                    <a:cubicBezTo>
                      <a:pt x="15" y="4"/>
                      <a:pt x="13" y="7"/>
                      <a:pt x="11" y="9"/>
                    </a:cubicBezTo>
                    <a:cubicBezTo>
                      <a:pt x="6" y="14"/>
                      <a:pt x="5" y="22"/>
                      <a:pt x="0" y="26"/>
                    </a:cubicBezTo>
                    <a:close/>
                  </a:path>
                </a:pathLst>
              </a:custGeom>
              <a:solidFill>
                <a:srgbClr val="9DB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661"/>
              <p:cNvSpPr/>
              <p:nvPr/>
            </p:nvSpPr>
            <p:spPr bwMode="auto">
              <a:xfrm>
                <a:off x="4429" y="2373"/>
                <a:ext cx="21" cy="19"/>
              </a:xfrm>
              <a:custGeom>
                <a:avLst/>
                <a:gdLst>
                  <a:gd name="T0" fmla="*/ 9 w 9"/>
                  <a:gd name="T1" fmla="*/ 3 h 8"/>
                  <a:gd name="T2" fmla="*/ 2 w 9"/>
                  <a:gd name="T3" fmla="*/ 8 h 8"/>
                  <a:gd name="T4" fmla="*/ 3 w 9"/>
                  <a:gd name="T5" fmla="*/ 2 h 8"/>
                  <a:gd name="T6" fmla="*/ 9 w 9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9" y="3"/>
                    </a:moveTo>
                    <a:cubicBezTo>
                      <a:pt x="8" y="6"/>
                      <a:pt x="5" y="7"/>
                      <a:pt x="2" y="8"/>
                    </a:cubicBezTo>
                    <a:cubicBezTo>
                      <a:pt x="2" y="5"/>
                      <a:pt x="0" y="3"/>
                      <a:pt x="3" y="2"/>
                    </a:cubicBezTo>
                    <a:cubicBezTo>
                      <a:pt x="5" y="0"/>
                      <a:pt x="7" y="2"/>
                      <a:pt x="9" y="3"/>
                    </a:cubicBezTo>
                    <a:close/>
                  </a:path>
                </a:pathLst>
              </a:custGeom>
              <a:solidFill>
                <a:srgbClr val="9DB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662"/>
              <p:cNvSpPr/>
              <p:nvPr/>
            </p:nvSpPr>
            <p:spPr bwMode="auto">
              <a:xfrm>
                <a:off x="4135" y="2196"/>
                <a:ext cx="19" cy="21"/>
              </a:xfrm>
              <a:custGeom>
                <a:avLst/>
                <a:gdLst>
                  <a:gd name="T0" fmla="*/ 4 w 8"/>
                  <a:gd name="T1" fmla="*/ 9 h 9"/>
                  <a:gd name="T2" fmla="*/ 0 w 8"/>
                  <a:gd name="T3" fmla="*/ 3 h 9"/>
                  <a:gd name="T4" fmla="*/ 5 w 8"/>
                  <a:gd name="T5" fmla="*/ 2 h 9"/>
                  <a:gd name="T6" fmla="*/ 4 w 8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3" y="7"/>
                      <a:pt x="2" y="5"/>
                      <a:pt x="0" y="3"/>
                    </a:cubicBezTo>
                    <a:cubicBezTo>
                      <a:pt x="2" y="1"/>
                      <a:pt x="3" y="0"/>
                      <a:pt x="5" y="2"/>
                    </a:cubicBezTo>
                    <a:cubicBezTo>
                      <a:pt x="8" y="5"/>
                      <a:pt x="7" y="7"/>
                      <a:pt x="4" y="9"/>
                    </a:cubicBezTo>
                    <a:close/>
                  </a:path>
                </a:pathLst>
              </a:custGeom>
              <a:solidFill>
                <a:srgbClr val="3B4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663"/>
              <p:cNvSpPr/>
              <p:nvPr/>
            </p:nvSpPr>
            <p:spPr bwMode="auto">
              <a:xfrm>
                <a:off x="4391" y="2442"/>
                <a:ext cx="10" cy="14"/>
              </a:xfrm>
              <a:custGeom>
                <a:avLst/>
                <a:gdLst>
                  <a:gd name="T0" fmla="*/ 4 w 4"/>
                  <a:gd name="T1" fmla="*/ 0 h 6"/>
                  <a:gd name="T2" fmla="*/ 4 w 4"/>
                  <a:gd name="T3" fmla="*/ 6 h 6"/>
                  <a:gd name="T4" fmla="*/ 4 w 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cubicBezTo>
                      <a:pt x="4" y="2"/>
                      <a:pt x="4" y="4"/>
                      <a:pt x="4" y="6"/>
                    </a:cubicBezTo>
                    <a:cubicBezTo>
                      <a:pt x="0" y="4"/>
                      <a:pt x="1" y="2"/>
                      <a:pt x="4" y="0"/>
                    </a:cubicBezTo>
                    <a:close/>
                  </a:path>
                </a:pathLst>
              </a:custGeom>
              <a:solidFill>
                <a:srgbClr val="9DB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664"/>
              <p:cNvSpPr/>
              <p:nvPr/>
            </p:nvSpPr>
            <p:spPr bwMode="auto">
              <a:xfrm>
                <a:off x="3372" y="2011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DBE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665"/>
              <p:cNvSpPr/>
              <p:nvPr/>
            </p:nvSpPr>
            <p:spPr bwMode="auto">
              <a:xfrm>
                <a:off x="4123" y="2165"/>
                <a:ext cx="5" cy="9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2"/>
                      <a:pt x="0" y="0"/>
                    </a:cubicBezTo>
                    <a:cubicBezTo>
                      <a:pt x="1" y="2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7596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666"/>
              <p:cNvSpPr/>
              <p:nvPr/>
            </p:nvSpPr>
            <p:spPr bwMode="auto">
              <a:xfrm>
                <a:off x="4294" y="1932"/>
                <a:ext cx="62" cy="107"/>
              </a:xfrm>
              <a:custGeom>
                <a:avLst/>
                <a:gdLst>
                  <a:gd name="T0" fmla="*/ 3 w 26"/>
                  <a:gd name="T1" fmla="*/ 24 h 45"/>
                  <a:gd name="T2" fmla="*/ 2 w 26"/>
                  <a:gd name="T3" fmla="*/ 20 h 45"/>
                  <a:gd name="T4" fmla="*/ 2 w 26"/>
                  <a:gd name="T5" fmla="*/ 12 h 45"/>
                  <a:gd name="T6" fmla="*/ 12 w 26"/>
                  <a:gd name="T7" fmla="*/ 1 h 45"/>
                  <a:gd name="T8" fmla="*/ 23 w 26"/>
                  <a:gd name="T9" fmla="*/ 3 h 45"/>
                  <a:gd name="T10" fmla="*/ 24 w 26"/>
                  <a:gd name="T11" fmla="*/ 11 h 45"/>
                  <a:gd name="T12" fmla="*/ 19 w 26"/>
                  <a:gd name="T13" fmla="*/ 26 h 45"/>
                  <a:gd name="T14" fmla="*/ 9 w 26"/>
                  <a:gd name="T15" fmla="*/ 43 h 45"/>
                  <a:gd name="T16" fmla="*/ 2 w 26"/>
                  <a:gd name="T17" fmla="*/ 39 h 45"/>
                  <a:gd name="T18" fmla="*/ 2 w 26"/>
                  <a:gd name="T19" fmla="*/ 29 h 45"/>
                  <a:gd name="T20" fmla="*/ 3 w 26"/>
                  <a:gd name="T21" fmla="*/ 2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45">
                    <a:moveTo>
                      <a:pt x="3" y="24"/>
                    </a:moveTo>
                    <a:cubicBezTo>
                      <a:pt x="3" y="22"/>
                      <a:pt x="3" y="21"/>
                      <a:pt x="2" y="20"/>
                    </a:cubicBezTo>
                    <a:cubicBezTo>
                      <a:pt x="2" y="18"/>
                      <a:pt x="0" y="15"/>
                      <a:pt x="2" y="12"/>
                    </a:cubicBezTo>
                    <a:cubicBezTo>
                      <a:pt x="5" y="8"/>
                      <a:pt x="7" y="4"/>
                      <a:pt x="12" y="1"/>
                    </a:cubicBezTo>
                    <a:cubicBezTo>
                      <a:pt x="16" y="0"/>
                      <a:pt x="19" y="0"/>
                      <a:pt x="23" y="3"/>
                    </a:cubicBezTo>
                    <a:cubicBezTo>
                      <a:pt x="25" y="5"/>
                      <a:pt x="26" y="8"/>
                      <a:pt x="24" y="11"/>
                    </a:cubicBezTo>
                    <a:cubicBezTo>
                      <a:pt x="20" y="15"/>
                      <a:pt x="19" y="19"/>
                      <a:pt x="19" y="26"/>
                    </a:cubicBezTo>
                    <a:cubicBezTo>
                      <a:pt x="20" y="33"/>
                      <a:pt x="15" y="38"/>
                      <a:pt x="9" y="43"/>
                    </a:cubicBezTo>
                    <a:cubicBezTo>
                      <a:pt x="6" y="45"/>
                      <a:pt x="2" y="43"/>
                      <a:pt x="2" y="39"/>
                    </a:cubicBezTo>
                    <a:cubicBezTo>
                      <a:pt x="2" y="36"/>
                      <a:pt x="0" y="33"/>
                      <a:pt x="2" y="29"/>
                    </a:cubicBezTo>
                    <a:cubicBezTo>
                      <a:pt x="3" y="27"/>
                      <a:pt x="3" y="25"/>
                      <a:pt x="3" y="24"/>
                    </a:cubicBezTo>
                    <a:close/>
                  </a:path>
                </a:pathLst>
              </a:custGeom>
              <a:solidFill>
                <a:srgbClr val="DDE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436533" y="945244"/>
              <a:ext cx="668704" cy="818821"/>
            </a:xfrm>
            <a:prstGeom prst="rect">
              <a:avLst/>
            </a:prstGeom>
            <a:effectLst>
              <a:outerShdw blurRad="139700" dist="63500" dir="5400000" algn="t" rotWithShape="0">
                <a:srgbClr val="988F72">
                  <a:alpha val="72000"/>
                </a:srgbClr>
              </a:outerShdw>
            </a:effectLst>
          </p:spPr>
        </p:pic>
      </p:grpSp>
      <p:grpSp>
        <p:nvGrpSpPr>
          <p:cNvPr id="2181" name="组合 2180"/>
          <p:cNvGrpSpPr/>
          <p:nvPr/>
        </p:nvGrpSpPr>
        <p:grpSpPr>
          <a:xfrm>
            <a:off x="10104609" y="2087306"/>
            <a:ext cx="1651000" cy="755650"/>
            <a:chOff x="10203463" y="1976095"/>
            <a:chExt cx="1651000" cy="755650"/>
          </a:xfrm>
        </p:grpSpPr>
        <p:sp>
          <p:nvSpPr>
            <p:cNvPr id="1981" name="Freeform 18"/>
            <p:cNvSpPr/>
            <p:nvPr/>
          </p:nvSpPr>
          <p:spPr bwMode="auto">
            <a:xfrm>
              <a:off x="10525726" y="2157070"/>
              <a:ext cx="974725" cy="504825"/>
            </a:xfrm>
            <a:custGeom>
              <a:avLst/>
              <a:gdLst>
                <a:gd name="T0" fmla="*/ 140 w 280"/>
                <a:gd name="T1" fmla="*/ 12 h 145"/>
                <a:gd name="T2" fmla="*/ 153 w 280"/>
                <a:gd name="T3" fmla="*/ 34 h 145"/>
                <a:gd name="T4" fmla="*/ 154 w 280"/>
                <a:gd name="T5" fmla="*/ 37 h 145"/>
                <a:gd name="T6" fmla="*/ 188 w 280"/>
                <a:gd name="T7" fmla="*/ 25 h 145"/>
                <a:gd name="T8" fmla="*/ 210 w 280"/>
                <a:gd name="T9" fmla="*/ 17 h 145"/>
                <a:gd name="T10" fmla="*/ 237 w 280"/>
                <a:gd name="T11" fmla="*/ 16 h 145"/>
                <a:gd name="T12" fmla="*/ 268 w 280"/>
                <a:gd name="T13" fmla="*/ 29 h 145"/>
                <a:gd name="T14" fmla="*/ 273 w 280"/>
                <a:gd name="T15" fmla="*/ 37 h 145"/>
                <a:gd name="T16" fmla="*/ 279 w 280"/>
                <a:gd name="T17" fmla="*/ 54 h 145"/>
                <a:gd name="T18" fmla="*/ 265 w 280"/>
                <a:gd name="T19" fmla="*/ 96 h 145"/>
                <a:gd name="T20" fmla="*/ 223 w 280"/>
                <a:gd name="T21" fmla="*/ 124 h 145"/>
                <a:gd name="T22" fmla="*/ 182 w 280"/>
                <a:gd name="T23" fmla="*/ 140 h 145"/>
                <a:gd name="T24" fmla="*/ 185 w 280"/>
                <a:gd name="T25" fmla="*/ 119 h 145"/>
                <a:gd name="T26" fmla="*/ 200 w 280"/>
                <a:gd name="T27" fmla="*/ 114 h 145"/>
                <a:gd name="T28" fmla="*/ 235 w 280"/>
                <a:gd name="T29" fmla="*/ 104 h 145"/>
                <a:gd name="T30" fmla="*/ 240 w 280"/>
                <a:gd name="T31" fmla="*/ 98 h 145"/>
                <a:gd name="T32" fmla="*/ 243 w 280"/>
                <a:gd name="T33" fmla="*/ 93 h 145"/>
                <a:gd name="T34" fmla="*/ 246 w 280"/>
                <a:gd name="T35" fmla="*/ 90 h 145"/>
                <a:gd name="T36" fmla="*/ 248 w 280"/>
                <a:gd name="T37" fmla="*/ 97 h 145"/>
                <a:gd name="T38" fmla="*/ 248 w 280"/>
                <a:gd name="T39" fmla="*/ 103 h 145"/>
                <a:gd name="T40" fmla="*/ 251 w 280"/>
                <a:gd name="T41" fmla="*/ 97 h 145"/>
                <a:gd name="T42" fmla="*/ 251 w 280"/>
                <a:gd name="T43" fmla="*/ 93 h 145"/>
                <a:gd name="T44" fmla="*/ 254 w 280"/>
                <a:gd name="T45" fmla="*/ 91 h 145"/>
                <a:gd name="T46" fmla="*/ 258 w 280"/>
                <a:gd name="T47" fmla="*/ 96 h 145"/>
                <a:gd name="T48" fmla="*/ 258 w 280"/>
                <a:gd name="T49" fmla="*/ 93 h 145"/>
                <a:gd name="T50" fmla="*/ 258 w 280"/>
                <a:gd name="T51" fmla="*/ 89 h 145"/>
                <a:gd name="T52" fmla="*/ 258 w 280"/>
                <a:gd name="T53" fmla="*/ 83 h 145"/>
                <a:gd name="T54" fmla="*/ 265 w 280"/>
                <a:gd name="T55" fmla="*/ 82 h 145"/>
                <a:gd name="T56" fmla="*/ 270 w 280"/>
                <a:gd name="T57" fmla="*/ 72 h 145"/>
                <a:gd name="T58" fmla="*/ 270 w 280"/>
                <a:gd name="T59" fmla="*/ 68 h 145"/>
                <a:gd name="T60" fmla="*/ 266 w 280"/>
                <a:gd name="T61" fmla="*/ 54 h 145"/>
                <a:gd name="T62" fmla="*/ 256 w 280"/>
                <a:gd name="T63" fmla="*/ 41 h 145"/>
                <a:gd name="T64" fmla="*/ 242 w 280"/>
                <a:gd name="T65" fmla="*/ 30 h 145"/>
                <a:gd name="T66" fmla="*/ 228 w 280"/>
                <a:gd name="T67" fmla="*/ 37 h 145"/>
                <a:gd name="T68" fmla="*/ 195 w 280"/>
                <a:gd name="T69" fmla="*/ 42 h 145"/>
                <a:gd name="T70" fmla="*/ 183 w 280"/>
                <a:gd name="T71" fmla="*/ 35 h 145"/>
                <a:gd name="T72" fmla="*/ 172 w 280"/>
                <a:gd name="T73" fmla="*/ 48 h 145"/>
                <a:gd name="T74" fmla="*/ 169 w 280"/>
                <a:gd name="T75" fmla="*/ 54 h 145"/>
                <a:gd name="T76" fmla="*/ 151 w 280"/>
                <a:gd name="T77" fmla="*/ 59 h 145"/>
                <a:gd name="T78" fmla="*/ 137 w 280"/>
                <a:gd name="T79" fmla="*/ 77 h 145"/>
                <a:gd name="T80" fmla="*/ 121 w 280"/>
                <a:gd name="T81" fmla="*/ 83 h 145"/>
                <a:gd name="T82" fmla="*/ 141 w 280"/>
                <a:gd name="T83" fmla="*/ 55 h 145"/>
                <a:gd name="T84" fmla="*/ 141 w 280"/>
                <a:gd name="T85" fmla="*/ 51 h 145"/>
                <a:gd name="T86" fmla="*/ 130 w 280"/>
                <a:gd name="T87" fmla="*/ 19 h 145"/>
                <a:gd name="T88" fmla="*/ 134 w 280"/>
                <a:gd name="T89" fmla="*/ 42 h 145"/>
                <a:gd name="T90" fmla="*/ 116 w 280"/>
                <a:gd name="T91" fmla="*/ 17 h 145"/>
                <a:gd name="T92" fmla="*/ 81 w 280"/>
                <a:gd name="T93" fmla="*/ 27 h 145"/>
                <a:gd name="T94" fmla="*/ 74 w 280"/>
                <a:gd name="T95" fmla="*/ 16 h 145"/>
                <a:gd name="T96" fmla="*/ 66 w 280"/>
                <a:gd name="T97" fmla="*/ 27 h 145"/>
                <a:gd name="T98" fmla="*/ 46 w 280"/>
                <a:gd name="T99" fmla="*/ 37 h 145"/>
                <a:gd name="T100" fmla="*/ 44 w 280"/>
                <a:gd name="T101" fmla="*/ 35 h 145"/>
                <a:gd name="T102" fmla="*/ 44 w 280"/>
                <a:gd name="T103" fmla="*/ 41 h 145"/>
                <a:gd name="T104" fmla="*/ 19 w 280"/>
                <a:gd name="T105" fmla="*/ 61 h 145"/>
                <a:gd name="T106" fmla="*/ 10 w 280"/>
                <a:gd name="T107" fmla="*/ 63 h 145"/>
                <a:gd name="T108" fmla="*/ 13 w 280"/>
                <a:gd name="T109" fmla="*/ 43 h 145"/>
                <a:gd name="T110" fmla="*/ 34 w 280"/>
                <a:gd name="T111" fmla="*/ 28 h 145"/>
                <a:gd name="T112" fmla="*/ 51 w 280"/>
                <a:gd name="T113" fmla="*/ 18 h 145"/>
                <a:gd name="T114" fmla="*/ 101 w 280"/>
                <a:gd name="T115" fmla="*/ 1 h 145"/>
                <a:gd name="T116" fmla="*/ 129 w 280"/>
                <a:gd name="T117" fmla="*/ 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0" h="145">
                  <a:moveTo>
                    <a:pt x="133" y="6"/>
                  </a:moveTo>
                  <a:cubicBezTo>
                    <a:pt x="133" y="7"/>
                    <a:pt x="134" y="7"/>
                    <a:pt x="134" y="7"/>
                  </a:cubicBezTo>
                  <a:cubicBezTo>
                    <a:pt x="136" y="9"/>
                    <a:pt x="138" y="10"/>
                    <a:pt x="140" y="12"/>
                  </a:cubicBezTo>
                  <a:cubicBezTo>
                    <a:pt x="144" y="14"/>
                    <a:pt x="145" y="16"/>
                    <a:pt x="141" y="19"/>
                  </a:cubicBezTo>
                  <a:cubicBezTo>
                    <a:pt x="140" y="26"/>
                    <a:pt x="146" y="28"/>
                    <a:pt x="150" y="32"/>
                  </a:cubicBezTo>
                  <a:cubicBezTo>
                    <a:pt x="151" y="33"/>
                    <a:pt x="153" y="33"/>
                    <a:pt x="153" y="34"/>
                  </a:cubicBezTo>
                  <a:cubicBezTo>
                    <a:pt x="153" y="34"/>
                    <a:pt x="153" y="34"/>
                    <a:pt x="153" y="34"/>
                  </a:cubicBezTo>
                  <a:cubicBezTo>
                    <a:pt x="153" y="35"/>
                    <a:pt x="153" y="35"/>
                    <a:pt x="153" y="36"/>
                  </a:cubicBezTo>
                  <a:cubicBezTo>
                    <a:pt x="153" y="36"/>
                    <a:pt x="154" y="37"/>
                    <a:pt x="154" y="37"/>
                  </a:cubicBezTo>
                  <a:cubicBezTo>
                    <a:pt x="157" y="37"/>
                    <a:pt x="160" y="36"/>
                    <a:pt x="162" y="35"/>
                  </a:cubicBezTo>
                  <a:cubicBezTo>
                    <a:pt x="165" y="32"/>
                    <a:pt x="168" y="31"/>
                    <a:pt x="171" y="30"/>
                  </a:cubicBezTo>
                  <a:cubicBezTo>
                    <a:pt x="176" y="28"/>
                    <a:pt x="182" y="25"/>
                    <a:pt x="188" y="25"/>
                  </a:cubicBezTo>
                  <a:cubicBezTo>
                    <a:pt x="189" y="25"/>
                    <a:pt x="190" y="24"/>
                    <a:pt x="190" y="24"/>
                  </a:cubicBezTo>
                  <a:cubicBezTo>
                    <a:pt x="195" y="22"/>
                    <a:pt x="200" y="20"/>
                    <a:pt x="204" y="18"/>
                  </a:cubicBezTo>
                  <a:cubicBezTo>
                    <a:pt x="206" y="18"/>
                    <a:pt x="208" y="17"/>
                    <a:pt x="210" y="17"/>
                  </a:cubicBezTo>
                  <a:cubicBezTo>
                    <a:pt x="212" y="17"/>
                    <a:pt x="213" y="17"/>
                    <a:pt x="214" y="16"/>
                  </a:cubicBezTo>
                  <a:cubicBezTo>
                    <a:pt x="216" y="15"/>
                    <a:pt x="219" y="15"/>
                    <a:pt x="222" y="15"/>
                  </a:cubicBezTo>
                  <a:cubicBezTo>
                    <a:pt x="227" y="15"/>
                    <a:pt x="232" y="15"/>
                    <a:pt x="237" y="16"/>
                  </a:cubicBezTo>
                  <a:cubicBezTo>
                    <a:pt x="243" y="17"/>
                    <a:pt x="249" y="18"/>
                    <a:pt x="254" y="21"/>
                  </a:cubicBezTo>
                  <a:cubicBezTo>
                    <a:pt x="256" y="22"/>
                    <a:pt x="258" y="23"/>
                    <a:pt x="259" y="23"/>
                  </a:cubicBezTo>
                  <a:cubicBezTo>
                    <a:pt x="263" y="25"/>
                    <a:pt x="266" y="26"/>
                    <a:pt x="268" y="29"/>
                  </a:cubicBezTo>
                  <a:cubicBezTo>
                    <a:pt x="269" y="30"/>
                    <a:pt x="270" y="30"/>
                    <a:pt x="271" y="29"/>
                  </a:cubicBezTo>
                  <a:cubicBezTo>
                    <a:pt x="273" y="31"/>
                    <a:pt x="274" y="33"/>
                    <a:pt x="275" y="35"/>
                  </a:cubicBezTo>
                  <a:cubicBezTo>
                    <a:pt x="274" y="36"/>
                    <a:pt x="274" y="36"/>
                    <a:pt x="273" y="37"/>
                  </a:cubicBezTo>
                  <a:cubicBezTo>
                    <a:pt x="272" y="37"/>
                    <a:pt x="272" y="36"/>
                    <a:pt x="272" y="37"/>
                  </a:cubicBezTo>
                  <a:cubicBezTo>
                    <a:pt x="272" y="38"/>
                    <a:pt x="272" y="38"/>
                    <a:pt x="272" y="39"/>
                  </a:cubicBezTo>
                  <a:cubicBezTo>
                    <a:pt x="274" y="44"/>
                    <a:pt x="274" y="50"/>
                    <a:pt x="279" y="54"/>
                  </a:cubicBezTo>
                  <a:cubicBezTo>
                    <a:pt x="280" y="55"/>
                    <a:pt x="280" y="57"/>
                    <a:pt x="279" y="58"/>
                  </a:cubicBezTo>
                  <a:cubicBezTo>
                    <a:pt x="279" y="60"/>
                    <a:pt x="278" y="61"/>
                    <a:pt x="278" y="63"/>
                  </a:cubicBezTo>
                  <a:cubicBezTo>
                    <a:pt x="277" y="75"/>
                    <a:pt x="272" y="86"/>
                    <a:pt x="265" y="96"/>
                  </a:cubicBezTo>
                  <a:cubicBezTo>
                    <a:pt x="261" y="101"/>
                    <a:pt x="255" y="106"/>
                    <a:pt x="250" y="110"/>
                  </a:cubicBezTo>
                  <a:cubicBezTo>
                    <a:pt x="250" y="111"/>
                    <a:pt x="249" y="111"/>
                    <a:pt x="248" y="112"/>
                  </a:cubicBezTo>
                  <a:cubicBezTo>
                    <a:pt x="239" y="115"/>
                    <a:pt x="232" y="120"/>
                    <a:pt x="223" y="124"/>
                  </a:cubicBezTo>
                  <a:cubicBezTo>
                    <a:pt x="221" y="126"/>
                    <a:pt x="218" y="127"/>
                    <a:pt x="216" y="129"/>
                  </a:cubicBezTo>
                  <a:cubicBezTo>
                    <a:pt x="214" y="132"/>
                    <a:pt x="211" y="133"/>
                    <a:pt x="207" y="133"/>
                  </a:cubicBezTo>
                  <a:cubicBezTo>
                    <a:pt x="199" y="134"/>
                    <a:pt x="191" y="137"/>
                    <a:pt x="182" y="140"/>
                  </a:cubicBezTo>
                  <a:cubicBezTo>
                    <a:pt x="179" y="140"/>
                    <a:pt x="175" y="145"/>
                    <a:pt x="174" y="138"/>
                  </a:cubicBezTo>
                  <a:cubicBezTo>
                    <a:pt x="174" y="134"/>
                    <a:pt x="177" y="130"/>
                    <a:pt x="175" y="126"/>
                  </a:cubicBezTo>
                  <a:cubicBezTo>
                    <a:pt x="175" y="118"/>
                    <a:pt x="178" y="116"/>
                    <a:pt x="185" y="119"/>
                  </a:cubicBezTo>
                  <a:cubicBezTo>
                    <a:pt x="187" y="120"/>
                    <a:pt x="189" y="120"/>
                    <a:pt x="191" y="121"/>
                  </a:cubicBezTo>
                  <a:cubicBezTo>
                    <a:pt x="195" y="121"/>
                    <a:pt x="197" y="121"/>
                    <a:pt x="197" y="116"/>
                  </a:cubicBezTo>
                  <a:cubicBezTo>
                    <a:pt x="197" y="114"/>
                    <a:pt x="197" y="113"/>
                    <a:pt x="200" y="114"/>
                  </a:cubicBezTo>
                  <a:cubicBezTo>
                    <a:pt x="206" y="116"/>
                    <a:pt x="211" y="117"/>
                    <a:pt x="216" y="113"/>
                  </a:cubicBezTo>
                  <a:cubicBezTo>
                    <a:pt x="218" y="109"/>
                    <a:pt x="219" y="106"/>
                    <a:pt x="224" y="106"/>
                  </a:cubicBezTo>
                  <a:cubicBezTo>
                    <a:pt x="228" y="106"/>
                    <a:pt x="231" y="102"/>
                    <a:pt x="235" y="104"/>
                  </a:cubicBezTo>
                  <a:cubicBezTo>
                    <a:pt x="236" y="104"/>
                    <a:pt x="236" y="105"/>
                    <a:pt x="236" y="105"/>
                  </a:cubicBezTo>
                  <a:cubicBezTo>
                    <a:pt x="236" y="105"/>
                    <a:pt x="236" y="105"/>
                    <a:pt x="236" y="104"/>
                  </a:cubicBezTo>
                  <a:cubicBezTo>
                    <a:pt x="236" y="101"/>
                    <a:pt x="239" y="100"/>
                    <a:pt x="240" y="98"/>
                  </a:cubicBezTo>
                  <a:cubicBezTo>
                    <a:pt x="241" y="97"/>
                    <a:pt x="241" y="97"/>
                    <a:pt x="241" y="97"/>
                  </a:cubicBezTo>
                  <a:cubicBezTo>
                    <a:pt x="242" y="96"/>
                    <a:pt x="242" y="95"/>
                    <a:pt x="242" y="95"/>
                  </a:cubicBezTo>
                  <a:cubicBezTo>
                    <a:pt x="242" y="94"/>
                    <a:pt x="243" y="94"/>
                    <a:pt x="243" y="93"/>
                  </a:cubicBezTo>
                  <a:cubicBezTo>
                    <a:pt x="243" y="93"/>
                    <a:pt x="243" y="93"/>
                    <a:pt x="243" y="92"/>
                  </a:cubicBezTo>
                  <a:cubicBezTo>
                    <a:pt x="243" y="91"/>
                    <a:pt x="244" y="91"/>
                    <a:pt x="244" y="90"/>
                  </a:cubicBezTo>
                  <a:cubicBezTo>
                    <a:pt x="245" y="90"/>
                    <a:pt x="245" y="90"/>
                    <a:pt x="246" y="90"/>
                  </a:cubicBezTo>
                  <a:cubicBezTo>
                    <a:pt x="247" y="91"/>
                    <a:pt x="247" y="92"/>
                    <a:pt x="248" y="92"/>
                  </a:cubicBezTo>
                  <a:cubicBezTo>
                    <a:pt x="248" y="93"/>
                    <a:pt x="248" y="94"/>
                    <a:pt x="248" y="95"/>
                  </a:cubicBezTo>
                  <a:cubicBezTo>
                    <a:pt x="248" y="96"/>
                    <a:pt x="248" y="96"/>
                    <a:pt x="248" y="97"/>
                  </a:cubicBezTo>
                  <a:cubicBezTo>
                    <a:pt x="248" y="97"/>
                    <a:pt x="248" y="98"/>
                    <a:pt x="249" y="98"/>
                  </a:cubicBezTo>
                  <a:cubicBezTo>
                    <a:pt x="249" y="99"/>
                    <a:pt x="249" y="99"/>
                    <a:pt x="248" y="100"/>
                  </a:cubicBezTo>
                  <a:cubicBezTo>
                    <a:pt x="248" y="101"/>
                    <a:pt x="248" y="102"/>
                    <a:pt x="248" y="103"/>
                  </a:cubicBezTo>
                  <a:cubicBezTo>
                    <a:pt x="249" y="105"/>
                    <a:pt x="249" y="103"/>
                    <a:pt x="249" y="103"/>
                  </a:cubicBezTo>
                  <a:cubicBezTo>
                    <a:pt x="250" y="101"/>
                    <a:pt x="250" y="100"/>
                    <a:pt x="251" y="98"/>
                  </a:cubicBezTo>
                  <a:cubicBezTo>
                    <a:pt x="251" y="98"/>
                    <a:pt x="251" y="97"/>
                    <a:pt x="251" y="97"/>
                  </a:cubicBezTo>
                  <a:cubicBezTo>
                    <a:pt x="251" y="97"/>
                    <a:pt x="251" y="96"/>
                    <a:pt x="251" y="96"/>
                  </a:cubicBezTo>
                  <a:cubicBezTo>
                    <a:pt x="251" y="96"/>
                    <a:pt x="251" y="95"/>
                    <a:pt x="251" y="95"/>
                  </a:cubicBezTo>
                  <a:cubicBezTo>
                    <a:pt x="251" y="94"/>
                    <a:pt x="251" y="94"/>
                    <a:pt x="251" y="93"/>
                  </a:cubicBezTo>
                  <a:cubicBezTo>
                    <a:pt x="251" y="92"/>
                    <a:pt x="251" y="92"/>
                    <a:pt x="252" y="92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3" y="91"/>
                    <a:pt x="253" y="91"/>
                    <a:pt x="254" y="91"/>
                  </a:cubicBezTo>
                  <a:cubicBezTo>
                    <a:pt x="255" y="92"/>
                    <a:pt x="255" y="93"/>
                    <a:pt x="256" y="94"/>
                  </a:cubicBezTo>
                  <a:cubicBezTo>
                    <a:pt x="256" y="94"/>
                    <a:pt x="257" y="95"/>
                    <a:pt x="258" y="96"/>
                  </a:cubicBezTo>
                  <a:cubicBezTo>
                    <a:pt x="258" y="96"/>
                    <a:pt x="258" y="96"/>
                    <a:pt x="258" y="96"/>
                  </a:cubicBezTo>
                  <a:cubicBezTo>
                    <a:pt x="258" y="96"/>
                    <a:pt x="258" y="95"/>
                    <a:pt x="258" y="95"/>
                  </a:cubicBezTo>
                  <a:cubicBezTo>
                    <a:pt x="258" y="95"/>
                    <a:pt x="258" y="94"/>
                    <a:pt x="258" y="94"/>
                  </a:cubicBezTo>
                  <a:cubicBezTo>
                    <a:pt x="258" y="94"/>
                    <a:pt x="258" y="93"/>
                    <a:pt x="258" y="93"/>
                  </a:cubicBezTo>
                  <a:cubicBezTo>
                    <a:pt x="258" y="92"/>
                    <a:pt x="258" y="92"/>
                    <a:pt x="258" y="91"/>
                  </a:cubicBezTo>
                  <a:cubicBezTo>
                    <a:pt x="258" y="91"/>
                    <a:pt x="258" y="91"/>
                    <a:pt x="258" y="91"/>
                  </a:cubicBezTo>
                  <a:cubicBezTo>
                    <a:pt x="258" y="90"/>
                    <a:pt x="258" y="90"/>
                    <a:pt x="258" y="89"/>
                  </a:cubicBezTo>
                  <a:cubicBezTo>
                    <a:pt x="258" y="89"/>
                    <a:pt x="258" y="88"/>
                    <a:pt x="258" y="87"/>
                  </a:cubicBezTo>
                  <a:cubicBezTo>
                    <a:pt x="258" y="86"/>
                    <a:pt x="258" y="86"/>
                    <a:pt x="258" y="85"/>
                  </a:cubicBezTo>
                  <a:cubicBezTo>
                    <a:pt x="258" y="84"/>
                    <a:pt x="258" y="84"/>
                    <a:pt x="258" y="83"/>
                  </a:cubicBezTo>
                  <a:cubicBezTo>
                    <a:pt x="259" y="83"/>
                    <a:pt x="259" y="82"/>
                    <a:pt x="259" y="82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62" y="82"/>
                    <a:pt x="263" y="85"/>
                    <a:pt x="265" y="82"/>
                  </a:cubicBezTo>
                  <a:cubicBezTo>
                    <a:pt x="265" y="79"/>
                    <a:pt x="268" y="78"/>
                    <a:pt x="268" y="75"/>
                  </a:cubicBezTo>
                  <a:cubicBezTo>
                    <a:pt x="268" y="74"/>
                    <a:pt x="268" y="73"/>
                    <a:pt x="269" y="73"/>
                  </a:cubicBezTo>
                  <a:cubicBezTo>
                    <a:pt x="269" y="72"/>
                    <a:pt x="270" y="72"/>
                    <a:pt x="270" y="72"/>
                  </a:cubicBezTo>
                  <a:cubicBezTo>
                    <a:pt x="270" y="72"/>
                    <a:pt x="271" y="71"/>
                    <a:pt x="271" y="71"/>
                  </a:cubicBezTo>
                  <a:cubicBezTo>
                    <a:pt x="270" y="71"/>
                    <a:pt x="270" y="70"/>
                    <a:pt x="270" y="70"/>
                  </a:cubicBezTo>
                  <a:cubicBezTo>
                    <a:pt x="270" y="69"/>
                    <a:pt x="270" y="69"/>
                    <a:pt x="270" y="68"/>
                  </a:cubicBezTo>
                  <a:cubicBezTo>
                    <a:pt x="270" y="68"/>
                    <a:pt x="270" y="67"/>
                    <a:pt x="270" y="66"/>
                  </a:cubicBezTo>
                  <a:cubicBezTo>
                    <a:pt x="269" y="58"/>
                    <a:pt x="267" y="51"/>
                    <a:pt x="264" y="44"/>
                  </a:cubicBezTo>
                  <a:cubicBezTo>
                    <a:pt x="263" y="47"/>
                    <a:pt x="265" y="51"/>
                    <a:pt x="266" y="54"/>
                  </a:cubicBezTo>
                  <a:cubicBezTo>
                    <a:pt x="266" y="56"/>
                    <a:pt x="267" y="58"/>
                    <a:pt x="265" y="58"/>
                  </a:cubicBezTo>
                  <a:cubicBezTo>
                    <a:pt x="263" y="59"/>
                    <a:pt x="262" y="58"/>
                    <a:pt x="261" y="56"/>
                  </a:cubicBezTo>
                  <a:cubicBezTo>
                    <a:pt x="258" y="52"/>
                    <a:pt x="257" y="47"/>
                    <a:pt x="256" y="41"/>
                  </a:cubicBezTo>
                  <a:cubicBezTo>
                    <a:pt x="255" y="39"/>
                    <a:pt x="256" y="37"/>
                    <a:pt x="252" y="38"/>
                  </a:cubicBezTo>
                  <a:cubicBezTo>
                    <a:pt x="249" y="39"/>
                    <a:pt x="248" y="36"/>
                    <a:pt x="247" y="34"/>
                  </a:cubicBezTo>
                  <a:cubicBezTo>
                    <a:pt x="246" y="32"/>
                    <a:pt x="245" y="28"/>
                    <a:pt x="242" y="30"/>
                  </a:cubicBezTo>
                  <a:cubicBezTo>
                    <a:pt x="239" y="32"/>
                    <a:pt x="233" y="28"/>
                    <a:pt x="233" y="35"/>
                  </a:cubicBezTo>
                  <a:cubicBezTo>
                    <a:pt x="233" y="36"/>
                    <a:pt x="233" y="38"/>
                    <a:pt x="231" y="38"/>
                  </a:cubicBezTo>
                  <a:cubicBezTo>
                    <a:pt x="230" y="39"/>
                    <a:pt x="229" y="38"/>
                    <a:pt x="228" y="37"/>
                  </a:cubicBezTo>
                  <a:cubicBezTo>
                    <a:pt x="226" y="35"/>
                    <a:pt x="226" y="34"/>
                    <a:pt x="225" y="32"/>
                  </a:cubicBezTo>
                  <a:cubicBezTo>
                    <a:pt x="222" y="29"/>
                    <a:pt x="220" y="24"/>
                    <a:pt x="216" y="30"/>
                  </a:cubicBezTo>
                  <a:cubicBezTo>
                    <a:pt x="206" y="30"/>
                    <a:pt x="201" y="37"/>
                    <a:pt x="195" y="42"/>
                  </a:cubicBezTo>
                  <a:cubicBezTo>
                    <a:pt x="193" y="43"/>
                    <a:pt x="192" y="43"/>
                    <a:pt x="191" y="43"/>
                  </a:cubicBezTo>
                  <a:cubicBezTo>
                    <a:pt x="190" y="43"/>
                    <a:pt x="189" y="42"/>
                    <a:pt x="189" y="42"/>
                  </a:cubicBezTo>
                  <a:cubicBezTo>
                    <a:pt x="186" y="41"/>
                    <a:pt x="184" y="38"/>
                    <a:pt x="183" y="35"/>
                  </a:cubicBezTo>
                  <a:cubicBezTo>
                    <a:pt x="183" y="39"/>
                    <a:pt x="181" y="39"/>
                    <a:pt x="179" y="41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5" y="43"/>
                    <a:pt x="177" y="49"/>
                    <a:pt x="172" y="48"/>
                  </a:cubicBezTo>
                  <a:cubicBezTo>
                    <a:pt x="172" y="48"/>
                    <a:pt x="172" y="49"/>
                    <a:pt x="172" y="48"/>
                  </a:cubicBezTo>
                  <a:cubicBezTo>
                    <a:pt x="171" y="47"/>
                    <a:pt x="171" y="47"/>
                    <a:pt x="172" y="48"/>
                  </a:cubicBezTo>
                  <a:cubicBezTo>
                    <a:pt x="174" y="52"/>
                    <a:pt x="174" y="54"/>
                    <a:pt x="169" y="54"/>
                  </a:cubicBezTo>
                  <a:cubicBezTo>
                    <a:pt x="166" y="54"/>
                    <a:pt x="164" y="55"/>
                    <a:pt x="161" y="57"/>
                  </a:cubicBezTo>
                  <a:cubicBezTo>
                    <a:pt x="157" y="59"/>
                    <a:pt x="154" y="59"/>
                    <a:pt x="150" y="55"/>
                  </a:cubicBezTo>
                  <a:cubicBezTo>
                    <a:pt x="151" y="56"/>
                    <a:pt x="152" y="58"/>
                    <a:pt x="151" y="59"/>
                  </a:cubicBezTo>
                  <a:cubicBezTo>
                    <a:pt x="150" y="61"/>
                    <a:pt x="148" y="62"/>
                    <a:pt x="147" y="64"/>
                  </a:cubicBezTo>
                  <a:cubicBezTo>
                    <a:pt x="144" y="67"/>
                    <a:pt x="142" y="72"/>
                    <a:pt x="138" y="76"/>
                  </a:cubicBezTo>
                  <a:cubicBezTo>
                    <a:pt x="137" y="76"/>
                    <a:pt x="137" y="76"/>
                    <a:pt x="137" y="77"/>
                  </a:cubicBezTo>
                  <a:cubicBezTo>
                    <a:pt x="136" y="77"/>
                    <a:pt x="136" y="78"/>
                    <a:pt x="135" y="78"/>
                  </a:cubicBezTo>
                  <a:cubicBezTo>
                    <a:pt x="134" y="79"/>
                    <a:pt x="133" y="81"/>
                    <a:pt x="132" y="81"/>
                  </a:cubicBezTo>
                  <a:cubicBezTo>
                    <a:pt x="128" y="83"/>
                    <a:pt x="125" y="85"/>
                    <a:pt x="121" y="83"/>
                  </a:cubicBezTo>
                  <a:cubicBezTo>
                    <a:pt x="121" y="83"/>
                    <a:pt x="121" y="82"/>
                    <a:pt x="121" y="82"/>
                  </a:cubicBezTo>
                  <a:cubicBezTo>
                    <a:pt x="126" y="77"/>
                    <a:pt x="130" y="72"/>
                    <a:pt x="131" y="65"/>
                  </a:cubicBezTo>
                  <a:cubicBezTo>
                    <a:pt x="132" y="60"/>
                    <a:pt x="135" y="55"/>
                    <a:pt x="141" y="55"/>
                  </a:cubicBezTo>
                  <a:cubicBezTo>
                    <a:pt x="142" y="55"/>
                    <a:pt x="143" y="55"/>
                    <a:pt x="144" y="54"/>
                  </a:cubicBezTo>
                  <a:cubicBezTo>
                    <a:pt x="144" y="53"/>
                    <a:pt x="143" y="53"/>
                    <a:pt x="143" y="53"/>
                  </a:cubicBezTo>
                  <a:cubicBezTo>
                    <a:pt x="142" y="52"/>
                    <a:pt x="141" y="52"/>
                    <a:pt x="141" y="51"/>
                  </a:cubicBezTo>
                  <a:cubicBezTo>
                    <a:pt x="140" y="47"/>
                    <a:pt x="141" y="45"/>
                    <a:pt x="144" y="44"/>
                  </a:cubicBezTo>
                  <a:cubicBezTo>
                    <a:pt x="147" y="43"/>
                    <a:pt x="148" y="41"/>
                    <a:pt x="145" y="39"/>
                  </a:cubicBezTo>
                  <a:cubicBezTo>
                    <a:pt x="137" y="35"/>
                    <a:pt x="133" y="27"/>
                    <a:pt x="130" y="19"/>
                  </a:cubicBezTo>
                  <a:cubicBezTo>
                    <a:pt x="126" y="23"/>
                    <a:pt x="128" y="27"/>
                    <a:pt x="129" y="30"/>
                  </a:cubicBezTo>
                  <a:cubicBezTo>
                    <a:pt x="130" y="32"/>
                    <a:pt x="131" y="34"/>
                    <a:pt x="132" y="36"/>
                  </a:cubicBezTo>
                  <a:cubicBezTo>
                    <a:pt x="133" y="38"/>
                    <a:pt x="136" y="40"/>
                    <a:pt x="134" y="42"/>
                  </a:cubicBezTo>
                  <a:cubicBezTo>
                    <a:pt x="132" y="44"/>
                    <a:pt x="130" y="41"/>
                    <a:pt x="128" y="39"/>
                  </a:cubicBezTo>
                  <a:cubicBezTo>
                    <a:pt x="125" y="35"/>
                    <a:pt x="122" y="31"/>
                    <a:pt x="121" y="26"/>
                  </a:cubicBezTo>
                  <a:cubicBezTo>
                    <a:pt x="119" y="23"/>
                    <a:pt x="119" y="20"/>
                    <a:pt x="116" y="17"/>
                  </a:cubicBezTo>
                  <a:cubicBezTo>
                    <a:pt x="112" y="13"/>
                    <a:pt x="107" y="13"/>
                    <a:pt x="102" y="18"/>
                  </a:cubicBezTo>
                  <a:cubicBezTo>
                    <a:pt x="100" y="19"/>
                    <a:pt x="98" y="19"/>
                    <a:pt x="96" y="19"/>
                  </a:cubicBezTo>
                  <a:cubicBezTo>
                    <a:pt x="89" y="16"/>
                    <a:pt x="85" y="22"/>
                    <a:pt x="81" y="27"/>
                  </a:cubicBezTo>
                  <a:cubicBezTo>
                    <a:pt x="79" y="30"/>
                    <a:pt x="77" y="34"/>
                    <a:pt x="73" y="34"/>
                  </a:cubicBezTo>
                  <a:cubicBezTo>
                    <a:pt x="71" y="31"/>
                    <a:pt x="72" y="27"/>
                    <a:pt x="72" y="23"/>
                  </a:cubicBezTo>
                  <a:cubicBezTo>
                    <a:pt x="72" y="21"/>
                    <a:pt x="73" y="18"/>
                    <a:pt x="74" y="16"/>
                  </a:cubicBezTo>
                  <a:cubicBezTo>
                    <a:pt x="72" y="19"/>
                    <a:pt x="72" y="19"/>
                    <a:pt x="69" y="18"/>
                  </a:cubicBezTo>
                  <a:cubicBezTo>
                    <a:pt x="69" y="18"/>
                    <a:pt x="69" y="18"/>
                    <a:pt x="68" y="19"/>
                  </a:cubicBezTo>
                  <a:cubicBezTo>
                    <a:pt x="68" y="22"/>
                    <a:pt x="67" y="24"/>
                    <a:pt x="66" y="27"/>
                  </a:cubicBezTo>
                  <a:cubicBezTo>
                    <a:pt x="65" y="30"/>
                    <a:pt x="62" y="32"/>
                    <a:pt x="59" y="30"/>
                  </a:cubicBezTo>
                  <a:cubicBezTo>
                    <a:pt x="56" y="27"/>
                    <a:pt x="55" y="30"/>
                    <a:pt x="53" y="31"/>
                  </a:cubicBezTo>
                  <a:cubicBezTo>
                    <a:pt x="51" y="33"/>
                    <a:pt x="50" y="37"/>
                    <a:pt x="46" y="37"/>
                  </a:cubicBezTo>
                  <a:cubicBezTo>
                    <a:pt x="45" y="37"/>
                    <a:pt x="44" y="35"/>
                    <a:pt x="44" y="34"/>
                  </a:cubicBezTo>
                  <a:cubicBezTo>
                    <a:pt x="44" y="34"/>
                    <a:pt x="44" y="34"/>
                    <a:pt x="43" y="34"/>
                  </a:cubicBezTo>
                  <a:cubicBezTo>
                    <a:pt x="44" y="34"/>
                    <a:pt x="44" y="34"/>
                    <a:pt x="44" y="35"/>
                  </a:cubicBezTo>
                  <a:cubicBezTo>
                    <a:pt x="44" y="36"/>
                    <a:pt x="44" y="36"/>
                    <a:pt x="44" y="37"/>
                  </a:cubicBezTo>
                  <a:cubicBezTo>
                    <a:pt x="44" y="38"/>
                    <a:pt x="44" y="38"/>
                    <a:pt x="44" y="39"/>
                  </a:cubicBezTo>
                  <a:cubicBezTo>
                    <a:pt x="44" y="40"/>
                    <a:pt x="44" y="41"/>
                    <a:pt x="44" y="41"/>
                  </a:cubicBezTo>
                  <a:cubicBezTo>
                    <a:pt x="44" y="42"/>
                    <a:pt x="43" y="42"/>
                    <a:pt x="43" y="43"/>
                  </a:cubicBezTo>
                  <a:cubicBezTo>
                    <a:pt x="39" y="47"/>
                    <a:pt x="34" y="50"/>
                    <a:pt x="29" y="51"/>
                  </a:cubicBezTo>
                  <a:cubicBezTo>
                    <a:pt x="23" y="53"/>
                    <a:pt x="19" y="54"/>
                    <a:pt x="19" y="61"/>
                  </a:cubicBezTo>
                  <a:cubicBezTo>
                    <a:pt x="19" y="62"/>
                    <a:pt x="18" y="62"/>
                    <a:pt x="17" y="63"/>
                  </a:cubicBezTo>
                  <a:cubicBezTo>
                    <a:pt x="17" y="63"/>
                    <a:pt x="16" y="63"/>
                    <a:pt x="16" y="63"/>
                  </a:cubicBezTo>
                  <a:cubicBezTo>
                    <a:pt x="14" y="62"/>
                    <a:pt x="12" y="62"/>
                    <a:pt x="10" y="63"/>
                  </a:cubicBezTo>
                  <a:cubicBezTo>
                    <a:pt x="8" y="64"/>
                    <a:pt x="5" y="66"/>
                    <a:pt x="2" y="65"/>
                  </a:cubicBezTo>
                  <a:cubicBezTo>
                    <a:pt x="0" y="62"/>
                    <a:pt x="2" y="59"/>
                    <a:pt x="3" y="56"/>
                  </a:cubicBezTo>
                  <a:cubicBezTo>
                    <a:pt x="5" y="50"/>
                    <a:pt x="9" y="47"/>
                    <a:pt x="13" y="43"/>
                  </a:cubicBezTo>
                  <a:cubicBezTo>
                    <a:pt x="16" y="41"/>
                    <a:pt x="19" y="39"/>
                    <a:pt x="22" y="36"/>
                  </a:cubicBezTo>
                  <a:cubicBezTo>
                    <a:pt x="25" y="33"/>
                    <a:pt x="30" y="31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7" y="27"/>
                    <a:pt x="41" y="27"/>
                    <a:pt x="42" y="24"/>
                  </a:cubicBezTo>
                  <a:cubicBezTo>
                    <a:pt x="45" y="23"/>
                    <a:pt x="48" y="21"/>
                    <a:pt x="50" y="19"/>
                  </a:cubicBezTo>
                  <a:cubicBezTo>
                    <a:pt x="50" y="18"/>
                    <a:pt x="50" y="18"/>
                    <a:pt x="51" y="18"/>
                  </a:cubicBezTo>
                  <a:cubicBezTo>
                    <a:pt x="57" y="15"/>
                    <a:pt x="63" y="10"/>
                    <a:pt x="70" y="9"/>
                  </a:cubicBezTo>
                  <a:cubicBezTo>
                    <a:pt x="73" y="8"/>
                    <a:pt x="76" y="6"/>
                    <a:pt x="80" y="5"/>
                  </a:cubicBezTo>
                  <a:cubicBezTo>
                    <a:pt x="86" y="1"/>
                    <a:pt x="94" y="1"/>
                    <a:pt x="101" y="1"/>
                  </a:cubicBezTo>
                  <a:cubicBezTo>
                    <a:pt x="102" y="1"/>
                    <a:pt x="103" y="2"/>
                    <a:pt x="104" y="1"/>
                  </a:cubicBezTo>
                  <a:cubicBezTo>
                    <a:pt x="109" y="0"/>
                    <a:pt x="115" y="2"/>
                    <a:pt x="121" y="2"/>
                  </a:cubicBezTo>
                  <a:cubicBezTo>
                    <a:pt x="124" y="2"/>
                    <a:pt x="127" y="4"/>
                    <a:pt x="129" y="4"/>
                  </a:cubicBezTo>
                  <a:cubicBezTo>
                    <a:pt x="131" y="5"/>
                    <a:pt x="132" y="6"/>
                    <a:pt x="133" y="6"/>
                  </a:cubicBezTo>
                  <a:close/>
                </a:path>
              </a:pathLst>
            </a:custGeom>
            <a:solidFill>
              <a:srgbClr val="C08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2" name="Freeform 19"/>
            <p:cNvSpPr/>
            <p:nvPr/>
          </p:nvSpPr>
          <p:spPr bwMode="auto">
            <a:xfrm>
              <a:off x="10366976" y="2457107"/>
              <a:ext cx="927100" cy="271463"/>
            </a:xfrm>
            <a:custGeom>
              <a:avLst/>
              <a:gdLst>
                <a:gd name="T0" fmla="*/ 261 w 267"/>
                <a:gd name="T1" fmla="*/ 29 h 78"/>
                <a:gd name="T2" fmla="*/ 252 w 267"/>
                <a:gd name="T3" fmla="*/ 31 h 78"/>
                <a:gd name="T4" fmla="*/ 250 w 267"/>
                <a:gd name="T5" fmla="*/ 33 h 78"/>
                <a:gd name="T6" fmla="*/ 247 w 267"/>
                <a:gd name="T7" fmla="*/ 33 h 78"/>
                <a:gd name="T8" fmla="*/ 244 w 267"/>
                <a:gd name="T9" fmla="*/ 34 h 78"/>
                <a:gd name="T10" fmla="*/ 237 w 267"/>
                <a:gd name="T11" fmla="*/ 36 h 78"/>
                <a:gd name="T12" fmla="*/ 226 w 267"/>
                <a:gd name="T13" fmla="*/ 33 h 78"/>
                <a:gd name="T14" fmla="*/ 222 w 267"/>
                <a:gd name="T15" fmla="*/ 40 h 78"/>
                <a:gd name="T16" fmla="*/ 202 w 267"/>
                <a:gd name="T17" fmla="*/ 50 h 78"/>
                <a:gd name="T18" fmla="*/ 188 w 267"/>
                <a:gd name="T19" fmla="*/ 58 h 78"/>
                <a:gd name="T20" fmla="*/ 183 w 267"/>
                <a:gd name="T21" fmla="*/ 64 h 78"/>
                <a:gd name="T22" fmla="*/ 170 w 267"/>
                <a:gd name="T23" fmla="*/ 55 h 78"/>
                <a:gd name="T24" fmla="*/ 156 w 267"/>
                <a:gd name="T25" fmla="*/ 54 h 78"/>
                <a:gd name="T26" fmla="*/ 147 w 267"/>
                <a:gd name="T27" fmla="*/ 62 h 78"/>
                <a:gd name="T28" fmla="*/ 144 w 267"/>
                <a:gd name="T29" fmla="*/ 67 h 78"/>
                <a:gd name="T30" fmla="*/ 140 w 267"/>
                <a:gd name="T31" fmla="*/ 74 h 78"/>
                <a:gd name="T32" fmla="*/ 123 w 267"/>
                <a:gd name="T33" fmla="*/ 69 h 78"/>
                <a:gd name="T34" fmla="*/ 122 w 267"/>
                <a:gd name="T35" fmla="*/ 68 h 78"/>
                <a:gd name="T36" fmla="*/ 101 w 267"/>
                <a:gd name="T37" fmla="*/ 71 h 78"/>
                <a:gd name="T38" fmla="*/ 88 w 267"/>
                <a:gd name="T39" fmla="*/ 70 h 78"/>
                <a:gd name="T40" fmla="*/ 65 w 267"/>
                <a:gd name="T41" fmla="*/ 67 h 78"/>
                <a:gd name="T42" fmla="*/ 51 w 267"/>
                <a:gd name="T43" fmla="*/ 64 h 78"/>
                <a:gd name="T44" fmla="*/ 20 w 267"/>
                <a:gd name="T45" fmla="*/ 73 h 78"/>
                <a:gd name="T46" fmla="*/ 0 w 267"/>
                <a:gd name="T47" fmla="*/ 78 h 78"/>
                <a:gd name="T48" fmla="*/ 8 w 267"/>
                <a:gd name="T49" fmla="*/ 76 h 78"/>
                <a:gd name="T50" fmla="*/ 33 w 267"/>
                <a:gd name="T51" fmla="*/ 63 h 78"/>
                <a:gd name="T52" fmla="*/ 52 w 267"/>
                <a:gd name="T53" fmla="*/ 50 h 78"/>
                <a:gd name="T54" fmla="*/ 65 w 267"/>
                <a:gd name="T55" fmla="*/ 44 h 78"/>
                <a:gd name="T56" fmla="*/ 69 w 267"/>
                <a:gd name="T57" fmla="*/ 44 h 78"/>
                <a:gd name="T58" fmla="*/ 83 w 267"/>
                <a:gd name="T59" fmla="*/ 57 h 78"/>
                <a:gd name="T60" fmla="*/ 86 w 267"/>
                <a:gd name="T61" fmla="*/ 55 h 78"/>
                <a:gd name="T62" fmla="*/ 95 w 267"/>
                <a:gd name="T63" fmla="*/ 56 h 78"/>
                <a:gd name="T64" fmla="*/ 116 w 267"/>
                <a:gd name="T65" fmla="*/ 59 h 78"/>
                <a:gd name="T66" fmla="*/ 133 w 267"/>
                <a:gd name="T67" fmla="*/ 48 h 78"/>
                <a:gd name="T68" fmla="*/ 157 w 267"/>
                <a:gd name="T69" fmla="*/ 29 h 78"/>
                <a:gd name="T70" fmla="*/ 171 w 267"/>
                <a:gd name="T71" fmla="*/ 24 h 78"/>
                <a:gd name="T72" fmla="*/ 182 w 267"/>
                <a:gd name="T73" fmla="*/ 16 h 78"/>
                <a:gd name="T74" fmla="*/ 195 w 267"/>
                <a:gd name="T75" fmla="*/ 22 h 78"/>
                <a:gd name="T76" fmla="*/ 214 w 267"/>
                <a:gd name="T77" fmla="*/ 16 h 78"/>
                <a:gd name="T78" fmla="*/ 191 w 267"/>
                <a:gd name="T79" fmla="*/ 31 h 78"/>
                <a:gd name="T80" fmla="*/ 192 w 267"/>
                <a:gd name="T81" fmla="*/ 38 h 78"/>
                <a:gd name="T82" fmla="*/ 202 w 267"/>
                <a:gd name="T83" fmla="*/ 31 h 78"/>
                <a:gd name="T84" fmla="*/ 219 w 267"/>
                <a:gd name="T85" fmla="*/ 30 h 78"/>
                <a:gd name="T86" fmla="*/ 236 w 267"/>
                <a:gd name="T87" fmla="*/ 4 h 78"/>
                <a:gd name="T88" fmla="*/ 242 w 267"/>
                <a:gd name="T89" fmla="*/ 11 h 78"/>
                <a:gd name="T90" fmla="*/ 262 w 267"/>
                <a:gd name="T91" fmla="*/ 2 h 78"/>
                <a:gd name="T92" fmla="*/ 264 w 267"/>
                <a:gd name="T93" fmla="*/ 2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7" h="78">
                  <a:moveTo>
                    <a:pt x="264" y="28"/>
                  </a:moveTo>
                  <a:cubicBezTo>
                    <a:pt x="263" y="28"/>
                    <a:pt x="262" y="29"/>
                    <a:pt x="261" y="29"/>
                  </a:cubicBezTo>
                  <a:cubicBezTo>
                    <a:pt x="259" y="30"/>
                    <a:pt x="256" y="31"/>
                    <a:pt x="254" y="33"/>
                  </a:cubicBezTo>
                  <a:cubicBezTo>
                    <a:pt x="253" y="34"/>
                    <a:pt x="252" y="33"/>
                    <a:pt x="252" y="31"/>
                  </a:cubicBezTo>
                  <a:cubicBezTo>
                    <a:pt x="251" y="31"/>
                    <a:pt x="252" y="29"/>
                    <a:pt x="251" y="29"/>
                  </a:cubicBezTo>
                  <a:cubicBezTo>
                    <a:pt x="249" y="30"/>
                    <a:pt x="250" y="31"/>
                    <a:pt x="250" y="33"/>
                  </a:cubicBezTo>
                  <a:cubicBezTo>
                    <a:pt x="250" y="33"/>
                    <a:pt x="249" y="34"/>
                    <a:pt x="249" y="34"/>
                  </a:cubicBezTo>
                  <a:cubicBezTo>
                    <a:pt x="248" y="34"/>
                    <a:pt x="247" y="34"/>
                    <a:pt x="247" y="33"/>
                  </a:cubicBezTo>
                  <a:cubicBezTo>
                    <a:pt x="247" y="31"/>
                    <a:pt x="247" y="30"/>
                    <a:pt x="245" y="28"/>
                  </a:cubicBezTo>
                  <a:cubicBezTo>
                    <a:pt x="245" y="30"/>
                    <a:pt x="245" y="32"/>
                    <a:pt x="244" y="34"/>
                  </a:cubicBezTo>
                  <a:cubicBezTo>
                    <a:pt x="244" y="37"/>
                    <a:pt x="242" y="38"/>
                    <a:pt x="240" y="37"/>
                  </a:cubicBezTo>
                  <a:cubicBezTo>
                    <a:pt x="239" y="36"/>
                    <a:pt x="238" y="36"/>
                    <a:pt x="237" y="36"/>
                  </a:cubicBezTo>
                  <a:cubicBezTo>
                    <a:pt x="234" y="37"/>
                    <a:pt x="231" y="35"/>
                    <a:pt x="228" y="33"/>
                  </a:cubicBezTo>
                  <a:cubicBezTo>
                    <a:pt x="227" y="33"/>
                    <a:pt x="226" y="32"/>
                    <a:pt x="226" y="33"/>
                  </a:cubicBezTo>
                  <a:cubicBezTo>
                    <a:pt x="225" y="34"/>
                    <a:pt x="222" y="34"/>
                    <a:pt x="222" y="36"/>
                  </a:cubicBezTo>
                  <a:cubicBezTo>
                    <a:pt x="222" y="37"/>
                    <a:pt x="222" y="39"/>
                    <a:pt x="222" y="40"/>
                  </a:cubicBezTo>
                  <a:cubicBezTo>
                    <a:pt x="222" y="41"/>
                    <a:pt x="221" y="42"/>
                    <a:pt x="220" y="42"/>
                  </a:cubicBezTo>
                  <a:cubicBezTo>
                    <a:pt x="211" y="37"/>
                    <a:pt x="207" y="45"/>
                    <a:pt x="202" y="50"/>
                  </a:cubicBezTo>
                  <a:cubicBezTo>
                    <a:pt x="200" y="52"/>
                    <a:pt x="199" y="52"/>
                    <a:pt x="196" y="52"/>
                  </a:cubicBezTo>
                  <a:cubicBezTo>
                    <a:pt x="189" y="50"/>
                    <a:pt x="188" y="51"/>
                    <a:pt x="188" y="58"/>
                  </a:cubicBezTo>
                  <a:cubicBezTo>
                    <a:pt x="188" y="60"/>
                    <a:pt x="188" y="63"/>
                    <a:pt x="186" y="64"/>
                  </a:cubicBezTo>
                  <a:cubicBezTo>
                    <a:pt x="185" y="65"/>
                    <a:pt x="184" y="65"/>
                    <a:pt x="183" y="64"/>
                  </a:cubicBezTo>
                  <a:cubicBezTo>
                    <a:pt x="182" y="63"/>
                    <a:pt x="182" y="61"/>
                    <a:pt x="182" y="59"/>
                  </a:cubicBezTo>
                  <a:cubicBezTo>
                    <a:pt x="180" y="53"/>
                    <a:pt x="176" y="51"/>
                    <a:pt x="170" y="55"/>
                  </a:cubicBezTo>
                  <a:cubicBezTo>
                    <a:pt x="167" y="58"/>
                    <a:pt x="162" y="55"/>
                    <a:pt x="159" y="58"/>
                  </a:cubicBezTo>
                  <a:cubicBezTo>
                    <a:pt x="158" y="58"/>
                    <a:pt x="157" y="56"/>
                    <a:pt x="156" y="54"/>
                  </a:cubicBezTo>
                  <a:cubicBezTo>
                    <a:pt x="158" y="58"/>
                    <a:pt x="157" y="60"/>
                    <a:pt x="153" y="60"/>
                  </a:cubicBezTo>
                  <a:cubicBezTo>
                    <a:pt x="151" y="60"/>
                    <a:pt x="149" y="60"/>
                    <a:pt x="147" y="62"/>
                  </a:cubicBezTo>
                  <a:cubicBezTo>
                    <a:pt x="147" y="62"/>
                    <a:pt x="146" y="63"/>
                    <a:pt x="146" y="63"/>
                  </a:cubicBezTo>
                  <a:cubicBezTo>
                    <a:pt x="143" y="64"/>
                    <a:pt x="144" y="65"/>
                    <a:pt x="144" y="67"/>
                  </a:cubicBezTo>
                  <a:cubicBezTo>
                    <a:pt x="145" y="69"/>
                    <a:pt x="146" y="71"/>
                    <a:pt x="144" y="73"/>
                  </a:cubicBezTo>
                  <a:cubicBezTo>
                    <a:pt x="143" y="74"/>
                    <a:pt x="141" y="74"/>
                    <a:pt x="140" y="74"/>
                  </a:cubicBezTo>
                  <a:cubicBezTo>
                    <a:pt x="136" y="69"/>
                    <a:pt x="131" y="67"/>
                    <a:pt x="125" y="70"/>
                  </a:cubicBezTo>
                  <a:cubicBezTo>
                    <a:pt x="124" y="70"/>
                    <a:pt x="123" y="70"/>
                    <a:pt x="123" y="69"/>
                  </a:cubicBezTo>
                  <a:cubicBezTo>
                    <a:pt x="122" y="68"/>
                    <a:pt x="123" y="68"/>
                    <a:pt x="122" y="67"/>
                  </a:cubicBezTo>
                  <a:cubicBezTo>
                    <a:pt x="122" y="68"/>
                    <a:pt x="123" y="68"/>
                    <a:pt x="122" y="68"/>
                  </a:cubicBezTo>
                  <a:cubicBezTo>
                    <a:pt x="117" y="73"/>
                    <a:pt x="111" y="71"/>
                    <a:pt x="106" y="72"/>
                  </a:cubicBezTo>
                  <a:cubicBezTo>
                    <a:pt x="104" y="72"/>
                    <a:pt x="103" y="72"/>
                    <a:pt x="101" y="71"/>
                  </a:cubicBezTo>
                  <a:cubicBezTo>
                    <a:pt x="97" y="71"/>
                    <a:pt x="102" y="74"/>
                    <a:pt x="100" y="74"/>
                  </a:cubicBezTo>
                  <a:cubicBezTo>
                    <a:pt x="96" y="74"/>
                    <a:pt x="92" y="73"/>
                    <a:pt x="88" y="70"/>
                  </a:cubicBezTo>
                  <a:cubicBezTo>
                    <a:pt x="84" y="68"/>
                    <a:pt x="81" y="68"/>
                    <a:pt x="77" y="68"/>
                  </a:cubicBezTo>
                  <a:cubicBezTo>
                    <a:pt x="73" y="69"/>
                    <a:pt x="69" y="69"/>
                    <a:pt x="65" y="67"/>
                  </a:cubicBezTo>
                  <a:cubicBezTo>
                    <a:pt x="63" y="66"/>
                    <a:pt x="61" y="66"/>
                    <a:pt x="60" y="66"/>
                  </a:cubicBezTo>
                  <a:cubicBezTo>
                    <a:pt x="57" y="66"/>
                    <a:pt x="54" y="65"/>
                    <a:pt x="51" y="64"/>
                  </a:cubicBezTo>
                  <a:cubicBezTo>
                    <a:pt x="48" y="63"/>
                    <a:pt x="44" y="63"/>
                    <a:pt x="41" y="65"/>
                  </a:cubicBezTo>
                  <a:cubicBezTo>
                    <a:pt x="34" y="67"/>
                    <a:pt x="27" y="70"/>
                    <a:pt x="20" y="73"/>
                  </a:cubicBezTo>
                  <a:cubicBezTo>
                    <a:pt x="15" y="76"/>
                    <a:pt x="10" y="78"/>
                    <a:pt x="4" y="78"/>
                  </a:cubicBezTo>
                  <a:cubicBezTo>
                    <a:pt x="2" y="78"/>
                    <a:pt x="1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3" y="77"/>
                    <a:pt x="5" y="76"/>
                    <a:pt x="8" y="76"/>
                  </a:cubicBezTo>
                  <a:cubicBezTo>
                    <a:pt x="13" y="74"/>
                    <a:pt x="18" y="71"/>
                    <a:pt x="23" y="68"/>
                  </a:cubicBezTo>
                  <a:cubicBezTo>
                    <a:pt x="27" y="67"/>
                    <a:pt x="30" y="64"/>
                    <a:pt x="33" y="63"/>
                  </a:cubicBezTo>
                  <a:cubicBezTo>
                    <a:pt x="38" y="61"/>
                    <a:pt x="43" y="58"/>
                    <a:pt x="47" y="54"/>
                  </a:cubicBezTo>
                  <a:cubicBezTo>
                    <a:pt x="48" y="52"/>
                    <a:pt x="50" y="51"/>
                    <a:pt x="52" y="50"/>
                  </a:cubicBezTo>
                  <a:cubicBezTo>
                    <a:pt x="56" y="49"/>
                    <a:pt x="54" y="53"/>
                    <a:pt x="57" y="55"/>
                  </a:cubicBezTo>
                  <a:cubicBezTo>
                    <a:pt x="60" y="51"/>
                    <a:pt x="65" y="50"/>
                    <a:pt x="65" y="44"/>
                  </a:cubicBezTo>
                  <a:cubicBezTo>
                    <a:pt x="65" y="43"/>
                    <a:pt x="65" y="42"/>
                    <a:pt x="67" y="42"/>
                  </a:cubicBezTo>
                  <a:cubicBezTo>
                    <a:pt x="68" y="42"/>
                    <a:pt x="69" y="43"/>
                    <a:pt x="69" y="44"/>
                  </a:cubicBezTo>
                  <a:cubicBezTo>
                    <a:pt x="71" y="49"/>
                    <a:pt x="72" y="54"/>
                    <a:pt x="77" y="57"/>
                  </a:cubicBezTo>
                  <a:cubicBezTo>
                    <a:pt x="79" y="59"/>
                    <a:pt x="81" y="58"/>
                    <a:pt x="83" y="57"/>
                  </a:cubicBezTo>
                  <a:cubicBezTo>
                    <a:pt x="83" y="57"/>
                    <a:pt x="84" y="56"/>
                    <a:pt x="84" y="56"/>
                  </a:cubicBezTo>
                  <a:cubicBezTo>
                    <a:pt x="85" y="56"/>
                    <a:pt x="86" y="56"/>
                    <a:pt x="86" y="55"/>
                  </a:cubicBezTo>
                  <a:cubicBezTo>
                    <a:pt x="86" y="55"/>
                    <a:pt x="87" y="55"/>
                    <a:pt x="87" y="55"/>
                  </a:cubicBezTo>
                  <a:cubicBezTo>
                    <a:pt x="90" y="56"/>
                    <a:pt x="93" y="55"/>
                    <a:pt x="95" y="56"/>
                  </a:cubicBezTo>
                  <a:cubicBezTo>
                    <a:pt x="96" y="58"/>
                    <a:pt x="95" y="60"/>
                    <a:pt x="98" y="60"/>
                  </a:cubicBezTo>
                  <a:cubicBezTo>
                    <a:pt x="104" y="60"/>
                    <a:pt x="110" y="57"/>
                    <a:pt x="116" y="59"/>
                  </a:cubicBezTo>
                  <a:cubicBezTo>
                    <a:pt x="119" y="54"/>
                    <a:pt x="126" y="57"/>
                    <a:pt x="129" y="53"/>
                  </a:cubicBezTo>
                  <a:cubicBezTo>
                    <a:pt x="133" y="54"/>
                    <a:pt x="136" y="53"/>
                    <a:pt x="133" y="48"/>
                  </a:cubicBezTo>
                  <a:cubicBezTo>
                    <a:pt x="133" y="47"/>
                    <a:pt x="133" y="46"/>
                    <a:pt x="134" y="45"/>
                  </a:cubicBezTo>
                  <a:cubicBezTo>
                    <a:pt x="141" y="38"/>
                    <a:pt x="149" y="34"/>
                    <a:pt x="157" y="29"/>
                  </a:cubicBezTo>
                  <a:cubicBezTo>
                    <a:pt x="158" y="28"/>
                    <a:pt x="159" y="28"/>
                    <a:pt x="161" y="28"/>
                  </a:cubicBezTo>
                  <a:cubicBezTo>
                    <a:pt x="165" y="28"/>
                    <a:pt x="169" y="27"/>
                    <a:pt x="171" y="24"/>
                  </a:cubicBezTo>
                  <a:cubicBezTo>
                    <a:pt x="173" y="22"/>
                    <a:pt x="174" y="21"/>
                    <a:pt x="176" y="21"/>
                  </a:cubicBezTo>
                  <a:cubicBezTo>
                    <a:pt x="180" y="21"/>
                    <a:pt x="182" y="21"/>
                    <a:pt x="182" y="16"/>
                  </a:cubicBezTo>
                  <a:cubicBezTo>
                    <a:pt x="182" y="13"/>
                    <a:pt x="185" y="15"/>
                    <a:pt x="186" y="16"/>
                  </a:cubicBezTo>
                  <a:cubicBezTo>
                    <a:pt x="189" y="18"/>
                    <a:pt x="191" y="21"/>
                    <a:pt x="195" y="22"/>
                  </a:cubicBezTo>
                  <a:cubicBezTo>
                    <a:pt x="198" y="22"/>
                    <a:pt x="201" y="22"/>
                    <a:pt x="204" y="19"/>
                  </a:cubicBezTo>
                  <a:cubicBezTo>
                    <a:pt x="206" y="16"/>
                    <a:pt x="210" y="14"/>
                    <a:pt x="214" y="16"/>
                  </a:cubicBezTo>
                  <a:cubicBezTo>
                    <a:pt x="218" y="20"/>
                    <a:pt x="215" y="23"/>
                    <a:pt x="211" y="24"/>
                  </a:cubicBezTo>
                  <a:cubicBezTo>
                    <a:pt x="204" y="25"/>
                    <a:pt x="198" y="31"/>
                    <a:pt x="191" y="31"/>
                  </a:cubicBezTo>
                  <a:cubicBezTo>
                    <a:pt x="188" y="31"/>
                    <a:pt x="187" y="33"/>
                    <a:pt x="188" y="36"/>
                  </a:cubicBezTo>
                  <a:cubicBezTo>
                    <a:pt x="188" y="39"/>
                    <a:pt x="190" y="38"/>
                    <a:pt x="192" y="38"/>
                  </a:cubicBezTo>
                  <a:cubicBezTo>
                    <a:pt x="195" y="37"/>
                    <a:pt x="197" y="37"/>
                    <a:pt x="198" y="34"/>
                  </a:cubicBezTo>
                  <a:cubicBezTo>
                    <a:pt x="198" y="32"/>
                    <a:pt x="200" y="31"/>
                    <a:pt x="202" y="31"/>
                  </a:cubicBezTo>
                  <a:cubicBezTo>
                    <a:pt x="205" y="32"/>
                    <a:pt x="209" y="31"/>
                    <a:pt x="212" y="29"/>
                  </a:cubicBezTo>
                  <a:cubicBezTo>
                    <a:pt x="214" y="28"/>
                    <a:pt x="217" y="28"/>
                    <a:pt x="219" y="30"/>
                  </a:cubicBezTo>
                  <a:cubicBezTo>
                    <a:pt x="220" y="27"/>
                    <a:pt x="218" y="24"/>
                    <a:pt x="219" y="21"/>
                  </a:cubicBezTo>
                  <a:cubicBezTo>
                    <a:pt x="221" y="12"/>
                    <a:pt x="230" y="9"/>
                    <a:pt x="236" y="4"/>
                  </a:cubicBezTo>
                  <a:cubicBezTo>
                    <a:pt x="237" y="3"/>
                    <a:pt x="239" y="4"/>
                    <a:pt x="240" y="6"/>
                  </a:cubicBezTo>
                  <a:cubicBezTo>
                    <a:pt x="241" y="7"/>
                    <a:pt x="241" y="9"/>
                    <a:pt x="242" y="11"/>
                  </a:cubicBezTo>
                  <a:cubicBezTo>
                    <a:pt x="243" y="5"/>
                    <a:pt x="252" y="0"/>
                    <a:pt x="260" y="0"/>
                  </a:cubicBezTo>
                  <a:cubicBezTo>
                    <a:pt x="261" y="1"/>
                    <a:pt x="262" y="1"/>
                    <a:pt x="262" y="2"/>
                  </a:cubicBezTo>
                  <a:cubicBezTo>
                    <a:pt x="265" y="7"/>
                    <a:pt x="267" y="12"/>
                    <a:pt x="264" y="18"/>
                  </a:cubicBezTo>
                  <a:cubicBezTo>
                    <a:pt x="263" y="21"/>
                    <a:pt x="264" y="25"/>
                    <a:pt x="264" y="28"/>
                  </a:cubicBezTo>
                  <a:close/>
                </a:path>
              </a:pathLst>
            </a:custGeom>
            <a:solidFill>
              <a:srgbClr val="E3B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3" name="Freeform 20"/>
            <p:cNvSpPr/>
            <p:nvPr/>
          </p:nvSpPr>
          <p:spPr bwMode="auto">
            <a:xfrm>
              <a:off x="10992451" y="2042770"/>
              <a:ext cx="323850" cy="225425"/>
            </a:xfrm>
            <a:custGeom>
              <a:avLst/>
              <a:gdLst>
                <a:gd name="T0" fmla="*/ 4 w 93"/>
                <a:gd name="T1" fmla="*/ 51 h 65"/>
                <a:gd name="T2" fmla="*/ 9 w 93"/>
                <a:gd name="T3" fmla="*/ 48 h 65"/>
                <a:gd name="T4" fmla="*/ 0 w 93"/>
                <a:gd name="T5" fmla="*/ 40 h 65"/>
                <a:gd name="T6" fmla="*/ 2 w 93"/>
                <a:gd name="T7" fmla="*/ 41 h 65"/>
                <a:gd name="T8" fmla="*/ 5 w 93"/>
                <a:gd name="T9" fmla="*/ 41 h 65"/>
                <a:gd name="T10" fmla="*/ 6 w 93"/>
                <a:gd name="T11" fmla="*/ 41 h 65"/>
                <a:gd name="T12" fmla="*/ 23 w 93"/>
                <a:gd name="T13" fmla="*/ 28 h 65"/>
                <a:gd name="T14" fmla="*/ 31 w 93"/>
                <a:gd name="T15" fmla="*/ 23 h 65"/>
                <a:gd name="T16" fmla="*/ 37 w 93"/>
                <a:gd name="T17" fmla="*/ 20 h 65"/>
                <a:gd name="T18" fmla="*/ 42 w 93"/>
                <a:gd name="T19" fmla="*/ 17 h 65"/>
                <a:gd name="T20" fmla="*/ 53 w 93"/>
                <a:gd name="T21" fmla="*/ 10 h 65"/>
                <a:gd name="T22" fmla="*/ 57 w 93"/>
                <a:gd name="T23" fmla="*/ 9 h 65"/>
                <a:gd name="T24" fmla="*/ 60 w 93"/>
                <a:gd name="T25" fmla="*/ 19 h 65"/>
                <a:gd name="T26" fmla="*/ 83 w 93"/>
                <a:gd name="T27" fmla="*/ 3 h 65"/>
                <a:gd name="T28" fmla="*/ 90 w 93"/>
                <a:gd name="T29" fmla="*/ 6 h 65"/>
                <a:gd name="T30" fmla="*/ 93 w 93"/>
                <a:gd name="T31" fmla="*/ 20 h 65"/>
                <a:gd name="T32" fmla="*/ 85 w 93"/>
                <a:gd name="T33" fmla="*/ 26 h 65"/>
                <a:gd name="T34" fmla="*/ 81 w 93"/>
                <a:gd name="T35" fmla="*/ 29 h 65"/>
                <a:gd name="T36" fmla="*/ 75 w 93"/>
                <a:gd name="T37" fmla="*/ 32 h 65"/>
                <a:gd name="T38" fmla="*/ 66 w 93"/>
                <a:gd name="T39" fmla="*/ 38 h 65"/>
                <a:gd name="T40" fmla="*/ 77 w 93"/>
                <a:gd name="T41" fmla="*/ 31 h 65"/>
                <a:gd name="T42" fmla="*/ 84 w 93"/>
                <a:gd name="T43" fmla="*/ 32 h 65"/>
                <a:gd name="T44" fmla="*/ 72 w 93"/>
                <a:gd name="T45" fmla="*/ 40 h 65"/>
                <a:gd name="T46" fmla="*/ 49 w 93"/>
                <a:gd name="T47" fmla="*/ 54 h 65"/>
                <a:gd name="T48" fmla="*/ 35 w 93"/>
                <a:gd name="T49" fmla="*/ 60 h 65"/>
                <a:gd name="T50" fmla="*/ 30 w 93"/>
                <a:gd name="T51" fmla="*/ 62 h 65"/>
                <a:gd name="T52" fmla="*/ 25 w 93"/>
                <a:gd name="T53" fmla="*/ 60 h 65"/>
                <a:gd name="T54" fmla="*/ 23 w 93"/>
                <a:gd name="T55" fmla="*/ 58 h 65"/>
                <a:gd name="T56" fmla="*/ 6 w 93"/>
                <a:gd name="T57" fmla="*/ 54 h 65"/>
                <a:gd name="T58" fmla="*/ 4 w 93"/>
                <a:gd name="T59" fmla="*/ 5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3" h="65">
                  <a:moveTo>
                    <a:pt x="4" y="51"/>
                  </a:moveTo>
                  <a:cubicBezTo>
                    <a:pt x="5" y="50"/>
                    <a:pt x="8" y="50"/>
                    <a:pt x="9" y="48"/>
                  </a:cubicBezTo>
                  <a:cubicBezTo>
                    <a:pt x="6" y="46"/>
                    <a:pt x="2" y="44"/>
                    <a:pt x="0" y="40"/>
                  </a:cubicBezTo>
                  <a:cubicBezTo>
                    <a:pt x="1" y="40"/>
                    <a:pt x="2" y="41"/>
                    <a:pt x="2" y="41"/>
                  </a:cubicBezTo>
                  <a:cubicBezTo>
                    <a:pt x="3" y="42"/>
                    <a:pt x="4" y="42"/>
                    <a:pt x="5" y="41"/>
                  </a:cubicBezTo>
                  <a:cubicBezTo>
                    <a:pt x="5" y="41"/>
                    <a:pt x="6" y="41"/>
                    <a:pt x="6" y="41"/>
                  </a:cubicBezTo>
                  <a:cubicBezTo>
                    <a:pt x="11" y="35"/>
                    <a:pt x="17" y="32"/>
                    <a:pt x="23" y="28"/>
                  </a:cubicBezTo>
                  <a:cubicBezTo>
                    <a:pt x="26" y="26"/>
                    <a:pt x="29" y="25"/>
                    <a:pt x="31" y="23"/>
                  </a:cubicBezTo>
                  <a:cubicBezTo>
                    <a:pt x="33" y="22"/>
                    <a:pt x="35" y="20"/>
                    <a:pt x="37" y="20"/>
                  </a:cubicBezTo>
                  <a:cubicBezTo>
                    <a:pt x="39" y="19"/>
                    <a:pt x="41" y="18"/>
                    <a:pt x="42" y="17"/>
                  </a:cubicBezTo>
                  <a:cubicBezTo>
                    <a:pt x="46" y="15"/>
                    <a:pt x="50" y="12"/>
                    <a:pt x="53" y="10"/>
                  </a:cubicBezTo>
                  <a:cubicBezTo>
                    <a:pt x="55" y="9"/>
                    <a:pt x="56" y="8"/>
                    <a:pt x="57" y="9"/>
                  </a:cubicBezTo>
                  <a:cubicBezTo>
                    <a:pt x="59" y="12"/>
                    <a:pt x="60" y="16"/>
                    <a:pt x="60" y="19"/>
                  </a:cubicBezTo>
                  <a:cubicBezTo>
                    <a:pt x="68" y="16"/>
                    <a:pt x="75" y="8"/>
                    <a:pt x="83" y="3"/>
                  </a:cubicBezTo>
                  <a:cubicBezTo>
                    <a:pt x="89" y="0"/>
                    <a:pt x="89" y="0"/>
                    <a:pt x="90" y="6"/>
                  </a:cubicBezTo>
                  <a:cubicBezTo>
                    <a:pt x="91" y="11"/>
                    <a:pt x="91" y="16"/>
                    <a:pt x="93" y="20"/>
                  </a:cubicBezTo>
                  <a:cubicBezTo>
                    <a:pt x="91" y="23"/>
                    <a:pt x="88" y="25"/>
                    <a:pt x="85" y="26"/>
                  </a:cubicBezTo>
                  <a:cubicBezTo>
                    <a:pt x="83" y="27"/>
                    <a:pt x="82" y="28"/>
                    <a:pt x="81" y="29"/>
                  </a:cubicBezTo>
                  <a:cubicBezTo>
                    <a:pt x="79" y="30"/>
                    <a:pt x="77" y="31"/>
                    <a:pt x="75" y="32"/>
                  </a:cubicBezTo>
                  <a:cubicBezTo>
                    <a:pt x="72" y="35"/>
                    <a:pt x="69" y="36"/>
                    <a:pt x="66" y="38"/>
                  </a:cubicBezTo>
                  <a:cubicBezTo>
                    <a:pt x="70" y="36"/>
                    <a:pt x="74" y="33"/>
                    <a:pt x="77" y="31"/>
                  </a:cubicBezTo>
                  <a:cubicBezTo>
                    <a:pt x="80" y="30"/>
                    <a:pt x="82" y="30"/>
                    <a:pt x="84" y="32"/>
                  </a:cubicBezTo>
                  <a:cubicBezTo>
                    <a:pt x="80" y="35"/>
                    <a:pt x="76" y="38"/>
                    <a:pt x="72" y="40"/>
                  </a:cubicBezTo>
                  <a:cubicBezTo>
                    <a:pt x="64" y="44"/>
                    <a:pt x="57" y="50"/>
                    <a:pt x="49" y="54"/>
                  </a:cubicBezTo>
                  <a:cubicBezTo>
                    <a:pt x="44" y="56"/>
                    <a:pt x="40" y="59"/>
                    <a:pt x="35" y="60"/>
                  </a:cubicBezTo>
                  <a:cubicBezTo>
                    <a:pt x="33" y="60"/>
                    <a:pt x="32" y="61"/>
                    <a:pt x="30" y="62"/>
                  </a:cubicBezTo>
                  <a:cubicBezTo>
                    <a:pt x="28" y="63"/>
                    <a:pt x="25" y="65"/>
                    <a:pt x="25" y="60"/>
                  </a:cubicBezTo>
                  <a:cubicBezTo>
                    <a:pt x="25" y="58"/>
                    <a:pt x="24" y="58"/>
                    <a:pt x="23" y="58"/>
                  </a:cubicBezTo>
                  <a:cubicBezTo>
                    <a:pt x="17" y="60"/>
                    <a:pt x="13" y="53"/>
                    <a:pt x="6" y="54"/>
                  </a:cubicBezTo>
                  <a:cubicBezTo>
                    <a:pt x="5" y="54"/>
                    <a:pt x="4" y="53"/>
                    <a:pt x="4" y="51"/>
                  </a:cubicBezTo>
                  <a:close/>
                </a:path>
              </a:pathLst>
            </a:custGeom>
            <a:solidFill>
              <a:srgbClr val="F0EC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4" name="Freeform 21"/>
            <p:cNvSpPr/>
            <p:nvPr/>
          </p:nvSpPr>
          <p:spPr bwMode="auto">
            <a:xfrm>
              <a:off x="10370151" y="2352332"/>
              <a:ext cx="420688" cy="312738"/>
            </a:xfrm>
            <a:custGeom>
              <a:avLst/>
              <a:gdLst>
                <a:gd name="T0" fmla="*/ 67 w 121"/>
                <a:gd name="T1" fmla="*/ 74 h 90"/>
                <a:gd name="T2" fmla="*/ 66 w 121"/>
                <a:gd name="T3" fmla="*/ 73 h 90"/>
                <a:gd name="T4" fmla="*/ 66 w 121"/>
                <a:gd name="T5" fmla="*/ 78 h 90"/>
                <a:gd name="T6" fmla="*/ 62 w 121"/>
                <a:gd name="T7" fmla="*/ 83 h 90"/>
                <a:gd name="T8" fmla="*/ 58 w 121"/>
                <a:gd name="T9" fmla="*/ 86 h 90"/>
                <a:gd name="T10" fmla="*/ 53 w 121"/>
                <a:gd name="T11" fmla="*/ 86 h 90"/>
                <a:gd name="T12" fmla="*/ 51 w 121"/>
                <a:gd name="T13" fmla="*/ 80 h 90"/>
                <a:gd name="T14" fmla="*/ 55 w 121"/>
                <a:gd name="T15" fmla="*/ 76 h 90"/>
                <a:gd name="T16" fmla="*/ 51 w 121"/>
                <a:gd name="T17" fmla="*/ 79 h 90"/>
                <a:gd name="T18" fmla="*/ 37 w 121"/>
                <a:gd name="T19" fmla="*/ 86 h 90"/>
                <a:gd name="T20" fmla="*/ 20 w 121"/>
                <a:gd name="T21" fmla="*/ 83 h 90"/>
                <a:gd name="T22" fmla="*/ 24 w 121"/>
                <a:gd name="T23" fmla="*/ 80 h 90"/>
                <a:gd name="T24" fmla="*/ 33 w 121"/>
                <a:gd name="T25" fmla="*/ 75 h 90"/>
                <a:gd name="T26" fmla="*/ 37 w 121"/>
                <a:gd name="T27" fmla="*/ 78 h 90"/>
                <a:gd name="T28" fmla="*/ 33 w 121"/>
                <a:gd name="T29" fmla="*/ 71 h 90"/>
                <a:gd name="T30" fmla="*/ 36 w 121"/>
                <a:gd name="T31" fmla="*/ 70 h 90"/>
                <a:gd name="T32" fmla="*/ 39 w 121"/>
                <a:gd name="T33" fmla="*/ 67 h 90"/>
                <a:gd name="T34" fmla="*/ 34 w 121"/>
                <a:gd name="T35" fmla="*/ 51 h 90"/>
                <a:gd name="T36" fmla="*/ 28 w 121"/>
                <a:gd name="T37" fmla="*/ 52 h 90"/>
                <a:gd name="T38" fmla="*/ 18 w 121"/>
                <a:gd name="T39" fmla="*/ 57 h 90"/>
                <a:gd name="T40" fmla="*/ 9 w 121"/>
                <a:gd name="T41" fmla="*/ 67 h 90"/>
                <a:gd name="T42" fmla="*/ 10 w 121"/>
                <a:gd name="T43" fmla="*/ 71 h 90"/>
                <a:gd name="T44" fmla="*/ 12 w 121"/>
                <a:gd name="T45" fmla="*/ 77 h 90"/>
                <a:gd name="T46" fmla="*/ 18 w 121"/>
                <a:gd name="T47" fmla="*/ 84 h 90"/>
                <a:gd name="T48" fmla="*/ 14 w 121"/>
                <a:gd name="T49" fmla="*/ 88 h 90"/>
                <a:gd name="T50" fmla="*/ 10 w 121"/>
                <a:gd name="T51" fmla="*/ 83 h 90"/>
                <a:gd name="T52" fmla="*/ 5 w 121"/>
                <a:gd name="T53" fmla="*/ 65 h 90"/>
                <a:gd name="T54" fmla="*/ 18 w 121"/>
                <a:gd name="T55" fmla="*/ 45 h 90"/>
                <a:gd name="T56" fmla="*/ 38 w 121"/>
                <a:gd name="T57" fmla="*/ 11 h 90"/>
                <a:gd name="T58" fmla="*/ 48 w 121"/>
                <a:gd name="T59" fmla="*/ 0 h 90"/>
                <a:gd name="T60" fmla="*/ 48 w 121"/>
                <a:gd name="T61" fmla="*/ 9 h 90"/>
                <a:gd name="T62" fmla="*/ 50 w 121"/>
                <a:gd name="T63" fmla="*/ 15 h 90"/>
                <a:gd name="T64" fmla="*/ 53 w 121"/>
                <a:gd name="T65" fmla="*/ 26 h 90"/>
                <a:gd name="T66" fmla="*/ 55 w 121"/>
                <a:gd name="T67" fmla="*/ 37 h 90"/>
                <a:gd name="T68" fmla="*/ 44 w 121"/>
                <a:gd name="T69" fmla="*/ 21 h 90"/>
                <a:gd name="T70" fmla="*/ 36 w 121"/>
                <a:gd name="T71" fmla="*/ 36 h 90"/>
                <a:gd name="T72" fmla="*/ 63 w 121"/>
                <a:gd name="T73" fmla="*/ 65 h 90"/>
                <a:gd name="T74" fmla="*/ 90 w 121"/>
                <a:gd name="T75" fmla="*/ 59 h 90"/>
                <a:gd name="T76" fmla="*/ 98 w 121"/>
                <a:gd name="T77" fmla="*/ 56 h 90"/>
                <a:gd name="T78" fmla="*/ 89 w 121"/>
                <a:gd name="T79" fmla="*/ 13 h 90"/>
                <a:gd name="T80" fmla="*/ 95 w 121"/>
                <a:gd name="T81" fmla="*/ 13 h 90"/>
                <a:gd name="T82" fmla="*/ 114 w 121"/>
                <a:gd name="T83" fmla="*/ 49 h 90"/>
                <a:gd name="T84" fmla="*/ 113 w 121"/>
                <a:gd name="T85" fmla="*/ 60 h 90"/>
                <a:gd name="T86" fmla="*/ 102 w 121"/>
                <a:gd name="T87" fmla="*/ 70 h 90"/>
                <a:gd name="T88" fmla="*/ 95 w 121"/>
                <a:gd name="T89" fmla="*/ 77 h 90"/>
                <a:gd name="T90" fmla="*/ 91 w 121"/>
                <a:gd name="T91" fmla="*/ 77 h 90"/>
                <a:gd name="T92" fmla="*/ 85 w 121"/>
                <a:gd name="T93" fmla="*/ 86 h 90"/>
                <a:gd name="T94" fmla="*/ 84 w 121"/>
                <a:gd name="T95" fmla="*/ 87 h 90"/>
                <a:gd name="T96" fmla="*/ 75 w 121"/>
                <a:gd name="T97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1" h="90">
                  <a:moveTo>
                    <a:pt x="75" y="89"/>
                  </a:moveTo>
                  <a:cubicBezTo>
                    <a:pt x="70" y="85"/>
                    <a:pt x="68" y="80"/>
                    <a:pt x="67" y="74"/>
                  </a:cubicBezTo>
                  <a:cubicBezTo>
                    <a:pt x="67" y="74"/>
                    <a:pt x="67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5" y="73"/>
                    <a:pt x="65" y="74"/>
                  </a:cubicBezTo>
                  <a:cubicBezTo>
                    <a:pt x="64" y="75"/>
                    <a:pt x="66" y="77"/>
                    <a:pt x="66" y="78"/>
                  </a:cubicBezTo>
                  <a:cubicBezTo>
                    <a:pt x="66" y="79"/>
                    <a:pt x="65" y="80"/>
                    <a:pt x="64" y="80"/>
                  </a:cubicBezTo>
                  <a:cubicBezTo>
                    <a:pt x="62" y="80"/>
                    <a:pt x="62" y="81"/>
                    <a:pt x="62" y="83"/>
                  </a:cubicBezTo>
                  <a:cubicBezTo>
                    <a:pt x="62" y="83"/>
                    <a:pt x="61" y="84"/>
                    <a:pt x="61" y="84"/>
                  </a:cubicBezTo>
                  <a:cubicBezTo>
                    <a:pt x="58" y="82"/>
                    <a:pt x="59" y="85"/>
                    <a:pt x="58" y="86"/>
                  </a:cubicBezTo>
                  <a:cubicBezTo>
                    <a:pt x="58" y="87"/>
                    <a:pt x="56" y="87"/>
                    <a:pt x="55" y="87"/>
                  </a:cubicBezTo>
                  <a:cubicBezTo>
                    <a:pt x="54" y="87"/>
                    <a:pt x="53" y="87"/>
                    <a:pt x="53" y="86"/>
                  </a:cubicBezTo>
                  <a:cubicBezTo>
                    <a:pt x="53" y="84"/>
                    <a:pt x="52" y="83"/>
                    <a:pt x="53" y="81"/>
                  </a:cubicBezTo>
                  <a:cubicBezTo>
                    <a:pt x="53" y="81"/>
                    <a:pt x="52" y="80"/>
                    <a:pt x="51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2" y="78"/>
                    <a:pt x="54" y="77"/>
                    <a:pt x="55" y="76"/>
                  </a:cubicBezTo>
                  <a:cubicBezTo>
                    <a:pt x="54" y="77"/>
                    <a:pt x="53" y="79"/>
                    <a:pt x="51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46" y="80"/>
                    <a:pt x="43" y="84"/>
                    <a:pt x="39" y="85"/>
                  </a:cubicBezTo>
                  <a:cubicBezTo>
                    <a:pt x="38" y="85"/>
                    <a:pt x="37" y="86"/>
                    <a:pt x="37" y="86"/>
                  </a:cubicBezTo>
                  <a:cubicBezTo>
                    <a:pt x="35" y="86"/>
                    <a:pt x="34" y="87"/>
                    <a:pt x="33" y="87"/>
                  </a:cubicBezTo>
                  <a:cubicBezTo>
                    <a:pt x="25" y="90"/>
                    <a:pt x="25" y="90"/>
                    <a:pt x="20" y="83"/>
                  </a:cubicBezTo>
                  <a:cubicBezTo>
                    <a:pt x="20" y="83"/>
                    <a:pt x="20" y="82"/>
                    <a:pt x="20" y="81"/>
                  </a:cubicBezTo>
                  <a:cubicBezTo>
                    <a:pt x="21" y="79"/>
                    <a:pt x="22" y="79"/>
                    <a:pt x="24" y="80"/>
                  </a:cubicBezTo>
                  <a:cubicBezTo>
                    <a:pt x="26" y="81"/>
                    <a:pt x="28" y="82"/>
                    <a:pt x="30" y="81"/>
                  </a:cubicBezTo>
                  <a:cubicBezTo>
                    <a:pt x="30" y="79"/>
                    <a:pt x="25" y="75"/>
                    <a:pt x="33" y="75"/>
                  </a:cubicBezTo>
                  <a:cubicBezTo>
                    <a:pt x="33" y="75"/>
                    <a:pt x="34" y="76"/>
                    <a:pt x="34" y="76"/>
                  </a:cubicBezTo>
                  <a:cubicBezTo>
                    <a:pt x="35" y="76"/>
                    <a:pt x="36" y="77"/>
                    <a:pt x="37" y="78"/>
                  </a:cubicBezTo>
                  <a:cubicBezTo>
                    <a:pt x="37" y="76"/>
                    <a:pt x="36" y="76"/>
                    <a:pt x="35" y="75"/>
                  </a:cubicBezTo>
                  <a:cubicBezTo>
                    <a:pt x="34" y="74"/>
                    <a:pt x="33" y="73"/>
                    <a:pt x="33" y="71"/>
                  </a:cubicBezTo>
                  <a:cubicBezTo>
                    <a:pt x="33" y="70"/>
                    <a:pt x="34" y="70"/>
                    <a:pt x="34" y="70"/>
                  </a:cubicBezTo>
                  <a:cubicBezTo>
                    <a:pt x="35" y="70"/>
                    <a:pt x="36" y="70"/>
                    <a:pt x="36" y="70"/>
                  </a:cubicBezTo>
                  <a:cubicBezTo>
                    <a:pt x="38" y="71"/>
                    <a:pt x="41" y="73"/>
                    <a:pt x="44" y="72"/>
                  </a:cubicBezTo>
                  <a:cubicBezTo>
                    <a:pt x="43" y="70"/>
                    <a:pt x="41" y="69"/>
                    <a:pt x="39" y="67"/>
                  </a:cubicBezTo>
                  <a:cubicBezTo>
                    <a:pt x="39" y="67"/>
                    <a:pt x="39" y="66"/>
                    <a:pt x="38" y="66"/>
                  </a:cubicBezTo>
                  <a:cubicBezTo>
                    <a:pt x="38" y="60"/>
                    <a:pt x="37" y="56"/>
                    <a:pt x="34" y="51"/>
                  </a:cubicBezTo>
                  <a:cubicBezTo>
                    <a:pt x="33" y="49"/>
                    <a:pt x="31" y="48"/>
                    <a:pt x="29" y="48"/>
                  </a:cubicBezTo>
                  <a:cubicBezTo>
                    <a:pt x="27" y="48"/>
                    <a:pt x="28" y="51"/>
                    <a:pt x="28" y="52"/>
                  </a:cubicBezTo>
                  <a:cubicBezTo>
                    <a:pt x="28" y="56"/>
                    <a:pt x="27" y="58"/>
                    <a:pt x="23" y="55"/>
                  </a:cubicBezTo>
                  <a:cubicBezTo>
                    <a:pt x="20" y="53"/>
                    <a:pt x="18" y="56"/>
                    <a:pt x="18" y="57"/>
                  </a:cubicBezTo>
                  <a:cubicBezTo>
                    <a:pt x="16" y="62"/>
                    <a:pt x="14" y="65"/>
                    <a:pt x="10" y="66"/>
                  </a:cubicBezTo>
                  <a:cubicBezTo>
                    <a:pt x="10" y="66"/>
                    <a:pt x="9" y="67"/>
                    <a:pt x="9" y="67"/>
                  </a:cubicBezTo>
                  <a:cubicBezTo>
                    <a:pt x="9" y="68"/>
                    <a:pt x="9" y="69"/>
                    <a:pt x="10" y="70"/>
                  </a:cubicBezTo>
                  <a:cubicBezTo>
                    <a:pt x="10" y="70"/>
                    <a:pt x="10" y="70"/>
                    <a:pt x="10" y="71"/>
                  </a:cubicBezTo>
                  <a:cubicBezTo>
                    <a:pt x="10" y="72"/>
                    <a:pt x="11" y="74"/>
                    <a:pt x="12" y="75"/>
                  </a:cubicBezTo>
                  <a:cubicBezTo>
                    <a:pt x="12" y="76"/>
                    <a:pt x="12" y="76"/>
                    <a:pt x="12" y="77"/>
                  </a:cubicBezTo>
                  <a:cubicBezTo>
                    <a:pt x="13" y="79"/>
                    <a:pt x="14" y="81"/>
                    <a:pt x="17" y="83"/>
                  </a:cubicBezTo>
                  <a:cubicBezTo>
                    <a:pt x="17" y="83"/>
                    <a:pt x="17" y="84"/>
                    <a:pt x="18" y="84"/>
                  </a:cubicBezTo>
                  <a:cubicBezTo>
                    <a:pt x="18" y="86"/>
                    <a:pt x="19" y="87"/>
                    <a:pt x="18" y="88"/>
                  </a:cubicBezTo>
                  <a:cubicBezTo>
                    <a:pt x="17" y="89"/>
                    <a:pt x="16" y="88"/>
                    <a:pt x="14" y="88"/>
                  </a:cubicBezTo>
                  <a:cubicBezTo>
                    <a:pt x="13" y="87"/>
                    <a:pt x="12" y="86"/>
                    <a:pt x="11" y="84"/>
                  </a:cubicBezTo>
                  <a:cubicBezTo>
                    <a:pt x="11" y="84"/>
                    <a:pt x="10" y="83"/>
                    <a:pt x="10" y="83"/>
                  </a:cubicBezTo>
                  <a:cubicBezTo>
                    <a:pt x="9" y="80"/>
                    <a:pt x="7" y="79"/>
                    <a:pt x="5" y="77"/>
                  </a:cubicBezTo>
                  <a:cubicBezTo>
                    <a:pt x="0" y="72"/>
                    <a:pt x="0" y="69"/>
                    <a:pt x="5" y="65"/>
                  </a:cubicBezTo>
                  <a:cubicBezTo>
                    <a:pt x="5" y="62"/>
                    <a:pt x="6" y="60"/>
                    <a:pt x="7" y="58"/>
                  </a:cubicBezTo>
                  <a:cubicBezTo>
                    <a:pt x="10" y="54"/>
                    <a:pt x="14" y="49"/>
                    <a:pt x="18" y="45"/>
                  </a:cubicBezTo>
                  <a:cubicBezTo>
                    <a:pt x="24" y="40"/>
                    <a:pt x="30" y="33"/>
                    <a:pt x="32" y="24"/>
                  </a:cubicBezTo>
                  <a:cubicBezTo>
                    <a:pt x="33" y="19"/>
                    <a:pt x="35" y="15"/>
                    <a:pt x="38" y="11"/>
                  </a:cubicBezTo>
                  <a:cubicBezTo>
                    <a:pt x="39" y="10"/>
                    <a:pt x="39" y="9"/>
                    <a:pt x="40" y="8"/>
                  </a:cubicBezTo>
                  <a:cubicBezTo>
                    <a:pt x="42" y="4"/>
                    <a:pt x="44" y="2"/>
                    <a:pt x="48" y="0"/>
                  </a:cubicBezTo>
                  <a:cubicBezTo>
                    <a:pt x="49" y="1"/>
                    <a:pt x="49" y="3"/>
                    <a:pt x="48" y="4"/>
                  </a:cubicBezTo>
                  <a:cubicBezTo>
                    <a:pt x="48" y="6"/>
                    <a:pt x="47" y="7"/>
                    <a:pt x="48" y="9"/>
                  </a:cubicBezTo>
                  <a:cubicBezTo>
                    <a:pt x="50" y="10"/>
                    <a:pt x="49" y="12"/>
                    <a:pt x="50" y="14"/>
                  </a:cubicBezTo>
                  <a:cubicBezTo>
                    <a:pt x="50" y="14"/>
                    <a:pt x="50" y="15"/>
                    <a:pt x="50" y="15"/>
                  </a:cubicBezTo>
                  <a:cubicBezTo>
                    <a:pt x="50" y="16"/>
                    <a:pt x="50" y="17"/>
                    <a:pt x="51" y="18"/>
                  </a:cubicBezTo>
                  <a:cubicBezTo>
                    <a:pt x="52" y="20"/>
                    <a:pt x="52" y="23"/>
                    <a:pt x="53" y="26"/>
                  </a:cubicBezTo>
                  <a:cubicBezTo>
                    <a:pt x="54" y="29"/>
                    <a:pt x="55" y="32"/>
                    <a:pt x="56" y="34"/>
                  </a:cubicBezTo>
                  <a:cubicBezTo>
                    <a:pt x="56" y="35"/>
                    <a:pt x="56" y="37"/>
                    <a:pt x="55" y="37"/>
                  </a:cubicBezTo>
                  <a:cubicBezTo>
                    <a:pt x="54" y="38"/>
                    <a:pt x="53" y="37"/>
                    <a:pt x="52" y="36"/>
                  </a:cubicBezTo>
                  <a:cubicBezTo>
                    <a:pt x="49" y="32"/>
                    <a:pt x="48" y="26"/>
                    <a:pt x="44" y="21"/>
                  </a:cubicBezTo>
                  <a:cubicBezTo>
                    <a:pt x="43" y="21"/>
                    <a:pt x="43" y="23"/>
                    <a:pt x="42" y="23"/>
                  </a:cubicBezTo>
                  <a:cubicBezTo>
                    <a:pt x="35" y="27"/>
                    <a:pt x="34" y="29"/>
                    <a:pt x="36" y="36"/>
                  </a:cubicBezTo>
                  <a:cubicBezTo>
                    <a:pt x="38" y="47"/>
                    <a:pt x="41" y="56"/>
                    <a:pt x="53" y="68"/>
                  </a:cubicBezTo>
                  <a:cubicBezTo>
                    <a:pt x="55" y="65"/>
                    <a:pt x="59" y="63"/>
                    <a:pt x="63" y="65"/>
                  </a:cubicBezTo>
                  <a:cubicBezTo>
                    <a:pt x="65" y="65"/>
                    <a:pt x="67" y="63"/>
                    <a:pt x="70" y="63"/>
                  </a:cubicBezTo>
                  <a:cubicBezTo>
                    <a:pt x="76" y="62"/>
                    <a:pt x="83" y="56"/>
                    <a:pt x="90" y="59"/>
                  </a:cubicBezTo>
                  <a:cubicBezTo>
                    <a:pt x="91" y="60"/>
                    <a:pt x="91" y="60"/>
                    <a:pt x="91" y="59"/>
                  </a:cubicBezTo>
                  <a:cubicBezTo>
                    <a:pt x="92" y="55"/>
                    <a:pt x="95" y="56"/>
                    <a:pt x="98" y="56"/>
                  </a:cubicBezTo>
                  <a:cubicBezTo>
                    <a:pt x="104" y="54"/>
                    <a:pt x="106" y="47"/>
                    <a:pt x="101" y="43"/>
                  </a:cubicBezTo>
                  <a:cubicBezTo>
                    <a:pt x="92" y="35"/>
                    <a:pt x="89" y="25"/>
                    <a:pt x="89" y="13"/>
                  </a:cubicBezTo>
                  <a:cubicBezTo>
                    <a:pt x="89" y="12"/>
                    <a:pt x="89" y="10"/>
                    <a:pt x="91" y="10"/>
                  </a:cubicBezTo>
                  <a:cubicBezTo>
                    <a:pt x="93" y="10"/>
                    <a:pt x="94" y="12"/>
                    <a:pt x="95" y="13"/>
                  </a:cubicBezTo>
                  <a:cubicBezTo>
                    <a:pt x="97" y="17"/>
                    <a:pt x="97" y="22"/>
                    <a:pt x="99" y="27"/>
                  </a:cubicBezTo>
                  <a:cubicBezTo>
                    <a:pt x="102" y="36"/>
                    <a:pt x="107" y="43"/>
                    <a:pt x="114" y="49"/>
                  </a:cubicBezTo>
                  <a:cubicBezTo>
                    <a:pt x="116" y="51"/>
                    <a:pt x="121" y="50"/>
                    <a:pt x="121" y="55"/>
                  </a:cubicBezTo>
                  <a:cubicBezTo>
                    <a:pt x="120" y="59"/>
                    <a:pt x="116" y="59"/>
                    <a:pt x="113" y="60"/>
                  </a:cubicBezTo>
                  <a:cubicBezTo>
                    <a:pt x="111" y="61"/>
                    <a:pt x="109" y="62"/>
                    <a:pt x="107" y="63"/>
                  </a:cubicBezTo>
                  <a:cubicBezTo>
                    <a:pt x="103" y="64"/>
                    <a:pt x="101" y="66"/>
                    <a:pt x="102" y="70"/>
                  </a:cubicBezTo>
                  <a:cubicBezTo>
                    <a:pt x="103" y="71"/>
                    <a:pt x="103" y="73"/>
                    <a:pt x="102" y="74"/>
                  </a:cubicBezTo>
                  <a:cubicBezTo>
                    <a:pt x="101" y="80"/>
                    <a:pt x="100" y="81"/>
                    <a:pt x="95" y="77"/>
                  </a:cubicBezTo>
                  <a:cubicBezTo>
                    <a:pt x="94" y="77"/>
                    <a:pt x="93" y="77"/>
                    <a:pt x="93" y="77"/>
                  </a:cubicBezTo>
                  <a:cubicBezTo>
                    <a:pt x="92" y="77"/>
                    <a:pt x="92" y="77"/>
                    <a:pt x="91" y="77"/>
                  </a:cubicBezTo>
                  <a:cubicBezTo>
                    <a:pt x="87" y="79"/>
                    <a:pt x="86" y="82"/>
                    <a:pt x="85" y="86"/>
                  </a:cubicBezTo>
                  <a:cubicBezTo>
                    <a:pt x="85" y="86"/>
                    <a:pt x="85" y="86"/>
                    <a:pt x="85" y="86"/>
                  </a:cubicBezTo>
                  <a:cubicBezTo>
                    <a:pt x="85" y="86"/>
                    <a:pt x="84" y="87"/>
                    <a:pt x="84" y="87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83" y="88"/>
                    <a:pt x="83" y="85"/>
                    <a:pt x="82" y="86"/>
                  </a:cubicBezTo>
                  <a:cubicBezTo>
                    <a:pt x="80" y="88"/>
                    <a:pt x="78" y="90"/>
                    <a:pt x="75" y="89"/>
                  </a:cubicBezTo>
                  <a:close/>
                </a:path>
              </a:pathLst>
            </a:custGeom>
            <a:solidFill>
              <a:srgbClr val="B47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5" name="Freeform 22"/>
            <p:cNvSpPr/>
            <p:nvPr/>
          </p:nvSpPr>
          <p:spPr bwMode="auto">
            <a:xfrm>
              <a:off x="11468701" y="2185645"/>
              <a:ext cx="257175" cy="173038"/>
            </a:xfrm>
            <a:custGeom>
              <a:avLst/>
              <a:gdLst>
                <a:gd name="T0" fmla="*/ 1 w 74"/>
                <a:gd name="T1" fmla="*/ 28 h 50"/>
                <a:gd name="T2" fmla="*/ 3 w 74"/>
                <a:gd name="T3" fmla="*/ 27 h 50"/>
                <a:gd name="T4" fmla="*/ 20 w 74"/>
                <a:gd name="T5" fmla="*/ 23 h 50"/>
                <a:gd name="T6" fmla="*/ 11 w 74"/>
                <a:gd name="T7" fmla="*/ 25 h 50"/>
                <a:gd name="T8" fmla="*/ 5 w 74"/>
                <a:gd name="T9" fmla="*/ 24 h 50"/>
                <a:gd name="T10" fmla="*/ 8 w 74"/>
                <a:gd name="T11" fmla="*/ 19 h 50"/>
                <a:gd name="T12" fmla="*/ 31 w 74"/>
                <a:gd name="T13" fmla="*/ 11 h 50"/>
                <a:gd name="T14" fmla="*/ 48 w 74"/>
                <a:gd name="T15" fmla="*/ 3 h 50"/>
                <a:gd name="T16" fmla="*/ 53 w 74"/>
                <a:gd name="T17" fmla="*/ 1 h 50"/>
                <a:gd name="T18" fmla="*/ 56 w 74"/>
                <a:gd name="T19" fmla="*/ 0 h 50"/>
                <a:gd name="T20" fmla="*/ 54 w 74"/>
                <a:gd name="T21" fmla="*/ 6 h 50"/>
                <a:gd name="T22" fmla="*/ 43 w 74"/>
                <a:gd name="T23" fmla="*/ 15 h 50"/>
                <a:gd name="T24" fmla="*/ 38 w 74"/>
                <a:gd name="T25" fmla="*/ 17 h 50"/>
                <a:gd name="T26" fmla="*/ 53 w 74"/>
                <a:gd name="T27" fmla="*/ 14 h 50"/>
                <a:gd name="T28" fmla="*/ 57 w 74"/>
                <a:gd name="T29" fmla="*/ 12 h 50"/>
                <a:gd name="T30" fmla="*/ 64 w 74"/>
                <a:gd name="T31" fmla="*/ 12 h 50"/>
                <a:gd name="T32" fmla="*/ 62 w 74"/>
                <a:gd name="T33" fmla="*/ 18 h 50"/>
                <a:gd name="T34" fmla="*/ 50 w 74"/>
                <a:gd name="T35" fmla="*/ 31 h 50"/>
                <a:gd name="T36" fmla="*/ 28 w 74"/>
                <a:gd name="T37" fmla="*/ 38 h 50"/>
                <a:gd name="T38" fmla="*/ 54 w 74"/>
                <a:gd name="T39" fmla="*/ 34 h 50"/>
                <a:gd name="T40" fmla="*/ 57 w 74"/>
                <a:gd name="T41" fmla="*/ 34 h 50"/>
                <a:gd name="T42" fmla="*/ 74 w 74"/>
                <a:gd name="T43" fmla="*/ 44 h 50"/>
                <a:gd name="T44" fmla="*/ 62 w 74"/>
                <a:gd name="T45" fmla="*/ 46 h 50"/>
                <a:gd name="T46" fmla="*/ 40 w 74"/>
                <a:gd name="T47" fmla="*/ 47 h 50"/>
                <a:gd name="T48" fmla="*/ 36 w 74"/>
                <a:gd name="T49" fmla="*/ 44 h 50"/>
                <a:gd name="T50" fmla="*/ 28 w 74"/>
                <a:gd name="T51" fmla="*/ 42 h 50"/>
                <a:gd name="T52" fmla="*/ 24 w 74"/>
                <a:gd name="T53" fmla="*/ 46 h 50"/>
                <a:gd name="T54" fmla="*/ 19 w 74"/>
                <a:gd name="T55" fmla="*/ 49 h 50"/>
                <a:gd name="T56" fmla="*/ 10 w 74"/>
                <a:gd name="T57" fmla="*/ 50 h 50"/>
                <a:gd name="T58" fmla="*/ 12 w 74"/>
                <a:gd name="T59" fmla="*/ 46 h 50"/>
                <a:gd name="T60" fmla="*/ 6 w 74"/>
                <a:gd name="T61" fmla="*/ 39 h 50"/>
                <a:gd name="T62" fmla="*/ 4 w 74"/>
                <a:gd name="T63" fmla="*/ 34 h 50"/>
                <a:gd name="T64" fmla="*/ 0 w 74"/>
                <a:gd name="T65" fmla="*/ 29 h 50"/>
                <a:gd name="T66" fmla="*/ 0 w 74"/>
                <a:gd name="T67" fmla="*/ 29 h 50"/>
                <a:gd name="T68" fmla="*/ 1 w 74"/>
                <a:gd name="T69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" h="50">
                  <a:moveTo>
                    <a:pt x="1" y="28"/>
                  </a:moveTo>
                  <a:cubicBezTo>
                    <a:pt x="1" y="28"/>
                    <a:pt x="2" y="28"/>
                    <a:pt x="3" y="27"/>
                  </a:cubicBezTo>
                  <a:cubicBezTo>
                    <a:pt x="9" y="25"/>
                    <a:pt x="15" y="25"/>
                    <a:pt x="20" y="23"/>
                  </a:cubicBezTo>
                  <a:cubicBezTo>
                    <a:pt x="17" y="23"/>
                    <a:pt x="14" y="25"/>
                    <a:pt x="11" y="25"/>
                  </a:cubicBezTo>
                  <a:cubicBezTo>
                    <a:pt x="8" y="26"/>
                    <a:pt x="6" y="26"/>
                    <a:pt x="5" y="24"/>
                  </a:cubicBezTo>
                  <a:cubicBezTo>
                    <a:pt x="4" y="21"/>
                    <a:pt x="7" y="21"/>
                    <a:pt x="8" y="19"/>
                  </a:cubicBezTo>
                  <a:cubicBezTo>
                    <a:pt x="16" y="18"/>
                    <a:pt x="23" y="15"/>
                    <a:pt x="31" y="11"/>
                  </a:cubicBezTo>
                  <a:cubicBezTo>
                    <a:pt x="36" y="8"/>
                    <a:pt x="42" y="5"/>
                    <a:pt x="48" y="3"/>
                  </a:cubicBezTo>
                  <a:cubicBezTo>
                    <a:pt x="49" y="2"/>
                    <a:pt x="51" y="2"/>
                    <a:pt x="53" y="1"/>
                  </a:cubicBezTo>
                  <a:cubicBezTo>
                    <a:pt x="54" y="0"/>
                    <a:pt x="55" y="0"/>
                    <a:pt x="56" y="0"/>
                  </a:cubicBezTo>
                  <a:cubicBezTo>
                    <a:pt x="58" y="3"/>
                    <a:pt x="56" y="5"/>
                    <a:pt x="54" y="6"/>
                  </a:cubicBezTo>
                  <a:cubicBezTo>
                    <a:pt x="49" y="8"/>
                    <a:pt x="46" y="11"/>
                    <a:pt x="43" y="15"/>
                  </a:cubicBezTo>
                  <a:cubicBezTo>
                    <a:pt x="42" y="16"/>
                    <a:pt x="41" y="16"/>
                    <a:pt x="38" y="17"/>
                  </a:cubicBezTo>
                  <a:cubicBezTo>
                    <a:pt x="44" y="15"/>
                    <a:pt x="48" y="12"/>
                    <a:pt x="53" y="14"/>
                  </a:cubicBezTo>
                  <a:cubicBezTo>
                    <a:pt x="55" y="15"/>
                    <a:pt x="55" y="12"/>
                    <a:pt x="57" y="12"/>
                  </a:cubicBezTo>
                  <a:cubicBezTo>
                    <a:pt x="59" y="10"/>
                    <a:pt x="62" y="9"/>
                    <a:pt x="64" y="12"/>
                  </a:cubicBezTo>
                  <a:cubicBezTo>
                    <a:pt x="67" y="14"/>
                    <a:pt x="65" y="16"/>
                    <a:pt x="62" y="18"/>
                  </a:cubicBezTo>
                  <a:cubicBezTo>
                    <a:pt x="57" y="21"/>
                    <a:pt x="54" y="26"/>
                    <a:pt x="50" y="31"/>
                  </a:cubicBezTo>
                  <a:cubicBezTo>
                    <a:pt x="43" y="35"/>
                    <a:pt x="35" y="35"/>
                    <a:pt x="28" y="38"/>
                  </a:cubicBezTo>
                  <a:cubicBezTo>
                    <a:pt x="36" y="36"/>
                    <a:pt x="45" y="34"/>
                    <a:pt x="54" y="34"/>
                  </a:cubicBezTo>
                  <a:cubicBezTo>
                    <a:pt x="55" y="34"/>
                    <a:pt x="56" y="34"/>
                    <a:pt x="57" y="34"/>
                  </a:cubicBezTo>
                  <a:cubicBezTo>
                    <a:pt x="65" y="34"/>
                    <a:pt x="71" y="36"/>
                    <a:pt x="74" y="44"/>
                  </a:cubicBezTo>
                  <a:cubicBezTo>
                    <a:pt x="70" y="46"/>
                    <a:pt x="66" y="46"/>
                    <a:pt x="62" y="46"/>
                  </a:cubicBezTo>
                  <a:cubicBezTo>
                    <a:pt x="55" y="46"/>
                    <a:pt x="47" y="46"/>
                    <a:pt x="40" y="47"/>
                  </a:cubicBezTo>
                  <a:cubicBezTo>
                    <a:pt x="37" y="48"/>
                    <a:pt x="37" y="47"/>
                    <a:pt x="36" y="44"/>
                  </a:cubicBezTo>
                  <a:cubicBezTo>
                    <a:pt x="34" y="41"/>
                    <a:pt x="32" y="40"/>
                    <a:pt x="28" y="42"/>
                  </a:cubicBezTo>
                  <a:cubicBezTo>
                    <a:pt x="26" y="43"/>
                    <a:pt x="25" y="44"/>
                    <a:pt x="24" y="46"/>
                  </a:cubicBezTo>
                  <a:cubicBezTo>
                    <a:pt x="23" y="48"/>
                    <a:pt x="21" y="49"/>
                    <a:pt x="19" y="49"/>
                  </a:cubicBezTo>
                  <a:cubicBezTo>
                    <a:pt x="16" y="49"/>
                    <a:pt x="13" y="50"/>
                    <a:pt x="10" y="50"/>
                  </a:cubicBezTo>
                  <a:cubicBezTo>
                    <a:pt x="10" y="49"/>
                    <a:pt x="12" y="48"/>
                    <a:pt x="12" y="46"/>
                  </a:cubicBezTo>
                  <a:cubicBezTo>
                    <a:pt x="7" y="46"/>
                    <a:pt x="4" y="44"/>
                    <a:pt x="6" y="39"/>
                  </a:cubicBezTo>
                  <a:cubicBezTo>
                    <a:pt x="7" y="37"/>
                    <a:pt x="5" y="35"/>
                    <a:pt x="4" y="34"/>
                  </a:cubicBezTo>
                  <a:cubicBezTo>
                    <a:pt x="2" y="33"/>
                    <a:pt x="0" y="32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8"/>
                    <a:pt x="1" y="28"/>
                  </a:cubicBezTo>
                  <a:close/>
                </a:path>
              </a:pathLst>
            </a:custGeom>
            <a:solidFill>
              <a:srgbClr val="F0E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6" name="Freeform 23"/>
            <p:cNvSpPr/>
            <p:nvPr/>
          </p:nvSpPr>
          <p:spPr bwMode="auto">
            <a:xfrm>
              <a:off x="11559188" y="2174532"/>
              <a:ext cx="295275" cy="163513"/>
            </a:xfrm>
            <a:custGeom>
              <a:avLst/>
              <a:gdLst>
                <a:gd name="T0" fmla="*/ 48 w 85"/>
                <a:gd name="T1" fmla="*/ 47 h 47"/>
                <a:gd name="T2" fmla="*/ 45 w 85"/>
                <a:gd name="T3" fmla="*/ 45 h 47"/>
                <a:gd name="T4" fmla="*/ 43 w 85"/>
                <a:gd name="T5" fmla="*/ 43 h 47"/>
                <a:gd name="T6" fmla="*/ 40 w 85"/>
                <a:gd name="T7" fmla="*/ 40 h 47"/>
                <a:gd name="T8" fmla="*/ 26 w 85"/>
                <a:gd name="T9" fmla="*/ 39 h 47"/>
                <a:gd name="T10" fmla="*/ 9 w 85"/>
                <a:gd name="T11" fmla="*/ 40 h 47"/>
                <a:gd name="T12" fmla="*/ 4 w 85"/>
                <a:gd name="T13" fmla="*/ 42 h 47"/>
                <a:gd name="T14" fmla="*/ 0 w 85"/>
                <a:gd name="T15" fmla="*/ 42 h 47"/>
                <a:gd name="T16" fmla="*/ 24 w 85"/>
                <a:gd name="T17" fmla="*/ 33 h 47"/>
                <a:gd name="T18" fmla="*/ 52 w 85"/>
                <a:gd name="T19" fmla="*/ 21 h 47"/>
                <a:gd name="T20" fmla="*/ 53 w 85"/>
                <a:gd name="T21" fmla="*/ 14 h 47"/>
                <a:gd name="T22" fmla="*/ 51 w 85"/>
                <a:gd name="T23" fmla="*/ 9 h 47"/>
                <a:gd name="T24" fmla="*/ 52 w 85"/>
                <a:gd name="T25" fmla="*/ 8 h 47"/>
                <a:gd name="T26" fmla="*/ 54 w 85"/>
                <a:gd name="T27" fmla="*/ 8 h 47"/>
                <a:gd name="T28" fmla="*/ 76 w 85"/>
                <a:gd name="T29" fmla="*/ 1 h 47"/>
                <a:gd name="T30" fmla="*/ 83 w 85"/>
                <a:gd name="T31" fmla="*/ 7 h 47"/>
                <a:gd name="T32" fmla="*/ 83 w 85"/>
                <a:gd name="T33" fmla="*/ 15 h 47"/>
                <a:gd name="T34" fmla="*/ 77 w 85"/>
                <a:gd name="T35" fmla="*/ 24 h 47"/>
                <a:gd name="T36" fmla="*/ 46 w 85"/>
                <a:gd name="T37" fmla="*/ 30 h 47"/>
                <a:gd name="T38" fmla="*/ 39 w 85"/>
                <a:gd name="T39" fmla="*/ 32 h 47"/>
                <a:gd name="T40" fmla="*/ 43 w 85"/>
                <a:gd name="T41" fmla="*/ 32 h 47"/>
                <a:gd name="T42" fmla="*/ 71 w 85"/>
                <a:gd name="T43" fmla="*/ 32 h 47"/>
                <a:gd name="T44" fmla="*/ 77 w 85"/>
                <a:gd name="T45" fmla="*/ 38 h 47"/>
                <a:gd name="T46" fmla="*/ 76 w 85"/>
                <a:gd name="T47" fmla="*/ 47 h 47"/>
                <a:gd name="T48" fmla="*/ 67 w 85"/>
                <a:gd name="T49" fmla="*/ 46 h 47"/>
                <a:gd name="T50" fmla="*/ 48 w 85"/>
                <a:gd name="T5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5" h="47">
                  <a:moveTo>
                    <a:pt x="48" y="47"/>
                  </a:moveTo>
                  <a:cubicBezTo>
                    <a:pt x="47" y="46"/>
                    <a:pt x="46" y="46"/>
                    <a:pt x="45" y="45"/>
                  </a:cubicBezTo>
                  <a:cubicBezTo>
                    <a:pt x="44" y="45"/>
                    <a:pt x="43" y="44"/>
                    <a:pt x="43" y="43"/>
                  </a:cubicBezTo>
                  <a:cubicBezTo>
                    <a:pt x="43" y="40"/>
                    <a:pt x="43" y="40"/>
                    <a:pt x="40" y="40"/>
                  </a:cubicBezTo>
                  <a:cubicBezTo>
                    <a:pt x="35" y="39"/>
                    <a:pt x="31" y="37"/>
                    <a:pt x="26" y="39"/>
                  </a:cubicBezTo>
                  <a:cubicBezTo>
                    <a:pt x="20" y="38"/>
                    <a:pt x="15" y="41"/>
                    <a:pt x="9" y="40"/>
                  </a:cubicBezTo>
                  <a:cubicBezTo>
                    <a:pt x="8" y="40"/>
                    <a:pt x="6" y="41"/>
                    <a:pt x="4" y="42"/>
                  </a:cubicBezTo>
                  <a:cubicBezTo>
                    <a:pt x="3" y="42"/>
                    <a:pt x="2" y="42"/>
                    <a:pt x="0" y="42"/>
                  </a:cubicBezTo>
                  <a:cubicBezTo>
                    <a:pt x="5" y="39"/>
                    <a:pt x="5" y="39"/>
                    <a:pt x="24" y="33"/>
                  </a:cubicBezTo>
                  <a:cubicBezTo>
                    <a:pt x="33" y="28"/>
                    <a:pt x="42" y="24"/>
                    <a:pt x="52" y="21"/>
                  </a:cubicBezTo>
                  <a:cubicBezTo>
                    <a:pt x="56" y="20"/>
                    <a:pt x="56" y="17"/>
                    <a:pt x="53" y="14"/>
                  </a:cubicBezTo>
                  <a:cubicBezTo>
                    <a:pt x="51" y="13"/>
                    <a:pt x="49" y="12"/>
                    <a:pt x="51" y="9"/>
                  </a:cubicBezTo>
                  <a:cubicBezTo>
                    <a:pt x="51" y="8"/>
                    <a:pt x="51" y="8"/>
                    <a:pt x="52" y="8"/>
                  </a:cubicBezTo>
                  <a:cubicBezTo>
                    <a:pt x="52" y="8"/>
                    <a:pt x="53" y="8"/>
                    <a:pt x="54" y="8"/>
                  </a:cubicBezTo>
                  <a:cubicBezTo>
                    <a:pt x="61" y="5"/>
                    <a:pt x="68" y="3"/>
                    <a:pt x="76" y="1"/>
                  </a:cubicBezTo>
                  <a:cubicBezTo>
                    <a:pt x="82" y="0"/>
                    <a:pt x="85" y="0"/>
                    <a:pt x="83" y="7"/>
                  </a:cubicBezTo>
                  <a:cubicBezTo>
                    <a:pt x="82" y="10"/>
                    <a:pt x="82" y="12"/>
                    <a:pt x="83" y="15"/>
                  </a:cubicBezTo>
                  <a:cubicBezTo>
                    <a:pt x="84" y="22"/>
                    <a:pt x="85" y="23"/>
                    <a:pt x="77" y="24"/>
                  </a:cubicBezTo>
                  <a:cubicBezTo>
                    <a:pt x="67" y="25"/>
                    <a:pt x="57" y="28"/>
                    <a:pt x="46" y="30"/>
                  </a:cubicBezTo>
                  <a:cubicBezTo>
                    <a:pt x="44" y="31"/>
                    <a:pt x="43" y="31"/>
                    <a:pt x="39" y="32"/>
                  </a:cubicBezTo>
                  <a:cubicBezTo>
                    <a:pt x="41" y="32"/>
                    <a:pt x="42" y="33"/>
                    <a:pt x="43" y="32"/>
                  </a:cubicBezTo>
                  <a:cubicBezTo>
                    <a:pt x="52" y="31"/>
                    <a:pt x="62" y="32"/>
                    <a:pt x="71" y="32"/>
                  </a:cubicBezTo>
                  <a:cubicBezTo>
                    <a:pt x="77" y="31"/>
                    <a:pt x="77" y="32"/>
                    <a:pt x="77" y="38"/>
                  </a:cubicBezTo>
                  <a:cubicBezTo>
                    <a:pt x="78" y="41"/>
                    <a:pt x="77" y="44"/>
                    <a:pt x="76" y="47"/>
                  </a:cubicBezTo>
                  <a:cubicBezTo>
                    <a:pt x="73" y="47"/>
                    <a:pt x="70" y="46"/>
                    <a:pt x="67" y="46"/>
                  </a:cubicBezTo>
                  <a:cubicBezTo>
                    <a:pt x="60" y="45"/>
                    <a:pt x="54" y="45"/>
                    <a:pt x="48" y="47"/>
                  </a:cubicBezTo>
                  <a:close/>
                </a:path>
              </a:pathLst>
            </a:custGeom>
            <a:solidFill>
              <a:srgbClr val="C1C2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7" name="Freeform 24"/>
            <p:cNvSpPr/>
            <p:nvPr/>
          </p:nvSpPr>
          <p:spPr bwMode="auto">
            <a:xfrm>
              <a:off x="11594113" y="2112620"/>
              <a:ext cx="222250" cy="180975"/>
            </a:xfrm>
            <a:custGeom>
              <a:avLst/>
              <a:gdLst>
                <a:gd name="T0" fmla="*/ 41 w 64"/>
                <a:gd name="T1" fmla="*/ 27 h 52"/>
                <a:gd name="T2" fmla="*/ 47 w 64"/>
                <a:gd name="T3" fmla="*/ 32 h 52"/>
                <a:gd name="T4" fmla="*/ 47 w 64"/>
                <a:gd name="T5" fmla="*/ 38 h 52"/>
                <a:gd name="T6" fmla="*/ 45 w 64"/>
                <a:gd name="T7" fmla="*/ 41 h 52"/>
                <a:gd name="T8" fmla="*/ 35 w 64"/>
                <a:gd name="T9" fmla="*/ 43 h 52"/>
                <a:gd name="T10" fmla="*/ 26 w 64"/>
                <a:gd name="T11" fmla="*/ 47 h 52"/>
                <a:gd name="T12" fmla="*/ 18 w 64"/>
                <a:gd name="T13" fmla="*/ 51 h 52"/>
                <a:gd name="T14" fmla="*/ 14 w 64"/>
                <a:gd name="T15" fmla="*/ 51 h 52"/>
                <a:gd name="T16" fmla="*/ 17 w 64"/>
                <a:gd name="T17" fmla="*/ 45 h 52"/>
                <a:gd name="T18" fmla="*/ 18 w 64"/>
                <a:gd name="T19" fmla="*/ 43 h 52"/>
                <a:gd name="T20" fmla="*/ 21 w 64"/>
                <a:gd name="T21" fmla="*/ 42 h 52"/>
                <a:gd name="T22" fmla="*/ 27 w 64"/>
                <a:gd name="T23" fmla="*/ 37 h 52"/>
                <a:gd name="T24" fmla="*/ 28 w 64"/>
                <a:gd name="T25" fmla="*/ 35 h 52"/>
                <a:gd name="T26" fmla="*/ 25 w 64"/>
                <a:gd name="T27" fmla="*/ 32 h 52"/>
                <a:gd name="T28" fmla="*/ 21 w 64"/>
                <a:gd name="T29" fmla="*/ 33 h 52"/>
                <a:gd name="T30" fmla="*/ 21 w 64"/>
                <a:gd name="T31" fmla="*/ 35 h 52"/>
                <a:gd name="T32" fmla="*/ 20 w 64"/>
                <a:gd name="T33" fmla="*/ 37 h 52"/>
                <a:gd name="T34" fmla="*/ 13 w 64"/>
                <a:gd name="T35" fmla="*/ 36 h 52"/>
                <a:gd name="T36" fmla="*/ 7 w 64"/>
                <a:gd name="T37" fmla="*/ 38 h 52"/>
                <a:gd name="T38" fmla="*/ 1 w 64"/>
                <a:gd name="T39" fmla="*/ 39 h 52"/>
                <a:gd name="T40" fmla="*/ 0 w 64"/>
                <a:gd name="T41" fmla="*/ 39 h 52"/>
                <a:gd name="T42" fmla="*/ 3 w 64"/>
                <a:gd name="T43" fmla="*/ 37 h 52"/>
                <a:gd name="T44" fmla="*/ 9 w 64"/>
                <a:gd name="T45" fmla="*/ 31 h 52"/>
                <a:gd name="T46" fmla="*/ 14 w 64"/>
                <a:gd name="T47" fmla="*/ 27 h 52"/>
                <a:gd name="T48" fmla="*/ 20 w 64"/>
                <a:gd name="T49" fmla="*/ 21 h 52"/>
                <a:gd name="T50" fmla="*/ 37 w 64"/>
                <a:gd name="T51" fmla="*/ 12 h 52"/>
                <a:gd name="T52" fmla="*/ 51 w 64"/>
                <a:gd name="T53" fmla="*/ 4 h 52"/>
                <a:gd name="T54" fmla="*/ 57 w 64"/>
                <a:gd name="T55" fmla="*/ 1 h 52"/>
                <a:gd name="T56" fmla="*/ 64 w 64"/>
                <a:gd name="T57" fmla="*/ 5 h 52"/>
                <a:gd name="T58" fmla="*/ 64 w 64"/>
                <a:gd name="T59" fmla="*/ 8 h 52"/>
                <a:gd name="T60" fmla="*/ 63 w 64"/>
                <a:gd name="T61" fmla="*/ 11 h 52"/>
                <a:gd name="T62" fmla="*/ 51 w 64"/>
                <a:gd name="T63" fmla="*/ 18 h 52"/>
                <a:gd name="T64" fmla="*/ 36 w 64"/>
                <a:gd name="T65" fmla="*/ 26 h 52"/>
                <a:gd name="T66" fmla="*/ 38 w 64"/>
                <a:gd name="T67" fmla="*/ 27 h 52"/>
                <a:gd name="T68" fmla="*/ 41 w 64"/>
                <a:gd name="T69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52">
                  <a:moveTo>
                    <a:pt x="41" y="27"/>
                  </a:moveTo>
                  <a:cubicBezTo>
                    <a:pt x="42" y="30"/>
                    <a:pt x="42" y="30"/>
                    <a:pt x="47" y="32"/>
                  </a:cubicBezTo>
                  <a:cubicBezTo>
                    <a:pt x="47" y="34"/>
                    <a:pt x="47" y="36"/>
                    <a:pt x="47" y="38"/>
                  </a:cubicBezTo>
                  <a:cubicBezTo>
                    <a:pt x="47" y="40"/>
                    <a:pt x="46" y="41"/>
                    <a:pt x="45" y="41"/>
                  </a:cubicBezTo>
                  <a:cubicBezTo>
                    <a:pt x="41" y="41"/>
                    <a:pt x="38" y="42"/>
                    <a:pt x="35" y="43"/>
                  </a:cubicBezTo>
                  <a:cubicBezTo>
                    <a:pt x="32" y="45"/>
                    <a:pt x="29" y="45"/>
                    <a:pt x="26" y="47"/>
                  </a:cubicBezTo>
                  <a:cubicBezTo>
                    <a:pt x="23" y="49"/>
                    <a:pt x="20" y="49"/>
                    <a:pt x="18" y="51"/>
                  </a:cubicBezTo>
                  <a:cubicBezTo>
                    <a:pt x="17" y="52"/>
                    <a:pt x="16" y="52"/>
                    <a:pt x="14" y="51"/>
                  </a:cubicBezTo>
                  <a:cubicBezTo>
                    <a:pt x="15" y="49"/>
                    <a:pt x="17" y="47"/>
                    <a:pt x="17" y="45"/>
                  </a:cubicBezTo>
                  <a:cubicBezTo>
                    <a:pt x="17" y="44"/>
                    <a:pt x="18" y="44"/>
                    <a:pt x="18" y="43"/>
                  </a:cubicBezTo>
                  <a:cubicBezTo>
                    <a:pt x="19" y="43"/>
                    <a:pt x="20" y="43"/>
                    <a:pt x="21" y="42"/>
                  </a:cubicBezTo>
                  <a:cubicBezTo>
                    <a:pt x="22" y="39"/>
                    <a:pt x="24" y="38"/>
                    <a:pt x="27" y="37"/>
                  </a:cubicBezTo>
                  <a:cubicBezTo>
                    <a:pt x="28" y="37"/>
                    <a:pt x="28" y="36"/>
                    <a:pt x="28" y="35"/>
                  </a:cubicBezTo>
                  <a:cubicBezTo>
                    <a:pt x="28" y="33"/>
                    <a:pt x="27" y="32"/>
                    <a:pt x="25" y="32"/>
                  </a:cubicBezTo>
                  <a:cubicBezTo>
                    <a:pt x="24" y="32"/>
                    <a:pt x="23" y="33"/>
                    <a:pt x="21" y="33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7"/>
                    <a:pt x="21" y="38"/>
                    <a:pt x="20" y="37"/>
                  </a:cubicBezTo>
                  <a:cubicBezTo>
                    <a:pt x="17" y="37"/>
                    <a:pt x="16" y="35"/>
                    <a:pt x="13" y="36"/>
                  </a:cubicBezTo>
                  <a:cubicBezTo>
                    <a:pt x="11" y="37"/>
                    <a:pt x="9" y="37"/>
                    <a:pt x="7" y="38"/>
                  </a:cubicBezTo>
                  <a:cubicBezTo>
                    <a:pt x="5" y="38"/>
                    <a:pt x="3" y="39"/>
                    <a:pt x="1" y="39"/>
                  </a:cubicBezTo>
                  <a:cubicBezTo>
                    <a:pt x="1" y="39"/>
                    <a:pt x="1" y="39"/>
                    <a:pt x="0" y="39"/>
                  </a:cubicBezTo>
                  <a:cubicBezTo>
                    <a:pt x="0" y="37"/>
                    <a:pt x="2" y="37"/>
                    <a:pt x="3" y="37"/>
                  </a:cubicBezTo>
                  <a:cubicBezTo>
                    <a:pt x="6" y="35"/>
                    <a:pt x="8" y="34"/>
                    <a:pt x="9" y="31"/>
                  </a:cubicBezTo>
                  <a:cubicBezTo>
                    <a:pt x="10" y="29"/>
                    <a:pt x="12" y="28"/>
                    <a:pt x="14" y="27"/>
                  </a:cubicBezTo>
                  <a:cubicBezTo>
                    <a:pt x="18" y="27"/>
                    <a:pt x="19" y="26"/>
                    <a:pt x="20" y="21"/>
                  </a:cubicBezTo>
                  <a:cubicBezTo>
                    <a:pt x="25" y="18"/>
                    <a:pt x="31" y="15"/>
                    <a:pt x="37" y="12"/>
                  </a:cubicBezTo>
                  <a:cubicBezTo>
                    <a:pt x="42" y="10"/>
                    <a:pt x="46" y="7"/>
                    <a:pt x="51" y="4"/>
                  </a:cubicBezTo>
                  <a:cubicBezTo>
                    <a:pt x="53" y="3"/>
                    <a:pt x="55" y="1"/>
                    <a:pt x="57" y="1"/>
                  </a:cubicBezTo>
                  <a:cubicBezTo>
                    <a:pt x="61" y="0"/>
                    <a:pt x="63" y="1"/>
                    <a:pt x="64" y="5"/>
                  </a:cubicBezTo>
                  <a:cubicBezTo>
                    <a:pt x="64" y="6"/>
                    <a:pt x="64" y="7"/>
                    <a:pt x="64" y="8"/>
                  </a:cubicBezTo>
                  <a:cubicBezTo>
                    <a:pt x="64" y="9"/>
                    <a:pt x="64" y="10"/>
                    <a:pt x="63" y="11"/>
                  </a:cubicBezTo>
                  <a:cubicBezTo>
                    <a:pt x="59" y="13"/>
                    <a:pt x="55" y="16"/>
                    <a:pt x="51" y="18"/>
                  </a:cubicBezTo>
                  <a:cubicBezTo>
                    <a:pt x="46" y="20"/>
                    <a:pt x="41" y="24"/>
                    <a:pt x="36" y="26"/>
                  </a:cubicBezTo>
                  <a:cubicBezTo>
                    <a:pt x="37" y="28"/>
                    <a:pt x="38" y="27"/>
                    <a:pt x="38" y="27"/>
                  </a:cubicBezTo>
                  <a:cubicBezTo>
                    <a:pt x="39" y="27"/>
                    <a:pt x="40" y="27"/>
                    <a:pt x="41" y="27"/>
                  </a:cubicBezTo>
                  <a:close/>
                </a:path>
              </a:pathLst>
            </a:custGeom>
            <a:solidFill>
              <a:srgbClr val="D8D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8" name="Freeform 25"/>
            <p:cNvSpPr/>
            <p:nvPr/>
          </p:nvSpPr>
          <p:spPr bwMode="auto">
            <a:xfrm>
              <a:off x="11179776" y="1976095"/>
              <a:ext cx="212725" cy="146050"/>
            </a:xfrm>
            <a:custGeom>
              <a:avLst/>
              <a:gdLst>
                <a:gd name="T0" fmla="*/ 39 w 61"/>
                <a:gd name="T1" fmla="*/ 38 h 42"/>
                <a:gd name="T2" fmla="*/ 39 w 61"/>
                <a:gd name="T3" fmla="*/ 38 h 42"/>
                <a:gd name="T4" fmla="*/ 34 w 61"/>
                <a:gd name="T5" fmla="*/ 35 h 42"/>
                <a:gd name="T6" fmla="*/ 35 w 61"/>
                <a:gd name="T7" fmla="*/ 30 h 42"/>
                <a:gd name="T8" fmla="*/ 35 w 61"/>
                <a:gd name="T9" fmla="*/ 27 h 42"/>
                <a:gd name="T10" fmla="*/ 35 w 61"/>
                <a:gd name="T11" fmla="*/ 25 h 42"/>
                <a:gd name="T12" fmla="*/ 34 w 61"/>
                <a:gd name="T13" fmla="*/ 22 h 42"/>
                <a:gd name="T14" fmla="*/ 32 w 61"/>
                <a:gd name="T15" fmla="*/ 22 h 42"/>
                <a:gd name="T16" fmla="*/ 17 w 61"/>
                <a:gd name="T17" fmla="*/ 33 h 42"/>
                <a:gd name="T18" fmla="*/ 8 w 61"/>
                <a:gd name="T19" fmla="*/ 39 h 42"/>
                <a:gd name="T20" fmla="*/ 1 w 61"/>
                <a:gd name="T21" fmla="*/ 42 h 42"/>
                <a:gd name="T22" fmla="*/ 0 w 61"/>
                <a:gd name="T23" fmla="*/ 42 h 42"/>
                <a:gd name="T24" fmla="*/ 0 w 61"/>
                <a:gd name="T25" fmla="*/ 41 h 42"/>
                <a:gd name="T26" fmla="*/ 4 w 61"/>
                <a:gd name="T27" fmla="*/ 38 h 42"/>
                <a:gd name="T28" fmla="*/ 4 w 61"/>
                <a:gd name="T29" fmla="*/ 34 h 42"/>
                <a:gd name="T30" fmla="*/ 4 w 61"/>
                <a:gd name="T31" fmla="*/ 31 h 42"/>
                <a:gd name="T32" fmla="*/ 3 w 61"/>
                <a:gd name="T33" fmla="*/ 28 h 42"/>
                <a:gd name="T34" fmla="*/ 41 w 61"/>
                <a:gd name="T35" fmla="*/ 4 h 42"/>
                <a:gd name="T36" fmla="*/ 49 w 61"/>
                <a:gd name="T37" fmla="*/ 0 h 42"/>
                <a:gd name="T38" fmla="*/ 52 w 61"/>
                <a:gd name="T39" fmla="*/ 10 h 42"/>
                <a:gd name="T40" fmla="*/ 43 w 61"/>
                <a:gd name="T41" fmla="*/ 17 h 42"/>
                <a:gd name="T42" fmla="*/ 46 w 61"/>
                <a:gd name="T43" fmla="*/ 17 h 42"/>
                <a:gd name="T44" fmla="*/ 56 w 61"/>
                <a:gd name="T45" fmla="*/ 16 h 42"/>
                <a:gd name="T46" fmla="*/ 60 w 61"/>
                <a:gd name="T47" fmla="*/ 25 h 42"/>
                <a:gd name="T48" fmla="*/ 59 w 61"/>
                <a:gd name="T49" fmla="*/ 28 h 42"/>
                <a:gd name="T50" fmla="*/ 39 w 61"/>
                <a:gd name="T51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42">
                  <a:moveTo>
                    <a:pt x="39" y="38"/>
                  </a:moveTo>
                  <a:cubicBezTo>
                    <a:pt x="39" y="38"/>
                    <a:pt x="39" y="38"/>
                    <a:pt x="39" y="38"/>
                  </a:cubicBezTo>
                  <a:cubicBezTo>
                    <a:pt x="38" y="36"/>
                    <a:pt x="35" y="37"/>
                    <a:pt x="34" y="35"/>
                  </a:cubicBezTo>
                  <a:cubicBezTo>
                    <a:pt x="34" y="34"/>
                    <a:pt x="36" y="32"/>
                    <a:pt x="35" y="30"/>
                  </a:cubicBezTo>
                  <a:cubicBezTo>
                    <a:pt x="35" y="29"/>
                    <a:pt x="35" y="28"/>
                    <a:pt x="35" y="27"/>
                  </a:cubicBezTo>
                  <a:cubicBezTo>
                    <a:pt x="36" y="26"/>
                    <a:pt x="35" y="26"/>
                    <a:pt x="35" y="25"/>
                  </a:cubicBezTo>
                  <a:cubicBezTo>
                    <a:pt x="33" y="24"/>
                    <a:pt x="33" y="24"/>
                    <a:pt x="34" y="22"/>
                  </a:cubicBezTo>
                  <a:cubicBezTo>
                    <a:pt x="33" y="21"/>
                    <a:pt x="33" y="22"/>
                    <a:pt x="32" y="22"/>
                  </a:cubicBezTo>
                  <a:cubicBezTo>
                    <a:pt x="27" y="26"/>
                    <a:pt x="22" y="29"/>
                    <a:pt x="17" y="33"/>
                  </a:cubicBezTo>
                  <a:cubicBezTo>
                    <a:pt x="15" y="36"/>
                    <a:pt x="12" y="37"/>
                    <a:pt x="8" y="39"/>
                  </a:cubicBezTo>
                  <a:cubicBezTo>
                    <a:pt x="6" y="39"/>
                    <a:pt x="3" y="41"/>
                    <a:pt x="1" y="42"/>
                  </a:cubicBezTo>
                  <a:cubicBezTo>
                    <a:pt x="1" y="42"/>
                    <a:pt x="0" y="42"/>
                    <a:pt x="0" y="4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39"/>
                    <a:pt x="3" y="39"/>
                    <a:pt x="4" y="38"/>
                  </a:cubicBezTo>
                  <a:cubicBezTo>
                    <a:pt x="5" y="37"/>
                    <a:pt x="5" y="35"/>
                    <a:pt x="4" y="34"/>
                  </a:cubicBezTo>
                  <a:cubicBezTo>
                    <a:pt x="2" y="33"/>
                    <a:pt x="2" y="32"/>
                    <a:pt x="4" y="31"/>
                  </a:cubicBezTo>
                  <a:cubicBezTo>
                    <a:pt x="4" y="30"/>
                    <a:pt x="4" y="29"/>
                    <a:pt x="3" y="28"/>
                  </a:cubicBezTo>
                  <a:cubicBezTo>
                    <a:pt x="16" y="20"/>
                    <a:pt x="28" y="12"/>
                    <a:pt x="41" y="4"/>
                  </a:cubicBezTo>
                  <a:cubicBezTo>
                    <a:pt x="43" y="2"/>
                    <a:pt x="46" y="1"/>
                    <a:pt x="49" y="0"/>
                  </a:cubicBezTo>
                  <a:cubicBezTo>
                    <a:pt x="50" y="3"/>
                    <a:pt x="50" y="7"/>
                    <a:pt x="52" y="10"/>
                  </a:cubicBezTo>
                  <a:cubicBezTo>
                    <a:pt x="51" y="15"/>
                    <a:pt x="47" y="16"/>
                    <a:pt x="43" y="17"/>
                  </a:cubicBezTo>
                  <a:cubicBezTo>
                    <a:pt x="44" y="17"/>
                    <a:pt x="45" y="17"/>
                    <a:pt x="46" y="17"/>
                  </a:cubicBezTo>
                  <a:cubicBezTo>
                    <a:pt x="49" y="18"/>
                    <a:pt x="53" y="13"/>
                    <a:pt x="56" y="16"/>
                  </a:cubicBezTo>
                  <a:cubicBezTo>
                    <a:pt x="58" y="19"/>
                    <a:pt x="56" y="23"/>
                    <a:pt x="60" y="25"/>
                  </a:cubicBezTo>
                  <a:cubicBezTo>
                    <a:pt x="61" y="26"/>
                    <a:pt x="60" y="27"/>
                    <a:pt x="59" y="28"/>
                  </a:cubicBezTo>
                  <a:cubicBezTo>
                    <a:pt x="53" y="33"/>
                    <a:pt x="47" y="37"/>
                    <a:pt x="39" y="38"/>
                  </a:cubicBezTo>
                  <a:close/>
                </a:path>
              </a:pathLst>
            </a:custGeom>
            <a:solidFill>
              <a:srgbClr val="C8C6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9" name="Freeform 26"/>
            <p:cNvSpPr/>
            <p:nvPr/>
          </p:nvSpPr>
          <p:spPr bwMode="auto">
            <a:xfrm>
              <a:off x="10860688" y="2626970"/>
              <a:ext cx="146050" cy="84138"/>
            </a:xfrm>
            <a:custGeom>
              <a:avLst/>
              <a:gdLst>
                <a:gd name="T0" fmla="*/ 4 w 42"/>
                <a:gd name="T1" fmla="*/ 13 h 24"/>
                <a:gd name="T2" fmla="*/ 10 w 42"/>
                <a:gd name="T3" fmla="*/ 9 h 24"/>
                <a:gd name="T4" fmla="*/ 12 w 42"/>
                <a:gd name="T5" fmla="*/ 9 h 24"/>
                <a:gd name="T6" fmla="*/ 14 w 42"/>
                <a:gd name="T7" fmla="*/ 7 h 24"/>
                <a:gd name="T8" fmla="*/ 12 w 42"/>
                <a:gd name="T9" fmla="*/ 3 h 24"/>
                <a:gd name="T10" fmla="*/ 12 w 42"/>
                <a:gd name="T11" fmla="*/ 3 h 24"/>
                <a:gd name="T12" fmla="*/ 13 w 42"/>
                <a:gd name="T13" fmla="*/ 3 h 24"/>
                <a:gd name="T14" fmla="*/ 16 w 42"/>
                <a:gd name="T15" fmla="*/ 7 h 24"/>
                <a:gd name="T16" fmla="*/ 17 w 42"/>
                <a:gd name="T17" fmla="*/ 8 h 24"/>
                <a:gd name="T18" fmla="*/ 18 w 42"/>
                <a:gd name="T19" fmla="*/ 6 h 24"/>
                <a:gd name="T20" fmla="*/ 18 w 42"/>
                <a:gd name="T21" fmla="*/ 3 h 24"/>
                <a:gd name="T22" fmla="*/ 21 w 42"/>
                <a:gd name="T23" fmla="*/ 7 h 24"/>
                <a:gd name="T24" fmla="*/ 25 w 42"/>
                <a:gd name="T25" fmla="*/ 6 h 24"/>
                <a:gd name="T26" fmla="*/ 28 w 42"/>
                <a:gd name="T27" fmla="*/ 4 h 24"/>
                <a:gd name="T28" fmla="*/ 29 w 42"/>
                <a:gd name="T29" fmla="*/ 1 h 24"/>
                <a:gd name="T30" fmla="*/ 32 w 42"/>
                <a:gd name="T31" fmla="*/ 1 h 24"/>
                <a:gd name="T32" fmla="*/ 32 w 42"/>
                <a:gd name="T33" fmla="*/ 1 h 24"/>
                <a:gd name="T34" fmla="*/ 36 w 42"/>
                <a:gd name="T35" fmla="*/ 4 h 24"/>
                <a:gd name="T36" fmla="*/ 39 w 42"/>
                <a:gd name="T37" fmla="*/ 3 h 24"/>
                <a:gd name="T38" fmla="*/ 41 w 42"/>
                <a:gd name="T39" fmla="*/ 15 h 24"/>
                <a:gd name="T40" fmla="*/ 29 w 42"/>
                <a:gd name="T41" fmla="*/ 19 h 24"/>
                <a:gd name="T42" fmla="*/ 22 w 42"/>
                <a:gd name="T43" fmla="*/ 20 h 24"/>
                <a:gd name="T44" fmla="*/ 13 w 42"/>
                <a:gd name="T45" fmla="*/ 22 h 24"/>
                <a:gd name="T46" fmla="*/ 2 w 42"/>
                <a:gd name="T47" fmla="*/ 24 h 24"/>
                <a:gd name="T48" fmla="*/ 1 w 42"/>
                <a:gd name="T49" fmla="*/ 18 h 24"/>
                <a:gd name="T50" fmla="*/ 1 w 42"/>
                <a:gd name="T51" fmla="*/ 14 h 24"/>
                <a:gd name="T52" fmla="*/ 4 w 42"/>
                <a:gd name="T53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" h="24">
                  <a:moveTo>
                    <a:pt x="4" y="13"/>
                  </a:moveTo>
                  <a:cubicBezTo>
                    <a:pt x="4" y="10"/>
                    <a:pt x="7" y="9"/>
                    <a:pt x="10" y="9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4" y="9"/>
                    <a:pt x="15" y="8"/>
                    <a:pt x="14" y="7"/>
                  </a:cubicBezTo>
                  <a:cubicBezTo>
                    <a:pt x="13" y="6"/>
                    <a:pt x="13" y="5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5" y="6"/>
                    <a:pt x="16" y="7"/>
                  </a:cubicBezTo>
                  <a:cubicBezTo>
                    <a:pt x="16" y="8"/>
                    <a:pt x="16" y="8"/>
                    <a:pt x="17" y="8"/>
                  </a:cubicBezTo>
                  <a:cubicBezTo>
                    <a:pt x="17" y="7"/>
                    <a:pt x="18" y="7"/>
                    <a:pt x="18" y="6"/>
                  </a:cubicBezTo>
                  <a:cubicBezTo>
                    <a:pt x="18" y="5"/>
                    <a:pt x="17" y="4"/>
                    <a:pt x="18" y="3"/>
                  </a:cubicBezTo>
                  <a:cubicBezTo>
                    <a:pt x="20" y="4"/>
                    <a:pt x="19" y="7"/>
                    <a:pt x="21" y="7"/>
                  </a:cubicBezTo>
                  <a:cubicBezTo>
                    <a:pt x="23" y="7"/>
                    <a:pt x="24" y="6"/>
                    <a:pt x="25" y="6"/>
                  </a:cubicBezTo>
                  <a:cubicBezTo>
                    <a:pt x="27" y="6"/>
                    <a:pt x="28" y="5"/>
                    <a:pt x="28" y="4"/>
                  </a:cubicBezTo>
                  <a:cubicBezTo>
                    <a:pt x="29" y="3"/>
                    <a:pt x="29" y="2"/>
                    <a:pt x="29" y="1"/>
                  </a:cubicBezTo>
                  <a:cubicBezTo>
                    <a:pt x="30" y="1"/>
                    <a:pt x="31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2"/>
                    <a:pt x="34" y="4"/>
                    <a:pt x="36" y="4"/>
                  </a:cubicBezTo>
                  <a:cubicBezTo>
                    <a:pt x="37" y="4"/>
                    <a:pt x="37" y="2"/>
                    <a:pt x="39" y="3"/>
                  </a:cubicBezTo>
                  <a:cubicBezTo>
                    <a:pt x="40" y="7"/>
                    <a:pt x="42" y="11"/>
                    <a:pt x="41" y="15"/>
                  </a:cubicBezTo>
                  <a:cubicBezTo>
                    <a:pt x="37" y="17"/>
                    <a:pt x="33" y="17"/>
                    <a:pt x="29" y="19"/>
                  </a:cubicBezTo>
                  <a:cubicBezTo>
                    <a:pt x="27" y="20"/>
                    <a:pt x="24" y="20"/>
                    <a:pt x="22" y="20"/>
                  </a:cubicBezTo>
                  <a:cubicBezTo>
                    <a:pt x="19" y="20"/>
                    <a:pt x="16" y="21"/>
                    <a:pt x="13" y="22"/>
                  </a:cubicBezTo>
                  <a:cubicBezTo>
                    <a:pt x="10" y="23"/>
                    <a:pt x="6" y="24"/>
                    <a:pt x="2" y="24"/>
                  </a:cubicBezTo>
                  <a:cubicBezTo>
                    <a:pt x="2" y="22"/>
                    <a:pt x="2" y="20"/>
                    <a:pt x="1" y="18"/>
                  </a:cubicBezTo>
                  <a:cubicBezTo>
                    <a:pt x="0" y="16"/>
                    <a:pt x="0" y="15"/>
                    <a:pt x="1" y="14"/>
                  </a:cubicBezTo>
                  <a:cubicBezTo>
                    <a:pt x="1" y="12"/>
                    <a:pt x="2" y="12"/>
                    <a:pt x="4" y="13"/>
                  </a:cubicBezTo>
                  <a:close/>
                </a:path>
              </a:pathLst>
            </a:custGeom>
            <a:solidFill>
              <a:srgbClr val="CD9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0" name="Freeform 27"/>
            <p:cNvSpPr/>
            <p:nvPr/>
          </p:nvSpPr>
          <p:spPr bwMode="auto">
            <a:xfrm>
              <a:off x="11009913" y="2585695"/>
              <a:ext cx="134938" cy="93663"/>
            </a:xfrm>
            <a:custGeom>
              <a:avLst/>
              <a:gdLst>
                <a:gd name="T0" fmla="*/ 1 w 39"/>
                <a:gd name="T1" fmla="*/ 27 h 27"/>
                <a:gd name="T2" fmla="*/ 2 w 39"/>
                <a:gd name="T3" fmla="*/ 13 h 27"/>
                <a:gd name="T4" fmla="*/ 6 w 39"/>
                <a:gd name="T5" fmla="*/ 13 h 27"/>
                <a:gd name="T6" fmla="*/ 14 w 39"/>
                <a:gd name="T7" fmla="*/ 15 h 27"/>
                <a:gd name="T8" fmla="*/ 17 w 39"/>
                <a:gd name="T9" fmla="*/ 9 h 27"/>
                <a:gd name="T10" fmla="*/ 19 w 39"/>
                <a:gd name="T11" fmla="*/ 7 h 27"/>
                <a:gd name="T12" fmla="*/ 21 w 39"/>
                <a:gd name="T13" fmla="*/ 6 h 27"/>
                <a:gd name="T14" fmla="*/ 24 w 39"/>
                <a:gd name="T15" fmla="*/ 4 h 27"/>
                <a:gd name="T16" fmla="*/ 27 w 39"/>
                <a:gd name="T17" fmla="*/ 2 h 27"/>
                <a:gd name="T18" fmla="*/ 32 w 39"/>
                <a:gd name="T19" fmla="*/ 0 h 27"/>
                <a:gd name="T20" fmla="*/ 33 w 39"/>
                <a:gd name="T21" fmla="*/ 1 h 27"/>
                <a:gd name="T22" fmla="*/ 37 w 39"/>
                <a:gd name="T23" fmla="*/ 3 h 27"/>
                <a:gd name="T24" fmla="*/ 38 w 39"/>
                <a:gd name="T25" fmla="*/ 7 h 27"/>
                <a:gd name="T26" fmla="*/ 38 w 39"/>
                <a:gd name="T27" fmla="*/ 10 h 27"/>
                <a:gd name="T28" fmla="*/ 36 w 39"/>
                <a:gd name="T29" fmla="*/ 15 h 27"/>
                <a:gd name="T30" fmla="*/ 35 w 39"/>
                <a:gd name="T31" fmla="*/ 16 h 27"/>
                <a:gd name="T32" fmla="*/ 36 w 39"/>
                <a:gd name="T33" fmla="*/ 17 h 27"/>
                <a:gd name="T34" fmla="*/ 28 w 39"/>
                <a:gd name="T35" fmla="*/ 23 h 27"/>
                <a:gd name="T36" fmla="*/ 27 w 39"/>
                <a:gd name="T37" fmla="*/ 23 h 27"/>
                <a:gd name="T38" fmla="*/ 25 w 39"/>
                <a:gd name="T39" fmla="*/ 23 h 27"/>
                <a:gd name="T40" fmla="*/ 25 w 39"/>
                <a:gd name="T41" fmla="*/ 23 h 27"/>
                <a:gd name="T42" fmla="*/ 22 w 39"/>
                <a:gd name="T43" fmla="*/ 23 h 27"/>
                <a:gd name="T44" fmla="*/ 11 w 39"/>
                <a:gd name="T45" fmla="*/ 25 h 27"/>
                <a:gd name="T46" fmla="*/ 3 w 39"/>
                <a:gd name="T47" fmla="*/ 27 h 27"/>
                <a:gd name="T48" fmla="*/ 1 w 39"/>
                <a:gd name="T4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27">
                  <a:moveTo>
                    <a:pt x="1" y="27"/>
                  </a:moveTo>
                  <a:cubicBezTo>
                    <a:pt x="1" y="22"/>
                    <a:pt x="0" y="18"/>
                    <a:pt x="2" y="13"/>
                  </a:cubicBezTo>
                  <a:cubicBezTo>
                    <a:pt x="3" y="13"/>
                    <a:pt x="5" y="14"/>
                    <a:pt x="6" y="13"/>
                  </a:cubicBezTo>
                  <a:cubicBezTo>
                    <a:pt x="9" y="11"/>
                    <a:pt x="11" y="13"/>
                    <a:pt x="14" y="15"/>
                  </a:cubicBezTo>
                  <a:cubicBezTo>
                    <a:pt x="16" y="13"/>
                    <a:pt x="15" y="11"/>
                    <a:pt x="17" y="9"/>
                  </a:cubicBezTo>
                  <a:cubicBezTo>
                    <a:pt x="17" y="8"/>
                    <a:pt x="18" y="7"/>
                    <a:pt x="19" y="7"/>
                  </a:cubicBezTo>
                  <a:cubicBezTo>
                    <a:pt x="20" y="8"/>
                    <a:pt x="21" y="7"/>
                    <a:pt x="21" y="6"/>
                  </a:cubicBezTo>
                  <a:cubicBezTo>
                    <a:pt x="22" y="5"/>
                    <a:pt x="22" y="4"/>
                    <a:pt x="24" y="4"/>
                  </a:cubicBezTo>
                  <a:cubicBezTo>
                    <a:pt x="26" y="4"/>
                    <a:pt x="26" y="3"/>
                    <a:pt x="27" y="2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2" y="0"/>
                    <a:pt x="33" y="0"/>
                    <a:pt x="33" y="1"/>
                  </a:cubicBezTo>
                  <a:cubicBezTo>
                    <a:pt x="34" y="4"/>
                    <a:pt x="34" y="4"/>
                    <a:pt x="37" y="3"/>
                  </a:cubicBezTo>
                  <a:cubicBezTo>
                    <a:pt x="37" y="4"/>
                    <a:pt x="38" y="6"/>
                    <a:pt x="38" y="7"/>
                  </a:cubicBezTo>
                  <a:cubicBezTo>
                    <a:pt x="39" y="8"/>
                    <a:pt x="39" y="9"/>
                    <a:pt x="38" y="10"/>
                  </a:cubicBezTo>
                  <a:cubicBezTo>
                    <a:pt x="37" y="11"/>
                    <a:pt x="36" y="13"/>
                    <a:pt x="36" y="15"/>
                  </a:cubicBezTo>
                  <a:cubicBezTo>
                    <a:pt x="36" y="15"/>
                    <a:pt x="36" y="15"/>
                    <a:pt x="35" y="16"/>
                  </a:cubicBezTo>
                  <a:cubicBezTo>
                    <a:pt x="35" y="16"/>
                    <a:pt x="36" y="16"/>
                    <a:pt x="36" y="17"/>
                  </a:cubicBezTo>
                  <a:cubicBezTo>
                    <a:pt x="35" y="21"/>
                    <a:pt x="31" y="21"/>
                    <a:pt x="28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6" y="23"/>
                    <a:pt x="26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3"/>
                    <a:pt x="23" y="24"/>
                    <a:pt x="22" y="23"/>
                  </a:cubicBezTo>
                  <a:cubicBezTo>
                    <a:pt x="19" y="24"/>
                    <a:pt x="15" y="24"/>
                    <a:pt x="11" y="25"/>
                  </a:cubicBezTo>
                  <a:cubicBezTo>
                    <a:pt x="9" y="26"/>
                    <a:pt x="6" y="27"/>
                    <a:pt x="3" y="27"/>
                  </a:cubicBezTo>
                  <a:cubicBezTo>
                    <a:pt x="3" y="27"/>
                    <a:pt x="2" y="27"/>
                    <a:pt x="1" y="27"/>
                  </a:cubicBezTo>
                  <a:close/>
                </a:path>
              </a:pathLst>
            </a:custGeom>
            <a:solidFill>
              <a:srgbClr val="CD9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1" name="Freeform 28"/>
            <p:cNvSpPr/>
            <p:nvPr/>
          </p:nvSpPr>
          <p:spPr bwMode="auto">
            <a:xfrm>
              <a:off x="10203463" y="2617445"/>
              <a:ext cx="211138" cy="107950"/>
            </a:xfrm>
            <a:custGeom>
              <a:avLst/>
              <a:gdLst>
                <a:gd name="T0" fmla="*/ 60 w 61"/>
                <a:gd name="T1" fmla="*/ 6 h 31"/>
                <a:gd name="T2" fmla="*/ 60 w 61"/>
                <a:gd name="T3" fmla="*/ 7 h 31"/>
                <a:gd name="T4" fmla="*/ 58 w 61"/>
                <a:gd name="T5" fmla="*/ 12 h 31"/>
                <a:gd name="T6" fmla="*/ 54 w 61"/>
                <a:gd name="T7" fmla="*/ 17 h 31"/>
                <a:gd name="T8" fmla="*/ 37 w 61"/>
                <a:gd name="T9" fmla="*/ 20 h 31"/>
                <a:gd name="T10" fmla="*/ 30 w 61"/>
                <a:gd name="T11" fmla="*/ 20 h 31"/>
                <a:gd name="T12" fmla="*/ 19 w 61"/>
                <a:gd name="T13" fmla="*/ 21 h 31"/>
                <a:gd name="T14" fmla="*/ 11 w 61"/>
                <a:gd name="T15" fmla="*/ 24 h 31"/>
                <a:gd name="T16" fmla="*/ 0 w 61"/>
                <a:gd name="T17" fmla="*/ 31 h 31"/>
                <a:gd name="T18" fmla="*/ 9 w 61"/>
                <a:gd name="T19" fmla="*/ 23 h 31"/>
                <a:gd name="T20" fmla="*/ 13 w 61"/>
                <a:gd name="T21" fmla="*/ 19 h 31"/>
                <a:gd name="T22" fmla="*/ 25 w 61"/>
                <a:gd name="T23" fmla="*/ 13 h 31"/>
                <a:gd name="T24" fmla="*/ 36 w 61"/>
                <a:gd name="T25" fmla="*/ 8 h 31"/>
                <a:gd name="T26" fmla="*/ 60 w 61"/>
                <a:gd name="T27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31">
                  <a:moveTo>
                    <a:pt x="60" y="6"/>
                  </a:moveTo>
                  <a:cubicBezTo>
                    <a:pt x="60" y="6"/>
                    <a:pt x="60" y="7"/>
                    <a:pt x="60" y="7"/>
                  </a:cubicBezTo>
                  <a:cubicBezTo>
                    <a:pt x="61" y="9"/>
                    <a:pt x="61" y="11"/>
                    <a:pt x="58" y="12"/>
                  </a:cubicBezTo>
                  <a:cubicBezTo>
                    <a:pt x="55" y="12"/>
                    <a:pt x="54" y="14"/>
                    <a:pt x="54" y="17"/>
                  </a:cubicBezTo>
                  <a:cubicBezTo>
                    <a:pt x="48" y="19"/>
                    <a:pt x="43" y="19"/>
                    <a:pt x="37" y="20"/>
                  </a:cubicBezTo>
                  <a:cubicBezTo>
                    <a:pt x="35" y="21"/>
                    <a:pt x="33" y="21"/>
                    <a:pt x="30" y="20"/>
                  </a:cubicBezTo>
                  <a:cubicBezTo>
                    <a:pt x="27" y="20"/>
                    <a:pt x="23" y="20"/>
                    <a:pt x="19" y="21"/>
                  </a:cubicBezTo>
                  <a:cubicBezTo>
                    <a:pt x="16" y="21"/>
                    <a:pt x="14" y="23"/>
                    <a:pt x="11" y="24"/>
                  </a:cubicBezTo>
                  <a:cubicBezTo>
                    <a:pt x="7" y="27"/>
                    <a:pt x="4" y="29"/>
                    <a:pt x="0" y="31"/>
                  </a:cubicBezTo>
                  <a:cubicBezTo>
                    <a:pt x="3" y="28"/>
                    <a:pt x="6" y="25"/>
                    <a:pt x="9" y="23"/>
                  </a:cubicBezTo>
                  <a:cubicBezTo>
                    <a:pt x="11" y="21"/>
                    <a:pt x="12" y="20"/>
                    <a:pt x="13" y="19"/>
                  </a:cubicBezTo>
                  <a:cubicBezTo>
                    <a:pt x="17" y="16"/>
                    <a:pt x="20" y="13"/>
                    <a:pt x="25" y="13"/>
                  </a:cubicBezTo>
                  <a:cubicBezTo>
                    <a:pt x="29" y="12"/>
                    <a:pt x="33" y="10"/>
                    <a:pt x="36" y="8"/>
                  </a:cubicBezTo>
                  <a:cubicBezTo>
                    <a:pt x="42" y="1"/>
                    <a:pt x="53" y="0"/>
                    <a:pt x="60" y="6"/>
                  </a:cubicBezTo>
                  <a:close/>
                </a:path>
              </a:pathLst>
            </a:custGeom>
            <a:solidFill>
              <a:srgbClr val="E4C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2" name="Freeform 29"/>
            <p:cNvSpPr/>
            <p:nvPr/>
          </p:nvSpPr>
          <p:spPr bwMode="auto">
            <a:xfrm>
              <a:off x="11252801" y="1993557"/>
              <a:ext cx="163513" cy="163513"/>
            </a:xfrm>
            <a:custGeom>
              <a:avLst/>
              <a:gdLst>
                <a:gd name="T0" fmla="*/ 18 w 47"/>
                <a:gd name="T1" fmla="*/ 33 h 47"/>
                <a:gd name="T2" fmla="*/ 38 w 47"/>
                <a:gd name="T3" fmla="*/ 21 h 47"/>
                <a:gd name="T4" fmla="*/ 37 w 47"/>
                <a:gd name="T5" fmla="*/ 21 h 47"/>
                <a:gd name="T6" fmla="*/ 35 w 47"/>
                <a:gd name="T7" fmla="*/ 20 h 47"/>
                <a:gd name="T8" fmla="*/ 34 w 47"/>
                <a:gd name="T9" fmla="*/ 13 h 47"/>
                <a:gd name="T10" fmla="*/ 31 w 47"/>
                <a:gd name="T11" fmla="*/ 12 h 47"/>
                <a:gd name="T12" fmla="*/ 27 w 47"/>
                <a:gd name="T13" fmla="*/ 14 h 47"/>
                <a:gd name="T14" fmla="*/ 25 w 47"/>
                <a:gd name="T15" fmla="*/ 13 h 47"/>
                <a:gd name="T16" fmla="*/ 20 w 47"/>
                <a:gd name="T17" fmla="*/ 14 h 47"/>
                <a:gd name="T18" fmla="*/ 23 w 47"/>
                <a:gd name="T19" fmla="*/ 11 h 47"/>
                <a:gd name="T20" fmla="*/ 26 w 47"/>
                <a:gd name="T21" fmla="*/ 9 h 47"/>
                <a:gd name="T22" fmla="*/ 28 w 47"/>
                <a:gd name="T23" fmla="*/ 7 h 47"/>
                <a:gd name="T24" fmla="*/ 31 w 47"/>
                <a:gd name="T25" fmla="*/ 5 h 47"/>
                <a:gd name="T26" fmla="*/ 34 w 47"/>
                <a:gd name="T27" fmla="*/ 2 h 47"/>
                <a:gd name="T28" fmla="*/ 44 w 47"/>
                <a:gd name="T29" fmla="*/ 6 h 47"/>
                <a:gd name="T30" fmla="*/ 44 w 47"/>
                <a:gd name="T31" fmla="*/ 8 h 47"/>
                <a:gd name="T32" fmla="*/ 46 w 47"/>
                <a:gd name="T33" fmla="*/ 23 h 47"/>
                <a:gd name="T34" fmla="*/ 38 w 47"/>
                <a:gd name="T35" fmla="*/ 29 h 47"/>
                <a:gd name="T36" fmla="*/ 30 w 47"/>
                <a:gd name="T37" fmla="*/ 32 h 47"/>
                <a:gd name="T38" fmla="*/ 2 w 47"/>
                <a:gd name="T39" fmla="*/ 46 h 47"/>
                <a:gd name="T40" fmla="*/ 0 w 47"/>
                <a:gd name="T41" fmla="*/ 45 h 47"/>
                <a:gd name="T42" fmla="*/ 6 w 47"/>
                <a:gd name="T43" fmla="*/ 41 h 47"/>
                <a:gd name="T44" fmla="*/ 8 w 47"/>
                <a:gd name="T45" fmla="*/ 40 h 47"/>
                <a:gd name="T46" fmla="*/ 18 w 47"/>
                <a:gd name="T47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7">
                  <a:moveTo>
                    <a:pt x="18" y="33"/>
                  </a:moveTo>
                  <a:cubicBezTo>
                    <a:pt x="25" y="29"/>
                    <a:pt x="32" y="27"/>
                    <a:pt x="38" y="21"/>
                  </a:cubicBezTo>
                  <a:cubicBezTo>
                    <a:pt x="38" y="20"/>
                    <a:pt x="37" y="21"/>
                    <a:pt x="37" y="21"/>
                  </a:cubicBezTo>
                  <a:cubicBezTo>
                    <a:pt x="36" y="22"/>
                    <a:pt x="35" y="22"/>
                    <a:pt x="35" y="20"/>
                  </a:cubicBezTo>
                  <a:cubicBezTo>
                    <a:pt x="35" y="18"/>
                    <a:pt x="35" y="16"/>
                    <a:pt x="34" y="13"/>
                  </a:cubicBezTo>
                  <a:cubicBezTo>
                    <a:pt x="33" y="11"/>
                    <a:pt x="33" y="11"/>
                    <a:pt x="31" y="12"/>
                  </a:cubicBezTo>
                  <a:cubicBezTo>
                    <a:pt x="30" y="12"/>
                    <a:pt x="29" y="13"/>
                    <a:pt x="27" y="14"/>
                  </a:cubicBezTo>
                  <a:cubicBezTo>
                    <a:pt x="26" y="15"/>
                    <a:pt x="26" y="14"/>
                    <a:pt x="25" y="13"/>
                  </a:cubicBezTo>
                  <a:cubicBezTo>
                    <a:pt x="24" y="12"/>
                    <a:pt x="22" y="14"/>
                    <a:pt x="20" y="14"/>
                  </a:cubicBezTo>
                  <a:cubicBezTo>
                    <a:pt x="21" y="12"/>
                    <a:pt x="22" y="12"/>
                    <a:pt x="23" y="11"/>
                  </a:cubicBezTo>
                  <a:cubicBezTo>
                    <a:pt x="24" y="11"/>
                    <a:pt x="25" y="10"/>
                    <a:pt x="26" y="9"/>
                  </a:cubicBezTo>
                  <a:cubicBezTo>
                    <a:pt x="27" y="9"/>
                    <a:pt x="27" y="8"/>
                    <a:pt x="28" y="7"/>
                  </a:cubicBezTo>
                  <a:cubicBezTo>
                    <a:pt x="29" y="6"/>
                    <a:pt x="30" y="6"/>
                    <a:pt x="31" y="5"/>
                  </a:cubicBezTo>
                  <a:cubicBezTo>
                    <a:pt x="32" y="4"/>
                    <a:pt x="33" y="3"/>
                    <a:pt x="34" y="2"/>
                  </a:cubicBezTo>
                  <a:cubicBezTo>
                    <a:pt x="39" y="0"/>
                    <a:pt x="42" y="1"/>
                    <a:pt x="44" y="6"/>
                  </a:cubicBezTo>
                  <a:cubicBezTo>
                    <a:pt x="44" y="6"/>
                    <a:pt x="44" y="7"/>
                    <a:pt x="44" y="8"/>
                  </a:cubicBezTo>
                  <a:cubicBezTo>
                    <a:pt x="46" y="12"/>
                    <a:pt x="44" y="18"/>
                    <a:pt x="46" y="23"/>
                  </a:cubicBezTo>
                  <a:cubicBezTo>
                    <a:pt x="47" y="26"/>
                    <a:pt x="42" y="30"/>
                    <a:pt x="38" y="29"/>
                  </a:cubicBezTo>
                  <a:cubicBezTo>
                    <a:pt x="35" y="29"/>
                    <a:pt x="33" y="31"/>
                    <a:pt x="30" y="32"/>
                  </a:cubicBezTo>
                  <a:cubicBezTo>
                    <a:pt x="20" y="36"/>
                    <a:pt x="12" y="41"/>
                    <a:pt x="2" y="46"/>
                  </a:cubicBezTo>
                  <a:cubicBezTo>
                    <a:pt x="1" y="46"/>
                    <a:pt x="0" y="47"/>
                    <a:pt x="0" y="45"/>
                  </a:cubicBezTo>
                  <a:cubicBezTo>
                    <a:pt x="2" y="44"/>
                    <a:pt x="4" y="43"/>
                    <a:pt x="6" y="41"/>
                  </a:cubicBezTo>
                  <a:cubicBezTo>
                    <a:pt x="6" y="40"/>
                    <a:pt x="7" y="40"/>
                    <a:pt x="8" y="40"/>
                  </a:cubicBezTo>
                  <a:cubicBezTo>
                    <a:pt x="11" y="37"/>
                    <a:pt x="15" y="35"/>
                    <a:pt x="18" y="33"/>
                  </a:cubicBezTo>
                  <a:close/>
                </a:path>
              </a:pathLst>
            </a:custGeom>
            <a:solidFill>
              <a:srgbClr val="ACA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3" name="Freeform 30"/>
            <p:cNvSpPr/>
            <p:nvPr/>
          </p:nvSpPr>
          <p:spPr bwMode="auto">
            <a:xfrm>
              <a:off x="11214701" y="2022132"/>
              <a:ext cx="207963" cy="155575"/>
            </a:xfrm>
            <a:custGeom>
              <a:avLst/>
              <a:gdLst>
                <a:gd name="T0" fmla="*/ 11 w 60"/>
                <a:gd name="T1" fmla="*/ 37 h 45"/>
                <a:gd name="T2" fmla="*/ 14 w 60"/>
                <a:gd name="T3" fmla="*/ 37 h 45"/>
                <a:gd name="T4" fmla="*/ 20 w 60"/>
                <a:gd name="T5" fmla="*/ 33 h 45"/>
                <a:gd name="T6" fmla="*/ 35 w 60"/>
                <a:gd name="T7" fmla="*/ 25 h 45"/>
                <a:gd name="T8" fmla="*/ 44 w 60"/>
                <a:gd name="T9" fmla="*/ 19 h 45"/>
                <a:gd name="T10" fmla="*/ 48 w 60"/>
                <a:gd name="T11" fmla="*/ 19 h 45"/>
                <a:gd name="T12" fmla="*/ 52 w 60"/>
                <a:gd name="T13" fmla="*/ 19 h 45"/>
                <a:gd name="T14" fmla="*/ 53 w 60"/>
                <a:gd name="T15" fmla="*/ 19 h 45"/>
                <a:gd name="T16" fmla="*/ 56 w 60"/>
                <a:gd name="T17" fmla="*/ 15 h 45"/>
                <a:gd name="T18" fmla="*/ 53 w 60"/>
                <a:gd name="T19" fmla="*/ 12 h 45"/>
                <a:gd name="T20" fmla="*/ 53 w 60"/>
                <a:gd name="T21" fmla="*/ 10 h 45"/>
                <a:gd name="T22" fmla="*/ 54 w 60"/>
                <a:gd name="T23" fmla="*/ 6 h 45"/>
                <a:gd name="T24" fmla="*/ 55 w 60"/>
                <a:gd name="T25" fmla="*/ 0 h 45"/>
                <a:gd name="T26" fmla="*/ 59 w 60"/>
                <a:gd name="T27" fmla="*/ 11 h 45"/>
                <a:gd name="T28" fmla="*/ 59 w 60"/>
                <a:gd name="T29" fmla="*/ 14 h 45"/>
                <a:gd name="T30" fmla="*/ 55 w 60"/>
                <a:gd name="T31" fmla="*/ 21 h 45"/>
                <a:gd name="T32" fmla="*/ 29 w 60"/>
                <a:gd name="T33" fmla="*/ 33 h 45"/>
                <a:gd name="T34" fmla="*/ 20 w 60"/>
                <a:gd name="T35" fmla="*/ 38 h 45"/>
                <a:gd name="T36" fmla="*/ 11 w 60"/>
                <a:gd name="T37" fmla="*/ 40 h 45"/>
                <a:gd name="T38" fmla="*/ 0 w 60"/>
                <a:gd name="T39" fmla="*/ 45 h 45"/>
                <a:gd name="T40" fmla="*/ 11 w 60"/>
                <a:gd name="T41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45">
                  <a:moveTo>
                    <a:pt x="11" y="37"/>
                  </a:moveTo>
                  <a:cubicBezTo>
                    <a:pt x="12" y="38"/>
                    <a:pt x="13" y="37"/>
                    <a:pt x="14" y="37"/>
                  </a:cubicBezTo>
                  <a:cubicBezTo>
                    <a:pt x="16" y="35"/>
                    <a:pt x="18" y="34"/>
                    <a:pt x="20" y="33"/>
                  </a:cubicBezTo>
                  <a:cubicBezTo>
                    <a:pt x="24" y="29"/>
                    <a:pt x="30" y="27"/>
                    <a:pt x="35" y="25"/>
                  </a:cubicBezTo>
                  <a:cubicBezTo>
                    <a:pt x="38" y="23"/>
                    <a:pt x="42" y="22"/>
                    <a:pt x="44" y="19"/>
                  </a:cubicBezTo>
                  <a:cubicBezTo>
                    <a:pt x="45" y="18"/>
                    <a:pt x="47" y="18"/>
                    <a:pt x="48" y="19"/>
                  </a:cubicBezTo>
                  <a:cubicBezTo>
                    <a:pt x="50" y="21"/>
                    <a:pt x="51" y="20"/>
                    <a:pt x="52" y="19"/>
                  </a:cubicBezTo>
                  <a:cubicBezTo>
                    <a:pt x="52" y="19"/>
                    <a:pt x="53" y="19"/>
                    <a:pt x="53" y="19"/>
                  </a:cubicBezTo>
                  <a:cubicBezTo>
                    <a:pt x="54" y="18"/>
                    <a:pt x="56" y="17"/>
                    <a:pt x="56" y="15"/>
                  </a:cubicBezTo>
                  <a:cubicBezTo>
                    <a:pt x="56" y="13"/>
                    <a:pt x="54" y="12"/>
                    <a:pt x="53" y="12"/>
                  </a:cubicBezTo>
                  <a:cubicBezTo>
                    <a:pt x="52" y="11"/>
                    <a:pt x="52" y="10"/>
                    <a:pt x="53" y="10"/>
                  </a:cubicBezTo>
                  <a:cubicBezTo>
                    <a:pt x="54" y="9"/>
                    <a:pt x="55" y="8"/>
                    <a:pt x="54" y="6"/>
                  </a:cubicBezTo>
                  <a:cubicBezTo>
                    <a:pt x="54" y="4"/>
                    <a:pt x="54" y="2"/>
                    <a:pt x="55" y="0"/>
                  </a:cubicBezTo>
                  <a:cubicBezTo>
                    <a:pt x="58" y="3"/>
                    <a:pt x="59" y="6"/>
                    <a:pt x="59" y="11"/>
                  </a:cubicBezTo>
                  <a:cubicBezTo>
                    <a:pt x="58" y="12"/>
                    <a:pt x="59" y="13"/>
                    <a:pt x="59" y="14"/>
                  </a:cubicBezTo>
                  <a:cubicBezTo>
                    <a:pt x="60" y="19"/>
                    <a:pt x="60" y="19"/>
                    <a:pt x="55" y="21"/>
                  </a:cubicBezTo>
                  <a:cubicBezTo>
                    <a:pt x="46" y="25"/>
                    <a:pt x="37" y="29"/>
                    <a:pt x="29" y="33"/>
                  </a:cubicBezTo>
                  <a:cubicBezTo>
                    <a:pt x="26" y="35"/>
                    <a:pt x="23" y="37"/>
                    <a:pt x="20" y="38"/>
                  </a:cubicBezTo>
                  <a:cubicBezTo>
                    <a:pt x="17" y="37"/>
                    <a:pt x="14" y="38"/>
                    <a:pt x="11" y="40"/>
                  </a:cubicBezTo>
                  <a:cubicBezTo>
                    <a:pt x="8" y="43"/>
                    <a:pt x="3" y="43"/>
                    <a:pt x="0" y="45"/>
                  </a:cubicBezTo>
                  <a:cubicBezTo>
                    <a:pt x="3" y="42"/>
                    <a:pt x="7" y="40"/>
                    <a:pt x="11" y="37"/>
                  </a:cubicBezTo>
                  <a:close/>
                </a:path>
              </a:pathLst>
            </a:custGeom>
            <a:solidFill>
              <a:srgbClr val="C8C6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4" name="Freeform 31"/>
            <p:cNvSpPr/>
            <p:nvPr/>
          </p:nvSpPr>
          <p:spPr bwMode="auto">
            <a:xfrm>
              <a:off x="10700351" y="2685707"/>
              <a:ext cx="152400" cy="46038"/>
            </a:xfrm>
            <a:custGeom>
              <a:avLst/>
              <a:gdLst>
                <a:gd name="T0" fmla="*/ 26 w 44"/>
                <a:gd name="T1" fmla="*/ 1 h 13"/>
                <a:gd name="T2" fmla="*/ 30 w 44"/>
                <a:gd name="T3" fmla="*/ 1 h 13"/>
                <a:gd name="T4" fmla="*/ 32 w 44"/>
                <a:gd name="T5" fmla="*/ 1 h 13"/>
                <a:gd name="T6" fmla="*/ 39 w 44"/>
                <a:gd name="T7" fmla="*/ 0 h 13"/>
                <a:gd name="T8" fmla="*/ 44 w 44"/>
                <a:gd name="T9" fmla="*/ 6 h 13"/>
                <a:gd name="T10" fmla="*/ 44 w 44"/>
                <a:gd name="T11" fmla="*/ 8 h 13"/>
                <a:gd name="T12" fmla="*/ 43 w 44"/>
                <a:gd name="T13" fmla="*/ 8 h 13"/>
                <a:gd name="T14" fmla="*/ 41 w 44"/>
                <a:gd name="T15" fmla="*/ 8 h 13"/>
                <a:gd name="T16" fmla="*/ 26 w 44"/>
                <a:gd name="T17" fmla="*/ 11 h 13"/>
                <a:gd name="T18" fmla="*/ 7 w 44"/>
                <a:gd name="T19" fmla="*/ 9 h 13"/>
                <a:gd name="T20" fmla="*/ 4 w 44"/>
                <a:gd name="T21" fmla="*/ 8 h 13"/>
                <a:gd name="T22" fmla="*/ 0 w 44"/>
                <a:gd name="T23" fmla="*/ 5 h 13"/>
                <a:gd name="T24" fmla="*/ 0 w 44"/>
                <a:gd name="T25" fmla="*/ 4 h 13"/>
                <a:gd name="T26" fmla="*/ 1 w 44"/>
                <a:gd name="T27" fmla="*/ 3 h 13"/>
                <a:gd name="T28" fmla="*/ 10 w 44"/>
                <a:gd name="T29" fmla="*/ 5 h 13"/>
                <a:gd name="T30" fmla="*/ 11 w 44"/>
                <a:gd name="T31" fmla="*/ 5 h 13"/>
                <a:gd name="T32" fmla="*/ 16 w 44"/>
                <a:gd name="T33" fmla="*/ 4 h 13"/>
                <a:gd name="T34" fmla="*/ 19 w 44"/>
                <a:gd name="T35" fmla="*/ 3 h 13"/>
                <a:gd name="T36" fmla="*/ 23 w 44"/>
                <a:gd name="T37" fmla="*/ 3 h 13"/>
                <a:gd name="T38" fmla="*/ 26 w 44"/>
                <a:gd name="T3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13">
                  <a:moveTo>
                    <a:pt x="26" y="1"/>
                  </a:moveTo>
                  <a:cubicBezTo>
                    <a:pt x="29" y="3"/>
                    <a:pt x="29" y="3"/>
                    <a:pt x="30" y="1"/>
                  </a:cubicBezTo>
                  <a:cubicBezTo>
                    <a:pt x="31" y="1"/>
                    <a:pt x="31" y="0"/>
                    <a:pt x="32" y="1"/>
                  </a:cubicBezTo>
                  <a:cubicBezTo>
                    <a:pt x="34" y="2"/>
                    <a:pt x="36" y="1"/>
                    <a:pt x="39" y="0"/>
                  </a:cubicBezTo>
                  <a:cubicBezTo>
                    <a:pt x="41" y="2"/>
                    <a:pt x="42" y="5"/>
                    <a:pt x="44" y="6"/>
                  </a:cubicBezTo>
                  <a:cubicBezTo>
                    <a:pt x="44" y="6"/>
                    <a:pt x="44" y="7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8"/>
                    <a:pt x="41" y="8"/>
                    <a:pt x="41" y="8"/>
                  </a:cubicBezTo>
                  <a:cubicBezTo>
                    <a:pt x="36" y="9"/>
                    <a:pt x="31" y="10"/>
                    <a:pt x="26" y="11"/>
                  </a:cubicBezTo>
                  <a:cubicBezTo>
                    <a:pt x="19" y="13"/>
                    <a:pt x="13" y="11"/>
                    <a:pt x="7" y="9"/>
                  </a:cubicBezTo>
                  <a:cubicBezTo>
                    <a:pt x="6" y="9"/>
                    <a:pt x="5" y="8"/>
                    <a:pt x="4" y="8"/>
                  </a:cubicBezTo>
                  <a:cubicBezTo>
                    <a:pt x="3" y="6"/>
                    <a:pt x="2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1" y="2"/>
                    <a:pt x="1" y="3"/>
                  </a:cubicBezTo>
                  <a:cubicBezTo>
                    <a:pt x="4" y="5"/>
                    <a:pt x="7" y="3"/>
                    <a:pt x="10" y="5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3" y="3"/>
                    <a:pt x="14" y="3"/>
                    <a:pt x="16" y="4"/>
                  </a:cubicBezTo>
                  <a:cubicBezTo>
                    <a:pt x="17" y="5"/>
                    <a:pt x="18" y="5"/>
                    <a:pt x="19" y="3"/>
                  </a:cubicBezTo>
                  <a:cubicBezTo>
                    <a:pt x="20" y="2"/>
                    <a:pt x="21" y="2"/>
                    <a:pt x="23" y="3"/>
                  </a:cubicBezTo>
                  <a:cubicBezTo>
                    <a:pt x="25" y="4"/>
                    <a:pt x="26" y="3"/>
                    <a:pt x="26" y="1"/>
                  </a:cubicBezTo>
                  <a:close/>
                </a:path>
              </a:pathLst>
            </a:custGeom>
            <a:solidFill>
              <a:srgbClr val="C99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5" name="Freeform 32"/>
            <p:cNvSpPr/>
            <p:nvPr/>
          </p:nvSpPr>
          <p:spPr bwMode="auto">
            <a:xfrm>
              <a:off x="11006738" y="2220570"/>
              <a:ext cx="107950" cy="55563"/>
            </a:xfrm>
            <a:custGeom>
              <a:avLst/>
              <a:gdLst>
                <a:gd name="T0" fmla="*/ 0 w 31"/>
                <a:gd name="T1" fmla="*/ 0 h 16"/>
                <a:gd name="T2" fmla="*/ 4 w 31"/>
                <a:gd name="T3" fmla="*/ 2 h 16"/>
                <a:gd name="T4" fmla="*/ 7 w 31"/>
                <a:gd name="T5" fmla="*/ 2 h 16"/>
                <a:gd name="T6" fmla="*/ 11 w 31"/>
                <a:gd name="T7" fmla="*/ 3 h 16"/>
                <a:gd name="T8" fmla="*/ 12 w 31"/>
                <a:gd name="T9" fmla="*/ 5 h 16"/>
                <a:gd name="T10" fmla="*/ 18 w 31"/>
                <a:gd name="T11" fmla="*/ 6 h 16"/>
                <a:gd name="T12" fmla="*/ 20 w 31"/>
                <a:gd name="T13" fmla="*/ 5 h 16"/>
                <a:gd name="T14" fmla="*/ 23 w 31"/>
                <a:gd name="T15" fmla="*/ 8 h 16"/>
                <a:gd name="T16" fmla="*/ 22 w 31"/>
                <a:gd name="T17" fmla="*/ 9 h 16"/>
                <a:gd name="T18" fmla="*/ 22 w 31"/>
                <a:gd name="T19" fmla="*/ 10 h 16"/>
                <a:gd name="T20" fmla="*/ 24 w 31"/>
                <a:gd name="T21" fmla="*/ 11 h 16"/>
                <a:gd name="T22" fmla="*/ 27 w 31"/>
                <a:gd name="T23" fmla="*/ 9 h 16"/>
                <a:gd name="T24" fmla="*/ 31 w 31"/>
                <a:gd name="T25" fmla="*/ 9 h 16"/>
                <a:gd name="T26" fmla="*/ 27 w 31"/>
                <a:gd name="T27" fmla="*/ 12 h 16"/>
                <a:gd name="T28" fmla="*/ 23 w 31"/>
                <a:gd name="T29" fmla="*/ 13 h 16"/>
                <a:gd name="T30" fmla="*/ 15 w 31"/>
                <a:gd name="T31" fmla="*/ 16 h 16"/>
                <a:gd name="T32" fmla="*/ 12 w 31"/>
                <a:gd name="T33" fmla="*/ 16 h 16"/>
                <a:gd name="T34" fmla="*/ 9 w 31"/>
                <a:gd name="T35" fmla="*/ 14 h 16"/>
                <a:gd name="T36" fmla="*/ 5 w 31"/>
                <a:gd name="T37" fmla="*/ 10 h 16"/>
                <a:gd name="T38" fmla="*/ 4 w 31"/>
                <a:gd name="T39" fmla="*/ 9 h 16"/>
                <a:gd name="T40" fmla="*/ 0 w 31"/>
                <a:gd name="T4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" h="16">
                  <a:moveTo>
                    <a:pt x="0" y="0"/>
                  </a:moveTo>
                  <a:cubicBezTo>
                    <a:pt x="1" y="1"/>
                    <a:pt x="2" y="2"/>
                    <a:pt x="4" y="2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8" y="1"/>
                    <a:pt x="10" y="2"/>
                    <a:pt x="11" y="3"/>
                  </a:cubicBezTo>
                  <a:cubicBezTo>
                    <a:pt x="11" y="4"/>
                    <a:pt x="12" y="5"/>
                    <a:pt x="12" y="5"/>
                  </a:cubicBezTo>
                  <a:cubicBezTo>
                    <a:pt x="14" y="6"/>
                    <a:pt x="16" y="7"/>
                    <a:pt x="18" y="6"/>
                  </a:cubicBezTo>
                  <a:cubicBezTo>
                    <a:pt x="18" y="6"/>
                    <a:pt x="19" y="4"/>
                    <a:pt x="20" y="5"/>
                  </a:cubicBezTo>
                  <a:cubicBezTo>
                    <a:pt x="21" y="6"/>
                    <a:pt x="21" y="7"/>
                    <a:pt x="23" y="8"/>
                  </a:cubicBezTo>
                  <a:cubicBezTo>
                    <a:pt x="23" y="8"/>
                    <a:pt x="23" y="9"/>
                    <a:pt x="22" y="9"/>
                  </a:cubicBezTo>
                  <a:cubicBezTo>
                    <a:pt x="22" y="9"/>
                    <a:pt x="22" y="10"/>
                    <a:pt x="22" y="10"/>
                  </a:cubicBezTo>
                  <a:cubicBezTo>
                    <a:pt x="23" y="11"/>
                    <a:pt x="23" y="11"/>
                    <a:pt x="24" y="11"/>
                  </a:cubicBezTo>
                  <a:cubicBezTo>
                    <a:pt x="25" y="10"/>
                    <a:pt x="26" y="9"/>
                    <a:pt x="27" y="9"/>
                  </a:cubicBezTo>
                  <a:cubicBezTo>
                    <a:pt x="29" y="8"/>
                    <a:pt x="30" y="8"/>
                    <a:pt x="31" y="9"/>
                  </a:cubicBezTo>
                  <a:cubicBezTo>
                    <a:pt x="29" y="10"/>
                    <a:pt x="28" y="11"/>
                    <a:pt x="27" y="12"/>
                  </a:cubicBezTo>
                  <a:cubicBezTo>
                    <a:pt x="25" y="11"/>
                    <a:pt x="24" y="13"/>
                    <a:pt x="23" y="13"/>
                  </a:cubicBezTo>
                  <a:cubicBezTo>
                    <a:pt x="20" y="14"/>
                    <a:pt x="18" y="15"/>
                    <a:pt x="15" y="16"/>
                  </a:cubicBezTo>
                  <a:cubicBezTo>
                    <a:pt x="14" y="16"/>
                    <a:pt x="13" y="16"/>
                    <a:pt x="12" y="16"/>
                  </a:cubicBezTo>
                  <a:cubicBezTo>
                    <a:pt x="11" y="16"/>
                    <a:pt x="10" y="15"/>
                    <a:pt x="9" y="14"/>
                  </a:cubicBezTo>
                  <a:cubicBezTo>
                    <a:pt x="8" y="12"/>
                    <a:pt x="7" y="11"/>
                    <a:pt x="5" y="10"/>
                  </a:cubicBezTo>
                  <a:cubicBezTo>
                    <a:pt x="4" y="10"/>
                    <a:pt x="4" y="10"/>
                    <a:pt x="4" y="9"/>
                  </a:cubicBezTo>
                  <a:cubicBezTo>
                    <a:pt x="2" y="6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BC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6" name="Freeform 33"/>
            <p:cNvSpPr/>
            <p:nvPr/>
          </p:nvSpPr>
          <p:spPr bwMode="auto">
            <a:xfrm>
              <a:off x="10290776" y="2579345"/>
              <a:ext cx="120650" cy="90488"/>
            </a:xfrm>
            <a:custGeom>
              <a:avLst/>
              <a:gdLst>
                <a:gd name="T0" fmla="*/ 35 w 35"/>
                <a:gd name="T1" fmla="*/ 17 h 26"/>
                <a:gd name="T2" fmla="*/ 32 w 35"/>
                <a:gd name="T3" fmla="*/ 16 h 26"/>
                <a:gd name="T4" fmla="*/ 27 w 35"/>
                <a:gd name="T5" fmla="*/ 15 h 26"/>
                <a:gd name="T6" fmla="*/ 25 w 35"/>
                <a:gd name="T7" fmla="*/ 15 h 26"/>
                <a:gd name="T8" fmla="*/ 11 w 35"/>
                <a:gd name="T9" fmla="*/ 21 h 26"/>
                <a:gd name="T10" fmla="*/ 9 w 35"/>
                <a:gd name="T11" fmla="*/ 22 h 26"/>
                <a:gd name="T12" fmla="*/ 4 w 35"/>
                <a:gd name="T13" fmla="*/ 25 h 26"/>
                <a:gd name="T14" fmla="*/ 1 w 35"/>
                <a:gd name="T15" fmla="*/ 26 h 26"/>
                <a:gd name="T16" fmla="*/ 0 w 35"/>
                <a:gd name="T17" fmla="*/ 24 h 26"/>
                <a:gd name="T18" fmla="*/ 1 w 35"/>
                <a:gd name="T19" fmla="*/ 24 h 26"/>
                <a:gd name="T20" fmla="*/ 2 w 35"/>
                <a:gd name="T21" fmla="*/ 23 h 26"/>
                <a:gd name="T22" fmla="*/ 4 w 35"/>
                <a:gd name="T23" fmla="*/ 21 h 26"/>
                <a:gd name="T24" fmla="*/ 10 w 35"/>
                <a:gd name="T25" fmla="*/ 15 h 26"/>
                <a:gd name="T26" fmla="*/ 14 w 35"/>
                <a:gd name="T27" fmla="*/ 12 h 26"/>
                <a:gd name="T28" fmla="*/ 23 w 35"/>
                <a:gd name="T29" fmla="*/ 3 h 26"/>
                <a:gd name="T30" fmla="*/ 28 w 35"/>
                <a:gd name="T31" fmla="*/ 0 h 26"/>
                <a:gd name="T32" fmla="*/ 26 w 35"/>
                <a:gd name="T33" fmla="*/ 4 h 26"/>
                <a:gd name="T34" fmla="*/ 28 w 35"/>
                <a:gd name="T35" fmla="*/ 10 h 26"/>
                <a:gd name="T36" fmla="*/ 35 w 35"/>
                <a:gd name="T37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26">
                  <a:moveTo>
                    <a:pt x="35" y="17"/>
                  </a:moveTo>
                  <a:cubicBezTo>
                    <a:pt x="34" y="17"/>
                    <a:pt x="33" y="17"/>
                    <a:pt x="32" y="16"/>
                  </a:cubicBezTo>
                  <a:cubicBezTo>
                    <a:pt x="30" y="15"/>
                    <a:pt x="30" y="15"/>
                    <a:pt x="27" y="15"/>
                  </a:cubicBezTo>
                  <a:cubicBezTo>
                    <a:pt x="26" y="15"/>
                    <a:pt x="25" y="15"/>
                    <a:pt x="25" y="15"/>
                  </a:cubicBezTo>
                  <a:cubicBezTo>
                    <a:pt x="19" y="14"/>
                    <a:pt x="14" y="16"/>
                    <a:pt x="11" y="21"/>
                  </a:cubicBezTo>
                  <a:cubicBezTo>
                    <a:pt x="10" y="22"/>
                    <a:pt x="9" y="22"/>
                    <a:pt x="9" y="22"/>
                  </a:cubicBezTo>
                  <a:cubicBezTo>
                    <a:pt x="6" y="22"/>
                    <a:pt x="5" y="23"/>
                    <a:pt x="4" y="25"/>
                  </a:cubicBezTo>
                  <a:cubicBezTo>
                    <a:pt x="4" y="26"/>
                    <a:pt x="3" y="26"/>
                    <a:pt x="1" y="26"/>
                  </a:cubicBezTo>
                  <a:cubicBezTo>
                    <a:pt x="0" y="26"/>
                    <a:pt x="0" y="25"/>
                    <a:pt x="0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4"/>
                    <a:pt x="2" y="24"/>
                    <a:pt x="2" y="23"/>
                  </a:cubicBezTo>
                  <a:cubicBezTo>
                    <a:pt x="3" y="23"/>
                    <a:pt x="3" y="22"/>
                    <a:pt x="4" y="21"/>
                  </a:cubicBezTo>
                  <a:cubicBezTo>
                    <a:pt x="7" y="20"/>
                    <a:pt x="8" y="18"/>
                    <a:pt x="10" y="15"/>
                  </a:cubicBezTo>
                  <a:cubicBezTo>
                    <a:pt x="11" y="14"/>
                    <a:pt x="12" y="13"/>
                    <a:pt x="14" y="12"/>
                  </a:cubicBezTo>
                  <a:cubicBezTo>
                    <a:pt x="17" y="9"/>
                    <a:pt x="20" y="6"/>
                    <a:pt x="23" y="3"/>
                  </a:cubicBezTo>
                  <a:cubicBezTo>
                    <a:pt x="24" y="1"/>
                    <a:pt x="26" y="1"/>
                    <a:pt x="28" y="0"/>
                  </a:cubicBezTo>
                  <a:cubicBezTo>
                    <a:pt x="28" y="1"/>
                    <a:pt x="26" y="2"/>
                    <a:pt x="26" y="4"/>
                  </a:cubicBezTo>
                  <a:cubicBezTo>
                    <a:pt x="26" y="7"/>
                    <a:pt x="26" y="8"/>
                    <a:pt x="28" y="10"/>
                  </a:cubicBezTo>
                  <a:cubicBezTo>
                    <a:pt x="31" y="12"/>
                    <a:pt x="33" y="14"/>
                    <a:pt x="35" y="17"/>
                  </a:cubicBezTo>
                  <a:close/>
                </a:path>
              </a:pathLst>
            </a:custGeom>
            <a:solidFill>
              <a:srgbClr val="C89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7" name="Freeform 34"/>
            <p:cNvSpPr/>
            <p:nvPr/>
          </p:nvSpPr>
          <p:spPr bwMode="auto">
            <a:xfrm>
              <a:off x="10387613" y="2638082"/>
              <a:ext cx="111125" cy="41275"/>
            </a:xfrm>
            <a:custGeom>
              <a:avLst/>
              <a:gdLst>
                <a:gd name="T0" fmla="*/ 1 w 32"/>
                <a:gd name="T1" fmla="*/ 11 h 12"/>
                <a:gd name="T2" fmla="*/ 4 w 32"/>
                <a:gd name="T3" fmla="*/ 4 h 12"/>
                <a:gd name="T4" fmla="*/ 7 w 32"/>
                <a:gd name="T5" fmla="*/ 1 h 12"/>
                <a:gd name="T6" fmla="*/ 9 w 32"/>
                <a:gd name="T7" fmla="*/ 3 h 12"/>
                <a:gd name="T8" fmla="*/ 12 w 32"/>
                <a:gd name="T9" fmla="*/ 5 h 12"/>
                <a:gd name="T10" fmla="*/ 11 w 32"/>
                <a:gd name="T11" fmla="*/ 2 h 12"/>
                <a:gd name="T12" fmla="*/ 12 w 32"/>
                <a:gd name="T13" fmla="*/ 1 h 12"/>
                <a:gd name="T14" fmla="*/ 16 w 32"/>
                <a:gd name="T15" fmla="*/ 0 h 12"/>
                <a:gd name="T16" fmla="*/ 18 w 32"/>
                <a:gd name="T17" fmla="*/ 2 h 12"/>
                <a:gd name="T18" fmla="*/ 21 w 32"/>
                <a:gd name="T19" fmla="*/ 4 h 12"/>
                <a:gd name="T20" fmla="*/ 21 w 32"/>
                <a:gd name="T21" fmla="*/ 6 h 12"/>
                <a:gd name="T22" fmla="*/ 21 w 32"/>
                <a:gd name="T23" fmla="*/ 7 h 12"/>
                <a:gd name="T24" fmla="*/ 22 w 32"/>
                <a:gd name="T25" fmla="*/ 7 h 12"/>
                <a:gd name="T26" fmla="*/ 25 w 32"/>
                <a:gd name="T27" fmla="*/ 5 h 12"/>
                <a:gd name="T28" fmla="*/ 32 w 32"/>
                <a:gd name="T29" fmla="*/ 4 h 12"/>
                <a:gd name="T30" fmla="*/ 28 w 32"/>
                <a:gd name="T31" fmla="*/ 6 h 12"/>
                <a:gd name="T32" fmla="*/ 22 w 32"/>
                <a:gd name="T33" fmla="*/ 9 h 12"/>
                <a:gd name="T34" fmla="*/ 19 w 32"/>
                <a:gd name="T35" fmla="*/ 10 h 12"/>
                <a:gd name="T36" fmla="*/ 1 w 32"/>
                <a:gd name="T3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12">
                  <a:moveTo>
                    <a:pt x="1" y="11"/>
                  </a:moveTo>
                  <a:cubicBezTo>
                    <a:pt x="0" y="7"/>
                    <a:pt x="0" y="5"/>
                    <a:pt x="4" y="4"/>
                  </a:cubicBezTo>
                  <a:cubicBezTo>
                    <a:pt x="7" y="4"/>
                    <a:pt x="7" y="2"/>
                    <a:pt x="7" y="1"/>
                  </a:cubicBezTo>
                  <a:cubicBezTo>
                    <a:pt x="8" y="2"/>
                    <a:pt x="8" y="2"/>
                    <a:pt x="9" y="3"/>
                  </a:cubicBezTo>
                  <a:cubicBezTo>
                    <a:pt x="10" y="5"/>
                    <a:pt x="12" y="6"/>
                    <a:pt x="12" y="5"/>
                  </a:cubicBezTo>
                  <a:cubicBezTo>
                    <a:pt x="13" y="4"/>
                    <a:pt x="11" y="3"/>
                    <a:pt x="11" y="2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4" y="1"/>
                    <a:pt x="15" y="3"/>
                    <a:pt x="16" y="0"/>
                  </a:cubicBezTo>
                  <a:cubicBezTo>
                    <a:pt x="16" y="1"/>
                    <a:pt x="17" y="1"/>
                    <a:pt x="18" y="2"/>
                  </a:cubicBezTo>
                  <a:cubicBezTo>
                    <a:pt x="18" y="4"/>
                    <a:pt x="19" y="4"/>
                    <a:pt x="21" y="4"/>
                  </a:cubicBezTo>
                  <a:cubicBezTo>
                    <a:pt x="22" y="4"/>
                    <a:pt x="22" y="5"/>
                    <a:pt x="21" y="6"/>
                  </a:cubicBezTo>
                  <a:cubicBezTo>
                    <a:pt x="21" y="6"/>
                    <a:pt x="21" y="7"/>
                    <a:pt x="21" y="7"/>
                  </a:cubicBezTo>
                  <a:cubicBezTo>
                    <a:pt x="21" y="7"/>
                    <a:pt x="22" y="7"/>
                    <a:pt x="22" y="7"/>
                  </a:cubicBezTo>
                  <a:cubicBezTo>
                    <a:pt x="23" y="7"/>
                    <a:pt x="24" y="6"/>
                    <a:pt x="25" y="5"/>
                  </a:cubicBezTo>
                  <a:cubicBezTo>
                    <a:pt x="27" y="4"/>
                    <a:pt x="29" y="4"/>
                    <a:pt x="32" y="4"/>
                  </a:cubicBezTo>
                  <a:cubicBezTo>
                    <a:pt x="31" y="5"/>
                    <a:pt x="29" y="6"/>
                    <a:pt x="28" y="6"/>
                  </a:cubicBezTo>
                  <a:cubicBezTo>
                    <a:pt x="26" y="7"/>
                    <a:pt x="24" y="8"/>
                    <a:pt x="22" y="9"/>
                  </a:cubicBezTo>
                  <a:cubicBezTo>
                    <a:pt x="21" y="9"/>
                    <a:pt x="20" y="10"/>
                    <a:pt x="19" y="10"/>
                  </a:cubicBezTo>
                  <a:cubicBezTo>
                    <a:pt x="13" y="11"/>
                    <a:pt x="7" y="12"/>
                    <a:pt x="1" y="11"/>
                  </a:cubicBezTo>
                  <a:close/>
                </a:path>
              </a:pathLst>
            </a:custGeom>
            <a:solidFill>
              <a:srgbClr val="C89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8" name="Freeform 35"/>
            <p:cNvSpPr/>
            <p:nvPr/>
          </p:nvSpPr>
          <p:spPr bwMode="auto">
            <a:xfrm>
              <a:off x="11465526" y="2285657"/>
              <a:ext cx="55563" cy="73025"/>
            </a:xfrm>
            <a:custGeom>
              <a:avLst/>
              <a:gdLst>
                <a:gd name="T0" fmla="*/ 1 w 16"/>
                <a:gd name="T1" fmla="*/ 0 h 21"/>
                <a:gd name="T2" fmla="*/ 4 w 16"/>
                <a:gd name="T3" fmla="*/ 3 h 21"/>
                <a:gd name="T4" fmla="*/ 8 w 16"/>
                <a:gd name="T5" fmla="*/ 5 h 21"/>
                <a:gd name="T6" fmla="*/ 9 w 16"/>
                <a:gd name="T7" fmla="*/ 9 h 21"/>
                <a:gd name="T8" fmla="*/ 7 w 16"/>
                <a:gd name="T9" fmla="*/ 13 h 21"/>
                <a:gd name="T10" fmla="*/ 9 w 16"/>
                <a:gd name="T11" fmla="*/ 15 h 21"/>
                <a:gd name="T12" fmla="*/ 13 w 16"/>
                <a:gd name="T13" fmla="*/ 14 h 21"/>
                <a:gd name="T14" fmla="*/ 16 w 16"/>
                <a:gd name="T15" fmla="*/ 15 h 21"/>
                <a:gd name="T16" fmla="*/ 15 w 16"/>
                <a:gd name="T17" fmla="*/ 19 h 21"/>
                <a:gd name="T18" fmla="*/ 11 w 16"/>
                <a:gd name="T19" fmla="*/ 21 h 21"/>
                <a:gd name="T20" fmla="*/ 9 w 16"/>
                <a:gd name="T21" fmla="*/ 21 h 21"/>
                <a:gd name="T22" fmla="*/ 6 w 16"/>
                <a:gd name="T23" fmla="*/ 16 h 21"/>
                <a:gd name="T24" fmla="*/ 4 w 16"/>
                <a:gd name="T25" fmla="*/ 14 h 21"/>
                <a:gd name="T26" fmla="*/ 0 w 16"/>
                <a:gd name="T27" fmla="*/ 1 h 21"/>
                <a:gd name="T28" fmla="*/ 1 w 16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21">
                  <a:moveTo>
                    <a:pt x="1" y="0"/>
                  </a:moveTo>
                  <a:cubicBezTo>
                    <a:pt x="2" y="1"/>
                    <a:pt x="2" y="2"/>
                    <a:pt x="4" y="3"/>
                  </a:cubicBezTo>
                  <a:cubicBezTo>
                    <a:pt x="5" y="3"/>
                    <a:pt x="6" y="4"/>
                    <a:pt x="8" y="5"/>
                  </a:cubicBezTo>
                  <a:cubicBezTo>
                    <a:pt x="9" y="6"/>
                    <a:pt x="9" y="7"/>
                    <a:pt x="9" y="9"/>
                  </a:cubicBezTo>
                  <a:cubicBezTo>
                    <a:pt x="9" y="10"/>
                    <a:pt x="8" y="12"/>
                    <a:pt x="7" y="13"/>
                  </a:cubicBezTo>
                  <a:cubicBezTo>
                    <a:pt x="7" y="14"/>
                    <a:pt x="8" y="15"/>
                    <a:pt x="9" y="15"/>
                  </a:cubicBezTo>
                  <a:cubicBezTo>
                    <a:pt x="11" y="15"/>
                    <a:pt x="12" y="15"/>
                    <a:pt x="13" y="14"/>
                  </a:cubicBezTo>
                  <a:cubicBezTo>
                    <a:pt x="15" y="14"/>
                    <a:pt x="15" y="14"/>
                    <a:pt x="16" y="15"/>
                  </a:cubicBezTo>
                  <a:cubicBezTo>
                    <a:pt x="16" y="17"/>
                    <a:pt x="16" y="18"/>
                    <a:pt x="15" y="19"/>
                  </a:cubicBezTo>
                  <a:cubicBezTo>
                    <a:pt x="14" y="20"/>
                    <a:pt x="13" y="20"/>
                    <a:pt x="11" y="21"/>
                  </a:cubicBezTo>
                  <a:cubicBezTo>
                    <a:pt x="11" y="21"/>
                    <a:pt x="10" y="21"/>
                    <a:pt x="9" y="21"/>
                  </a:cubicBezTo>
                  <a:cubicBezTo>
                    <a:pt x="9" y="19"/>
                    <a:pt x="9" y="17"/>
                    <a:pt x="6" y="16"/>
                  </a:cubicBezTo>
                  <a:cubicBezTo>
                    <a:pt x="5" y="16"/>
                    <a:pt x="4" y="15"/>
                    <a:pt x="4" y="14"/>
                  </a:cubicBezTo>
                  <a:cubicBezTo>
                    <a:pt x="4" y="9"/>
                    <a:pt x="1" y="6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CBC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9" name="Freeform 36"/>
            <p:cNvSpPr/>
            <p:nvPr/>
          </p:nvSpPr>
          <p:spPr bwMode="auto">
            <a:xfrm>
              <a:off x="11468701" y="2250732"/>
              <a:ext cx="87313" cy="31750"/>
            </a:xfrm>
            <a:custGeom>
              <a:avLst/>
              <a:gdLst>
                <a:gd name="T0" fmla="*/ 8 w 25"/>
                <a:gd name="T1" fmla="*/ 0 h 9"/>
                <a:gd name="T2" fmla="*/ 7 w 25"/>
                <a:gd name="T3" fmla="*/ 2 h 9"/>
                <a:gd name="T4" fmla="*/ 6 w 25"/>
                <a:gd name="T5" fmla="*/ 4 h 9"/>
                <a:gd name="T6" fmla="*/ 9 w 25"/>
                <a:gd name="T7" fmla="*/ 5 h 9"/>
                <a:gd name="T8" fmla="*/ 22 w 25"/>
                <a:gd name="T9" fmla="*/ 3 h 9"/>
                <a:gd name="T10" fmla="*/ 24 w 25"/>
                <a:gd name="T11" fmla="*/ 3 h 9"/>
                <a:gd name="T12" fmla="*/ 25 w 25"/>
                <a:gd name="T13" fmla="*/ 3 h 9"/>
                <a:gd name="T14" fmla="*/ 24 w 25"/>
                <a:gd name="T15" fmla="*/ 4 h 9"/>
                <a:gd name="T16" fmla="*/ 5 w 25"/>
                <a:gd name="T17" fmla="*/ 9 h 9"/>
                <a:gd name="T18" fmla="*/ 3 w 25"/>
                <a:gd name="T19" fmla="*/ 8 h 9"/>
                <a:gd name="T20" fmla="*/ 3 w 25"/>
                <a:gd name="T21" fmla="*/ 8 h 9"/>
                <a:gd name="T22" fmla="*/ 1 w 25"/>
                <a:gd name="T23" fmla="*/ 6 h 9"/>
                <a:gd name="T24" fmla="*/ 0 w 25"/>
                <a:gd name="T25" fmla="*/ 2 h 9"/>
                <a:gd name="T26" fmla="*/ 8 w 25"/>
                <a:gd name="T2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9">
                  <a:moveTo>
                    <a:pt x="8" y="0"/>
                  </a:moveTo>
                  <a:cubicBezTo>
                    <a:pt x="8" y="1"/>
                    <a:pt x="8" y="2"/>
                    <a:pt x="7" y="2"/>
                  </a:cubicBezTo>
                  <a:cubicBezTo>
                    <a:pt x="7" y="3"/>
                    <a:pt x="6" y="3"/>
                    <a:pt x="6" y="4"/>
                  </a:cubicBezTo>
                  <a:cubicBezTo>
                    <a:pt x="6" y="5"/>
                    <a:pt x="8" y="6"/>
                    <a:pt x="9" y="5"/>
                  </a:cubicBezTo>
                  <a:cubicBezTo>
                    <a:pt x="14" y="5"/>
                    <a:pt x="18" y="4"/>
                    <a:pt x="22" y="3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4" y="3"/>
                    <a:pt x="25" y="3"/>
                    <a:pt x="25" y="3"/>
                  </a:cubicBezTo>
                  <a:cubicBezTo>
                    <a:pt x="25" y="4"/>
                    <a:pt x="24" y="4"/>
                    <a:pt x="24" y="4"/>
                  </a:cubicBezTo>
                  <a:cubicBezTo>
                    <a:pt x="18" y="6"/>
                    <a:pt x="11" y="8"/>
                    <a:pt x="5" y="9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6"/>
                    <a:pt x="1" y="7"/>
                    <a:pt x="1" y="6"/>
                  </a:cubicBezTo>
                  <a:cubicBezTo>
                    <a:pt x="1" y="5"/>
                    <a:pt x="1" y="4"/>
                    <a:pt x="0" y="2"/>
                  </a:cubicBezTo>
                  <a:cubicBezTo>
                    <a:pt x="3" y="1"/>
                    <a:pt x="5" y="1"/>
                    <a:pt x="8" y="0"/>
                  </a:cubicBezTo>
                  <a:close/>
                </a:path>
              </a:pathLst>
            </a:custGeom>
            <a:solidFill>
              <a:srgbClr val="CAC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0" name="Freeform 37"/>
            <p:cNvSpPr/>
            <p:nvPr/>
          </p:nvSpPr>
          <p:spPr bwMode="auto">
            <a:xfrm>
              <a:off x="11106751" y="2638082"/>
              <a:ext cx="52388" cy="26988"/>
            </a:xfrm>
            <a:custGeom>
              <a:avLst/>
              <a:gdLst>
                <a:gd name="T0" fmla="*/ 0 w 15"/>
                <a:gd name="T1" fmla="*/ 8 h 8"/>
                <a:gd name="T2" fmla="*/ 4 w 15"/>
                <a:gd name="T3" fmla="*/ 4 h 8"/>
                <a:gd name="T4" fmla="*/ 7 w 15"/>
                <a:gd name="T5" fmla="*/ 0 h 8"/>
                <a:gd name="T6" fmla="*/ 7 w 15"/>
                <a:gd name="T7" fmla="*/ 0 h 8"/>
                <a:gd name="T8" fmla="*/ 8 w 15"/>
                <a:gd name="T9" fmla="*/ 0 h 8"/>
                <a:gd name="T10" fmla="*/ 8 w 15"/>
                <a:gd name="T11" fmla="*/ 1 h 8"/>
                <a:gd name="T12" fmla="*/ 11 w 15"/>
                <a:gd name="T13" fmla="*/ 3 h 8"/>
                <a:gd name="T14" fmla="*/ 15 w 15"/>
                <a:gd name="T15" fmla="*/ 2 h 8"/>
                <a:gd name="T16" fmla="*/ 5 w 15"/>
                <a:gd name="T17" fmla="*/ 7 h 8"/>
                <a:gd name="T18" fmla="*/ 0 w 15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8">
                  <a:moveTo>
                    <a:pt x="0" y="8"/>
                  </a:moveTo>
                  <a:cubicBezTo>
                    <a:pt x="1" y="6"/>
                    <a:pt x="2" y="5"/>
                    <a:pt x="4" y="4"/>
                  </a:cubicBezTo>
                  <a:cubicBezTo>
                    <a:pt x="6" y="4"/>
                    <a:pt x="7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9" y="3"/>
                    <a:pt x="10" y="3"/>
                    <a:pt x="11" y="3"/>
                  </a:cubicBezTo>
                  <a:cubicBezTo>
                    <a:pt x="12" y="2"/>
                    <a:pt x="14" y="1"/>
                    <a:pt x="15" y="2"/>
                  </a:cubicBezTo>
                  <a:cubicBezTo>
                    <a:pt x="12" y="4"/>
                    <a:pt x="9" y="6"/>
                    <a:pt x="5" y="7"/>
                  </a:cubicBezTo>
                  <a:cubicBezTo>
                    <a:pt x="3" y="8"/>
                    <a:pt x="2" y="8"/>
                    <a:pt x="0" y="8"/>
                  </a:cubicBezTo>
                  <a:close/>
                </a:path>
              </a:pathLst>
            </a:custGeom>
            <a:solidFill>
              <a:srgbClr val="E3B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1" name="Freeform 38"/>
            <p:cNvSpPr/>
            <p:nvPr/>
          </p:nvSpPr>
          <p:spPr bwMode="auto">
            <a:xfrm>
              <a:off x="10505088" y="2623795"/>
              <a:ext cx="42863" cy="23813"/>
            </a:xfrm>
            <a:custGeom>
              <a:avLst/>
              <a:gdLst>
                <a:gd name="T0" fmla="*/ 0 w 12"/>
                <a:gd name="T1" fmla="*/ 7 h 7"/>
                <a:gd name="T2" fmla="*/ 9 w 12"/>
                <a:gd name="T3" fmla="*/ 1 h 7"/>
                <a:gd name="T4" fmla="*/ 12 w 12"/>
                <a:gd name="T5" fmla="*/ 1 h 7"/>
                <a:gd name="T6" fmla="*/ 4 w 12"/>
                <a:gd name="T7" fmla="*/ 6 h 7"/>
                <a:gd name="T8" fmla="*/ 0 w 12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0" y="7"/>
                  </a:moveTo>
                  <a:cubicBezTo>
                    <a:pt x="3" y="5"/>
                    <a:pt x="6" y="3"/>
                    <a:pt x="9" y="1"/>
                  </a:cubicBezTo>
                  <a:cubicBezTo>
                    <a:pt x="10" y="1"/>
                    <a:pt x="11" y="0"/>
                    <a:pt x="12" y="1"/>
                  </a:cubicBezTo>
                  <a:cubicBezTo>
                    <a:pt x="9" y="2"/>
                    <a:pt x="6" y="4"/>
                    <a:pt x="4" y="6"/>
                  </a:cubicBezTo>
                  <a:cubicBezTo>
                    <a:pt x="2" y="7"/>
                    <a:pt x="1" y="7"/>
                    <a:pt x="0" y="7"/>
                  </a:cubicBezTo>
                  <a:close/>
                </a:path>
              </a:pathLst>
            </a:custGeom>
            <a:solidFill>
              <a:srgbClr val="E3B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2" name="Freeform 39"/>
            <p:cNvSpPr/>
            <p:nvPr/>
          </p:nvSpPr>
          <p:spPr bwMode="auto">
            <a:xfrm>
              <a:off x="10547951" y="2617445"/>
              <a:ext cx="12700" cy="12700"/>
            </a:xfrm>
            <a:custGeom>
              <a:avLst/>
              <a:gdLst>
                <a:gd name="T0" fmla="*/ 0 w 4"/>
                <a:gd name="T1" fmla="*/ 3 h 4"/>
                <a:gd name="T2" fmla="*/ 4 w 4"/>
                <a:gd name="T3" fmla="*/ 0 h 4"/>
                <a:gd name="T4" fmla="*/ 0 w 4"/>
                <a:gd name="T5" fmla="*/ 4 h 4"/>
                <a:gd name="T6" fmla="*/ 0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1" y="2"/>
                    <a:pt x="2" y="1"/>
                    <a:pt x="4" y="0"/>
                  </a:cubicBezTo>
                  <a:cubicBezTo>
                    <a:pt x="3" y="2"/>
                    <a:pt x="2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E3B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3" name="Freeform 40"/>
            <p:cNvSpPr/>
            <p:nvPr/>
          </p:nvSpPr>
          <p:spPr bwMode="auto">
            <a:xfrm>
              <a:off x="10974988" y="2171357"/>
              <a:ext cx="14288" cy="6350"/>
            </a:xfrm>
            <a:custGeom>
              <a:avLst/>
              <a:gdLst>
                <a:gd name="T0" fmla="*/ 4 w 4"/>
                <a:gd name="T1" fmla="*/ 2 h 2"/>
                <a:gd name="T2" fmla="*/ 0 w 4"/>
                <a:gd name="T3" fmla="*/ 0 h 2"/>
                <a:gd name="T4" fmla="*/ 4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cubicBezTo>
                    <a:pt x="3" y="2"/>
                    <a:pt x="1" y="2"/>
                    <a:pt x="0" y="0"/>
                  </a:cubicBezTo>
                  <a:cubicBezTo>
                    <a:pt x="2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0EC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4" name="Freeform 41"/>
            <p:cNvSpPr/>
            <p:nvPr/>
          </p:nvSpPr>
          <p:spPr bwMode="auto">
            <a:xfrm>
              <a:off x="11086113" y="2258670"/>
              <a:ext cx="14288" cy="6350"/>
            </a:xfrm>
            <a:custGeom>
              <a:avLst/>
              <a:gdLst>
                <a:gd name="T0" fmla="*/ 0 w 4"/>
                <a:gd name="T1" fmla="*/ 2 h 2"/>
                <a:gd name="T2" fmla="*/ 4 w 4"/>
                <a:gd name="T3" fmla="*/ 1 h 2"/>
                <a:gd name="T4" fmla="*/ 0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1" y="1"/>
                    <a:pt x="2" y="0"/>
                    <a:pt x="4" y="1"/>
                  </a:cubicBezTo>
                  <a:cubicBezTo>
                    <a:pt x="3" y="1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F0EC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5" name="Freeform 42"/>
            <p:cNvSpPr/>
            <p:nvPr/>
          </p:nvSpPr>
          <p:spPr bwMode="auto">
            <a:xfrm>
              <a:off x="10359038" y="2725395"/>
              <a:ext cx="7938" cy="3175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1 h 1"/>
                <a:gd name="T4" fmla="*/ 1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E3B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6" name="Freeform 43"/>
            <p:cNvSpPr/>
            <p:nvPr/>
          </p:nvSpPr>
          <p:spPr bwMode="auto">
            <a:xfrm>
              <a:off x="10293951" y="2658720"/>
              <a:ext cx="3175" cy="6350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1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2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E4C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7" name="Freeform 44"/>
            <p:cNvSpPr/>
            <p:nvPr/>
          </p:nvSpPr>
          <p:spPr bwMode="auto">
            <a:xfrm>
              <a:off x="11740163" y="2203107"/>
              <a:ext cx="6350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8D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8" name="Freeform 45"/>
            <p:cNvSpPr/>
            <p:nvPr/>
          </p:nvSpPr>
          <p:spPr bwMode="auto">
            <a:xfrm>
              <a:off x="10843226" y="2714282"/>
              <a:ext cx="635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B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9" name="Freeform 46"/>
            <p:cNvSpPr/>
            <p:nvPr/>
          </p:nvSpPr>
          <p:spPr bwMode="auto">
            <a:xfrm>
              <a:off x="11054363" y="2276132"/>
              <a:ext cx="4763" cy="635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0" y="1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BC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0" name="Freeform 47"/>
            <p:cNvSpPr/>
            <p:nvPr/>
          </p:nvSpPr>
          <p:spPr bwMode="auto">
            <a:xfrm>
              <a:off x="10805126" y="2358682"/>
              <a:ext cx="468313" cy="258763"/>
            </a:xfrm>
            <a:custGeom>
              <a:avLst/>
              <a:gdLst>
                <a:gd name="T0" fmla="*/ 77 w 135"/>
                <a:gd name="T1" fmla="*/ 50 h 74"/>
                <a:gd name="T2" fmla="*/ 73 w 135"/>
                <a:gd name="T3" fmla="*/ 52 h 74"/>
                <a:gd name="T4" fmla="*/ 67 w 135"/>
                <a:gd name="T5" fmla="*/ 51 h 74"/>
                <a:gd name="T6" fmla="*/ 58 w 135"/>
                <a:gd name="T7" fmla="*/ 43 h 74"/>
                <a:gd name="T8" fmla="*/ 57 w 135"/>
                <a:gd name="T9" fmla="*/ 51 h 74"/>
                <a:gd name="T10" fmla="*/ 51 w 135"/>
                <a:gd name="T11" fmla="*/ 51 h 74"/>
                <a:gd name="T12" fmla="*/ 43 w 135"/>
                <a:gd name="T13" fmla="*/ 55 h 74"/>
                <a:gd name="T14" fmla="*/ 37 w 135"/>
                <a:gd name="T15" fmla="*/ 58 h 74"/>
                <a:gd name="T16" fmla="*/ 27 w 135"/>
                <a:gd name="T17" fmla="*/ 62 h 74"/>
                <a:gd name="T18" fmla="*/ 14 w 135"/>
                <a:gd name="T19" fmla="*/ 69 h 74"/>
                <a:gd name="T20" fmla="*/ 8 w 135"/>
                <a:gd name="T21" fmla="*/ 73 h 74"/>
                <a:gd name="T22" fmla="*/ 0 w 135"/>
                <a:gd name="T23" fmla="*/ 52 h 74"/>
                <a:gd name="T24" fmla="*/ 15 w 135"/>
                <a:gd name="T25" fmla="*/ 44 h 74"/>
                <a:gd name="T26" fmla="*/ 26 w 135"/>
                <a:gd name="T27" fmla="*/ 38 h 74"/>
                <a:gd name="T28" fmla="*/ 41 w 135"/>
                <a:gd name="T29" fmla="*/ 38 h 74"/>
                <a:gd name="T30" fmla="*/ 45 w 135"/>
                <a:gd name="T31" fmla="*/ 42 h 74"/>
                <a:gd name="T32" fmla="*/ 44 w 135"/>
                <a:gd name="T33" fmla="*/ 26 h 74"/>
                <a:gd name="T34" fmla="*/ 55 w 135"/>
                <a:gd name="T35" fmla="*/ 19 h 74"/>
                <a:gd name="T36" fmla="*/ 70 w 135"/>
                <a:gd name="T37" fmla="*/ 18 h 74"/>
                <a:gd name="T38" fmla="*/ 66 w 135"/>
                <a:gd name="T39" fmla="*/ 4 h 74"/>
                <a:gd name="T40" fmla="*/ 78 w 135"/>
                <a:gd name="T41" fmla="*/ 9 h 74"/>
                <a:gd name="T42" fmla="*/ 88 w 135"/>
                <a:gd name="T43" fmla="*/ 15 h 74"/>
                <a:gd name="T44" fmla="*/ 96 w 135"/>
                <a:gd name="T45" fmla="*/ 12 h 74"/>
                <a:gd name="T46" fmla="*/ 103 w 135"/>
                <a:gd name="T47" fmla="*/ 5 h 74"/>
                <a:gd name="T48" fmla="*/ 109 w 135"/>
                <a:gd name="T49" fmla="*/ 4 h 74"/>
                <a:gd name="T50" fmla="*/ 122 w 135"/>
                <a:gd name="T51" fmla="*/ 3 h 74"/>
                <a:gd name="T52" fmla="*/ 135 w 135"/>
                <a:gd name="T53" fmla="*/ 20 h 74"/>
                <a:gd name="T54" fmla="*/ 129 w 135"/>
                <a:gd name="T55" fmla="*/ 22 h 74"/>
                <a:gd name="T56" fmla="*/ 134 w 135"/>
                <a:gd name="T57" fmla="*/ 29 h 74"/>
                <a:gd name="T58" fmla="*/ 130 w 135"/>
                <a:gd name="T59" fmla="*/ 30 h 74"/>
                <a:gd name="T60" fmla="*/ 119 w 135"/>
                <a:gd name="T61" fmla="*/ 34 h 74"/>
                <a:gd name="T62" fmla="*/ 117 w 135"/>
                <a:gd name="T63" fmla="*/ 39 h 74"/>
                <a:gd name="T64" fmla="*/ 115 w 135"/>
                <a:gd name="T65" fmla="*/ 40 h 74"/>
                <a:gd name="T66" fmla="*/ 108 w 135"/>
                <a:gd name="T67" fmla="*/ 35 h 74"/>
                <a:gd name="T68" fmla="*/ 102 w 135"/>
                <a:gd name="T69" fmla="*/ 40 h 74"/>
                <a:gd name="T70" fmla="*/ 96 w 135"/>
                <a:gd name="T71" fmla="*/ 44 h 74"/>
                <a:gd name="T72" fmla="*/ 94 w 135"/>
                <a:gd name="T73" fmla="*/ 49 h 74"/>
                <a:gd name="T74" fmla="*/ 91 w 135"/>
                <a:gd name="T75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5" h="74">
                  <a:moveTo>
                    <a:pt x="88" y="44"/>
                  </a:moveTo>
                  <a:cubicBezTo>
                    <a:pt x="83" y="44"/>
                    <a:pt x="80" y="47"/>
                    <a:pt x="77" y="50"/>
                  </a:cubicBezTo>
                  <a:cubicBezTo>
                    <a:pt x="77" y="52"/>
                    <a:pt x="75" y="51"/>
                    <a:pt x="74" y="52"/>
                  </a:cubicBezTo>
                  <a:cubicBezTo>
                    <a:pt x="74" y="52"/>
                    <a:pt x="73" y="53"/>
                    <a:pt x="73" y="52"/>
                  </a:cubicBezTo>
                  <a:cubicBezTo>
                    <a:pt x="72" y="50"/>
                    <a:pt x="70" y="51"/>
                    <a:pt x="69" y="52"/>
                  </a:cubicBezTo>
                  <a:cubicBezTo>
                    <a:pt x="68" y="52"/>
                    <a:pt x="67" y="52"/>
                    <a:pt x="67" y="51"/>
                  </a:cubicBezTo>
                  <a:cubicBezTo>
                    <a:pt x="65" y="50"/>
                    <a:pt x="62" y="49"/>
                    <a:pt x="61" y="47"/>
                  </a:cubicBezTo>
                  <a:cubicBezTo>
                    <a:pt x="61" y="45"/>
                    <a:pt x="59" y="45"/>
                    <a:pt x="58" y="43"/>
                  </a:cubicBezTo>
                  <a:cubicBezTo>
                    <a:pt x="57" y="45"/>
                    <a:pt x="57" y="46"/>
                    <a:pt x="58" y="48"/>
                  </a:cubicBezTo>
                  <a:cubicBezTo>
                    <a:pt x="58" y="49"/>
                    <a:pt x="57" y="50"/>
                    <a:pt x="57" y="51"/>
                  </a:cubicBezTo>
                  <a:cubicBezTo>
                    <a:pt x="56" y="51"/>
                    <a:pt x="56" y="52"/>
                    <a:pt x="55" y="51"/>
                  </a:cubicBezTo>
                  <a:cubicBezTo>
                    <a:pt x="54" y="51"/>
                    <a:pt x="53" y="50"/>
                    <a:pt x="51" y="51"/>
                  </a:cubicBezTo>
                  <a:cubicBezTo>
                    <a:pt x="48" y="51"/>
                    <a:pt x="46" y="51"/>
                    <a:pt x="46" y="54"/>
                  </a:cubicBezTo>
                  <a:cubicBezTo>
                    <a:pt x="45" y="55"/>
                    <a:pt x="44" y="56"/>
                    <a:pt x="43" y="55"/>
                  </a:cubicBezTo>
                  <a:cubicBezTo>
                    <a:pt x="42" y="55"/>
                    <a:pt x="42" y="56"/>
                    <a:pt x="41" y="57"/>
                  </a:cubicBezTo>
                  <a:cubicBezTo>
                    <a:pt x="40" y="57"/>
                    <a:pt x="38" y="58"/>
                    <a:pt x="37" y="58"/>
                  </a:cubicBezTo>
                  <a:cubicBezTo>
                    <a:pt x="33" y="57"/>
                    <a:pt x="30" y="57"/>
                    <a:pt x="29" y="61"/>
                  </a:cubicBezTo>
                  <a:cubicBezTo>
                    <a:pt x="29" y="62"/>
                    <a:pt x="28" y="62"/>
                    <a:pt x="27" y="62"/>
                  </a:cubicBezTo>
                  <a:cubicBezTo>
                    <a:pt x="24" y="62"/>
                    <a:pt x="23" y="62"/>
                    <a:pt x="21" y="65"/>
                  </a:cubicBezTo>
                  <a:cubicBezTo>
                    <a:pt x="20" y="67"/>
                    <a:pt x="17" y="68"/>
                    <a:pt x="14" y="69"/>
                  </a:cubicBezTo>
                  <a:cubicBezTo>
                    <a:pt x="13" y="69"/>
                    <a:pt x="12" y="70"/>
                    <a:pt x="12" y="71"/>
                  </a:cubicBezTo>
                  <a:cubicBezTo>
                    <a:pt x="11" y="74"/>
                    <a:pt x="11" y="74"/>
                    <a:pt x="8" y="73"/>
                  </a:cubicBezTo>
                  <a:cubicBezTo>
                    <a:pt x="8" y="73"/>
                    <a:pt x="7" y="72"/>
                    <a:pt x="7" y="72"/>
                  </a:cubicBezTo>
                  <a:cubicBezTo>
                    <a:pt x="3" y="66"/>
                    <a:pt x="2" y="58"/>
                    <a:pt x="0" y="52"/>
                  </a:cubicBezTo>
                  <a:cubicBezTo>
                    <a:pt x="0" y="51"/>
                    <a:pt x="0" y="51"/>
                    <a:pt x="1" y="50"/>
                  </a:cubicBezTo>
                  <a:cubicBezTo>
                    <a:pt x="5" y="47"/>
                    <a:pt x="10" y="45"/>
                    <a:pt x="15" y="44"/>
                  </a:cubicBezTo>
                  <a:cubicBezTo>
                    <a:pt x="18" y="44"/>
                    <a:pt x="21" y="44"/>
                    <a:pt x="24" y="41"/>
                  </a:cubicBezTo>
                  <a:cubicBezTo>
                    <a:pt x="24" y="40"/>
                    <a:pt x="25" y="39"/>
                    <a:pt x="26" y="38"/>
                  </a:cubicBezTo>
                  <a:cubicBezTo>
                    <a:pt x="27" y="36"/>
                    <a:pt x="30" y="36"/>
                    <a:pt x="31" y="35"/>
                  </a:cubicBezTo>
                  <a:cubicBezTo>
                    <a:pt x="37" y="31"/>
                    <a:pt x="39" y="32"/>
                    <a:pt x="41" y="38"/>
                  </a:cubicBezTo>
                  <a:cubicBezTo>
                    <a:pt x="42" y="41"/>
                    <a:pt x="42" y="44"/>
                    <a:pt x="44" y="46"/>
                  </a:cubicBezTo>
                  <a:cubicBezTo>
                    <a:pt x="46" y="45"/>
                    <a:pt x="46" y="44"/>
                    <a:pt x="45" y="42"/>
                  </a:cubicBezTo>
                  <a:cubicBezTo>
                    <a:pt x="44" y="39"/>
                    <a:pt x="43" y="37"/>
                    <a:pt x="42" y="34"/>
                  </a:cubicBezTo>
                  <a:cubicBezTo>
                    <a:pt x="40" y="31"/>
                    <a:pt x="40" y="28"/>
                    <a:pt x="44" y="26"/>
                  </a:cubicBezTo>
                  <a:cubicBezTo>
                    <a:pt x="47" y="26"/>
                    <a:pt x="49" y="23"/>
                    <a:pt x="52" y="22"/>
                  </a:cubicBezTo>
                  <a:cubicBezTo>
                    <a:pt x="53" y="21"/>
                    <a:pt x="54" y="20"/>
                    <a:pt x="55" y="19"/>
                  </a:cubicBezTo>
                  <a:cubicBezTo>
                    <a:pt x="60" y="20"/>
                    <a:pt x="60" y="25"/>
                    <a:pt x="64" y="27"/>
                  </a:cubicBezTo>
                  <a:cubicBezTo>
                    <a:pt x="64" y="23"/>
                    <a:pt x="67" y="20"/>
                    <a:pt x="70" y="18"/>
                  </a:cubicBezTo>
                  <a:cubicBezTo>
                    <a:pt x="73" y="16"/>
                    <a:pt x="73" y="10"/>
                    <a:pt x="70" y="7"/>
                  </a:cubicBezTo>
                  <a:cubicBezTo>
                    <a:pt x="69" y="6"/>
                    <a:pt x="67" y="6"/>
                    <a:pt x="66" y="4"/>
                  </a:cubicBezTo>
                  <a:cubicBezTo>
                    <a:pt x="68" y="3"/>
                    <a:pt x="68" y="1"/>
                    <a:pt x="70" y="2"/>
                  </a:cubicBezTo>
                  <a:cubicBezTo>
                    <a:pt x="74" y="3"/>
                    <a:pt x="76" y="6"/>
                    <a:pt x="78" y="9"/>
                  </a:cubicBezTo>
                  <a:cubicBezTo>
                    <a:pt x="78" y="12"/>
                    <a:pt x="79" y="10"/>
                    <a:pt x="81" y="10"/>
                  </a:cubicBezTo>
                  <a:cubicBezTo>
                    <a:pt x="83" y="10"/>
                    <a:pt x="85" y="13"/>
                    <a:pt x="88" y="15"/>
                  </a:cubicBezTo>
                  <a:cubicBezTo>
                    <a:pt x="89" y="15"/>
                    <a:pt x="90" y="16"/>
                    <a:pt x="92" y="18"/>
                  </a:cubicBezTo>
                  <a:cubicBezTo>
                    <a:pt x="92" y="14"/>
                    <a:pt x="93" y="13"/>
                    <a:pt x="96" y="12"/>
                  </a:cubicBezTo>
                  <a:cubicBezTo>
                    <a:pt x="98" y="11"/>
                    <a:pt x="101" y="11"/>
                    <a:pt x="103" y="11"/>
                  </a:cubicBezTo>
                  <a:cubicBezTo>
                    <a:pt x="103" y="9"/>
                    <a:pt x="101" y="7"/>
                    <a:pt x="103" y="5"/>
                  </a:cubicBezTo>
                  <a:cubicBezTo>
                    <a:pt x="105" y="3"/>
                    <a:pt x="106" y="5"/>
                    <a:pt x="108" y="6"/>
                  </a:cubicBezTo>
                  <a:cubicBezTo>
                    <a:pt x="110" y="7"/>
                    <a:pt x="108" y="5"/>
                    <a:pt x="109" y="4"/>
                  </a:cubicBezTo>
                  <a:cubicBezTo>
                    <a:pt x="109" y="4"/>
                    <a:pt x="109" y="4"/>
                    <a:pt x="110" y="3"/>
                  </a:cubicBezTo>
                  <a:cubicBezTo>
                    <a:pt x="114" y="4"/>
                    <a:pt x="117" y="0"/>
                    <a:pt x="122" y="3"/>
                  </a:cubicBezTo>
                  <a:cubicBezTo>
                    <a:pt x="127" y="6"/>
                    <a:pt x="128" y="4"/>
                    <a:pt x="130" y="8"/>
                  </a:cubicBezTo>
                  <a:cubicBezTo>
                    <a:pt x="133" y="11"/>
                    <a:pt x="135" y="15"/>
                    <a:pt x="135" y="20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3" y="21"/>
                    <a:pt x="129" y="20"/>
                    <a:pt x="129" y="22"/>
                  </a:cubicBezTo>
                  <a:cubicBezTo>
                    <a:pt x="128" y="25"/>
                    <a:pt x="132" y="25"/>
                    <a:pt x="133" y="26"/>
                  </a:cubicBezTo>
                  <a:cubicBezTo>
                    <a:pt x="134" y="27"/>
                    <a:pt x="134" y="28"/>
                    <a:pt x="134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1"/>
                    <a:pt x="126" y="30"/>
                    <a:pt x="125" y="32"/>
                  </a:cubicBezTo>
                  <a:cubicBezTo>
                    <a:pt x="123" y="33"/>
                    <a:pt x="122" y="36"/>
                    <a:pt x="119" y="34"/>
                  </a:cubicBezTo>
                  <a:cubicBezTo>
                    <a:pt x="119" y="34"/>
                    <a:pt x="118" y="35"/>
                    <a:pt x="118" y="35"/>
                  </a:cubicBezTo>
                  <a:cubicBezTo>
                    <a:pt x="117" y="36"/>
                    <a:pt x="117" y="37"/>
                    <a:pt x="117" y="39"/>
                  </a:cubicBezTo>
                  <a:cubicBezTo>
                    <a:pt x="117" y="40"/>
                    <a:pt x="117" y="41"/>
                    <a:pt x="116" y="42"/>
                  </a:cubicBezTo>
                  <a:cubicBezTo>
                    <a:pt x="115" y="42"/>
                    <a:pt x="115" y="41"/>
                    <a:pt x="115" y="40"/>
                  </a:cubicBezTo>
                  <a:cubicBezTo>
                    <a:pt x="114" y="38"/>
                    <a:pt x="114" y="37"/>
                    <a:pt x="113" y="35"/>
                  </a:cubicBezTo>
                  <a:cubicBezTo>
                    <a:pt x="111" y="32"/>
                    <a:pt x="110" y="32"/>
                    <a:pt x="108" y="35"/>
                  </a:cubicBezTo>
                  <a:cubicBezTo>
                    <a:pt x="108" y="36"/>
                    <a:pt x="108" y="37"/>
                    <a:pt x="107" y="37"/>
                  </a:cubicBezTo>
                  <a:cubicBezTo>
                    <a:pt x="104" y="37"/>
                    <a:pt x="103" y="38"/>
                    <a:pt x="102" y="40"/>
                  </a:cubicBezTo>
                  <a:cubicBezTo>
                    <a:pt x="101" y="42"/>
                    <a:pt x="98" y="42"/>
                    <a:pt x="98" y="44"/>
                  </a:cubicBezTo>
                  <a:cubicBezTo>
                    <a:pt x="98" y="45"/>
                    <a:pt x="97" y="44"/>
                    <a:pt x="96" y="44"/>
                  </a:cubicBezTo>
                  <a:cubicBezTo>
                    <a:pt x="96" y="44"/>
                    <a:pt x="95" y="43"/>
                    <a:pt x="95" y="44"/>
                  </a:cubicBezTo>
                  <a:cubicBezTo>
                    <a:pt x="96" y="46"/>
                    <a:pt x="96" y="48"/>
                    <a:pt x="94" y="49"/>
                  </a:cubicBezTo>
                  <a:cubicBezTo>
                    <a:pt x="93" y="49"/>
                    <a:pt x="93" y="49"/>
                    <a:pt x="92" y="48"/>
                  </a:cubicBezTo>
                  <a:cubicBezTo>
                    <a:pt x="92" y="47"/>
                    <a:pt x="92" y="46"/>
                    <a:pt x="91" y="45"/>
                  </a:cubicBezTo>
                  <a:cubicBezTo>
                    <a:pt x="91" y="43"/>
                    <a:pt x="90" y="42"/>
                    <a:pt x="88" y="44"/>
                  </a:cubicBezTo>
                  <a:close/>
                </a:path>
              </a:pathLst>
            </a:custGeom>
            <a:solidFill>
              <a:srgbClr val="D89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1" name="Freeform 48"/>
            <p:cNvSpPr/>
            <p:nvPr/>
          </p:nvSpPr>
          <p:spPr bwMode="auto">
            <a:xfrm>
              <a:off x="11176601" y="2238032"/>
              <a:ext cx="295275" cy="288925"/>
            </a:xfrm>
            <a:custGeom>
              <a:avLst/>
              <a:gdLst>
                <a:gd name="T0" fmla="*/ 18 w 85"/>
                <a:gd name="T1" fmla="*/ 37 h 83"/>
                <a:gd name="T2" fmla="*/ 16 w 85"/>
                <a:gd name="T3" fmla="*/ 38 h 83"/>
                <a:gd name="T4" fmla="*/ 14 w 85"/>
                <a:gd name="T5" fmla="*/ 40 h 83"/>
                <a:gd name="T6" fmla="*/ 7 w 85"/>
                <a:gd name="T7" fmla="*/ 40 h 83"/>
                <a:gd name="T8" fmla="*/ 10 w 85"/>
                <a:gd name="T9" fmla="*/ 30 h 83"/>
                <a:gd name="T10" fmla="*/ 3 w 85"/>
                <a:gd name="T11" fmla="*/ 18 h 83"/>
                <a:gd name="T12" fmla="*/ 13 w 85"/>
                <a:gd name="T13" fmla="*/ 12 h 83"/>
                <a:gd name="T14" fmla="*/ 24 w 85"/>
                <a:gd name="T15" fmla="*/ 7 h 83"/>
                <a:gd name="T16" fmla="*/ 33 w 85"/>
                <a:gd name="T17" fmla="*/ 1 h 83"/>
                <a:gd name="T18" fmla="*/ 41 w 85"/>
                <a:gd name="T19" fmla="*/ 11 h 83"/>
                <a:gd name="T20" fmla="*/ 44 w 85"/>
                <a:gd name="T21" fmla="*/ 14 h 83"/>
                <a:gd name="T22" fmla="*/ 45 w 85"/>
                <a:gd name="T23" fmla="*/ 9 h 83"/>
                <a:gd name="T24" fmla="*/ 50 w 85"/>
                <a:gd name="T25" fmla="*/ 6 h 83"/>
                <a:gd name="T26" fmla="*/ 61 w 85"/>
                <a:gd name="T27" fmla="*/ 8 h 83"/>
                <a:gd name="T28" fmla="*/ 66 w 85"/>
                <a:gd name="T29" fmla="*/ 12 h 83"/>
                <a:gd name="T30" fmla="*/ 70 w 85"/>
                <a:gd name="T31" fmla="*/ 15 h 83"/>
                <a:gd name="T32" fmla="*/ 77 w 85"/>
                <a:gd name="T33" fmla="*/ 34 h 83"/>
                <a:gd name="T34" fmla="*/ 78 w 85"/>
                <a:gd name="T35" fmla="*/ 34 h 83"/>
                <a:gd name="T36" fmla="*/ 76 w 85"/>
                <a:gd name="T37" fmla="*/ 18 h 83"/>
                <a:gd name="T38" fmla="*/ 79 w 85"/>
                <a:gd name="T39" fmla="*/ 18 h 83"/>
                <a:gd name="T40" fmla="*/ 81 w 85"/>
                <a:gd name="T41" fmla="*/ 27 h 83"/>
                <a:gd name="T42" fmla="*/ 84 w 85"/>
                <a:gd name="T43" fmla="*/ 45 h 83"/>
                <a:gd name="T44" fmla="*/ 85 w 85"/>
                <a:gd name="T45" fmla="*/ 47 h 83"/>
                <a:gd name="T46" fmla="*/ 84 w 85"/>
                <a:gd name="T47" fmla="*/ 49 h 83"/>
                <a:gd name="T48" fmla="*/ 81 w 85"/>
                <a:gd name="T49" fmla="*/ 51 h 83"/>
                <a:gd name="T50" fmla="*/ 76 w 85"/>
                <a:gd name="T51" fmla="*/ 60 h 83"/>
                <a:gd name="T52" fmla="*/ 75 w 85"/>
                <a:gd name="T53" fmla="*/ 51 h 83"/>
                <a:gd name="T54" fmla="*/ 78 w 85"/>
                <a:gd name="T55" fmla="*/ 51 h 83"/>
                <a:gd name="T56" fmla="*/ 77 w 85"/>
                <a:gd name="T57" fmla="*/ 40 h 83"/>
                <a:gd name="T58" fmla="*/ 67 w 85"/>
                <a:gd name="T59" fmla="*/ 47 h 83"/>
                <a:gd name="T60" fmla="*/ 69 w 85"/>
                <a:gd name="T61" fmla="*/ 55 h 83"/>
                <a:gd name="T62" fmla="*/ 72 w 85"/>
                <a:gd name="T63" fmla="*/ 60 h 83"/>
                <a:gd name="T64" fmla="*/ 72 w 85"/>
                <a:gd name="T65" fmla="*/ 61 h 83"/>
                <a:gd name="T66" fmla="*/ 72 w 85"/>
                <a:gd name="T67" fmla="*/ 64 h 83"/>
                <a:gd name="T68" fmla="*/ 72 w 85"/>
                <a:gd name="T69" fmla="*/ 69 h 83"/>
                <a:gd name="T70" fmla="*/ 72 w 85"/>
                <a:gd name="T71" fmla="*/ 70 h 83"/>
                <a:gd name="T72" fmla="*/ 72 w 85"/>
                <a:gd name="T73" fmla="*/ 73 h 83"/>
                <a:gd name="T74" fmla="*/ 68 w 85"/>
                <a:gd name="T75" fmla="*/ 71 h 83"/>
                <a:gd name="T76" fmla="*/ 65 w 85"/>
                <a:gd name="T77" fmla="*/ 67 h 83"/>
                <a:gd name="T78" fmla="*/ 66 w 85"/>
                <a:gd name="T79" fmla="*/ 67 h 83"/>
                <a:gd name="T80" fmla="*/ 65 w 85"/>
                <a:gd name="T81" fmla="*/ 68 h 83"/>
                <a:gd name="T82" fmla="*/ 65 w 85"/>
                <a:gd name="T83" fmla="*/ 69 h 83"/>
                <a:gd name="T84" fmla="*/ 65 w 85"/>
                <a:gd name="T85" fmla="*/ 72 h 83"/>
                <a:gd name="T86" fmla="*/ 65 w 85"/>
                <a:gd name="T87" fmla="*/ 73 h 83"/>
                <a:gd name="T88" fmla="*/ 64 w 85"/>
                <a:gd name="T89" fmla="*/ 80 h 83"/>
                <a:gd name="T90" fmla="*/ 60 w 85"/>
                <a:gd name="T91" fmla="*/ 75 h 83"/>
                <a:gd name="T92" fmla="*/ 61 w 85"/>
                <a:gd name="T93" fmla="*/ 73 h 83"/>
                <a:gd name="T94" fmla="*/ 58 w 85"/>
                <a:gd name="T95" fmla="*/ 67 h 83"/>
                <a:gd name="T96" fmla="*/ 57 w 85"/>
                <a:gd name="T97" fmla="*/ 70 h 83"/>
                <a:gd name="T98" fmla="*/ 56 w 85"/>
                <a:gd name="T99" fmla="*/ 71 h 83"/>
                <a:gd name="T100" fmla="*/ 55 w 85"/>
                <a:gd name="T101" fmla="*/ 74 h 83"/>
                <a:gd name="T102" fmla="*/ 48 w 85"/>
                <a:gd name="T103" fmla="*/ 76 h 83"/>
                <a:gd name="T104" fmla="*/ 43 w 85"/>
                <a:gd name="T105" fmla="*/ 80 h 83"/>
                <a:gd name="T106" fmla="*/ 33 w 85"/>
                <a:gd name="T107" fmla="*/ 71 h 83"/>
                <a:gd name="T108" fmla="*/ 39 w 85"/>
                <a:gd name="T109" fmla="*/ 74 h 83"/>
                <a:gd name="T110" fmla="*/ 55 w 85"/>
                <a:gd name="T111" fmla="*/ 58 h 83"/>
                <a:gd name="T112" fmla="*/ 57 w 85"/>
                <a:gd name="T113" fmla="*/ 52 h 83"/>
                <a:gd name="T114" fmla="*/ 48 w 85"/>
                <a:gd name="T115" fmla="*/ 52 h 83"/>
                <a:gd name="T116" fmla="*/ 46 w 85"/>
                <a:gd name="T117" fmla="*/ 58 h 83"/>
                <a:gd name="T118" fmla="*/ 34 w 85"/>
                <a:gd name="T119" fmla="*/ 65 h 83"/>
                <a:gd name="T120" fmla="*/ 29 w 85"/>
                <a:gd name="T121" fmla="*/ 6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5" h="83">
                  <a:moveTo>
                    <a:pt x="27" y="55"/>
                  </a:moveTo>
                  <a:cubicBezTo>
                    <a:pt x="26" y="48"/>
                    <a:pt x="22" y="43"/>
                    <a:pt x="18" y="37"/>
                  </a:cubicBezTo>
                  <a:cubicBezTo>
                    <a:pt x="18" y="37"/>
                    <a:pt x="17" y="37"/>
                    <a:pt x="17" y="37"/>
                  </a:cubicBezTo>
                  <a:cubicBezTo>
                    <a:pt x="17" y="37"/>
                    <a:pt x="16" y="37"/>
                    <a:pt x="16" y="38"/>
                  </a:cubicBezTo>
                  <a:cubicBezTo>
                    <a:pt x="15" y="39"/>
                    <a:pt x="16" y="41"/>
                    <a:pt x="16" y="42"/>
                  </a:cubicBezTo>
                  <a:cubicBezTo>
                    <a:pt x="15" y="42"/>
                    <a:pt x="15" y="41"/>
                    <a:pt x="14" y="40"/>
                  </a:cubicBezTo>
                  <a:cubicBezTo>
                    <a:pt x="13" y="38"/>
                    <a:pt x="11" y="37"/>
                    <a:pt x="9" y="38"/>
                  </a:cubicBezTo>
                  <a:cubicBezTo>
                    <a:pt x="8" y="38"/>
                    <a:pt x="7" y="39"/>
                    <a:pt x="7" y="40"/>
                  </a:cubicBezTo>
                  <a:cubicBezTo>
                    <a:pt x="5" y="41"/>
                    <a:pt x="5" y="41"/>
                    <a:pt x="3" y="39"/>
                  </a:cubicBezTo>
                  <a:cubicBezTo>
                    <a:pt x="0" y="33"/>
                    <a:pt x="1" y="33"/>
                    <a:pt x="10" y="30"/>
                  </a:cubicBezTo>
                  <a:cubicBezTo>
                    <a:pt x="9" y="27"/>
                    <a:pt x="7" y="25"/>
                    <a:pt x="5" y="23"/>
                  </a:cubicBezTo>
                  <a:cubicBezTo>
                    <a:pt x="3" y="22"/>
                    <a:pt x="1" y="20"/>
                    <a:pt x="3" y="18"/>
                  </a:cubicBezTo>
                  <a:cubicBezTo>
                    <a:pt x="5" y="19"/>
                    <a:pt x="7" y="19"/>
                    <a:pt x="8" y="17"/>
                  </a:cubicBezTo>
                  <a:cubicBezTo>
                    <a:pt x="9" y="15"/>
                    <a:pt x="13" y="15"/>
                    <a:pt x="13" y="12"/>
                  </a:cubicBezTo>
                  <a:cubicBezTo>
                    <a:pt x="15" y="11"/>
                    <a:pt x="17" y="11"/>
                    <a:pt x="18" y="8"/>
                  </a:cubicBezTo>
                  <a:cubicBezTo>
                    <a:pt x="20" y="8"/>
                    <a:pt x="22" y="7"/>
                    <a:pt x="24" y="7"/>
                  </a:cubicBezTo>
                  <a:cubicBezTo>
                    <a:pt x="28" y="7"/>
                    <a:pt x="29" y="6"/>
                    <a:pt x="30" y="2"/>
                  </a:cubicBezTo>
                  <a:cubicBezTo>
                    <a:pt x="31" y="0"/>
                    <a:pt x="32" y="0"/>
                    <a:pt x="33" y="1"/>
                  </a:cubicBezTo>
                  <a:cubicBezTo>
                    <a:pt x="35" y="2"/>
                    <a:pt x="35" y="3"/>
                    <a:pt x="36" y="4"/>
                  </a:cubicBezTo>
                  <a:cubicBezTo>
                    <a:pt x="38" y="6"/>
                    <a:pt x="39" y="9"/>
                    <a:pt x="41" y="11"/>
                  </a:cubicBezTo>
                  <a:cubicBezTo>
                    <a:pt x="41" y="12"/>
                    <a:pt x="42" y="13"/>
                    <a:pt x="43" y="14"/>
                  </a:cubicBezTo>
                  <a:cubicBezTo>
                    <a:pt x="43" y="14"/>
                    <a:pt x="44" y="14"/>
                    <a:pt x="44" y="14"/>
                  </a:cubicBezTo>
                  <a:cubicBezTo>
                    <a:pt x="44" y="14"/>
                    <a:pt x="45" y="14"/>
                    <a:pt x="45" y="13"/>
                  </a:cubicBezTo>
                  <a:cubicBezTo>
                    <a:pt x="44" y="12"/>
                    <a:pt x="44" y="11"/>
                    <a:pt x="45" y="9"/>
                  </a:cubicBezTo>
                  <a:cubicBezTo>
                    <a:pt x="45" y="8"/>
                    <a:pt x="45" y="7"/>
                    <a:pt x="46" y="6"/>
                  </a:cubicBezTo>
                  <a:cubicBezTo>
                    <a:pt x="47" y="5"/>
                    <a:pt x="49" y="6"/>
                    <a:pt x="50" y="6"/>
                  </a:cubicBezTo>
                  <a:cubicBezTo>
                    <a:pt x="51" y="7"/>
                    <a:pt x="52" y="6"/>
                    <a:pt x="54" y="6"/>
                  </a:cubicBezTo>
                  <a:cubicBezTo>
                    <a:pt x="57" y="4"/>
                    <a:pt x="59" y="4"/>
                    <a:pt x="61" y="8"/>
                  </a:cubicBezTo>
                  <a:cubicBezTo>
                    <a:pt x="61" y="9"/>
                    <a:pt x="62" y="10"/>
                    <a:pt x="62" y="12"/>
                  </a:cubicBezTo>
                  <a:cubicBezTo>
                    <a:pt x="63" y="15"/>
                    <a:pt x="63" y="15"/>
                    <a:pt x="66" y="12"/>
                  </a:cubicBezTo>
                  <a:cubicBezTo>
                    <a:pt x="67" y="12"/>
                    <a:pt x="67" y="12"/>
                    <a:pt x="68" y="12"/>
                  </a:cubicBezTo>
                  <a:cubicBezTo>
                    <a:pt x="69" y="12"/>
                    <a:pt x="70" y="14"/>
                    <a:pt x="70" y="15"/>
                  </a:cubicBezTo>
                  <a:cubicBezTo>
                    <a:pt x="70" y="20"/>
                    <a:pt x="72" y="25"/>
                    <a:pt x="74" y="30"/>
                  </a:cubicBezTo>
                  <a:cubicBezTo>
                    <a:pt x="75" y="32"/>
                    <a:pt x="75" y="33"/>
                    <a:pt x="77" y="34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8" y="33"/>
                    <a:pt x="78" y="32"/>
                    <a:pt x="77" y="31"/>
                  </a:cubicBezTo>
                  <a:cubicBezTo>
                    <a:pt x="75" y="27"/>
                    <a:pt x="76" y="22"/>
                    <a:pt x="76" y="18"/>
                  </a:cubicBezTo>
                  <a:cubicBezTo>
                    <a:pt x="76" y="17"/>
                    <a:pt x="77" y="17"/>
                    <a:pt x="77" y="17"/>
                  </a:cubicBezTo>
                  <a:cubicBezTo>
                    <a:pt x="78" y="17"/>
                    <a:pt x="79" y="17"/>
                    <a:pt x="79" y="18"/>
                  </a:cubicBezTo>
                  <a:cubicBezTo>
                    <a:pt x="80" y="18"/>
                    <a:pt x="80" y="18"/>
                    <a:pt x="80" y="19"/>
                  </a:cubicBezTo>
                  <a:cubicBezTo>
                    <a:pt x="79" y="22"/>
                    <a:pt x="80" y="24"/>
                    <a:pt x="81" y="27"/>
                  </a:cubicBezTo>
                  <a:cubicBezTo>
                    <a:pt x="83" y="30"/>
                    <a:pt x="83" y="33"/>
                    <a:pt x="83" y="37"/>
                  </a:cubicBezTo>
                  <a:cubicBezTo>
                    <a:pt x="83" y="39"/>
                    <a:pt x="84" y="42"/>
                    <a:pt x="84" y="45"/>
                  </a:cubicBezTo>
                  <a:cubicBezTo>
                    <a:pt x="84" y="45"/>
                    <a:pt x="84" y="46"/>
                    <a:pt x="84" y="46"/>
                  </a:cubicBezTo>
                  <a:cubicBezTo>
                    <a:pt x="84" y="47"/>
                    <a:pt x="84" y="47"/>
                    <a:pt x="85" y="47"/>
                  </a:cubicBezTo>
                  <a:cubicBezTo>
                    <a:pt x="85" y="48"/>
                    <a:pt x="84" y="48"/>
                    <a:pt x="84" y="49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4" y="49"/>
                    <a:pt x="84" y="50"/>
                    <a:pt x="83" y="50"/>
                  </a:cubicBezTo>
                  <a:cubicBezTo>
                    <a:pt x="83" y="50"/>
                    <a:pt x="82" y="50"/>
                    <a:pt x="81" y="51"/>
                  </a:cubicBezTo>
                  <a:cubicBezTo>
                    <a:pt x="81" y="53"/>
                    <a:pt x="81" y="54"/>
                    <a:pt x="80" y="55"/>
                  </a:cubicBezTo>
                  <a:cubicBezTo>
                    <a:pt x="78" y="57"/>
                    <a:pt x="78" y="60"/>
                    <a:pt x="76" y="60"/>
                  </a:cubicBezTo>
                  <a:cubicBezTo>
                    <a:pt x="73" y="60"/>
                    <a:pt x="73" y="57"/>
                    <a:pt x="72" y="55"/>
                  </a:cubicBezTo>
                  <a:cubicBezTo>
                    <a:pt x="71" y="53"/>
                    <a:pt x="73" y="52"/>
                    <a:pt x="75" y="51"/>
                  </a:cubicBezTo>
                  <a:cubicBezTo>
                    <a:pt x="75" y="51"/>
                    <a:pt x="76" y="50"/>
                    <a:pt x="76" y="50"/>
                  </a:cubicBezTo>
                  <a:cubicBezTo>
                    <a:pt x="77" y="50"/>
                    <a:pt x="77" y="52"/>
                    <a:pt x="78" y="51"/>
                  </a:cubicBezTo>
                  <a:cubicBezTo>
                    <a:pt x="78" y="50"/>
                    <a:pt x="77" y="49"/>
                    <a:pt x="77" y="48"/>
                  </a:cubicBezTo>
                  <a:cubicBezTo>
                    <a:pt x="77" y="46"/>
                    <a:pt x="83" y="43"/>
                    <a:pt x="77" y="40"/>
                  </a:cubicBezTo>
                  <a:cubicBezTo>
                    <a:pt x="75" y="39"/>
                    <a:pt x="75" y="38"/>
                    <a:pt x="73" y="40"/>
                  </a:cubicBezTo>
                  <a:cubicBezTo>
                    <a:pt x="72" y="43"/>
                    <a:pt x="69" y="45"/>
                    <a:pt x="67" y="47"/>
                  </a:cubicBezTo>
                  <a:cubicBezTo>
                    <a:pt x="65" y="48"/>
                    <a:pt x="65" y="50"/>
                    <a:pt x="64" y="51"/>
                  </a:cubicBezTo>
                  <a:cubicBezTo>
                    <a:pt x="63" y="55"/>
                    <a:pt x="65" y="57"/>
                    <a:pt x="69" y="55"/>
                  </a:cubicBezTo>
                  <a:cubicBezTo>
                    <a:pt x="70" y="55"/>
                    <a:pt x="71" y="55"/>
                    <a:pt x="71" y="56"/>
                  </a:cubicBezTo>
                  <a:cubicBezTo>
                    <a:pt x="73" y="57"/>
                    <a:pt x="73" y="58"/>
                    <a:pt x="72" y="60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2" y="60"/>
                    <a:pt x="72" y="61"/>
                    <a:pt x="72" y="61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2" y="63"/>
                    <a:pt x="72" y="64"/>
                    <a:pt x="72" y="64"/>
                  </a:cubicBezTo>
                  <a:cubicBezTo>
                    <a:pt x="72" y="65"/>
                    <a:pt x="72" y="66"/>
                    <a:pt x="72" y="67"/>
                  </a:cubicBezTo>
                  <a:cubicBezTo>
                    <a:pt x="72" y="67"/>
                    <a:pt x="72" y="68"/>
                    <a:pt x="72" y="69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2" y="69"/>
                    <a:pt x="72" y="70"/>
                    <a:pt x="72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71"/>
                    <a:pt x="72" y="72"/>
                    <a:pt x="72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0" y="74"/>
                    <a:pt x="69" y="73"/>
                    <a:pt x="68" y="71"/>
                  </a:cubicBezTo>
                  <a:cubicBezTo>
                    <a:pt x="67" y="70"/>
                    <a:pt x="67" y="69"/>
                    <a:pt x="66" y="68"/>
                  </a:cubicBezTo>
                  <a:cubicBezTo>
                    <a:pt x="66" y="68"/>
                    <a:pt x="65" y="68"/>
                    <a:pt x="65" y="67"/>
                  </a:cubicBezTo>
                  <a:cubicBezTo>
                    <a:pt x="65" y="67"/>
                    <a:pt x="65" y="67"/>
                    <a:pt x="66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6" y="67"/>
                    <a:pt x="66" y="66"/>
                    <a:pt x="66" y="66"/>
                  </a:cubicBezTo>
                  <a:cubicBezTo>
                    <a:pt x="65" y="67"/>
                    <a:pt x="65" y="67"/>
                    <a:pt x="65" y="68"/>
                  </a:cubicBezTo>
                  <a:cubicBezTo>
                    <a:pt x="65" y="68"/>
                    <a:pt x="65" y="68"/>
                    <a:pt x="65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5" y="70"/>
                    <a:pt x="65" y="71"/>
                  </a:cubicBezTo>
                  <a:cubicBezTo>
                    <a:pt x="65" y="71"/>
                    <a:pt x="65" y="71"/>
                    <a:pt x="65" y="72"/>
                  </a:cubicBezTo>
                  <a:cubicBezTo>
                    <a:pt x="65" y="72"/>
                    <a:pt x="65" y="73"/>
                    <a:pt x="65" y="73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5" y="74"/>
                    <a:pt x="65" y="74"/>
                    <a:pt x="65" y="75"/>
                  </a:cubicBezTo>
                  <a:cubicBezTo>
                    <a:pt x="65" y="77"/>
                    <a:pt x="65" y="79"/>
                    <a:pt x="64" y="80"/>
                  </a:cubicBezTo>
                  <a:cubicBezTo>
                    <a:pt x="60" y="80"/>
                    <a:pt x="61" y="78"/>
                    <a:pt x="61" y="76"/>
                  </a:cubicBezTo>
                  <a:cubicBezTo>
                    <a:pt x="61" y="76"/>
                    <a:pt x="60" y="75"/>
                    <a:pt x="60" y="75"/>
                  </a:cubicBezTo>
                  <a:cubicBezTo>
                    <a:pt x="60" y="74"/>
                    <a:pt x="60" y="74"/>
                    <a:pt x="61" y="73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2"/>
                    <a:pt x="60" y="71"/>
                    <a:pt x="60" y="70"/>
                  </a:cubicBezTo>
                  <a:cubicBezTo>
                    <a:pt x="59" y="69"/>
                    <a:pt x="59" y="68"/>
                    <a:pt x="58" y="67"/>
                  </a:cubicBezTo>
                  <a:cubicBezTo>
                    <a:pt x="58" y="67"/>
                    <a:pt x="57" y="67"/>
                    <a:pt x="57" y="68"/>
                  </a:cubicBezTo>
                  <a:cubicBezTo>
                    <a:pt x="57" y="69"/>
                    <a:pt x="57" y="69"/>
                    <a:pt x="57" y="70"/>
                  </a:cubicBezTo>
                  <a:cubicBezTo>
                    <a:pt x="57" y="70"/>
                    <a:pt x="57" y="71"/>
                    <a:pt x="56" y="71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6" y="72"/>
                    <a:pt x="55" y="73"/>
                    <a:pt x="55" y="74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2" y="75"/>
                    <a:pt x="51" y="79"/>
                    <a:pt x="48" y="77"/>
                  </a:cubicBezTo>
                  <a:cubicBezTo>
                    <a:pt x="47" y="77"/>
                    <a:pt x="48" y="76"/>
                    <a:pt x="48" y="76"/>
                  </a:cubicBezTo>
                  <a:cubicBezTo>
                    <a:pt x="47" y="76"/>
                    <a:pt x="47" y="77"/>
                    <a:pt x="46" y="77"/>
                  </a:cubicBezTo>
                  <a:cubicBezTo>
                    <a:pt x="45" y="78"/>
                    <a:pt x="44" y="79"/>
                    <a:pt x="43" y="80"/>
                  </a:cubicBezTo>
                  <a:cubicBezTo>
                    <a:pt x="40" y="81"/>
                    <a:pt x="37" y="83"/>
                    <a:pt x="34" y="81"/>
                  </a:cubicBezTo>
                  <a:cubicBezTo>
                    <a:pt x="32" y="79"/>
                    <a:pt x="31" y="75"/>
                    <a:pt x="33" y="71"/>
                  </a:cubicBezTo>
                  <a:cubicBezTo>
                    <a:pt x="33" y="71"/>
                    <a:pt x="33" y="71"/>
                    <a:pt x="33" y="71"/>
                  </a:cubicBezTo>
                  <a:cubicBezTo>
                    <a:pt x="36" y="71"/>
                    <a:pt x="36" y="76"/>
                    <a:pt x="39" y="74"/>
                  </a:cubicBezTo>
                  <a:cubicBezTo>
                    <a:pt x="44" y="71"/>
                    <a:pt x="50" y="70"/>
                    <a:pt x="53" y="63"/>
                  </a:cubicBezTo>
                  <a:cubicBezTo>
                    <a:pt x="53" y="62"/>
                    <a:pt x="52" y="58"/>
                    <a:pt x="55" y="58"/>
                  </a:cubicBezTo>
                  <a:cubicBezTo>
                    <a:pt x="58" y="58"/>
                    <a:pt x="58" y="61"/>
                    <a:pt x="60" y="63"/>
                  </a:cubicBezTo>
                  <a:cubicBezTo>
                    <a:pt x="61" y="59"/>
                    <a:pt x="59" y="56"/>
                    <a:pt x="57" y="52"/>
                  </a:cubicBezTo>
                  <a:cubicBezTo>
                    <a:pt x="56" y="56"/>
                    <a:pt x="54" y="59"/>
                    <a:pt x="51" y="54"/>
                  </a:cubicBezTo>
                  <a:cubicBezTo>
                    <a:pt x="50" y="53"/>
                    <a:pt x="49" y="52"/>
                    <a:pt x="48" y="52"/>
                  </a:cubicBezTo>
                  <a:cubicBezTo>
                    <a:pt x="46" y="53"/>
                    <a:pt x="47" y="54"/>
                    <a:pt x="47" y="55"/>
                  </a:cubicBezTo>
                  <a:cubicBezTo>
                    <a:pt x="47" y="57"/>
                    <a:pt x="47" y="58"/>
                    <a:pt x="46" y="58"/>
                  </a:cubicBezTo>
                  <a:cubicBezTo>
                    <a:pt x="41" y="58"/>
                    <a:pt x="39" y="65"/>
                    <a:pt x="34" y="64"/>
                  </a:cubicBezTo>
                  <a:cubicBezTo>
                    <a:pt x="33" y="63"/>
                    <a:pt x="34" y="65"/>
                    <a:pt x="34" y="65"/>
                  </a:cubicBezTo>
                  <a:cubicBezTo>
                    <a:pt x="35" y="67"/>
                    <a:pt x="35" y="70"/>
                    <a:pt x="32" y="70"/>
                  </a:cubicBezTo>
                  <a:cubicBezTo>
                    <a:pt x="30" y="68"/>
                    <a:pt x="30" y="66"/>
                    <a:pt x="29" y="64"/>
                  </a:cubicBezTo>
                  <a:cubicBezTo>
                    <a:pt x="28" y="61"/>
                    <a:pt x="26" y="59"/>
                    <a:pt x="27" y="55"/>
                  </a:cubicBezTo>
                  <a:close/>
                </a:path>
              </a:pathLst>
            </a:custGeom>
            <a:solidFill>
              <a:srgbClr val="E0A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2" name="Freeform 49"/>
            <p:cNvSpPr/>
            <p:nvPr/>
          </p:nvSpPr>
          <p:spPr bwMode="auto">
            <a:xfrm>
              <a:off x="10676538" y="2220570"/>
              <a:ext cx="274638" cy="138113"/>
            </a:xfrm>
            <a:custGeom>
              <a:avLst/>
              <a:gdLst>
                <a:gd name="T0" fmla="*/ 30 w 79"/>
                <a:gd name="T1" fmla="*/ 6 h 40"/>
                <a:gd name="T2" fmla="*/ 30 w 79"/>
                <a:gd name="T3" fmla="*/ 15 h 40"/>
                <a:gd name="T4" fmla="*/ 37 w 79"/>
                <a:gd name="T5" fmla="*/ 10 h 40"/>
                <a:gd name="T6" fmla="*/ 55 w 79"/>
                <a:gd name="T7" fmla="*/ 7 h 40"/>
                <a:gd name="T8" fmla="*/ 59 w 79"/>
                <a:gd name="T9" fmla="*/ 7 h 40"/>
                <a:gd name="T10" fmla="*/ 74 w 79"/>
                <a:gd name="T11" fmla="*/ 8 h 40"/>
                <a:gd name="T12" fmla="*/ 78 w 79"/>
                <a:gd name="T13" fmla="*/ 8 h 40"/>
                <a:gd name="T14" fmla="*/ 70 w 79"/>
                <a:gd name="T15" fmla="*/ 16 h 40"/>
                <a:gd name="T16" fmla="*/ 65 w 79"/>
                <a:gd name="T17" fmla="*/ 17 h 40"/>
                <a:gd name="T18" fmla="*/ 60 w 79"/>
                <a:gd name="T19" fmla="*/ 16 h 40"/>
                <a:gd name="T20" fmla="*/ 64 w 79"/>
                <a:gd name="T21" fmla="*/ 32 h 40"/>
                <a:gd name="T22" fmla="*/ 58 w 79"/>
                <a:gd name="T23" fmla="*/ 33 h 40"/>
                <a:gd name="T24" fmla="*/ 50 w 79"/>
                <a:gd name="T25" fmla="*/ 27 h 40"/>
                <a:gd name="T26" fmla="*/ 48 w 79"/>
                <a:gd name="T27" fmla="*/ 24 h 40"/>
                <a:gd name="T28" fmla="*/ 35 w 79"/>
                <a:gd name="T29" fmla="*/ 32 h 40"/>
                <a:gd name="T30" fmla="*/ 35 w 79"/>
                <a:gd name="T31" fmla="*/ 32 h 40"/>
                <a:gd name="T32" fmla="*/ 30 w 79"/>
                <a:gd name="T33" fmla="*/ 31 h 40"/>
                <a:gd name="T34" fmla="*/ 24 w 79"/>
                <a:gd name="T35" fmla="*/ 39 h 40"/>
                <a:gd name="T36" fmla="*/ 15 w 79"/>
                <a:gd name="T37" fmla="*/ 32 h 40"/>
                <a:gd name="T38" fmla="*/ 15 w 79"/>
                <a:gd name="T39" fmla="*/ 30 h 40"/>
                <a:gd name="T40" fmla="*/ 14 w 79"/>
                <a:gd name="T41" fmla="*/ 27 h 40"/>
                <a:gd name="T42" fmla="*/ 14 w 79"/>
                <a:gd name="T43" fmla="*/ 25 h 40"/>
                <a:gd name="T44" fmla="*/ 15 w 79"/>
                <a:gd name="T45" fmla="*/ 22 h 40"/>
                <a:gd name="T46" fmla="*/ 15 w 79"/>
                <a:gd name="T47" fmla="*/ 21 h 40"/>
                <a:gd name="T48" fmla="*/ 14 w 79"/>
                <a:gd name="T49" fmla="*/ 22 h 40"/>
                <a:gd name="T50" fmla="*/ 13 w 79"/>
                <a:gd name="T51" fmla="*/ 23 h 40"/>
                <a:gd name="T52" fmla="*/ 1 w 79"/>
                <a:gd name="T53" fmla="*/ 25 h 40"/>
                <a:gd name="T54" fmla="*/ 0 w 79"/>
                <a:gd name="T55" fmla="*/ 23 h 40"/>
                <a:gd name="T56" fmla="*/ 0 w 79"/>
                <a:gd name="T57" fmla="*/ 23 h 40"/>
                <a:gd name="T58" fmla="*/ 0 w 79"/>
                <a:gd name="T59" fmla="*/ 21 h 40"/>
                <a:gd name="T60" fmla="*/ 0 w 79"/>
                <a:gd name="T61" fmla="*/ 19 h 40"/>
                <a:gd name="T62" fmla="*/ 1 w 79"/>
                <a:gd name="T63" fmla="*/ 17 h 40"/>
                <a:gd name="T64" fmla="*/ 0 w 79"/>
                <a:gd name="T65" fmla="*/ 15 h 40"/>
                <a:gd name="T66" fmla="*/ 1 w 79"/>
                <a:gd name="T67" fmla="*/ 15 h 40"/>
                <a:gd name="T68" fmla="*/ 3 w 79"/>
                <a:gd name="T69" fmla="*/ 19 h 40"/>
                <a:gd name="T70" fmla="*/ 9 w 79"/>
                <a:gd name="T71" fmla="*/ 16 h 40"/>
                <a:gd name="T72" fmla="*/ 17 w 79"/>
                <a:gd name="T73" fmla="*/ 14 h 40"/>
                <a:gd name="T74" fmla="*/ 26 w 79"/>
                <a:gd name="T75" fmla="*/ 8 h 40"/>
                <a:gd name="T76" fmla="*/ 27 w 79"/>
                <a:gd name="T77" fmla="*/ 6 h 40"/>
                <a:gd name="T78" fmla="*/ 30 w 79"/>
                <a:gd name="T7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9" h="40">
                  <a:moveTo>
                    <a:pt x="30" y="6"/>
                  </a:moveTo>
                  <a:cubicBezTo>
                    <a:pt x="30" y="9"/>
                    <a:pt x="30" y="12"/>
                    <a:pt x="30" y="15"/>
                  </a:cubicBezTo>
                  <a:cubicBezTo>
                    <a:pt x="34" y="16"/>
                    <a:pt x="36" y="12"/>
                    <a:pt x="37" y="10"/>
                  </a:cubicBezTo>
                  <a:cubicBezTo>
                    <a:pt x="43" y="1"/>
                    <a:pt x="46" y="0"/>
                    <a:pt x="55" y="7"/>
                  </a:cubicBezTo>
                  <a:cubicBezTo>
                    <a:pt x="56" y="8"/>
                    <a:pt x="57" y="7"/>
                    <a:pt x="59" y="7"/>
                  </a:cubicBezTo>
                  <a:cubicBezTo>
                    <a:pt x="64" y="10"/>
                    <a:pt x="69" y="10"/>
                    <a:pt x="74" y="8"/>
                  </a:cubicBezTo>
                  <a:cubicBezTo>
                    <a:pt x="75" y="7"/>
                    <a:pt x="77" y="7"/>
                    <a:pt x="78" y="8"/>
                  </a:cubicBezTo>
                  <a:cubicBezTo>
                    <a:pt x="79" y="12"/>
                    <a:pt x="75" y="15"/>
                    <a:pt x="70" y="16"/>
                  </a:cubicBezTo>
                  <a:cubicBezTo>
                    <a:pt x="68" y="17"/>
                    <a:pt x="66" y="17"/>
                    <a:pt x="65" y="17"/>
                  </a:cubicBezTo>
                  <a:cubicBezTo>
                    <a:pt x="63" y="17"/>
                    <a:pt x="61" y="16"/>
                    <a:pt x="60" y="16"/>
                  </a:cubicBezTo>
                  <a:cubicBezTo>
                    <a:pt x="58" y="22"/>
                    <a:pt x="63" y="27"/>
                    <a:pt x="64" y="32"/>
                  </a:cubicBezTo>
                  <a:cubicBezTo>
                    <a:pt x="62" y="35"/>
                    <a:pt x="60" y="35"/>
                    <a:pt x="58" y="33"/>
                  </a:cubicBezTo>
                  <a:cubicBezTo>
                    <a:pt x="57" y="29"/>
                    <a:pt x="55" y="27"/>
                    <a:pt x="50" y="27"/>
                  </a:cubicBezTo>
                  <a:cubicBezTo>
                    <a:pt x="49" y="27"/>
                    <a:pt x="49" y="25"/>
                    <a:pt x="48" y="24"/>
                  </a:cubicBezTo>
                  <a:cubicBezTo>
                    <a:pt x="46" y="33"/>
                    <a:pt x="45" y="34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1" y="34"/>
                    <a:pt x="31" y="34"/>
                    <a:pt x="30" y="31"/>
                  </a:cubicBezTo>
                  <a:cubicBezTo>
                    <a:pt x="31" y="36"/>
                    <a:pt x="28" y="37"/>
                    <a:pt x="24" y="39"/>
                  </a:cubicBezTo>
                  <a:cubicBezTo>
                    <a:pt x="20" y="40"/>
                    <a:pt x="18" y="38"/>
                    <a:pt x="15" y="32"/>
                  </a:cubicBezTo>
                  <a:cubicBezTo>
                    <a:pt x="15" y="31"/>
                    <a:pt x="15" y="31"/>
                    <a:pt x="15" y="30"/>
                  </a:cubicBezTo>
                  <a:cubicBezTo>
                    <a:pt x="15" y="29"/>
                    <a:pt x="14" y="28"/>
                    <a:pt x="14" y="27"/>
                  </a:cubicBezTo>
                  <a:cubicBezTo>
                    <a:pt x="14" y="26"/>
                    <a:pt x="14" y="26"/>
                    <a:pt x="14" y="25"/>
                  </a:cubicBezTo>
                  <a:cubicBezTo>
                    <a:pt x="14" y="24"/>
                    <a:pt x="14" y="23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4" y="22"/>
                    <a:pt x="14" y="23"/>
                    <a:pt x="13" y="23"/>
                  </a:cubicBezTo>
                  <a:cubicBezTo>
                    <a:pt x="10" y="28"/>
                    <a:pt x="6" y="27"/>
                    <a:pt x="1" y="25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2"/>
                    <a:pt x="0" y="21"/>
                    <a:pt x="0" y="21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0" y="18"/>
                    <a:pt x="1" y="18"/>
                    <a:pt x="1" y="17"/>
                  </a:cubicBezTo>
                  <a:cubicBezTo>
                    <a:pt x="0" y="16"/>
                    <a:pt x="0" y="16"/>
                    <a:pt x="0" y="15"/>
                  </a:cubicBezTo>
                  <a:cubicBezTo>
                    <a:pt x="0" y="14"/>
                    <a:pt x="1" y="14"/>
                    <a:pt x="1" y="15"/>
                  </a:cubicBezTo>
                  <a:cubicBezTo>
                    <a:pt x="2" y="16"/>
                    <a:pt x="2" y="17"/>
                    <a:pt x="3" y="19"/>
                  </a:cubicBezTo>
                  <a:cubicBezTo>
                    <a:pt x="5" y="19"/>
                    <a:pt x="7" y="18"/>
                    <a:pt x="9" y="16"/>
                  </a:cubicBezTo>
                  <a:cubicBezTo>
                    <a:pt x="11" y="14"/>
                    <a:pt x="14" y="14"/>
                    <a:pt x="17" y="14"/>
                  </a:cubicBezTo>
                  <a:cubicBezTo>
                    <a:pt x="21" y="14"/>
                    <a:pt x="25" y="12"/>
                    <a:pt x="26" y="8"/>
                  </a:cubicBezTo>
                  <a:cubicBezTo>
                    <a:pt x="27" y="7"/>
                    <a:pt x="27" y="7"/>
                    <a:pt x="27" y="6"/>
                  </a:cubicBezTo>
                  <a:cubicBezTo>
                    <a:pt x="28" y="5"/>
                    <a:pt x="28" y="4"/>
                    <a:pt x="30" y="6"/>
                  </a:cubicBezTo>
                  <a:close/>
                </a:path>
              </a:pathLst>
            </a:custGeom>
            <a:solidFill>
              <a:srgbClr val="E7C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3" name="Freeform 50"/>
            <p:cNvSpPr/>
            <p:nvPr/>
          </p:nvSpPr>
          <p:spPr bwMode="auto">
            <a:xfrm>
              <a:off x="10873388" y="2212632"/>
              <a:ext cx="171450" cy="150813"/>
            </a:xfrm>
            <a:custGeom>
              <a:avLst/>
              <a:gdLst>
                <a:gd name="T0" fmla="*/ 6 w 49"/>
                <a:gd name="T1" fmla="*/ 34 h 43"/>
                <a:gd name="T2" fmla="*/ 1 w 49"/>
                <a:gd name="T3" fmla="*/ 22 h 43"/>
                <a:gd name="T4" fmla="*/ 1 w 49"/>
                <a:gd name="T5" fmla="*/ 15 h 43"/>
                <a:gd name="T6" fmla="*/ 2 w 49"/>
                <a:gd name="T7" fmla="*/ 14 h 43"/>
                <a:gd name="T8" fmla="*/ 3 w 49"/>
                <a:gd name="T9" fmla="*/ 15 h 43"/>
                <a:gd name="T10" fmla="*/ 6 w 49"/>
                <a:gd name="T11" fmla="*/ 17 h 43"/>
                <a:gd name="T12" fmla="*/ 11 w 49"/>
                <a:gd name="T13" fmla="*/ 17 h 43"/>
                <a:gd name="T14" fmla="*/ 16 w 49"/>
                <a:gd name="T15" fmla="*/ 15 h 43"/>
                <a:gd name="T16" fmla="*/ 19 w 49"/>
                <a:gd name="T17" fmla="*/ 14 h 43"/>
                <a:gd name="T18" fmla="*/ 21 w 49"/>
                <a:gd name="T19" fmla="*/ 10 h 43"/>
                <a:gd name="T20" fmla="*/ 22 w 49"/>
                <a:gd name="T21" fmla="*/ 9 h 43"/>
                <a:gd name="T22" fmla="*/ 30 w 49"/>
                <a:gd name="T23" fmla="*/ 23 h 43"/>
                <a:gd name="T24" fmla="*/ 35 w 49"/>
                <a:gd name="T25" fmla="*/ 26 h 43"/>
                <a:gd name="T26" fmla="*/ 30 w 49"/>
                <a:gd name="T27" fmla="*/ 20 h 43"/>
                <a:gd name="T28" fmla="*/ 27 w 49"/>
                <a:gd name="T29" fmla="*/ 13 h 43"/>
                <a:gd name="T30" fmla="*/ 25 w 49"/>
                <a:gd name="T31" fmla="*/ 8 h 43"/>
                <a:gd name="T32" fmla="*/ 26 w 49"/>
                <a:gd name="T33" fmla="*/ 7 h 43"/>
                <a:gd name="T34" fmla="*/ 29 w 49"/>
                <a:gd name="T35" fmla="*/ 0 h 43"/>
                <a:gd name="T36" fmla="*/ 30 w 49"/>
                <a:gd name="T37" fmla="*/ 0 h 43"/>
                <a:gd name="T38" fmla="*/ 31 w 49"/>
                <a:gd name="T39" fmla="*/ 2 h 43"/>
                <a:gd name="T40" fmla="*/ 39 w 49"/>
                <a:gd name="T41" fmla="*/ 17 h 43"/>
                <a:gd name="T42" fmla="*/ 45 w 49"/>
                <a:gd name="T43" fmla="*/ 21 h 43"/>
                <a:gd name="T44" fmla="*/ 48 w 49"/>
                <a:gd name="T45" fmla="*/ 23 h 43"/>
                <a:gd name="T46" fmla="*/ 49 w 49"/>
                <a:gd name="T47" fmla="*/ 27 h 43"/>
                <a:gd name="T48" fmla="*/ 47 w 49"/>
                <a:gd name="T49" fmla="*/ 29 h 43"/>
                <a:gd name="T50" fmla="*/ 46 w 49"/>
                <a:gd name="T51" fmla="*/ 29 h 43"/>
                <a:gd name="T52" fmla="*/ 42 w 49"/>
                <a:gd name="T53" fmla="*/ 32 h 43"/>
                <a:gd name="T54" fmla="*/ 42 w 49"/>
                <a:gd name="T55" fmla="*/ 36 h 43"/>
                <a:gd name="T56" fmla="*/ 42 w 49"/>
                <a:gd name="T57" fmla="*/ 36 h 43"/>
                <a:gd name="T58" fmla="*/ 40 w 49"/>
                <a:gd name="T59" fmla="*/ 36 h 43"/>
                <a:gd name="T60" fmla="*/ 17 w 49"/>
                <a:gd name="T61" fmla="*/ 40 h 43"/>
                <a:gd name="T62" fmla="*/ 8 w 49"/>
                <a:gd name="T63" fmla="*/ 39 h 43"/>
                <a:gd name="T64" fmla="*/ 6 w 49"/>
                <a:gd name="T65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" h="43">
                  <a:moveTo>
                    <a:pt x="6" y="34"/>
                  </a:moveTo>
                  <a:cubicBezTo>
                    <a:pt x="3" y="30"/>
                    <a:pt x="2" y="26"/>
                    <a:pt x="1" y="22"/>
                  </a:cubicBezTo>
                  <a:cubicBezTo>
                    <a:pt x="0" y="20"/>
                    <a:pt x="0" y="18"/>
                    <a:pt x="1" y="15"/>
                  </a:cubicBezTo>
                  <a:cubicBezTo>
                    <a:pt x="1" y="15"/>
                    <a:pt x="2" y="14"/>
                    <a:pt x="2" y="14"/>
                  </a:cubicBezTo>
                  <a:cubicBezTo>
                    <a:pt x="3" y="14"/>
                    <a:pt x="3" y="14"/>
                    <a:pt x="3" y="15"/>
                  </a:cubicBezTo>
                  <a:cubicBezTo>
                    <a:pt x="4" y="16"/>
                    <a:pt x="4" y="17"/>
                    <a:pt x="6" y="17"/>
                  </a:cubicBezTo>
                  <a:cubicBezTo>
                    <a:pt x="7" y="17"/>
                    <a:pt x="9" y="17"/>
                    <a:pt x="11" y="17"/>
                  </a:cubicBezTo>
                  <a:cubicBezTo>
                    <a:pt x="13" y="17"/>
                    <a:pt x="15" y="18"/>
                    <a:pt x="16" y="15"/>
                  </a:cubicBezTo>
                  <a:cubicBezTo>
                    <a:pt x="17" y="14"/>
                    <a:pt x="18" y="14"/>
                    <a:pt x="19" y="14"/>
                  </a:cubicBezTo>
                  <a:cubicBezTo>
                    <a:pt x="21" y="13"/>
                    <a:pt x="21" y="12"/>
                    <a:pt x="21" y="10"/>
                  </a:cubicBezTo>
                  <a:cubicBezTo>
                    <a:pt x="21" y="9"/>
                    <a:pt x="22" y="9"/>
                    <a:pt x="22" y="9"/>
                  </a:cubicBezTo>
                  <a:cubicBezTo>
                    <a:pt x="24" y="14"/>
                    <a:pt x="26" y="19"/>
                    <a:pt x="30" y="23"/>
                  </a:cubicBezTo>
                  <a:cubicBezTo>
                    <a:pt x="31" y="24"/>
                    <a:pt x="32" y="25"/>
                    <a:pt x="35" y="26"/>
                  </a:cubicBezTo>
                  <a:cubicBezTo>
                    <a:pt x="32" y="23"/>
                    <a:pt x="30" y="22"/>
                    <a:pt x="30" y="20"/>
                  </a:cubicBezTo>
                  <a:cubicBezTo>
                    <a:pt x="29" y="17"/>
                    <a:pt x="28" y="15"/>
                    <a:pt x="27" y="13"/>
                  </a:cubicBezTo>
                  <a:cubicBezTo>
                    <a:pt x="26" y="12"/>
                    <a:pt x="27" y="10"/>
                    <a:pt x="25" y="8"/>
                  </a:cubicBezTo>
                  <a:cubicBezTo>
                    <a:pt x="25" y="8"/>
                    <a:pt x="25" y="7"/>
                    <a:pt x="26" y="7"/>
                  </a:cubicBezTo>
                  <a:cubicBezTo>
                    <a:pt x="27" y="5"/>
                    <a:pt x="29" y="3"/>
                    <a:pt x="29" y="0"/>
                  </a:cubicBezTo>
                  <a:cubicBezTo>
                    <a:pt x="29" y="0"/>
                    <a:pt x="30" y="0"/>
                    <a:pt x="30" y="0"/>
                  </a:cubicBezTo>
                  <a:cubicBezTo>
                    <a:pt x="31" y="1"/>
                    <a:pt x="31" y="1"/>
                    <a:pt x="31" y="2"/>
                  </a:cubicBezTo>
                  <a:cubicBezTo>
                    <a:pt x="32" y="8"/>
                    <a:pt x="36" y="12"/>
                    <a:pt x="39" y="17"/>
                  </a:cubicBezTo>
                  <a:cubicBezTo>
                    <a:pt x="40" y="19"/>
                    <a:pt x="42" y="20"/>
                    <a:pt x="45" y="21"/>
                  </a:cubicBezTo>
                  <a:cubicBezTo>
                    <a:pt x="46" y="22"/>
                    <a:pt x="47" y="22"/>
                    <a:pt x="48" y="23"/>
                  </a:cubicBezTo>
                  <a:cubicBezTo>
                    <a:pt x="49" y="24"/>
                    <a:pt x="49" y="25"/>
                    <a:pt x="49" y="27"/>
                  </a:cubicBezTo>
                  <a:cubicBezTo>
                    <a:pt x="49" y="28"/>
                    <a:pt x="48" y="29"/>
                    <a:pt x="47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3" y="29"/>
                    <a:pt x="42" y="30"/>
                    <a:pt x="42" y="32"/>
                  </a:cubicBezTo>
                  <a:cubicBezTo>
                    <a:pt x="41" y="33"/>
                    <a:pt x="42" y="34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0" y="36"/>
                    <a:pt x="40" y="36"/>
                  </a:cubicBezTo>
                  <a:cubicBezTo>
                    <a:pt x="30" y="28"/>
                    <a:pt x="24" y="30"/>
                    <a:pt x="17" y="40"/>
                  </a:cubicBezTo>
                  <a:cubicBezTo>
                    <a:pt x="15" y="43"/>
                    <a:pt x="12" y="43"/>
                    <a:pt x="8" y="39"/>
                  </a:cubicBezTo>
                  <a:cubicBezTo>
                    <a:pt x="7" y="38"/>
                    <a:pt x="6" y="36"/>
                    <a:pt x="6" y="34"/>
                  </a:cubicBezTo>
                  <a:close/>
                </a:path>
              </a:pathLst>
            </a:custGeom>
            <a:solidFill>
              <a:srgbClr val="D89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4" name="Freeform 51"/>
            <p:cNvSpPr/>
            <p:nvPr/>
          </p:nvSpPr>
          <p:spPr bwMode="auto">
            <a:xfrm>
              <a:off x="11036901" y="2299945"/>
              <a:ext cx="184150" cy="131763"/>
            </a:xfrm>
            <a:custGeom>
              <a:avLst/>
              <a:gdLst>
                <a:gd name="T0" fmla="*/ 43 w 53"/>
                <a:gd name="T1" fmla="*/ 0 h 38"/>
                <a:gd name="T2" fmla="*/ 44 w 53"/>
                <a:gd name="T3" fmla="*/ 3 h 38"/>
                <a:gd name="T4" fmla="*/ 52 w 53"/>
                <a:gd name="T5" fmla="*/ 13 h 38"/>
                <a:gd name="T6" fmla="*/ 51 w 53"/>
                <a:gd name="T7" fmla="*/ 15 h 38"/>
                <a:gd name="T8" fmla="*/ 46 w 53"/>
                <a:gd name="T9" fmla="*/ 15 h 38"/>
                <a:gd name="T10" fmla="*/ 43 w 53"/>
                <a:gd name="T11" fmla="*/ 18 h 38"/>
                <a:gd name="T12" fmla="*/ 43 w 53"/>
                <a:gd name="T13" fmla="*/ 21 h 38"/>
                <a:gd name="T14" fmla="*/ 42 w 53"/>
                <a:gd name="T15" fmla="*/ 21 h 38"/>
                <a:gd name="T16" fmla="*/ 38 w 53"/>
                <a:gd name="T17" fmla="*/ 19 h 38"/>
                <a:gd name="T18" fmla="*/ 38 w 53"/>
                <a:gd name="T19" fmla="*/ 18 h 38"/>
                <a:gd name="T20" fmla="*/ 38 w 53"/>
                <a:gd name="T21" fmla="*/ 19 h 38"/>
                <a:gd name="T22" fmla="*/ 36 w 53"/>
                <a:gd name="T23" fmla="*/ 22 h 38"/>
                <a:gd name="T24" fmla="*/ 38 w 53"/>
                <a:gd name="T25" fmla="*/ 30 h 38"/>
                <a:gd name="T26" fmla="*/ 33 w 53"/>
                <a:gd name="T27" fmla="*/ 29 h 38"/>
                <a:gd name="T28" fmla="*/ 28 w 53"/>
                <a:gd name="T29" fmla="*/ 31 h 38"/>
                <a:gd name="T30" fmla="*/ 27 w 53"/>
                <a:gd name="T31" fmla="*/ 34 h 38"/>
                <a:gd name="T32" fmla="*/ 27 w 53"/>
                <a:gd name="T33" fmla="*/ 37 h 38"/>
                <a:gd name="T34" fmla="*/ 27 w 53"/>
                <a:gd name="T35" fmla="*/ 38 h 38"/>
                <a:gd name="T36" fmla="*/ 26 w 53"/>
                <a:gd name="T37" fmla="*/ 38 h 38"/>
                <a:gd name="T38" fmla="*/ 23 w 53"/>
                <a:gd name="T39" fmla="*/ 35 h 38"/>
                <a:gd name="T40" fmla="*/ 14 w 53"/>
                <a:gd name="T41" fmla="*/ 28 h 38"/>
                <a:gd name="T42" fmla="*/ 14 w 53"/>
                <a:gd name="T43" fmla="*/ 31 h 38"/>
                <a:gd name="T44" fmla="*/ 14 w 53"/>
                <a:gd name="T45" fmla="*/ 33 h 38"/>
                <a:gd name="T46" fmla="*/ 13 w 53"/>
                <a:gd name="T47" fmla="*/ 33 h 38"/>
                <a:gd name="T48" fmla="*/ 11 w 53"/>
                <a:gd name="T49" fmla="*/ 30 h 38"/>
                <a:gd name="T50" fmla="*/ 5 w 53"/>
                <a:gd name="T51" fmla="*/ 21 h 38"/>
                <a:gd name="T52" fmla="*/ 3 w 53"/>
                <a:gd name="T53" fmla="*/ 19 h 38"/>
                <a:gd name="T54" fmla="*/ 1 w 53"/>
                <a:gd name="T55" fmla="*/ 13 h 38"/>
                <a:gd name="T56" fmla="*/ 1 w 53"/>
                <a:gd name="T57" fmla="*/ 11 h 38"/>
                <a:gd name="T58" fmla="*/ 4 w 53"/>
                <a:gd name="T59" fmla="*/ 12 h 38"/>
                <a:gd name="T60" fmla="*/ 5 w 53"/>
                <a:gd name="T61" fmla="*/ 14 h 38"/>
                <a:gd name="T62" fmla="*/ 12 w 53"/>
                <a:gd name="T63" fmla="*/ 15 h 38"/>
                <a:gd name="T64" fmla="*/ 15 w 53"/>
                <a:gd name="T65" fmla="*/ 13 h 38"/>
                <a:gd name="T66" fmla="*/ 21 w 53"/>
                <a:gd name="T67" fmla="*/ 12 h 38"/>
                <a:gd name="T68" fmla="*/ 25 w 53"/>
                <a:gd name="T69" fmla="*/ 11 h 38"/>
                <a:gd name="T70" fmla="*/ 23 w 53"/>
                <a:gd name="T71" fmla="*/ 4 h 38"/>
                <a:gd name="T72" fmla="*/ 25 w 53"/>
                <a:gd name="T73" fmla="*/ 7 h 38"/>
                <a:gd name="T74" fmla="*/ 37 w 53"/>
                <a:gd name="T75" fmla="*/ 2 h 38"/>
                <a:gd name="T76" fmla="*/ 43 w 53"/>
                <a:gd name="T7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" h="38">
                  <a:moveTo>
                    <a:pt x="43" y="0"/>
                  </a:moveTo>
                  <a:cubicBezTo>
                    <a:pt x="43" y="1"/>
                    <a:pt x="43" y="2"/>
                    <a:pt x="44" y="3"/>
                  </a:cubicBezTo>
                  <a:cubicBezTo>
                    <a:pt x="49" y="5"/>
                    <a:pt x="50" y="9"/>
                    <a:pt x="52" y="13"/>
                  </a:cubicBezTo>
                  <a:cubicBezTo>
                    <a:pt x="53" y="14"/>
                    <a:pt x="52" y="15"/>
                    <a:pt x="51" y="15"/>
                  </a:cubicBezTo>
                  <a:cubicBezTo>
                    <a:pt x="49" y="15"/>
                    <a:pt x="47" y="14"/>
                    <a:pt x="46" y="15"/>
                  </a:cubicBezTo>
                  <a:cubicBezTo>
                    <a:pt x="43" y="15"/>
                    <a:pt x="43" y="16"/>
                    <a:pt x="43" y="18"/>
                  </a:cubicBezTo>
                  <a:cubicBezTo>
                    <a:pt x="43" y="19"/>
                    <a:pt x="43" y="20"/>
                    <a:pt x="43" y="21"/>
                  </a:cubicBezTo>
                  <a:cubicBezTo>
                    <a:pt x="43" y="21"/>
                    <a:pt x="42" y="21"/>
                    <a:pt x="42" y="21"/>
                  </a:cubicBezTo>
                  <a:cubicBezTo>
                    <a:pt x="40" y="22"/>
                    <a:pt x="39" y="21"/>
                    <a:pt x="38" y="19"/>
                  </a:cubicBezTo>
                  <a:cubicBezTo>
                    <a:pt x="38" y="19"/>
                    <a:pt x="39" y="18"/>
                    <a:pt x="38" y="18"/>
                  </a:cubicBezTo>
                  <a:cubicBezTo>
                    <a:pt x="38" y="18"/>
                    <a:pt x="38" y="18"/>
                    <a:pt x="38" y="19"/>
                  </a:cubicBezTo>
                  <a:cubicBezTo>
                    <a:pt x="38" y="20"/>
                    <a:pt x="37" y="21"/>
                    <a:pt x="36" y="22"/>
                  </a:cubicBezTo>
                  <a:cubicBezTo>
                    <a:pt x="36" y="25"/>
                    <a:pt x="38" y="27"/>
                    <a:pt x="38" y="30"/>
                  </a:cubicBezTo>
                  <a:cubicBezTo>
                    <a:pt x="36" y="30"/>
                    <a:pt x="35" y="29"/>
                    <a:pt x="33" y="29"/>
                  </a:cubicBezTo>
                  <a:cubicBezTo>
                    <a:pt x="31" y="30"/>
                    <a:pt x="30" y="30"/>
                    <a:pt x="28" y="31"/>
                  </a:cubicBezTo>
                  <a:cubicBezTo>
                    <a:pt x="26" y="32"/>
                    <a:pt x="26" y="32"/>
                    <a:pt x="27" y="34"/>
                  </a:cubicBezTo>
                  <a:cubicBezTo>
                    <a:pt x="27" y="35"/>
                    <a:pt x="28" y="36"/>
                    <a:pt x="27" y="37"/>
                  </a:cubicBezTo>
                  <a:cubicBezTo>
                    <a:pt x="27" y="37"/>
                    <a:pt x="27" y="38"/>
                    <a:pt x="27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6"/>
                    <a:pt x="24" y="36"/>
                    <a:pt x="23" y="35"/>
                  </a:cubicBezTo>
                  <a:cubicBezTo>
                    <a:pt x="20" y="33"/>
                    <a:pt x="16" y="31"/>
                    <a:pt x="14" y="28"/>
                  </a:cubicBezTo>
                  <a:cubicBezTo>
                    <a:pt x="13" y="30"/>
                    <a:pt x="14" y="30"/>
                    <a:pt x="14" y="31"/>
                  </a:cubicBezTo>
                  <a:cubicBezTo>
                    <a:pt x="15" y="32"/>
                    <a:pt x="15" y="33"/>
                    <a:pt x="14" y="33"/>
                  </a:cubicBezTo>
                  <a:cubicBezTo>
                    <a:pt x="14" y="33"/>
                    <a:pt x="13" y="33"/>
                    <a:pt x="13" y="33"/>
                  </a:cubicBezTo>
                  <a:cubicBezTo>
                    <a:pt x="12" y="32"/>
                    <a:pt x="11" y="31"/>
                    <a:pt x="11" y="30"/>
                  </a:cubicBezTo>
                  <a:cubicBezTo>
                    <a:pt x="10" y="26"/>
                    <a:pt x="7" y="23"/>
                    <a:pt x="5" y="21"/>
                  </a:cubicBezTo>
                  <a:cubicBezTo>
                    <a:pt x="4" y="20"/>
                    <a:pt x="4" y="19"/>
                    <a:pt x="3" y="19"/>
                  </a:cubicBezTo>
                  <a:cubicBezTo>
                    <a:pt x="3" y="16"/>
                    <a:pt x="2" y="15"/>
                    <a:pt x="1" y="13"/>
                  </a:cubicBezTo>
                  <a:cubicBezTo>
                    <a:pt x="1" y="12"/>
                    <a:pt x="0" y="11"/>
                    <a:pt x="1" y="11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4" y="12"/>
                    <a:pt x="5" y="13"/>
                    <a:pt x="5" y="14"/>
                  </a:cubicBezTo>
                  <a:cubicBezTo>
                    <a:pt x="7" y="16"/>
                    <a:pt x="9" y="17"/>
                    <a:pt x="12" y="15"/>
                  </a:cubicBezTo>
                  <a:cubicBezTo>
                    <a:pt x="13" y="15"/>
                    <a:pt x="14" y="14"/>
                    <a:pt x="15" y="13"/>
                  </a:cubicBezTo>
                  <a:cubicBezTo>
                    <a:pt x="16" y="12"/>
                    <a:pt x="18" y="11"/>
                    <a:pt x="21" y="12"/>
                  </a:cubicBezTo>
                  <a:cubicBezTo>
                    <a:pt x="22" y="12"/>
                    <a:pt x="24" y="11"/>
                    <a:pt x="25" y="11"/>
                  </a:cubicBezTo>
                  <a:cubicBezTo>
                    <a:pt x="25" y="8"/>
                    <a:pt x="23" y="7"/>
                    <a:pt x="23" y="4"/>
                  </a:cubicBezTo>
                  <a:cubicBezTo>
                    <a:pt x="24" y="5"/>
                    <a:pt x="25" y="6"/>
                    <a:pt x="25" y="7"/>
                  </a:cubicBezTo>
                  <a:cubicBezTo>
                    <a:pt x="31" y="9"/>
                    <a:pt x="33" y="4"/>
                    <a:pt x="37" y="2"/>
                  </a:cubicBezTo>
                  <a:cubicBezTo>
                    <a:pt x="39" y="2"/>
                    <a:pt x="41" y="0"/>
                    <a:pt x="43" y="0"/>
                  </a:cubicBezTo>
                  <a:close/>
                </a:path>
              </a:pathLst>
            </a:custGeom>
            <a:solidFill>
              <a:srgbClr val="E5B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5" name="Freeform 52"/>
            <p:cNvSpPr/>
            <p:nvPr/>
          </p:nvSpPr>
          <p:spPr bwMode="auto">
            <a:xfrm>
              <a:off x="10767026" y="2414245"/>
              <a:ext cx="184150" cy="125413"/>
            </a:xfrm>
            <a:custGeom>
              <a:avLst/>
              <a:gdLst>
                <a:gd name="T0" fmla="*/ 12 w 53"/>
                <a:gd name="T1" fmla="*/ 35 h 36"/>
                <a:gd name="T2" fmla="*/ 11 w 53"/>
                <a:gd name="T3" fmla="*/ 35 h 36"/>
                <a:gd name="T4" fmla="*/ 9 w 53"/>
                <a:gd name="T5" fmla="*/ 36 h 36"/>
                <a:gd name="T6" fmla="*/ 9 w 53"/>
                <a:gd name="T7" fmla="*/ 23 h 36"/>
                <a:gd name="T8" fmla="*/ 11 w 53"/>
                <a:gd name="T9" fmla="*/ 22 h 36"/>
                <a:gd name="T10" fmla="*/ 13 w 53"/>
                <a:gd name="T11" fmla="*/ 21 h 36"/>
                <a:gd name="T12" fmla="*/ 17 w 53"/>
                <a:gd name="T13" fmla="*/ 19 h 36"/>
                <a:gd name="T14" fmla="*/ 18 w 53"/>
                <a:gd name="T15" fmla="*/ 9 h 36"/>
                <a:gd name="T16" fmla="*/ 16 w 53"/>
                <a:gd name="T17" fmla="*/ 6 h 36"/>
                <a:gd name="T18" fmla="*/ 15 w 53"/>
                <a:gd name="T19" fmla="*/ 4 h 36"/>
                <a:gd name="T20" fmla="*/ 15 w 53"/>
                <a:gd name="T21" fmla="*/ 1 h 36"/>
                <a:gd name="T22" fmla="*/ 16 w 53"/>
                <a:gd name="T23" fmla="*/ 0 h 36"/>
                <a:gd name="T24" fmla="*/ 22 w 53"/>
                <a:gd name="T25" fmla="*/ 5 h 36"/>
                <a:gd name="T26" fmla="*/ 26 w 53"/>
                <a:gd name="T27" fmla="*/ 7 h 36"/>
                <a:gd name="T28" fmla="*/ 28 w 53"/>
                <a:gd name="T29" fmla="*/ 6 h 36"/>
                <a:gd name="T30" fmla="*/ 29 w 53"/>
                <a:gd name="T31" fmla="*/ 6 h 36"/>
                <a:gd name="T32" fmla="*/ 38 w 53"/>
                <a:gd name="T33" fmla="*/ 6 h 36"/>
                <a:gd name="T34" fmla="*/ 44 w 53"/>
                <a:gd name="T35" fmla="*/ 6 h 36"/>
                <a:gd name="T36" fmla="*/ 52 w 53"/>
                <a:gd name="T37" fmla="*/ 8 h 36"/>
                <a:gd name="T38" fmla="*/ 53 w 53"/>
                <a:gd name="T39" fmla="*/ 9 h 36"/>
                <a:gd name="T40" fmla="*/ 39 w 53"/>
                <a:gd name="T41" fmla="*/ 21 h 36"/>
                <a:gd name="T42" fmla="*/ 37 w 53"/>
                <a:gd name="T43" fmla="*/ 23 h 36"/>
                <a:gd name="T44" fmla="*/ 36 w 53"/>
                <a:gd name="T45" fmla="*/ 26 h 36"/>
                <a:gd name="T46" fmla="*/ 21 w 53"/>
                <a:gd name="T47" fmla="*/ 29 h 36"/>
                <a:gd name="T48" fmla="*/ 12 w 53"/>
                <a:gd name="T49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36">
                  <a:moveTo>
                    <a:pt x="12" y="35"/>
                  </a:moveTo>
                  <a:cubicBezTo>
                    <a:pt x="12" y="35"/>
                    <a:pt x="12" y="35"/>
                    <a:pt x="11" y="35"/>
                  </a:cubicBezTo>
                  <a:cubicBezTo>
                    <a:pt x="10" y="36"/>
                    <a:pt x="10" y="36"/>
                    <a:pt x="9" y="36"/>
                  </a:cubicBezTo>
                  <a:cubicBezTo>
                    <a:pt x="0" y="29"/>
                    <a:pt x="0" y="29"/>
                    <a:pt x="9" y="23"/>
                  </a:cubicBezTo>
                  <a:cubicBezTo>
                    <a:pt x="10" y="23"/>
                    <a:pt x="10" y="22"/>
                    <a:pt x="11" y="22"/>
                  </a:cubicBezTo>
                  <a:cubicBezTo>
                    <a:pt x="12" y="21"/>
                    <a:pt x="12" y="21"/>
                    <a:pt x="13" y="21"/>
                  </a:cubicBezTo>
                  <a:cubicBezTo>
                    <a:pt x="17" y="21"/>
                    <a:pt x="17" y="21"/>
                    <a:pt x="17" y="19"/>
                  </a:cubicBezTo>
                  <a:cubicBezTo>
                    <a:pt x="14" y="16"/>
                    <a:pt x="17" y="13"/>
                    <a:pt x="18" y="9"/>
                  </a:cubicBezTo>
                  <a:cubicBezTo>
                    <a:pt x="18" y="8"/>
                    <a:pt x="17" y="7"/>
                    <a:pt x="16" y="6"/>
                  </a:cubicBezTo>
                  <a:cubicBezTo>
                    <a:pt x="16" y="6"/>
                    <a:pt x="15" y="5"/>
                    <a:pt x="15" y="4"/>
                  </a:cubicBezTo>
                  <a:cubicBezTo>
                    <a:pt x="15" y="3"/>
                    <a:pt x="14" y="2"/>
                    <a:pt x="15" y="1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9" y="1"/>
                    <a:pt x="20" y="3"/>
                    <a:pt x="22" y="5"/>
                  </a:cubicBezTo>
                  <a:cubicBezTo>
                    <a:pt x="23" y="6"/>
                    <a:pt x="24" y="8"/>
                    <a:pt x="26" y="7"/>
                  </a:cubicBezTo>
                  <a:cubicBezTo>
                    <a:pt x="27" y="7"/>
                    <a:pt x="27" y="7"/>
                    <a:pt x="28" y="6"/>
                  </a:cubicBezTo>
                  <a:cubicBezTo>
                    <a:pt x="28" y="6"/>
                    <a:pt x="29" y="6"/>
                    <a:pt x="29" y="6"/>
                  </a:cubicBezTo>
                  <a:cubicBezTo>
                    <a:pt x="32" y="4"/>
                    <a:pt x="35" y="5"/>
                    <a:pt x="38" y="6"/>
                  </a:cubicBezTo>
                  <a:cubicBezTo>
                    <a:pt x="40" y="8"/>
                    <a:pt x="42" y="8"/>
                    <a:pt x="44" y="6"/>
                  </a:cubicBezTo>
                  <a:cubicBezTo>
                    <a:pt x="47" y="3"/>
                    <a:pt x="50" y="3"/>
                    <a:pt x="52" y="8"/>
                  </a:cubicBezTo>
                  <a:cubicBezTo>
                    <a:pt x="52" y="8"/>
                    <a:pt x="52" y="8"/>
                    <a:pt x="53" y="9"/>
                  </a:cubicBezTo>
                  <a:cubicBezTo>
                    <a:pt x="50" y="15"/>
                    <a:pt x="43" y="17"/>
                    <a:pt x="39" y="21"/>
                  </a:cubicBezTo>
                  <a:cubicBezTo>
                    <a:pt x="38" y="22"/>
                    <a:pt x="37" y="22"/>
                    <a:pt x="37" y="23"/>
                  </a:cubicBezTo>
                  <a:cubicBezTo>
                    <a:pt x="37" y="24"/>
                    <a:pt x="37" y="25"/>
                    <a:pt x="36" y="26"/>
                  </a:cubicBezTo>
                  <a:cubicBezTo>
                    <a:pt x="31" y="28"/>
                    <a:pt x="26" y="29"/>
                    <a:pt x="21" y="29"/>
                  </a:cubicBezTo>
                  <a:cubicBezTo>
                    <a:pt x="17" y="29"/>
                    <a:pt x="14" y="30"/>
                    <a:pt x="12" y="35"/>
                  </a:cubicBezTo>
                  <a:close/>
                </a:path>
              </a:pathLst>
            </a:custGeom>
            <a:solidFill>
              <a:srgbClr val="B47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6" name="Freeform 53"/>
            <p:cNvSpPr/>
            <p:nvPr/>
          </p:nvSpPr>
          <p:spPr bwMode="auto">
            <a:xfrm>
              <a:off x="10536838" y="2299945"/>
              <a:ext cx="152400" cy="122238"/>
            </a:xfrm>
            <a:custGeom>
              <a:avLst/>
              <a:gdLst>
                <a:gd name="T0" fmla="*/ 40 w 44"/>
                <a:gd name="T1" fmla="*/ 0 h 35"/>
                <a:gd name="T2" fmla="*/ 42 w 44"/>
                <a:gd name="T3" fmla="*/ 2 h 35"/>
                <a:gd name="T4" fmla="*/ 42 w 44"/>
                <a:gd name="T5" fmla="*/ 16 h 35"/>
                <a:gd name="T6" fmla="*/ 41 w 44"/>
                <a:gd name="T7" fmla="*/ 16 h 35"/>
                <a:gd name="T8" fmla="*/ 31 w 44"/>
                <a:gd name="T9" fmla="*/ 12 h 35"/>
                <a:gd name="T10" fmla="*/ 17 w 44"/>
                <a:gd name="T11" fmla="*/ 28 h 35"/>
                <a:gd name="T12" fmla="*/ 17 w 44"/>
                <a:gd name="T13" fmla="*/ 35 h 35"/>
                <a:gd name="T14" fmla="*/ 14 w 44"/>
                <a:gd name="T15" fmla="*/ 34 h 35"/>
                <a:gd name="T16" fmla="*/ 9 w 44"/>
                <a:gd name="T17" fmla="*/ 29 h 35"/>
                <a:gd name="T18" fmla="*/ 7 w 44"/>
                <a:gd name="T19" fmla="*/ 29 h 35"/>
                <a:gd name="T20" fmla="*/ 1 w 44"/>
                <a:gd name="T21" fmla="*/ 30 h 35"/>
                <a:gd name="T22" fmla="*/ 0 w 44"/>
                <a:gd name="T23" fmla="*/ 24 h 35"/>
                <a:gd name="T24" fmla="*/ 9 w 44"/>
                <a:gd name="T25" fmla="*/ 19 h 35"/>
                <a:gd name="T26" fmla="*/ 11 w 44"/>
                <a:gd name="T27" fmla="*/ 19 h 35"/>
                <a:gd name="T28" fmla="*/ 13 w 44"/>
                <a:gd name="T29" fmla="*/ 22 h 35"/>
                <a:gd name="T30" fmla="*/ 13 w 44"/>
                <a:gd name="T31" fmla="*/ 22 h 35"/>
                <a:gd name="T32" fmla="*/ 15 w 44"/>
                <a:gd name="T33" fmla="*/ 14 h 35"/>
                <a:gd name="T34" fmla="*/ 17 w 44"/>
                <a:gd name="T35" fmla="*/ 12 h 35"/>
                <a:gd name="T36" fmla="*/ 21 w 44"/>
                <a:gd name="T37" fmla="*/ 10 h 35"/>
                <a:gd name="T38" fmla="*/ 25 w 44"/>
                <a:gd name="T39" fmla="*/ 9 h 35"/>
                <a:gd name="T40" fmla="*/ 29 w 44"/>
                <a:gd name="T41" fmla="*/ 7 h 35"/>
                <a:gd name="T42" fmla="*/ 32 w 44"/>
                <a:gd name="T43" fmla="*/ 5 h 35"/>
                <a:gd name="T44" fmla="*/ 33 w 44"/>
                <a:gd name="T45" fmla="*/ 4 h 35"/>
                <a:gd name="T46" fmla="*/ 37 w 44"/>
                <a:gd name="T47" fmla="*/ 3 h 35"/>
                <a:gd name="T48" fmla="*/ 40 w 44"/>
                <a:gd name="T4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" h="35">
                  <a:moveTo>
                    <a:pt x="40" y="0"/>
                  </a:moveTo>
                  <a:cubicBezTo>
                    <a:pt x="41" y="1"/>
                    <a:pt x="41" y="2"/>
                    <a:pt x="42" y="2"/>
                  </a:cubicBezTo>
                  <a:cubicBezTo>
                    <a:pt x="44" y="7"/>
                    <a:pt x="44" y="11"/>
                    <a:pt x="42" y="16"/>
                  </a:cubicBezTo>
                  <a:cubicBezTo>
                    <a:pt x="42" y="16"/>
                    <a:pt x="41" y="16"/>
                    <a:pt x="41" y="16"/>
                  </a:cubicBezTo>
                  <a:cubicBezTo>
                    <a:pt x="38" y="14"/>
                    <a:pt x="36" y="9"/>
                    <a:pt x="31" y="12"/>
                  </a:cubicBezTo>
                  <a:cubicBezTo>
                    <a:pt x="25" y="15"/>
                    <a:pt x="15" y="16"/>
                    <a:pt x="17" y="28"/>
                  </a:cubicBezTo>
                  <a:cubicBezTo>
                    <a:pt x="18" y="30"/>
                    <a:pt x="19" y="32"/>
                    <a:pt x="17" y="35"/>
                  </a:cubicBezTo>
                  <a:cubicBezTo>
                    <a:pt x="16" y="35"/>
                    <a:pt x="15" y="34"/>
                    <a:pt x="14" y="34"/>
                  </a:cubicBezTo>
                  <a:cubicBezTo>
                    <a:pt x="12" y="32"/>
                    <a:pt x="13" y="28"/>
                    <a:pt x="9" y="29"/>
                  </a:cubicBezTo>
                  <a:cubicBezTo>
                    <a:pt x="8" y="28"/>
                    <a:pt x="8" y="29"/>
                    <a:pt x="7" y="29"/>
                  </a:cubicBezTo>
                  <a:cubicBezTo>
                    <a:pt x="5" y="31"/>
                    <a:pt x="3" y="31"/>
                    <a:pt x="1" y="30"/>
                  </a:cubicBezTo>
                  <a:cubicBezTo>
                    <a:pt x="0" y="28"/>
                    <a:pt x="0" y="26"/>
                    <a:pt x="0" y="24"/>
                  </a:cubicBezTo>
                  <a:cubicBezTo>
                    <a:pt x="3" y="22"/>
                    <a:pt x="6" y="21"/>
                    <a:pt x="9" y="19"/>
                  </a:cubicBezTo>
                  <a:cubicBezTo>
                    <a:pt x="9" y="18"/>
                    <a:pt x="10" y="18"/>
                    <a:pt x="11" y="19"/>
                  </a:cubicBezTo>
                  <a:cubicBezTo>
                    <a:pt x="12" y="20"/>
                    <a:pt x="13" y="21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5" y="20"/>
                    <a:pt x="15" y="17"/>
                    <a:pt x="15" y="14"/>
                  </a:cubicBezTo>
                  <a:cubicBezTo>
                    <a:pt x="15" y="13"/>
                    <a:pt x="15" y="12"/>
                    <a:pt x="17" y="12"/>
                  </a:cubicBezTo>
                  <a:cubicBezTo>
                    <a:pt x="18" y="12"/>
                    <a:pt x="19" y="11"/>
                    <a:pt x="21" y="10"/>
                  </a:cubicBezTo>
                  <a:cubicBezTo>
                    <a:pt x="22" y="9"/>
                    <a:pt x="24" y="9"/>
                    <a:pt x="25" y="9"/>
                  </a:cubicBezTo>
                  <a:cubicBezTo>
                    <a:pt x="27" y="10"/>
                    <a:pt x="28" y="9"/>
                    <a:pt x="29" y="7"/>
                  </a:cubicBezTo>
                  <a:cubicBezTo>
                    <a:pt x="30" y="6"/>
                    <a:pt x="31" y="5"/>
                    <a:pt x="32" y="5"/>
                  </a:cubicBezTo>
                  <a:cubicBezTo>
                    <a:pt x="32" y="4"/>
                    <a:pt x="33" y="4"/>
                    <a:pt x="33" y="4"/>
                  </a:cubicBezTo>
                  <a:cubicBezTo>
                    <a:pt x="34" y="3"/>
                    <a:pt x="36" y="6"/>
                    <a:pt x="37" y="3"/>
                  </a:cubicBezTo>
                  <a:cubicBezTo>
                    <a:pt x="38" y="2"/>
                    <a:pt x="39" y="1"/>
                    <a:pt x="40" y="0"/>
                  </a:cubicBezTo>
                  <a:close/>
                </a:path>
              </a:pathLst>
            </a:custGeom>
            <a:solidFill>
              <a:srgbClr val="DCA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7" name="Freeform 54"/>
            <p:cNvSpPr/>
            <p:nvPr/>
          </p:nvSpPr>
          <p:spPr bwMode="auto">
            <a:xfrm>
              <a:off x="10995626" y="2372970"/>
              <a:ext cx="69850" cy="90488"/>
            </a:xfrm>
            <a:custGeom>
              <a:avLst/>
              <a:gdLst>
                <a:gd name="T0" fmla="*/ 11 w 20"/>
                <a:gd name="T1" fmla="*/ 0 h 26"/>
                <a:gd name="T2" fmla="*/ 18 w 20"/>
                <a:gd name="T3" fmla="*/ 4 h 26"/>
                <a:gd name="T4" fmla="*/ 19 w 20"/>
                <a:gd name="T5" fmla="*/ 6 h 26"/>
                <a:gd name="T6" fmla="*/ 19 w 20"/>
                <a:gd name="T7" fmla="*/ 13 h 26"/>
                <a:gd name="T8" fmla="*/ 14 w 20"/>
                <a:gd name="T9" fmla="*/ 18 h 26"/>
                <a:gd name="T10" fmla="*/ 12 w 20"/>
                <a:gd name="T11" fmla="*/ 18 h 26"/>
                <a:gd name="T12" fmla="*/ 11 w 20"/>
                <a:gd name="T13" fmla="*/ 20 h 26"/>
                <a:gd name="T14" fmla="*/ 12 w 20"/>
                <a:gd name="T15" fmla="*/ 22 h 26"/>
                <a:gd name="T16" fmla="*/ 10 w 20"/>
                <a:gd name="T17" fmla="*/ 24 h 26"/>
                <a:gd name="T18" fmla="*/ 8 w 20"/>
                <a:gd name="T19" fmla="*/ 26 h 26"/>
                <a:gd name="T20" fmla="*/ 4 w 20"/>
                <a:gd name="T21" fmla="*/ 20 h 26"/>
                <a:gd name="T22" fmla="*/ 0 w 20"/>
                <a:gd name="T23" fmla="*/ 15 h 26"/>
                <a:gd name="T24" fmla="*/ 0 w 20"/>
                <a:gd name="T25" fmla="*/ 15 h 26"/>
                <a:gd name="T26" fmla="*/ 1 w 20"/>
                <a:gd name="T27" fmla="*/ 13 h 26"/>
                <a:gd name="T28" fmla="*/ 8 w 20"/>
                <a:gd name="T29" fmla="*/ 4 h 26"/>
                <a:gd name="T30" fmla="*/ 11 w 20"/>
                <a:gd name="T3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26">
                  <a:moveTo>
                    <a:pt x="11" y="0"/>
                  </a:moveTo>
                  <a:cubicBezTo>
                    <a:pt x="16" y="1"/>
                    <a:pt x="16" y="1"/>
                    <a:pt x="18" y="4"/>
                  </a:cubicBezTo>
                  <a:cubicBezTo>
                    <a:pt x="19" y="5"/>
                    <a:pt x="19" y="6"/>
                    <a:pt x="19" y="6"/>
                  </a:cubicBezTo>
                  <a:cubicBezTo>
                    <a:pt x="18" y="9"/>
                    <a:pt x="20" y="11"/>
                    <a:pt x="19" y="13"/>
                  </a:cubicBezTo>
                  <a:cubicBezTo>
                    <a:pt x="18" y="15"/>
                    <a:pt x="15" y="15"/>
                    <a:pt x="14" y="18"/>
                  </a:cubicBezTo>
                  <a:cubicBezTo>
                    <a:pt x="14" y="19"/>
                    <a:pt x="13" y="18"/>
                    <a:pt x="12" y="18"/>
                  </a:cubicBezTo>
                  <a:cubicBezTo>
                    <a:pt x="11" y="18"/>
                    <a:pt x="11" y="19"/>
                    <a:pt x="11" y="20"/>
                  </a:cubicBezTo>
                  <a:cubicBezTo>
                    <a:pt x="11" y="20"/>
                    <a:pt x="11" y="21"/>
                    <a:pt x="12" y="22"/>
                  </a:cubicBezTo>
                  <a:cubicBezTo>
                    <a:pt x="12" y="23"/>
                    <a:pt x="12" y="23"/>
                    <a:pt x="10" y="24"/>
                  </a:cubicBezTo>
                  <a:cubicBezTo>
                    <a:pt x="9" y="25"/>
                    <a:pt x="9" y="25"/>
                    <a:pt x="8" y="26"/>
                  </a:cubicBezTo>
                  <a:cubicBezTo>
                    <a:pt x="6" y="25"/>
                    <a:pt x="5" y="22"/>
                    <a:pt x="4" y="20"/>
                  </a:cubicBezTo>
                  <a:cubicBezTo>
                    <a:pt x="3" y="19"/>
                    <a:pt x="1" y="1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1" y="13"/>
                  </a:cubicBezTo>
                  <a:cubicBezTo>
                    <a:pt x="4" y="11"/>
                    <a:pt x="6" y="7"/>
                    <a:pt x="8" y="4"/>
                  </a:cubicBezTo>
                  <a:cubicBezTo>
                    <a:pt x="9" y="2"/>
                    <a:pt x="10" y="1"/>
                    <a:pt x="11" y="0"/>
                  </a:cubicBezTo>
                  <a:close/>
                </a:path>
              </a:pathLst>
            </a:custGeom>
            <a:solidFill>
              <a:srgbClr val="E5B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8" name="Freeform 55"/>
            <p:cNvSpPr/>
            <p:nvPr/>
          </p:nvSpPr>
          <p:spPr bwMode="auto">
            <a:xfrm>
              <a:off x="10873388" y="2195170"/>
              <a:ext cx="77788" cy="66675"/>
            </a:xfrm>
            <a:custGeom>
              <a:avLst/>
              <a:gdLst>
                <a:gd name="T0" fmla="*/ 22 w 22"/>
                <a:gd name="T1" fmla="*/ 14 h 19"/>
                <a:gd name="T2" fmla="*/ 21 w 22"/>
                <a:gd name="T3" fmla="*/ 15 h 19"/>
                <a:gd name="T4" fmla="*/ 19 w 22"/>
                <a:gd name="T5" fmla="*/ 15 h 19"/>
                <a:gd name="T6" fmla="*/ 10 w 22"/>
                <a:gd name="T7" fmla="*/ 17 h 19"/>
                <a:gd name="T8" fmla="*/ 8 w 22"/>
                <a:gd name="T9" fmla="*/ 18 h 19"/>
                <a:gd name="T10" fmla="*/ 2 w 22"/>
                <a:gd name="T11" fmla="*/ 14 h 19"/>
                <a:gd name="T12" fmla="*/ 1 w 22"/>
                <a:gd name="T13" fmla="*/ 6 h 19"/>
                <a:gd name="T14" fmla="*/ 2 w 22"/>
                <a:gd name="T15" fmla="*/ 5 h 19"/>
                <a:gd name="T16" fmla="*/ 10 w 22"/>
                <a:gd name="T17" fmla="*/ 1 h 19"/>
                <a:gd name="T18" fmla="*/ 20 w 22"/>
                <a:gd name="T19" fmla="*/ 10 h 19"/>
                <a:gd name="T20" fmla="*/ 22 w 22"/>
                <a:gd name="T21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9">
                  <a:moveTo>
                    <a:pt x="22" y="14"/>
                  </a:moveTo>
                  <a:cubicBezTo>
                    <a:pt x="22" y="14"/>
                    <a:pt x="21" y="15"/>
                    <a:pt x="21" y="15"/>
                  </a:cubicBezTo>
                  <a:cubicBezTo>
                    <a:pt x="20" y="15"/>
                    <a:pt x="19" y="15"/>
                    <a:pt x="19" y="15"/>
                  </a:cubicBezTo>
                  <a:cubicBezTo>
                    <a:pt x="16" y="18"/>
                    <a:pt x="13" y="19"/>
                    <a:pt x="10" y="17"/>
                  </a:cubicBezTo>
                  <a:cubicBezTo>
                    <a:pt x="9" y="17"/>
                    <a:pt x="9" y="17"/>
                    <a:pt x="8" y="18"/>
                  </a:cubicBezTo>
                  <a:cubicBezTo>
                    <a:pt x="5" y="19"/>
                    <a:pt x="3" y="17"/>
                    <a:pt x="2" y="14"/>
                  </a:cubicBezTo>
                  <a:cubicBezTo>
                    <a:pt x="0" y="12"/>
                    <a:pt x="0" y="9"/>
                    <a:pt x="1" y="6"/>
                  </a:cubicBezTo>
                  <a:cubicBezTo>
                    <a:pt x="1" y="6"/>
                    <a:pt x="2" y="6"/>
                    <a:pt x="2" y="5"/>
                  </a:cubicBezTo>
                  <a:cubicBezTo>
                    <a:pt x="4" y="1"/>
                    <a:pt x="5" y="0"/>
                    <a:pt x="10" y="1"/>
                  </a:cubicBezTo>
                  <a:cubicBezTo>
                    <a:pt x="15" y="3"/>
                    <a:pt x="19" y="5"/>
                    <a:pt x="20" y="10"/>
                  </a:cubicBezTo>
                  <a:cubicBezTo>
                    <a:pt x="21" y="12"/>
                    <a:pt x="21" y="13"/>
                    <a:pt x="22" y="14"/>
                  </a:cubicBezTo>
                  <a:close/>
                </a:path>
              </a:pathLst>
            </a:custGeom>
            <a:solidFill>
              <a:srgbClr val="EAC6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9" name="Freeform 56"/>
            <p:cNvSpPr/>
            <p:nvPr/>
          </p:nvSpPr>
          <p:spPr bwMode="auto">
            <a:xfrm>
              <a:off x="10895613" y="2334870"/>
              <a:ext cx="123825" cy="119063"/>
            </a:xfrm>
            <a:custGeom>
              <a:avLst/>
              <a:gdLst>
                <a:gd name="T0" fmla="*/ 15 w 36"/>
                <a:gd name="T1" fmla="*/ 31 h 34"/>
                <a:gd name="T2" fmla="*/ 9 w 36"/>
                <a:gd name="T3" fmla="*/ 29 h 34"/>
                <a:gd name="T4" fmla="*/ 8 w 36"/>
                <a:gd name="T5" fmla="*/ 29 h 34"/>
                <a:gd name="T6" fmla="*/ 2 w 36"/>
                <a:gd name="T7" fmla="*/ 32 h 34"/>
                <a:gd name="T8" fmla="*/ 0 w 36"/>
                <a:gd name="T9" fmla="*/ 30 h 34"/>
                <a:gd name="T10" fmla="*/ 3 w 36"/>
                <a:gd name="T11" fmla="*/ 25 h 34"/>
                <a:gd name="T12" fmla="*/ 6 w 36"/>
                <a:gd name="T13" fmla="*/ 23 h 34"/>
                <a:gd name="T14" fmla="*/ 19 w 36"/>
                <a:gd name="T15" fmla="*/ 16 h 34"/>
                <a:gd name="T16" fmla="*/ 22 w 36"/>
                <a:gd name="T17" fmla="*/ 10 h 34"/>
                <a:gd name="T18" fmla="*/ 33 w 36"/>
                <a:gd name="T19" fmla="*/ 1 h 34"/>
                <a:gd name="T20" fmla="*/ 36 w 36"/>
                <a:gd name="T21" fmla="*/ 4 h 34"/>
                <a:gd name="T22" fmla="*/ 36 w 36"/>
                <a:gd name="T23" fmla="*/ 5 h 34"/>
                <a:gd name="T24" fmla="*/ 29 w 36"/>
                <a:gd name="T25" fmla="*/ 10 h 34"/>
                <a:gd name="T26" fmla="*/ 25 w 36"/>
                <a:gd name="T27" fmla="*/ 16 h 34"/>
                <a:gd name="T28" fmla="*/ 25 w 36"/>
                <a:gd name="T29" fmla="*/ 18 h 34"/>
                <a:gd name="T30" fmla="*/ 25 w 36"/>
                <a:gd name="T31" fmla="*/ 20 h 34"/>
                <a:gd name="T32" fmla="*/ 25 w 36"/>
                <a:gd name="T33" fmla="*/ 25 h 34"/>
                <a:gd name="T34" fmla="*/ 21 w 36"/>
                <a:gd name="T35" fmla="*/ 27 h 34"/>
                <a:gd name="T36" fmla="*/ 19 w 36"/>
                <a:gd name="T37" fmla="*/ 27 h 34"/>
                <a:gd name="T38" fmla="*/ 15 w 36"/>
                <a:gd name="T39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4">
                  <a:moveTo>
                    <a:pt x="15" y="31"/>
                  </a:moveTo>
                  <a:cubicBezTo>
                    <a:pt x="12" y="29"/>
                    <a:pt x="12" y="29"/>
                    <a:pt x="9" y="29"/>
                  </a:cubicBezTo>
                  <a:cubicBezTo>
                    <a:pt x="9" y="29"/>
                    <a:pt x="8" y="29"/>
                    <a:pt x="8" y="29"/>
                  </a:cubicBezTo>
                  <a:cubicBezTo>
                    <a:pt x="6" y="34"/>
                    <a:pt x="6" y="34"/>
                    <a:pt x="2" y="32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1" y="28"/>
                    <a:pt x="3" y="27"/>
                    <a:pt x="3" y="25"/>
                  </a:cubicBezTo>
                  <a:cubicBezTo>
                    <a:pt x="4" y="24"/>
                    <a:pt x="5" y="23"/>
                    <a:pt x="6" y="23"/>
                  </a:cubicBezTo>
                  <a:cubicBezTo>
                    <a:pt x="13" y="25"/>
                    <a:pt x="14" y="18"/>
                    <a:pt x="19" y="16"/>
                  </a:cubicBezTo>
                  <a:cubicBezTo>
                    <a:pt x="21" y="15"/>
                    <a:pt x="22" y="13"/>
                    <a:pt x="22" y="10"/>
                  </a:cubicBezTo>
                  <a:cubicBezTo>
                    <a:pt x="21" y="6"/>
                    <a:pt x="29" y="0"/>
                    <a:pt x="33" y="1"/>
                  </a:cubicBezTo>
                  <a:cubicBezTo>
                    <a:pt x="35" y="2"/>
                    <a:pt x="36" y="2"/>
                    <a:pt x="36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2" y="4"/>
                    <a:pt x="31" y="7"/>
                    <a:pt x="29" y="10"/>
                  </a:cubicBezTo>
                  <a:cubicBezTo>
                    <a:pt x="27" y="11"/>
                    <a:pt x="27" y="14"/>
                    <a:pt x="25" y="16"/>
                  </a:cubicBezTo>
                  <a:cubicBezTo>
                    <a:pt x="25" y="16"/>
                    <a:pt x="25" y="17"/>
                    <a:pt x="25" y="18"/>
                  </a:cubicBezTo>
                  <a:cubicBezTo>
                    <a:pt x="25" y="18"/>
                    <a:pt x="26" y="19"/>
                    <a:pt x="25" y="20"/>
                  </a:cubicBezTo>
                  <a:cubicBezTo>
                    <a:pt x="24" y="21"/>
                    <a:pt x="24" y="23"/>
                    <a:pt x="25" y="25"/>
                  </a:cubicBezTo>
                  <a:cubicBezTo>
                    <a:pt x="25" y="28"/>
                    <a:pt x="24" y="28"/>
                    <a:pt x="21" y="27"/>
                  </a:cubicBezTo>
                  <a:cubicBezTo>
                    <a:pt x="21" y="27"/>
                    <a:pt x="20" y="26"/>
                    <a:pt x="19" y="27"/>
                  </a:cubicBezTo>
                  <a:cubicBezTo>
                    <a:pt x="19" y="30"/>
                    <a:pt x="16" y="29"/>
                    <a:pt x="15" y="31"/>
                  </a:cubicBezTo>
                  <a:close/>
                </a:path>
              </a:pathLst>
            </a:custGeom>
            <a:solidFill>
              <a:srgbClr val="D89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0" name="Freeform 57"/>
            <p:cNvSpPr/>
            <p:nvPr/>
          </p:nvSpPr>
          <p:spPr bwMode="auto">
            <a:xfrm>
              <a:off x="10686063" y="2203107"/>
              <a:ext cx="101600" cy="90488"/>
            </a:xfrm>
            <a:custGeom>
              <a:avLst/>
              <a:gdLst>
                <a:gd name="T0" fmla="*/ 25 w 29"/>
                <a:gd name="T1" fmla="*/ 12 h 26"/>
                <a:gd name="T2" fmla="*/ 25 w 29"/>
                <a:gd name="T3" fmla="*/ 17 h 26"/>
                <a:gd name="T4" fmla="*/ 22 w 29"/>
                <a:gd name="T5" fmla="*/ 19 h 26"/>
                <a:gd name="T6" fmla="*/ 21 w 29"/>
                <a:gd name="T7" fmla="*/ 18 h 26"/>
                <a:gd name="T8" fmla="*/ 20 w 29"/>
                <a:gd name="T9" fmla="*/ 17 h 26"/>
                <a:gd name="T10" fmla="*/ 19 w 29"/>
                <a:gd name="T11" fmla="*/ 21 h 26"/>
                <a:gd name="T12" fmla="*/ 14 w 29"/>
                <a:gd name="T13" fmla="*/ 20 h 26"/>
                <a:gd name="T14" fmla="*/ 7 w 29"/>
                <a:gd name="T15" fmla="*/ 22 h 26"/>
                <a:gd name="T16" fmla="*/ 1 w 29"/>
                <a:gd name="T17" fmla="*/ 25 h 26"/>
                <a:gd name="T18" fmla="*/ 0 w 29"/>
                <a:gd name="T19" fmla="*/ 24 h 26"/>
                <a:gd name="T20" fmla="*/ 3 w 29"/>
                <a:gd name="T21" fmla="*/ 21 h 26"/>
                <a:gd name="T22" fmla="*/ 10 w 29"/>
                <a:gd name="T23" fmla="*/ 13 h 26"/>
                <a:gd name="T24" fmla="*/ 14 w 29"/>
                <a:gd name="T25" fmla="*/ 16 h 26"/>
                <a:gd name="T26" fmla="*/ 19 w 29"/>
                <a:gd name="T27" fmla="*/ 14 h 26"/>
                <a:gd name="T28" fmla="*/ 21 w 29"/>
                <a:gd name="T29" fmla="*/ 6 h 26"/>
                <a:gd name="T30" fmla="*/ 24 w 29"/>
                <a:gd name="T31" fmla="*/ 1 h 26"/>
                <a:gd name="T32" fmla="*/ 24 w 29"/>
                <a:gd name="T33" fmla="*/ 2 h 26"/>
                <a:gd name="T34" fmla="*/ 25 w 29"/>
                <a:gd name="T35" fmla="*/ 5 h 26"/>
                <a:gd name="T36" fmla="*/ 27 w 29"/>
                <a:gd name="T37" fmla="*/ 2 h 26"/>
                <a:gd name="T38" fmla="*/ 29 w 29"/>
                <a:gd name="T39" fmla="*/ 0 h 26"/>
                <a:gd name="T40" fmla="*/ 29 w 29"/>
                <a:gd name="T41" fmla="*/ 0 h 26"/>
                <a:gd name="T42" fmla="*/ 27 w 29"/>
                <a:gd name="T43" fmla="*/ 11 h 26"/>
                <a:gd name="T44" fmla="*/ 25 w 29"/>
                <a:gd name="T45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" h="26">
                  <a:moveTo>
                    <a:pt x="25" y="12"/>
                  </a:moveTo>
                  <a:cubicBezTo>
                    <a:pt x="25" y="14"/>
                    <a:pt x="25" y="16"/>
                    <a:pt x="25" y="17"/>
                  </a:cubicBezTo>
                  <a:cubicBezTo>
                    <a:pt x="25" y="19"/>
                    <a:pt x="24" y="19"/>
                    <a:pt x="22" y="19"/>
                  </a:cubicBezTo>
                  <a:cubicBezTo>
                    <a:pt x="22" y="18"/>
                    <a:pt x="22" y="18"/>
                    <a:pt x="21" y="18"/>
                  </a:cubicBezTo>
                  <a:cubicBezTo>
                    <a:pt x="21" y="18"/>
                    <a:pt x="20" y="18"/>
                    <a:pt x="20" y="17"/>
                  </a:cubicBezTo>
                  <a:cubicBezTo>
                    <a:pt x="20" y="18"/>
                    <a:pt x="19" y="19"/>
                    <a:pt x="19" y="21"/>
                  </a:cubicBezTo>
                  <a:cubicBezTo>
                    <a:pt x="17" y="21"/>
                    <a:pt x="15" y="21"/>
                    <a:pt x="14" y="20"/>
                  </a:cubicBezTo>
                  <a:cubicBezTo>
                    <a:pt x="11" y="20"/>
                    <a:pt x="8" y="20"/>
                    <a:pt x="7" y="22"/>
                  </a:cubicBezTo>
                  <a:cubicBezTo>
                    <a:pt x="5" y="25"/>
                    <a:pt x="3" y="24"/>
                    <a:pt x="1" y="25"/>
                  </a:cubicBezTo>
                  <a:cubicBezTo>
                    <a:pt x="0" y="26"/>
                    <a:pt x="0" y="24"/>
                    <a:pt x="0" y="24"/>
                  </a:cubicBezTo>
                  <a:cubicBezTo>
                    <a:pt x="1" y="23"/>
                    <a:pt x="3" y="22"/>
                    <a:pt x="3" y="21"/>
                  </a:cubicBezTo>
                  <a:cubicBezTo>
                    <a:pt x="4" y="18"/>
                    <a:pt x="8" y="16"/>
                    <a:pt x="10" y="13"/>
                  </a:cubicBezTo>
                  <a:cubicBezTo>
                    <a:pt x="12" y="14"/>
                    <a:pt x="13" y="15"/>
                    <a:pt x="14" y="16"/>
                  </a:cubicBezTo>
                  <a:cubicBezTo>
                    <a:pt x="16" y="17"/>
                    <a:pt x="18" y="16"/>
                    <a:pt x="19" y="14"/>
                  </a:cubicBezTo>
                  <a:cubicBezTo>
                    <a:pt x="20" y="11"/>
                    <a:pt x="20" y="9"/>
                    <a:pt x="21" y="6"/>
                  </a:cubicBezTo>
                  <a:cubicBezTo>
                    <a:pt x="22" y="4"/>
                    <a:pt x="22" y="3"/>
                    <a:pt x="24" y="1"/>
                  </a:cubicBezTo>
                  <a:cubicBezTo>
                    <a:pt x="24" y="1"/>
                    <a:pt x="24" y="2"/>
                    <a:pt x="24" y="2"/>
                  </a:cubicBezTo>
                  <a:cubicBezTo>
                    <a:pt x="25" y="3"/>
                    <a:pt x="23" y="5"/>
                    <a:pt x="25" y="5"/>
                  </a:cubicBezTo>
                  <a:cubicBezTo>
                    <a:pt x="26" y="5"/>
                    <a:pt x="27" y="3"/>
                    <a:pt x="27" y="2"/>
                  </a:cubicBezTo>
                  <a:cubicBezTo>
                    <a:pt x="28" y="1"/>
                    <a:pt x="27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4"/>
                    <a:pt x="28" y="7"/>
                    <a:pt x="27" y="11"/>
                  </a:cubicBezTo>
                  <a:cubicBezTo>
                    <a:pt x="25" y="10"/>
                    <a:pt x="25" y="11"/>
                    <a:pt x="25" y="12"/>
                  </a:cubicBezTo>
                  <a:close/>
                </a:path>
              </a:pathLst>
            </a:custGeom>
            <a:solidFill>
              <a:srgbClr val="DCA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1" name="Freeform 58"/>
            <p:cNvSpPr/>
            <p:nvPr/>
          </p:nvSpPr>
          <p:spPr bwMode="auto">
            <a:xfrm>
              <a:off x="10890851" y="2436470"/>
              <a:ext cx="95250" cy="96838"/>
            </a:xfrm>
            <a:custGeom>
              <a:avLst/>
              <a:gdLst>
                <a:gd name="T0" fmla="*/ 1 w 27"/>
                <a:gd name="T1" fmla="*/ 17 h 28"/>
                <a:gd name="T2" fmla="*/ 2 w 27"/>
                <a:gd name="T3" fmla="*/ 15 h 28"/>
                <a:gd name="T4" fmla="*/ 5 w 27"/>
                <a:gd name="T5" fmla="*/ 11 h 28"/>
                <a:gd name="T6" fmla="*/ 7 w 27"/>
                <a:gd name="T7" fmla="*/ 9 h 28"/>
                <a:gd name="T8" fmla="*/ 11 w 27"/>
                <a:gd name="T9" fmla="*/ 8 h 28"/>
                <a:gd name="T10" fmla="*/ 13 w 27"/>
                <a:gd name="T11" fmla="*/ 5 h 28"/>
                <a:gd name="T12" fmla="*/ 17 w 27"/>
                <a:gd name="T13" fmla="*/ 3 h 28"/>
                <a:gd name="T14" fmla="*/ 24 w 27"/>
                <a:gd name="T15" fmla="*/ 1 h 28"/>
                <a:gd name="T16" fmla="*/ 27 w 27"/>
                <a:gd name="T17" fmla="*/ 0 h 28"/>
                <a:gd name="T18" fmla="*/ 18 w 27"/>
                <a:gd name="T19" fmla="*/ 7 h 28"/>
                <a:gd name="T20" fmla="*/ 17 w 27"/>
                <a:gd name="T21" fmla="*/ 10 h 28"/>
                <a:gd name="T22" fmla="*/ 18 w 27"/>
                <a:gd name="T23" fmla="*/ 11 h 28"/>
                <a:gd name="T24" fmla="*/ 23 w 27"/>
                <a:gd name="T25" fmla="*/ 22 h 28"/>
                <a:gd name="T26" fmla="*/ 23 w 27"/>
                <a:gd name="T27" fmla="*/ 24 h 28"/>
                <a:gd name="T28" fmla="*/ 19 w 27"/>
                <a:gd name="T29" fmla="*/ 28 h 28"/>
                <a:gd name="T30" fmla="*/ 16 w 27"/>
                <a:gd name="T31" fmla="*/ 23 h 28"/>
                <a:gd name="T32" fmla="*/ 13 w 27"/>
                <a:gd name="T33" fmla="*/ 13 h 28"/>
                <a:gd name="T34" fmla="*/ 9 w 27"/>
                <a:gd name="T35" fmla="*/ 12 h 28"/>
                <a:gd name="T36" fmla="*/ 9 w 27"/>
                <a:gd name="T37" fmla="*/ 12 h 28"/>
                <a:gd name="T38" fmla="*/ 1 w 27"/>
                <a:gd name="T3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28">
                  <a:moveTo>
                    <a:pt x="1" y="17"/>
                  </a:moveTo>
                  <a:cubicBezTo>
                    <a:pt x="1" y="16"/>
                    <a:pt x="0" y="15"/>
                    <a:pt x="2" y="15"/>
                  </a:cubicBezTo>
                  <a:cubicBezTo>
                    <a:pt x="4" y="14"/>
                    <a:pt x="5" y="13"/>
                    <a:pt x="5" y="11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8" y="9"/>
                    <a:pt x="10" y="9"/>
                    <a:pt x="11" y="8"/>
                  </a:cubicBezTo>
                  <a:cubicBezTo>
                    <a:pt x="12" y="7"/>
                    <a:pt x="13" y="7"/>
                    <a:pt x="13" y="5"/>
                  </a:cubicBezTo>
                  <a:cubicBezTo>
                    <a:pt x="14" y="3"/>
                    <a:pt x="15" y="3"/>
                    <a:pt x="17" y="3"/>
                  </a:cubicBezTo>
                  <a:cubicBezTo>
                    <a:pt x="19" y="3"/>
                    <a:pt x="22" y="3"/>
                    <a:pt x="24" y="1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4" y="3"/>
                    <a:pt x="21" y="5"/>
                    <a:pt x="18" y="7"/>
                  </a:cubicBezTo>
                  <a:cubicBezTo>
                    <a:pt x="17" y="7"/>
                    <a:pt x="16" y="9"/>
                    <a:pt x="17" y="10"/>
                  </a:cubicBezTo>
                  <a:cubicBezTo>
                    <a:pt x="17" y="10"/>
                    <a:pt x="17" y="11"/>
                    <a:pt x="18" y="11"/>
                  </a:cubicBezTo>
                  <a:cubicBezTo>
                    <a:pt x="20" y="15"/>
                    <a:pt x="21" y="19"/>
                    <a:pt x="23" y="22"/>
                  </a:cubicBezTo>
                  <a:cubicBezTo>
                    <a:pt x="23" y="23"/>
                    <a:pt x="24" y="24"/>
                    <a:pt x="23" y="24"/>
                  </a:cubicBezTo>
                  <a:cubicBezTo>
                    <a:pt x="21" y="24"/>
                    <a:pt x="21" y="27"/>
                    <a:pt x="19" y="28"/>
                  </a:cubicBezTo>
                  <a:cubicBezTo>
                    <a:pt x="17" y="27"/>
                    <a:pt x="16" y="25"/>
                    <a:pt x="16" y="23"/>
                  </a:cubicBezTo>
                  <a:cubicBezTo>
                    <a:pt x="16" y="20"/>
                    <a:pt x="15" y="16"/>
                    <a:pt x="13" y="13"/>
                  </a:cubicBezTo>
                  <a:cubicBezTo>
                    <a:pt x="12" y="11"/>
                    <a:pt x="11" y="11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6"/>
                    <a:pt x="4" y="16"/>
                    <a:pt x="1" y="17"/>
                  </a:cubicBezTo>
                  <a:close/>
                </a:path>
              </a:pathLst>
            </a:custGeom>
            <a:solidFill>
              <a:srgbClr val="995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2" name="Freeform 59"/>
            <p:cNvSpPr/>
            <p:nvPr/>
          </p:nvSpPr>
          <p:spPr bwMode="auto">
            <a:xfrm>
              <a:off x="11278201" y="2460282"/>
              <a:ext cx="88900" cy="93663"/>
            </a:xfrm>
            <a:custGeom>
              <a:avLst/>
              <a:gdLst>
                <a:gd name="T0" fmla="*/ 0 w 26"/>
                <a:gd name="T1" fmla="*/ 0 h 27"/>
                <a:gd name="T2" fmla="*/ 3 w 26"/>
                <a:gd name="T3" fmla="*/ 6 h 27"/>
                <a:gd name="T4" fmla="*/ 4 w 26"/>
                <a:gd name="T5" fmla="*/ 8 h 27"/>
                <a:gd name="T6" fmla="*/ 5 w 26"/>
                <a:gd name="T7" fmla="*/ 15 h 27"/>
                <a:gd name="T8" fmla="*/ 8 w 26"/>
                <a:gd name="T9" fmla="*/ 16 h 27"/>
                <a:gd name="T10" fmla="*/ 11 w 26"/>
                <a:gd name="T11" fmla="*/ 15 h 27"/>
                <a:gd name="T12" fmla="*/ 15 w 26"/>
                <a:gd name="T13" fmla="*/ 13 h 27"/>
                <a:gd name="T14" fmla="*/ 19 w 26"/>
                <a:gd name="T15" fmla="*/ 12 h 27"/>
                <a:gd name="T16" fmla="*/ 19 w 26"/>
                <a:gd name="T17" fmla="*/ 12 h 27"/>
                <a:gd name="T18" fmla="*/ 21 w 26"/>
                <a:gd name="T19" fmla="*/ 12 h 27"/>
                <a:gd name="T20" fmla="*/ 26 w 26"/>
                <a:gd name="T21" fmla="*/ 10 h 27"/>
                <a:gd name="T22" fmla="*/ 23 w 26"/>
                <a:gd name="T23" fmla="*/ 15 h 27"/>
                <a:gd name="T24" fmla="*/ 20 w 26"/>
                <a:gd name="T25" fmla="*/ 18 h 27"/>
                <a:gd name="T26" fmla="*/ 20 w 26"/>
                <a:gd name="T27" fmla="*/ 18 h 27"/>
                <a:gd name="T28" fmla="*/ 17 w 26"/>
                <a:gd name="T29" fmla="*/ 17 h 27"/>
                <a:gd name="T30" fmla="*/ 8 w 26"/>
                <a:gd name="T31" fmla="*/ 21 h 27"/>
                <a:gd name="T32" fmla="*/ 5 w 26"/>
                <a:gd name="T33" fmla="*/ 21 h 27"/>
                <a:gd name="T34" fmla="*/ 4 w 26"/>
                <a:gd name="T35" fmla="*/ 21 h 27"/>
                <a:gd name="T36" fmla="*/ 2 w 26"/>
                <a:gd name="T37" fmla="*/ 27 h 27"/>
                <a:gd name="T38" fmla="*/ 0 w 26"/>
                <a:gd name="T39" fmla="*/ 19 h 27"/>
                <a:gd name="T40" fmla="*/ 1 w 26"/>
                <a:gd name="T41" fmla="*/ 16 h 27"/>
                <a:gd name="T42" fmla="*/ 2 w 26"/>
                <a:gd name="T43" fmla="*/ 9 h 27"/>
                <a:gd name="T44" fmla="*/ 0 w 26"/>
                <a:gd name="T45" fmla="*/ 1 h 27"/>
                <a:gd name="T46" fmla="*/ 0 w 26"/>
                <a:gd name="T47" fmla="*/ 0 h 27"/>
                <a:gd name="T48" fmla="*/ 0 w 26"/>
                <a:gd name="T4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" h="27">
                  <a:moveTo>
                    <a:pt x="0" y="0"/>
                  </a:moveTo>
                  <a:cubicBezTo>
                    <a:pt x="2" y="2"/>
                    <a:pt x="3" y="4"/>
                    <a:pt x="3" y="6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10"/>
                    <a:pt x="5" y="13"/>
                    <a:pt x="5" y="15"/>
                  </a:cubicBezTo>
                  <a:cubicBezTo>
                    <a:pt x="5" y="16"/>
                    <a:pt x="7" y="17"/>
                    <a:pt x="8" y="16"/>
                  </a:cubicBezTo>
                  <a:cubicBezTo>
                    <a:pt x="9" y="15"/>
                    <a:pt x="10" y="15"/>
                    <a:pt x="11" y="15"/>
                  </a:cubicBezTo>
                  <a:cubicBezTo>
                    <a:pt x="12" y="15"/>
                    <a:pt x="14" y="15"/>
                    <a:pt x="15" y="13"/>
                  </a:cubicBezTo>
                  <a:cubicBezTo>
                    <a:pt x="15" y="12"/>
                    <a:pt x="17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3"/>
                    <a:pt x="20" y="13"/>
                    <a:pt x="21" y="12"/>
                  </a:cubicBezTo>
                  <a:cubicBezTo>
                    <a:pt x="22" y="10"/>
                    <a:pt x="24" y="10"/>
                    <a:pt x="26" y="10"/>
                  </a:cubicBezTo>
                  <a:cubicBezTo>
                    <a:pt x="26" y="12"/>
                    <a:pt x="25" y="14"/>
                    <a:pt x="23" y="15"/>
                  </a:cubicBezTo>
                  <a:cubicBezTo>
                    <a:pt x="22" y="16"/>
                    <a:pt x="21" y="17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9" y="17"/>
                    <a:pt x="18" y="17"/>
                    <a:pt x="17" y="17"/>
                  </a:cubicBezTo>
                  <a:cubicBezTo>
                    <a:pt x="14" y="19"/>
                    <a:pt x="11" y="20"/>
                    <a:pt x="8" y="21"/>
                  </a:cubicBezTo>
                  <a:cubicBezTo>
                    <a:pt x="7" y="22"/>
                    <a:pt x="6" y="21"/>
                    <a:pt x="5" y="21"/>
                  </a:cubicBezTo>
                  <a:cubicBezTo>
                    <a:pt x="4" y="20"/>
                    <a:pt x="4" y="21"/>
                    <a:pt x="4" y="21"/>
                  </a:cubicBezTo>
                  <a:cubicBezTo>
                    <a:pt x="3" y="23"/>
                    <a:pt x="3" y="25"/>
                    <a:pt x="2" y="27"/>
                  </a:cubicBezTo>
                  <a:cubicBezTo>
                    <a:pt x="1" y="24"/>
                    <a:pt x="1" y="22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3" y="14"/>
                    <a:pt x="2" y="11"/>
                    <a:pt x="2" y="9"/>
                  </a:cubicBezTo>
                  <a:cubicBezTo>
                    <a:pt x="1" y="6"/>
                    <a:pt x="0" y="3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9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3" name="Freeform 60"/>
            <p:cNvSpPr/>
            <p:nvPr/>
          </p:nvSpPr>
          <p:spPr bwMode="auto">
            <a:xfrm>
              <a:off x="10779726" y="2212632"/>
              <a:ext cx="101600" cy="73025"/>
            </a:xfrm>
            <a:custGeom>
              <a:avLst/>
              <a:gdLst>
                <a:gd name="T0" fmla="*/ 28 w 29"/>
                <a:gd name="T1" fmla="*/ 1 h 21"/>
                <a:gd name="T2" fmla="*/ 29 w 29"/>
                <a:gd name="T3" fmla="*/ 6 h 21"/>
                <a:gd name="T4" fmla="*/ 29 w 29"/>
                <a:gd name="T5" fmla="*/ 9 h 21"/>
                <a:gd name="T6" fmla="*/ 28 w 29"/>
                <a:gd name="T7" fmla="*/ 11 h 21"/>
                <a:gd name="T8" fmla="*/ 26 w 29"/>
                <a:gd name="T9" fmla="*/ 12 h 21"/>
                <a:gd name="T10" fmla="*/ 24 w 29"/>
                <a:gd name="T11" fmla="*/ 11 h 21"/>
                <a:gd name="T12" fmla="*/ 23 w 29"/>
                <a:gd name="T13" fmla="*/ 9 h 21"/>
                <a:gd name="T14" fmla="*/ 21 w 29"/>
                <a:gd name="T15" fmla="*/ 7 h 21"/>
                <a:gd name="T16" fmla="*/ 16 w 29"/>
                <a:gd name="T17" fmla="*/ 6 h 21"/>
                <a:gd name="T18" fmla="*/ 13 w 29"/>
                <a:gd name="T19" fmla="*/ 6 h 21"/>
                <a:gd name="T20" fmla="*/ 9 w 29"/>
                <a:gd name="T21" fmla="*/ 11 h 21"/>
                <a:gd name="T22" fmla="*/ 3 w 29"/>
                <a:gd name="T23" fmla="*/ 19 h 21"/>
                <a:gd name="T24" fmla="*/ 1 w 29"/>
                <a:gd name="T25" fmla="*/ 20 h 21"/>
                <a:gd name="T26" fmla="*/ 0 w 29"/>
                <a:gd name="T27" fmla="*/ 17 h 21"/>
                <a:gd name="T28" fmla="*/ 1 w 29"/>
                <a:gd name="T29" fmla="*/ 17 h 21"/>
                <a:gd name="T30" fmla="*/ 6 w 29"/>
                <a:gd name="T31" fmla="*/ 13 h 21"/>
                <a:gd name="T32" fmla="*/ 6 w 29"/>
                <a:gd name="T33" fmla="*/ 12 h 21"/>
                <a:gd name="T34" fmla="*/ 10 w 29"/>
                <a:gd name="T35" fmla="*/ 7 h 21"/>
                <a:gd name="T36" fmla="*/ 11 w 29"/>
                <a:gd name="T37" fmla="*/ 5 h 21"/>
                <a:gd name="T38" fmla="*/ 19 w 29"/>
                <a:gd name="T39" fmla="*/ 1 h 21"/>
                <a:gd name="T40" fmla="*/ 28 w 29"/>
                <a:gd name="T4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21">
                  <a:moveTo>
                    <a:pt x="28" y="1"/>
                  </a:moveTo>
                  <a:cubicBezTo>
                    <a:pt x="29" y="3"/>
                    <a:pt x="29" y="4"/>
                    <a:pt x="29" y="6"/>
                  </a:cubicBezTo>
                  <a:cubicBezTo>
                    <a:pt x="29" y="7"/>
                    <a:pt x="29" y="8"/>
                    <a:pt x="29" y="9"/>
                  </a:cubicBezTo>
                  <a:cubicBezTo>
                    <a:pt x="28" y="10"/>
                    <a:pt x="28" y="10"/>
                    <a:pt x="28" y="11"/>
                  </a:cubicBezTo>
                  <a:cubicBezTo>
                    <a:pt x="28" y="12"/>
                    <a:pt x="27" y="13"/>
                    <a:pt x="26" y="12"/>
                  </a:cubicBezTo>
                  <a:cubicBezTo>
                    <a:pt x="25" y="11"/>
                    <a:pt x="24" y="11"/>
                    <a:pt x="24" y="11"/>
                  </a:cubicBezTo>
                  <a:cubicBezTo>
                    <a:pt x="23" y="11"/>
                    <a:pt x="22" y="10"/>
                    <a:pt x="23" y="9"/>
                  </a:cubicBezTo>
                  <a:cubicBezTo>
                    <a:pt x="23" y="8"/>
                    <a:pt x="22" y="7"/>
                    <a:pt x="21" y="7"/>
                  </a:cubicBezTo>
                  <a:cubicBezTo>
                    <a:pt x="19" y="7"/>
                    <a:pt x="17" y="7"/>
                    <a:pt x="16" y="6"/>
                  </a:cubicBezTo>
                  <a:cubicBezTo>
                    <a:pt x="15" y="5"/>
                    <a:pt x="14" y="6"/>
                    <a:pt x="13" y="6"/>
                  </a:cubicBezTo>
                  <a:cubicBezTo>
                    <a:pt x="11" y="7"/>
                    <a:pt x="10" y="9"/>
                    <a:pt x="9" y="11"/>
                  </a:cubicBezTo>
                  <a:cubicBezTo>
                    <a:pt x="7" y="14"/>
                    <a:pt x="4" y="16"/>
                    <a:pt x="3" y="19"/>
                  </a:cubicBezTo>
                  <a:cubicBezTo>
                    <a:pt x="2" y="20"/>
                    <a:pt x="1" y="21"/>
                    <a:pt x="1" y="20"/>
                  </a:cubicBezTo>
                  <a:cubicBezTo>
                    <a:pt x="0" y="19"/>
                    <a:pt x="0" y="18"/>
                    <a:pt x="0" y="17"/>
                  </a:cubicBezTo>
                  <a:cubicBezTo>
                    <a:pt x="1" y="17"/>
                    <a:pt x="1" y="18"/>
                    <a:pt x="1" y="17"/>
                  </a:cubicBezTo>
                  <a:cubicBezTo>
                    <a:pt x="3" y="16"/>
                    <a:pt x="2" y="13"/>
                    <a:pt x="6" y="13"/>
                  </a:cubicBezTo>
                  <a:cubicBezTo>
                    <a:pt x="6" y="13"/>
                    <a:pt x="6" y="12"/>
                    <a:pt x="6" y="12"/>
                  </a:cubicBezTo>
                  <a:cubicBezTo>
                    <a:pt x="7" y="10"/>
                    <a:pt x="8" y="8"/>
                    <a:pt x="10" y="7"/>
                  </a:cubicBezTo>
                  <a:cubicBezTo>
                    <a:pt x="11" y="6"/>
                    <a:pt x="11" y="6"/>
                    <a:pt x="11" y="5"/>
                  </a:cubicBezTo>
                  <a:cubicBezTo>
                    <a:pt x="12" y="0"/>
                    <a:pt x="16" y="2"/>
                    <a:pt x="19" y="1"/>
                  </a:cubicBezTo>
                  <a:cubicBezTo>
                    <a:pt x="22" y="2"/>
                    <a:pt x="25" y="1"/>
                    <a:pt x="28" y="1"/>
                  </a:cubicBezTo>
                  <a:close/>
                </a:path>
              </a:pathLst>
            </a:custGeom>
            <a:solidFill>
              <a:srgbClr val="D89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4" name="Freeform 61"/>
            <p:cNvSpPr/>
            <p:nvPr/>
          </p:nvSpPr>
          <p:spPr bwMode="auto">
            <a:xfrm>
              <a:off x="11124213" y="2272957"/>
              <a:ext cx="63500" cy="65088"/>
            </a:xfrm>
            <a:custGeom>
              <a:avLst/>
              <a:gdLst>
                <a:gd name="T0" fmla="*/ 18 w 18"/>
                <a:gd name="T1" fmla="*/ 8 h 19"/>
                <a:gd name="T2" fmla="*/ 11 w 18"/>
                <a:gd name="T3" fmla="*/ 13 h 19"/>
                <a:gd name="T4" fmla="*/ 10 w 18"/>
                <a:gd name="T5" fmla="*/ 13 h 19"/>
                <a:gd name="T6" fmla="*/ 6 w 18"/>
                <a:gd name="T7" fmla="*/ 17 h 19"/>
                <a:gd name="T8" fmla="*/ 5 w 18"/>
                <a:gd name="T9" fmla="*/ 19 h 19"/>
                <a:gd name="T10" fmla="*/ 0 w 18"/>
                <a:gd name="T11" fmla="*/ 15 h 19"/>
                <a:gd name="T12" fmla="*/ 3 w 18"/>
                <a:gd name="T13" fmla="*/ 12 h 19"/>
                <a:gd name="T14" fmla="*/ 3 w 18"/>
                <a:gd name="T15" fmla="*/ 7 h 19"/>
                <a:gd name="T16" fmla="*/ 6 w 18"/>
                <a:gd name="T17" fmla="*/ 7 h 19"/>
                <a:gd name="T18" fmla="*/ 6 w 18"/>
                <a:gd name="T19" fmla="*/ 7 h 19"/>
                <a:gd name="T20" fmla="*/ 7 w 18"/>
                <a:gd name="T21" fmla="*/ 6 h 19"/>
                <a:gd name="T22" fmla="*/ 8 w 18"/>
                <a:gd name="T23" fmla="*/ 2 h 19"/>
                <a:gd name="T24" fmla="*/ 8 w 18"/>
                <a:gd name="T25" fmla="*/ 0 h 19"/>
                <a:gd name="T26" fmla="*/ 13 w 18"/>
                <a:gd name="T27" fmla="*/ 4 h 19"/>
                <a:gd name="T28" fmla="*/ 18 w 18"/>
                <a:gd name="T2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9">
                  <a:moveTo>
                    <a:pt x="18" y="8"/>
                  </a:moveTo>
                  <a:cubicBezTo>
                    <a:pt x="16" y="10"/>
                    <a:pt x="14" y="11"/>
                    <a:pt x="11" y="13"/>
                  </a:cubicBezTo>
                  <a:cubicBezTo>
                    <a:pt x="11" y="13"/>
                    <a:pt x="11" y="14"/>
                    <a:pt x="10" y="13"/>
                  </a:cubicBezTo>
                  <a:cubicBezTo>
                    <a:pt x="7" y="13"/>
                    <a:pt x="7" y="15"/>
                    <a:pt x="6" y="17"/>
                  </a:cubicBezTo>
                  <a:cubicBezTo>
                    <a:pt x="6" y="18"/>
                    <a:pt x="5" y="18"/>
                    <a:pt x="5" y="19"/>
                  </a:cubicBezTo>
                  <a:cubicBezTo>
                    <a:pt x="3" y="18"/>
                    <a:pt x="2" y="16"/>
                    <a:pt x="0" y="15"/>
                  </a:cubicBezTo>
                  <a:cubicBezTo>
                    <a:pt x="2" y="14"/>
                    <a:pt x="3" y="14"/>
                    <a:pt x="3" y="12"/>
                  </a:cubicBezTo>
                  <a:cubicBezTo>
                    <a:pt x="3" y="10"/>
                    <a:pt x="3" y="9"/>
                    <a:pt x="3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10" y="4"/>
                    <a:pt x="10" y="4"/>
                    <a:pt x="8" y="2"/>
                  </a:cubicBezTo>
                  <a:cubicBezTo>
                    <a:pt x="8" y="1"/>
                    <a:pt x="7" y="1"/>
                    <a:pt x="8" y="0"/>
                  </a:cubicBezTo>
                  <a:cubicBezTo>
                    <a:pt x="10" y="0"/>
                    <a:pt x="12" y="1"/>
                    <a:pt x="13" y="4"/>
                  </a:cubicBezTo>
                  <a:cubicBezTo>
                    <a:pt x="14" y="5"/>
                    <a:pt x="16" y="7"/>
                    <a:pt x="18" y="8"/>
                  </a:cubicBezTo>
                  <a:close/>
                </a:path>
              </a:pathLst>
            </a:custGeom>
            <a:solidFill>
              <a:srgbClr val="E0A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5" name="Freeform 62"/>
            <p:cNvSpPr/>
            <p:nvPr/>
          </p:nvSpPr>
          <p:spPr bwMode="auto">
            <a:xfrm>
              <a:off x="11422663" y="2414245"/>
              <a:ext cx="42863" cy="46038"/>
            </a:xfrm>
            <a:custGeom>
              <a:avLst/>
              <a:gdLst>
                <a:gd name="T0" fmla="*/ 1 w 12"/>
                <a:gd name="T1" fmla="*/ 4 h 13"/>
                <a:gd name="T2" fmla="*/ 5 w 12"/>
                <a:gd name="T3" fmla="*/ 8 h 13"/>
                <a:gd name="T4" fmla="*/ 8 w 12"/>
                <a:gd name="T5" fmla="*/ 4 h 13"/>
                <a:gd name="T6" fmla="*/ 10 w 12"/>
                <a:gd name="T7" fmla="*/ 0 h 13"/>
                <a:gd name="T8" fmla="*/ 11 w 12"/>
                <a:gd name="T9" fmla="*/ 4 h 13"/>
                <a:gd name="T10" fmla="*/ 6 w 12"/>
                <a:gd name="T11" fmla="*/ 12 h 13"/>
                <a:gd name="T12" fmla="*/ 5 w 12"/>
                <a:gd name="T13" fmla="*/ 13 h 13"/>
                <a:gd name="T14" fmla="*/ 4 w 12"/>
                <a:gd name="T15" fmla="*/ 12 h 13"/>
                <a:gd name="T16" fmla="*/ 1 w 12"/>
                <a:gd name="T17" fmla="*/ 9 h 13"/>
                <a:gd name="T18" fmla="*/ 0 w 12"/>
                <a:gd name="T19" fmla="*/ 5 h 13"/>
                <a:gd name="T20" fmla="*/ 1 w 12"/>
                <a:gd name="T2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3">
                  <a:moveTo>
                    <a:pt x="1" y="4"/>
                  </a:moveTo>
                  <a:cubicBezTo>
                    <a:pt x="3" y="5"/>
                    <a:pt x="2" y="9"/>
                    <a:pt x="5" y="8"/>
                  </a:cubicBezTo>
                  <a:cubicBezTo>
                    <a:pt x="7" y="8"/>
                    <a:pt x="7" y="5"/>
                    <a:pt x="8" y="4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1" y="1"/>
                    <a:pt x="12" y="3"/>
                    <a:pt x="11" y="4"/>
                  </a:cubicBezTo>
                  <a:cubicBezTo>
                    <a:pt x="8" y="6"/>
                    <a:pt x="7" y="9"/>
                    <a:pt x="6" y="12"/>
                  </a:cubicBezTo>
                  <a:cubicBezTo>
                    <a:pt x="6" y="12"/>
                    <a:pt x="5" y="13"/>
                    <a:pt x="5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3" y="11"/>
                    <a:pt x="3" y="9"/>
                    <a:pt x="1" y="9"/>
                  </a:cubicBezTo>
                  <a:cubicBezTo>
                    <a:pt x="0" y="8"/>
                    <a:pt x="1" y="6"/>
                    <a:pt x="0" y="5"/>
                  </a:cubicBezTo>
                  <a:cubicBezTo>
                    <a:pt x="0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D89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6" name="Freeform 63"/>
            <p:cNvSpPr/>
            <p:nvPr/>
          </p:nvSpPr>
          <p:spPr bwMode="auto">
            <a:xfrm>
              <a:off x="11381388" y="2501557"/>
              <a:ext cx="17463" cy="28575"/>
            </a:xfrm>
            <a:custGeom>
              <a:avLst/>
              <a:gdLst>
                <a:gd name="T0" fmla="*/ 2 w 5"/>
                <a:gd name="T1" fmla="*/ 0 h 8"/>
                <a:gd name="T2" fmla="*/ 5 w 5"/>
                <a:gd name="T3" fmla="*/ 4 h 8"/>
                <a:gd name="T4" fmla="*/ 4 w 5"/>
                <a:gd name="T5" fmla="*/ 6 h 8"/>
                <a:gd name="T6" fmla="*/ 2 w 5"/>
                <a:gd name="T7" fmla="*/ 8 h 8"/>
                <a:gd name="T8" fmla="*/ 0 w 5"/>
                <a:gd name="T9" fmla="*/ 6 h 8"/>
                <a:gd name="T10" fmla="*/ 2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0"/>
                  </a:moveTo>
                  <a:cubicBezTo>
                    <a:pt x="3" y="1"/>
                    <a:pt x="3" y="3"/>
                    <a:pt x="5" y="4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4" y="7"/>
                    <a:pt x="3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4"/>
                    <a:pt x="1" y="2"/>
                    <a:pt x="2" y="0"/>
                  </a:cubicBezTo>
                  <a:close/>
                </a:path>
              </a:pathLst>
            </a:custGeom>
            <a:solidFill>
              <a:srgbClr val="D89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7" name="Freeform 64"/>
            <p:cNvSpPr/>
            <p:nvPr/>
          </p:nvSpPr>
          <p:spPr bwMode="auto">
            <a:xfrm>
              <a:off x="11413138" y="2484095"/>
              <a:ext cx="14288" cy="14288"/>
            </a:xfrm>
            <a:custGeom>
              <a:avLst/>
              <a:gdLst>
                <a:gd name="T0" fmla="*/ 0 w 4"/>
                <a:gd name="T1" fmla="*/ 0 h 4"/>
                <a:gd name="T2" fmla="*/ 4 w 4"/>
                <a:gd name="T3" fmla="*/ 2 h 4"/>
                <a:gd name="T4" fmla="*/ 4 w 4"/>
                <a:gd name="T5" fmla="*/ 4 h 4"/>
                <a:gd name="T6" fmla="*/ 4 w 4"/>
                <a:gd name="T7" fmla="*/ 4 h 4"/>
                <a:gd name="T8" fmla="*/ 0 w 4"/>
                <a:gd name="T9" fmla="*/ 2 h 4"/>
                <a:gd name="T10" fmla="*/ 0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1" y="1"/>
                    <a:pt x="2" y="2"/>
                    <a:pt x="4" y="2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1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89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8" name="Freeform 65"/>
            <p:cNvSpPr/>
            <p:nvPr/>
          </p:nvSpPr>
          <p:spPr bwMode="auto">
            <a:xfrm>
              <a:off x="10671776" y="2258670"/>
              <a:ext cx="11113" cy="14288"/>
            </a:xfrm>
            <a:custGeom>
              <a:avLst/>
              <a:gdLst>
                <a:gd name="T0" fmla="*/ 2 w 3"/>
                <a:gd name="T1" fmla="*/ 4 h 4"/>
                <a:gd name="T2" fmla="*/ 1 w 3"/>
                <a:gd name="T3" fmla="*/ 4 h 4"/>
                <a:gd name="T4" fmla="*/ 1 w 3"/>
                <a:gd name="T5" fmla="*/ 1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DCA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9" name="Freeform 66"/>
            <p:cNvSpPr/>
            <p:nvPr/>
          </p:nvSpPr>
          <p:spPr bwMode="auto">
            <a:xfrm>
              <a:off x="11009913" y="2363445"/>
              <a:ext cx="6350" cy="6350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1 h 2"/>
                <a:gd name="T4" fmla="*/ 0 w 2"/>
                <a:gd name="T5" fmla="*/ 0 h 2"/>
                <a:gd name="T6" fmla="*/ 2 w 2"/>
                <a:gd name="T7" fmla="*/ 1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2"/>
                    <a:pt x="1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89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0" name="Freeform 67"/>
            <p:cNvSpPr/>
            <p:nvPr/>
          </p:nvSpPr>
          <p:spPr bwMode="auto">
            <a:xfrm>
              <a:off x="11019438" y="2345982"/>
              <a:ext cx="11113" cy="9525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2 h 3"/>
                <a:gd name="T4" fmla="*/ 0 w 3"/>
                <a:gd name="T5" fmla="*/ 2 h 3"/>
                <a:gd name="T6" fmla="*/ 3 w 3"/>
                <a:gd name="T7" fmla="*/ 0 h 3"/>
                <a:gd name="T8" fmla="*/ 3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3" y="3"/>
                    <a:pt x="3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D89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1" name="Freeform 68"/>
            <p:cNvSpPr/>
            <p:nvPr/>
          </p:nvSpPr>
          <p:spPr bwMode="auto">
            <a:xfrm>
              <a:off x="10671776" y="2293595"/>
              <a:ext cx="7938" cy="6350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2 h 2"/>
                <a:gd name="T4" fmla="*/ 1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2" y="0"/>
                    <a:pt x="2" y="1"/>
                    <a:pt x="1" y="2"/>
                  </a:cubicBezTo>
                  <a:cubicBezTo>
                    <a:pt x="1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DCA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2" name="Freeform 69"/>
            <p:cNvSpPr/>
            <p:nvPr/>
          </p:nvSpPr>
          <p:spPr bwMode="auto">
            <a:xfrm>
              <a:off x="11027376" y="2338045"/>
              <a:ext cx="6350" cy="7938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1 w 2"/>
                <a:gd name="T5" fmla="*/ 2 h 2"/>
                <a:gd name="T6" fmla="*/ 0 w 2"/>
                <a:gd name="T7" fmla="*/ 1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9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3" name="Freeform 70"/>
            <p:cNvSpPr/>
            <p:nvPr/>
          </p:nvSpPr>
          <p:spPr bwMode="auto">
            <a:xfrm>
              <a:off x="11367101" y="2484095"/>
              <a:ext cx="4763" cy="11113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0 h 3"/>
                <a:gd name="T4" fmla="*/ 0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1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D89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4" name="Freeform 71"/>
            <p:cNvSpPr/>
            <p:nvPr/>
          </p:nvSpPr>
          <p:spPr bwMode="auto">
            <a:xfrm>
              <a:off x="11384563" y="2480920"/>
              <a:ext cx="4763" cy="11113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89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5" name="Freeform 72"/>
            <p:cNvSpPr/>
            <p:nvPr/>
          </p:nvSpPr>
          <p:spPr bwMode="auto">
            <a:xfrm>
              <a:off x="11422663" y="2480920"/>
              <a:ext cx="7938" cy="11113"/>
            </a:xfrm>
            <a:custGeom>
              <a:avLst/>
              <a:gdLst>
                <a:gd name="T0" fmla="*/ 1 w 2"/>
                <a:gd name="T1" fmla="*/ 3 h 3"/>
                <a:gd name="T2" fmla="*/ 1 w 2"/>
                <a:gd name="T3" fmla="*/ 0 h 3"/>
                <a:gd name="T4" fmla="*/ 1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2"/>
                    <a:pt x="0" y="1"/>
                    <a:pt x="1" y="0"/>
                  </a:cubicBezTo>
                  <a:cubicBezTo>
                    <a:pt x="1" y="1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D89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6" name="Freeform 73"/>
            <p:cNvSpPr/>
            <p:nvPr/>
          </p:nvSpPr>
          <p:spPr bwMode="auto">
            <a:xfrm>
              <a:off x="10676538" y="2279307"/>
              <a:ext cx="3175" cy="6350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CA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7" name="Freeform 74"/>
            <p:cNvSpPr/>
            <p:nvPr/>
          </p:nvSpPr>
          <p:spPr bwMode="auto">
            <a:xfrm>
              <a:off x="11468701" y="2393607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89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8" name="Freeform 75"/>
            <p:cNvSpPr/>
            <p:nvPr/>
          </p:nvSpPr>
          <p:spPr bwMode="auto">
            <a:xfrm>
              <a:off x="11465526" y="2282482"/>
              <a:ext cx="6350" cy="3175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CAC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9" name="Freeform 76"/>
            <p:cNvSpPr/>
            <p:nvPr/>
          </p:nvSpPr>
          <p:spPr bwMode="auto">
            <a:xfrm>
              <a:off x="11427426" y="2477745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89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0" name="Freeform 77"/>
            <p:cNvSpPr/>
            <p:nvPr/>
          </p:nvSpPr>
          <p:spPr bwMode="auto">
            <a:xfrm>
              <a:off x="11402026" y="2492032"/>
              <a:ext cx="0" cy="635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89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1" name="Freeform 78"/>
            <p:cNvSpPr/>
            <p:nvPr/>
          </p:nvSpPr>
          <p:spPr bwMode="auto">
            <a:xfrm>
              <a:off x="11427426" y="2471395"/>
              <a:ext cx="0" cy="635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89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2" name="Freeform 79"/>
            <p:cNvSpPr/>
            <p:nvPr/>
          </p:nvSpPr>
          <p:spPr bwMode="auto">
            <a:xfrm>
              <a:off x="11402026" y="2487270"/>
              <a:ext cx="0" cy="4763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89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3" name="Freeform 80"/>
            <p:cNvSpPr/>
            <p:nvPr/>
          </p:nvSpPr>
          <p:spPr bwMode="auto">
            <a:xfrm>
              <a:off x="11343288" y="2522195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D89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4" name="Freeform 81"/>
            <p:cNvSpPr/>
            <p:nvPr/>
          </p:nvSpPr>
          <p:spPr bwMode="auto">
            <a:xfrm>
              <a:off x="11384563" y="2492032"/>
              <a:ext cx="4763" cy="6350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D89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5" name="Freeform 82"/>
            <p:cNvSpPr/>
            <p:nvPr/>
          </p:nvSpPr>
          <p:spPr bwMode="auto">
            <a:xfrm>
              <a:off x="11465526" y="240789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89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6" name="Freeform 83"/>
            <p:cNvSpPr/>
            <p:nvPr/>
          </p:nvSpPr>
          <p:spPr bwMode="auto">
            <a:xfrm>
              <a:off x="11375038" y="247139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89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7" name="Freeform 84"/>
            <p:cNvSpPr/>
            <p:nvPr/>
          </p:nvSpPr>
          <p:spPr bwMode="auto">
            <a:xfrm>
              <a:off x="11468701" y="2401545"/>
              <a:ext cx="3175" cy="6350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89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8" name="Freeform 85"/>
            <p:cNvSpPr/>
            <p:nvPr/>
          </p:nvSpPr>
          <p:spPr bwMode="auto">
            <a:xfrm>
              <a:off x="11402026" y="2477745"/>
              <a:ext cx="0" cy="635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89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9" name="Freeform 86"/>
            <p:cNvSpPr/>
            <p:nvPr/>
          </p:nvSpPr>
          <p:spPr bwMode="auto">
            <a:xfrm>
              <a:off x="11427426" y="2453932"/>
              <a:ext cx="0" cy="635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89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0" name="Freeform 87"/>
            <p:cNvSpPr/>
            <p:nvPr/>
          </p:nvSpPr>
          <p:spPr bwMode="auto">
            <a:xfrm>
              <a:off x="11402026" y="2471395"/>
              <a:ext cx="4763" cy="6350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89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1" name="Freeform 88"/>
            <p:cNvSpPr/>
            <p:nvPr/>
          </p:nvSpPr>
          <p:spPr bwMode="auto">
            <a:xfrm>
              <a:off x="11427426" y="2445995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89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2" name="Freeform 89"/>
            <p:cNvSpPr/>
            <p:nvPr/>
          </p:nvSpPr>
          <p:spPr bwMode="auto">
            <a:xfrm>
              <a:off x="11371863" y="2480920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89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3" name="Freeform 90"/>
            <p:cNvSpPr/>
            <p:nvPr/>
          </p:nvSpPr>
          <p:spPr bwMode="auto">
            <a:xfrm>
              <a:off x="11019438" y="2338045"/>
              <a:ext cx="7938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2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89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4" name="Freeform 91"/>
            <p:cNvSpPr/>
            <p:nvPr/>
          </p:nvSpPr>
          <p:spPr bwMode="auto">
            <a:xfrm>
              <a:off x="10995626" y="2419007"/>
              <a:ext cx="3175" cy="6350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89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5" name="Freeform 92"/>
            <p:cNvSpPr/>
            <p:nvPr/>
          </p:nvSpPr>
          <p:spPr bwMode="auto">
            <a:xfrm>
              <a:off x="11009913" y="2495207"/>
              <a:ext cx="125413" cy="107950"/>
            </a:xfrm>
            <a:custGeom>
              <a:avLst/>
              <a:gdLst>
                <a:gd name="T0" fmla="*/ 29 w 36"/>
                <a:gd name="T1" fmla="*/ 5 h 31"/>
                <a:gd name="T2" fmla="*/ 30 w 36"/>
                <a:gd name="T3" fmla="*/ 1 h 31"/>
                <a:gd name="T4" fmla="*/ 30 w 36"/>
                <a:gd name="T5" fmla="*/ 0 h 31"/>
                <a:gd name="T6" fmla="*/ 31 w 36"/>
                <a:gd name="T7" fmla="*/ 0 h 31"/>
                <a:gd name="T8" fmla="*/ 32 w 36"/>
                <a:gd name="T9" fmla="*/ 2 h 31"/>
                <a:gd name="T10" fmla="*/ 34 w 36"/>
                <a:gd name="T11" fmla="*/ 6 h 31"/>
                <a:gd name="T12" fmla="*/ 34 w 36"/>
                <a:gd name="T13" fmla="*/ 8 h 31"/>
                <a:gd name="T14" fmla="*/ 35 w 36"/>
                <a:gd name="T15" fmla="*/ 10 h 31"/>
                <a:gd name="T16" fmla="*/ 36 w 36"/>
                <a:gd name="T17" fmla="*/ 21 h 31"/>
                <a:gd name="T18" fmla="*/ 35 w 36"/>
                <a:gd name="T19" fmla="*/ 22 h 31"/>
                <a:gd name="T20" fmla="*/ 34 w 36"/>
                <a:gd name="T21" fmla="*/ 22 h 31"/>
                <a:gd name="T22" fmla="*/ 30 w 36"/>
                <a:gd name="T23" fmla="*/ 18 h 31"/>
                <a:gd name="T24" fmla="*/ 26 w 36"/>
                <a:gd name="T25" fmla="*/ 21 h 31"/>
                <a:gd name="T26" fmla="*/ 23 w 36"/>
                <a:gd name="T27" fmla="*/ 22 h 31"/>
                <a:gd name="T28" fmla="*/ 21 w 36"/>
                <a:gd name="T29" fmla="*/ 22 h 31"/>
                <a:gd name="T30" fmla="*/ 18 w 36"/>
                <a:gd name="T31" fmla="*/ 23 h 31"/>
                <a:gd name="T32" fmla="*/ 15 w 36"/>
                <a:gd name="T33" fmla="*/ 21 h 31"/>
                <a:gd name="T34" fmla="*/ 14 w 36"/>
                <a:gd name="T35" fmla="*/ 25 h 31"/>
                <a:gd name="T36" fmla="*/ 12 w 36"/>
                <a:gd name="T37" fmla="*/ 29 h 31"/>
                <a:gd name="T38" fmla="*/ 9 w 36"/>
                <a:gd name="T39" fmla="*/ 28 h 31"/>
                <a:gd name="T40" fmla="*/ 6 w 36"/>
                <a:gd name="T41" fmla="*/ 29 h 31"/>
                <a:gd name="T42" fmla="*/ 5 w 36"/>
                <a:gd name="T43" fmla="*/ 31 h 31"/>
                <a:gd name="T44" fmla="*/ 2 w 36"/>
                <a:gd name="T45" fmla="*/ 29 h 31"/>
                <a:gd name="T46" fmla="*/ 1 w 36"/>
                <a:gd name="T47" fmla="*/ 23 h 31"/>
                <a:gd name="T48" fmla="*/ 3 w 36"/>
                <a:gd name="T49" fmla="*/ 19 h 31"/>
                <a:gd name="T50" fmla="*/ 5 w 36"/>
                <a:gd name="T51" fmla="*/ 17 h 31"/>
                <a:gd name="T52" fmla="*/ 6 w 36"/>
                <a:gd name="T53" fmla="*/ 17 h 31"/>
                <a:gd name="T54" fmla="*/ 14 w 36"/>
                <a:gd name="T55" fmla="*/ 16 h 31"/>
                <a:gd name="T56" fmla="*/ 20 w 36"/>
                <a:gd name="T57" fmla="*/ 13 h 31"/>
                <a:gd name="T58" fmla="*/ 22 w 36"/>
                <a:gd name="T59" fmla="*/ 11 h 31"/>
                <a:gd name="T60" fmla="*/ 26 w 36"/>
                <a:gd name="T61" fmla="*/ 10 h 31"/>
                <a:gd name="T62" fmla="*/ 29 w 36"/>
                <a:gd name="T63" fmla="*/ 10 h 31"/>
                <a:gd name="T64" fmla="*/ 29 w 36"/>
                <a:gd name="T65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1">
                  <a:moveTo>
                    <a:pt x="29" y="5"/>
                  </a:moveTo>
                  <a:cubicBezTo>
                    <a:pt x="30" y="4"/>
                    <a:pt x="30" y="2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1"/>
                    <a:pt x="32" y="2"/>
                    <a:pt x="32" y="2"/>
                  </a:cubicBezTo>
                  <a:cubicBezTo>
                    <a:pt x="33" y="4"/>
                    <a:pt x="33" y="5"/>
                    <a:pt x="34" y="6"/>
                  </a:cubicBezTo>
                  <a:cubicBezTo>
                    <a:pt x="34" y="7"/>
                    <a:pt x="34" y="8"/>
                    <a:pt x="34" y="8"/>
                  </a:cubicBezTo>
                  <a:cubicBezTo>
                    <a:pt x="34" y="9"/>
                    <a:pt x="35" y="10"/>
                    <a:pt x="35" y="10"/>
                  </a:cubicBezTo>
                  <a:cubicBezTo>
                    <a:pt x="35" y="14"/>
                    <a:pt x="36" y="17"/>
                    <a:pt x="36" y="21"/>
                  </a:cubicBezTo>
                  <a:cubicBezTo>
                    <a:pt x="36" y="22"/>
                    <a:pt x="36" y="22"/>
                    <a:pt x="35" y="22"/>
                  </a:cubicBezTo>
                  <a:cubicBezTo>
                    <a:pt x="35" y="22"/>
                    <a:pt x="34" y="22"/>
                    <a:pt x="34" y="22"/>
                  </a:cubicBezTo>
                  <a:cubicBezTo>
                    <a:pt x="33" y="21"/>
                    <a:pt x="32" y="18"/>
                    <a:pt x="30" y="18"/>
                  </a:cubicBezTo>
                  <a:cubicBezTo>
                    <a:pt x="28" y="18"/>
                    <a:pt x="27" y="20"/>
                    <a:pt x="26" y="21"/>
                  </a:cubicBezTo>
                  <a:cubicBezTo>
                    <a:pt x="25" y="22"/>
                    <a:pt x="24" y="22"/>
                    <a:pt x="23" y="22"/>
                  </a:cubicBezTo>
                  <a:cubicBezTo>
                    <a:pt x="23" y="21"/>
                    <a:pt x="22" y="21"/>
                    <a:pt x="21" y="22"/>
                  </a:cubicBezTo>
                  <a:cubicBezTo>
                    <a:pt x="20" y="22"/>
                    <a:pt x="20" y="24"/>
                    <a:pt x="18" y="23"/>
                  </a:cubicBezTo>
                  <a:cubicBezTo>
                    <a:pt x="17" y="23"/>
                    <a:pt x="16" y="21"/>
                    <a:pt x="15" y="21"/>
                  </a:cubicBezTo>
                  <a:cubicBezTo>
                    <a:pt x="14" y="23"/>
                    <a:pt x="15" y="24"/>
                    <a:pt x="14" y="25"/>
                  </a:cubicBezTo>
                  <a:cubicBezTo>
                    <a:pt x="13" y="27"/>
                    <a:pt x="13" y="28"/>
                    <a:pt x="12" y="29"/>
                  </a:cubicBezTo>
                  <a:cubicBezTo>
                    <a:pt x="11" y="30"/>
                    <a:pt x="10" y="28"/>
                    <a:pt x="9" y="28"/>
                  </a:cubicBezTo>
                  <a:cubicBezTo>
                    <a:pt x="8" y="28"/>
                    <a:pt x="7" y="28"/>
                    <a:pt x="6" y="29"/>
                  </a:cubicBezTo>
                  <a:cubicBezTo>
                    <a:pt x="6" y="30"/>
                    <a:pt x="5" y="31"/>
                    <a:pt x="5" y="31"/>
                  </a:cubicBezTo>
                  <a:cubicBezTo>
                    <a:pt x="3" y="31"/>
                    <a:pt x="2" y="30"/>
                    <a:pt x="2" y="29"/>
                  </a:cubicBezTo>
                  <a:cubicBezTo>
                    <a:pt x="2" y="27"/>
                    <a:pt x="1" y="25"/>
                    <a:pt x="1" y="23"/>
                  </a:cubicBezTo>
                  <a:cubicBezTo>
                    <a:pt x="0" y="21"/>
                    <a:pt x="1" y="19"/>
                    <a:pt x="3" y="19"/>
                  </a:cubicBezTo>
                  <a:cubicBezTo>
                    <a:pt x="4" y="19"/>
                    <a:pt x="4" y="18"/>
                    <a:pt x="5" y="17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9" y="20"/>
                    <a:pt x="12" y="16"/>
                    <a:pt x="14" y="16"/>
                  </a:cubicBezTo>
                  <a:cubicBezTo>
                    <a:pt x="16" y="15"/>
                    <a:pt x="19" y="15"/>
                    <a:pt x="20" y="13"/>
                  </a:cubicBezTo>
                  <a:cubicBezTo>
                    <a:pt x="20" y="12"/>
                    <a:pt x="21" y="11"/>
                    <a:pt x="22" y="11"/>
                  </a:cubicBezTo>
                  <a:cubicBezTo>
                    <a:pt x="24" y="13"/>
                    <a:pt x="25" y="11"/>
                    <a:pt x="26" y="10"/>
                  </a:cubicBezTo>
                  <a:cubicBezTo>
                    <a:pt x="27" y="10"/>
                    <a:pt x="28" y="11"/>
                    <a:pt x="29" y="10"/>
                  </a:cubicBezTo>
                  <a:cubicBezTo>
                    <a:pt x="30" y="9"/>
                    <a:pt x="30" y="7"/>
                    <a:pt x="29" y="5"/>
                  </a:cubicBezTo>
                  <a:close/>
                </a:path>
              </a:pathLst>
            </a:custGeom>
            <a:solidFill>
              <a:srgbClr val="EFD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6" name="Freeform 93"/>
            <p:cNvSpPr/>
            <p:nvPr/>
          </p:nvSpPr>
          <p:spPr bwMode="auto">
            <a:xfrm>
              <a:off x="10901963" y="2561882"/>
              <a:ext cx="107950" cy="61913"/>
            </a:xfrm>
            <a:custGeom>
              <a:avLst/>
              <a:gdLst>
                <a:gd name="T0" fmla="*/ 26 w 31"/>
                <a:gd name="T1" fmla="*/ 0 h 18"/>
                <a:gd name="T2" fmla="*/ 28 w 31"/>
                <a:gd name="T3" fmla="*/ 2 h 18"/>
                <a:gd name="T4" fmla="*/ 30 w 31"/>
                <a:gd name="T5" fmla="*/ 6 h 18"/>
                <a:gd name="T6" fmla="*/ 31 w 31"/>
                <a:gd name="T7" fmla="*/ 12 h 18"/>
                <a:gd name="T8" fmla="*/ 30 w 31"/>
                <a:gd name="T9" fmla="*/ 14 h 18"/>
                <a:gd name="T10" fmla="*/ 27 w 31"/>
                <a:gd name="T11" fmla="*/ 13 h 18"/>
                <a:gd name="T12" fmla="*/ 25 w 31"/>
                <a:gd name="T13" fmla="*/ 10 h 18"/>
                <a:gd name="T14" fmla="*/ 21 w 31"/>
                <a:gd name="T15" fmla="*/ 12 h 18"/>
                <a:gd name="T16" fmla="*/ 11 w 31"/>
                <a:gd name="T17" fmla="*/ 16 h 18"/>
                <a:gd name="T18" fmla="*/ 4 w 31"/>
                <a:gd name="T19" fmla="*/ 18 h 18"/>
                <a:gd name="T20" fmla="*/ 2 w 31"/>
                <a:gd name="T21" fmla="*/ 17 h 18"/>
                <a:gd name="T22" fmla="*/ 0 w 31"/>
                <a:gd name="T23" fmla="*/ 13 h 18"/>
                <a:gd name="T24" fmla="*/ 3 w 31"/>
                <a:gd name="T25" fmla="*/ 8 h 18"/>
                <a:gd name="T26" fmla="*/ 17 w 31"/>
                <a:gd name="T27" fmla="*/ 2 h 18"/>
                <a:gd name="T28" fmla="*/ 21 w 31"/>
                <a:gd name="T29" fmla="*/ 2 h 18"/>
                <a:gd name="T30" fmla="*/ 26 w 31"/>
                <a:gd name="T3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8">
                  <a:moveTo>
                    <a:pt x="26" y="0"/>
                  </a:moveTo>
                  <a:cubicBezTo>
                    <a:pt x="26" y="0"/>
                    <a:pt x="27" y="1"/>
                    <a:pt x="28" y="2"/>
                  </a:cubicBezTo>
                  <a:cubicBezTo>
                    <a:pt x="29" y="3"/>
                    <a:pt x="30" y="4"/>
                    <a:pt x="30" y="6"/>
                  </a:cubicBezTo>
                  <a:cubicBezTo>
                    <a:pt x="30" y="8"/>
                    <a:pt x="31" y="10"/>
                    <a:pt x="31" y="12"/>
                  </a:cubicBezTo>
                  <a:cubicBezTo>
                    <a:pt x="31" y="13"/>
                    <a:pt x="31" y="14"/>
                    <a:pt x="30" y="14"/>
                  </a:cubicBezTo>
                  <a:cubicBezTo>
                    <a:pt x="29" y="14"/>
                    <a:pt x="28" y="14"/>
                    <a:pt x="27" y="13"/>
                  </a:cubicBezTo>
                  <a:cubicBezTo>
                    <a:pt x="26" y="12"/>
                    <a:pt x="26" y="10"/>
                    <a:pt x="25" y="10"/>
                  </a:cubicBezTo>
                  <a:cubicBezTo>
                    <a:pt x="23" y="10"/>
                    <a:pt x="22" y="11"/>
                    <a:pt x="21" y="12"/>
                  </a:cubicBezTo>
                  <a:cubicBezTo>
                    <a:pt x="18" y="13"/>
                    <a:pt x="14" y="13"/>
                    <a:pt x="11" y="16"/>
                  </a:cubicBezTo>
                  <a:cubicBezTo>
                    <a:pt x="10" y="18"/>
                    <a:pt x="7" y="18"/>
                    <a:pt x="4" y="18"/>
                  </a:cubicBezTo>
                  <a:cubicBezTo>
                    <a:pt x="4" y="18"/>
                    <a:pt x="3" y="18"/>
                    <a:pt x="2" y="17"/>
                  </a:cubicBezTo>
                  <a:cubicBezTo>
                    <a:pt x="1" y="16"/>
                    <a:pt x="1" y="14"/>
                    <a:pt x="0" y="13"/>
                  </a:cubicBezTo>
                  <a:cubicBezTo>
                    <a:pt x="0" y="11"/>
                    <a:pt x="1" y="9"/>
                    <a:pt x="3" y="8"/>
                  </a:cubicBezTo>
                  <a:cubicBezTo>
                    <a:pt x="7" y="5"/>
                    <a:pt x="12" y="3"/>
                    <a:pt x="17" y="2"/>
                  </a:cubicBezTo>
                  <a:cubicBezTo>
                    <a:pt x="18" y="2"/>
                    <a:pt x="19" y="2"/>
                    <a:pt x="21" y="2"/>
                  </a:cubicBezTo>
                  <a:cubicBezTo>
                    <a:pt x="23" y="2"/>
                    <a:pt x="23" y="2"/>
                    <a:pt x="26" y="0"/>
                  </a:cubicBezTo>
                  <a:close/>
                </a:path>
              </a:pathLst>
            </a:custGeom>
            <a:solidFill>
              <a:srgbClr val="EFD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7" name="Freeform 94"/>
            <p:cNvSpPr/>
            <p:nvPr/>
          </p:nvSpPr>
          <p:spPr bwMode="auto">
            <a:xfrm>
              <a:off x="10689238" y="2620620"/>
              <a:ext cx="125413" cy="55563"/>
            </a:xfrm>
            <a:custGeom>
              <a:avLst/>
              <a:gdLst>
                <a:gd name="T0" fmla="*/ 36 w 36"/>
                <a:gd name="T1" fmla="*/ 6 h 16"/>
                <a:gd name="T2" fmla="*/ 32 w 36"/>
                <a:gd name="T3" fmla="*/ 9 h 16"/>
                <a:gd name="T4" fmla="*/ 31 w 36"/>
                <a:gd name="T5" fmla="*/ 11 h 16"/>
                <a:gd name="T6" fmla="*/ 30 w 36"/>
                <a:gd name="T7" fmla="*/ 12 h 16"/>
                <a:gd name="T8" fmla="*/ 28 w 36"/>
                <a:gd name="T9" fmla="*/ 10 h 16"/>
                <a:gd name="T10" fmla="*/ 25 w 36"/>
                <a:gd name="T11" fmla="*/ 13 h 16"/>
                <a:gd name="T12" fmla="*/ 26 w 36"/>
                <a:gd name="T13" fmla="*/ 15 h 16"/>
                <a:gd name="T14" fmla="*/ 25 w 36"/>
                <a:gd name="T15" fmla="*/ 16 h 16"/>
                <a:gd name="T16" fmla="*/ 24 w 36"/>
                <a:gd name="T17" fmla="*/ 16 h 16"/>
                <a:gd name="T18" fmla="*/ 23 w 36"/>
                <a:gd name="T19" fmla="*/ 15 h 16"/>
                <a:gd name="T20" fmla="*/ 18 w 36"/>
                <a:gd name="T21" fmla="*/ 13 h 16"/>
                <a:gd name="T22" fmla="*/ 4 w 36"/>
                <a:gd name="T23" fmla="*/ 15 h 16"/>
                <a:gd name="T24" fmla="*/ 2 w 36"/>
                <a:gd name="T25" fmla="*/ 15 h 16"/>
                <a:gd name="T26" fmla="*/ 1 w 36"/>
                <a:gd name="T27" fmla="*/ 11 h 16"/>
                <a:gd name="T28" fmla="*/ 2 w 36"/>
                <a:gd name="T29" fmla="*/ 9 h 16"/>
                <a:gd name="T30" fmla="*/ 2 w 36"/>
                <a:gd name="T31" fmla="*/ 8 h 16"/>
                <a:gd name="T32" fmla="*/ 17 w 36"/>
                <a:gd name="T33" fmla="*/ 5 h 16"/>
                <a:gd name="T34" fmla="*/ 28 w 36"/>
                <a:gd name="T35" fmla="*/ 1 h 16"/>
                <a:gd name="T36" fmla="*/ 36 w 36"/>
                <a:gd name="T37" fmla="*/ 5 h 16"/>
                <a:gd name="T38" fmla="*/ 36 w 36"/>
                <a:gd name="T3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16">
                  <a:moveTo>
                    <a:pt x="36" y="6"/>
                  </a:moveTo>
                  <a:cubicBezTo>
                    <a:pt x="35" y="7"/>
                    <a:pt x="35" y="10"/>
                    <a:pt x="32" y="9"/>
                  </a:cubicBezTo>
                  <a:cubicBezTo>
                    <a:pt x="31" y="9"/>
                    <a:pt x="31" y="10"/>
                    <a:pt x="31" y="11"/>
                  </a:cubicBezTo>
                  <a:cubicBezTo>
                    <a:pt x="31" y="12"/>
                    <a:pt x="31" y="12"/>
                    <a:pt x="30" y="12"/>
                  </a:cubicBezTo>
                  <a:cubicBezTo>
                    <a:pt x="29" y="11"/>
                    <a:pt x="29" y="11"/>
                    <a:pt x="28" y="10"/>
                  </a:cubicBezTo>
                  <a:cubicBezTo>
                    <a:pt x="27" y="10"/>
                    <a:pt x="25" y="11"/>
                    <a:pt x="25" y="13"/>
                  </a:cubicBezTo>
                  <a:cubicBezTo>
                    <a:pt x="25" y="13"/>
                    <a:pt x="26" y="14"/>
                    <a:pt x="26" y="15"/>
                  </a:cubicBezTo>
                  <a:cubicBezTo>
                    <a:pt x="26" y="15"/>
                    <a:pt x="25" y="16"/>
                    <a:pt x="25" y="16"/>
                  </a:cubicBezTo>
                  <a:cubicBezTo>
                    <a:pt x="25" y="16"/>
                    <a:pt x="25" y="16"/>
                    <a:pt x="24" y="16"/>
                  </a:cubicBezTo>
                  <a:cubicBezTo>
                    <a:pt x="24" y="16"/>
                    <a:pt x="24" y="15"/>
                    <a:pt x="23" y="15"/>
                  </a:cubicBezTo>
                  <a:cubicBezTo>
                    <a:pt x="22" y="13"/>
                    <a:pt x="21" y="12"/>
                    <a:pt x="18" y="13"/>
                  </a:cubicBezTo>
                  <a:cubicBezTo>
                    <a:pt x="14" y="14"/>
                    <a:pt x="9" y="13"/>
                    <a:pt x="4" y="15"/>
                  </a:cubicBezTo>
                  <a:cubicBezTo>
                    <a:pt x="3" y="15"/>
                    <a:pt x="3" y="15"/>
                    <a:pt x="2" y="15"/>
                  </a:cubicBezTo>
                  <a:cubicBezTo>
                    <a:pt x="0" y="14"/>
                    <a:pt x="0" y="13"/>
                    <a:pt x="1" y="11"/>
                  </a:cubicBezTo>
                  <a:cubicBezTo>
                    <a:pt x="1" y="10"/>
                    <a:pt x="1" y="10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7" y="7"/>
                    <a:pt x="12" y="8"/>
                    <a:pt x="17" y="5"/>
                  </a:cubicBezTo>
                  <a:cubicBezTo>
                    <a:pt x="20" y="3"/>
                    <a:pt x="24" y="2"/>
                    <a:pt x="28" y="1"/>
                  </a:cubicBezTo>
                  <a:cubicBezTo>
                    <a:pt x="31" y="0"/>
                    <a:pt x="35" y="0"/>
                    <a:pt x="36" y="5"/>
                  </a:cubicBezTo>
                  <a:cubicBezTo>
                    <a:pt x="36" y="5"/>
                    <a:pt x="36" y="5"/>
                    <a:pt x="36" y="6"/>
                  </a:cubicBezTo>
                  <a:close/>
                </a:path>
              </a:pathLst>
            </a:custGeom>
            <a:solidFill>
              <a:srgbClr val="EFD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8" name="Freeform 95"/>
            <p:cNvSpPr/>
            <p:nvPr/>
          </p:nvSpPr>
          <p:spPr bwMode="auto">
            <a:xfrm>
              <a:off x="10654313" y="2617445"/>
              <a:ext cx="49213" cy="41275"/>
            </a:xfrm>
            <a:custGeom>
              <a:avLst/>
              <a:gdLst>
                <a:gd name="T0" fmla="*/ 3 w 14"/>
                <a:gd name="T1" fmla="*/ 10 h 12"/>
                <a:gd name="T2" fmla="*/ 3 w 14"/>
                <a:gd name="T3" fmla="*/ 6 h 12"/>
                <a:gd name="T4" fmla="*/ 4 w 14"/>
                <a:gd name="T5" fmla="*/ 3 h 12"/>
                <a:gd name="T6" fmla="*/ 6 w 14"/>
                <a:gd name="T7" fmla="*/ 0 h 12"/>
                <a:gd name="T8" fmla="*/ 9 w 14"/>
                <a:gd name="T9" fmla="*/ 0 h 12"/>
                <a:gd name="T10" fmla="*/ 12 w 14"/>
                <a:gd name="T11" fmla="*/ 10 h 12"/>
                <a:gd name="T12" fmla="*/ 12 w 14"/>
                <a:gd name="T13" fmla="*/ 10 h 12"/>
                <a:gd name="T14" fmla="*/ 10 w 14"/>
                <a:gd name="T15" fmla="*/ 10 h 12"/>
                <a:gd name="T16" fmla="*/ 4 w 14"/>
                <a:gd name="T17" fmla="*/ 10 h 12"/>
                <a:gd name="T18" fmla="*/ 3 w 14"/>
                <a:gd name="T1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2">
                  <a:moveTo>
                    <a:pt x="3" y="10"/>
                  </a:moveTo>
                  <a:cubicBezTo>
                    <a:pt x="2" y="9"/>
                    <a:pt x="0" y="8"/>
                    <a:pt x="3" y="6"/>
                  </a:cubicBezTo>
                  <a:cubicBezTo>
                    <a:pt x="4" y="6"/>
                    <a:pt x="4" y="4"/>
                    <a:pt x="4" y="3"/>
                  </a:cubicBezTo>
                  <a:cubicBezTo>
                    <a:pt x="4" y="1"/>
                    <a:pt x="4" y="1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3" y="3"/>
                    <a:pt x="14" y="6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0" y="10"/>
                  </a:cubicBezTo>
                  <a:cubicBezTo>
                    <a:pt x="8" y="11"/>
                    <a:pt x="6" y="12"/>
                    <a:pt x="4" y="10"/>
                  </a:cubicBezTo>
                  <a:cubicBezTo>
                    <a:pt x="4" y="10"/>
                    <a:pt x="3" y="10"/>
                    <a:pt x="3" y="10"/>
                  </a:cubicBezTo>
                  <a:close/>
                </a:path>
              </a:pathLst>
            </a:custGeom>
            <a:solidFill>
              <a:srgbClr val="D196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9" name="Freeform 96"/>
            <p:cNvSpPr/>
            <p:nvPr/>
          </p:nvSpPr>
          <p:spPr bwMode="auto">
            <a:xfrm>
              <a:off x="10808301" y="2599982"/>
              <a:ext cx="31750" cy="52388"/>
            </a:xfrm>
            <a:custGeom>
              <a:avLst/>
              <a:gdLst>
                <a:gd name="T0" fmla="*/ 7 w 9"/>
                <a:gd name="T1" fmla="*/ 3 h 15"/>
                <a:gd name="T2" fmla="*/ 7 w 9"/>
                <a:gd name="T3" fmla="*/ 4 h 15"/>
                <a:gd name="T4" fmla="*/ 8 w 9"/>
                <a:gd name="T5" fmla="*/ 7 h 15"/>
                <a:gd name="T6" fmla="*/ 9 w 9"/>
                <a:gd name="T7" fmla="*/ 13 h 15"/>
                <a:gd name="T8" fmla="*/ 6 w 9"/>
                <a:gd name="T9" fmla="*/ 15 h 15"/>
                <a:gd name="T10" fmla="*/ 2 w 9"/>
                <a:gd name="T11" fmla="*/ 12 h 15"/>
                <a:gd name="T12" fmla="*/ 2 w 9"/>
                <a:gd name="T13" fmla="*/ 12 h 15"/>
                <a:gd name="T14" fmla="*/ 3 w 9"/>
                <a:gd name="T15" fmla="*/ 2 h 15"/>
                <a:gd name="T16" fmla="*/ 7 w 9"/>
                <a:gd name="T17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5">
                  <a:moveTo>
                    <a:pt x="7" y="3"/>
                  </a:moveTo>
                  <a:cubicBezTo>
                    <a:pt x="7" y="3"/>
                    <a:pt x="7" y="3"/>
                    <a:pt x="7" y="4"/>
                  </a:cubicBezTo>
                  <a:cubicBezTo>
                    <a:pt x="7" y="5"/>
                    <a:pt x="7" y="6"/>
                    <a:pt x="8" y="7"/>
                  </a:cubicBezTo>
                  <a:cubicBezTo>
                    <a:pt x="9" y="9"/>
                    <a:pt x="9" y="11"/>
                    <a:pt x="9" y="13"/>
                  </a:cubicBezTo>
                  <a:cubicBezTo>
                    <a:pt x="9" y="14"/>
                    <a:pt x="8" y="15"/>
                    <a:pt x="6" y="15"/>
                  </a:cubicBezTo>
                  <a:cubicBezTo>
                    <a:pt x="5" y="14"/>
                    <a:pt x="3" y="13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8"/>
                    <a:pt x="0" y="5"/>
                    <a:pt x="3" y="2"/>
                  </a:cubicBezTo>
                  <a:cubicBezTo>
                    <a:pt x="5" y="0"/>
                    <a:pt x="6" y="0"/>
                    <a:pt x="7" y="3"/>
                  </a:cubicBezTo>
                  <a:close/>
                </a:path>
              </a:pathLst>
            </a:custGeom>
            <a:solidFill>
              <a:srgbClr val="EFD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0" name="Freeform 97"/>
            <p:cNvSpPr/>
            <p:nvPr/>
          </p:nvSpPr>
          <p:spPr bwMode="auto">
            <a:xfrm>
              <a:off x="10630501" y="2647607"/>
              <a:ext cx="31750" cy="17463"/>
            </a:xfrm>
            <a:custGeom>
              <a:avLst/>
              <a:gdLst>
                <a:gd name="T0" fmla="*/ 0 w 9"/>
                <a:gd name="T1" fmla="*/ 4 h 5"/>
                <a:gd name="T2" fmla="*/ 6 w 9"/>
                <a:gd name="T3" fmla="*/ 1 h 5"/>
                <a:gd name="T4" fmla="*/ 9 w 9"/>
                <a:gd name="T5" fmla="*/ 2 h 5"/>
                <a:gd name="T6" fmla="*/ 1 w 9"/>
                <a:gd name="T7" fmla="*/ 5 h 5"/>
                <a:gd name="T8" fmla="*/ 0 w 9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4"/>
                  </a:moveTo>
                  <a:cubicBezTo>
                    <a:pt x="3" y="4"/>
                    <a:pt x="3" y="2"/>
                    <a:pt x="6" y="1"/>
                  </a:cubicBezTo>
                  <a:cubicBezTo>
                    <a:pt x="8" y="0"/>
                    <a:pt x="7" y="0"/>
                    <a:pt x="9" y="2"/>
                  </a:cubicBezTo>
                  <a:cubicBezTo>
                    <a:pt x="7" y="5"/>
                    <a:pt x="4" y="4"/>
                    <a:pt x="1" y="5"/>
                  </a:cubicBezTo>
                  <a:cubicBezTo>
                    <a:pt x="1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D196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1" name="Freeform 98"/>
            <p:cNvSpPr/>
            <p:nvPr/>
          </p:nvSpPr>
          <p:spPr bwMode="auto">
            <a:xfrm>
              <a:off x="10822588" y="2661895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2 h 5"/>
                <a:gd name="T4" fmla="*/ 2 w 2"/>
                <a:gd name="T5" fmla="*/ 5 h 5"/>
                <a:gd name="T6" fmla="*/ 0 w 2"/>
                <a:gd name="T7" fmla="*/ 2 h 5"/>
                <a:gd name="T8" fmla="*/ 0 w 2"/>
                <a:gd name="T9" fmla="*/ 0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1" y="0"/>
                    <a:pt x="1" y="1"/>
                    <a:pt x="1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99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2" name="Freeform 99"/>
            <p:cNvSpPr/>
            <p:nvPr/>
          </p:nvSpPr>
          <p:spPr bwMode="auto">
            <a:xfrm>
              <a:off x="11270263" y="2457107"/>
              <a:ext cx="7938" cy="6350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1 h 2"/>
                <a:gd name="T4" fmla="*/ 0 w 2"/>
                <a:gd name="T5" fmla="*/ 1 h 2"/>
                <a:gd name="T6" fmla="*/ 2 w 2"/>
                <a:gd name="T7" fmla="*/ 1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1"/>
                    <a:pt x="2" y="1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D89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3" name="Freeform 100"/>
            <p:cNvSpPr/>
            <p:nvPr/>
          </p:nvSpPr>
          <p:spPr bwMode="auto">
            <a:xfrm>
              <a:off x="10790838" y="2685707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C99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4" name="Freeform 101"/>
            <p:cNvSpPr/>
            <p:nvPr/>
          </p:nvSpPr>
          <p:spPr bwMode="auto">
            <a:xfrm>
              <a:off x="10662251" y="2652370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196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5" name="Freeform 102"/>
            <p:cNvSpPr/>
            <p:nvPr/>
          </p:nvSpPr>
          <p:spPr bwMode="auto">
            <a:xfrm>
              <a:off x="11273438" y="2130082"/>
              <a:ext cx="7938" cy="6350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2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C8C6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6" name="Freeform 103"/>
            <p:cNvSpPr/>
            <p:nvPr/>
          </p:nvSpPr>
          <p:spPr bwMode="auto">
            <a:xfrm>
              <a:off x="10484451" y="2384082"/>
              <a:ext cx="257175" cy="211138"/>
            </a:xfrm>
            <a:custGeom>
              <a:avLst/>
              <a:gdLst>
                <a:gd name="T0" fmla="*/ 56 w 74"/>
                <a:gd name="T1" fmla="*/ 5 h 61"/>
                <a:gd name="T2" fmla="*/ 58 w 74"/>
                <a:gd name="T3" fmla="*/ 16 h 61"/>
                <a:gd name="T4" fmla="*/ 59 w 74"/>
                <a:gd name="T5" fmla="*/ 19 h 61"/>
                <a:gd name="T6" fmla="*/ 65 w 74"/>
                <a:gd name="T7" fmla="*/ 29 h 61"/>
                <a:gd name="T8" fmla="*/ 67 w 74"/>
                <a:gd name="T9" fmla="*/ 30 h 61"/>
                <a:gd name="T10" fmla="*/ 74 w 74"/>
                <a:gd name="T11" fmla="*/ 39 h 61"/>
                <a:gd name="T12" fmla="*/ 73 w 74"/>
                <a:gd name="T13" fmla="*/ 40 h 61"/>
                <a:gd name="T14" fmla="*/ 72 w 74"/>
                <a:gd name="T15" fmla="*/ 42 h 61"/>
                <a:gd name="T16" fmla="*/ 69 w 74"/>
                <a:gd name="T17" fmla="*/ 47 h 61"/>
                <a:gd name="T18" fmla="*/ 62 w 74"/>
                <a:gd name="T19" fmla="*/ 49 h 61"/>
                <a:gd name="T20" fmla="*/ 61 w 74"/>
                <a:gd name="T21" fmla="*/ 49 h 61"/>
                <a:gd name="T22" fmla="*/ 60 w 74"/>
                <a:gd name="T23" fmla="*/ 51 h 61"/>
                <a:gd name="T24" fmla="*/ 61 w 74"/>
                <a:gd name="T25" fmla="*/ 54 h 61"/>
                <a:gd name="T26" fmla="*/ 54 w 74"/>
                <a:gd name="T27" fmla="*/ 50 h 61"/>
                <a:gd name="T28" fmla="*/ 50 w 74"/>
                <a:gd name="T29" fmla="*/ 52 h 61"/>
                <a:gd name="T30" fmla="*/ 47 w 74"/>
                <a:gd name="T31" fmla="*/ 53 h 61"/>
                <a:gd name="T32" fmla="*/ 39 w 74"/>
                <a:gd name="T33" fmla="*/ 54 h 61"/>
                <a:gd name="T34" fmla="*/ 37 w 74"/>
                <a:gd name="T35" fmla="*/ 57 h 61"/>
                <a:gd name="T36" fmla="*/ 36 w 74"/>
                <a:gd name="T37" fmla="*/ 58 h 61"/>
                <a:gd name="T38" fmla="*/ 26 w 74"/>
                <a:gd name="T39" fmla="*/ 56 h 61"/>
                <a:gd name="T40" fmla="*/ 20 w 74"/>
                <a:gd name="T41" fmla="*/ 60 h 61"/>
                <a:gd name="T42" fmla="*/ 20 w 74"/>
                <a:gd name="T43" fmla="*/ 61 h 61"/>
                <a:gd name="T44" fmla="*/ 11 w 74"/>
                <a:gd name="T45" fmla="*/ 52 h 61"/>
                <a:gd name="T46" fmla="*/ 8 w 74"/>
                <a:gd name="T47" fmla="*/ 47 h 61"/>
                <a:gd name="T48" fmla="*/ 4 w 74"/>
                <a:gd name="T49" fmla="*/ 40 h 61"/>
                <a:gd name="T50" fmla="*/ 3 w 74"/>
                <a:gd name="T51" fmla="*/ 36 h 61"/>
                <a:gd name="T52" fmla="*/ 2 w 74"/>
                <a:gd name="T53" fmla="*/ 31 h 61"/>
                <a:gd name="T54" fmla="*/ 1 w 74"/>
                <a:gd name="T55" fmla="*/ 17 h 61"/>
                <a:gd name="T56" fmla="*/ 4 w 74"/>
                <a:gd name="T57" fmla="*/ 14 h 61"/>
                <a:gd name="T58" fmla="*/ 9 w 74"/>
                <a:gd name="T59" fmla="*/ 13 h 61"/>
                <a:gd name="T60" fmla="*/ 10 w 74"/>
                <a:gd name="T61" fmla="*/ 9 h 61"/>
                <a:gd name="T62" fmla="*/ 11 w 74"/>
                <a:gd name="T63" fmla="*/ 8 h 61"/>
                <a:gd name="T64" fmla="*/ 12 w 74"/>
                <a:gd name="T65" fmla="*/ 8 h 61"/>
                <a:gd name="T66" fmla="*/ 15 w 74"/>
                <a:gd name="T67" fmla="*/ 16 h 61"/>
                <a:gd name="T68" fmla="*/ 17 w 74"/>
                <a:gd name="T69" fmla="*/ 20 h 61"/>
                <a:gd name="T70" fmla="*/ 22 w 74"/>
                <a:gd name="T71" fmla="*/ 28 h 61"/>
                <a:gd name="T72" fmla="*/ 19 w 74"/>
                <a:gd name="T73" fmla="*/ 17 h 61"/>
                <a:gd name="T74" fmla="*/ 28 w 74"/>
                <a:gd name="T75" fmla="*/ 18 h 61"/>
                <a:gd name="T76" fmla="*/ 33 w 74"/>
                <a:gd name="T77" fmla="*/ 21 h 61"/>
                <a:gd name="T78" fmla="*/ 33 w 74"/>
                <a:gd name="T79" fmla="*/ 16 h 61"/>
                <a:gd name="T80" fmla="*/ 43 w 74"/>
                <a:gd name="T81" fmla="*/ 7 h 61"/>
                <a:gd name="T82" fmla="*/ 45 w 74"/>
                <a:gd name="T83" fmla="*/ 7 h 61"/>
                <a:gd name="T84" fmla="*/ 56 w 74"/>
                <a:gd name="T85" fmla="*/ 4 h 61"/>
                <a:gd name="T86" fmla="*/ 56 w 74"/>
                <a:gd name="T87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61">
                  <a:moveTo>
                    <a:pt x="56" y="5"/>
                  </a:moveTo>
                  <a:cubicBezTo>
                    <a:pt x="58" y="9"/>
                    <a:pt x="58" y="12"/>
                    <a:pt x="58" y="16"/>
                  </a:cubicBezTo>
                  <a:cubicBezTo>
                    <a:pt x="58" y="17"/>
                    <a:pt x="59" y="18"/>
                    <a:pt x="59" y="19"/>
                  </a:cubicBezTo>
                  <a:cubicBezTo>
                    <a:pt x="61" y="22"/>
                    <a:pt x="64" y="25"/>
                    <a:pt x="65" y="29"/>
                  </a:cubicBezTo>
                  <a:cubicBezTo>
                    <a:pt x="65" y="30"/>
                    <a:pt x="66" y="30"/>
                    <a:pt x="67" y="30"/>
                  </a:cubicBezTo>
                  <a:cubicBezTo>
                    <a:pt x="71" y="32"/>
                    <a:pt x="72" y="36"/>
                    <a:pt x="74" y="39"/>
                  </a:cubicBezTo>
                  <a:cubicBezTo>
                    <a:pt x="74" y="39"/>
                    <a:pt x="74" y="40"/>
                    <a:pt x="73" y="40"/>
                  </a:cubicBezTo>
                  <a:cubicBezTo>
                    <a:pt x="73" y="41"/>
                    <a:pt x="72" y="41"/>
                    <a:pt x="72" y="42"/>
                  </a:cubicBezTo>
                  <a:cubicBezTo>
                    <a:pt x="72" y="44"/>
                    <a:pt x="71" y="47"/>
                    <a:pt x="69" y="47"/>
                  </a:cubicBezTo>
                  <a:cubicBezTo>
                    <a:pt x="67" y="48"/>
                    <a:pt x="65" y="49"/>
                    <a:pt x="62" y="49"/>
                  </a:cubicBezTo>
                  <a:cubicBezTo>
                    <a:pt x="62" y="49"/>
                    <a:pt x="61" y="49"/>
                    <a:pt x="61" y="49"/>
                  </a:cubicBezTo>
                  <a:cubicBezTo>
                    <a:pt x="59" y="49"/>
                    <a:pt x="59" y="50"/>
                    <a:pt x="60" y="51"/>
                  </a:cubicBezTo>
                  <a:cubicBezTo>
                    <a:pt x="60" y="52"/>
                    <a:pt x="61" y="52"/>
                    <a:pt x="61" y="54"/>
                  </a:cubicBezTo>
                  <a:cubicBezTo>
                    <a:pt x="58" y="53"/>
                    <a:pt x="56" y="51"/>
                    <a:pt x="54" y="50"/>
                  </a:cubicBezTo>
                  <a:cubicBezTo>
                    <a:pt x="52" y="50"/>
                    <a:pt x="51" y="50"/>
                    <a:pt x="50" y="52"/>
                  </a:cubicBezTo>
                  <a:cubicBezTo>
                    <a:pt x="49" y="53"/>
                    <a:pt x="48" y="53"/>
                    <a:pt x="47" y="53"/>
                  </a:cubicBezTo>
                  <a:cubicBezTo>
                    <a:pt x="44" y="54"/>
                    <a:pt x="42" y="53"/>
                    <a:pt x="39" y="54"/>
                  </a:cubicBezTo>
                  <a:cubicBezTo>
                    <a:pt x="38" y="55"/>
                    <a:pt x="36" y="54"/>
                    <a:pt x="37" y="57"/>
                  </a:cubicBezTo>
                  <a:cubicBezTo>
                    <a:pt x="37" y="58"/>
                    <a:pt x="36" y="58"/>
                    <a:pt x="36" y="58"/>
                  </a:cubicBezTo>
                  <a:cubicBezTo>
                    <a:pt x="33" y="56"/>
                    <a:pt x="29" y="58"/>
                    <a:pt x="26" y="56"/>
                  </a:cubicBezTo>
                  <a:cubicBezTo>
                    <a:pt x="24" y="58"/>
                    <a:pt x="21" y="57"/>
                    <a:pt x="20" y="60"/>
                  </a:cubicBezTo>
                  <a:cubicBezTo>
                    <a:pt x="20" y="60"/>
                    <a:pt x="20" y="61"/>
                    <a:pt x="20" y="61"/>
                  </a:cubicBezTo>
                  <a:cubicBezTo>
                    <a:pt x="16" y="58"/>
                    <a:pt x="14" y="55"/>
                    <a:pt x="11" y="52"/>
                  </a:cubicBezTo>
                  <a:cubicBezTo>
                    <a:pt x="9" y="50"/>
                    <a:pt x="8" y="49"/>
                    <a:pt x="8" y="47"/>
                  </a:cubicBezTo>
                  <a:cubicBezTo>
                    <a:pt x="7" y="45"/>
                    <a:pt x="6" y="42"/>
                    <a:pt x="4" y="40"/>
                  </a:cubicBezTo>
                  <a:cubicBezTo>
                    <a:pt x="3" y="39"/>
                    <a:pt x="3" y="37"/>
                    <a:pt x="3" y="36"/>
                  </a:cubicBezTo>
                  <a:cubicBezTo>
                    <a:pt x="3" y="34"/>
                    <a:pt x="2" y="33"/>
                    <a:pt x="2" y="31"/>
                  </a:cubicBezTo>
                  <a:cubicBezTo>
                    <a:pt x="0" y="26"/>
                    <a:pt x="1" y="21"/>
                    <a:pt x="1" y="17"/>
                  </a:cubicBezTo>
                  <a:cubicBezTo>
                    <a:pt x="1" y="14"/>
                    <a:pt x="2" y="14"/>
                    <a:pt x="4" y="14"/>
                  </a:cubicBezTo>
                  <a:cubicBezTo>
                    <a:pt x="6" y="13"/>
                    <a:pt x="8" y="14"/>
                    <a:pt x="9" y="13"/>
                  </a:cubicBezTo>
                  <a:cubicBezTo>
                    <a:pt x="11" y="12"/>
                    <a:pt x="9" y="10"/>
                    <a:pt x="10" y="9"/>
                  </a:cubicBezTo>
                  <a:cubicBezTo>
                    <a:pt x="10" y="8"/>
                    <a:pt x="11" y="8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2"/>
                    <a:pt x="14" y="14"/>
                    <a:pt x="15" y="16"/>
                  </a:cubicBezTo>
                  <a:cubicBezTo>
                    <a:pt x="16" y="17"/>
                    <a:pt x="17" y="19"/>
                    <a:pt x="17" y="20"/>
                  </a:cubicBezTo>
                  <a:cubicBezTo>
                    <a:pt x="18" y="23"/>
                    <a:pt x="20" y="25"/>
                    <a:pt x="22" y="28"/>
                  </a:cubicBezTo>
                  <a:cubicBezTo>
                    <a:pt x="22" y="24"/>
                    <a:pt x="19" y="21"/>
                    <a:pt x="19" y="17"/>
                  </a:cubicBezTo>
                  <a:cubicBezTo>
                    <a:pt x="22" y="19"/>
                    <a:pt x="25" y="17"/>
                    <a:pt x="28" y="18"/>
                  </a:cubicBezTo>
                  <a:cubicBezTo>
                    <a:pt x="30" y="19"/>
                    <a:pt x="30" y="22"/>
                    <a:pt x="33" y="21"/>
                  </a:cubicBezTo>
                  <a:cubicBezTo>
                    <a:pt x="33" y="20"/>
                    <a:pt x="33" y="18"/>
                    <a:pt x="33" y="16"/>
                  </a:cubicBezTo>
                  <a:cubicBezTo>
                    <a:pt x="34" y="10"/>
                    <a:pt x="36" y="6"/>
                    <a:pt x="43" y="7"/>
                  </a:cubicBezTo>
                  <a:cubicBezTo>
                    <a:pt x="44" y="7"/>
                    <a:pt x="45" y="7"/>
                    <a:pt x="45" y="7"/>
                  </a:cubicBezTo>
                  <a:cubicBezTo>
                    <a:pt x="47" y="0"/>
                    <a:pt x="52" y="3"/>
                    <a:pt x="56" y="4"/>
                  </a:cubicBezTo>
                  <a:cubicBezTo>
                    <a:pt x="56" y="4"/>
                    <a:pt x="56" y="4"/>
                    <a:pt x="56" y="5"/>
                  </a:cubicBezTo>
                  <a:close/>
                </a:path>
              </a:pathLst>
            </a:custGeom>
            <a:solidFill>
              <a:srgbClr val="D8A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7" name="Freeform 104"/>
            <p:cNvSpPr/>
            <p:nvPr/>
          </p:nvSpPr>
          <p:spPr bwMode="auto">
            <a:xfrm>
              <a:off x="10668601" y="2293595"/>
              <a:ext cx="254000" cy="211138"/>
            </a:xfrm>
            <a:custGeom>
              <a:avLst/>
              <a:gdLst>
                <a:gd name="T0" fmla="*/ 3 w 73"/>
                <a:gd name="T1" fmla="*/ 31 h 61"/>
                <a:gd name="T2" fmla="*/ 3 w 73"/>
                <a:gd name="T3" fmla="*/ 30 h 61"/>
                <a:gd name="T4" fmla="*/ 3 w 73"/>
                <a:gd name="T5" fmla="*/ 18 h 61"/>
                <a:gd name="T6" fmla="*/ 3 w 73"/>
                <a:gd name="T7" fmla="*/ 18 h 61"/>
                <a:gd name="T8" fmla="*/ 7 w 73"/>
                <a:gd name="T9" fmla="*/ 23 h 61"/>
                <a:gd name="T10" fmla="*/ 12 w 73"/>
                <a:gd name="T11" fmla="*/ 14 h 61"/>
                <a:gd name="T12" fmla="*/ 18 w 73"/>
                <a:gd name="T13" fmla="*/ 8 h 61"/>
                <a:gd name="T14" fmla="*/ 20 w 73"/>
                <a:gd name="T15" fmla="*/ 13 h 61"/>
                <a:gd name="T16" fmla="*/ 23 w 73"/>
                <a:gd name="T17" fmla="*/ 16 h 61"/>
                <a:gd name="T18" fmla="*/ 27 w 73"/>
                <a:gd name="T19" fmla="*/ 16 h 61"/>
                <a:gd name="T20" fmla="*/ 30 w 73"/>
                <a:gd name="T21" fmla="*/ 14 h 61"/>
                <a:gd name="T22" fmla="*/ 31 w 73"/>
                <a:gd name="T23" fmla="*/ 12 h 61"/>
                <a:gd name="T24" fmla="*/ 30 w 73"/>
                <a:gd name="T25" fmla="*/ 6 h 61"/>
                <a:gd name="T26" fmla="*/ 31 w 73"/>
                <a:gd name="T27" fmla="*/ 5 h 61"/>
                <a:gd name="T28" fmla="*/ 32 w 73"/>
                <a:gd name="T29" fmla="*/ 6 h 61"/>
                <a:gd name="T30" fmla="*/ 32 w 73"/>
                <a:gd name="T31" fmla="*/ 9 h 61"/>
                <a:gd name="T32" fmla="*/ 35 w 73"/>
                <a:gd name="T33" fmla="*/ 13 h 61"/>
                <a:gd name="T34" fmla="*/ 35 w 73"/>
                <a:gd name="T35" fmla="*/ 12 h 61"/>
                <a:gd name="T36" fmla="*/ 35 w 73"/>
                <a:gd name="T37" fmla="*/ 7 h 61"/>
                <a:gd name="T38" fmla="*/ 38 w 73"/>
                <a:gd name="T39" fmla="*/ 11 h 61"/>
                <a:gd name="T40" fmla="*/ 39 w 73"/>
                <a:gd name="T41" fmla="*/ 11 h 61"/>
                <a:gd name="T42" fmla="*/ 41 w 73"/>
                <a:gd name="T43" fmla="*/ 11 h 61"/>
                <a:gd name="T44" fmla="*/ 47 w 73"/>
                <a:gd name="T45" fmla="*/ 8 h 61"/>
                <a:gd name="T46" fmla="*/ 50 w 73"/>
                <a:gd name="T47" fmla="*/ 0 h 61"/>
                <a:gd name="T48" fmla="*/ 50 w 73"/>
                <a:gd name="T49" fmla="*/ 0 h 61"/>
                <a:gd name="T50" fmla="*/ 52 w 73"/>
                <a:gd name="T51" fmla="*/ 5 h 61"/>
                <a:gd name="T52" fmla="*/ 55 w 73"/>
                <a:gd name="T53" fmla="*/ 4 h 61"/>
                <a:gd name="T54" fmla="*/ 56 w 73"/>
                <a:gd name="T55" fmla="*/ 3 h 61"/>
                <a:gd name="T56" fmla="*/ 58 w 73"/>
                <a:gd name="T57" fmla="*/ 3 h 61"/>
                <a:gd name="T58" fmla="*/ 61 w 73"/>
                <a:gd name="T59" fmla="*/ 10 h 61"/>
                <a:gd name="T60" fmla="*/ 65 w 73"/>
                <a:gd name="T61" fmla="*/ 11 h 61"/>
                <a:gd name="T62" fmla="*/ 69 w 73"/>
                <a:gd name="T63" fmla="*/ 16 h 61"/>
                <a:gd name="T64" fmla="*/ 63 w 73"/>
                <a:gd name="T65" fmla="*/ 29 h 61"/>
                <a:gd name="T66" fmla="*/ 54 w 73"/>
                <a:gd name="T67" fmla="*/ 33 h 61"/>
                <a:gd name="T68" fmla="*/ 53 w 73"/>
                <a:gd name="T69" fmla="*/ 36 h 61"/>
                <a:gd name="T70" fmla="*/ 56 w 73"/>
                <a:gd name="T71" fmla="*/ 42 h 61"/>
                <a:gd name="T72" fmla="*/ 55 w 73"/>
                <a:gd name="T73" fmla="*/ 44 h 61"/>
                <a:gd name="T74" fmla="*/ 52 w 73"/>
                <a:gd name="T75" fmla="*/ 45 h 61"/>
                <a:gd name="T76" fmla="*/ 45 w 73"/>
                <a:gd name="T77" fmla="*/ 36 h 61"/>
                <a:gd name="T78" fmla="*/ 43 w 73"/>
                <a:gd name="T79" fmla="*/ 36 h 61"/>
                <a:gd name="T80" fmla="*/ 40 w 73"/>
                <a:gd name="T81" fmla="*/ 33 h 61"/>
                <a:gd name="T82" fmla="*/ 40 w 73"/>
                <a:gd name="T83" fmla="*/ 33 h 61"/>
                <a:gd name="T84" fmla="*/ 41 w 73"/>
                <a:gd name="T85" fmla="*/ 33 h 61"/>
                <a:gd name="T86" fmla="*/ 38 w 73"/>
                <a:gd name="T87" fmla="*/ 36 h 61"/>
                <a:gd name="T88" fmla="*/ 36 w 73"/>
                <a:gd name="T89" fmla="*/ 43 h 61"/>
                <a:gd name="T90" fmla="*/ 42 w 73"/>
                <a:gd name="T91" fmla="*/ 54 h 61"/>
                <a:gd name="T92" fmla="*/ 40 w 73"/>
                <a:gd name="T93" fmla="*/ 57 h 61"/>
                <a:gd name="T94" fmla="*/ 40 w 73"/>
                <a:gd name="T95" fmla="*/ 57 h 61"/>
                <a:gd name="T96" fmla="*/ 35 w 73"/>
                <a:gd name="T97" fmla="*/ 58 h 61"/>
                <a:gd name="T98" fmla="*/ 22 w 73"/>
                <a:gd name="T99" fmla="*/ 59 h 61"/>
                <a:gd name="T100" fmla="*/ 21 w 73"/>
                <a:gd name="T101" fmla="*/ 55 h 61"/>
                <a:gd name="T102" fmla="*/ 24 w 73"/>
                <a:gd name="T103" fmla="*/ 55 h 61"/>
                <a:gd name="T104" fmla="*/ 29 w 73"/>
                <a:gd name="T105" fmla="*/ 54 h 61"/>
                <a:gd name="T106" fmla="*/ 33 w 73"/>
                <a:gd name="T107" fmla="*/ 50 h 61"/>
                <a:gd name="T108" fmla="*/ 31 w 73"/>
                <a:gd name="T109" fmla="*/ 47 h 61"/>
                <a:gd name="T110" fmla="*/ 20 w 73"/>
                <a:gd name="T111" fmla="*/ 45 h 61"/>
                <a:gd name="T112" fmla="*/ 12 w 73"/>
                <a:gd name="T113" fmla="*/ 44 h 61"/>
                <a:gd name="T114" fmla="*/ 10 w 73"/>
                <a:gd name="T115" fmla="*/ 39 h 61"/>
                <a:gd name="T116" fmla="*/ 8 w 73"/>
                <a:gd name="T117" fmla="*/ 32 h 61"/>
                <a:gd name="T118" fmla="*/ 5 w 73"/>
                <a:gd name="T119" fmla="*/ 28 h 61"/>
                <a:gd name="T120" fmla="*/ 3 w 73"/>
                <a:gd name="T12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3" h="61">
                  <a:moveTo>
                    <a:pt x="3" y="31"/>
                  </a:moveTo>
                  <a:cubicBezTo>
                    <a:pt x="3" y="31"/>
                    <a:pt x="3" y="30"/>
                    <a:pt x="3" y="30"/>
                  </a:cubicBezTo>
                  <a:cubicBezTo>
                    <a:pt x="0" y="26"/>
                    <a:pt x="0" y="22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6" y="18"/>
                    <a:pt x="6" y="21"/>
                    <a:pt x="7" y="23"/>
                  </a:cubicBezTo>
                  <a:cubicBezTo>
                    <a:pt x="7" y="20"/>
                    <a:pt x="7" y="16"/>
                    <a:pt x="12" y="14"/>
                  </a:cubicBezTo>
                  <a:cubicBezTo>
                    <a:pt x="14" y="13"/>
                    <a:pt x="16" y="11"/>
                    <a:pt x="18" y="8"/>
                  </a:cubicBezTo>
                  <a:cubicBezTo>
                    <a:pt x="19" y="10"/>
                    <a:pt x="19" y="11"/>
                    <a:pt x="20" y="13"/>
                  </a:cubicBezTo>
                  <a:cubicBezTo>
                    <a:pt x="20" y="14"/>
                    <a:pt x="21" y="16"/>
                    <a:pt x="23" y="16"/>
                  </a:cubicBezTo>
                  <a:cubicBezTo>
                    <a:pt x="25" y="17"/>
                    <a:pt x="26" y="17"/>
                    <a:pt x="27" y="16"/>
                  </a:cubicBezTo>
                  <a:cubicBezTo>
                    <a:pt x="28" y="15"/>
                    <a:pt x="29" y="14"/>
                    <a:pt x="30" y="14"/>
                  </a:cubicBezTo>
                  <a:cubicBezTo>
                    <a:pt x="31" y="14"/>
                    <a:pt x="31" y="13"/>
                    <a:pt x="31" y="12"/>
                  </a:cubicBezTo>
                  <a:cubicBezTo>
                    <a:pt x="31" y="10"/>
                    <a:pt x="30" y="8"/>
                    <a:pt x="30" y="6"/>
                  </a:cubicBezTo>
                  <a:cubicBezTo>
                    <a:pt x="30" y="6"/>
                    <a:pt x="30" y="5"/>
                    <a:pt x="31" y="5"/>
                  </a:cubicBezTo>
                  <a:cubicBezTo>
                    <a:pt x="31" y="5"/>
                    <a:pt x="32" y="5"/>
                    <a:pt x="32" y="6"/>
                  </a:cubicBezTo>
                  <a:cubicBezTo>
                    <a:pt x="32" y="7"/>
                    <a:pt x="32" y="8"/>
                    <a:pt x="32" y="9"/>
                  </a:cubicBezTo>
                  <a:cubicBezTo>
                    <a:pt x="33" y="11"/>
                    <a:pt x="33" y="12"/>
                    <a:pt x="35" y="13"/>
                  </a:cubicBezTo>
                  <a:cubicBezTo>
                    <a:pt x="35" y="13"/>
                    <a:pt x="35" y="13"/>
                    <a:pt x="35" y="12"/>
                  </a:cubicBezTo>
                  <a:cubicBezTo>
                    <a:pt x="36" y="10"/>
                    <a:pt x="33" y="9"/>
                    <a:pt x="35" y="7"/>
                  </a:cubicBezTo>
                  <a:cubicBezTo>
                    <a:pt x="37" y="8"/>
                    <a:pt x="37" y="9"/>
                    <a:pt x="38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0" y="12"/>
                    <a:pt x="41" y="11"/>
                    <a:pt x="41" y="11"/>
                  </a:cubicBezTo>
                  <a:cubicBezTo>
                    <a:pt x="43" y="9"/>
                    <a:pt x="47" y="12"/>
                    <a:pt x="47" y="8"/>
                  </a:cubicBezTo>
                  <a:cubicBezTo>
                    <a:pt x="48" y="5"/>
                    <a:pt x="50" y="3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2" y="1"/>
                    <a:pt x="51" y="4"/>
                    <a:pt x="52" y="5"/>
                  </a:cubicBezTo>
                  <a:cubicBezTo>
                    <a:pt x="53" y="6"/>
                    <a:pt x="55" y="6"/>
                    <a:pt x="55" y="4"/>
                  </a:cubicBezTo>
                  <a:cubicBezTo>
                    <a:pt x="56" y="4"/>
                    <a:pt x="56" y="3"/>
                    <a:pt x="56" y="3"/>
                  </a:cubicBezTo>
                  <a:cubicBezTo>
                    <a:pt x="57" y="2"/>
                    <a:pt x="58" y="2"/>
                    <a:pt x="58" y="3"/>
                  </a:cubicBezTo>
                  <a:cubicBezTo>
                    <a:pt x="59" y="5"/>
                    <a:pt x="60" y="8"/>
                    <a:pt x="61" y="10"/>
                  </a:cubicBezTo>
                  <a:cubicBezTo>
                    <a:pt x="62" y="13"/>
                    <a:pt x="62" y="13"/>
                    <a:pt x="65" y="11"/>
                  </a:cubicBezTo>
                  <a:cubicBezTo>
                    <a:pt x="66" y="13"/>
                    <a:pt x="67" y="15"/>
                    <a:pt x="69" y="16"/>
                  </a:cubicBezTo>
                  <a:cubicBezTo>
                    <a:pt x="73" y="25"/>
                    <a:pt x="73" y="25"/>
                    <a:pt x="63" y="29"/>
                  </a:cubicBezTo>
                  <a:cubicBezTo>
                    <a:pt x="60" y="30"/>
                    <a:pt x="57" y="33"/>
                    <a:pt x="54" y="33"/>
                  </a:cubicBezTo>
                  <a:cubicBezTo>
                    <a:pt x="51" y="33"/>
                    <a:pt x="52" y="35"/>
                    <a:pt x="53" y="36"/>
                  </a:cubicBezTo>
                  <a:cubicBezTo>
                    <a:pt x="54" y="38"/>
                    <a:pt x="56" y="39"/>
                    <a:pt x="56" y="42"/>
                  </a:cubicBezTo>
                  <a:cubicBezTo>
                    <a:pt x="56" y="43"/>
                    <a:pt x="55" y="43"/>
                    <a:pt x="55" y="44"/>
                  </a:cubicBezTo>
                  <a:cubicBezTo>
                    <a:pt x="54" y="46"/>
                    <a:pt x="54" y="46"/>
                    <a:pt x="52" y="45"/>
                  </a:cubicBezTo>
                  <a:cubicBezTo>
                    <a:pt x="50" y="42"/>
                    <a:pt x="47" y="39"/>
                    <a:pt x="45" y="36"/>
                  </a:cubicBezTo>
                  <a:cubicBezTo>
                    <a:pt x="44" y="36"/>
                    <a:pt x="44" y="36"/>
                    <a:pt x="43" y="36"/>
                  </a:cubicBezTo>
                  <a:cubicBezTo>
                    <a:pt x="41" y="36"/>
                    <a:pt x="41" y="34"/>
                    <a:pt x="40" y="33"/>
                  </a:cubicBezTo>
                  <a:cubicBezTo>
                    <a:pt x="40" y="32"/>
                    <a:pt x="40" y="34"/>
                    <a:pt x="40" y="33"/>
                  </a:cubicBezTo>
                  <a:cubicBezTo>
                    <a:pt x="40" y="33"/>
                    <a:pt x="41" y="33"/>
                    <a:pt x="41" y="33"/>
                  </a:cubicBezTo>
                  <a:cubicBezTo>
                    <a:pt x="40" y="35"/>
                    <a:pt x="44" y="39"/>
                    <a:pt x="38" y="36"/>
                  </a:cubicBezTo>
                  <a:cubicBezTo>
                    <a:pt x="39" y="39"/>
                    <a:pt x="34" y="40"/>
                    <a:pt x="36" y="43"/>
                  </a:cubicBezTo>
                  <a:cubicBezTo>
                    <a:pt x="37" y="47"/>
                    <a:pt x="42" y="49"/>
                    <a:pt x="42" y="54"/>
                  </a:cubicBezTo>
                  <a:cubicBezTo>
                    <a:pt x="42" y="55"/>
                    <a:pt x="42" y="56"/>
                    <a:pt x="40" y="57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39" y="57"/>
                    <a:pt x="36" y="57"/>
                    <a:pt x="35" y="58"/>
                  </a:cubicBezTo>
                  <a:cubicBezTo>
                    <a:pt x="31" y="61"/>
                    <a:pt x="27" y="61"/>
                    <a:pt x="22" y="59"/>
                  </a:cubicBezTo>
                  <a:cubicBezTo>
                    <a:pt x="21" y="58"/>
                    <a:pt x="20" y="57"/>
                    <a:pt x="21" y="55"/>
                  </a:cubicBezTo>
                  <a:cubicBezTo>
                    <a:pt x="21" y="54"/>
                    <a:pt x="23" y="55"/>
                    <a:pt x="24" y="55"/>
                  </a:cubicBezTo>
                  <a:cubicBezTo>
                    <a:pt x="26" y="54"/>
                    <a:pt x="27" y="55"/>
                    <a:pt x="29" y="54"/>
                  </a:cubicBezTo>
                  <a:cubicBezTo>
                    <a:pt x="31" y="54"/>
                    <a:pt x="32" y="52"/>
                    <a:pt x="33" y="50"/>
                  </a:cubicBezTo>
                  <a:cubicBezTo>
                    <a:pt x="34" y="49"/>
                    <a:pt x="32" y="48"/>
                    <a:pt x="31" y="47"/>
                  </a:cubicBezTo>
                  <a:cubicBezTo>
                    <a:pt x="28" y="43"/>
                    <a:pt x="25" y="39"/>
                    <a:pt x="20" y="45"/>
                  </a:cubicBezTo>
                  <a:cubicBezTo>
                    <a:pt x="18" y="48"/>
                    <a:pt x="15" y="47"/>
                    <a:pt x="12" y="44"/>
                  </a:cubicBezTo>
                  <a:cubicBezTo>
                    <a:pt x="11" y="43"/>
                    <a:pt x="10" y="41"/>
                    <a:pt x="10" y="39"/>
                  </a:cubicBezTo>
                  <a:cubicBezTo>
                    <a:pt x="9" y="37"/>
                    <a:pt x="8" y="34"/>
                    <a:pt x="8" y="32"/>
                  </a:cubicBezTo>
                  <a:cubicBezTo>
                    <a:pt x="7" y="30"/>
                    <a:pt x="7" y="29"/>
                    <a:pt x="5" y="28"/>
                  </a:cubicBezTo>
                  <a:cubicBezTo>
                    <a:pt x="4" y="29"/>
                    <a:pt x="4" y="30"/>
                    <a:pt x="3" y="31"/>
                  </a:cubicBezTo>
                  <a:close/>
                </a:path>
              </a:pathLst>
            </a:custGeom>
            <a:solidFill>
              <a:srgbClr val="DCA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8" name="Freeform 105"/>
            <p:cNvSpPr/>
            <p:nvPr/>
          </p:nvSpPr>
          <p:spPr bwMode="auto">
            <a:xfrm>
              <a:off x="10689238" y="2484095"/>
              <a:ext cx="125413" cy="168275"/>
            </a:xfrm>
            <a:custGeom>
              <a:avLst/>
              <a:gdLst>
                <a:gd name="T0" fmla="*/ 17 w 36"/>
                <a:gd name="T1" fmla="*/ 4 h 48"/>
                <a:gd name="T2" fmla="*/ 21 w 36"/>
                <a:gd name="T3" fmla="*/ 4 h 48"/>
                <a:gd name="T4" fmla="*/ 27 w 36"/>
                <a:gd name="T5" fmla="*/ 3 h 48"/>
                <a:gd name="T6" fmla="*/ 34 w 36"/>
                <a:gd name="T7" fmla="*/ 2 h 48"/>
                <a:gd name="T8" fmla="*/ 30 w 36"/>
                <a:gd name="T9" fmla="*/ 5 h 48"/>
                <a:gd name="T10" fmla="*/ 25 w 36"/>
                <a:gd name="T11" fmla="*/ 9 h 48"/>
                <a:gd name="T12" fmla="*/ 32 w 36"/>
                <a:gd name="T13" fmla="*/ 15 h 48"/>
                <a:gd name="T14" fmla="*/ 35 w 36"/>
                <a:gd name="T15" fmla="*/ 31 h 48"/>
                <a:gd name="T16" fmla="*/ 27 w 36"/>
                <a:gd name="T17" fmla="*/ 38 h 48"/>
                <a:gd name="T18" fmla="*/ 18 w 36"/>
                <a:gd name="T19" fmla="*/ 42 h 48"/>
                <a:gd name="T20" fmla="*/ 11 w 36"/>
                <a:gd name="T21" fmla="*/ 46 h 48"/>
                <a:gd name="T22" fmla="*/ 4 w 36"/>
                <a:gd name="T23" fmla="*/ 44 h 48"/>
                <a:gd name="T24" fmla="*/ 0 w 36"/>
                <a:gd name="T25" fmla="*/ 37 h 48"/>
                <a:gd name="T26" fmla="*/ 2 w 36"/>
                <a:gd name="T27" fmla="*/ 36 h 48"/>
                <a:gd name="T28" fmla="*/ 6 w 36"/>
                <a:gd name="T29" fmla="*/ 40 h 48"/>
                <a:gd name="T30" fmla="*/ 7 w 36"/>
                <a:gd name="T31" fmla="*/ 41 h 48"/>
                <a:gd name="T32" fmla="*/ 8 w 36"/>
                <a:gd name="T33" fmla="*/ 40 h 48"/>
                <a:gd name="T34" fmla="*/ 9 w 36"/>
                <a:gd name="T35" fmla="*/ 35 h 48"/>
                <a:gd name="T36" fmla="*/ 9 w 36"/>
                <a:gd name="T37" fmla="*/ 33 h 48"/>
                <a:gd name="T38" fmla="*/ 8 w 36"/>
                <a:gd name="T39" fmla="*/ 30 h 48"/>
                <a:gd name="T40" fmla="*/ 9 w 36"/>
                <a:gd name="T41" fmla="*/ 25 h 48"/>
                <a:gd name="T42" fmla="*/ 14 w 36"/>
                <a:gd name="T43" fmla="*/ 23 h 48"/>
                <a:gd name="T44" fmla="*/ 25 w 36"/>
                <a:gd name="T45" fmla="*/ 19 h 48"/>
                <a:gd name="T46" fmla="*/ 28 w 36"/>
                <a:gd name="T47" fmla="*/ 17 h 48"/>
                <a:gd name="T48" fmla="*/ 27 w 36"/>
                <a:gd name="T49" fmla="*/ 15 h 48"/>
                <a:gd name="T50" fmla="*/ 21 w 36"/>
                <a:gd name="T51" fmla="*/ 13 h 48"/>
                <a:gd name="T52" fmla="*/ 18 w 36"/>
                <a:gd name="T53" fmla="*/ 8 h 48"/>
                <a:gd name="T54" fmla="*/ 17 w 36"/>
                <a:gd name="T55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" h="48">
                  <a:moveTo>
                    <a:pt x="17" y="4"/>
                  </a:moveTo>
                  <a:cubicBezTo>
                    <a:pt x="18" y="4"/>
                    <a:pt x="20" y="3"/>
                    <a:pt x="21" y="4"/>
                  </a:cubicBezTo>
                  <a:cubicBezTo>
                    <a:pt x="24" y="5"/>
                    <a:pt x="26" y="4"/>
                    <a:pt x="27" y="3"/>
                  </a:cubicBezTo>
                  <a:cubicBezTo>
                    <a:pt x="29" y="0"/>
                    <a:pt x="32" y="0"/>
                    <a:pt x="34" y="2"/>
                  </a:cubicBezTo>
                  <a:cubicBezTo>
                    <a:pt x="34" y="3"/>
                    <a:pt x="33" y="6"/>
                    <a:pt x="30" y="5"/>
                  </a:cubicBezTo>
                  <a:cubicBezTo>
                    <a:pt x="29" y="7"/>
                    <a:pt x="27" y="8"/>
                    <a:pt x="25" y="9"/>
                  </a:cubicBezTo>
                  <a:cubicBezTo>
                    <a:pt x="27" y="12"/>
                    <a:pt x="30" y="13"/>
                    <a:pt x="32" y="15"/>
                  </a:cubicBezTo>
                  <a:cubicBezTo>
                    <a:pt x="36" y="20"/>
                    <a:pt x="36" y="25"/>
                    <a:pt x="35" y="31"/>
                  </a:cubicBezTo>
                  <a:cubicBezTo>
                    <a:pt x="35" y="35"/>
                    <a:pt x="31" y="37"/>
                    <a:pt x="27" y="38"/>
                  </a:cubicBezTo>
                  <a:cubicBezTo>
                    <a:pt x="23" y="38"/>
                    <a:pt x="21" y="39"/>
                    <a:pt x="18" y="42"/>
                  </a:cubicBezTo>
                  <a:cubicBezTo>
                    <a:pt x="16" y="43"/>
                    <a:pt x="13" y="45"/>
                    <a:pt x="11" y="46"/>
                  </a:cubicBezTo>
                  <a:cubicBezTo>
                    <a:pt x="8" y="48"/>
                    <a:pt x="6" y="46"/>
                    <a:pt x="4" y="44"/>
                  </a:cubicBezTo>
                  <a:cubicBezTo>
                    <a:pt x="3" y="42"/>
                    <a:pt x="1" y="39"/>
                    <a:pt x="0" y="37"/>
                  </a:cubicBezTo>
                  <a:cubicBezTo>
                    <a:pt x="1" y="36"/>
                    <a:pt x="1" y="35"/>
                    <a:pt x="2" y="36"/>
                  </a:cubicBezTo>
                  <a:cubicBezTo>
                    <a:pt x="4" y="37"/>
                    <a:pt x="5" y="39"/>
                    <a:pt x="6" y="40"/>
                  </a:cubicBezTo>
                  <a:cubicBezTo>
                    <a:pt x="6" y="41"/>
                    <a:pt x="6" y="41"/>
                    <a:pt x="7" y="41"/>
                  </a:cubicBezTo>
                  <a:cubicBezTo>
                    <a:pt x="7" y="41"/>
                    <a:pt x="8" y="40"/>
                    <a:pt x="8" y="40"/>
                  </a:cubicBezTo>
                  <a:cubicBezTo>
                    <a:pt x="8" y="38"/>
                    <a:pt x="7" y="36"/>
                    <a:pt x="9" y="35"/>
                  </a:cubicBezTo>
                  <a:cubicBezTo>
                    <a:pt x="10" y="34"/>
                    <a:pt x="10" y="33"/>
                    <a:pt x="9" y="33"/>
                  </a:cubicBezTo>
                  <a:cubicBezTo>
                    <a:pt x="9" y="32"/>
                    <a:pt x="8" y="31"/>
                    <a:pt x="8" y="30"/>
                  </a:cubicBezTo>
                  <a:cubicBezTo>
                    <a:pt x="7" y="28"/>
                    <a:pt x="8" y="26"/>
                    <a:pt x="9" y="25"/>
                  </a:cubicBezTo>
                  <a:cubicBezTo>
                    <a:pt x="11" y="24"/>
                    <a:pt x="12" y="24"/>
                    <a:pt x="14" y="23"/>
                  </a:cubicBezTo>
                  <a:cubicBezTo>
                    <a:pt x="18" y="22"/>
                    <a:pt x="21" y="21"/>
                    <a:pt x="25" y="19"/>
                  </a:cubicBezTo>
                  <a:cubicBezTo>
                    <a:pt x="26" y="19"/>
                    <a:pt x="27" y="18"/>
                    <a:pt x="28" y="17"/>
                  </a:cubicBezTo>
                  <a:cubicBezTo>
                    <a:pt x="28" y="17"/>
                    <a:pt x="28" y="15"/>
                    <a:pt x="27" y="15"/>
                  </a:cubicBezTo>
                  <a:cubicBezTo>
                    <a:pt x="25" y="14"/>
                    <a:pt x="23" y="14"/>
                    <a:pt x="21" y="13"/>
                  </a:cubicBezTo>
                  <a:cubicBezTo>
                    <a:pt x="21" y="10"/>
                    <a:pt x="19" y="10"/>
                    <a:pt x="18" y="8"/>
                  </a:cubicBezTo>
                  <a:cubicBezTo>
                    <a:pt x="17" y="7"/>
                    <a:pt x="15" y="6"/>
                    <a:pt x="17" y="4"/>
                  </a:cubicBezTo>
                  <a:close/>
                </a:path>
              </a:pathLst>
            </a:custGeom>
            <a:solidFill>
              <a:srgbClr val="D196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9" name="Freeform 106"/>
            <p:cNvSpPr/>
            <p:nvPr/>
          </p:nvSpPr>
          <p:spPr bwMode="auto">
            <a:xfrm>
              <a:off x="10397138" y="2530132"/>
              <a:ext cx="122238" cy="117475"/>
            </a:xfrm>
            <a:custGeom>
              <a:avLst/>
              <a:gdLst>
                <a:gd name="T0" fmla="*/ 13 w 35"/>
                <a:gd name="T1" fmla="*/ 31 h 34"/>
                <a:gd name="T2" fmla="*/ 12 w 35"/>
                <a:gd name="T3" fmla="*/ 32 h 34"/>
                <a:gd name="T4" fmla="*/ 10 w 35"/>
                <a:gd name="T5" fmla="*/ 33 h 34"/>
                <a:gd name="T6" fmla="*/ 8 w 35"/>
                <a:gd name="T7" fmla="*/ 33 h 34"/>
                <a:gd name="T8" fmla="*/ 8 w 35"/>
                <a:gd name="T9" fmla="*/ 33 h 34"/>
                <a:gd name="T10" fmla="*/ 3 w 35"/>
                <a:gd name="T11" fmla="*/ 25 h 34"/>
                <a:gd name="T12" fmla="*/ 3 w 35"/>
                <a:gd name="T13" fmla="*/ 25 h 34"/>
                <a:gd name="T14" fmla="*/ 1 w 35"/>
                <a:gd name="T15" fmla="*/ 20 h 34"/>
                <a:gd name="T16" fmla="*/ 0 w 35"/>
                <a:gd name="T17" fmla="*/ 19 h 34"/>
                <a:gd name="T18" fmla="*/ 0 w 35"/>
                <a:gd name="T19" fmla="*/ 17 h 34"/>
                <a:gd name="T20" fmla="*/ 0 w 35"/>
                <a:gd name="T21" fmla="*/ 16 h 34"/>
                <a:gd name="T22" fmla="*/ 10 w 35"/>
                <a:gd name="T23" fmla="*/ 7 h 34"/>
                <a:gd name="T24" fmla="*/ 11 w 35"/>
                <a:gd name="T25" fmla="*/ 6 h 34"/>
                <a:gd name="T26" fmla="*/ 25 w 35"/>
                <a:gd name="T27" fmla="*/ 2 h 34"/>
                <a:gd name="T28" fmla="*/ 30 w 35"/>
                <a:gd name="T29" fmla="*/ 7 h 34"/>
                <a:gd name="T30" fmla="*/ 31 w 35"/>
                <a:gd name="T31" fmla="*/ 15 h 34"/>
                <a:gd name="T32" fmla="*/ 32 w 35"/>
                <a:gd name="T33" fmla="*/ 16 h 34"/>
                <a:gd name="T34" fmla="*/ 33 w 35"/>
                <a:gd name="T35" fmla="*/ 20 h 34"/>
                <a:gd name="T36" fmla="*/ 27 w 35"/>
                <a:gd name="T37" fmla="*/ 20 h 34"/>
                <a:gd name="T38" fmla="*/ 27 w 35"/>
                <a:gd name="T39" fmla="*/ 19 h 34"/>
                <a:gd name="T40" fmla="*/ 25 w 35"/>
                <a:gd name="T41" fmla="*/ 18 h 34"/>
                <a:gd name="T42" fmla="*/ 26 w 35"/>
                <a:gd name="T43" fmla="*/ 20 h 34"/>
                <a:gd name="T44" fmla="*/ 28 w 35"/>
                <a:gd name="T45" fmla="*/ 24 h 34"/>
                <a:gd name="T46" fmla="*/ 25 w 35"/>
                <a:gd name="T47" fmla="*/ 26 h 34"/>
                <a:gd name="T48" fmla="*/ 25 w 35"/>
                <a:gd name="T49" fmla="*/ 26 h 34"/>
                <a:gd name="T50" fmla="*/ 20 w 35"/>
                <a:gd name="T51" fmla="*/ 23 h 34"/>
                <a:gd name="T52" fmla="*/ 13 w 35"/>
                <a:gd name="T53" fmla="*/ 28 h 34"/>
                <a:gd name="T54" fmla="*/ 13 w 35"/>
                <a:gd name="T55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34">
                  <a:moveTo>
                    <a:pt x="13" y="31"/>
                  </a:moveTo>
                  <a:cubicBezTo>
                    <a:pt x="13" y="31"/>
                    <a:pt x="12" y="31"/>
                    <a:pt x="12" y="32"/>
                  </a:cubicBezTo>
                  <a:cubicBezTo>
                    <a:pt x="12" y="34"/>
                    <a:pt x="12" y="34"/>
                    <a:pt x="10" y="33"/>
                  </a:cubicBezTo>
                  <a:cubicBezTo>
                    <a:pt x="9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5" y="31"/>
                    <a:pt x="4" y="28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3"/>
                    <a:pt x="1" y="22"/>
                    <a:pt x="1" y="20"/>
                  </a:cubicBezTo>
                  <a:cubicBezTo>
                    <a:pt x="1" y="19"/>
                    <a:pt x="1" y="19"/>
                    <a:pt x="0" y="19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5" y="15"/>
                    <a:pt x="9" y="12"/>
                    <a:pt x="10" y="7"/>
                  </a:cubicBezTo>
                  <a:cubicBezTo>
                    <a:pt x="10" y="7"/>
                    <a:pt x="11" y="6"/>
                    <a:pt x="11" y="6"/>
                  </a:cubicBezTo>
                  <a:cubicBezTo>
                    <a:pt x="16" y="5"/>
                    <a:pt x="21" y="5"/>
                    <a:pt x="25" y="2"/>
                  </a:cubicBezTo>
                  <a:cubicBezTo>
                    <a:pt x="27" y="0"/>
                    <a:pt x="29" y="4"/>
                    <a:pt x="30" y="7"/>
                  </a:cubicBezTo>
                  <a:cubicBezTo>
                    <a:pt x="30" y="9"/>
                    <a:pt x="28" y="12"/>
                    <a:pt x="31" y="15"/>
                  </a:cubicBezTo>
                  <a:cubicBezTo>
                    <a:pt x="31" y="15"/>
                    <a:pt x="32" y="15"/>
                    <a:pt x="32" y="16"/>
                  </a:cubicBezTo>
                  <a:cubicBezTo>
                    <a:pt x="34" y="17"/>
                    <a:pt x="35" y="18"/>
                    <a:pt x="33" y="20"/>
                  </a:cubicBezTo>
                  <a:cubicBezTo>
                    <a:pt x="32" y="22"/>
                    <a:pt x="29" y="21"/>
                    <a:pt x="27" y="20"/>
                  </a:cubicBezTo>
                  <a:cubicBezTo>
                    <a:pt x="27" y="20"/>
                    <a:pt x="27" y="19"/>
                    <a:pt x="27" y="19"/>
                  </a:cubicBezTo>
                  <a:cubicBezTo>
                    <a:pt x="26" y="19"/>
                    <a:pt x="26" y="18"/>
                    <a:pt x="25" y="18"/>
                  </a:cubicBezTo>
                  <a:cubicBezTo>
                    <a:pt x="26" y="18"/>
                    <a:pt x="26" y="19"/>
                    <a:pt x="26" y="20"/>
                  </a:cubicBezTo>
                  <a:cubicBezTo>
                    <a:pt x="27" y="21"/>
                    <a:pt x="27" y="22"/>
                    <a:pt x="28" y="24"/>
                  </a:cubicBezTo>
                  <a:cubicBezTo>
                    <a:pt x="28" y="25"/>
                    <a:pt x="27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5"/>
                    <a:pt x="23" y="23"/>
                    <a:pt x="20" y="23"/>
                  </a:cubicBezTo>
                  <a:cubicBezTo>
                    <a:pt x="20" y="28"/>
                    <a:pt x="20" y="32"/>
                    <a:pt x="13" y="28"/>
                  </a:cubicBezTo>
                  <a:cubicBezTo>
                    <a:pt x="12" y="28"/>
                    <a:pt x="13" y="30"/>
                    <a:pt x="13" y="31"/>
                  </a:cubicBezTo>
                  <a:close/>
                </a:path>
              </a:pathLst>
            </a:custGeom>
            <a:solidFill>
              <a:srgbClr val="E8C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0" name="Freeform 107"/>
            <p:cNvSpPr/>
            <p:nvPr/>
          </p:nvSpPr>
          <p:spPr bwMode="auto">
            <a:xfrm>
              <a:off x="10686063" y="2536482"/>
              <a:ext cx="146050" cy="125413"/>
            </a:xfrm>
            <a:custGeom>
              <a:avLst/>
              <a:gdLst>
                <a:gd name="T0" fmla="*/ 1 w 42"/>
                <a:gd name="T1" fmla="*/ 22 h 36"/>
                <a:gd name="T2" fmla="*/ 4 w 42"/>
                <a:gd name="T3" fmla="*/ 24 h 36"/>
                <a:gd name="T4" fmla="*/ 7 w 42"/>
                <a:gd name="T5" fmla="*/ 29 h 36"/>
                <a:gd name="T6" fmla="*/ 11 w 42"/>
                <a:gd name="T7" fmla="*/ 30 h 36"/>
                <a:gd name="T8" fmla="*/ 14 w 42"/>
                <a:gd name="T9" fmla="*/ 25 h 36"/>
                <a:gd name="T10" fmla="*/ 15 w 42"/>
                <a:gd name="T11" fmla="*/ 24 h 36"/>
                <a:gd name="T12" fmla="*/ 16 w 42"/>
                <a:gd name="T13" fmla="*/ 25 h 36"/>
                <a:gd name="T14" fmla="*/ 17 w 42"/>
                <a:gd name="T15" fmla="*/ 26 h 36"/>
                <a:gd name="T16" fmla="*/ 18 w 42"/>
                <a:gd name="T17" fmla="*/ 27 h 36"/>
                <a:gd name="T18" fmla="*/ 18 w 42"/>
                <a:gd name="T19" fmla="*/ 27 h 36"/>
                <a:gd name="T20" fmla="*/ 19 w 42"/>
                <a:gd name="T21" fmla="*/ 25 h 36"/>
                <a:gd name="T22" fmla="*/ 22 w 42"/>
                <a:gd name="T23" fmla="*/ 22 h 36"/>
                <a:gd name="T24" fmla="*/ 29 w 42"/>
                <a:gd name="T25" fmla="*/ 22 h 36"/>
                <a:gd name="T26" fmla="*/ 30 w 42"/>
                <a:gd name="T27" fmla="*/ 21 h 36"/>
                <a:gd name="T28" fmla="*/ 32 w 42"/>
                <a:gd name="T29" fmla="*/ 19 h 36"/>
                <a:gd name="T30" fmla="*/ 34 w 42"/>
                <a:gd name="T31" fmla="*/ 13 h 36"/>
                <a:gd name="T32" fmla="*/ 33 w 42"/>
                <a:gd name="T33" fmla="*/ 0 h 36"/>
                <a:gd name="T34" fmla="*/ 34 w 42"/>
                <a:gd name="T35" fmla="*/ 0 h 36"/>
                <a:gd name="T36" fmla="*/ 38 w 42"/>
                <a:gd name="T37" fmla="*/ 10 h 36"/>
                <a:gd name="T38" fmla="*/ 41 w 42"/>
                <a:gd name="T39" fmla="*/ 18 h 36"/>
                <a:gd name="T40" fmla="*/ 42 w 42"/>
                <a:gd name="T41" fmla="*/ 21 h 36"/>
                <a:gd name="T42" fmla="*/ 40 w 42"/>
                <a:gd name="T43" fmla="*/ 20 h 36"/>
                <a:gd name="T44" fmla="*/ 37 w 42"/>
                <a:gd name="T45" fmla="*/ 30 h 36"/>
                <a:gd name="T46" fmla="*/ 34 w 42"/>
                <a:gd name="T47" fmla="*/ 26 h 36"/>
                <a:gd name="T48" fmla="*/ 28 w 42"/>
                <a:gd name="T49" fmla="*/ 27 h 36"/>
                <a:gd name="T50" fmla="*/ 23 w 42"/>
                <a:gd name="T51" fmla="*/ 28 h 36"/>
                <a:gd name="T52" fmla="*/ 18 w 42"/>
                <a:gd name="T53" fmla="*/ 30 h 36"/>
                <a:gd name="T54" fmla="*/ 13 w 42"/>
                <a:gd name="T55" fmla="*/ 32 h 36"/>
                <a:gd name="T56" fmla="*/ 11 w 42"/>
                <a:gd name="T57" fmla="*/ 35 h 36"/>
                <a:gd name="T58" fmla="*/ 10 w 42"/>
                <a:gd name="T59" fmla="*/ 35 h 36"/>
                <a:gd name="T60" fmla="*/ 4 w 42"/>
                <a:gd name="T61" fmla="*/ 32 h 36"/>
                <a:gd name="T62" fmla="*/ 3 w 42"/>
                <a:gd name="T63" fmla="*/ 33 h 36"/>
                <a:gd name="T64" fmla="*/ 1 w 42"/>
                <a:gd name="T65" fmla="*/ 26 h 36"/>
                <a:gd name="T66" fmla="*/ 0 w 42"/>
                <a:gd name="T67" fmla="*/ 23 h 36"/>
                <a:gd name="T68" fmla="*/ 1 w 42"/>
                <a:gd name="T69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" h="36">
                  <a:moveTo>
                    <a:pt x="1" y="22"/>
                  </a:moveTo>
                  <a:cubicBezTo>
                    <a:pt x="3" y="22"/>
                    <a:pt x="3" y="23"/>
                    <a:pt x="4" y="24"/>
                  </a:cubicBezTo>
                  <a:cubicBezTo>
                    <a:pt x="5" y="26"/>
                    <a:pt x="6" y="27"/>
                    <a:pt x="7" y="29"/>
                  </a:cubicBezTo>
                  <a:cubicBezTo>
                    <a:pt x="8" y="31"/>
                    <a:pt x="9" y="31"/>
                    <a:pt x="11" y="30"/>
                  </a:cubicBezTo>
                  <a:cubicBezTo>
                    <a:pt x="13" y="29"/>
                    <a:pt x="15" y="28"/>
                    <a:pt x="14" y="25"/>
                  </a:cubicBezTo>
                  <a:cubicBezTo>
                    <a:pt x="14" y="24"/>
                    <a:pt x="14" y="24"/>
                    <a:pt x="15" y="24"/>
                  </a:cubicBezTo>
                  <a:cubicBezTo>
                    <a:pt x="17" y="23"/>
                    <a:pt x="16" y="25"/>
                    <a:pt x="16" y="25"/>
                  </a:cubicBezTo>
                  <a:cubicBezTo>
                    <a:pt x="16" y="26"/>
                    <a:pt x="16" y="26"/>
                    <a:pt x="17" y="26"/>
                  </a:cubicBezTo>
                  <a:cubicBezTo>
                    <a:pt x="17" y="27"/>
                    <a:pt x="17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9" y="26"/>
                    <a:pt x="19" y="25"/>
                  </a:cubicBezTo>
                  <a:cubicBezTo>
                    <a:pt x="18" y="23"/>
                    <a:pt x="20" y="23"/>
                    <a:pt x="22" y="22"/>
                  </a:cubicBezTo>
                  <a:cubicBezTo>
                    <a:pt x="24" y="21"/>
                    <a:pt x="26" y="21"/>
                    <a:pt x="29" y="22"/>
                  </a:cubicBezTo>
                  <a:cubicBezTo>
                    <a:pt x="29" y="22"/>
                    <a:pt x="30" y="22"/>
                    <a:pt x="30" y="21"/>
                  </a:cubicBezTo>
                  <a:cubicBezTo>
                    <a:pt x="31" y="20"/>
                    <a:pt x="31" y="19"/>
                    <a:pt x="32" y="19"/>
                  </a:cubicBezTo>
                  <a:cubicBezTo>
                    <a:pt x="35" y="18"/>
                    <a:pt x="36" y="16"/>
                    <a:pt x="34" y="13"/>
                  </a:cubicBezTo>
                  <a:cubicBezTo>
                    <a:pt x="36" y="9"/>
                    <a:pt x="33" y="5"/>
                    <a:pt x="33" y="0"/>
                  </a:cubicBezTo>
                  <a:cubicBezTo>
                    <a:pt x="33" y="0"/>
                    <a:pt x="34" y="0"/>
                    <a:pt x="34" y="0"/>
                  </a:cubicBezTo>
                  <a:cubicBezTo>
                    <a:pt x="36" y="4"/>
                    <a:pt x="38" y="7"/>
                    <a:pt x="38" y="10"/>
                  </a:cubicBezTo>
                  <a:cubicBezTo>
                    <a:pt x="39" y="13"/>
                    <a:pt x="39" y="16"/>
                    <a:pt x="41" y="18"/>
                  </a:cubicBezTo>
                  <a:cubicBezTo>
                    <a:pt x="42" y="19"/>
                    <a:pt x="42" y="20"/>
                    <a:pt x="42" y="21"/>
                  </a:cubicBezTo>
                  <a:cubicBezTo>
                    <a:pt x="41" y="20"/>
                    <a:pt x="40" y="19"/>
                    <a:pt x="40" y="20"/>
                  </a:cubicBezTo>
                  <a:cubicBezTo>
                    <a:pt x="37" y="23"/>
                    <a:pt x="37" y="24"/>
                    <a:pt x="37" y="30"/>
                  </a:cubicBezTo>
                  <a:cubicBezTo>
                    <a:pt x="36" y="28"/>
                    <a:pt x="36" y="27"/>
                    <a:pt x="34" y="26"/>
                  </a:cubicBezTo>
                  <a:cubicBezTo>
                    <a:pt x="32" y="26"/>
                    <a:pt x="30" y="26"/>
                    <a:pt x="28" y="27"/>
                  </a:cubicBezTo>
                  <a:cubicBezTo>
                    <a:pt x="26" y="28"/>
                    <a:pt x="25" y="28"/>
                    <a:pt x="23" y="28"/>
                  </a:cubicBezTo>
                  <a:cubicBezTo>
                    <a:pt x="21" y="28"/>
                    <a:pt x="21" y="32"/>
                    <a:pt x="18" y="30"/>
                  </a:cubicBezTo>
                  <a:cubicBezTo>
                    <a:pt x="17" y="31"/>
                    <a:pt x="15" y="32"/>
                    <a:pt x="13" y="32"/>
                  </a:cubicBezTo>
                  <a:cubicBezTo>
                    <a:pt x="12" y="33"/>
                    <a:pt x="12" y="34"/>
                    <a:pt x="11" y="35"/>
                  </a:cubicBezTo>
                  <a:cubicBezTo>
                    <a:pt x="11" y="35"/>
                    <a:pt x="10" y="36"/>
                    <a:pt x="10" y="35"/>
                  </a:cubicBezTo>
                  <a:cubicBezTo>
                    <a:pt x="9" y="31"/>
                    <a:pt x="6" y="33"/>
                    <a:pt x="4" y="32"/>
                  </a:cubicBezTo>
                  <a:cubicBezTo>
                    <a:pt x="3" y="32"/>
                    <a:pt x="3" y="33"/>
                    <a:pt x="3" y="33"/>
                  </a:cubicBezTo>
                  <a:cubicBezTo>
                    <a:pt x="2" y="31"/>
                    <a:pt x="3" y="28"/>
                    <a:pt x="1" y="26"/>
                  </a:cubicBezTo>
                  <a:cubicBezTo>
                    <a:pt x="1" y="25"/>
                    <a:pt x="1" y="24"/>
                    <a:pt x="0" y="23"/>
                  </a:cubicBezTo>
                  <a:cubicBezTo>
                    <a:pt x="1" y="22"/>
                    <a:pt x="1" y="22"/>
                    <a:pt x="1" y="22"/>
                  </a:cubicBezTo>
                  <a:close/>
                </a:path>
              </a:pathLst>
            </a:custGeom>
            <a:solidFill>
              <a:srgbClr val="E3B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1" name="Freeform 108"/>
            <p:cNvSpPr/>
            <p:nvPr/>
          </p:nvSpPr>
          <p:spPr bwMode="auto">
            <a:xfrm>
              <a:off x="10711463" y="2428532"/>
              <a:ext cx="82550" cy="101600"/>
            </a:xfrm>
            <a:custGeom>
              <a:avLst/>
              <a:gdLst>
                <a:gd name="T0" fmla="*/ 11 w 24"/>
                <a:gd name="T1" fmla="*/ 20 h 29"/>
                <a:gd name="T2" fmla="*/ 12 w 24"/>
                <a:gd name="T3" fmla="*/ 23 h 29"/>
                <a:gd name="T4" fmla="*/ 15 w 24"/>
                <a:gd name="T5" fmla="*/ 26 h 29"/>
                <a:gd name="T6" fmla="*/ 15 w 24"/>
                <a:gd name="T7" fmla="*/ 29 h 29"/>
                <a:gd name="T8" fmla="*/ 5 w 24"/>
                <a:gd name="T9" fmla="*/ 17 h 29"/>
                <a:gd name="T10" fmla="*/ 0 w 24"/>
                <a:gd name="T11" fmla="*/ 5 h 29"/>
                <a:gd name="T12" fmla="*/ 7 w 24"/>
                <a:gd name="T13" fmla="*/ 6 h 29"/>
                <a:gd name="T14" fmla="*/ 9 w 24"/>
                <a:gd name="T15" fmla="*/ 2 h 29"/>
                <a:gd name="T16" fmla="*/ 13 w 24"/>
                <a:gd name="T17" fmla="*/ 1 h 29"/>
                <a:gd name="T18" fmla="*/ 19 w 24"/>
                <a:gd name="T19" fmla="*/ 6 h 29"/>
                <a:gd name="T20" fmla="*/ 24 w 24"/>
                <a:gd name="T21" fmla="*/ 12 h 29"/>
                <a:gd name="T22" fmla="*/ 21 w 24"/>
                <a:gd name="T23" fmla="*/ 14 h 29"/>
                <a:gd name="T24" fmla="*/ 18 w 24"/>
                <a:gd name="T25" fmla="*/ 17 h 29"/>
                <a:gd name="T26" fmla="*/ 15 w 24"/>
                <a:gd name="T27" fmla="*/ 17 h 29"/>
                <a:gd name="T28" fmla="*/ 9 w 24"/>
                <a:gd name="T29" fmla="*/ 17 h 29"/>
                <a:gd name="T30" fmla="*/ 11 w 24"/>
                <a:gd name="T31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29">
                  <a:moveTo>
                    <a:pt x="11" y="20"/>
                  </a:moveTo>
                  <a:cubicBezTo>
                    <a:pt x="11" y="21"/>
                    <a:pt x="11" y="22"/>
                    <a:pt x="12" y="23"/>
                  </a:cubicBezTo>
                  <a:cubicBezTo>
                    <a:pt x="13" y="24"/>
                    <a:pt x="14" y="25"/>
                    <a:pt x="15" y="26"/>
                  </a:cubicBezTo>
                  <a:cubicBezTo>
                    <a:pt x="16" y="27"/>
                    <a:pt x="16" y="28"/>
                    <a:pt x="15" y="29"/>
                  </a:cubicBezTo>
                  <a:cubicBezTo>
                    <a:pt x="11" y="25"/>
                    <a:pt x="7" y="21"/>
                    <a:pt x="5" y="17"/>
                  </a:cubicBezTo>
                  <a:cubicBezTo>
                    <a:pt x="3" y="13"/>
                    <a:pt x="1" y="9"/>
                    <a:pt x="0" y="5"/>
                  </a:cubicBezTo>
                  <a:cubicBezTo>
                    <a:pt x="2" y="6"/>
                    <a:pt x="4" y="7"/>
                    <a:pt x="7" y="6"/>
                  </a:cubicBezTo>
                  <a:cubicBezTo>
                    <a:pt x="8" y="5"/>
                    <a:pt x="9" y="4"/>
                    <a:pt x="9" y="2"/>
                  </a:cubicBezTo>
                  <a:cubicBezTo>
                    <a:pt x="10" y="0"/>
                    <a:pt x="11" y="0"/>
                    <a:pt x="13" y="1"/>
                  </a:cubicBezTo>
                  <a:cubicBezTo>
                    <a:pt x="15" y="2"/>
                    <a:pt x="18" y="3"/>
                    <a:pt x="19" y="6"/>
                  </a:cubicBezTo>
                  <a:cubicBezTo>
                    <a:pt x="21" y="8"/>
                    <a:pt x="24" y="9"/>
                    <a:pt x="24" y="12"/>
                  </a:cubicBezTo>
                  <a:cubicBezTo>
                    <a:pt x="23" y="13"/>
                    <a:pt x="21" y="12"/>
                    <a:pt x="21" y="14"/>
                  </a:cubicBezTo>
                  <a:cubicBezTo>
                    <a:pt x="20" y="15"/>
                    <a:pt x="20" y="17"/>
                    <a:pt x="18" y="17"/>
                  </a:cubicBezTo>
                  <a:cubicBezTo>
                    <a:pt x="17" y="17"/>
                    <a:pt x="16" y="17"/>
                    <a:pt x="15" y="17"/>
                  </a:cubicBezTo>
                  <a:cubicBezTo>
                    <a:pt x="13" y="16"/>
                    <a:pt x="11" y="19"/>
                    <a:pt x="9" y="17"/>
                  </a:cubicBezTo>
                  <a:cubicBezTo>
                    <a:pt x="10" y="18"/>
                    <a:pt x="10" y="19"/>
                    <a:pt x="11" y="20"/>
                  </a:cubicBezTo>
                  <a:close/>
                </a:path>
              </a:pathLst>
            </a:custGeom>
            <a:solidFill>
              <a:srgbClr val="E8C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2" name="Freeform 109"/>
            <p:cNvSpPr/>
            <p:nvPr/>
          </p:nvSpPr>
          <p:spPr bwMode="auto">
            <a:xfrm>
              <a:off x="10397138" y="2509495"/>
              <a:ext cx="111125" cy="82550"/>
            </a:xfrm>
            <a:custGeom>
              <a:avLst/>
              <a:gdLst>
                <a:gd name="T0" fmla="*/ 31 w 32"/>
                <a:gd name="T1" fmla="*/ 21 h 24"/>
                <a:gd name="T2" fmla="*/ 27 w 32"/>
                <a:gd name="T3" fmla="*/ 19 h 24"/>
                <a:gd name="T4" fmla="*/ 27 w 32"/>
                <a:gd name="T5" fmla="*/ 17 h 24"/>
                <a:gd name="T6" fmla="*/ 29 w 32"/>
                <a:gd name="T7" fmla="*/ 13 h 24"/>
                <a:gd name="T8" fmla="*/ 26 w 32"/>
                <a:gd name="T9" fmla="*/ 9 h 24"/>
                <a:gd name="T10" fmla="*/ 25 w 32"/>
                <a:gd name="T11" fmla="*/ 9 h 24"/>
                <a:gd name="T12" fmla="*/ 21 w 32"/>
                <a:gd name="T13" fmla="*/ 12 h 24"/>
                <a:gd name="T14" fmla="*/ 20 w 32"/>
                <a:gd name="T15" fmla="*/ 15 h 24"/>
                <a:gd name="T16" fmla="*/ 19 w 32"/>
                <a:gd name="T17" fmla="*/ 16 h 24"/>
                <a:gd name="T18" fmla="*/ 18 w 32"/>
                <a:gd name="T19" fmla="*/ 15 h 24"/>
                <a:gd name="T20" fmla="*/ 17 w 32"/>
                <a:gd name="T21" fmla="*/ 13 h 24"/>
                <a:gd name="T22" fmla="*/ 15 w 32"/>
                <a:gd name="T23" fmla="*/ 12 h 24"/>
                <a:gd name="T24" fmla="*/ 13 w 32"/>
                <a:gd name="T25" fmla="*/ 13 h 24"/>
                <a:gd name="T26" fmla="*/ 9 w 32"/>
                <a:gd name="T27" fmla="*/ 17 h 24"/>
                <a:gd name="T28" fmla="*/ 9 w 32"/>
                <a:gd name="T29" fmla="*/ 20 h 24"/>
                <a:gd name="T30" fmla="*/ 5 w 32"/>
                <a:gd name="T31" fmla="*/ 22 h 24"/>
                <a:gd name="T32" fmla="*/ 0 w 32"/>
                <a:gd name="T33" fmla="*/ 22 h 24"/>
                <a:gd name="T34" fmla="*/ 1 w 32"/>
                <a:gd name="T35" fmla="*/ 18 h 24"/>
                <a:gd name="T36" fmla="*/ 4 w 32"/>
                <a:gd name="T37" fmla="*/ 18 h 24"/>
                <a:gd name="T38" fmla="*/ 7 w 32"/>
                <a:gd name="T39" fmla="*/ 17 h 24"/>
                <a:gd name="T40" fmla="*/ 7 w 32"/>
                <a:gd name="T41" fmla="*/ 15 h 24"/>
                <a:gd name="T42" fmla="*/ 9 w 32"/>
                <a:gd name="T43" fmla="*/ 10 h 24"/>
                <a:gd name="T44" fmla="*/ 12 w 32"/>
                <a:gd name="T45" fmla="*/ 8 h 24"/>
                <a:gd name="T46" fmla="*/ 14 w 32"/>
                <a:gd name="T47" fmla="*/ 7 h 24"/>
                <a:gd name="T48" fmla="*/ 18 w 32"/>
                <a:gd name="T49" fmla="*/ 10 h 24"/>
                <a:gd name="T50" fmla="*/ 18 w 32"/>
                <a:gd name="T51" fmla="*/ 5 h 24"/>
                <a:gd name="T52" fmla="*/ 19 w 32"/>
                <a:gd name="T53" fmla="*/ 1 h 24"/>
                <a:gd name="T54" fmla="*/ 21 w 32"/>
                <a:gd name="T55" fmla="*/ 1 h 24"/>
                <a:gd name="T56" fmla="*/ 23 w 32"/>
                <a:gd name="T57" fmla="*/ 2 h 24"/>
                <a:gd name="T58" fmla="*/ 25 w 32"/>
                <a:gd name="T59" fmla="*/ 1 h 24"/>
                <a:gd name="T60" fmla="*/ 27 w 32"/>
                <a:gd name="T61" fmla="*/ 4 h 24"/>
                <a:gd name="T62" fmla="*/ 31 w 32"/>
                <a:gd name="T63" fmla="*/ 15 h 24"/>
                <a:gd name="T64" fmla="*/ 31 w 32"/>
                <a:gd name="T65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24">
                  <a:moveTo>
                    <a:pt x="31" y="21"/>
                  </a:moveTo>
                  <a:cubicBezTo>
                    <a:pt x="30" y="21"/>
                    <a:pt x="28" y="20"/>
                    <a:pt x="27" y="19"/>
                  </a:cubicBezTo>
                  <a:cubicBezTo>
                    <a:pt x="27" y="18"/>
                    <a:pt x="26" y="17"/>
                    <a:pt x="27" y="17"/>
                  </a:cubicBezTo>
                  <a:cubicBezTo>
                    <a:pt x="29" y="16"/>
                    <a:pt x="29" y="15"/>
                    <a:pt x="29" y="13"/>
                  </a:cubicBezTo>
                  <a:cubicBezTo>
                    <a:pt x="28" y="11"/>
                    <a:pt x="28" y="10"/>
                    <a:pt x="26" y="9"/>
                  </a:cubicBezTo>
                  <a:cubicBezTo>
                    <a:pt x="26" y="9"/>
                    <a:pt x="25" y="9"/>
                    <a:pt x="25" y="9"/>
                  </a:cubicBezTo>
                  <a:cubicBezTo>
                    <a:pt x="23" y="10"/>
                    <a:pt x="22" y="10"/>
                    <a:pt x="21" y="12"/>
                  </a:cubicBezTo>
                  <a:cubicBezTo>
                    <a:pt x="21" y="13"/>
                    <a:pt x="21" y="14"/>
                    <a:pt x="20" y="15"/>
                  </a:cubicBezTo>
                  <a:cubicBezTo>
                    <a:pt x="20" y="15"/>
                    <a:pt x="20" y="16"/>
                    <a:pt x="19" y="16"/>
                  </a:cubicBezTo>
                  <a:cubicBezTo>
                    <a:pt x="19" y="16"/>
                    <a:pt x="18" y="16"/>
                    <a:pt x="18" y="15"/>
                  </a:cubicBezTo>
                  <a:cubicBezTo>
                    <a:pt x="17" y="15"/>
                    <a:pt x="17" y="14"/>
                    <a:pt x="17" y="13"/>
                  </a:cubicBezTo>
                  <a:cubicBezTo>
                    <a:pt x="17" y="12"/>
                    <a:pt x="16" y="12"/>
                    <a:pt x="15" y="12"/>
                  </a:cubicBezTo>
                  <a:cubicBezTo>
                    <a:pt x="14" y="13"/>
                    <a:pt x="13" y="13"/>
                    <a:pt x="13" y="13"/>
                  </a:cubicBezTo>
                  <a:cubicBezTo>
                    <a:pt x="10" y="13"/>
                    <a:pt x="9" y="15"/>
                    <a:pt x="9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8" y="23"/>
                    <a:pt x="7" y="24"/>
                    <a:pt x="5" y="22"/>
                  </a:cubicBezTo>
                  <a:cubicBezTo>
                    <a:pt x="3" y="20"/>
                    <a:pt x="2" y="22"/>
                    <a:pt x="0" y="22"/>
                  </a:cubicBezTo>
                  <a:cubicBezTo>
                    <a:pt x="0" y="20"/>
                    <a:pt x="0" y="19"/>
                    <a:pt x="1" y="18"/>
                  </a:cubicBezTo>
                  <a:cubicBezTo>
                    <a:pt x="2" y="16"/>
                    <a:pt x="2" y="16"/>
                    <a:pt x="4" y="18"/>
                  </a:cubicBezTo>
                  <a:cubicBezTo>
                    <a:pt x="6" y="19"/>
                    <a:pt x="6" y="18"/>
                    <a:pt x="7" y="17"/>
                  </a:cubicBezTo>
                  <a:cubicBezTo>
                    <a:pt x="7" y="16"/>
                    <a:pt x="7" y="15"/>
                    <a:pt x="7" y="15"/>
                  </a:cubicBezTo>
                  <a:cubicBezTo>
                    <a:pt x="7" y="13"/>
                    <a:pt x="7" y="11"/>
                    <a:pt x="9" y="10"/>
                  </a:cubicBezTo>
                  <a:cubicBezTo>
                    <a:pt x="10" y="10"/>
                    <a:pt x="11" y="9"/>
                    <a:pt x="12" y="8"/>
                  </a:cubicBezTo>
                  <a:cubicBezTo>
                    <a:pt x="13" y="7"/>
                    <a:pt x="13" y="7"/>
                    <a:pt x="14" y="7"/>
                  </a:cubicBezTo>
                  <a:cubicBezTo>
                    <a:pt x="16" y="8"/>
                    <a:pt x="16" y="10"/>
                    <a:pt x="18" y="10"/>
                  </a:cubicBezTo>
                  <a:cubicBezTo>
                    <a:pt x="19" y="8"/>
                    <a:pt x="19" y="7"/>
                    <a:pt x="18" y="5"/>
                  </a:cubicBezTo>
                  <a:cubicBezTo>
                    <a:pt x="18" y="3"/>
                    <a:pt x="18" y="2"/>
                    <a:pt x="19" y="1"/>
                  </a:cubicBezTo>
                  <a:cubicBezTo>
                    <a:pt x="20" y="0"/>
                    <a:pt x="20" y="0"/>
                    <a:pt x="21" y="1"/>
                  </a:cubicBezTo>
                  <a:cubicBezTo>
                    <a:pt x="21" y="2"/>
                    <a:pt x="22" y="2"/>
                    <a:pt x="23" y="2"/>
                  </a:cubicBezTo>
                  <a:cubicBezTo>
                    <a:pt x="24" y="1"/>
                    <a:pt x="24" y="1"/>
                    <a:pt x="25" y="1"/>
                  </a:cubicBezTo>
                  <a:cubicBezTo>
                    <a:pt x="26" y="2"/>
                    <a:pt x="26" y="3"/>
                    <a:pt x="27" y="4"/>
                  </a:cubicBezTo>
                  <a:cubicBezTo>
                    <a:pt x="29" y="8"/>
                    <a:pt x="30" y="11"/>
                    <a:pt x="31" y="15"/>
                  </a:cubicBezTo>
                  <a:cubicBezTo>
                    <a:pt x="32" y="17"/>
                    <a:pt x="31" y="19"/>
                    <a:pt x="31" y="21"/>
                  </a:cubicBezTo>
                  <a:close/>
                </a:path>
              </a:pathLst>
            </a:custGeom>
            <a:solidFill>
              <a:srgbClr val="C89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3" name="Freeform 110"/>
            <p:cNvSpPr/>
            <p:nvPr/>
          </p:nvSpPr>
          <p:spPr bwMode="auto">
            <a:xfrm>
              <a:off x="10540013" y="2390432"/>
              <a:ext cx="52388" cy="63500"/>
            </a:xfrm>
            <a:custGeom>
              <a:avLst/>
              <a:gdLst>
                <a:gd name="T0" fmla="*/ 12 w 15"/>
                <a:gd name="T1" fmla="*/ 16 h 18"/>
                <a:gd name="T2" fmla="*/ 9 w 15"/>
                <a:gd name="T3" fmla="*/ 17 h 18"/>
                <a:gd name="T4" fmla="*/ 3 w 15"/>
                <a:gd name="T5" fmla="*/ 15 h 18"/>
                <a:gd name="T6" fmla="*/ 0 w 15"/>
                <a:gd name="T7" fmla="*/ 6 h 18"/>
                <a:gd name="T8" fmla="*/ 0 w 15"/>
                <a:gd name="T9" fmla="*/ 4 h 18"/>
                <a:gd name="T10" fmla="*/ 0 w 15"/>
                <a:gd name="T11" fmla="*/ 4 h 18"/>
                <a:gd name="T12" fmla="*/ 6 w 15"/>
                <a:gd name="T13" fmla="*/ 3 h 18"/>
                <a:gd name="T14" fmla="*/ 7 w 15"/>
                <a:gd name="T15" fmla="*/ 2 h 18"/>
                <a:gd name="T16" fmla="*/ 9 w 15"/>
                <a:gd name="T17" fmla="*/ 1 h 18"/>
                <a:gd name="T18" fmla="*/ 12 w 15"/>
                <a:gd name="T19" fmla="*/ 1 h 18"/>
                <a:gd name="T20" fmla="*/ 14 w 15"/>
                <a:gd name="T21" fmla="*/ 7 h 18"/>
                <a:gd name="T22" fmla="*/ 15 w 15"/>
                <a:gd name="T23" fmla="*/ 10 h 18"/>
                <a:gd name="T24" fmla="*/ 12 w 15"/>
                <a:gd name="T25" fmla="*/ 15 h 18"/>
                <a:gd name="T26" fmla="*/ 12 w 15"/>
                <a:gd name="T2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8">
                  <a:moveTo>
                    <a:pt x="12" y="16"/>
                  </a:moveTo>
                  <a:cubicBezTo>
                    <a:pt x="11" y="16"/>
                    <a:pt x="10" y="16"/>
                    <a:pt x="9" y="17"/>
                  </a:cubicBezTo>
                  <a:cubicBezTo>
                    <a:pt x="6" y="18"/>
                    <a:pt x="6" y="18"/>
                    <a:pt x="3" y="15"/>
                  </a:cubicBezTo>
                  <a:cubicBezTo>
                    <a:pt x="2" y="12"/>
                    <a:pt x="1" y="9"/>
                    <a:pt x="0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3"/>
                    <a:pt x="4" y="3"/>
                    <a:pt x="6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9" y="1"/>
                    <a:pt x="9" y="1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2" y="3"/>
                    <a:pt x="13" y="5"/>
                    <a:pt x="14" y="7"/>
                  </a:cubicBezTo>
                  <a:cubicBezTo>
                    <a:pt x="15" y="8"/>
                    <a:pt x="15" y="9"/>
                    <a:pt x="15" y="10"/>
                  </a:cubicBezTo>
                  <a:cubicBezTo>
                    <a:pt x="14" y="12"/>
                    <a:pt x="13" y="13"/>
                    <a:pt x="12" y="15"/>
                  </a:cubicBezTo>
                  <a:cubicBezTo>
                    <a:pt x="12" y="15"/>
                    <a:pt x="12" y="15"/>
                    <a:pt x="12" y="16"/>
                  </a:cubicBezTo>
                  <a:close/>
                </a:path>
              </a:pathLst>
            </a:custGeom>
            <a:solidFill>
              <a:srgbClr val="EED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4" name="Freeform 111"/>
            <p:cNvSpPr/>
            <p:nvPr/>
          </p:nvSpPr>
          <p:spPr bwMode="auto">
            <a:xfrm>
              <a:off x="10436826" y="2603157"/>
              <a:ext cx="50800" cy="41275"/>
            </a:xfrm>
            <a:custGeom>
              <a:avLst/>
              <a:gdLst>
                <a:gd name="T0" fmla="*/ 2 w 15"/>
                <a:gd name="T1" fmla="*/ 10 h 12"/>
                <a:gd name="T2" fmla="*/ 0 w 15"/>
                <a:gd name="T3" fmla="*/ 6 h 12"/>
                <a:gd name="T4" fmla="*/ 6 w 15"/>
                <a:gd name="T5" fmla="*/ 8 h 12"/>
                <a:gd name="T6" fmla="*/ 8 w 15"/>
                <a:gd name="T7" fmla="*/ 6 h 12"/>
                <a:gd name="T8" fmla="*/ 7 w 15"/>
                <a:gd name="T9" fmla="*/ 1 h 12"/>
                <a:gd name="T10" fmla="*/ 8 w 15"/>
                <a:gd name="T11" fmla="*/ 0 h 12"/>
                <a:gd name="T12" fmla="*/ 9 w 15"/>
                <a:gd name="T13" fmla="*/ 0 h 12"/>
                <a:gd name="T14" fmla="*/ 14 w 15"/>
                <a:gd name="T15" fmla="*/ 5 h 12"/>
                <a:gd name="T16" fmla="*/ 12 w 15"/>
                <a:gd name="T17" fmla="*/ 4 h 12"/>
                <a:gd name="T18" fmla="*/ 11 w 15"/>
                <a:gd name="T19" fmla="*/ 5 h 12"/>
                <a:gd name="T20" fmla="*/ 11 w 15"/>
                <a:gd name="T21" fmla="*/ 6 h 12"/>
                <a:gd name="T22" fmla="*/ 15 w 15"/>
                <a:gd name="T23" fmla="*/ 10 h 12"/>
                <a:gd name="T24" fmla="*/ 14 w 15"/>
                <a:gd name="T25" fmla="*/ 12 h 12"/>
                <a:gd name="T26" fmla="*/ 3 w 15"/>
                <a:gd name="T27" fmla="*/ 9 h 12"/>
                <a:gd name="T28" fmla="*/ 2 w 15"/>
                <a:gd name="T2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12">
                  <a:moveTo>
                    <a:pt x="2" y="10"/>
                  </a:moveTo>
                  <a:cubicBezTo>
                    <a:pt x="1" y="9"/>
                    <a:pt x="0" y="8"/>
                    <a:pt x="0" y="6"/>
                  </a:cubicBezTo>
                  <a:cubicBezTo>
                    <a:pt x="2" y="5"/>
                    <a:pt x="4" y="7"/>
                    <a:pt x="6" y="8"/>
                  </a:cubicBezTo>
                  <a:cubicBezTo>
                    <a:pt x="7" y="8"/>
                    <a:pt x="8" y="7"/>
                    <a:pt x="8" y="6"/>
                  </a:cubicBezTo>
                  <a:cubicBezTo>
                    <a:pt x="8" y="4"/>
                    <a:pt x="7" y="2"/>
                    <a:pt x="7" y="1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1" y="1"/>
                    <a:pt x="13" y="2"/>
                    <a:pt x="14" y="5"/>
                  </a:cubicBezTo>
                  <a:cubicBezTo>
                    <a:pt x="14" y="4"/>
                    <a:pt x="13" y="4"/>
                    <a:pt x="12" y="4"/>
                  </a:cubicBezTo>
                  <a:cubicBezTo>
                    <a:pt x="12" y="4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2" y="8"/>
                    <a:pt x="14" y="8"/>
                    <a:pt x="15" y="10"/>
                  </a:cubicBezTo>
                  <a:cubicBezTo>
                    <a:pt x="15" y="11"/>
                    <a:pt x="14" y="12"/>
                    <a:pt x="14" y="12"/>
                  </a:cubicBezTo>
                  <a:cubicBezTo>
                    <a:pt x="10" y="11"/>
                    <a:pt x="6" y="12"/>
                    <a:pt x="3" y="9"/>
                  </a:cubicBezTo>
                  <a:cubicBezTo>
                    <a:pt x="3" y="8"/>
                    <a:pt x="2" y="9"/>
                    <a:pt x="2" y="10"/>
                  </a:cubicBezTo>
                  <a:close/>
                </a:path>
              </a:pathLst>
            </a:custGeom>
            <a:solidFill>
              <a:srgbClr val="C89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5" name="Freeform 112"/>
            <p:cNvSpPr/>
            <p:nvPr/>
          </p:nvSpPr>
          <p:spPr bwMode="auto">
            <a:xfrm>
              <a:off x="10492388" y="2585695"/>
              <a:ext cx="38100" cy="26988"/>
            </a:xfrm>
            <a:custGeom>
              <a:avLst/>
              <a:gdLst>
                <a:gd name="T0" fmla="*/ 0 w 11"/>
                <a:gd name="T1" fmla="*/ 4 h 8"/>
                <a:gd name="T2" fmla="*/ 2 w 11"/>
                <a:gd name="T3" fmla="*/ 4 h 8"/>
                <a:gd name="T4" fmla="*/ 5 w 11"/>
                <a:gd name="T5" fmla="*/ 0 h 8"/>
                <a:gd name="T6" fmla="*/ 11 w 11"/>
                <a:gd name="T7" fmla="*/ 7 h 8"/>
                <a:gd name="T8" fmla="*/ 0 w 11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0" y="4"/>
                  </a:moveTo>
                  <a:cubicBezTo>
                    <a:pt x="1" y="4"/>
                    <a:pt x="2" y="4"/>
                    <a:pt x="2" y="4"/>
                  </a:cubicBezTo>
                  <a:cubicBezTo>
                    <a:pt x="6" y="4"/>
                    <a:pt x="7" y="3"/>
                    <a:pt x="5" y="0"/>
                  </a:cubicBezTo>
                  <a:cubicBezTo>
                    <a:pt x="8" y="1"/>
                    <a:pt x="11" y="3"/>
                    <a:pt x="11" y="7"/>
                  </a:cubicBezTo>
                  <a:cubicBezTo>
                    <a:pt x="7" y="8"/>
                    <a:pt x="4" y="7"/>
                    <a:pt x="0" y="4"/>
                  </a:cubicBezTo>
                  <a:close/>
                </a:path>
              </a:pathLst>
            </a:custGeom>
            <a:solidFill>
              <a:srgbClr val="C89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6" name="Freeform 113"/>
            <p:cNvSpPr/>
            <p:nvPr/>
          </p:nvSpPr>
          <p:spPr bwMode="auto">
            <a:xfrm>
              <a:off x="10484451" y="2612682"/>
              <a:ext cx="23813" cy="17463"/>
            </a:xfrm>
            <a:custGeom>
              <a:avLst/>
              <a:gdLst>
                <a:gd name="T0" fmla="*/ 0 w 7"/>
                <a:gd name="T1" fmla="*/ 2 h 5"/>
                <a:gd name="T2" fmla="*/ 3 w 7"/>
                <a:gd name="T3" fmla="*/ 0 h 5"/>
                <a:gd name="T4" fmla="*/ 7 w 7"/>
                <a:gd name="T5" fmla="*/ 5 h 5"/>
                <a:gd name="T6" fmla="*/ 0 w 7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2"/>
                    <a:pt x="7" y="5"/>
                  </a:cubicBezTo>
                  <a:cubicBezTo>
                    <a:pt x="4" y="4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C89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7" name="Freeform 114"/>
            <p:cNvSpPr/>
            <p:nvPr/>
          </p:nvSpPr>
          <p:spPr bwMode="auto">
            <a:xfrm>
              <a:off x="10408251" y="2617445"/>
              <a:ext cx="17463" cy="26988"/>
            </a:xfrm>
            <a:custGeom>
              <a:avLst/>
              <a:gdLst>
                <a:gd name="T0" fmla="*/ 0 w 5"/>
                <a:gd name="T1" fmla="*/ 0 h 8"/>
                <a:gd name="T2" fmla="*/ 5 w 5"/>
                <a:gd name="T3" fmla="*/ 8 h 8"/>
                <a:gd name="T4" fmla="*/ 0 w 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cubicBezTo>
                    <a:pt x="2" y="3"/>
                    <a:pt x="3" y="5"/>
                    <a:pt x="5" y="8"/>
                  </a:cubicBezTo>
                  <a:cubicBezTo>
                    <a:pt x="2" y="6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C89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8" name="Freeform 115"/>
            <p:cNvSpPr/>
            <p:nvPr/>
          </p:nvSpPr>
          <p:spPr bwMode="auto">
            <a:xfrm>
              <a:off x="10397138" y="2599982"/>
              <a:ext cx="14288" cy="17463"/>
            </a:xfrm>
            <a:custGeom>
              <a:avLst/>
              <a:gdLst>
                <a:gd name="T0" fmla="*/ 1 w 4"/>
                <a:gd name="T1" fmla="*/ 0 h 5"/>
                <a:gd name="T2" fmla="*/ 3 w 4"/>
                <a:gd name="T3" fmla="*/ 5 h 5"/>
                <a:gd name="T4" fmla="*/ 1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cubicBezTo>
                    <a:pt x="2" y="1"/>
                    <a:pt x="4" y="3"/>
                    <a:pt x="3" y="5"/>
                  </a:cubicBezTo>
                  <a:cubicBezTo>
                    <a:pt x="2" y="4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C89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9" name="Freeform 116"/>
            <p:cNvSpPr/>
            <p:nvPr/>
          </p:nvSpPr>
          <p:spPr bwMode="auto">
            <a:xfrm>
              <a:off x="10484451" y="2592045"/>
              <a:ext cx="7938" cy="7938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0 h 2"/>
                <a:gd name="T4" fmla="*/ 2 w 2"/>
                <a:gd name="T5" fmla="*/ 1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C89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0" name="Freeform 117"/>
            <p:cNvSpPr/>
            <p:nvPr/>
          </p:nvSpPr>
          <p:spPr bwMode="auto">
            <a:xfrm>
              <a:off x="10397138" y="2588870"/>
              <a:ext cx="0" cy="6350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89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1" name="Freeform 118"/>
            <p:cNvSpPr/>
            <p:nvPr/>
          </p:nvSpPr>
          <p:spPr bwMode="auto">
            <a:xfrm>
              <a:off x="10540013" y="2404720"/>
              <a:ext cx="0" cy="6350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08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2" name="Freeform 119"/>
            <p:cNvSpPr/>
            <p:nvPr/>
          </p:nvSpPr>
          <p:spPr bwMode="auto">
            <a:xfrm>
              <a:off x="10870213" y="2673007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E3B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3" name="Freeform 120"/>
            <p:cNvSpPr/>
            <p:nvPr/>
          </p:nvSpPr>
          <p:spPr bwMode="auto">
            <a:xfrm>
              <a:off x="10800363" y="2501557"/>
              <a:ext cx="90488" cy="34925"/>
            </a:xfrm>
            <a:custGeom>
              <a:avLst/>
              <a:gdLst>
                <a:gd name="T0" fmla="*/ 2 w 26"/>
                <a:gd name="T1" fmla="*/ 10 h 10"/>
                <a:gd name="T2" fmla="*/ 1 w 26"/>
                <a:gd name="T3" fmla="*/ 8 h 10"/>
                <a:gd name="T4" fmla="*/ 3 w 26"/>
                <a:gd name="T5" fmla="*/ 5 h 10"/>
                <a:gd name="T6" fmla="*/ 6 w 26"/>
                <a:gd name="T7" fmla="*/ 3 h 10"/>
                <a:gd name="T8" fmla="*/ 9 w 26"/>
                <a:gd name="T9" fmla="*/ 2 h 10"/>
                <a:gd name="T10" fmla="*/ 22 w 26"/>
                <a:gd name="T11" fmla="*/ 1 h 10"/>
                <a:gd name="T12" fmla="*/ 26 w 26"/>
                <a:gd name="T13" fmla="*/ 1 h 10"/>
                <a:gd name="T14" fmla="*/ 23 w 26"/>
                <a:gd name="T15" fmla="*/ 3 h 10"/>
                <a:gd name="T16" fmla="*/ 18 w 26"/>
                <a:gd name="T17" fmla="*/ 5 h 10"/>
                <a:gd name="T18" fmla="*/ 2 w 26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0">
                  <a:moveTo>
                    <a:pt x="2" y="10"/>
                  </a:moveTo>
                  <a:cubicBezTo>
                    <a:pt x="2" y="9"/>
                    <a:pt x="2" y="9"/>
                    <a:pt x="1" y="8"/>
                  </a:cubicBezTo>
                  <a:cubicBezTo>
                    <a:pt x="0" y="6"/>
                    <a:pt x="0" y="5"/>
                    <a:pt x="3" y="5"/>
                  </a:cubicBezTo>
                  <a:cubicBezTo>
                    <a:pt x="4" y="5"/>
                    <a:pt x="5" y="5"/>
                    <a:pt x="6" y="3"/>
                  </a:cubicBezTo>
                  <a:cubicBezTo>
                    <a:pt x="6" y="2"/>
                    <a:pt x="7" y="2"/>
                    <a:pt x="9" y="2"/>
                  </a:cubicBezTo>
                  <a:cubicBezTo>
                    <a:pt x="13" y="3"/>
                    <a:pt x="17" y="3"/>
                    <a:pt x="22" y="1"/>
                  </a:cubicBezTo>
                  <a:cubicBezTo>
                    <a:pt x="23" y="0"/>
                    <a:pt x="24" y="0"/>
                    <a:pt x="26" y="1"/>
                  </a:cubicBezTo>
                  <a:cubicBezTo>
                    <a:pt x="25" y="2"/>
                    <a:pt x="24" y="3"/>
                    <a:pt x="23" y="3"/>
                  </a:cubicBezTo>
                  <a:cubicBezTo>
                    <a:pt x="21" y="4"/>
                    <a:pt x="20" y="5"/>
                    <a:pt x="18" y="5"/>
                  </a:cubicBezTo>
                  <a:cubicBezTo>
                    <a:pt x="13" y="5"/>
                    <a:pt x="8" y="8"/>
                    <a:pt x="2" y="10"/>
                  </a:cubicBezTo>
                  <a:close/>
                </a:path>
              </a:pathLst>
            </a:custGeom>
            <a:solidFill>
              <a:srgbClr val="995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4" name="Freeform 121"/>
            <p:cNvSpPr/>
            <p:nvPr/>
          </p:nvSpPr>
          <p:spPr bwMode="auto">
            <a:xfrm>
              <a:off x="11238513" y="2428532"/>
              <a:ext cx="39688" cy="31750"/>
            </a:xfrm>
            <a:custGeom>
              <a:avLst/>
              <a:gdLst>
                <a:gd name="T0" fmla="*/ 11 w 11"/>
                <a:gd name="T1" fmla="*/ 9 h 9"/>
                <a:gd name="T2" fmla="*/ 9 w 11"/>
                <a:gd name="T3" fmla="*/ 9 h 9"/>
                <a:gd name="T4" fmla="*/ 4 w 11"/>
                <a:gd name="T5" fmla="*/ 6 h 9"/>
                <a:gd name="T6" fmla="*/ 2 w 11"/>
                <a:gd name="T7" fmla="*/ 0 h 9"/>
                <a:gd name="T8" fmla="*/ 2 w 11"/>
                <a:gd name="T9" fmla="*/ 0 h 9"/>
                <a:gd name="T10" fmla="*/ 9 w 11"/>
                <a:gd name="T11" fmla="*/ 0 h 9"/>
                <a:gd name="T12" fmla="*/ 9 w 11"/>
                <a:gd name="T13" fmla="*/ 0 h 9"/>
                <a:gd name="T14" fmla="*/ 11 w 11"/>
                <a:gd name="T15" fmla="*/ 9 h 9"/>
                <a:gd name="T16" fmla="*/ 11 w 11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9">
                  <a:moveTo>
                    <a:pt x="11" y="9"/>
                  </a:moveTo>
                  <a:cubicBezTo>
                    <a:pt x="10" y="9"/>
                    <a:pt x="9" y="9"/>
                    <a:pt x="9" y="9"/>
                  </a:cubicBezTo>
                  <a:cubicBezTo>
                    <a:pt x="8" y="7"/>
                    <a:pt x="6" y="7"/>
                    <a:pt x="4" y="6"/>
                  </a:cubicBezTo>
                  <a:cubicBezTo>
                    <a:pt x="1" y="6"/>
                    <a:pt x="0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3"/>
                    <a:pt x="11" y="6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lose/>
                </a:path>
              </a:pathLst>
            </a:custGeom>
            <a:solidFill>
              <a:srgbClr val="9D61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5" name="Freeform 122"/>
            <p:cNvSpPr/>
            <p:nvPr/>
          </p:nvSpPr>
          <p:spPr bwMode="auto">
            <a:xfrm>
              <a:off x="11162313" y="2363445"/>
              <a:ext cx="31750" cy="30163"/>
            </a:xfrm>
            <a:custGeom>
              <a:avLst/>
              <a:gdLst>
                <a:gd name="T0" fmla="*/ 2 w 9"/>
                <a:gd name="T1" fmla="*/ 0 h 9"/>
                <a:gd name="T2" fmla="*/ 6 w 9"/>
                <a:gd name="T3" fmla="*/ 3 h 9"/>
                <a:gd name="T4" fmla="*/ 8 w 9"/>
                <a:gd name="T5" fmla="*/ 9 h 9"/>
                <a:gd name="T6" fmla="*/ 3 w 9"/>
                <a:gd name="T7" fmla="*/ 6 h 9"/>
                <a:gd name="T8" fmla="*/ 0 w 9"/>
                <a:gd name="T9" fmla="*/ 4 h 9"/>
                <a:gd name="T10" fmla="*/ 2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3" y="2"/>
                    <a:pt x="4" y="3"/>
                    <a:pt x="6" y="3"/>
                  </a:cubicBezTo>
                  <a:cubicBezTo>
                    <a:pt x="7" y="5"/>
                    <a:pt x="9" y="6"/>
                    <a:pt x="8" y="9"/>
                  </a:cubicBezTo>
                  <a:cubicBezTo>
                    <a:pt x="6" y="9"/>
                    <a:pt x="4" y="7"/>
                    <a:pt x="3" y="6"/>
                  </a:cubicBezTo>
                  <a:cubicBezTo>
                    <a:pt x="2" y="5"/>
                    <a:pt x="2" y="4"/>
                    <a:pt x="0" y="4"/>
                  </a:cubicBezTo>
                  <a:cubicBezTo>
                    <a:pt x="0" y="2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E0A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6" name="Freeform 123"/>
            <p:cNvSpPr/>
            <p:nvPr/>
          </p:nvSpPr>
          <p:spPr bwMode="auto">
            <a:xfrm>
              <a:off x="11127388" y="2515845"/>
              <a:ext cx="0" cy="635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E3B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7" name="Freeform 124"/>
            <p:cNvSpPr/>
            <p:nvPr/>
          </p:nvSpPr>
          <p:spPr bwMode="auto">
            <a:xfrm>
              <a:off x="11287726" y="2407895"/>
              <a:ext cx="104775" cy="101600"/>
            </a:xfrm>
            <a:custGeom>
              <a:avLst/>
              <a:gdLst>
                <a:gd name="T0" fmla="*/ 1 w 30"/>
                <a:gd name="T1" fmla="*/ 23 h 29"/>
                <a:gd name="T2" fmla="*/ 0 w 30"/>
                <a:gd name="T3" fmla="*/ 21 h 29"/>
                <a:gd name="T4" fmla="*/ 1 w 30"/>
                <a:gd name="T5" fmla="*/ 17 h 29"/>
                <a:gd name="T6" fmla="*/ 1 w 30"/>
                <a:gd name="T7" fmla="*/ 15 h 29"/>
                <a:gd name="T8" fmla="*/ 1 w 30"/>
                <a:gd name="T9" fmla="*/ 11 h 29"/>
                <a:gd name="T10" fmla="*/ 4 w 30"/>
                <a:gd name="T11" fmla="*/ 14 h 29"/>
                <a:gd name="T12" fmla="*/ 5 w 30"/>
                <a:gd name="T13" fmla="*/ 14 h 29"/>
                <a:gd name="T14" fmla="*/ 13 w 30"/>
                <a:gd name="T15" fmla="*/ 9 h 29"/>
                <a:gd name="T16" fmla="*/ 14 w 30"/>
                <a:gd name="T17" fmla="*/ 7 h 29"/>
                <a:gd name="T18" fmla="*/ 14 w 30"/>
                <a:gd name="T19" fmla="*/ 1 h 29"/>
                <a:gd name="T20" fmla="*/ 15 w 30"/>
                <a:gd name="T21" fmla="*/ 1 h 29"/>
                <a:gd name="T22" fmla="*/ 20 w 30"/>
                <a:gd name="T23" fmla="*/ 2 h 29"/>
                <a:gd name="T24" fmla="*/ 22 w 30"/>
                <a:gd name="T25" fmla="*/ 7 h 29"/>
                <a:gd name="T26" fmla="*/ 23 w 30"/>
                <a:gd name="T27" fmla="*/ 1 h 29"/>
                <a:gd name="T28" fmla="*/ 25 w 30"/>
                <a:gd name="T29" fmla="*/ 1 h 29"/>
                <a:gd name="T30" fmla="*/ 28 w 30"/>
                <a:gd name="T31" fmla="*/ 5 h 29"/>
                <a:gd name="T32" fmla="*/ 30 w 30"/>
                <a:gd name="T33" fmla="*/ 15 h 29"/>
                <a:gd name="T34" fmla="*/ 28 w 30"/>
                <a:gd name="T35" fmla="*/ 17 h 29"/>
                <a:gd name="T36" fmla="*/ 26 w 30"/>
                <a:gd name="T37" fmla="*/ 16 h 29"/>
                <a:gd name="T38" fmla="*/ 25 w 30"/>
                <a:gd name="T39" fmla="*/ 13 h 29"/>
                <a:gd name="T40" fmla="*/ 24 w 30"/>
                <a:gd name="T41" fmla="*/ 11 h 29"/>
                <a:gd name="T42" fmla="*/ 23 w 30"/>
                <a:gd name="T43" fmla="*/ 10 h 29"/>
                <a:gd name="T44" fmla="*/ 22 w 30"/>
                <a:gd name="T45" fmla="*/ 11 h 29"/>
                <a:gd name="T46" fmla="*/ 23 w 30"/>
                <a:gd name="T47" fmla="*/ 13 h 29"/>
                <a:gd name="T48" fmla="*/ 21 w 30"/>
                <a:gd name="T49" fmla="*/ 18 h 29"/>
                <a:gd name="T50" fmla="*/ 12 w 30"/>
                <a:gd name="T51" fmla="*/ 24 h 29"/>
                <a:gd name="T52" fmla="*/ 4 w 30"/>
                <a:gd name="T53" fmla="*/ 29 h 29"/>
                <a:gd name="T54" fmla="*/ 1 w 30"/>
                <a:gd name="T55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" h="29">
                  <a:moveTo>
                    <a:pt x="1" y="23"/>
                  </a:moveTo>
                  <a:cubicBezTo>
                    <a:pt x="1" y="22"/>
                    <a:pt x="0" y="21"/>
                    <a:pt x="0" y="21"/>
                  </a:cubicBezTo>
                  <a:cubicBezTo>
                    <a:pt x="1" y="20"/>
                    <a:pt x="2" y="19"/>
                    <a:pt x="1" y="17"/>
                  </a:cubicBezTo>
                  <a:cubicBezTo>
                    <a:pt x="1" y="17"/>
                    <a:pt x="1" y="16"/>
                    <a:pt x="1" y="15"/>
                  </a:cubicBezTo>
                  <a:cubicBezTo>
                    <a:pt x="1" y="14"/>
                    <a:pt x="1" y="13"/>
                    <a:pt x="1" y="11"/>
                  </a:cubicBezTo>
                  <a:cubicBezTo>
                    <a:pt x="2" y="12"/>
                    <a:pt x="2" y="14"/>
                    <a:pt x="4" y="14"/>
                  </a:cubicBezTo>
                  <a:cubicBezTo>
                    <a:pt x="4" y="14"/>
                    <a:pt x="4" y="14"/>
                    <a:pt x="5" y="14"/>
                  </a:cubicBezTo>
                  <a:cubicBezTo>
                    <a:pt x="7" y="11"/>
                    <a:pt x="8" y="10"/>
                    <a:pt x="13" y="9"/>
                  </a:cubicBezTo>
                  <a:cubicBezTo>
                    <a:pt x="14" y="8"/>
                    <a:pt x="15" y="8"/>
                    <a:pt x="14" y="7"/>
                  </a:cubicBezTo>
                  <a:cubicBezTo>
                    <a:pt x="12" y="5"/>
                    <a:pt x="13" y="3"/>
                    <a:pt x="14" y="1"/>
                  </a:cubicBezTo>
                  <a:cubicBezTo>
                    <a:pt x="14" y="1"/>
                    <a:pt x="15" y="1"/>
                    <a:pt x="15" y="1"/>
                  </a:cubicBezTo>
                  <a:cubicBezTo>
                    <a:pt x="16" y="2"/>
                    <a:pt x="18" y="2"/>
                    <a:pt x="20" y="2"/>
                  </a:cubicBezTo>
                  <a:cubicBezTo>
                    <a:pt x="21" y="3"/>
                    <a:pt x="20" y="6"/>
                    <a:pt x="22" y="7"/>
                  </a:cubicBezTo>
                  <a:cubicBezTo>
                    <a:pt x="23" y="5"/>
                    <a:pt x="22" y="3"/>
                    <a:pt x="23" y="1"/>
                  </a:cubicBezTo>
                  <a:cubicBezTo>
                    <a:pt x="23" y="1"/>
                    <a:pt x="24" y="0"/>
                    <a:pt x="25" y="1"/>
                  </a:cubicBezTo>
                  <a:cubicBezTo>
                    <a:pt x="26" y="2"/>
                    <a:pt x="28" y="3"/>
                    <a:pt x="28" y="5"/>
                  </a:cubicBezTo>
                  <a:cubicBezTo>
                    <a:pt x="29" y="8"/>
                    <a:pt x="30" y="11"/>
                    <a:pt x="30" y="15"/>
                  </a:cubicBezTo>
                  <a:cubicBezTo>
                    <a:pt x="30" y="16"/>
                    <a:pt x="30" y="17"/>
                    <a:pt x="28" y="17"/>
                  </a:cubicBezTo>
                  <a:cubicBezTo>
                    <a:pt x="27" y="17"/>
                    <a:pt x="27" y="17"/>
                    <a:pt x="26" y="16"/>
                  </a:cubicBez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4" y="11"/>
                  </a:cubicBezTo>
                  <a:cubicBezTo>
                    <a:pt x="24" y="10"/>
                    <a:pt x="23" y="10"/>
                    <a:pt x="23" y="10"/>
                  </a:cubicBezTo>
                  <a:cubicBezTo>
                    <a:pt x="23" y="10"/>
                    <a:pt x="22" y="11"/>
                    <a:pt x="22" y="11"/>
                  </a:cubicBezTo>
                  <a:cubicBezTo>
                    <a:pt x="22" y="11"/>
                    <a:pt x="22" y="12"/>
                    <a:pt x="23" y="13"/>
                  </a:cubicBezTo>
                  <a:cubicBezTo>
                    <a:pt x="23" y="15"/>
                    <a:pt x="23" y="16"/>
                    <a:pt x="21" y="18"/>
                  </a:cubicBezTo>
                  <a:cubicBezTo>
                    <a:pt x="18" y="20"/>
                    <a:pt x="16" y="23"/>
                    <a:pt x="12" y="24"/>
                  </a:cubicBezTo>
                  <a:cubicBezTo>
                    <a:pt x="10" y="25"/>
                    <a:pt x="7" y="27"/>
                    <a:pt x="4" y="29"/>
                  </a:cubicBezTo>
                  <a:cubicBezTo>
                    <a:pt x="2" y="27"/>
                    <a:pt x="4" y="24"/>
                    <a:pt x="1" y="23"/>
                  </a:cubicBezTo>
                  <a:close/>
                </a:path>
              </a:pathLst>
            </a:custGeom>
            <a:solidFill>
              <a:srgbClr val="ECC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8" name="Freeform 125"/>
            <p:cNvSpPr/>
            <p:nvPr/>
          </p:nvSpPr>
          <p:spPr bwMode="auto">
            <a:xfrm>
              <a:off x="11311538" y="2303120"/>
              <a:ext cx="104775" cy="101600"/>
            </a:xfrm>
            <a:custGeom>
              <a:avLst/>
              <a:gdLst>
                <a:gd name="T0" fmla="*/ 20 w 30"/>
                <a:gd name="T1" fmla="*/ 26 h 29"/>
                <a:gd name="T2" fmla="*/ 17 w 30"/>
                <a:gd name="T3" fmla="*/ 23 h 29"/>
                <a:gd name="T4" fmla="*/ 14 w 30"/>
                <a:gd name="T5" fmla="*/ 24 h 29"/>
                <a:gd name="T6" fmla="*/ 14 w 30"/>
                <a:gd name="T7" fmla="*/ 28 h 29"/>
                <a:gd name="T8" fmla="*/ 13 w 30"/>
                <a:gd name="T9" fmla="*/ 29 h 29"/>
                <a:gd name="T10" fmla="*/ 12 w 30"/>
                <a:gd name="T11" fmla="*/ 29 h 29"/>
                <a:gd name="T12" fmla="*/ 10 w 30"/>
                <a:gd name="T13" fmla="*/ 25 h 29"/>
                <a:gd name="T14" fmla="*/ 3 w 30"/>
                <a:gd name="T15" fmla="*/ 11 h 29"/>
                <a:gd name="T16" fmla="*/ 0 w 30"/>
                <a:gd name="T17" fmla="*/ 8 h 29"/>
                <a:gd name="T18" fmla="*/ 0 w 30"/>
                <a:gd name="T19" fmla="*/ 6 h 29"/>
                <a:gd name="T20" fmla="*/ 2 w 30"/>
                <a:gd name="T21" fmla="*/ 6 h 29"/>
                <a:gd name="T22" fmla="*/ 6 w 30"/>
                <a:gd name="T23" fmla="*/ 9 h 29"/>
                <a:gd name="T24" fmla="*/ 14 w 30"/>
                <a:gd name="T25" fmla="*/ 19 h 29"/>
                <a:gd name="T26" fmla="*/ 9 w 30"/>
                <a:gd name="T27" fmla="*/ 3 h 29"/>
                <a:gd name="T28" fmla="*/ 12 w 30"/>
                <a:gd name="T29" fmla="*/ 3 h 29"/>
                <a:gd name="T30" fmla="*/ 18 w 30"/>
                <a:gd name="T31" fmla="*/ 5 h 29"/>
                <a:gd name="T32" fmla="*/ 21 w 30"/>
                <a:gd name="T33" fmla="*/ 0 h 29"/>
                <a:gd name="T34" fmla="*/ 25 w 30"/>
                <a:gd name="T35" fmla="*/ 6 h 29"/>
                <a:gd name="T36" fmla="*/ 28 w 30"/>
                <a:gd name="T37" fmla="*/ 11 h 29"/>
                <a:gd name="T38" fmla="*/ 27 w 30"/>
                <a:gd name="T39" fmla="*/ 14 h 29"/>
                <a:gd name="T40" fmla="*/ 26 w 30"/>
                <a:gd name="T41" fmla="*/ 16 h 29"/>
                <a:gd name="T42" fmla="*/ 26 w 30"/>
                <a:gd name="T43" fmla="*/ 21 h 29"/>
                <a:gd name="T44" fmla="*/ 22 w 30"/>
                <a:gd name="T45" fmla="*/ 24 h 29"/>
                <a:gd name="T46" fmla="*/ 20 w 30"/>
                <a:gd name="T47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29">
                  <a:moveTo>
                    <a:pt x="20" y="26"/>
                  </a:moveTo>
                  <a:cubicBezTo>
                    <a:pt x="19" y="25"/>
                    <a:pt x="18" y="24"/>
                    <a:pt x="17" y="23"/>
                  </a:cubicBezTo>
                  <a:cubicBezTo>
                    <a:pt x="16" y="22"/>
                    <a:pt x="14" y="23"/>
                    <a:pt x="14" y="24"/>
                  </a:cubicBezTo>
                  <a:cubicBezTo>
                    <a:pt x="13" y="26"/>
                    <a:pt x="14" y="27"/>
                    <a:pt x="14" y="28"/>
                  </a:cubicBezTo>
                  <a:cubicBezTo>
                    <a:pt x="14" y="28"/>
                    <a:pt x="14" y="29"/>
                    <a:pt x="13" y="29"/>
                  </a:cubicBezTo>
                  <a:cubicBezTo>
                    <a:pt x="13" y="29"/>
                    <a:pt x="12" y="29"/>
                    <a:pt x="12" y="29"/>
                  </a:cubicBezTo>
                  <a:cubicBezTo>
                    <a:pt x="12" y="27"/>
                    <a:pt x="10" y="26"/>
                    <a:pt x="10" y="25"/>
                  </a:cubicBezTo>
                  <a:cubicBezTo>
                    <a:pt x="9" y="20"/>
                    <a:pt x="5" y="16"/>
                    <a:pt x="3" y="11"/>
                  </a:cubicBezTo>
                  <a:cubicBezTo>
                    <a:pt x="3" y="10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6"/>
                    <a:pt x="5" y="8"/>
                    <a:pt x="6" y="9"/>
                  </a:cubicBezTo>
                  <a:cubicBezTo>
                    <a:pt x="8" y="13"/>
                    <a:pt x="11" y="15"/>
                    <a:pt x="14" y="19"/>
                  </a:cubicBezTo>
                  <a:cubicBezTo>
                    <a:pt x="13" y="13"/>
                    <a:pt x="11" y="8"/>
                    <a:pt x="9" y="3"/>
                  </a:cubicBezTo>
                  <a:cubicBezTo>
                    <a:pt x="10" y="3"/>
                    <a:pt x="11" y="3"/>
                    <a:pt x="12" y="3"/>
                  </a:cubicBezTo>
                  <a:cubicBezTo>
                    <a:pt x="13" y="6"/>
                    <a:pt x="16" y="6"/>
                    <a:pt x="18" y="5"/>
                  </a:cubicBezTo>
                  <a:cubicBezTo>
                    <a:pt x="19" y="4"/>
                    <a:pt x="19" y="2"/>
                    <a:pt x="21" y="0"/>
                  </a:cubicBezTo>
                  <a:cubicBezTo>
                    <a:pt x="23" y="2"/>
                    <a:pt x="24" y="4"/>
                    <a:pt x="25" y="6"/>
                  </a:cubicBezTo>
                  <a:cubicBezTo>
                    <a:pt x="26" y="7"/>
                    <a:pt x="27" y="9"/>
                    <a:pt x="28" y="11"/>
                  </a:cubicBezTo>
                  <a:cubicBezTo>
                    <a:pt x="28" y="12"/>
                    <a:pt x="30" y="13"/>
                    <a:pt x="27" y="14"/>
                  </a:cubicBezTo>
                  <a:cubicBezTo>
                    <a:pt x="26" y="14"/>
                    <a:pt x="27" y="15"/>
                    <a:pt x="26" y="16"/>
                  </a:cubicBezTo>
                  <a:cubicBezTo>
                    <a:pt x="26" y="18"/>
                    <a:pt x="26" y="20"/>
                    <a:pt x="26" y="21"/>
                  </a:cubicBezTo>
                  <a:cubicBezTo>
                    <a:pt x="25" y="23"/>
                    <a:pt x="23" y="23"/>
                    <a:pt x="22" y="24"/>
                  </a:cubicBezTo>
                  <a:cubicBezTo>
                    <a:pt x="21" y="25"/>
                    <a:pt x="21" y="26"/>
                    <a:pt x="20" y="26"/>
                  </a:cubicBezTo>
                  <a:close/>
                </a:path>
              </a:pathLst>
            </a:custGeom>
            <a:solidFill>
              <a:srgbClr val="D99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9" name="Freeform 126"/>
            <p:cNvSpPr/>
            <p:nvPr/>
          </p:nvSpPr>
          <p:spPr bwMode="auto">
            <a:xfrm>
              <a:off x="11392501" y="2363445"/>
              <a:ext cx="73025" cy="82550"/>
            </a:xfrm>
            <a:custGeom>
              <a:avLst/>
              <a:gdLst>
                <a:gd name="T0" fmla="*/ 10 w 21"/>
                <a:gd name="T1" fmla="*/ 19 h 24"/>
                <a:gd name="T2" fmla="*/ 9 w 21"/>
                <a:gd name="T3" fmla="*/ 20 h 24"/>
                <a:gd name="T4" fmla="*/ 5 w 21"/>
                <a:gd name="T5" fmla="*/ 23 h 24"/>
                <a:gd name="T6" fmla="*/ 1 w 21"/>
                <a:gd name="T7" fmla="*/ 21 h 24"/>
                <a:gd name="T8" fmla="*/ 0 w 21"/>
                <a:gd name="T9" fmla="*/ 18 h 24"/>
                <a:gd name="T10" fmla="*/ 1 w 21"/>
                <a:gd name="T11" fmla="*/ 13 h 24"/>
                <a:gd name="T12" fmla="*/ 5 w 21"/>
                <a:gd name="T13" fmla="*/ 9 h 24"/>
                <a:gd name="T14" fmla="*/ 9 w 21"/>
                <a:gd name="T15" fmla="*/ 5 h 24"/>
                <a:gd name="T16" fmla="*/ 11 w 21"/>
                <a:gd name="T17" fmla="*/ 2 h 24"/>
                <a:gd name="T18" fmla="*/ 13 w 21"/>
                <a:gd name="T19" fmla="*/ 0 h 24"/>
                <a:gd name="T20" fmla="*/ 15 w 21"/>
                <a:gd name="T21" fmla="*/ 2 h 24"/>
                <a:gd name="T22" fmla="*/ 17 w 21"/>
                <a:gd name="T23" fmla="*/ 3 h 24"/>
                <a:gd name="T24" fmla="*/ 20 w 21"/>
                <a:gd name="T25" fmla="*/ 5 h 24"/>
                <a:gd name="T26" fmla="*/ 18 w 21"/>
                <a:gd name="T27" fmla="*/ 9 h 24"/>
                <a:gd name="T28" fmla="*/ 16 w 21"/>
                <a:gd name="T29" fmla="*/ 14 h 24"/>
                <a:gd name="T30" fmla="*/ 15 w 21"/>
                <a:gd name="T31" fmla="*/ 15 h 24"/>
                <a:gd name="T32" fmla="*/ 10 w 21"/>
                <a:gd name="T33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4">
                  <a:moveTo>
                    <a:pt x="10" y="19"/>
                  </a:moveTo>
                  <a:cubicBezTo>
                    <a:pt x="10" y="19"/>
                    <a:pt x="10" y="20"/>
                    <a:pt x="9" y="20"/>
                  </a:cubicBezTo>
                  <a:cubicBezTo>
                    <a:pt x="7" y="20"/>
                    <a:pt x="6" y="22"/>
                    <a:pt x="5" y="23"/>
                  </a:cubicBezTo>
                  <a:cubicBezTo>
                    <a:pt x="3" y="24"/>
                    <a:pt x="2" y="24"/>
                    <a:pt x="1" y="21"/>
                  </a:cubicBezTo>
                  <a:cubicBezTo>
                    <a:pt x="1" y="20"/>
                    <a:pt x="1" y="19"/>
                    <a:pt x="0" y="18"/>
                  </a:cubicBezTo>
                  <a:cubicBezTo>
                    <a:pt x="0" y="16"/>
                    <a:pt x="1" y="14"/>
                    <a:pt x="1" y="13"/>
                  </a:cubicBezTo>
                  <a:cubicBezTo>
                    <a:pt x="2" y="11"/>
                    <a:pt x="3" y="10"/>
                    <a:pt x="5" y="9"/>
                  </a:cubicBezTo>
                  <a:cubicBezTo>
                    <a:pt x="7" y="8"/>
                    <a:pt x="8" y="7"/>
                    <a:pt x="9" y="5"/>
                  </a:cubicBezTo>
                  <a:cubicBezTo>
                    <a:pt x="9" y="4"/>
                    <a:pt x="11" y="3"/>
                    <a:pt x="11" y="2"/>
                  </a:cubicBezTo>
                  <a:cubicBezTo>
                    <a:pt x="12" y="1"/>
                    <a:pt x="12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6" y="3"/>
                    <a:pt x="16" y="3"/>
                    <a:pt x="17" y="3"/>
                  </a:cubicBezTo>
                  <a:cubicBezTo>
                    <a:pt x="18" y="3"/>
                    <a:pt x="19" y="3"/>
                    <a:pt x="20" y="5"/>
                  </a:cubicBezTo>
                  <a:cubicBezTo>
                    <a:pt x="21" y="7"/>
                    <a:pt x="19" y="8"/>
                    <a:pt x="18" y="9"/>
                  </a:cubicBezTo>
                  <a:cubicBezTo>
                    <a:pt x="18" y="11"/>
                    <a:pt x="17" y="12"/>
                    <a:pt x="16" y="14"/>
                  </a:cubicBezTo>
                  <a:cubicBezTo>
                    <a:pt x="16" y="15"/>
                    <a:pt x="16" y="15"/>
                    <a:pt x="15" y="15"/>
                  </a:cubicBezTo>
                  <a:cubicBezTo>
                    <a:pt x="13" y="16"/>
                    <a:pt x="11" y="17"/>
                    <a:pt x="10" y="19"/>
                  </a:cubicBezTo>
                  <a:close/>
                </a:path>
              </a:pathLst>
            </a:custGeom>
            <a:solidFill>
              <a:srgbClr val="ECC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0" name="Freeform 127"/>
            <p:cNvSpPr/>
            <p:nvPr/>
          </p:nvSpPr>
          <p:spPr bwMode="auto">
            <a:xfrm>
              <a:off x="11406788" y="2466632"/>
              <a:ext cx="9525" cy="4763"/>
            </a:xfrm>
            <a:custGeom>
              <a:avLst/>
              <a:gdLst>
                <a:gd name="T0" fmla="*/ 0 w 3"/>
                <a:gd name="T1" fmla="*/ 0 h 1"/>
                <a:gd name="T2" fmla="*/ 2 w 3"/>
                <a:gd name="T3" fmla="*/ 0 h 1"/>
                <a:gd name="T4" fmla="*/ 3 w 3"/>
                <a:gd name="T5" fmla="*/ 1 h 1"/>
                <a:gd name="T6" fmla="*/ 2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89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1" name="Freeform 128"/>
            <p:cNvSpPr/>
            <p:nvPr/>
          </p:nvSpPr>
          <p:spPr bwMode="auto">
            <a:xfrm>
              <a:off x="11402026" y="2463457"/>
              <a:ext cx="4763" cy="7938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89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2" name="Freeform 129"/>
            <p:cNvSpPr/>
            <p:nvPr/>
          </p:nvSpPr>
          <p:spPr bwMode="auto">
            <a:xfrm>
              <a:off x="11444888" y="2411070"/>
              <a:ext cx="6350" cy="7938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0 h 2"/>
                <a:gd name="T4" fmla="*/ 0 w 2"/>
                <a:gd name="T5" fmla="*/ 2 h 2"/>
                <a:gd name="T6" fmla="*/ 0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89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3" name="Freeform 130"/>
            <p:cNvSpPr/>
            <p:nvPr/>
          </p:nvSpPr>
          <p:spPr bwMode="auto">
            <a:xfrm>
              <a:off x="11444888" y="2419007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9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4" name="Freeform 131"/>
            <p:cNvSpPr/>
            <p:nvPr/>
          </p:nvSpPr>
          <p:spPr bwMode="auto">
            <a:xfrm>
              <a:off x="11340113" y="2498382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89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5" name="Freeform 132"/>
            <p:cNvSpPr/>
            <p:nvPr/>
          </p:nvSpPr>
          <p:spPr bwMode="auto">
            <a:xfrm>
              <a:off x="10679713" y="2293595"/>
              <a:ext cx="52388" cy="93663"/>
            </a:xfrm>
            <a:custGeom>
              <a:avLst/>
              <a:gdLst>
                <a:gd name="T0" fmla="*/ 15 w 15"/>
                <a:gd name="T1" fmla="*/ 8 h 27"/>
                <a:gd name="T2" fmla="*/ 14 w 15"/>
                <a:gd name="T3" fmla="*/ 12 h 27"/>
                <a:gd name="T4" fmla="*/ 14 w 15"/>
                <a:gd name="T5" fmla="*/ 15 h 27"/>
                <a:gd name="T6" fmla="*/ 12 w 15"/>
                <a:gd name="T7" fmla="*/ 13 h 27"/>
                <a:gd name="T8" fmla="*/ 11 w 15"/>
                <a:gd name="T9" fmla="*/ 14 h 27"/>
                <a:gd name="T10" fmla="*/ 8 w 15"/>
                <a:gd name="T11" fmla="*/ 16 h 27"/>
                <a:gd name="T12" fmla="*/ 6 w 15"/>
                <a:gd name="T13" fmla="*/ 18 h 27"/>
                <a:gd name="T14" fmla="*/ 6 w 15"/>
                <a:gd name="T15" fmla="*/ 24 h 27"/>
                <a:gd name="T16" fmla="*/ 4 w 15"/>
                <a:gd name="T17" fmla="*/ 27 h 27"/>
                <a:gd name="T18" fmla="*/ 0 w 15"/>
                <a:gd name="T19" fmla="*/ 18 h 27"/>
                <a:gd name="T20" fmla="*/ 0 w 15"/>
                <a:gd name="T21" fmla="*/ 7 h 27"/>
                <a:gd name="T22" fmla="*/ 1 w 15"/>
                <a:gd name="T23" fmla="*/ 4 h 27"/>
                <a:gd name="T24" fmla="*/ 3 w 15"/>
                <a:gd name="T25" fmla="*/ 3 h 27"/>
                <a:gd name="T26" fmla="*/ 6 w 15"/>
                <a:gd name="T27" fmla="*/ 5 h 27"/>
                <a:gd name="T28" fmla="*/ 8 w 15"/>
                <a:gd name="T29" fmla="*/ 3 h 27"/>
                <a:gd name="T30" fmla="*/ 13 w 15"/>
                <a:gd name="T31" fmla="*/ 1 h 27"/>
                <a:gd name="T32" fmla="*/ 14 w 15"/>
                <a:gd name="T33" fmla="*/ 4 h 27"/>
                <a:gd name="T34" fmla="*/ 14 w 15"/>
                <a:gd name="T35" fmla="*/ 6 h 27"/>
                <a:gd name="T36" fmla="*/ 15 w 15"/>
                <a:gd name="T37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" h="27">
                  <a:moveTo>
                    <a:pt x="15" y="8"/>
                  </a:moveTo>
                  <a:cubicBezTo>
                    <a:pt x="14" y="10"/>
                    <a:pt x="14" y="11"/>
                    <a:pt x="14" y="12"/>
                  </a:cubicBezTo>
                  <a:cubicBezTo>
                    <a:pt x="15" y="13"/>
                    <a:pt x="15" y="14"/>
                    <a:pt x="14" y="15"/>
                  </a:cubicBezTo>
                  <a:cubicBezTo>
                    <a:pt x="14" y="15"/>
                    <a:pt x="13" y="14"/>
                    <a:pt x="12" y="13"/>
                  </a:cubicBezTo>
                  <a:cubicBezTo>
                    <a:pt x="12" y="13"/>
                    <a:pt x="11" y="13"/>
                    <a:pt x="11" y="14"/>
                  </a:cubicBezTo>
                  <a:cubicBezTo>
                    <a:pt x="11" y="16"/>
                    <a:pt x="10" y="16"/>
                    <a:pt x="8" y="16"/>
                  </a:cubicBezTo>
                  <a:cubicBezTo>
                    <a:pt x="7" y="16"/>
                    <a:pt x="6" y="17"/>
                    <a:pt x="6" y="18"/>
                  </a:cubicBezTo>
                  <a:cubicBezTo>
                    <a:pt x="5" y="20"/>
                    <a:pt x="6" y="22"/>
                    <a:pt x="6" y="24"/>
                  </a:cubicBezTo>
                  <a:cubicBezTo>
                    <a:pt x="6" y="25"/>
                    <a:pt x="6" y="27"/>
                    <a:pt x="4" y="27"/>
                  </a:cubicBezTo>
                  <a:cubicBezTo>
                    <a:pt x="3" y="24"/>
                    <a:pt x="2" y="21"/>
                    <a:pt x="0" y="18"/>
                  </a:cubicBezTo>
                  <a:cubicBezTo>
                    <a:pt x="1" y="14"/>
                    <a:pt x="1" y="10"/>
                    <a:pt x="0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1" y="4"/>
                    <a:pt x="2" y="3"/>
                    <a:pt x="3" y="3"/>
                  </a:cubicBezTo>
                  <a:cubicBezTo>
                    <a:pt x="4" y="4"/>
                    <a:pt x="5" y="4"/>
                    <a:pt x="6" y="5"/>
                  </a:cubicBezTo>
                  <a:cubicBezTo>
                    <a:pt x="7" y="5"/>
                    <a:pt x="8" y="5"/>
                    <a:pt x="8" y="3"/>
                  </a:cubicBezTo>
                  <a:cubicBezTo>
                    <a:pt x="9" y="1"/>
                    <a:pt x="10" y="0"/>
                    <a:pt x="13" y="1"/>
                  </a:cubicBezTo>
                  <a:cubicBezTo>
                    <a:pt x="14" y="2"/>
                    <a:pt x="14" y="3"/>
                    <a:pt x="14" y="4"/>
                  </a:cubicBezTo>
                  <a:cubicBezTo>
                    <a:pt x="14" y="5"/>
                    <a:pt x="14" y="6"/>
                    <a:pt x="14" y="6"/>
                  </a:cubicBezTo>
                  <a:cubicBezTo>
                    <a:pt x="15" y="7"/>
                    <a:pt x="15" y="7"/>
                    <a:pt x="15" y="8"/>
                  </a:cubicBezTo>
                  <a:close/>
                </a:path>
              </a:pathLst>
            </a:custGeom>
            <a:solidFill>
              <a:srgbClr val="EED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6" name="Freeform 133"/>
            <p:cNvSpPr/>
            <p:nvPr/>
          </p:nvSpPr>
          <p:spPr bwMode="auto">
            <a:xfrm>
              <a:off x="10724163" y="2293595"/>
              <a:ext cx="7938" cy="12700"/>
            </a:xfrm>
            <a:custGeom>
              <a:avLst/>
              <a:gdLst>
                <a:gd name="T0" fmla="*/ 1 w 2"/>
                <a:gd name="T1" fmla="*/ 4 h 4"/>
                <a:gd name="T2" fmla="*/ 0 w 2"/>
                <a:gd name="T3" fmla="*/ 1 h 4"/>
                <a:gd name="T4" fmla="*/ 1 w 2"/>
                <a:gd name="T5" fmla="*/ 0 h 4"/>
                <a:gd name="T6" fmla="*/ 1 w 2"/>
                <a:gd name="T7" fmla="*/ 0 h 4"/>
                <a:gd name="T8" fmla="*/ 1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2"/>
                    <a:pt x="2" y="3"/>
                    <a:pt x="1" y="4"/>
                  </a:cubicBezTo>
                  <a:close/>
                </a:path>
              </a:pathLst>
            </a:custGeom>
            <a:solidFill>
              <a:srgbClr val="DCA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7" name="Freeform 134"/>
            <p:cNvSpPr/>
            <p:nvPr/>
          </p:nvSpPr>
          <p:spPr bwMode="auto">
            <a:xfrm>
              <a:off x="10727338" y="2314232"/>
              <a:ext cx="4763" cy="6350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CA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8" name="Freeform 135"/>
            <p:cNvSpPr/>
            <p:nvPr/>
          </p:nvSpPr>
          <p:spPr bwMode="auto">
            <a:xfrm>
              <a:off x="10727338" y="2288832"/>
              <a:ext cx="0" cy="4763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CA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9" name="Freeform 136"/>
            <p:cNvSpPr/>
            <p:nvPr/>
          </p:nvSpPr>
          <p:spPr bwMode="auto">
            <a:xfrm>
              <a:off x="10840051" y="2306295"/>
              <a:ext cx="190500" cy="133350"/>
            </a:xfrm>
            <a:custGeom>
              <a:avLst/>
              <a:gdLst>
                <a:gd name="T0" fmla="*/ 7 w 55"/>
                <a:gd name="T1" fmla="*/ 38 h 38"/>
                <a:gd name="T2" fmla="*/ 1 w 55"/>
                <a:gd name="T3" fmla="*/ 30 h 38"/>
                <a:gd name="T4" fmla="*/ 1 w 55"/>
                <a:gd name="T5" fmla="*/ 28 h 38"/>
                <a:gd name="T6" fmla="*/ 6 w 55"/>
                <a:gd name="T7" fmla="*/ 27 h 38"/>
                <a:gd name="T8" fmla="*/ 8 w 55"/>
                <a:gd name="T9" fmla="*/ 27 h 38"/>
                <a:gd name="T10" fmla="*/ 16 w 55"/>
                <a:gd name="T11" fmla="*/ 23 h 38"/>
                <a:gd name="T12" fmla="*/ 19 w 55"/>
                <a:gd name="T13" fmla="*/ 21 h 38"/>
                <a:gd name="T14" fmla="*/ 21 w 55"/>
                <a:gd name="T15" fmla="*/ 16 h 38"/>
                <a:gd name="T16" fmla="*/ 20 w 55"/>
                <a:gd name="T17" fmla="*/ 12 h 38"/>
                <a:gd name="T18" fmla="*/ 21 w 55"/>
                <a:gd name="T19" fmla="*/ 14 h 38"/>
                <a:gd name="T20" fmla="*/ 26 w 55"/>
                <a:gd name="T21" fmla="*/ 13 h 38"/>
                <a:gd name="T22" fmla="*/ 26 w 55"/>
                <a:gd name="T23" fmla="*/ 12 h 38"/>
                <a:gd name="T24" fmla="*/ 28 w 55"/>
                <a:gd name="T25" fmla="*/ 9 h 38"/>
                <a:gd name="T26" fmla="*/ 29 w 55"/>
                <a:gd name="T27" fmla="*/ 6 h 38"/>
                <a:gd name="T28" fmla="*/ 32 w 55"/>
                <a:gd name="T29" fmla="*/ 5 h 38"/>
                <a:gd name="T30" fmla="*/ 34 w 55"/>
                <a:gd name="T31" fmla="*/ 5 h 38"/>
                <a:gd name="T32" fmla="*/ 37 w 55"/>
                <a:gd name="T33" fmla="*/ 3 h 38"/>
                <a:gd name="T34" fmla="*/ 39 w 55"/>
                <a:gd name="T35" fmla="*/ 0 h 38"/>
                <a:gd name="T36" fmla="*/ 43 w 55"/>
                <a:gd name="T37" fmla="*/ 2 h 38"/>
                <a:gd name="T38" fmla="*/ 50 w 55"/>
                <a:gd name="T39" fmla="*/ 7 h 38"/>
                <a:gd name="T40" fmla="*/ 52 w 55"/>
                <a:gd name="T41" fmla="*/ 9 h 38"/>
                <a:gd name="T42" fmla="*/ 54 w 55"/>
                <a:gd name="T43" fmla="*/ 9 h 38"/>
                <a:gd name="T44" fmla="*/ 55 w 55"/>
                <a:gd name="T45" fmla="*/ 11 h 38"/>
                <a:gd name="T46" fmla="*/ 52 w 55"/>
                <a:gd name="T47" fmla="*/ 13 h 38"/>
                <a:gd name="T48" fmla="*/ 46 w 55"/>
                <a:gd name="T49" fmla="*/ 10 h 38"/>
                <a:gd name="T50" fmla="*/ 44 w 55"/>
                <a:gd name="T51" fmla="*/ 12 h 38"/>
                <a:gd name="T52" fmla="*/ 41 w 55"/>
                <a:gd name="T53" fmla="*/ 14 h 38"/>
                <a:gd name="T54" fmla="*/ 39 w 55"/>
                <a:gd name="T55" fmla="*/ 16 h 38"/>
                <a:gd name="T56" fmla="*/ 39 w 55"/>
                <a:gd name="T57" fmla="*/ 18 h 38"/>
                <a:gd name="T58" fmla="*/ 39 w 55"/>
                <a:gd name="T59" fmla="*/ 24 h 38"/>
                <a:gd name="T60" fmla="*/ 32 w 55"/>
                <a:gd name="T61" fmla="*/ 28 h 38"/>
                <a:gd name="T62" fmla="*/ 30 w 55"/>
                <a:gd name="T63" fmla="*/ 31 h 38"/>
                <a:gd name="T64" fmla="*/ 28 w 55"/>
                <a:gd name="T65" fmla="*/ 33 h 38"/>
                <a:gd name="T66" fmla="*/ 25 w 55"/>
                <a:gd name="T67" fmla="*/ 33 h 38"/>
                <a:gd name="T68" fmla="*/ 23 w 55"/>
                <a:gd name="T69" fmla="*/ 32 h 38"/>
                <a:gd name="T70" fmla="*/ 21 w 55"/>
                <a:gd name="T71" fmla="*/ 33 h 38"/>
                <a:gd name="T72" fmla="*/ 16 w 55"/>
                <a:gd name="T73" fmla="*/ 38 h 38"/>
                <a:gd name="T74" fmla="*/ 12 w 55"/>
                <a:gd name="T75" fmla="*/ 37 h 38"/>
                <a:gd name="T76" fmla="*/ 9 w 55"/>
                <a:gd name="T77" fmla="*/ 38 h 38"/>
                <a:gd name="T78" fmla="*/ 7 w 55"/>
                <a:gd name="T7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38">
                  <a:moveTo>
                    <a:pt x="7" y="38"/>
                  </a:moveTo>
                  <a:cubicBezTo>
                    <a:pt x="4" y="36"/>
                    <a:pt x="2" y="33"/>
                    <a:pt x="1" y="30"/>
                  </a:cubicBezTo>
                  <a:cubicBezTo>
                    <a:pt x="0" y="29"/>
                    <a:pt x="0" y="28"/>
                    <a:pt x="1" y="28"/>
                  </a:cubicBezTo>
                  <a:cubicBezTo>
                    <a:pt x="3" y="27"/>
                    <a:pt x="4" y="27"/>
                    <a:pt x="6" y="27"/>
                  </a:cubicBezTo>
                  <a:cubicBezTo>
                    <a:pt x="7" y="28"/>
                    <a:pt x="8" y="27"/>
                    <a:pt x="8" y="27"/>
                  </a:cubicBezTo>
                  <a:cubicBezTo>
                    <a:pt x="11" y="24"/>
                    <a:pt x="13" y="23"/>
                    <a:pt x="16" y="23"/>
                  </a:cubicBezTo>
                  <a:cubicBezTo>
                    <a:pt x="17" y="22"/>
                    <a:pt x="18" y="22"/>
                    <a:pt x="19" y="21"/>
                  </a:cubicBezTo>
                  <a:cubicBezTo>
                    <a:pt x="22" y="20"/>
                    <a:pt x="22" y="19"/>
                    <a:pt x="21" y="16"/>
                  </a:cubicBezTo>
                  <a:cubicBezTo>
                    <a:pt x="20" y="15"/>
                    <a:pt x="19" y="14"/>
                    <a:pt x="20" y="12"/>
                  </a:cubicBezTo>
                  <a:cubicBezTo>
                    <a:pt x="20" y="13"/>
                    <a:pt x="21" y="14"/>
                    <a:pt x="21" y="14"/>
                  </a:cubicBezTo>
                  <a:cubicBezTo>
                    <a:pt x="23" y="14"/>
                    <a:pt x="24" y="14"/>
                    <a:pt x="26" y="13"/>
                  </a:cubicBezTo>
                  <a:cubicBezTo>
                    <a:pt x="26" y="13"/>
                    <a:pt x="26" y="12"/>
                    <a:pt x="26" y="12"/>
                  </a:cubicBezTo>
                  <a:cubicBezTo>
                    <a:pt x="27" y="11"/>
                    <a:pt x="26" y="8"/>
                    <a:pt x="28" y="9"/>
                  </a:cubicBezTo>
                  <a:cubicBezTo>
                    <a:pt x="29" y="9"/>
                    <a:pt x="29" y="7"/>
                    <a:pt x="29" y="6"/>
                  </a:cubicBezTo>
                  <a:cubicBezTo>
                    <a:pt x="29" y="4"/>
                    <a:pt x="29" y="4"/>
                    <a:pt x="32" y="5"/>
                  </a:cubicBezTo>
                  <a:cubicBezTo>
                    <a:pt x="32" y="5"/>
                    <a:pt x="33" y="5"/>
                    <a:pt x="34" y="5"/>
                  </a:cubicBezTo>
                  <a:cubicBezTo>
                    <a:pt x="35" y="5"/>
                    <a:pt x="36" y="4"/>
                    <a:pt x="37" y="3"/>
                  </a:cubicBezTo>
                  <a:cubicBezTo>
                    <a:pt x="38" y="3"/>
                    <a:pt x="39" y="2"/>
                    <a:pt x="39" y="0"/>
                  </a:cubicBezTo>
                  <a:cubicBezTo>
                    <a:pt x="40" y="1"/>
                    <a:pt x="41" y="2"/>
                    <a:pt x="43" y="2"/>
                  </a:cubicBezTo>
                  <a:cubicBezTo>
                    <a:pt x="46" y="3"/>
                    <a:pt x="48" y="5"/>
                    <a:pt x="50" y="7"/>
                  </a:cubicBezTo>
                  <a:cubicBezTo>
                    <a:pt x="50" y="8"/>
                    <a:pt x="51" y="9"/>
                    <a:pt x="52" y="9"/>
                  </a:cubicBezTo>
                  <a:cubicBezTo>
                    <a:pt x="53" y="9"/>
                    <a:pt x="53" y="9"/>
                    <a:pt x="54" y="9"/>
                  </a:cubicBezTo>
                  <a:cubicBezTo>
                    <a:pt x="54" y="10"/>
                    <a:pt x="55" y="10"/>
                    <a:pt x="55" y="11"/>
                  </a:cubicBezTo>
                  <a:cubicBezTo>
                    <a:pt x="54" y="12"/>
                    <a:pt x="53" y="12"/>
                    <a:pt x="52" y="13"/>
                  </a:cubicBezTo>
                  <a:cubicBezTo>
                    <a:pt x="51" y="10"/>
                    <a:pt x="49" y="10"/>
                    <a:pt x="46" y="10"/>
                  </a:cubicBezTo>
                  <a:cubicBezTo>
                    <a:pt x="45" y="11"/>
                    <a:pt x="44" y="11"/>
                    <a:pt x="44" y="12"/>
                  </a:cubicBezTo>
                  <a:cubicBezTo>
                    <a:pt x="44" y="14"/>
                    <a:pt x="43" y="14"/>
                    <a:pt x="41" y="14"/>
                  </a:cubicBezTo>
                  <a:cubicBezTo>
                    <a:pt x="40" y="14"/>
                    <a:pt x="40" y="16"/>
                    <a:pt x="39" y="16"/>
                  </a:cubicBezTo>
                  <a:cubicBezTo>
                    <a:pt x="38" y="17"/>
                    <a:pt x="39" y="17"/>
                    <a:pt x="39" y="18"/>
                  </a:cubicBezTo>
                  <a:cubicBezTo>
                    <a:pt x="41" y="21"/>
                    <a:pt x="41" y="21"/>
                    <a:pt x="39" y="24"/>
                  </a:cubicBezTo>
                  <a:cubicBezTo>
                    <a:pt x="37" y="25"/>
                    <a:pt x="35" y="27"/>
                    <a:pt x="32" y="28"/>
                  </a:cubicBezTo>
                  <a:cubicBezTo>
                    <a:pt x="31" y="29"/>
                    <a:pt x="30" y="29"/>
                    <a:pt x="30" y="31"/>
                  </a:cubicBezTo>
                  <a:cubicBezTo>
                    <a:pt x="29" y="32"/>
                    <a:pt x="30" y="33"/>
                    <a:pt x="28" y="33"/>
                  </a:cubicBezTo>
                  <a:cubicBezTo>
                    <a:pt x="27" y="34"/>
                    <a:pt x="26" y="34"/>
                    <a:pt x="25" y="33"/>
                  </a:cubicBezTo>
                  <a:cubicBezTo>
                    <a:pt x="25" y="33"/>
                    <a:pt x="24" y="32"/>
                    <a:pt x="23" y="32"/>
                  </a:cubicBezTo>
                  <a:cubicBezTo>
                    <a:pt x="23" y="32"/>
                    <a:pt x="20" y="33"/>
                    <a:pt x="21" y="33"/>
                  </a:cubicBezTo>
                  <a:cubicBezTo>
                    <a:pt x="21" y="37"/>
                    <a:pt x="19" y="38"/>
                    <a:pt x="16" y="38"/>
                  </a:cubicBezTo>
                  <a:cubicBezTo>
                    <a:pt x="15" y="38"/>
                    <a:pt x="13" y="37"/>
                    <a:pt x="12" y="37"/>
                  </a:cubicBezTo>
                  <a:cubicBezTo>
                    <a:pt x="10" y="36"/>
                    <a:pt x="10" y="37"/>
                    <a:pt x="9" y="38"/>
                  </a:cubicBezTo>
                  <a:cubicBezTo>
                    <a:pt x="8" y="38"/>
                    <a:pt x="8" y="38"/>
                    <a:pt x="7" y="38"/>
                  </a:cubicBezTo>
                  <a:close/>
                </a:path>
              </a:pathLst>
            </a:custGeom>
            <a:solidFill>
              <a:srgbClr val="E7C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0" name="Freeform 137"/>
            <p:cNvSpPr/>
            <p:nvPr/>
          </p:nvSpPr>
          <p:spPr bwMode="auto">
            <a:xfrm>
              <a:off x="11170251" y="2358682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E0A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1" name="Freeform 138"/>
            <p:cNvSpPr/>
            <p:nvPr/>
          </p:nvSpPr>
          <p:spPr bwMode="auto">
            <a:xfrm>
              <a:off x="10779726" y="2396782"/>
              <a:ext cx="55563" cy="90488"/>
            </a:xfrm>
            <a:custGeom>
              <a:avLst/>
              <a:gdLst>
                <a:gd name="T0" fmla="*/ 10 w 16"/>
                <a:gd name="T1" fmla="*/ 24 h 26"/>
                <a:gd name="T2" fmla="*/ 8 w 16"/>
                <a:gd name="T3" fmla="*/ 22 h 26"/>
                <a:gd name="T4" fmla="*/ 0 w 16"/>
                <a:gd name="T5" fmla="*/ 9 h 26"/>
                <a:gd name="T6" fmla="*/ 1 w 16"/>
                <a:gd name="T7" fmla="*/ 7 h 26"/>
                <a:gd name="T8" fmla="*/ 3 w 16"/>
                <a:gd name="T9" fmla="*/ 8 h 26"/>
                <a:gd name="T10" fmla="*/ 3 w 16"/>
                <a:gd name="T11" fmla="*/ 8 h 26"/>
                <a:gd name="T12" fmla="*/ 4 w 16"/>
                <a:gd name="T13" fmla="*/ 9 h 26"/>
                <a:gd name="T14" fmla="*/ 5 w 16"/>
                <a:gd name="T15" fmla="*/ 8 h 26"/>
                <a:gd name="T16" fmla="*/ 5 w 16"/>
                <a:gd name="T17" fmla="*/ 4 h 26"/>
                <a:gd name="T18" fmla="*/ 8 w 16"/>
                <a:gd name="T19" fmla="*/ 7 h 26"/>
                <a:gd name="T20" fmla="*/ 8 w 16"/>
                <a:gd name="T21" fmla="*/ 0 h 26"/>
                <a:gd name="T22" fmla="*/ 11 w 16"/>
                <a:gd name="T23" fmla="*/ 6 h 26"/>
                <a:gd name="T24" fmla="*/ 11 w 16"/>
                <a:gd name="T25" fmla="*/ 6 h 26"/>
                <a:gd name="T26" fmla="*/ 12 w 16"/>
                <a:gd name="T27" fmla="*/ 9 h 26"/>
                <a:gd name="T28" fmla="*/ 13 w 16"/>
                <a:gd name="T29" fmla="*/ 11 h 26"/>
                <a:gd name="T30" fmla="*/ 15 w 16"/>
                <a:gd name="T31" fmla="*/ 14 h 26"/>
                <a:gd name="T32" fmla="*/ 14 w 16"/>
                <a:gd name="T33" fmla="*/ 18 h 26"/>
                <a:gd name="T34" fmla="*/ 14 w 16"/>
                <a:gd name="T35" fmla="*/ 24 h 26"/>
                <a:gd name="T36" fmla="*/ 10 w 16"/>
                <a:gd name="T37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26">
                  <a:moveTo>
                    <a:pt x="10" y="24"/>
                  </a:moveTo>
                  <a:cubicBezTo>
                    <a:pt x="9" y="23"/>
                    <a:pt x="9" y="22"/>
                    <a:pt x="8" y="22"/>
                  </a:cubicBezTo>
                  <a:cubicBezTo>
                    <a:pt x="4" y="19"/>
                    <a:pt x="3" y="14"/>
                    <a:pt x="0" y="9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2" y="7"/>
                    <a:pt x="2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5" y="7"/>
                    <a:pt x="5" y="5"/>
                    <a:pt x="5" y="4"/>
                  </a:cubicBezTo>
                  <a:cubicBezTo>
                    <a:pt x="6" y="4"/>
                    <a:pt x="6" y="6"/>
                    <a:pt x="8" y="7"/>
                  </a:cubicBezTo>
                  <a:cubicBezTo>
                    <a:pt x="9" y="5"/>
                    <a:pt x="7" y="3"/>
                    <a:pt x="8" y="0"/>
                  </a:cubicBezTo>
                  <a:cubicBezTo>
                    <a:pt x="9" y="2"/>
                    <a:pt x="10" y="4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2" y="8"/>
                    <a:pt x="12" y="9"/>
                  </a:cubicBezTo>
                  <a:cubicBezTo>
                    <a:pt x="12" y="9"/>
                    <a:pt x="12" y="10"/>
                    <a:pt x="13" y="11"/>
                  </a:cubicBezTo>
                  <a:cubicBezTo>
                    <a:pt x="13" y="12"/>
                    <a:pt x="15" y="12"/>
                    <a:pt x="15" y="14"/>
                  </a:cubicBezTo>
                  <a:cubicBezTo>
                    <a:pt x="16" y="15"/>
                    <a:pt x="16" y="17"/>
                    <a:pt x="14" y="18"/>
                  </a:cubicBezTo>
                  <a:cubicBezTo>
                    <a:pt x="12" y="20"/>
                    <a:pt x="13" y="22"/>
                    <a:pt x="14" y="24"/>
                  </a:cubicBezTo>
                  <a:cubicBezTo>
                    <a:pt x="13" y="26"/>
                    <a:pt x="11" y="25"/>
                    <a:pt x="10" y="24"/>
                  </a:cubicBezTo>
                  <a:close/>
                </a:path>
              </a:pathLst>
            </a:custGeom>
            <a:solidFill>
              <a:srgbClr val="E8C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2" name="Freeform 139"/>
            <p:cNvSpPr/>
            <p:nvPr/>
          </p:nvSpPr>
          <p:spPr bwMode="auto">
            <a:xfrm>
              <a:off x="10808301" y="2480920"/>
              <a:ext cx="26988" cy="14288"/>
            </a:xfrm>
            <a:custGeom>
              <a:avLst/>
              <a:gdLst>
                <a:gd name="T0" fmla="*/ 2 w 8"/>
                <a:gd name="T1" fmla="*/ 0 h 4"/>
                <a:gd name="T2" fmla="*/ 6 w 8"/>
                <a:gd name="T3" fmla="*/ 0 h 4"/>
                <a:gd name="T4" fmla="*/ 8 w 8"/>
                <a:gd name="T5" fmla="*/ 3 h 4"/>
                <a:gd name="T6" fmla="*/ 5 w 8"/>
                <a:gd name="T7" fmla="*/ 4 h 4"/>
                <a:gd name="T8" fmla="*/ 0 w 8"/>
                <a:gd name="T9" fmla="*/ 3 h 4"/>
                <a:gd name="T10" fmla="*/ 2 w 8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7" y="1"/>
                    <a:pt x="8" y="1"/>
                    <a:pt x="8" y="3"/>
                  </a:cubicBezTo>
                  <a:cubicBezTo>
                    <a:pt x="8" y="4"/>
                    <a:pt x="7" y="4"/>
                    <a:pt x="5" y="4"/>
                  </a:cubicBezTo>
                  <a:cubicBezTo>
                    <a:pt x="3" y="4"/>
                    <a:pt x="2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196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3" name="Freeform 140"/>
            <p:cNvSpPr/>
            <p:nvPr/>
          </p:nvSpPr>
          <p:spPr bwMode="auto">
            <a:xfrm>
              <a:off x="10822588" y="2436470"/>
              <a:ext cx="9525" cy="9525"/>
            </a:xfrm>
            <a:custGeom>
              <a:avLst/>
              <a:gdLst>
                <a:gd name="T0" fmla="*/ 3 w 3"/>
                <a:gd name="T1" fmla="*/ 3 h 3"/>
                <a:gd name="T2" fmla="*/ 1 w 3"/>
                <a:gd name="T3" fmla="*/ 0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2"/>
                    <a:pt x="0" y="2"/>
                    <a:pt x="1" y="0"/>
                  </a:cubicBezTo>
                  <a:cubicBezTo>
                    <a:pt x="3" y="0"/>
                    <a:pt x="3" y="1"/>
                    <a:pt x="3" y="3"/>
                  </a:cubicBezTo>
                  <a:close/>
                </a:path>
              </a:pathLst>
            </a:custGeom>
            <a:solidFill>
              <a:srgbClr val="DCA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4" name="Freeform 141"/>
            <p:cNvSpPr/>
            <p:nvPr/>
          </p:nvSpPr>
          <p:spPr bwMode="auto">
            <a:xfrm>
              <a:off x="10817826" y="2419007"/>
              <a:ext cx="4763" cy="9525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" y="1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DCA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5" name="Freeform 142"/>
            <p:cNvSpPr/>
            <p:nvPr/>
          </p:nvSpPr>
          <p:spPr bwMode="auto">
            <a:xfrm>
              <a:off x="10863863" y="2439645"/>
              <a:ext cx="635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CA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6" name="Freeform 143"/>
            <p:cNvSpPr/>
            <p:nvPr/>
          </p:nvSpPr>
          <p:spPr bwMode="auto">
            <a:xfrm>
              <a:off x="10589226" y="2328520"/>
              <a:ext cx="90488" cy="114300"/>
            </a:xfrm>
            <a:custGeom>
              <a:avLst/>
              <a:gdLst>
                <a:gd name="T0" fmla="*/ 26 w 26"/>
                <a:gd name="T1" fmla="*/ 8 h 33"/>
                <a:gd name="T2" fmla="*/ 25 w 26"/>
                <a:gd name="T3" fmla="*/ 16 h 33"/>
                <a:gd name="T4" fmla="*/ 26 w 26"/>
                <a:gd name="T5" fmla="*/ 20 h 33"/>
                <a:gd name="T6" fmla="*/ 24 w 26"/>
                <a:gd name="T7" fmla="*/ 20 h 33"/>
                <a:gd name="T8" fmla="*/ 20 w 26"/>
                <a:gd name="T9" fmla="*/ 20 h 33"/>
                <a:gd name="T10" fmla="*/ 19 w 26"/>
                <a:gd name="T11" fmla="*/ 19 h 33"/>
                <a:gd name="T12" fmla="*/ 18 w 26"/>
                <a:gd name="T13" fmla="*/ 22 h 33"/>
                <a:gd name="T14" fmla="*/ 15 w 26"/>
                <a:gd name="T15" fmla="*/ 25 h 33"/>
                <a:gd name="T16" fmla="*/ 8 w 26"/>
                <a:gd name="T17" fmla="*/ 25 h 33"/>
                <a:gd name="T18" fmla="*/ 6 w 26"/>
                <a:gd name="T19" fmla="*/ 28 h 33"/>
                <a:gd name="T20" fmla="*/ 6 w 26"/>
                <a:gd name="T21" fmla="*/ 32 h 33"/>
                <a:gd name="T22" fmla="*/ 4 w 26"/>
                <a:gd name="T23" fmla="*/ 32 h 33"/>
                <a:gd name="T24" fmla="*/ 2 w 26"/>
                <a:gd name="T25" fmla="*/ 26 h 33"/>
                <a:gd name="T26" fmla="*/ 1 w 26"/>
                <a:gd name="T27" fmla="*/ 18 h 33"/>
                <a:gd name="T28" fmla="*/ 0 w 26"/>
                <a:gd name="T29" fmla="*/ 16 h 33"/>
                <a:gd name="T30" fmla="*/ 2 w 26"/>
                <a:gd name="T31" fmla="*/ 10 h 33"/>
                <a:gd name="T32" fmla="*/ 9 w 26"/>
                <a:gd name="T33" fmla="*/ 5 h 33"/>
                <a:gd name="T34" fmla="*/ 15 w 26"/>
                <a:gd name="T35" fmla="*/ 3 h 33"/>
                <a:gd name="T36" fmla="*/ 18 w 26"/>
                <a:gd name="T37" fmla="*/ 1 h 33"/>
                <a:gd name="T38" fmla="*/ 23 w 26"/>
                <a:gd name="T39" fmla="*/ 3 h 33"/>
                <a:gd name="T40" fmla="*/ 26 w 26"/>
                <a:gd name="T41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3">
                  <a:moveTo>
                    <a:pt x="26" y="8"/>
                  </a:moveTo>
                  <a:cubicBezTo>
                    <a:pt x="26" y="11"/>
                    <a:pt x="25" y="13"/>
                    <a:pt x="25" y="16"/>
                  </a:cubicBezTo>
                  <a:cubicBezTo>
                    <a:pt x="25" y="17"/>
                    <a:pt x="25" y="19"/>
                    <a:pt x="26" y="20"/>
                  </a:cubicBezTo>
                  <a:cubicBezTo>
                    <a:pt x="25" y="20"/>
                    <a:pt x="25" y="20"/>
                    <a:pt x="24" y="20"/>
                  </a:cubicBezTo>
                  <a:cubicBezTo>
                    <a:pt x="22" y="23"/>
                    <a:pt x="22" y="23"/>
                    <a:pt x="20" y="20"/>
                  </a:cubicBezTo>
                  <a:cubicBezTo>
                    <a:pt x="20" y="20"/>
                    <a:pt x="19" y="19"/>
                    <a:pt x="19" y="19"/>
                  </a:cubicBezTo>
                  <a:cubicBezTo>
                    <a:pt x="18" y="20"/>
                    <a:pt x="18" y="21"/>
                    <a:pt x="18" y="22"/>
                  </a:cubicBezTo>
                  <a:cubicBezTo>
                    <a:pt x="17" y="25"/>
                    <a:pt x="17" y="25"/>
                    <a:pt x="15" y="25"/>
                  </a:cubicBezTo>
                  <a:cubicBezTo>
                    <a:pt x="12" y="25"/>
                    <a:pt x="10" y="25"/>
                    <a:pt x="8" y="25"/>
                  </a:cubicBezTo>
                  <a:cubicBezTo>
                    <a:pt x="6" y="25"/>
                    <a:pt x="5" y="27"/>
                    <a:pt x="6" y="28"/>
                  </a:cubicBezTo>
                  <a:cubicBezTo>
                    <a:pt x="6" y="29"/>
                    <a:pt x="6" y="30"/>
                    <a:pt x="6" y="32"/>
                  </a:cubicBezTo>
                  <a:cubicBezTo>
                    <a:pt x="6" y="33"/>
                    <a:pt x="5" y="33"/>
                    <a:pt x="4" y="32"/>
                  </a:cubicBezTo>
                  <a:cubicBezTo>
                    <a:pt x="2" y="31"/>
                    <a:pt x="1" y="29"/>
                    <a:pt x="2" y="26"/>
                  </a:cubicBezTo>
                  <a:cubicBezTo>
                    <a:pt x="2" y="23"/>
                    <a:pt x="1" y="21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1" y="14"/>
                    <a:pt x="0" y="12"/>
                    <a:pt x="2" y="10"/>
                  </a:cubicBezTo>
                  <a:cubicBezTo>
                    <a:pt x="4" y="8"/>
                    <a:pt x="6" y="5"/>
                    <a:pt x="9" y="5"/>
                  </a:cubicBezTo>
                  <a:cubicBezTo>
                    <a:pt x="12" y="5"/>
                    <a:pt x="13" y="4"/>
                    <a:pt x="15" y="3"/>
                  </a:cubicBezTo>
                  <a:cubicBezTo>
                    <a:pt x="16" y="2"/>
                    <a:pt x="17" y="1"/>
                    <a:pt x="18" y="1"/>
                  </a:cubicBezTo>
                  <a:cubicBezTo>
                    <a:pt x="20" y="0"/>
                    <a:pt x="22" y="1"/>
                    <a:pt x="23" y="3"/>
                  </a:cubicBezTo>
                  <a:cubicBezTo>
                    <a:pt x="24" y="4"/>
                    <a:pt x="25" y="6"/>
                    <a:pt x="26" y="8"/>
                  </a:cubicBezTo>
                  <a:close/>
                </a:path>
              </a:pathLst>
            </a:custGeom>
            <a:solidFill>
              <a:srgbClr val="EBC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7" name="Freeform 144"/>
            <p:cNvSpPr/>
            <p:nvPr/>
          </p:nvSpPr>
          <p:spPr bwMode="auto">
            <a:xfrm>
              <a:off x="10581288" y="2414245"/>
              <a:ext cx="31750" cy="60325"/>
            </a:xfrm>
            <a:custGeom>
              <a:avLst/>
              <a:gdLst>
                <a:gd name="T0" fmla="*/ 4 w 9"/>
                <a:gd name="T1" fmla="*/ 1 h 17"/>
                <a:gd name="T2" fmla="*/ 6 w 9"/>
                <a:gd name="T3" fmla="*/ 7 h 17"/>
                <a:gd name="T4" fmla="*/ 8 w 9"/>
                <a:gd name="T5" fmla="*/ 15 h 17"/>
                <a:gd name="T6" fmla="*/ 8 w 9"/>
                <a:gd name="T7" fmla="*/ 17 h 17"/>
                <a:gd name="T8" fmla="*/ 6 w 9"/>
                <a:gd name="T9" fmla="*/ 16 h 17"/>
                <a:gd name="T10" fmla="*/ 5 w 9"/>
                <a:gd name="T11" fmla="*/ 14 h 17"/>
                <a:gd name="T12" fmla="*/ 1 w 9"/>
                <a:gd name="T13" fmla="*/ 14 h 17"/>
                <a:gd name="T14" fmla="*/ 0 w 9"/>
                <a:gd name="T15" fmla="*/ 9 h 17"/>
                <a:gd name="T16" fmla="*/ 0 w 9"/>
                <a:gd name="T17" fmla="*/ 9 h 17"/>
                <a:gd name="T18" fmla="*/ 2 w 9"/>
                <a:gd name="T19" fmla="*/ 3 h 17"/>
                <a:gd name="T20" fmla="*/ 2 w 9"/>
                <a:gd name="T21" fmla="*/ 0 h 17"/>
                <a:gd name="T22" fmla="*/ 4 w 9"/>
                <a:gd name="T23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7">
                  <a:moveTo>
                    <a:pt x="4" y="1"/>
                  </a:moveTo>
                  <a:cubicBezTo>
                    <a:pt x="5" y="3"/>
                    <a:pt x="5" y="5"/>
                    <a:pt x="6" y="7"/>
                  </a:cubicBezTo>
                  <a:cubicBezTo>
                    <a:pt x="6" y="10"/>
                    <a:pt x="7" y="12"/>
                    <a:pt x="8" y="15"/>
                  </a:cubicBezTo>
                  <a:cubicBezTo>
                    <a:pt x="9" y="15"/>
                    <a:pt x="9" y="16"/>
                    <a:pt x="8" y="17"/>
                  </a:cubicBezTo>
                  <a:cubicBezTo>
                    <a:pt x="7" y="17"/>
                    <a:pt x="7" y="16"/>
                    <a:pt x="6" y="16"/>
                  </a:cubicBezTo>
                  <a:cubicBezTo>
                    <a:pt x="6" y="15"/>
                    <a:pt x="5" y="15"/>
                    <a:pt x="5" y="14"/>
                  </a:cubicBezTo>
                  <a:cubicBezTo>
                    <a:pt x="4" y="13"/>
                    <a:pt x="4" y="13"/>
                    <a:pt x="1" y="14"/>
                  </a:cubicBezTo>
                  <a:cubicBezTo>
                    <a:pt x="0" y="12"/>
                    <a:pt x="1" y="10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7"/>
                    <a:pt x="1" y="5"/>
                    <a:pt x="2" y="3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3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C08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8" name="Freeform 145"/>
            <p:cNvSpPr/>
            <p:nvPr/>
          </p:nvSpPr>
          <p:spPr bwMode="auto">
            <a:xfrm>
              <a:off x="10560651" y="2396782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08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9" name="Freeform 146"/>
            <p:cNvSpPr/>
            <p:nvPr/>
          </p:nvSpPr>
          <p:spPr bwMode="auto">
            <a:xfrm>
              <a:off x="10581288" y="2376145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08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0" name="Freeform 147"/>
            <p:cNvSpPr/>
            <p:nvPr/>
          </p:nvSpPr>
          <p:spPr bwMode="auto">
            <a:xfrm>
              <a:off x="10770201" y="2244382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C08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1" name="Freeform 148"/>
            <p:cNvSpPr/>
            <p:nvPr/>
          </p:nvSpPr>
          <p:spPr bwMode="auto">
            <a:xfrm>
              <a:off x="11144851" y="2296770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08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2" name="Freeform 149"/>
            <p:cNvSpPr/>
            <p:nvPr/>
          </p:nvSpPr>
          <p:spPr bwMode="auto">
            <a:xfrm>
              <a:off x="10565413" y="2519020"/>
              <a:ext cx="79375" cy="52388"/>
            </a:xfrm>
            <a:custGeom>
              <a:avLst/>
              <a:gdLst>
                <a:gd name="T0" fmla="*/ 4 w 23"/>
                <a:gd name="T1" fmla="*/ 0 h 15"/>
                <a:gd name="T2" fmla="*/ 8 w 23"/>
                <a:gd name="T3" fmla="*/ 6 h 15"/>
                <a:gd name="T4" fmla="*/ 11 w 23"/>
                <a:gd name="T5" fmla="*/ 5 h 15"/>
                <a:gd name="T6" fmla="*/ 17 w 23"/>
                <a:gd name="T7" fmla="*/ 3 h 15"/>
                <a:gd name="T8" fmla="*/ 23 w 23"/>
                <a:gd name="T9" fmla="*/ 8 h 15"/>
                <a:gd name="T10" fmla="*/ 16 w 23"/>
                <a:gd name="T11" fmla="*/ 11 h 15"/>
                <a:gd name="T12" fmla="*/ 10 w 23"/>
                <a:gd name="T13" fmla="*/ 13 h 15"/>
                <a:gd name="T14" fmla="*/ 8 w 23"/>
                <a:gd name="T15" fmla="*/ 15 h 15"/>
                <a:gd name="T16" fmla="*/ 4 w 23"/>
                <a:gd name="T17" fmla="*/ 13 h 15"/>
                <a:gd name="T18" fmla="*/ 0 w 23"/>
                <a:gd name="T19" fmla="*/ 4 h 15"/>
                <a:gd name="T20" fmla="*/ 2 w 23"/>
                <a:gd name="T21" fmla="*/ 3 h 15"/>
                <a:gd name="T22" fmla="*/ 4 w 23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5">
                  <a:moveTo>
                    <a:pt x="4" y="0"/>
                  </a:moveTo>
                  <a:cubicBezTo>
                    <a:pt x="5" y="2"/>
                    <a:pt x="7" y="4"/>
                    <a:pt x="8" y="6"/>
                  </a:cubicBezTo>
                  <a:cubicBezTo>
                    <a:pt x="10" y="7"/>
                    <a:pt x="10" y="5"/>
                    <a:pt x="11" y="5"/>
                  </a:cubicBezTo>
                  <a:cubicBezTo>
                    <a:pt x="12" y="3"/>
                    <a:pt x="14" y="2"/>
                    <a:pt x="17" y="3"/>
                  </a:cubicBezTo>
                  <a:cubicBezTo>
                    <a:pt x="20" y="4"/>
                    <a:pt x="23" y="4"/>
                    <a:pt x="23" y="8"/>
                  </a:cubicBezTo>
                  <a:cubicBezTo>
                    <a:pt x="21" y="9"/>
                    <a:pt x="19" y="11"/>
                    <a:pt x="16" y="11"/>
                  </a:cubicBezTo>
                  <a:cubicBezTo>
                    <a:pt x="14" y="11"/>
                    <a:pt x="12" y="12"/>
                    <a:pt x="10" y="13"/>
                  </a:cubicBezTo>
                  <a:cubicBezTo>
                    <a:pt x="9" y="13"/>
                    <a:pt x="9" y="15"/>
                    <a:pt x="8" y="15"/>
                  </a:cubicBezTo>
                  <a:cubicBezTo>
                    <a:pt x="6" y="15"/>
                    <a:pt x="6" y="14"/>
                    <a:pt x="4" y="13"/>
                  </a:cubicBezTo>
                  <a:cubicBezTo>
                    <a:pt x="1" y="11"/>
                    <a:pt x="0" y="8"/>
                    <a:pt x="0" y="4"/>
                  </a:cubicBezTo>
                  <a:cubicBezTo>
                    <a:pt x="0" y="3"/>
                    <a:pt x="0" y="3"/>
                    <a:pt x="2" y="3"/>
                  </a:cubicBezTo>
                  <a:cubicBezTo>
                    <a:pt x="4" y="3"/>
                    <a:pt x="2" y="1"/>
                    <a:pt x="4" y="0"/>
                  </a:cubicBezTo>
                  <a:close/>
                </a:path>
              </a:pathLst>
            </a:custGeom>
            <a:solidFill>
              <a:srgbClr val="EBC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3" name="Freeform 150"/>
            <p:cNvSpPr/>
            <p:nvPr/>
          </p:nvSpPr>
          <p:spPr bwMode="auto">
            <a:xfrm>
              <a:off x="10794013" y="2352332"/>
              <a:ext cx="6350" cy="6350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2 h 2"/>
                <a:gd name="T4" fmla="*/ 0 w 2"/>
                <a:gd name="T5" fmla="*/ 0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E7C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4" name="Freeform 151"/>
            <p:cNvSpPr/>
            <p:nvPr/>
          </p:nvSpPr>
          <p:spPr bwMode="auto">
            <a:xfrm>
              <a:off x="10581288" y="2425357"/>
              <a:ext cx="7938" cy="20638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6 h 6"/>
                <a:gd name="T4" fmla="*/ 2 w 2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cubicBezTo>
                    <a:pt x="2" y="2"/>
                    <a:pt x="2" y="4"/>
                    <a:pt x="0" y="6"/>
                  </a:cubicBezTo>
                  <a:cubicBezTo>
                    <a:pt x="0" y="3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D8A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" name="Group 4"/>
          <p:cNvGrpSpPr>
            <a:grpSpLocks noChangeAspect="1"/>
          </p:cNvGrpSpPr>
          <p:nvPr/>
        </p:nvGrpSpPr>
        <p:grpSpPr bwMode="auto">
          <a:xfrm flipH="1">
            <a:off x="506799" y="3435178"/>
            <a:ext cx="1490161" cy="2924433"/>
            <a:chOff x="2740" y="-407"/>
            <a:chExt cx="2213" cy="4343"/>
          </a:xfrm>
        </p:grpSpPr>
        <p:sp>
          <p:nvSpPr>
            <p:cNvPr id="14" name="Freeform 5"/>
            <p:cNvSpPr/>
            <p:nvPr/>
          </p:nvSpPr>
          <p:spPr bwMode="auto">
            <a:xfrm>
              <a:off x="3598" y="-407"/>
              <a:ext cx="568" cy="471"/>
            </a:xfrm>
            <a:custGeom>
              <a:avLst/>
              <a:gdLst>
                <a:gd name="T0" fmla="*/ 110 w 833"/>
                <a:gd name="T1" fmla="*/ 509 h 692"/>
                <a:gd name="T2" fmla="*/ 155 w 833"/>
                <a:gd name="T3" fmla="*/ 81 h 692"/>
                <a:gd name="T4" fmla="*/ 604 w 833"/>
                <a:gd name="T5" fmla="*/ 88 h 692"/>
                <a:gd name="T6" fmla="*/ 814 w 833"/>
                <a:gd name="T7" fmla="*/ 95 h 692"/>
                <a:gd name="T8" fmla="*/ 827 w 833"/>
                <a:gd name="T9" fmla="*/ 409 h 692"/>
                <a:gd name="T10" fmla="*/ 680 w 833"/>
                <a:gd name="T11" fmla="*/ 692 h 692"/>
                <a:gd name="T12" fmla="*/ 110 w 833"/>
                <a:gd name="T13" fmla="*/ 509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3" h="692">
                  <a:moveTo>
                    <a:pt x="110" y="509"/>
                  </a:moveTo>
                  <a:cubicBezTo>
                    <a:pt x="24" y="343"/>
                    <a:pt x="0" y="172"/>
                    <a:pt x="155" y="81"/>
                  </a:cubicBezTo>
                  <a:cubicBezTo>
                    <a:pt x="260" y="19"/>
                    <a:pt x="381" y="0"/>
                    <a:pt x="604" y="88"/>
                  </a:cubicBezTo>
                  <a:cubicBezTo>
                    <a:pt x="762" y="150"/>
                    <a:pt x="814" y="95"/>
                    <a:pt x="814" y="95"/>
                  </a:cubicBezTo>
                  <a:cubicBezTo>
                    <a:pt x="814" y="95"/>
                    <a:pt x="833" y="274"/>
                    <a:pt x="827" y="409"/>
                  </a:cubicBezTo>
                  <a:cubicBezTo>
                    <a:pt x="818" y="620"/>
                    <a:pt x="680" y="692"/>
                    <a:pt x="680" y="692"/>
                  </a:cubicBezTo>
                  <a:lnTo>
                    <a:pt x="110" y="509"/>
                  </a:lnTo>
                  <a:close/>
                </a:path>
              </a:pathLst>
            </a:custGeom>
            <a:solidFill>
              <a:srgbClr val="D6D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3349" y="3748"/>
              <a:ext cx="544" cy="173"/>
            </a:xfrm>
            <a:custGeom>
              <a:avLst/>
              <a:gdLst>
                <a:gd name="T0" fmla="*/ 290 w 798"/>
                <a:gd name="T1" fmla="*/ 0 h 254"/>
                <a:gd name="T2" fmla="*/ 10 w 798"/>
                <a:gd name="T3" fmla="*/ 151 h 254"/>
                <a:gd name="T4" fmla="*/ 31 w 798"/>
                <a:gd name="T5" fmla="*/ 229 h 254"/>
                <a:gd name="T6" fmla="*/ 435 w 798"/>
                <a:gd name="T7" fmla="*/ 229 h 254"/>
                <a:gd name="T8" fmla="*/ 705 w 798"/>
                <a:gd name="T9" fmla="*/ 197 h 254"/>
                <a:gd name="T10" fmla="*/ 798 w 798"/>
                <a:gd name="T11" fmla="*/ 172 h 254"/>
                <a:gd name="T12" fmla="*/ 772 w 798"/>
                <a:gd name="T13" fmla="*/ 42 h 254"/>
                <a:gd name="T14" fmla="*/ 290 w 798"/>
                <a:gd name="T1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254">
                  <a:moveTo>
                    <a:pt x="290" y="0"/>
                  </a:moveTo>
                  <a:cubicBezTo>
                    <a:pt x="192" y="68"/>
                    <a:pt x="21" y="57"/>
                    <a:pt x="10" y="151"/>
                  </a:cubicBezTo>
                  <a:cubicBezTo>
                    <a:pt x="0" y="244"/>
                    <a:pt x="31" y="229"/>
                    <a:pt x="31" y="229"/>
                  </a:cubicBezTo>
                  <a:cubicBezTo>
                    <a:pt x="31" y="229"/>
                    <a:pt x="285" y="254"/>
                    <a:pt x="435" y="229"/>
                  </a:cubicBezTo>
                  <a:cubicBezTo>
                    <a:pt x="586" y="203"/>
                    <a:pt x="643" y="197"/>
                    <a:pt x="705" y="197"/>
                  </a:cubicBezTo>
                  <a:cubicBezTo>
                    <a:pt x="767" y="197"/>
                    <a:pt x="798" y="172"/>
                    <a:pt x="798" y="172"/>
                  </a:cubicBezTo>
                  <a:cubicBezTo>
                    <a:pt x="772" y="42"/>
                    <a:pt x="772" y="42"/>
                    <a:pt x="772" y="42"/>
                  </a:cubicBezTo>
                  <a:lnTo>
                    <a:pt x="290" y="0"/>
                  </a:lnTo>
                  <a:close/>
                </a:path>
              </a:pathLst>
            </a:custGeom>
            <a:solidFill>
              <a:srgbClr val="805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"/>
            <p:cNvSpPr/>
            <p:nvPr/>
          </p:nvSpPr>
          <p:spPr bwMode="auto">
            <a:xfrm>
              <a:off x="4290" y="3748"/>
              <a:ext cx="360" cy="188"/>
            </a:xfrm>
            <a:custGeom>
              <a:avLst/>
              <a:gdLst>
                <a:gd name="T0" fmla="*/ 145 w 528"/>
                <a:gd name="T1" fmla="*/ 37 h 275"/>
                <a:gd name="T2" fmla="*/ 31 w 528"/>
                <a:gd name="T3" fmla="*/ 249 h 275"/>
                <a:gd name="T4" fmla="*/ 404 w 528"/>
                <a:gd name="T5" fmla="*/ 254 h 275"/>
                <a:gd name="T6" fmla="*/ 508 w 528"/>
                <a:gd name="T7" fmla="*/ 78 h 275"/>
                <a:gd name="T8" fmla="*/ 145 w 528"/>
                <a:gd name="T9" fmla="*/ 37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275">
                  <a:moveTo>
                    <a:pt x="145" y="37"/>
                  </a:moveTo>
                  <a:cubicBezTo>
                    <a:pt x="36" y="130"/>
                    <a:pt x="0" y="223"/>
                    <a:pt x="31" y="249"/>
                  </a:cubicBezTo>
                  <a:cubicBezTo>
                    <a:pt x="62" y="275"/>
                    <a:pt x="347" y="270"/>
                    <a:pt x="404" y="254"/>
                  </a:cubicBezTo>
                  <a:cubicBezTo>
                    <a:pt x="461" y="239"/>
                    <a:pt x="528" y="156"/>
                    <a:pt x="508" y="78"/>
                  </a:cubicBezTo>
                  <a:cubicBezTo>
                    <a:pt x="487" y="0"/>
                    <a:pt x="145" y="37"/>
                    <a:pt x="145" y="37"/>
                  </a:cubicBezTo>
                  <a:close/>
                </a:path>
              </a:pathLst>
            </a:custGeom>
            <a:solidFill>
              <a:srgbClr val="805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8"/>
            <p:cNvSpPr/>
            <p:nvPr/>
          </p:nvSpPr>
          <p:spPr bwMode="auto">
            <a:xfrm>
              <a:off x="2864" y="1648"/>
              <a:ext cx="296" cy="332"/>
            </a:xfrm>
            <a:custGeom>
              <a:avLst/>
              <a:gdLst>
                <a:gd name="T0" fmla="*/ 333 w 433"/>
                <a:gd name="T1" fmla="*/ 0 h 487"/>
                <a:gd name="T2" fmla="*/ 48 w 433"/>
                <a:gd name="T3" fmla="*/ 181 h 487"/>
                <a:gd name="T4" fmla="*/ 27 w 433"/>
                <a:gd name="T5" fmla="*/ 461 h 487"/>
                <a:gd name="T6" fmla="*/ 242 w 433"/>
                <a:gd name="T7" fmla="*/ 354 h 487"/>
                <a:gd name="T8" fmla="*/ 416 w 433"/>
                <a:gd name="T9" fmla="*/ 166 h 487"/>
                <a:gd name="T10" fmla="*/ 333 w 433"/>
                <a:gd name="T11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3" h="487">
                  <a:moveTo>
                    <a:pt x="333" y="0"/>
                  </a:moveTo>
                  <a:cubicBezTo>
                    <a:pt x="212" y="53"/>
                    <a:pt x="74" y="115"/>
                    <a:pt x="48" y="181"/>
                  </a:cubicBezTo>
                  <a:cubicBezTo>
                    <a:pt x="22" y="247"/>
                    <a:pt x="0" y="435"/>
                    <a:pt x="27" y="461"/>
                  </a:cubicBezTo>
                  <a:cubicBezTo>
                    <a:pt x="55" y="487"/>
                    <a:pt x="204" y="406"/>
                    <a:pt x="242" y="354"/>
                  </a:cubicBezTo>
                  <a:cubicBezTo>
                    <a:pt x="280" y="302"/>
                    <a:pt x="399" y="178"/>
                    <a:pt x="416" y="166"/>
                  </a:cubicBezTo>
                  <a:cubicBezTo>
                    <a:pt x="433" y="153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B37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9"/>
            <p:cNvSpPr/>
            <p:nvPr/>
          </p:nvSpPr>
          <p:spPr bwMode="auto">
            <a:xfrm>
              <a:off x="2765" y="1788"/>
              <a:ext cx="471" cy="2028"/>
            </a:xfrm>
            <a:custGeom>
              <a:avLst/>
              <a:gdLst>
                <a:gd name="T0" fmla="*/ 586 w 689"/>
                <a:gd name="T1" fmla="*/ 311 h 2974"/>
                <a:gd name="T2" fmla="*/ 583 w 689"/>
                <a:gd name="T3" fmla="*/ 353 h 2974"/>
                <a:gd name="T4" fmla="*/ 627 w 689"/>
                <a:gd name="T5" fmla="*/ 402 h 2974"/>
                <a:gd name="T6" fmla="*/ 677 w 689"/>
                <a:gd name="T7" fmla="*/ 358 h 2974"/>
                <a:gd name="T8" fmla="*/ 680 w 689"/>
                <a:gd name="T9" fmla="*/ 298 h 2974"/>
                <a:gd name="T10" fmla="*/ 450 w 689"/>
                <a:gd name="T11" fmla="*/ 18 h 2974"/>
                <a:gd name="T12" fmla="*/ 158 w 689"/>
                <a:gd name="T13" fmla="*/ 262 h 2974"/>
                <a:gd name="T14" fmla="*/ 0 w 689"/>
                <a:gd name="T15" fmla="*/ 2969 h 2974"/>
                <a:gd name="T16" fmla="*/ 93 w 689"/>
                <a:gd name="T17" fmla="*/ 2974 h 2974"/>
                <a:gd name="T18" fmla="*/ 250 w 689"/>
                <a:gd name="T19" fmla="*/ 288 h 2974"/>
                <a:gd name="T20" fmla="*/ 426 w 689"/>
                <a:gd name="T21" fmla="*/ 130 h 2974"/>
                <a:gd name="T22" fmla="*/ 586 w 689"/>
                <a:gd name="T23" fmla="*/ 311 h 2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9" h="2974">
                  <a:moveTo>
                    <a:pt x="586" y="311"/>
                  </a:moveTo>
                  <a:cubicBezTo>
                    <a:pt x="583" y="353"/>
                    <a:pt x="583" y="353"/>
                    <a:pt x="583" y="353"/>
                  </a:cubicBezTo>
                  <a:cubicBezTo>
                    <a:pt x="582" y="378"/>
                    <a:pt x="602" y="401"/>
                    <a:pt x="627" y="402"/>
                  </a:cubicBezTo>
                  <a:cubicBezTo>
                    <a:pt x="653" y="404"/>
                    <a:pt x="675" y="384"/>
                    <a:pt x="677" y="358"/>
                  </a:cubicBezTo>
                  <a:cubicBezTo>
                    <a:pt x="680" y="298"/>
                    <a:pt x="680" y="298"/>
                    <a:pt x="680" y="298"/>
                  </a:cubicBezTo>
                  <a:cubicBezTo>
                    <a:pt x="689" y="159"/>
                    <a:pt x="589" y="35"/>
                    <a:pt x="450" y="18"/>
                  </a:cubicBezTo>
                  <a:cubicBezTo>
                    <a:pt x="300" y="0"/>
                    <a:pt x="167" y="113"/>
                    <a:pt x="158" y="262"/>
                  </a:cubicBezTo>
                  <a:cubicBezTo>
                    <a:pt x="0" y="2969"/>
                    <a:pt x="0" y="2969"/>
                    <a:pt x="0" y="2969"/>
                  </a:cubicBezTo>
                  <a:cubicBezTo>
                    <a:pt x="93" y="2974"/>
                    <a:pt x="93" y="2974"/>
                    <a:pt x="93" y="2974"/>
                  </a:cubicBezTo>
                  <a:cubicBezTo>
                    <a:pt x="250" y="288"/>
                    <a:pt x="250" y="288"/>
                    <a:pt x="250" y="288"/>
                  </a:cubicBezTo>
                  <a:cubicBezTo>
                    <a:pt x="255" y="196"/>
                    <a:pt x="334" y="125"/>
                    <a:pt x="426" y="130"/>
                  </a:cubicBezTo>
                  <a:cubicBezTo>
                    <a:pt x="520" y="134"/>
                    <a:pt x="592" y="218"/>
                    <a:pt x="586" y="311"/>
                  </a:cubicBezTo>
                  <a:close/>
                </a:path>
              </a:pathLst>
            </a:custGeom>
            <a:solidFill>
              <a:srgbClr val="855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0"/>
            <p:cNvSpPr/>
            <p:nvPr/>
          </p:nvSpPr>
          <p:spPr bwMode="auto">
            <a:xfrm>
              <a:off x="2866" y="1644"/>
              <a:ext cx="258" cy="314"/>
            </a:xfrm>
            <a:custGeom>
              <a:avLst/>
              <a:gdLst>
                <a:gd name="T0" fmla="*/ 377 w 377"/>
                <a:gd name="T1" fmla="*/ 64 h 461"/>
                <a:gd name="T2" fmla="*/ 337 w 377"/>
                <a:gd name="T3" fmla="*/ 0 h 461"/>
                <a:gd name="T4" fmla="*/ 80 w 377"/>
                <a:gd name="T5" fmla="*/ 129 h 461"/>
                <a:gd name="T6" fmla="*/ 7 w 377"/>
                <a:gd name="T7" fmla="*/ 262 h 461"/>
                <a:gd name="T8" fmla="*/ 14 w 377"/>
                <a:gd name="T9" fmla="*/ 440 h 461"/>
                <a:gd name="T10" fmla="*/ 23 w 377"/>
                <a:gd name="T11" fmla="*/ 406 h 461"/>
                <a:gd name="T12" fmla="*/ 52 w 377"/>
                <a:gd name="T13" fmla="*/ 344 h 461"/>
                <a:gd name="T14" fmla="*/ 102 w 377"/>
                <a:gd name="T15" fmla="*/ 219 h 461"/>
                <a:gd name="T16" fmla="*/ 178 w 377"/>
                <a:gd name="T17" fmla="*/ 200 h 461"/>
                <a:gd name="T18" fmla="*/ 183 w 377"/>
                <a:gd name="T19" fmla="*/ 200 h 461"/>
                <a:gd name="T20" fmla="*/ 184 w 377"/>
                <a:gd name="T21" fmla="*/ 361 h 461"/>
                <a:gd name="T22" fmla="*/ 272 w 377"/>
                <a:gd name="T23" fmla="*/ 354 h 461"/>
                <a:gd name="T24" fmla="*/ 356 w 377"/>
                <a:gd name="T25" fmla="*/ 168 h 461"/>
                <a:gd name="T26" fmla="*/ 357 w 377"/>
                <a:gd name="T27" fmla="*/ 135 h 461"/>
                <a:gd name="T28" fmla="*/ 377 w 377"/>
                <a:gd name="T29" fmla="*/ 64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7" h="461">
                  <a:moveTo>
                    <a:pt x="377" y="64"/>
                  </a:moveTo>
                  <a:cubicBezTo>
                    <a:pt x="337" y="0"/>
                    <a:pt x="337" y="0"/>
                    <a:pt x="337" y="0"/>
                  </a:cubicBezTo>
                  <a:cubicBezTo>
                    <a:pt x="337" y="0"/>
                    <a:pt x="95" y="109"/>
                    <a:pt x="80" y="129"/>
                  </a:cubicBezTo>
                  <a:cubicBezTo>
                    <a:pt x="64" y="150"/>
                    <a:pt x="14" y="204"/>
                    <a:pt x="7" y="262"/>
                  </a:cubicBezTo>
                  <a:cubicBezTo>
                    <a:pt x="0" y="321"/>
                    <a:pt x="14" y="440"/>
                    <a:pt x="14" y="440"/>
                  </a:cubicBezTo>
                  <a:cubicBezTo>
                    <a:pt x="14" y="440"/>
                    <a:pt x="23" y="418"/>
                    <a:pt x="23" y="406"/>
                  </a:cubicBezTo>
                  <a:cubicBezTo>
                    <a:pt x="23" y="394"/>
                    <a:pt x="52" y="344"/>
                    <a:pt x="52" y="344"/>
                  </a:cubicBezTo>
                  <a:cubicBezTo>
                    <a:pt x="52" y="344"/>
                    <a:pt x="54" y="254"/>
                    <a:pt x="102" y="219"/>
                  </a:cubicBezTo>
                  <a:cubicBezTo>
                    <a:pt x="151" y="185"/>
                    <a:pt x="178" y="200"/>
                    <a:pt x="178" y="200"/>
                  </a:cubicBezTo>
                  <a:cubicBezTo>
                    <a:pt x="178" y="200"/>
                    <a:pt x="180" y="200"/>
                    <a:pt x="183" y="200"/>
                  </a:cubicBezTo>
                  <a:cubicBezTo>
                    <a:pt x="203" y="250"/>
                    <a:pt x="197" y="307"/>
                    <a:pt x="184" y="361"/>
                  </a:cubicBezTo>
                  <a:cubicBezTo>
                    <a:pt x="167" y="427"/>
                    <a:pt x="174" y="461"/>
                    <a:pt x="272" y="354"/>
                  </a:cubicBezTo>
                  <a:cubicBezTo>
                    <a:pt x="369" y="247"/>
                    <a:pt x="343" y="262"/>
                    <a:pt x="356" y="168"/>
                  </a:cubicBezTo>
                  <a:cubicBezTo>
                    <a:pt x="358" y="156"/>
                    <a:pt x="358" y="144"/>
                    <a:pt x="357" y="135"/>
                  </a:cubicBezTo>
                  <a:cubicBezTo>
                    <a:pt x="365" y="102"/>
                    <a:pt x="377" y="64"/>
                    <a:pt x="377" y="64"/>
                  </a:cubicBezTo>
                  <a:close/>
                </a:path>
              </a:pathLst>
            </a:custGeom>
            <a:solidFill>
              <a:srgbClr val="C48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1"/>
            <p:cNvSpPr/>
            <p:nvPr/>
          </p:nvSpPr>
          <p:spPr bwMode="auto">
            <a:xfrm>
              <a:off x="3069" y="372"/>
              <a:ext cx="645" cy="1429"/>
            </a:xfrm>
            <a:custGeom>
              <a:avLst/>
              <a:gdLst>
                <a:gd name="T0" fmla="*/ 946 w 946"/>
                <a:gd name="T1" fmla="*/ 54 h 2096"/>
                <a:gd name="T2" fmla="*/ 915 w 946"/>
                <a:gd name="T3" fmla="*/ 28 h 2096"/>
                <a:gd name="T4" fmla="*/ 420 w 946"/>
                <a:gd name="T5" fmla="*/ 1511 h 2096"/>
                <a:gd name="T6" fmla="*/ 0 w 946"/>
                <a:gd name="T7" fmla="*/ 1868 h 2096"/>
                <a:gd name="T8" fmla="*/ 120 w 946"/>
                <a:gd name="T9" fmla="*/ 2091 h 2096"/>
                <a:gd name="T10" fmla="*/ 695 w 946"/>
                <a:gd name="T11" fmla="*/ 1894 h 2096"/>
                <a:gd name="T12" fmla="*/ 913 w 946"/>
                <a:gd name="T13" fmla="*/ 1744 h 2096"/>
                <a:gd name="T14" fmla="*/ 946 w 946"/>
                <a:gd name="T15" fmla="*/ 54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6" h="2096">
                  <a:moveTo>
                    <a:pt x="946" y="54"/>
                  </a:moveTo>
                  <a:cubicBezTo>
                    <a:pt x="946" y="23"/>
                    <a:pt x="929" y="0"/>
                    <a:pt x="915" y="28"/>
                  </a:cubicBezTo>
                  <a:cubicBezTo>
                    <a:pt x="748" y="382"/>
                    <a:pt x="610" y="1297"/>
                    <a:pt x="420" y="1511"/>
                  </a:cubicBezTo>
                  <a:cubicBezTo>
                    <a:pt x="208" y="1749"/>
                    <a:pt x="0" y="1868"/>
                    <a:pt x="0" y="1868"/>
                  </a:cubicBezTo>
                  <a:cubicBezTo>
                    <a:pt x="0" y="1868"/>
                    <a:pt x="104" y="2086"/>
                    <a:pt x="120" y="2091"/>
                  </a:cubicBezTo>
                  <a:cubicBezTo>
                    <a:pt x="135" y="2096"/>
                    <a:pt x="498" y="2013"/>
                    <a:pt x="695" y="1894"/>
                  </a:cubicBezTo>
                  <a:cubicBezTo>
                    <a:pt x="892" y="1775"/>
                    <a:pt x="913" y="1744"/>
                    <a:pt x="913" y="1744"/>
                  </a:cubicBezTo>
                  <a:lnTo>
                    <a:pt x="946" y="54"/>
                  </a:lnTo>
                  <a:close/>
                </a:path>
              </a:pathLst>
            </a:custGeom>
            <a:solidFill>
              <a:srgbClr val="8C9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2"/>
            <p:cNvSpPr/>
            <p:nvPr/>
          </p:nvSpPr>
          <p:spPr bwMode="auto">
            <a:xfrm>
              <a:off x="3319" y="364"/>
              <a:ext cx="396" cy="1393"/>
            </a:xfrm>
            <a:custGeom>
              <a:avLst/>
              <a:gdLst>
                <a:gd name="T0" fmla="*/ 329 w 581"/>
                <a:gd name="T1" fmla="*/ 1906 h 2043"/>
                <a:gd name="T2" fmla="*/ 547 w 581"/>
                <a:gd name="T3" fmla="*/ 1756 h 2043"/>
                <a:gd name="T4" fmla="*/ 581 w 581"/>
                <a:gd name="T5" fmla="*/ 24 h 2043"/>
                <a:gd name="T6" fmla="*/ 537 w 581"/>
                <a:gd name="T7" fmla="*/ 68 h 2043"/>
                <a:gd name="T8" fmla="*/ 429 w 581"/>
                <a:gd name="T9" fmla="*/ 397 h 2043"/>
                <a:gd name="T10" fmla="*/ 288 w 581"/>
                <a:gd name="T11" fmla="*/ 1668 h 2043"/>
                <a:gd name="T12" fmla="*/ 0 w 581"/>
                <a:gd name="T13" fmla="*/ 2043 h 2043"/>
                <a:gd name="T14" fmla="*/ 329 w 581"/>
                <a:gd name="T15" fmla="*/ 1906 h 2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1" h="2043">
                  <a:moveTo>
                    <a:pt x="329" y="1906"/>
                  </a:moveTo>
                  <a:cubicBezTo>
                    <a:pt x="526" y="1787"/>
                    <a:pt x="547" y="1756"/>
                    <a:pt x="547" y="1756"/>
                  </a:cubicBezTo>
                  <a:cubicBezTo>
                    <a:pt x="581" y="24"/>
                    <a:pt x="581" y="24"/>
                    <a:pt x="581" y="24"/>
                  </a:cubicBezTo>
                  <a:cubicBezTo>
                    <a:pt x="581" y="0"/>
                    <a:pt x="544" y="45"/>
                    <a:pt x="537" y="68"/>
                  </a:cubicBezTo>
                  <a:cubicBezTo>
                    <a:pt x="498" y="178"/>
                    <a:pt x="465" y="259"/>
                    <a:pt x="429" y="397"/>
                  </a:cubicBezTo>
                  <a:cubicBezTo>
                    <a:pt x="317" y="1067"/>
                    <a:pt x="312" y="1512"/>
                    <a:pt x="288" y="1668"/>
                  </a:cubicBezTo>
                  <a:cubicBezTo>
                    <a:pt x="258" y="1853"/>
                    <a:pt x="151" y="1969"/>
                    <a:pt x="0" y="2043"/>
                  </a:cubicBezTo>
                  <a:cubicBezTo>
                    <a:pt x="112" y="2009"/>
                    <a:pt x="238" y="1961"/>
                    <a:pt x="329" y="1906"/>
                  </a:cubicBezTo>
                  <a:close/>
                </a:path>
              </a:pathLst>
            </a:custGeom>
            <a:solidFill>
              <a:srgbClr val="7E8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3"/>
            <p:cNvSpPr/>
            <p:nvPr/>
          </p:nvSpPr>
          <p:spPr bwMode="auto">
            <a:xfrm>
              <a:off x="3798" y="110"/>
              <a:ext cx="477" cy="281"/>
            </a:xfrm>
            <a:custGeom>
              <a:avLst/>
              <a:gdLst>
                <a:gd name="T0" fmla="*/ 591 w 699"/>
                <a:gd name="T1" fmla="*/ 0 h 412"/>
                <a:gd name="T2" fmla="*/ 105 w 699"/>
                <a:gd name="T3" fmla="*/ 260 h 412"/>
                <a:gd name="T4" fmla="*/ 0 w 699"/>
                <a:gd name="T5" fmla="*/ 412 h 412"/>
                <a:gd name="T6" fmla="*/ 699 w 699"/>
                <a:gd name="T7" fmla="*/ 267 h 412"/>
                <a:gd name="T8" fmla="*/ 633 w 699"/>
                <a:gd name="T9" fmla="*/ 23 h 412"/>
                <a:gd name="T10" fmla="*/ 591 w 699"/>
                <a:gd name="T1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9" h="412">
                  <a:moveTo>
                    <a:pt x="591" y="0"/>
                  </a:moveTo>
                  <a:cubicBezTo>
                    <a:pt x="276" y="44"/>
                    <a:pt x="105" y="260"/>
                    <a:pt x="105" y="26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699" y="267"/>
                    <a:pt x="699" y="267"/>
                    <a:pt x="699" y="267"/>
                  </a:cubicBezTo>
                  <a:cubicBezTo>
                    <a:pt x="633" y="23"/>
                    <a:pt x="633" y="23"/>
                    <a:pt x="633" y="23"/>
                  </a:cubicBezTo>
                  <a:lnTo>
                    <a:pt x="591" y="0"/>
                  </a:lnTo>
                  <a:close/>
                </a:path>
              </a:pathLst>
            </a:custGeom>
            <a:solidFill>
              <a:srgbClr val="7E8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4"/>
            <p:cNvSpPr/>
            <p:nvPr/>
          </p:nvSpPr>
          <p:spPr bwMode="auto">
            <a:xfrm>
              <a:off x="3495" y="1454"/>
              <a:ext cx="789" cy="2396"/>
            </a:xfrm>
            <a:custGeom>
              <a:avLst/>
              <a:gdLst>
                <a:gd name="T0" fmla="*/ 331 w 1157"/>
                <a:gd name="T1" fmla="*/ 225 h 3514"/>
                <a:gd name="T2" fmla="*/ 21 w 1157"/>
                <a:gd name="T3" fmla="*/ 1858 h 3514"/>
                <a:gd name="T4" fmla="*/ 28 w 1157"/>
                <a:gd name="T5" fmla="*/ 3374 h 3514"/>
                <a:gd name="T6" fmla="*/ 367 w 1157"/>
                <a:gd name="T7" fmla="*/ 3491 h 3514"/>
                <a:gd name="T8" fmla="*/ 607 w 1157"/>
                <a:gd name="T9" fmla="*/ 3491 h 3514"/>
                <a:gd name="T10" fmla="*/ 663 w 1157"/>
                <a:gd name="T11" fmla="*/ 2044 h 3514"/>
                <a:gd name="T12" fmla="*/ 1157 w 1157"/>
                <a:gd name="T13" fmla="*/ 785 h 3514"/>
                <a:gd name="T14" fmla="*/ 677 w 1157"/>
                <a:gd name="T15" fmla="*/ 0 h 3514"/>
                <a:gd name="T16" fmla="*/ 331 w 1157"/>
                <a:gd name="T17" fmla="*/ 225 h 3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7" h="3514">
                  <a:moveTo>
                    <a:pt x="331" y="225"/>
                  </a:moveTo>
                  <a:cubicBezTo>
                    <a:pt x="275" y="559"/>
                    <a:pt x="42" y="1664"/>
                    <a:pt x="21" y="1858"/>
                  </a:cubicBezTo>
                  <a:cubicBezTo>
                    <a:pt x="0" y="2052"/>
                    <a:pt x="28" y="3374"/>
                    <a:pt x="28" y="3374"/>
                  </a:cubicBezTo>
                  <a:cubicBezTo>
                    <a:pt x="28" y="3374"/>
                    <a:pt x="226" y="3467"/>
                    <a:pt x="367" y="3491"/>
                  </a:cubicBezTo>
                  <a:cubicBezTo>
                    <a:pt x="508" y="3514"/>
                    <a:pt x="607" y="3491"/>
                    <a:pt x="607" y="3491"/>
                  </a:cubicBezTo>
                  <a:cubicBezTo>
                    <a:pt x="607" y="3491"/>
                    <a:pt x="635" y="2206"/>
                    <a:pt x="663" y="2044"/>
                  </a:cubicBezTo>
                  <a:cubicBezTo>
                    <a:pt x="712" y="1757"/>
                    <a:pt x="1157" y="785"/>
                    <a:pt x="1157" y="785"/>
                  </a:cubicBezTo>
                  <a:cubicBezTo>
                    <a:pt x="677" y="0"/>
                    <a:pt x="677" y="0"/>
                    <a:pt x="677" y="0"/>
                  </a:cubicBezTo>
                  <a:lnTo>
                    <a:pt x="331" y="225"/>
                  </a:lnTo>
                  <a:close/>
                </a:path>
              </a:pathLst>
            </a:custGeom>
            <a:solidFill>
              <a:srgbClr val="B9A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5"/>
            <p:cNvSpPr/>
            <p:nvPr/>
          </p:nvSpPr>
          <p:spPr bwMode="auto">
            <a:xfrm>
              <a:off x="3736" y="1584"/>
              <a:ext cx="548" cy="2265"/>
            </a:xfrm>
            <a:custGeom>
              <a:avLst/>
              <a:gdLst>
                <a:gd name="T0" fmla="*/ 440 w 804"/>
                <a:gd name="T1" fmla="*/ 0 h 3322"/>
                <a:gd name="T2" fmla="*/ 0 w 804"/>
                <a:gd name="T3" fmla="*/ 167 h 3322"/>
                <a:gd name="T4" fmla="*/ 98 w 804"/>
                <a:gd name="T5" fmla="*/ 2515 h 3322"/>
                <a:gd name="T6" fmla="*/ 30 w 804"/>
                <a:gd name="T7" fmla="*/ 3303 h 3322"/>
                <a:gd name="T8" fmla="*/ 254 w 804"/>
                <a:gd name="T9" fmla="*/ 3301 h 3322"/>
                <a:gd name="T10" fmla="*/ 310 w 804"/>
                <a:gd name="T11" fmla="*/ 1854 h 3322"/>
                <a:gd name="T12" fmla="*/ 804 w 804"/>
                <a:gd name="T13" fmla="*/ 595 h 3322"/>
                <a:gd name="T14" fmla="*/ 440 w 804"/>
                <a:gd name="T15" fmla="*/ 0 h 3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4" h="3322">
                  <a:moveTo>
                    <a:pt x="440" y="0"/>
                  </a:moveTo>
                  <a:cubicBezTo>
                    <a:pt x="0" y="167"/>
                    <a:pt x="0" y="167"/>
                    <a:pt x="0" y="167"/>
                  </a:cubicBezTo>
                  <a:cubicBezTo>
                    <a:pt x="183" y="727"/>
                    <a:pt x="141" y="1956"/>
                    <a:pt x="98" y="2515"/>
                  </a:cubicBezTo>
                  <a:cubicBezTo>
                    <a:pt x="69" y="2906"/>
                    <a:pt x="43" y="3176"/>
                    <a:pt x="30" y="3303"/>
                  </a:cubicBezTo>
                  <a:cubicBezTo>
                    <a:pt x="162" y="3322"/>
                    <a:pt x="254" y="3301"/>
                    <a:pt x="254" y="3301"/>
                  </a:cubicBezTo>
                  <a:cubicBezTo>
                    <a:pt x="254" y="3301"/>
                    <a:pt x="282" y="2016"/>
                    <a:pt x="310" y="1854"/>
                  </a:cubicBezTo>
                  <a:cubicBezTo>
                    <a:pt x="359" y="1567"/>
                    <a:pt x="804" y="595"/>
                    <a:pt x="804" y="595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rgbClr val="A4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6"/>
            <p:cNvSpPr/>
            <p:nvPr/>
          </p:nvSpPr>
          <p:spPr bwMode="auto">
            <a:xfrm>
              <a:off x="3592" y="129"/>
              <a:ext cx="1164" cy="3710"/>
            </a:xfrm>
            <a:custGeom>
              <a:avLst/>
              <a:gdLst>
                <a:gd name="T0" fmla="*/ 795 w 1706"/>
                <a:gd name="T1" fmla="*/ 0 h 5442"/>
                <a:gd name="T2" fmla="*/ 1571 w 1706"/>
                <a:gd name="T3" fmla="*/ 443 h 5442"/>
                <a:gd name="T4" fmla="*/ 1579 w 1706"/>
                <a:gd name="T5" fmla="*/ 2509 h 5442"/>
                <a:gd name="T6" fmla="*/ 1664 w 1706"/>
                <a:gd name="T7" fmla="*/ 4841 h 5442"/>
                <a:gd name="T8" fmla="*/ 1571 w 1706"/>
                <a:gd name="T9" fmla="*/ 5442 h 5442"/>
                <a:gd name="T10" fmla="*/ 1176 w 1706"/>
                <a:gd name="T11" fmla="*/ 5396 h 5442"/>
                <a:gd name="T12" fmla="*/ 1021 w 1706"/>
                <a:gd name="T13" fmla="*/ 5442 h 5442"/>
                <a:gd name="T14" fmla="*/ 901 w 1706"/>
                <a:gd name="T15" fmla="*/ 3768 h 5442"/>
                <a:gd name="T16" fmla="*/ 661 w 1706"/>
                <a:gd name="T17" fmla="*/ 2799 h 5442"/>
                <a:gd name="T18" fmla="*/ 259 w 1706"/>
                <a:gd name="T19" fmla="*/ 2348 h 5442"/>
                <a:gd name="T20" fmla="*/ 42 w 1706"/>
                <a:gd name="T21" fmla="*/ 1690 h 5442"/>
                <a:gd name="T22" fmla="*/ 174 w 1706"/>
                <a:gd name="T23" fmla="*/ 420 h 5442"/>
                <a:gd name="T24" fmla="*/ 569 w 1706"/>
                <a:gd name="T25" fmla="*/ 155 h 5442"/>
                <a:gd name="T26" fmla="*/ 795 w 1706"/>
                <a:gd name="T27" fmla="*/ 0 h 5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6" h="5442">
                  <a:moveTo>
                    <a:pt x="795" y="0"/>
                  </a:moveTo>
                  <a:cubicBezTo>
                    <a:pt x="1332" y="93"/>
                    <a:pt x="1515" y="358"/>
                    <a:pt x="1571" y="443"/>
                  </a:cubicBezTo>
                  <a:cubicBezTo>
                    <a:pt x="1628" y="529"/>
                    <a:pt x="1593" y="1809"/>
                    <a:pt x="1579" y="2509"/>
                  </a:cubicBezTo>
                  <a:cubicBezTo>
                    <a:pt x="1565" y="3208"/>
                    <a:pt x="1706" y="4313"/>
                    <a:pt x="1664" y="4841"/>
                  </a:cubicBezTo>
                  <a:cubicBezTo>
                    <a:pt x="1621" y="5370"/>
                    <a:pt x="1571" y="5442"/>
                    <a:pt x="1571" y="5442"/>
                  </a:cubicBezTo>
                  <a:cubicBezTo>
                    <a:pt x="1571" y="5442"/>
                    <a:pt x="1332" y="5349"/>
                    <a:pt x="1176" y="5396"/>
                  </a:cubicBezTo>
                  <a:cubicBezTo>
                    <a:pt x="1021" y="5442"/>
                    <a:pt x="1021" y="5442"/>
                    <a:pt x="1021" y="5442"/>
                  </a:cubicBezTo>
                  <a:cubicBezTo>
                    <a:pt x="1021" y="5442"/>
                    <a:pt x="972" y="4173"/>
                    <a:pt x="901" y="3768"/>
                  </a:cubicBezTo>
                  <a:cubicBezTo>
                    <a:pt x="831" y="3364"/>
                    <a:pt x="746" y="3250"/>
                    <a:pt x="661" y="2799"/>
                  </a:cubicBezTo>
                  <a:cubicBezTo>
                    <a:pt x="577" y="2348"/>
                    <a:pt x="259" y="2348"/>
                    <a:pt x="259" y="2348"/>
                  </a:cubicBezTo>
                  <a:cubicBezTo>
                    <a:pt x="259" y="2348"/>
                    <a:pt x="84" y="2358"/>
                    <a:pt x="42" y="1690"/>
                  </a:cubicBezTo>
                  <a:cubicBezTo>
                    <a:pt x="0" y="1021"/>
                    <a:pt x="174" y="420"/>
                    <a:pt x="174" y="420"/>
                  </a:cubicBezTo>
                  <a:cubicBezTo>
                    <a:pt x="569" y="155"/>
                    <a:pt x="569" y="155"/>
                    <a:pt x="569" y="155"/>
                  </a:cubicBezTo>
                  <a:lnTo>
                    <a:pt x="795" y="0"/>
                  </a:lnTo>
                  <a:close/>
                </a:path>
              </a:pathLst>
            </a:custGeom>
            <a:solidFill>
              <a:srgbClr val="B9A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7"/>
            <p:cNvSpPr/>
            <p:nvPr/>
          </p:nvSpPr>
          <p:spPr bwMode="auto">
            <a:xfrm>
              <a:off x="3592" y="129"/>
              <a:ext cx="1108" cy="1721"/>
            </a:xfrm>
            <a:custGeom>
              <a:avLst/>
              <a:gdLst>
                <a:gd name="T0" fmla="*/ 795 w 1623"/>
                <a:gd name="T1" fmla="*/ 0 h 2525"/>
                <a:gd name="T2" fmla="*/ 569 w 1623"/>
                <a:gd name="T3" fmla="*/ 155 h 2525"/>
                <a:gd name="T4" fmla="*/ 423 w 1623"/>
                <a:gd name="T5" fmla="*/ 245 h 2525"/>
                <a:gd name="T6" fmla="*/ 174 w 1623"/>
                <a:gd name="T7" fmla="*/ 420 h 2525"/>
                <a:gd name="T8" fmla="*/ 42 w 1623"/>
                <a:gd name="T9" fmla="*/ 1703 h 2525"/>
                <a:gd name="T10" fmla="*/ 259 w 1623"/>
                <a:gd name="T11" fmla="*/ 2348 h 2525"/>
                <a:gd name="T12" fmla="*/ 510 w 1623"/>
                <a:gd name="T13" fmla="*/ 2472 h 2525"/>
                <a:gd name="T14" fmla="*/ 1296 w 1623"/>
                <a:gd name="T15" fmla="*/ 2457 h 2525"/>
                <a:gd name="T16" fmla="*/ 1583 w 1623"/>
                <a:gd name="T17" fmla="*/ 2317 h 2525"/>
                <a:gd name="T18" fmla="*/ 1571 w 1623"/>
                <a:gd name="T19" fmla="*/ 443 h 2525"/>
                <a:gd name="T20" fmla="*/ 795 w 1623"/>
                <a:gd name="T21" fmla="*/ 0 h 2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3" h="2525">
                  <a:moveTo>
                    <a:pt x="795" y="0"/>
                  </a:moveTo>
                  <a:cubicBezTo>
                    <a:pt x="569" y="155"/>
                    <a:pt x="569" y="155"/>
                    <a:pt x="569" y="155"/>
                  </a:cubicBezTo>
                  <a:cubicBezTo>
                    <a:pt x="423" y="245"/>
                    <a:pt x="423" y="245"/>
                    <a:pt x="423" y="245"/>
                  </a:cubicBezTo>
                  <a:cubicBezTo>
                    <a:pt x="174" y="420"/>
                    <a:pt x="174" y="420"/>
                    <a:pt x="174" y="420"/>
                  </a:cubicBezTo>
                  <a:cubicBezTo>
                    <a:pt x="174" y="420"/>
                    <a:pt x="0" y="1035"/>
                    <a:pt x="42" y="1703"/>
                  </a:cubicBezTo>
                  <a:cubicBezTo>
                    <a:pt x="84" y="2372"/>
                    <a:pt x="259" y="2348"/>
                    <a:pt x="259" y="2348"/>
                  </a:cubicBezTo>
                  <a:cubicBezTo>
                    <a:pt x="259" y="2348"/>
                    <a:pt x="393" y="2348"/>
                    <a:pt x="510" y="2472"/>
                  </a:cubicBezTo>
                  <a:cubicBezTo>
                    <a:pt x="794" y="2525"/>
                    <a:pt x="1120" y="2518"/>
                    <a:pt x="1296" y="2457"/>
                  </a:cubicBezTo>
                  <a:cubicBezTo>
                    <a:pt x="1429" y="2410"/>
                    <a:pt x="1522" y="2359"/>
                    <a:pt x="1583" y="2317"/>
                  </a:cubicBezTo>
                  <a:cubicBezTo>
                    <a:pt x="1598" y="1598"/>
                    <a:pt x="1623" y="521"/>
                    <a:pt x="1571" y="443"/>
                  </a:cubicBezTo>
                  <a:cubicBezTo>
                    <a:pt x="1515" y="358"/>
                    <a:pt x="1332" y="93"/>
                    <a:pt x="795" y="0"/>
                  </a:cubicBezTo>
                  <a:close/>
                </a:path>
              </a:pathLst>
            </a:custGeom>
            <a:solidFill>
              <a:srgbClr val="D6D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8"/>
            <p:cNvSpPr/>
            <p:nvPr/>
          </p:nvSpPr>
          <p:spPr bwMode="auto">
            <a:xfrm>
              <a:off x="3826" y="235"/>
              <a:ext cx="109" cy="152"/>
            </a:xfrm>
            <a:custGeom>
              <a:avLst/>
              <a:gdLst>
                <a:gd name="T0" fmla="*/ 145 w 159"/>
                <a:gd name="T1" fmla="*/ 20 h 223"/>
                <a:gd name="T2" fmla="*/ 25 w 159"/>
                <a:gd name="T3" fmla="*/ 223 h 223"/>
                <a:gd name="T4" fmla="*/ 0 w 159"/>
                <a:gd name="T5" fmla="*/ 83 h 223"/>
                <a:gd name="T6" fmla="*/ 159 w 159"/>
                <a:gd name="T7" fmla="*/ 0 h 223"/>
                <a:gd name="T8" fmla="*/ 145 w 159"/>
                <a:gd name="T9" fmla="*/ 2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23">
                  <a:moveTo>
                    <a:pt x="145" y="20"/>
                  </a:moveTo>
                  <a:cubicBezTo>
                    <a:pt x="68" y="71"/>
                    <a:pt x="25" y="223"/>
                    <a:pt x="25" y="22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59" y="0"/>
                    <a:pt x="159" y="0"/>
                    <a:pt x="159" y="0"/>
                  </a:cubicBezTo>
                  <a:lnTo>
                    <a:pt x="145" y="20"/>
                  </a:lnTo>
                  <a:close/>
                </a:path>
              </a:pathLst>
            </a:custGeom>
            <a:solidFill>
              <a:srgbClr val="8C9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9"/>
            <p:cNvSpPr/>
            <p:nvPr/>
          </p:nvSpPr>
          <p:spPr bwMode="auto">
            <a:xfrm>
              <a:off x="4127" y="95"/>
              <a:ext cx="211" cy="101"/>
            </a:xfrm>
            <a:custGeom>
              <a:avLst/>
              <a:gdLst>
                <a:gd name="T0" fmla="*/ 3 w 309"/>
                <a:gd name="T1" fmla="*/ 23 h 148"/>
                <a:gd name="T2" fmla="*/ 196 w 309"/>
                <a:gd name="T3" fmla="*/ 32 h 148"/>
                <a:gd name="T4" fmla="*/ 155 w 309"/>
                <a:gd name="T5" fmla="*/ 148 h 148"/>
                <a:gd name="T6" fmla="*/ 97 w 309"/>
                <a:gd name="T7" fmla="*/ 44 h 148"/>
                <a:gd name="T8" fmla="*/ 0 w 309"/>
                <a:gd name="T9" fmla="*/ 48 h 148"/>
                <a:gd name="T10" fmla="*/ 3 w 309"/>
                <a:gd name="T11" fmla="*/ 2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9" h="148">
                  <a:moveTo>
                    <a:pt x="3" y="23"/>
                  </a:moveTo>
                  <a:cubicBezTo>
                    <a:pt x="121" y="6"/>
                    <a:pt x="83" y="0"/>
                    <a:pt x="196" y="32"/>
                  </a:cubicBezTo>
                  <a:cubicBezTo>
                    <a:pt x="309" y="65"/>
                    <a:pt x="155" y="148"/>
                    <a:pt x="155" y="148"/>
                  </a:cubicBezTo>
                  <a:cubicBezTo>
                    <a:pt x="155" y="148"/>
                    <a:pt x="135" y="53"/>
                    <a:pt x="97" y="44"/>
                  </a:cubicBezTo>
                  <a:cubicBezTo>
                    <a:pt x="60" y="35"/>
                    <a:pt x="0" y="48"/>
                    <a:pt x="0" y="48"/>
                  </a:cubicBezTo>
                  <a:lnTo>
                    <a:pt x="3" y="23"/>
                  </a:lnTo>
                  <a:close/>
                </a:path>
              </a:pathLst>
            </a:custGeom>
            <a:solidFill>
              <a:srgbClr val="8C9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0"/>
            <p:cNvSpPr/>
            <p:nvPr/>
          </p:nvSpPr>
          <p:spPr bwMode="auto">
            <a:xfrm>
              <a:off x="3873" y="-103"/>
              <a:ext cx="321" cy="580"/>
            </a:xfrm>
            <a:custGeom>
              <a:avLst/>
              <a:gdLst>
                <a:gd name="T0" fmla="*/ 337 w 471"/>
                <a:gd name="T1" fmla="*/ 176 h 850"/>
                <a:gd name="T2" fmla="*/ 400 w 471"/>
                <a:gd name="T3" fmla="*/ 653 h 850"/>
                <a:gd name="T4" fmla="*/ 49 w 471"/>
                <a:gd name="T5" fmla="*/ 780 h 850"/>
                <a:gd name="T6" fmla="*/ 35 w 471"/>
                <a:gd name="T7" fmla="*/ 562 h 850"/>
                <a:gd name="T8" fmla="*/ 0 w 471"/>
                <a:gd name="T9" fmla="*/ 309 h 850"/>
                <a:gd name="T10" fmla="*/ 316 w 471"/>
                <a:gd name="T11" fmla="*/ 0 h 850"/>
                <a:gd name="T12" fmla="*/ 337 w 471"/>
                <a:gd name="T13" fmla="*/ 17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1" h="850">
                  <a:moveTo>
                    <a:pt x="337" y="176"/>
                  </a:moveTo>
                  <a:cubicBezTo>
                    <a:pt x="337" y="176"/>
                    <a:pt x="471" y="506"/>
                    <a:pt x="400" y="653"/>
                  </a:cubicBezTo>
                  <a:cubicBezTo>
                    <a:pt x="330" y="801"/>
                    <a:pt x="77" y="850"/>
                    <a:pt x="49" y="780"/>
                  </a:cubicBezTo>
                  <a:cubicBezTo>
                    <a:pt x="21" y="710"/>
                    <a:pt x="56" y="660"/>
                    <a:pt x="35" y="562"/>
                  </a:cubicBezTo>
                  <a:cubicBezTo>
                    <a:pt x="14" y="464"/>
                    <a:pt x="0" y="309"/>
                    <a:pt x="0" y="309"/>
                  </a:cubicBezTo>
                  <a:cubicBezTo>
                    <a:pt x="316" y="0"/>
                    <a:pt x="316" y="0"/>
                    <a:pt x="316" y="0"/>
                  </a:cubicBezTo>
                  <a:lnTo>
                    <a:pt x="337" y="176"/>
                  </a:lnTo>
                  <a:close/>
                </a:path>
              </a:pathLst>
            </a:custGeom>
            <a:solidFill>
              <a:srgbClr val="E0A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1"/>
            <p:cNvSpPr/>
            <p:nvPr/>
          </p:nvSpPr>
          <p:spPr bwMode="auto">
            <a:xfrm>
              <a:off x="3873" y="-103"/>
              <a:ext cx="250" cy="474"/>
            </a:xfrm>
            <a:custGeom>
              <a:avLst/>
              <a:gdLst>
                <a:gd name="T0" fmla="*/ 367 w 367"/>
                <a:gd name="T1" fmla="*/ 260 h 694"/>
                <a:gd name="T2" fmla="*/ 337 w 367"/>
                <a:gd name="T3" fmla="*/ 176 h 694"/>
                <a:gd name="T4" fmla="*/ 316 w 367"/>
                <a:gd name="T5" fmla="*/ 0 h 694"/>
                <a:gd name="T6" fmla="*/ 0 w 367"/>
                <a:gd name="T7" fmla="*/ 309 h 694"/>
                <a:gd name="T8" fmla="*/ 35 w 367"/>
                <a:gd name="T9" fmla="*/ 562 h 694"/>
                <a:gd name="T10" fmla="*/ 39 w 367"/>
                <a:gd name="T11" fmla="*/ 694 h 694"/>
                <a:gd name="T12" fmla="*/ 367 w 367"/>
                <a:gd name="T13" fmla="*/ 26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7" h="694">
                  <a:moveTo>
                    <a:pt x="367" y="260"/>
                  </a:moveTo>
                  <a:cubicBezTo>
                    <a:pt x="351" y="209"/>
                    <a:pt x="337" y="176"/>
                    <a:pt x="337" y="176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309"/>
                    <a:pt x="14" y="464"/>
                    <a:pt x="35" y="562"/>
                  </a:cubicBezTo>
                  <a:cubicBezTo>
                    <a:pt x="47" y="618"/>
                    <a:pt x="41" y="657"/>
                    <a:pt x="39" y="694"/>
                  </a:cubicBezTo>
                  <a:cubicBezTo>
                    <a:pt x="147" y="663"/>
                    <a:pt x="290" y="591"/>
                    <a:pt x="367" y="260"/>
                  </a:cubicBezTo>
                  <a:close/>
                </a:path>
              </a:pathLst>
            </a:custGeom>
            <a:solidFill>
              <a:srgbClr val="CF97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2"/>
            <p:cNvSpPr/>
            <p:nvPr/>
          </p:nvSpPr>
          <p:spPr bwMode="auto">
            <a:xfrm>
              <a:off x="3653" y="-103"/>
              <a:ext cx="128" cy="394"/>
            </a:xfrm>
            <a:custGeom>
              <a:avLst/>
              <a:gdLst>
                <a:gd name="T0" fmla="*/ 15 w 188"/>
                <a:gd name="T1" fmla="*/ 0 h 577"/>
                <a:gd name="T2" fmla="*/ 46 w 188"/>
                <a:gd name="T3" fmla="*/ 451 h 577"/>
                <a:gd name="T4" fmla="*/ 171 w 188"/>
                <a:gd name="T5" fmla="*/ 577 h 577"/>
                <a:gd name="T6" fmla="*/ 176 w 188"/>
                <a:gd name="T7" fmla="*/ 92 h 577"/>
                <a:gd name="T8" fmla="*/ 15 w 188"/>
                <a:gd name="T9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577">
                  <a:moveTo>
                    <a:pt x="15" y="0"/>
                  </a:moveTo>
                  <a:cubicBezTo>
                    <a:pt x="15" y="0"/>
                    <a:pt x="0" y="340"/>
                    <a:pt x="46" y="451"/>
                  </a:cubicBezTo>
                  <a:cubicBezTo>
                    <a:pt x="93" y="562"/>
                    <a:pt x="154" y="577"/>
                    <a:pt x="171" y="577"/>
                  </a:cubicBezTo>
                  <a:cubicBezTo>
                    <a:pt x="188" y="577"/>
                    <a:pt x="176" y="92"/>
                    <a:pt x="176" y="92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D6D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3"/>
            <p:cNvSpPr/>
            <p:nvPr/>
          </p:nvSpPr>
          <p:spPr bwMode="auto">
            <a:xfrm>
              <a:off x="3643" y="-313"/>
              <a:ext cx="464" cy="560"/>
            </a:xfrm>
            <a:custGeom>
              <a:avLst/>
              <a:gdLst>
                <a:gd name="T0" fmla="*/ 653 w 681"/>
                <a:gd name="T1" fmla="*/ 421 h 821"/>
                <a:gd name="T2" fmla="*/ 288 w 681"/>
                <a:gd name="T3" fmla="*/ 821 h 821"/>
                <a:gd name="T4" fmla="*/ 42 w 681"/>
                <a:gd name="T5" fmla="*/ 470 h 821"/>
                <a:gd name="T6" fmla="*/ 274 w 681"/>
                <a:gd name="T7" fmla="*/ 0 h 821"/>
                <a:gd name="T8" fmla="*/ 653 w 681"/>
                <a:gd name="T9" fmla="*/ 421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1" h="821">
                  <a:moveTo>
                    <a:pt x="653" y="421"/>
                  </a:moveTo>
                  <a:cubicBezTo>
                    <a:pt x="624" y="707"/>
                    <a:pt x="548" y="821"/>
                    <a:pt x="288" y="821"/>
                  </a:cubicBezTo>
                  <a:cubicBezTo>
                    <a:pt x="139" y="821"/>
                    <a:pt x="73" y="642"/>
                    <a:pt x="42" y="470"/>
                  </a:cubicBezTo>
                  <a:cubicBezTo>
                    <a:pt x="0" y="238"/>
                    <a:pt x="125" y="0"/>
                    <a:pt x="274" y="0"/>
                  </a:cubicBezTo>
                  <a:cubicBezTo>
                    <a:pt x="423" y="0"/>
                    <a:pt x="681" y="140"/>
                    <a:pt x="653" y="421"/>
                  </a:cubicBezTo>
                  <a:close/>
                </a:path>
              </a:pathLst>
            </a:custGeom>
            <a:solidFill>
              <a:srgbClr val="E0A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4"/>
            <p:cNvSpPr/>
            <p:nvPr/>
          </p:nvSpPr>
          <p:spPr bwMode="auto">
            <a:xfrm>
              <a:off x="3551" y="264"/>
              <a:ext cx="410" cy="1567"/>
            </a:xfrm>
            <a:custGeom>
              <a:avLst/>
              <a:gdLst>
                <a:gd name="T0" fmla="*/ 493 w 602"/>
                <a:gd name="T1" fmla="*/ 0 h 2298"/>
                <a:gd name="T2" fmla="*/ 439 w 602"/>
                <a:gd name="T3" fmla="*/ 1476 h 2298"/>
                <a:gd name="T4" fmla="*/ 602 w 602"/>
                <a:gd name="T5" fmla="*/ 2001 h 2298"/>
                <a:gd name="T6" fmla="*/ 568 w 602"/>
                <a:gd name="T7" fmla="*/ 2298 h 2298"/>
                <a:gd name="T8" fmla="*/ 243 w 602"/>
                <a:gd name="T9" fmla="*/ 2195 h 2298"/>
                <a:gd name="T10" fmla="*/ 50 w 602"/>
                <a:gd name="T11" fmla="*/ 1307 h 2298"/>
                <a:gd name="T12" fmla="*/ 257 w 602"/>
                <a:gd name="T13" fmla="*/ 127 h 2298"/>
                <a:gd name="T14" fmla="*/ 493 w 602"/>
                <a:gd name="T15" fmla="*/ 0 h 2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2" h="2298">
                  <a:moveTo>
                    <a:pt x="493" y="0"/>
                  </a:moveTo>
                  <a:cubicBezTo>
                    <a:pt x="317" y="428"/>
                    <a:pt x="323" y="819"/>
                    <a:pt x="439" y="1476"/>
                  </a:cubicBezTo>
                  <a:cubicBezTo>
                    <a:pt x="509" y="1872"/>
                    <a:pt x="602" y="2001"/>
                    <a:pt x="602" y="2001"/>
                  </a:cubicBezTo>
                  <a:cubicBezTo>
                    <a:pt x="568" y="2298"/>
                    <a:pt x="568" y="2298"/>
                    <a:pt x="568" y="2298"/>
                  </a:cubicBezTo>
                  <a:cubicBezTo>
                    <a:pt x="568" y="2298"/>
                    <a:pt x="327" y="2273"/>
                    <a:pt x="243" y="2195"/>
                  </a:cubicBezTo>
                  <a:cubicBezTo>
                    <a:pt x="158" y="2117"/>
                    <a:pt x="0" y="2095"/>
                    <a:pt x="50" y="1307"/>
                  </a:cubicBezTo>
                  <a:cubicBezTo>
                    <a:pt x="105" y="448"/>
                    <a:pt x="165" y="197"/>
                    <a:pt x="257" y="127"/>
                  </a:cubicBezTo>
                  <a:cubicBezTo>
                    <a:pt x="348" y="57"/>
                    <a:pt x="493" y="0"/>
                    <a:pt x="493" y="0"/>
                  </a:cubicBezTo>
                  <a:close/>
                </a:path>
              </a:pathLst>
            </a:custGeom>
            <a:solidFill>
              <a:srgbClr val="8C9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5"/>
            <p:cNvSpPr/>
            <p:nvPr/>
          </p:nvSpPr>
          <p:spPr bwMode="auto">
            <a:xfrm>
              <a:off x="3881" y="1577"/>
              <a:ext cx="80" cy="254"/>
            </a:xfrm>
            <a:custGeom>
              <a:avLst/>
              <a:gdLst>
                <a:gd name="T0" fmla="*/ 118 w 118"/>
                <a:gd name="T1" fmla="*/ 76 h 372"/>
                <a:gd name="T2" fmla="*/ 66 w 118"/>
                <a:gd name="T3" fmla="*/ 0 h 372"/>
                <a:gd name="T4" fmla="*/ 66 w 118"/>
                <a:gd name="T5" fmla="*/ 3 h 372"/>
                <a:gd name="T6" fmla="*/ 31 w 118"/>
                <a:gd name="T7" fmla="*/ 365 h 372"/>
                <a:gd name="T8" fmla="*/ 83 w 118"/>
                <a:gd name="T9" fmla="*/ 372 h 372"/>
                <a:gd name="T10" fmla="*/ 118 w 118"/>
                <a:gd name="T11" fmla="*/ 7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372">
                  <a:moveTo>
                    <a:pt x="118" y="76"/>
                  </a:moveTo>
                  <a:cubicBezTo>
                    <a:pt x="118" y="76"/>
                    <a:pt x="99" y="55"/>
                    <a:pt x="66" y="0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0" y="74"/>
                    <a:pt x="12" y="206"/>
                    <a:pt x="31" y="365"/>
                  </a:cubicBezTo>
                  <a:cubicBezTo>
                    <a:pt x="62" y="370"/>
                    <a:pt x="83" y="372"/>
                    <a:pt x="83" y="372"/>
                  </a:cubicBezTo>
                  <a:lnTo>
                    <a:pt x="118" y="76"/>
                  </a:lnTo>
                  <a:close/>
                </a:path>
              </a:pathLst>
            </a:custGeom>
            <a:solidFill>
              <a:srgbClr val="7E8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6"/>
            <p:cNvSpPr/>
            <p:nvPr/>
          </p:nvSpPr>
          <p:spPr bwMode="auto">
            <a:xfrm>
              <a:off x="3916" y="103"/>
              <a:ext cx="732" cy="1765"/>
            </a:xfrm>
            <a:custGeom>
              <a:avLst/>
              <a:gdLst>
                <a:gd name="T0" fmla="*/ 1073 w 1073"/>
                <a:gd name="T1" fmla="*/ 444 h 2589"/>
                <a:gd name="T2" fmla="*/ 426 w 1073"/>
                <a:gd name="T3" fmla="*/ 0 h 2589"/>
                <a:gd name="T4" fmla="*/ 257 w 1073"/>
                <a:gd name="T5" fmla="*/ 1531 h 2589"/>
                <a:gd name="T6" fmla="*/ 0 w 1073"/>
                <a:gd name="T7" fmla="*/ 2263 h 2589"/>
                <a:gd name="T8" fmla="*/ 24 w 1073"/>
                <a:gd name="T9" fmla="*/ 2495 h 2589"/>
                <a:gd name="T10" fmla="*/ 31 w 1073"/>
                <a:gd name="T11" fmla="*/ 2535 h 2589"/>
                <a:gd name="T12" fmla="*/ 818 w 1073"/>
                <a:gd name="T13" fmla="*/ 2521 h 2589"/>
                <a:gd name="T14" fmla="*/ 1006 w 1073"/>
                <a:gd name="T15" fmla="*/ 2439 h 2589"/>
                <a:gd name="T16" fmla="*/ 1073 w 1073"/>
                <a:gd name="T17" fmla="*/ 444 h 2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3" h="2589">
                  <a:moveTo>
                    <a:pt x="1073" y="444"/>
                  </a:moveTo>
                  <a:cubicBezTo>
                    <a:pt x="1004" y="348"/>
                    <a:pt x="821" y="97"/>
                    <a:pt x="426" y="0"/>
                  </a:cubicBezTo>
                  <a:cubicBezTo>
                    <a:pt x="552" y="313"/>
                    <a:pt x="405" y="1145"/>
                    <a:pt x="257" y="1531"/>
                  </a:cubicBezTo>
                  <a:cubicBezTo>
                    <a:pt x="104" y="1928"/>
                    <a:pt x="0" y="2209"/>
                    <a:pt x="0" y="2263"/>
                  </a:cubicBezTo>
                  <a:cubicBezTo>
                    <a:pt x="0" y="2301"/>
                    <a:pt x="1" y="2441"/>
                    <a:pt x="24" y="2495"/>
                  </a:cubicBezTo>
                  <a:cubicBezTo>
                    <a:pt x="27" y="2497"/>
                    <a:pt x="29" y="2533"/>
                    <a:pt x="31" y="2535"/>
                  </a:cubicBezTo>
                  <a:cubicBezTo>
                    <a:pt x="315" y="2589"/>
                    <a:pt x="641" y="2582"/>
                    <a:pt x="818" y="2521"/>
                  </a:cubicBezTo>
                  <a:cubicBezTo>
                    <a:pt x="893" y="2494"/>
                    <a:pt x="955" y="2466"/>
                    <a:pt x="1006" y="2439"/>
                  </a:cubicBezTo>
                  <a:cubicBezTo>
                    <a:pt x="1040" y="2193"/>
                    <a:pt x="1063" y="1069"/>
                    <a:pt x="1073" y="444"/>
                  </a:cubicBezTo>
                  <a:close/>
                </a:path>
              </a:pathLst>
            </a:custGeom>
            <a:solidFill>
              <a:srgbClr val="8C9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7"/>
            <p:cNvSpPr/>
            <p:nvPr/>
          </p:nvSpPr>
          <p:spPr bwMode="auto">
            <a:xfrm>
              <a:off x="4241" y="262"/>
              <a:ext cx="407" cy="1596"/>
            </a:xfrm>
            <a:custGeom>
              <a:avLst/>
              <a:gdLst>
                <a:gd name="T0" fmla="*/ 342 w 597"/>
                <a:gd name="T1" fmla="*/ 2287 h 2340"/>
                <a:gd name="T2" fmla="*/ 530 w 597"/>
                <a:gd name="T3" fmla="*/ 2205 h 2340"/>
                <a:gd name="T4" fmla="*/ 597 w 597"/>
                <a:gd name="T5" fmla="*/ 210 h 2340"/>
                <a:gd name="T6" fmla="*/ 409 w 597"/>
                <a:gd name="T7" fmla="*/ 0 h 2340"/>
                <a:gd name="T8" fmla="*/ 381 w 597"/>
                <a:gd name="T9" fmla="*/ 6 h 2340"/>
                <a:gd name="T10" fmla="*/ 169 w 597"/>
                <a:gd name="T11" fmla="*/ 737 h 2340"/>
                <a:gd name="T12" fmla="*/ 254 w 597"/>
                <a:gd name="T13" fmla="*/ 1808 h 2340"/>
                <a:gd name="T14" fmla="*/ 0 w 597"/>
                <a:gd name="T15" fmla="*/ 2338 h 2340"/>
                <a:gd name="T16" fmla="*/ 342 w 597"/>
                <a:gd name="T17" fmla="*/ 2287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7" h="2340">
                  <a:moveTo>
                    <a:pt x="342" y="2287"/>
                  </a:moveTo>
                  <a:cubicBezTo>
                    <a:pt x="417" y="2260"/>
                    <a:pt x="479" y="2232"/>
                    <a:pt x="530" y="2205"/>
                  </a:cubicBezTo>
                  <a:cubicBezTo>
                    <a:pt x="564" y="1959"/>
                    <a:pt x="587" y="835"/>
                    <a:pt x="597" y="210"/>
                  </a:cubicBezTo>
                  <a:cubicBezTo>
                    <a:pt x="564" y="164"/>
                    <a:pt x="505" y="83"/>
                    <a:pt x="409" y="0"/>
                  </a:cubicBezTo>
                  <a:cubicBezTo>
                    <a:pt x="381" y="6"/>
                    <a:pt x="381" y="6"/>
                    <a:pt x="381" y="6"/>
                  </a:cubicBezTo>
                  <a:cubicBezTo>
                    <a:pt x="232" y="107"/>
                    <a:pt x="155" y="543"/>
                    <a:pt x="169" y="737"/>
                  </a:cubicBezTo>
                  <a:cubicBezTo>
                    <a:pt x="183" y="931"/>
                    <a:pt x="311" y="1494"/>
                    <a:pt x="254" y="1808"/>
                  </a:cubicBezTo>
                  <a:cubicBezTo>
                    <a:pt x="205" y="2081"/>
                    <a:pt x="253" y="2241"/>
                    <a:pt x="0" y="2338"/>
                  </a:cubicBezTo>
                  <a:cubicBezTo>
                    <a:pt x="166" y="2340"/>
                    <a:pt x="239" y="2323"/>
                    <a:pt x="342" y="2287"/>
                  </a:cubicBezTo>
                  <a:close/>
                </a:path>
              </a:pathLst>
            </a:custGeom>
            <a:solidFill>
              <a:srgbClr val="7E8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8"/>
            <p:cNvSpPr/>
            <p:nvPr/>
          </p:nvSpPr>
          <p:spPr bwMode="auto">
            <a:xfrm>
              <a:off x="4442" y="1930"/>
              <a:ext cx="231" cy="462"/>
            </a:xfrm>
            <a:custGeom>
              <a:avLst/>
              <a:gdLst>
                <a:gd name="T0" fmla="*/ 102 w 339"/>
                <a:gd name="T1" fmla="*/ 0 h 678"/>
                <a:gd name="T2" fmla="*/ 7 w 339"/>
                <a:gd name="T3" fmla="*/ 301 h 678"/>
                <a:gd name="T4" fmla="*/ 74 w 339"/>
                <a:gd name="T5" fmla="*/ 507 h 678"/>
                <a:gd name="T6" fmla="*/ 97 w 339"/>
                <a:gd name="T7" fmla="*/ 396 h 678"/>
                <a:gd name="T8" fmla="*/ 105 w 339"/>
                <a:gd name="T9" fmla="*/ 292 h 678"/>
                <a:gd name="T10" fmla="*/ 183 w 339"/>
                <a:gd name="T11" fmla="*/ 467 h 678"/>
                <a:gd name="T12" fmla="*/ 225 w 339"/>
                <a:gd name="T13" fmla="*/ 657 h 678"/>
                <a:gd name="T14" fmla="*/ 339 w 339"/>
                <a:gd name="T15" fmla="*/ 455 h 678"/>
                <a:gd name="T16" fmla="*/ 323 w 339"/>
                <a:gd name="T17" fmla="*/ 330 h 678"/>
                <a:gd name="T18" fmla="*/ 268 w 339"/>
                <a:gd name="T19" fmla="*/ 161 h 678"/>
                <a:gd name="T20" fmla="*/ 263 w 339"/>
                <a:gd name="T21" fmla="*/ 52 h 678"/>
                <a:gd name="T22" fmla="*/ 102 w 339"/>
                <a:gd name="T23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9" h="678">
                  <a:moveTo>
                    <a:pt x="102" y="0"/>
                  </a:moveTo>
                  <a:cubicBezTo>
                    <a:pt x="22" y="149"/>
                    <a:pt x="0" y="259"/>
                    <a:pt x="7" y="301"/>
                  </a:cubicBezTo>
                  <a:cubicBezTo>
                    <a:pt x="14" y="344"/>
                    <a:pt x="62" y="507"/>
                    <a:pt x="74" y="507"/>
                  </a:cubicBezTo>
                  <a:cubicBezTo>
                    <a:pt x="86" y="507"/>
                    <a:pt x="97" y="429"/>
                    <a:pt x="97" y="396"/>
                  </a:cubicBezTo>
                  <a:cubicBezTo>
                    <a:pt x="97" y="363"/>
                    <a:pt x="81" y="292"/>
                    <a:pt x="105" y="292"/>
                  </a:cubicBezTo>
                  <a:cubicBezTo>
                    <a:pt x="128" y="292"/>
                    <a:pt x="173" y="446"/>
                    <a:pt x="183" y="467"/>
                  </a:cubicBezTo>
                  <a:cubicBezTo>
                    <a:pt x="192" y="488"/>
                    <a:pt x="185" y="678"/>
                    <a:pt x="225" y="657"/>
                  </a:cubicBezTo>
                  <a:cubicBezTo>
                    <a:pt x="266" y="635"/>
                    <a:pt x="339" y="484"/>
                    <a:pt x="339" y="455"/>
                  </a:cubicBezTo>
                  <a:cubicBezTo>
                    <a:pt x="339" y="427"/>
                    <a:pt x="337" y="372"/>
                    <a:pt x="323" y="330"/>
                  </a:cubicBezTo>
                  <a:cubicBezTo>
                    <a:pt x="308" y="287"/>
                    <a:pt x="270" y="204"/>
                    <a:pt x="268" y="161"/>
                  </a:cubicBezTo>
                  <a:cubicBezTo>
                    <a:pt x="266" y="119"/>
                    <a:pt x="263" y="52"/>
                    <a:pt x="263" y="52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C48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9"/>
            <p:cNvSpPr/>
            <p:nvPr/>
          </p:nvSpPr>
          <p:spPr bwMode="auto">
            <a:xfrm>
              <a:off x="4395" y="263"/>
              <a:ext cx="558" cy="1790"/>
            </a:xfrm>
            <a:custGeom>
              <a:avLst/>
              <a:gdLst>
                <a:gd name="T0" fmla="*/ 183 w 819"/>
                <a:gd name="T1" fmla="*/ 0 h 2625"/>
                <a:gd name="T2" fmla="*/ 713 w 819"/>
                <a:gd name="T3" fmla="*/ 1249 h 2625"/>
                <a:gd name="T4" fmla="*/ 395 w 819"/>
                <a:gd name="T5" fmla="*/ 2625 h 2625"/>
                <a:gd name="T6" fmla="*/ 123 w 819"/>
                <a:gd name="T7" fmla="*/ 2458 h 2625"/>
                <a:gd name="T8" fmla="*/ 226 w 819"/>
                <a:gd name="T9" fmla="*/ 1545 h 2625"/>
                <a:gd name="T10" fmla="*/ 0 w 819"/>
                <a:gd name="T11" fmla="*/ 650 h 2625"/>
                <a:gd name="T12" fmla="*/ 183 w 819"/>
                <a:gd name="T13" fmla="*/ 0 h 2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9" h="2625">
                  <a:moveTo>
                    <a:pt x="183" y="0"/>
                  </a:moveTo>
                  <a:cubicBezTo>
                    <a:pt x="508" y="145"/>
                    <a:pt x="607" y="751"/>
                    <a:pt x="713" y="1249"/>
                  </a:cubicBezTo>
                  <a:cubicBezTo>
                    <a:pt x="819" y="1747"/>
                    <a:pt x="395" y="2625"/>
                    <a:pt x="395" y="2625"/>
                  </a:cubicBezTo>
                  <a:cubicBezTo>
                    <a:pt x="395" y="2625"/>
                    <a:pt x="163" y="2538"/>
                    <a:pt x="123" y="2458"/>
                  </a:cubicBezTo>
                  <a:cubicBezTo>
                    <a:pt x="105" y="2422"/>
                    <a:pt x="283" y="1716"/>
                    <a:pt x="226" y="1545"/>
                  </a:cubicBezTo>
                  <a:cubicBezTo>
                    <a:pt x="170" y="1373"/>
                    <a:pt x="0" y="1109"/>
                    <a:pt x="0" y="650"/>
                  </a:cubicBezTo>
                  <a:cubicBezTo>
                    <a:pt x="0" y="192"/>
                    <a:pt x="183" y="0"/>
                    <a:pt x="183" y="0"/>
                  </a:cubicBezTo>
                  <a:close/>
                </a:path>
              </a:pathLst>
            </a:custGeom>
            <a:solidFill>
              <a:srgbClr val="8C9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Oval 30"/>
            <p:cNvSpPr>
              <a:spLocks noChangeArrowheads="1"/>
            </p:cNvSpPr>
            <p:nvPr/>
          </p:nvSpPr>
          <p:spPr bwMode="auto">
            <a:xfrm>
              <a:off x="3939" y="1626"/>
              <a:ext cx="40" cy="45"/>
            </a:xfrm>
            <a:prstGeom prst="ellipse">
              <a:avLst/>
            </a:prstGeom>
            <a:solidFill>
              <a:srgbClr val="855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Oval 31"/>
            <p:cNvSpPr>
              <a:spLocks noChangeArrowheads="1"/>
            </p:cNvSpPr>
            <p:nvPr/>
          </p:nvSpPr>
          <p:spPr bwMode="auto">
            <a:xfrm>
              <a:off x="3946" y="1757"/>
              <a:ext cx="41" cy="44"/>
            </a:xfrm>
            <a:prstGeom prst="ellipse">
              <a:avLst/>
            </a:prstGeom>
            <a:solidFill>
              <a:srgbClr val="855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3853" y="1519"/>
              <a:ext cx="41" cy="45"/>
            </a:xfrm>
            <a:prstGeom prst="ellipse">
              <a:avLst/>
            </a:prstGeom>
            <a:solidFill>
              <a:srgbClr val="855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3798" y="1338"/>
              <a:ext cx="40" cy="45"/>
            </a:xfrm>
            <a:prstGeom prst="ellipse">
              <a:avLst/>
            </a:prstGeom>
            <a:solidFill>
              <a:srgbClr val="855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34"/>
            <p:cNvSpPr>
              <a:spLocks noChangeArrowheads="1"/>
            </p:cNvSpPr>
            <p:nvPr/>
          </p:nvSpPr>
          <p:spPr bwMode="auto">
            <a:xfrm>
              <a:off x="3757" y="1147"/>
              <a:ext cx="41" cy="45"/>
            </a:xfrm>
            <a:prstGeom prst="ellipse">
              <a:avLst/>
            </a:prstGeom>
            <a:solidFill>
              <a:srgbClr val="855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Oval 35"/>
            <p:cNvSpPr>
              <a:spLocks noChangeArrowheads="1"/>
            </p:cNvSpPr>
            <p:nvPr/>
          </p:nvSpPr>
          <p:spPr bwMode="auto">
            <a:xfrm>
              <a:off x="3738" y="969"/>
              <a:ext cx="40" cy="44"/>
            </a:xfrm>
            <a:prstGeom prst="ellipse">
              <a:avLst/>
            </a:prstGeom>
            <a:solidFill>
              <a:srgbClr val="855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6"/>
            <p:cNvSpPr/>
            <p:nvPr/>
          </p:nvSpPr>
          <p:spPr bwMode="auto">
            <a:xfrm>
              <a:off x="2740" y="3761"/>
              <a:ext cx="110" cy="123"/>
            </a:xfrm>
            <a:custGeom>
              <a:avLst/>
              <a:gdLst>
                <a:gd name="T0" fmla="*/ 115 w 162"/>
                <a:gd name="T1" fmla="*/ 178 h 180"/>
                <a:gd name="T2" fmla="*/ 34 w 162"/>
                <a:gd name="T3" fmla="*/ 172 h 180"/>
                <a:gd name="T4" fmla="*/ 2 w 162"/>
                <a:gd name="T5" fmla="*/ 135 h 180"/>
                <a:gd name="T6" fmla="*/ 9 w 162"/>
                <a:gd name="T7" fmla="*/ 35 h 180"/>
                <a:gd name="T8" fmla="*/ 47 w 162"/>
                <a:gd name="T9" fmla="*/ 2 h 180"/>
                <a:gd name="T10" fmla="*/ 128 w 162"/>
                <a:gd name="T11" fmla="*/ 8 h 180"/>
                <a:gd name="T12" fmla="*/ 161 w 162"/>
                <a:gd name="T13" fmla="*/ 46 h 180"/>
                <a:gd name="T14" fmla="*/ 153 w 162"/>
                <a:gd name="T15" fmla="*/ 146 h 180"/>
                <a:gd name="T16" fmla="*/ 115 w 162"/>
                <a:gd name="T17" fmla="*/ 17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180">
                  <a:moveTo>
                    <a:pt x="115" y="178"/>
                  </a:moveTo>
                  <a:cubicBezTo>
                    <a:pt x="34" y="172"/>
                    <a:pt x="34" y="172"/>
                    <a:pt x="34" y="172"/>
                  </a:cubicBezTo>
                  <a:cubicBezTo>
                    <a:pt x="15" y="171"/>
                    <a:pt x="0" y="154"/>
                    <a:pt x="2" y="1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0" y="15"/>
                    <a:pt x="27" y="0"/>
                    <a:pt x="47" y="2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47" y="9"/>
                    <a:pt x="162" y="26"/>
                    <a:pt x="161" y="46"/>
                  </a:cubicBezTo>
                  <a:cubicBezTo>
                    <a:pt x="153" y="146"/>
                    <a:pt x="153" y="146"/>
                    <a:pt x="153" y="146"/>
                  </a:cubicBezTo>
                  <a:cubicBezTo>
                    <a:pt x="152" y="165"/>
                    <a:pt x="135" y="180"/>
                    <a:pt x="115" y="178"/>
                  </a:cubicBezTo>
                  <a:close/>
                </a:path>
              </a:pathLst>
            </a:custGeom>
            <a:solidFill>
              <a:srgbClr val="3A38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7"/>
            <p:cNvSpPr/>
            <p:nvPr/>
          </p:nvSpPr>
          <p:spPr bwMode="auto">
            <a:xfrm>
              <a:off x="4017" y="-153"/>
              <a:ext cx="138" cy="230"/>
            </a:xfrm>
            <a:custGeom>
              <a:avLst/>
              <a:gdLst>
                <a:gd name="T0" fmla="*/ 5 w 202"/>
                <a:gd name="T1" fmla="*/ 202 h 337"/>
                <a:gd name="T2" fmla="*/ 181 w 202"/>
                <a:gd name="T3" fmla="*/ 98 h 337"/>
                <a:gd name="T4" fmla="*/ 114 w 202"/>
                <a:gd name="T5" fmla="*/ 337 h 337"/>
                <a:gd name="T6" fmla="*/ 0 w 202"/>
                <a:gd name="T7" fmla="*/ 280 h 337"/>
                <a:gd name="T8" fmla="*/ 5 w 202"/>
                <a:gd name="T9" fmla="*/ 202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337">
                  <a:moveTo>
                    <a:pt x="5" y="202"/>
                  </a:moveTo>
                  <a:cubicBezTo>
                    <a:pt x="5" y="202"/>
                    <a:pt x="160" y="0"/>
                    <a:pt x="181" y="98"/>
                  </a:cubicBezTo>
                  <a:cubicBezTo>
                    <a:pt x="202" y="197"/>
                    <a:pt x="176" y="337"/>
                    <a:pt x="114" y="337"/>
                  </a:cubicBezTo>
                  <a:cubicBezTo>
                    <a:pt x="51" y="337"/>
                    <a:pt x="0" y="280"/>
                    <a:pt x="0" y="280"/>
                  </a:cubicBezTo>
                  <a:lnTo>
                    <a:pt x="5" y="202"/>
                  </a:lnTo>
                  <a:close/>
                </a:path>
              </a:pathLst>
            </a:custGeom>
            <a:solidFill>
              <a:srgbClr val="E0A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8"/>
            <p:cNvSpPr/>
            <p:nvPr/>
          </p:nvSpPr>
          <p:spPr bwMode="auto">
            <a:xfrm>
              <a:off x="3659" y="-350"/>
              <a:ext cx="453" cy="136"/>
            </a:xfrm>
            <a:custGeom>
              <a:avLst/>
              <a:gdLst>
                <a:gd name="T0" fmla="*/ 166 w 664"/>
                <a:gd name="T1" fmla="*/ 180 h 199"/>
                <a:gd name="T2" fmla="*/ 277 w 664"/>
                <a:gd name="T3" fmla="*/ 21 h 199"/>
                <a:gd name="T4" fmla="*/ 653 w 664"/>
                <a:gd name="T5" fmla="*/ 52 h 199"/>
                <a:gd name="T6" fmla="*/ 391 w 664"/>
                <a:gd name="T7" fmla="*/ 178 h 199"/>
                <a:gd name="T8" fmla="*/ 166 w 664"/>
                <a:gd name="T9" fmla="*/ 18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4" h="199">
                  <a:moveTo>
                    <a:pt x="166" y="180"/>
                  </a:moveTo>
                  <a:cubicBezTo>
                    <a:pt x="0" y="142"/>
                    <a:pt x="107" y="42"/>
                    <a:pt x="277" y="21"/>
                  </a:cubicBezTo>
                  <a:cubicBezTo>
                    <a:pt x="446" y="0"/>
                    <a:pt x="664" y="52"/>
                    <a:pt x="653" y="52"/>
                  </a:cubicBezTo>
                  <a:cubicBezTo>
                    <a:pt x="643" y="52"/>
                    <a:pt x="546" y="157"/>
                    <a:pt x="391" y="178"/>
                  </a:cubicBezTo>
                  <a:cubicBezTo>
                    <a:pt x="235" y="199"/>
                    <a:pt x="166" y="180"/>
                    <a:pt x="166" y="180"/>
                  </a:cubicBezTo>
                  <a:close/>
                </a:path>
              </a:pathLst>
            </a:custGeom>
            <a:solidFill>
              <a:srgbClr val="D6D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9"/>
            <p:cNvSpPr/>
            <p:nvPr/>
          </p:nvSpPr>
          <p:spPr bwMode="auto">
            <a:xfrm>
              <a:off x="3707" y="-288"/>
              <a:ext cx="362" cy="103"/>
            </a:xfrm>
            <a:custGeom>
              <a:avLst/>
              <a:gdLst>
                <a:gd name="T0" fmla="*/ 221 w 531"/>
                <a:gd name="T1" fmla="*/ 138 h 151"/>
                <a:gd name="T2" fmla="*/ 2 w 531"/>
                <a:gd name="T3" fmla="*/ 46 h 151"/>
                <a:gd name="T4" fmla="*/ 2 w 531"/>
                <a:gd name="T5" fmla="*/ 39 h 151"/>
                <a:gd name="T6" fmla="*/ 9 w 531"/>
                <a:gd name="T7" fmla="*/ 39 h 151"/>
                <a:gd name="T8" fmla="*/ 357 w 531"/>
                <a:gd name="T9" fmla="*/ 95 h 151"/>
                <a:gd name="T10" fmla="*/ 523 w 531"/>
                <a:gd name="T11" fmla="*/ 2 h 151"/>
                <a:gd name="T12" fmla="*/ 530 w 531"/>
                <a:gd name="T13" fmla="*/ 3 h 151"/>
                <a:gd name="T14" fmla="*/ 528 w 531"/>
                <a:gd name="T15" fmla="*/ 10 h 151"/>
                <a:gd name="T16" fmla="*/ 362 w 531"/>
                <a:gd name="T17" fmla="*/ 104 h 151"/>
                <a:gd name="T18" fmla="*/ 221 w 531"/>
                <a:gd name="T19" fmla="*/ 13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1" h="151">
                  <a:moveTo>
                    <a:pt x="221" y="138"/>
                  </a:moveTo>
                  <a:cubicBezTo>
                    <a:pt x="149" y="138"/>
                    <a:pt x="72" y="113"/>
                    <a:pt x="2" y="46"/>
                  </a:cubicBezTo>
                  <a:cubicBezTo>
                    <a:pt x="0" y="44"/>
                    <a:pt x="0" y="41"/>
                    <a:pt x="2" y="39"/>
                  </a:cubicBezTo>
                  <a:cubicBezTo>
                    <a:pt x="4" y="37"/>
                    <a:pt x="7" y="37"/>
                    <a:pt x="9" y="39"/>
                  </a:cubicBezTo>
                  <a:cubicBezTo>
                    <a:pt x="127" y="151"/>
                    <a:pt x="266" y="141"/>
                    <a:pt x="357" y="95"/>
                  </a:cubicBezTo>
                  <a:cubicBezTo>
                    <a:pt x="458" y="44"/>
                    <a:pt x="522" y="2"/>
                    <a:pt x="523" y="2"/>
                  </a:cubicBezTo>
                  <a:cubicBezTo>
                    <a:pt x="525" y="0"/>
                    <a:pt x="528" y="1"/>
                    <a:pt x="530" y="3"/>
                  </a:cubicBezTo>
                  <a:cubicBezTo>
                    <a:pt x="531" y="6"/>
                    <a:pt x="531" y="9"/>
                    <a:pt x="528" y="10"/>
                  </a:cubicBezTo>
                  <a:cubicBezTo>
                    <a:pt x="528" y="11"/>
                    <a:pt x="463" y="53"/>
                    <a:pt x="362" y="104"/>
                  </a:cubicBezTo>
                  <a:cubicBezTo>
                    <a:pt x="322" y="124"/>
                    <a:pt x="273" y="138"/>
                    <a:pt x="221" y="138"/>
                  </a:cubicBezTo>
                  <a:close/>
                </a:path>
              </a:pathLst>
            </a:custGeom>
            <a:solidFill>
              <a:srgbClr val="D6D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0"/>
            <p:cNvSpPr/>
            <p:nvPr/>
          </p:nvSpPr>
          <p:spPr bwMode="auto">
            <a:xfrm>
              <a:off x="3699" y="-268"/>
              <a:ext cx="368" cy="111"/>
            </a:xfrm>
            <a:custGeom>
              <a:avLst/>
              <a:gdLst>
                <a:gd name="T0" fmla="*/ 225 w 539"/>
                <a:gd name="T1" fmla="*/ 144 h 162"/>
                <a:gd name="T2" fmla="*/ 2 w 539"/>
                <a:gd name="T3" fmla="*/ 17 h 162"/>
                <a:gd name="T4" fmla="*/ 3 w 539"/>
                <a:gd name="T5" fmla="*/ 10 h 162"/>
                <a:gd name="T6" fmla="*/ 10 w 539"/>
                <a:gd name="T7" fmla="*/ 11 h 162"/>
                <a:gd name="T8" fmla="*/ 334 w 539"/>
                <a:gd name="T9" fmla="*/ 111 h 162"/>
                <a:gd name="T10" fmla="*/ 530 w 539"/>
                <a:gd name="T11" fmla="*/ 1 h 162"/>
                <a:gd name="T12" fmla="*/ 537 w 539"/>
                <a:gd name="T13" fmla="*/ 2 h 162"/>
                <a:gd name="T14" fmla="*/ 536 w 539"/>
                <a:gd name="T15" fmla="*/ 10 h 162"/>
                <a:gd name="T16" fmla="*/ 338 w 539"/>
                <a:gd name="T17" fmla="*/ 121 h 162"/>
                <a:gd name="T18" fmla="*/ 225 w 539"/>
                <a:gd name="T19" fmla="*/ 14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9" h="162">
                  <a:moveTo>
                    <a:pt x="225" y="144"/>
                  </a:moveTo>
                  <a:cubicBezTo>
                    <a:pt x="140" y="144"/>
                    <a:pt x="63" y="101"/>
                    <a:pt x="2" y="17"/>
                  </a:cubicBezTo>
                  <a:cubicBezTo>
                    <a:pt x="0" y="15"/>
                    <a:pt x="1" y="12"/>
                    <a:pt x="3" y="10"/>
                  </a:cubicBezTo>
                  <a:cubicBezTo>
                    <a:pt x="5" y="8"/>
                    <a:pt x="9" y="9"/>
                    <a:pt x="10" y="11"/>
                  </a:cubicBezTo>
                  <a:cubicBezTo>
                    <a:pt x="94" y="126"/>
                    <a:pt x="209" y="162"/>
                    <a:pt x="334" y="111"/>
                  </a:cubicBezTo>
                  <a:cubicBezTo>
                    <a:pt x="443" y="67"/>
                    <a:pt x="529" y="2"/>
                    <a:pt x="530" y="1"/>
                  </a:cubicBezTo>
                  <a:cubicBezTo>
                    <a:pt x="532" y="0"/>
                    <a:pt x="535" y="0"/>
                    <a:pt x="537" y="2"/>
                  </a:cubicBezTo>
                  <a:cubicBezTo>
                    <a:pt x="539" y="5"/>
                    <a:pt x="538" y="8"/>
                    <a:pt x="536" y="10"/>
                  </a:cubicBezTo>
                  <a:cubicBezTo>
                    <a:pt x="535" y="10"/>
                    <a:pt x="448" y="76"/>
                    <a:pt x="338" y="121"/>
                  </a:cubicBezTo>
                  <a:cubicBezTo>
                    <a:pt x="299" y="136"/>
                    <a:pt x="262" y="144"/>
                    <a:pt x="225" y="144"/>
                  </a:cubicBezTo>
                  <a:close/>
                </a:path>
              </a:pathLst>
            </a:custGeom>
            <a:solidFill>
              <a:srgbClr val="D6D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1"/>
            <p:cNvSpPr/>
            <p:nvPr/>
          </p:nvSpPr>
          <p:spPr bwMode="auto">
            <a:xfrm>
              <a:off x="3692" y="-295"/>
              <a:ext cx="412" cy="605"/>
            </a:xfrm>
            <a:custGeom>
              <a:avLst/>
              <a:gdLst>
                <a:gd name="T0" fmla="*/ 449 w 604"/>
                <a:gd name="T1" fmla="*/ 45 h 887"/>
                <a:gd name="T2" fmla="*/ 492 w 604"/>
                <a:gd name="T3" fmla="*/ 363 h 887"/>
                <a:gd name="T4" fmla="*/ 447 w 604"/>
                <a:gd name="T5" fmla="*/ 584 h 887"/>
                <a:gd name="T6" fmla="*/ 226 w 604"/>
                <a:gd name="T7" fmla="*/ 598 h 887"/>
                <a:gd name="T8" fmla="*/ 57 w 604"/>
                <a:gd name="T9" fmla="*/ 612 h 887"/>
                <a:gd name="T10" fmla="*/ 0 w 604"/>
                <a:gd name="T11" fmla="*/ 579 h 887"/>
                <a:gd name="T12" fmla="*/ 76 w 604"/>
                <a:gd name="T13" fmla="*/ 842 h 887"/>
                <a:gd name="T14" fmla="*/ 392 w 604"/>
                <a:gd name="T15" fmla="*/ 856 h 887"/>
                <a:gd name="T16" fmla="*/ 528 w 604"/>
                <a:gd name="T17" fmla="*/ 695 h 887"/>
                <a:gd name="T18" fmla="*/ 561 w 604"/>
                <a:gd name="T19" fmla="*/ 538 h 887"/>
                <a:gd name="T20" fmla="*/ 549 w 604"/>
                <a:gd name="T21" fmla="*/ 405 h 887"/>
                <a:gd name="T22" fmla="*/ 601 w 604"/>
                <a:gd name="T23" fmla="*/ 270 h 887"/>
                <a:gd name="T24" fmla="*/ 565 w 604"/>
                <a:gd name="T25" fmla="*/ 97 h 887"/>
                <a:gd name="T26" fmla="*/ 465 w 604"/>
                <a:gd name="T27" fmla="*/ 0 h 887"/>
                <a:gd name="T28" fmla="*/ 449 w 604"/>
                <a:gd name="T29" fmla="*/ 45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4" h="887">
                  <a:moveTo>
                    <a:pt x="449" y="45"/>
                  </a:moveTo>
                  <a:cubicBezTo>
                    <a:pt x="534" y="56"/>
                    <a:pt x="433" y="332"/>
                    <a:pt x="492" y="363"/>
                  </a:cubicBezTo>
                  <a:cubicBezTo>
                    <a:pt x="551" y="394"/>
                    <a:pt x="475" y="540"/>
                    <a:pt x="447" y="584"/>
                  </a:cubicBezTo>
                  <a:cubicBezTo>
                    <a:pt x="420" y="629"/>
                    <a:pt x="307" y="612"/>
                    <a:pt x="226" y="598"/>
                  </a:cubicBezTo>
                  <a:cubicBezTo>
                    <a:pt x="145" y="584"/>
                    <a:pt x="93" y="609"/>
                    <a:pt x="57" y="612"/>
                  </a:cubicBezTo>
                  <a:cubicBezTo>
                    <a:pt x="20" y="616"/>
                    <a:pt x="0" y="579"/>
                    <a:pt x="0" y="579"/>
                  </a:cubicBezTo>
                  <a:cubicBezTo>
                    <a:pt x="0" y="579"/>
                    <a:pt x="5" y="797"/>
                    <a:pt x="76" y="842"/>
                  </a:cubicBezTo>
                  <a:cubicBezTo>
                    <a:pt x="147" y="887"/>
                    <a:pt x="331" y="870"/>
                    <a:pt x="392" y="856"/>
                  </a:cubicBezTo>
                  <a:cubicBezTo>
                    <a:pt x="452" y="842"/>
                    <a:pt x="518" y="747"/>
                    <a:pt x="528" y="695"/>
                  </a:cubicBezTo>
                  <a:cubicBezTo>
                    <a:pt x="539" y="643"/>
                    <a:pt x="568" y="574"/>
                    <a:pt x="561" y="538"/>
                  </a:cubicBezTo>
                  <a:cubicBezTo>
                    <a:pt x="554" y="502"/>
                    <a:pt x="532" y="462"/>
                    <a:pt x="549" y="405"/>
                  </a:cubicBezTo>
                  <a:cubicBezTo>
                    <a:pt x="566" y="348"/>
                    <a:pt x="598" y="280"/>
                    <a:pt x="601" y="270"/>
                  </a:cubicBezTo>
                  <a:cubicBezTo>
                    <a:pt x="604" y="260"/>
                    <a:pt x="565" y="97"/>
                    <a:pt x="565" y="97"/>
                  </a:cubicBezTo>
                  <a:cubicBezTo>
                    <a:pt x="465" y="0"/>
                    <a:pt x="465" y="0"/>
                    <a:pt x="465" y="0"/>
                  </a:cubicBezTo>
                  <a:lnTo>
                    <a:pt x="449" y="45"/>
                  </a:lnTo>
                  <a:close/>
                </a:path>
              </a:pathLst>
            </a:custGeom>
            <a:solidFill>
              <a:srgbClr val="D6D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2"/>
            <p:cNvSpPr/>
            <p:nvPr/>
          </p:nvSpPr>
          <p:spPr bwMode="auto">
            <a:xfrm>
              <a:off x="3676" y="22"/>
              <a:ext cx="356" cy="107"/>
            </a:xfrm>
            <a:custGeom>
              <a:avLst/>
              <a:gdLst>
                <a:gd name="T0" fmla="*/ 0 w 523"/>
                <a:gd name="T1" fmla="*/ 36 h 157"/>
                <a:gd name="T2" fmla="*/ 162 w 523"/>
                <a:gd name="T3" fmla="*/ 13 h 157"/>
                <a:gd name="T4" fmla="*/ 399 w 523"/>
                <a:gd name="T5" fmla="*/ 51 h 157"/>
                <a:gd name="T6" fmla="*/ 523 w 523"/>
                <a:gd name="T7" fmla="*/ 58 h 157"/>
                <a:gd name="T8" fmla="*/ 451 w 523"/>
                <a:gd name="T9" fmla="*/ 150 h 157"/>
                <a:gd name="T10" fmla="*/ 236 w 523"/>
                <a:gd name="T11" fmla="*/ 77 h 157"/>
                <a:gd name="T12" fmla="*/ 77 w 523"/>
                <a:gd name="T13" fmla="*/ 120 h 157"/>
                <a:gd name="T14" fmla="*/ 1 w 523"/>
                <a:gd name="T15" fmla="*/ 120 h 157"/>
                <a:gd name="T16" fmla="*/ 0 w 523"/>
                <a:gd name="T17" fmla="*/ 3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3" h="157">
                  <a:moveTo>
                    <a:pt x="0" y="36"/>
                  </a:moveTo>
                  <a:cubicBezTo>
                    <a:pt x="57" y="86"/>
                    <a:pt x="65" y="27"/>
                    <a:pt x="162" y="13"/>
                  </a:cubicBezTo>
                  <a:cubicBezTo>
                    <a:pt x="259" y="0"/>
                    <a:pt x="349" y="19"/>
                    <a:pt x="399" y="51"/>
                  </a:cubicBezTo>
                  <a:cubicBezTo>
                    <a:pt x="449" y="84"/>
                    <a:pt x="523" y="58"/>
                    <a:pt x="523" y="58"/>
                  </a:cubicBezTo>
                  <a:cubicBezTo>
                    <a:pt x="523" y="58"/>
                    <a:pt x="485" y="157"/>
                    <a:pt x="451" y="150"/>
                  </a:cubicBezTo>
                  <a:cubicBezTo>
                    <a:pt x="416" y="143"/>
                    <a:pt x="323" y="81"/>
                    <a:pt x="236" y="77"/>
                  </a:cubicBezTo>
                  <a:cubicBezTo>
                    <a:pt x="165" y="74"/>
                    <a:pt x="131" y="89"/>
                    <a:pt x="77" y="120"/>
                  </a:cubicBezTo>
                  <a:cubicBezTo>
                    <a:pt x="24" y="152"/>
                    <a:pt x="1" y="120"/>
                    <a:pt x="1" y="12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D6D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4523740" y="741045"/>
            <a:ext cx="25806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>
                <a:solidFill>
                  <a:srgbClr val="707B2D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目</a:t>
            </a:r>
            <a:r>
              <a:rPr lang="en-US" altLang="zh-CN" sz="6600">
                <a:solidFill>
                  <a:srgbClr val="707B2D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  </a:t>
            </a:r>
            <a:r>
              <a:rPr lang="zh-CN" altLang="en-US" sz="6600">
                <a:solidFill>
                  <a:srgbClr val="707B2D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录</a:t>
            </a:r>
            <a:endParaRPr lang="zh-CN" altLang="en-US" sz="6600">
              <a:solidFill>
                <a:srgbClr val="707B2D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3634740" y="1778635"/>
            <a:ext cx="53397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solidFill>
                  <a:srgbClr val="707B2D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健康管理实施</a:t>
            </a:r>
            <a:endParaRPr lang="zh-CN" altLang="en-US" sz="6000">
              <a:solidFill>
                <a:srgbClr val="707B2D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38015" y="3095625"/>
            <a:ext cx="3315970" cy="667385"/>
          </a:xfrm>
          <a:prstGeom prst="rect">
            <a:avLst/>
          </a:prstGeom>
          <a:solidFill>
            <a:srgbClr val="707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38282" y="3095865"/>
            <a:ext cx="21154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4000" smtClean="0">
                <a:solidFill>
                  <a:schemeClr val="bg1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吃得好</a:t>
            </a:r>
            <a:endParaRPr lang="zh-CN" altLang="en-US" sz="4000" dirty="0">
              <a:solidFill>
                <a:schemeClr val="bg1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60070" y="557530"/>
            <a:ext cx="492569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案例一</a:t>
            </a:r>
            <a:endParaRPr lang="zh-CN" altLang="en-US"/>
          </a:p>
          <a:p>
            <a:endParaRPr lang="zh-CN" altLang="en-US"/>
          </a:p>
          <a:p>
            <a:r>
              <a:rPr lang="zh-CN" altLang="en-US" sz="2800" b="1"/>
              <a:t>16岁男生体重飙到114公斤</a:t>
            </a:r>
            <a:endParaRPr lang="zh-CN" altLang="en-US" sz="2800" b="1"/>
          </a:p>
        </p:txBody>
      </p:sp>
      <p:sp>
        <p:nvSpPr>
          <p:cNvPr id="3" name="文本框 2"/>
          <p:cNvSpPr txBox="1"/>
          <p:nvPr/>
        </p:nvSpPr>
        <p:spPr>
          <a:xfrm>
            <a:off x="450215" y="1875790"/>
            <a:ext cx="6923405" cy="4307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小杰（化名）今年16岁，在一所中学读高二。和班上其他孩子相比，他的体型一直偏胖，如今</a:t>
            </a:r>
            <a:r>
              <a:rPr lang="zh-CN" altLang="en-US" sz="2000">
                <a:solidFill>
                  <a:srgbClr val="FF0000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1.7</a:t>
            </a:r>
            <a:r>
              <a:rPr lang="zh-CN" altLang="en-US">
                <a:solidFill>
                  <a:srgbClr val="FF0000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米</a:t>
            </a:r>
            <a:r>
              <a:rPr lang="zh-CN" altLang="en-US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的个头，体重达到了</a:t>
            </a:r>
            <a:r>
              <a:rPr lang="zh-CN" altLang="en-US" sz="2000">
                <a:solidFill>
                  <a:srgbClr val="FF0000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114公斤</a:t>
            </a:r>
            <a:r>
              <a:rPr lang="zh-CN" altLang="en-US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，肚子浑圆。上体育课时，他稍跑几步就气喘吁吁，晚上睡觉还打鼾。</a:t>
            </a:r>
            <a:endParaRPr lang="zh-CN" altLang="en-US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endParaRPr lang="zh-CN" altLang="en-US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r>
              <a:rPr lang="zh-CN" altLang="en-US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爸爸担心，小杰如果再继续“横向发展”，健康可能要“亮红灯”。</a:t>
            </a:r>
            <a:r>
              <a:rPr lang="en-US" altLang="zh-CN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2023</a:t>
            </a:r>
            <a:r>
              <a:rPr lang="zh-CN" altLang="en-US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年7月31日，父子俩到武汉亚洲心脏病医院体检中心体检，检查结果令医护人员惊讶，小杰身体质量指数（BMI）达到</a:t>
            </a:r>
            <a:r>
              <a:rPr lang="zh-CN" altLang="en-US" sz="2000">
                <a:solidFill>
                  <a:srgbClr val="FF0000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39.4</a:t>
            </a:r>
            <a:r>
              <a:rPr lang="zh-CN" altLang="en-US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，属于肥胖，且血压、血脂、尿酸全部超标。</a:t>
            </a:r>
            <a:endParaRPr lang="zh-CN" altLang="en-US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endParaRPr lang="zh-CN" altLang="en-US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r>
              <a:rPr lang="zh-CN" altLang="en-US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原来，小杰从小就是个“吃货”，尤其爱重口味、油炸食物，加上家里老人宠着，每餐都做小杰喜欢的各种肉菜，他有时一顿能吃几碗米饭。想着孩子能吃是福，爸妈也没多管。直到这两年，小杰升至高中后功课越来越忙，运动的时间更少了，人看着变胖了很多。</a:t>
            </a:r>
            <a:endParaRPr lang="zh-CN" altLang="en-US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endParaRPr lang="en-US" altLang="zh-CN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endParaRPr lang="en-US" altLang="zh-CN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33640" y="2478405"/>
            <a:ext cx="4441190" cy="29635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2095" y="2209165"/>
            <a:ext cx="7252970" cy="2614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 sz="2800" b="1"/>
          </a:p>
          <a:p>
            <a:r>
              <a:rPr lang="zh-CN" altLang="en-US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身体质量指数（</a:t>
            </a:r>
            <a:r>
              <a:rPr lang="en-US" altLang="zh-CN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BMI</a:t>
            </a:r>
            <a:r>
              <a:rPr lang="zh-CN" altLang="en-US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）又称为体重指数、体质指数。该指标是通过体重（公斤）除以身高（米）的平方计算得来，这个公式所得比值在一定程度可以反映人体密度。</a:t>
            </a:r>
            <a:endParaRPr lang="zh-CN" altLang="en-US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endParaRPr lang="zh-CN" altLang="en-US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r>
              <a:rPr lang="zh-CN" altLang="en-US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（</a:t>
            </a:r>
            <a:r>
              <a:rPr lang="zh-CN" altLang="en-US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一般情况下，我国成年人</a:t>
            </a:r>
            <a:r>
              <a:rPr lang="en-US" altLang="zh-CN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BMI</a:t>
            </a:r>
            <a:r>
              <a:rPr lang="zh-CN" altLang="en-US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指数在</a:t>
            </a:r>
            <a:r>
              <a:rPr lang="en-US" altLang="zh-CN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18.5-23.9</a:t>
            </a:r>
            <a:r>
              <a:rPr lang="zh-CN" altLang="en-US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内属</a:t>
            </a:r>
            <a:r>
              <a:rPr lang="zh-CN" altLang="en-US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正常</a:t>
            </a:r>
            <a:r>
              <a:rPr lang="zh-CN" altLang="en-US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范围，</a:t>
            </a:r>
            <a:r>
              <a:rPr lang="zh-CN" altLang="en-US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低于</a:t>
            </a:r>
            <a:r>
              <a:rPr lang="en-US" altLang="zh-CN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18.5</a:t>
            </a:r>
            <a:r>
              <a:rPr lang="zh-CN" altLang="en-US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表示</a:t>
            </a:r>
            <a:r>
              <a:rPr lang="zh-CN" altLang="en-US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体重过低</a:t>
            </a:r>
            <a:r>
              <a:rPr lang="zh-CN" altLang="en-US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</a:t>
            </a:r>
            <a:r>
              <a:rPr lang="zh-CN" altLang="en-US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高于</a:t>
            </a:r>
            <a:r>
              <a:rPr lang="en-US" altLang="zh-CN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23.9</a:t>
            </a:r>
            <a:r>
              <a:rPr lang="zh-CN" altLang="en-US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表示</a:t>
            </a:r>
            <a:r>
              <a:rPr lang="zh-CN" altLang="en-US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超重或者肥胖</a:t>
            </a:r>
            <a:r>
              <a:rPr lang="zh-CN" altLang="en-US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。</a:t>
            </a:r>
            <a:r>
              <a:rPr lang="en-US" altLang="zh-CN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)</a:t>
            </a:r>
            <a:endParaRPr lang="en-US" altLang="zh-CN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2800" b="1"/>
          </a:p>
        </p:txBody>
      </p:sp>
      <p:sp>
        <p:nvSpPr>
          <p:cNvPr id="5" name="文本框 4"/>
          <p:cNvSpPr txBox="1"/>
          <p:nvPr/>
        </p:nvSpPr>
        <p:spPr>
          <a:xfrm>
            <a:off x="431165" y="527685"/>
            <a:ext cx="492569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案例一</a:t>
            </a:r>
            <a:endParaRPr lang="zh-CN" altLang="en-US"/>
          </a:p>
          <a:p>
            <a:endParaRPr lang="zh-CN" altLang="en-US"/>
          </a:p>
          <a:p>
            <a:r>
              <a:rPr lang="zh-CN" altLang="en-US" sz="2800" b="1"/>
              <a:t>16岁男生体重飙到114公斤</a:t>
            </a:r>
            <a:endParaRPr lang="zh-CN" altLang="en-US" sz="2800" b="1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77200" y="1002030"/>
            <a:ext cx="41148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96125" y="1310452"/>
            <a:ext cx="3286896" cy="667265"/>
          </a:xfrm>
          <a:prstGeom prst="rect">
            <a:avLst/>
          </a:prstGeom>
          <a:solidFill>
            <a:srgbClr val="707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394777" y="1310880"/>
            <a:ext cx="2115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smtClean="0">
                <a:solidFill>
                  <a:schemeClr val="bg1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吃的好</a:t>
            </a:r>
            <a:endParaRPr lang="zh-CN" altLang="en-US" sz="4000" dirty="0">
              <a:solidFill>
                <a:schemeClr val="bg1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81853" y="395812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>
                <a:solidFill>
                  <a:srgbClr val="707B2D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</a:rPr>
              <a:t>健康管理实施</a:t>
            </a:r>
            <a:endParaRPr lang="zh-CN" altLang="en-US" sz="4400">
              <a:solidFill>
                <a:srgbClr val="707B2D"/>
              </a:solidFill>
              <a:latin typeface="汉仪雅酷黑 55W" panose="020B0504020202020204" pitchFamily="34" charset="-122"/>
              <a:ea typeface="汉仪雅酷黑 55W" panose="020B0504020202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80005" y="2255520"/>
            <a:ext cx="6162675" cy="3538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latin typeface="汉仪典雅体简" panose="00020600040101010101" pitchFamily="18" charset="-122"/>
                <a:ea typeface="汉仪典雅体简" panose="00020600040101010101" pitchFamily="18" charset="-122"/>
              </a:defRPr>
            </a:lvl1pPr>
          </a:lstStyle>
          <a:p>
            <a:pPr>
              <a:lnSpc>
                <a:spcPct val="200000"/>
              </a:lnSpc>
            </a:pPr>
            <a:r>
              <a:rPr lang="en-US" altLang="zh-CN" smtClean="0">
                <a:sym typeface="+mn-lt"/>
              </a:rPr>
              <a:t>1</a:t>
            </a:r>
            <a:r>
              <a:rPr lang="zh-CN" altLang="en-US" smtClean="0">
                <a:sym typeface="+mn-lt"/>
              </a:rPr>
              <a:t>食物</a:t>
            </a:r>
            <a:r>
              <a:rPr lang="zh-CN" altLang="en-US" dirty="0">
                <a:sym typeface="+mn-lt"/>
              </a:rPr>
              <a:t>多样，谷类为主（</a:t>
            </a:r>
            <a:r>
              <a:rPr lang="en-US" altLang="zh-CN" dirty="0">
                <a:sym typeface="+mn-lt"/>
              </a:rPr>
              <a:t>250-400G)</a:t>
            </a:r>
            <a:r>
              <a:rPr lang="zh-CN" altLang="en-US" dirty="0">
                <a:sym typeface="+mn-lt"/>
              </a:rPr>
              <a:t>，粗细搭配</a:t>
            </a:r>
            <a:endParaRPr lang="zh-CN" altLang="en-US" dirty="0"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mtClean="0">
                <a:sym typeface="+mn-lt"/>
              </a:rPr>
              <a:t>2</a:t>
            </a:r>
            <a:r>
              <a:rPr lang="zh-CN" altLang="en-US" smtClean="0">
                <a:sym typeface="+mn-lt"/>
              </a:rPr>
              <a:t>多</a:t>
            </a:r>
            <a:r>
              <a:rPr lang="zh-CN" altLang="en-US" dirty="0">
                <a:sym typeface="+mn-lt"/>
              </a:rPr>
              <a:t>吃蔬菜</a:t>
            </a:r>
            <a:r>
              <a:rPr lang="en-US" altLang="zh-CN" dirty="0">
                <a:sym typeface="+mn-lt"/>
              </a:rPr>
              <a:t>(300-500G)</a:t>
            </a:r>
            <a:r>
              <a:rPr lang="zh-CN" altLang="en-US" dirty="0">
                <a:sym typeface="+mn-lt"/>
              </a:rPr>
              <a:t>水果（</a:t>
            </a:r>
            <a:r>
              <a:rPr lang="en-US" altLang="zh-CN" dirty="0">
                <a:sym typeface="+mn-lt"/>
              </a:rPr>
              <a:t>200-350G)</a:t>
            </a:r>
            <a:r>
              <a:rPr lang="zh-CN" altLang="en-US" dirty="0">
                <a:sym typeface="+mn-lt"/>
              </a:rPr>
              <a:t>和薯类</a:t>
            </a:r>
            <a:r>
              <a:rPr lang="en-US" altLang="zh-CN" dirty="0">
                <a:sym typeface="+mn-lt"/>
              </a:rPr>
              <a:t>(50-100G)</a:t>
            </a:r>
            <a:endParaRPr lang="zh-CN" altLang="en-US" dirty="0"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mtClean="0">
                <a:sym typeface="+mn-lt"/>
              </a:rPr>
              <a:t>3</a:t>
            </a:r>
            <a:r>
              <a:rPr lang="zh-CN" altLang="en-US" smtClean="0">
                <a:sym typeface="+mn-lt"/>
              </a:rPr>
              <a:t>每天</a:t>
            </a:r>
            <a:r>
              <a:rPr lang="zh-CN" altLang="en-US" dirty="0">
                <a:sym typeface="+mn-lt"/>
              </a:rPr>
              <a:t>吃奶类</a:t>
            </a:r>
            <a:r>
              <a:rPr lang="en-US" altLang="zh-CN" dirty="0">
                <a:sym typeface="+mn-lt"/>
              </a:rPr>
              <a:t>(300G)</a:t>
            </a:r>
            <a:r>
              <a:rPr lang="zh-CN" altLang="en-US" dirty="0">
                <a:sym typeface="+mn-lt"/>
              </a:rPr>
              <a:t>、大豆或其制品</a:t>
            </a:r>
            <a:endParaRPr lang="zh-CN" altLang="en-US" dirty="0"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mtClean="0">
                <a:sym typeface="+mn-lt"/>
              </a:rPr>
              <a:t>4</a:t>
            </a:r>
            <a:r>
              <a:rPr lang="zh-CN" altLang="en-US" smtClean="0">
                <a:sym typeface="+mn-lt"/>
              </a:rPr>
              <a:t>常</a:t>
            </a:r>
            <a:r>
              <a:rPr lang="zh-CN" altLang="en-US" dirty="0">
                <a:sym typeface="+mn-lt"/>
              </a:rPr>
              <a:t>吃适量的鱼、禽</a:t>
            </a:r>
            <a:r>
              <a:rPr lang="en-US" altLang="zh-CN" dirty="0">
                <a:sym typeface="+mn-lt"/>
              </a:rPr>
              <a:t>(40-75G)</a:t>
            </a:r>
            <a:r>
              <a:rPr lang="zh-CN" altLang="en-US" dirty="0">
                <a:sym typeface="+mn-lt"/>
              </a:rPr>
              <a:t>、蛋和瘦肉</a:t>
            </a:r>
            <a:endParaRPr lang="zh-CN" altLang="en-US" dirty="0"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mtClean="0">
                <a:sym typeface="+mn-lt"/>
              </a:rPr>
              <a:t>5</a:t>
            </a:r>
            <a:r>
              <a:rPr lang="zh-CN" altLang="en-US" smtClean="0">
                <a:sym typeface="+mn-lt"/>
              </a:rPr>
              <a:t>减少</a:t>
            </a:r>
            <a:r>
              <a:rPr lang="zh-CN" altLang="en-US" dirty="0">
                <a:sym typeface="+mn-lt"/>
              </a:rPr>
              <a:t>烹调油用量</a:t>
            </a:r>
            <a:r>
              <a:rPr lang="en-US" altLang="zh-CN" dirty="0">
                <a:sym typeface="+mn-lt"/>
              </a:rPr>
              <a:t>(25-30G)</a:t>
            </a:r>
            <a:r>
              <a:rPr lang="zh-CN" altLang="en-US" dirty="0">
                <a:sym typeface="+mn-lt"/>
              </a:rPr>
              <a:t>，吃清淡少盐</a:t>
            </a:r>
            <a:r>
              <a:rPr lang="en-US" altLang="zh-CN" dirty="0">
                <a:sym typeface="+mn-lt"/>
              </a:rPr>
              <a:t>(6G)</a:t>
            </a:r>
            <a:r>
              <a:rPr lang="zh-CN" altLang="en-US" dirty="0">
                <a:sym typeface="+mn-lt"/>
              </a:rPr>
              <a:t>膳食</a:t>
            </a:r>
            <a:endParaRPr lang="zh-CN" altLang="en-US" dirty="0"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mtClean="0">
                <a:sym typeface="+mn-lt"/>
              </a:rPr>
              <a:t>6</a:t>
            </a:r>
            <a:r>
              <a:rPr lang="zh-CN" altLang="en-US" smtClean="0">
                <a:sym typeface="+mn-lt"/>
              </a:rPr>
              <a:t>天天</a:t>
            </a:r>
            <a:r>
              <a:rPr lang="zh-CN" altLang="en-US" dirty="0">
                <a:sym typeface="+mn-lt"/>
              </a:rPr>
              <a:t>运动，保持健康体重</a:t>
            </a:r>
            <a:endParaRPr lang="zh-CN" altLang="en-US" dirty="0"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mtClean="0">
                <a:sym typeface="+mn-lt"/>
              </a:rPr>
              <a:t>7</a:t>
            </a:r>
            <a:r>
              <a:rPr lang="zh-CN" altLang="en-US" smtClean="0">
                <a:sym typeface="+mn-lt"/>
              </a:rPr>
              <a:t>三餐</a:t>
            </a:r>
            <a:r>
              <a:rPr lang="zh-CN" altLang="en-US" dirty="0">
                <a:sym typeface="+mn-lt"/>
              </a:rPr>
              <a:t>分配要合理，零食要适当</a:t>
            </a:r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7359650" y="4072255"/>
            <a:ext cx="4796155" cy="1926590"/>
            <a:chOff x="5254188" y="4379562"/>
            <a:chExt cx="6937812" cy="2245886"/>
          </a:xfrm>
        </p:grpSpPr>
        <p:sp>
          <p:nvSpPr>
            <p:cNvPr id="6" name="任意多边形 5"/>
            <p:cNvSpPr/>
            <p:nvPr/>
          </p:nvSpPr>
          <p:spPr bwMode="auto">
            <a:xfrm rot="16200000">
              <a:off x="10056171" y="4193814"/>
              <a:ext cx="873834" cy="1751094"/>
            </a:xfrm>
            <a:custGeom>
              <a:avLst/>
              <a:gdLst>
                <a:gd name="connsiteX0" fmla="*/ 0 w 404813"/>
                <a:gd name="connsiteY0" fmla="*/ 338138 h 811213"/>
                <a:gd name="connsiteX1" fmla="*/ 65088 w 404813"/>
                <a:gd name="connsiteY1" fmla="*/ 404172 h 811213"/>
                <a:gd name="connsiteX2" fmla="*/ 0 w 404813"/>
                <a:gd name="connsiteY2" fmla="*/ 473076 h 811213"/>
                <a:gd name="connsiteX3" fmla="*/ 0 w 404813"/>
                <a:gd name="connsiteY3" fmla="*/ 467334 h 811213"/>
                <a:gd name="connsiteX4" fmla="*/ 39619 w 404813"/>
                <a:gd name="connsiteY4" fmla="*/ 447237 h 811213"/>
                <a:gd name="connsiteX5" fmla="*/ 59428 w 404813"/>
                <a:gd name="connsiteY5" fmla="*/ 404172 h 811213"/>
                <a:gd name="connsiteX6" fmla="*/ 39619 w 404813"/>
                <a:gd name="connsiteY6" fmla="*/ 363977 h 811213"/>
                <a:gd name="connsiteX7" fmla="*/ 0 w 404813"/>
                <a:gd name="connsiteY7" fmla="*/ 343880 h 811213"/>
                <a:gd name="connsiteX8" fmla="*/ 0 w 404813"/>
                <a:gd name="connsiteY8" fmla="*/ 234950 h 811213"/>
                <a:gd name="connsiteX9" fmla="*/ 168275 w 404813"/>
                <a:gd name="connsiteY9" fmla="*/ 404172 h 811213"/>
                <a:gd name="connsiteX10" fmla="*/ 0 w 404813"/>
                <a:gd name="connsiteY10" fmla="*/ 576263 h 811213"/>
                <a:gd name="connsiteX11" fmla="*/ 0 w 404813"/>
                <a:gd name="connsiteY11" fmla="*/ 570527 h 811213"/>
                <a:gd name="connsiteX12" fmla="*/ 116937 w 404813"/>
                <a:gd name="connsiteY12" fmla="*/ 521768 h 811213"/>
                <a:gd name="connsiteX13" fmla="*/ 162571 w 404813"/>
                <a:gd name="connsiteY13" fmla="*/ 404172 h 811213"/>
                <a:gd name="connsiteX14" fmla="*/ 116937 w 404813"/>
                <a:gd name="connsiteY14" fmla="*/ 289445 h 811213"/>
                <a:gd name="connsiteX15" fmla="*/ 0 w 404813"/>
                <a:gd name="connsiteY15" fmla="*/ 240686 h 811213"/>
                <a:gd name="connsiteX16" fmla="*/ 0 w 404813"/>
                <a:gd name="connsiteY16" fmla="*/ 114300 h 811213"/>
                <a:gd name="connsiteX17" fmla="*/ 288925 w 404813"/>
                <a:gd name="connsiteY17" fmla="*/ 404172 h 811213"/>
                <a:gd name="connsiteX18" fmla="*/ 0 w 404813"/>
                <a:gd name="connsiteY18" fmla="*/ 696913 h 811213"/>
                <a:gd name="connsiteX19" fmla="*/ 0 w 404813"/>
                <a:gd name="connsiteY19" fmla="*/ 691173 h 811213"/>
                <a:gd name="connsiteX20" fmla="*/ 200245 w 404813"/>
                <a:gd name="connsiteY20" fmla="*/ 607943 h 811213"/>
                <a:gd name="connsiteX21" fmla="*/ 283204 w 404813"/>
                <a:gd name="connsiteY21" fmla="*/ 404172 h 811213"/>
                <a:gd name="connsiteX22" fmla="*/ 200245 w 404813"/>
                <a:gd name="connsiteY22" fmla="*/ 203270 h 811213"/>
                <a:gd name="connsiteX23" fmla="*/ 0 w 404813"/>
                <a:gd name="connsiteY23" fmla="*/ 120040 h 811213"/>
                <a:gd name="connsiteX24" fmla="*/ 0 w 404813"/>
                <a:gd name="connsiteY24" fmla="*/ 0 h 811213"/>
                <a:gd name="connsiteX25" fmla="*/ 404813 w 404813"/>
                <a:gd name="connsiteY25" fmla="*/ 404173 h 811213"/>
                <a:gd name="connsiteX26" fmla="*/ 0 w 404813"/>
                <a:gd name="connsiteY26" fmla="*/ 811213 h 811213"/>
                <a:gd name="connsiteX27" fmla="*/ 0 w 404813"/>
                <a:gd name="connsiteY27" fmla="*/ 805480 h 811213"/>
                <a:gd name="connsiteX28" fmla="*/ 281360 w 404813"/>
                <a:gd name="connsiteY28" fmla="*/ 687955 h 811213"/>
                <a:gd name="connsiteX29" fmla="*/ 399071 w 404813"/>
                <a:gd name="connsiteY29" fmla="*/ 404173 h 811213"/>
                <a:gd name="connsiteX30" fmla="*/ 281360 w 404813"/>
                <a:gd name="connsiteY30" fmla="*/ 123258 h 811213"/>
                <a:gd name="connsiteX31" fmla="*/ 0 w 404813"/>
                <a:gd name="connsiteY31" fmla="*/ 5733 h 81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4813" h="811213">
                  <a:moveTo>
                    <a:pt x="0" y="338138"/>
                  </a:moveTo>
                  <a:cubicBezTo>
                    <a:pt x="33959" y="338138"/>
                    <a:pt x="65088" y="369719"/>
                    <a:pt x="65088" y="404172"/>
                  </a:cubicBezTo>
                  <a:cubicBezTo>
                    <a:pt x="65088" y="441495"/>
                    <a:pt x="33959" y="473076"/>
                    <a:pt x="0" y="473076"/>
                  </a:cubicBezTo>
                  <a:cubicBezTo>
                    <a:pt x="0" y="473076"/>
                    <a:pt x="0" y="473076"/>
                    <a:pt x="0" y="467334"/>
                  </a:cubicBezTo>
                  <a:cubicBezTo>
                    <a:pt x="14150" y="467334"/>
                    <a:pt x="31129" y="458721"/>
                    <a:pt x="39619" y="447237"/>
                  </a:cubicBezTo>
                  <a:cubicBezTo>
                    <a:pt x="50939" y="438624"/>
                    <a:pt x="59428" y="421398"/>
                    <a:pt x="59428" y="404172"/>
                  </a:cubicBezTo>
                  <a:cubicBezTo>
                    <a:pt x="59428" y="389816"/>
                    <a:pt x="50939" y="372590"/>
                    <a:pt x="39619" y="363977"/>
                  </a:cubicBezTo>
                  <a:cubicBezTo>
                    <a:pt x="31129" y="352493"/>
                    <a:pt x="14150" y="343880"/>
                    <a:pt x="0" y="343880"/>
                  </a:cubicBezTo>
                  <a:close/>
                  <a:moveTo>
                    <a:pt x="0" y="234950"/>
                  </a:moveTo>
                  <a:cubicBezTo>
                    <a:pt x="94120" y="234950"/>
                    <a:pt x="168275" y="309523"/>
                    <a:pt x="168275" y="404172"/>
                  </a:cubicBezTo>
                  <a:cubicBezTo>
                    <a:pt x="168275" y="501690"/>
                    <a:pt x="94120" y="576263"/>
                    <a:pt x="0" y="576263"/>
                  </a:cubicBezTo>
                  <a:cubicBezTo>
                    <a:pt x="0" y="576263"/>
                    <a:pt x="0" y="576263"/>
                    <a:pt x="0" y="570527"/>
                  </a:cubicBezTo>
                  <a:cubicBezTo>
                    <a:pt x="45634" y="570527"/>
                    <a:pt x="85564" y="553318"/>
                    <a:pt x="116937" y="521768"/>
                  </a:cubicBezTo>
                  <a:cubicBezTo>
                    <a:pt x="145458" y="493086"/>
                    <a:pt x="162571" y="450063"/>
                    <a:pt x="162571" y="404172"/>
                  </a:cubicBezTo>
                  <a:cubicBezTo>
                    <a:pt x="162571" y="358282"/>
                    <a:pt x="145458" y="318127"/>
                    <a:pt x="116937" y="289445"/>
                  </a:cubicBezTo>
                  <a:cubicBezTo>
                    <a:pt x="85564" y="257895"/>
                    <a:pt x="45634" y="240686"/>
                    <a:pt x="0" y="240686"/>
                  </a:cubicBezTo>
                  <a:close/>
                  <a:moveTo>
                    <a:pt x="0" y="114300"/>
                  </a:moveTo>
                  <a:cubicBezTo>
                    <a:pt x="160196" y="114300"/>
                    <a:pt x="288925" y="243451"/>
                    <a:pt x="288925" y="404172"/>
                  </a:cubicBezTo>
                  <a:cubicBezTo>
                    <a:pt x="288925" y="564892"/>
                    <a:pt x="160196" y="696913"/>
                    <a:pt x="0" y="696913"/>
                  </a:cubicBezTo>
                  <a:cubicBezTo>
                    <a:pt x="0" y="696913"/>
                    <a:pt x="0" y="696913"/>
                    <a:pt x="0" y="691173"/>
                  </a:cubicBezTo>
                  <a:cubicBezTo>
                    <a:pt x="77238" y="691173"/>
                    <a:pt x="148754" y="659603"/>
                    <a:pt x="200245" y="607943"/>
                  </a:cubicBezTo>
                  <a:cubicBezTo>
                    <a:pt x="251737" y="556282"/>
                    <a:pt x="283204" y="484532"/>
                    <a:pt x="283204" y="404172"/>
                  </a:cubicBezTo>
                  <a:cubicBezTo>
                    <a:pt x="283204" y="326681"/>
                    <a:pt x="251737" y="254931"/>
                    <a:pt x="200245" y="203270"/>
                  </a:cubicBezTo>
                  <a:cubicBezTo>
                    <a:pt x="148754" y="151610"/>
                    <a:pt x="77238" y="120040"/>
                    <a:pt x="0" y="120040"/>
                  </a:cubicBezTo>
                  <a:close/>
                  <a:moveTo>
                    <a:pt x="0" y="0"/>
                  </a:moveTo>
                  <a:cubicBezTo>
                    <a:pt x="223939" y="0"/>
                    <a:pt x="404813" y="180588"/>
                    <a:pt x="404813" y="404173"/>
                  </a:cubicBezTo>
                  <a:cubicBezTo>
                    <a:pt x="404813" y="630625"/>
                    <a:pt x="223939" y="811213"/>
                    <a:pt x="0" y="811213"/>
                  </a:cubicBezTo>
                  <a:cubicBezTo>
                    <a:pt x="0" y="811213"/>
                    <a:pt x="0" y="811213"/>
                    <a:pt x="0" y="805480"/>
                  </a:cubicBezTo>
                  <a:cubicBezTo>
                    <a:pt x="109099" y="805480"/>
                    <a:pt x="209584" y="762483"/>
                    <a:pt x="281360" y="687955"/>
                  </a:cubicBezTo>
                  <a:cubicBezTo>
                    <a:pt x="356006" y="616293"/>
                    <a:pt x="399071" y="515966"/>
                    <a:pt x="399071" y="404173"/>
                  </a:cubicBezTo>
                  <a:cubicBezTo>
                    <a:pt x="399071" y="295247"/>
                    <a:pt x="356006" y="194920"/>
                    <a:pt x="281360" y="123258"/>
                  </a:cubicBezTo>
                  <a:cubicBezTo>
                    <a:pt x="209584" y="48730"/>
                    <a:pt x="109099" y="5733"/>
                    <a:pt x="0" y="5733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rgbClr val="988F72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370" name="组合 369"/>
            <p:cNvGrpSpPr/>
            <p:nvPr/>
          </p:nvGrpSpPr>
          <p:grpSpPr>
            <a:xfrm>
              <a:off x="5254188" y="4678006"/>
              <a:ext cx="6937812" cy="1947442"/>
              <a:chOff x="177440" y="4707183"/>
              <a:chExt cx="5398936" cy="1515480"/>
            </a:xfrm>
          </p:grpSpPr>
          <p:grpSp>
            <p:nvGrpSpPr>
              <p:cNvPr id="371" name="Group 4"/>
              <p:cNvGrpSpPr>
                <a:grpSpLocks noChangeAspect="1"/>
              </p:cNvGrpSpPr>
              <p:nvPr/>
            </p:nvGrpSpPr>
            <p:grpSpPr bwMode="auto">
              <a:xfrm>
                <a:off x="612056" y="4707183"/>
                <a:ext cx="4654219" cy="1372425"/>
                <a:chOff x="2708" y="402"/>
                <a:chExt cx="4412" cy="1301"/>
              </a:xfrm>
            </p:grpSpPr>
            <p:grpSp>
              <p:nvGrpSpPr>
                <p:cNvPr id="373" name="Group 205"/>
                <p:cNvGrpSpPr/>
                <p:nvPr/>
              </p:nvGrpSpPr>
              <p:grpSpPr bwMode="auto">
                <a:xfrm>
                  <a:off x="2708" y="402"/>
                  <a:ext cx="4412" cy="1301"/>
                  <a:chOff x="2708" y="402"/>
                  <a:chExt cx="4412" cy="1301"/>
                </a:xfrm>
              </p:grpSpPr>
              <p:sp>
                <p:nvSpPr>
                  <p:cNvPr id="431" name="Freeform 5"/>
                  <p:cNvSpPr/>
                  <p:nvPr/>
                </p:nvSpPr>
                <p:spPr bwMode="auto">
                  <a:xfrm>
                    <a:off x="3195" y="521"/>
                    <a:ext cx="391" cy="285"/>
                  </a:xfrm>
                  <a:custGeom>
                    <a:avLst/>
                    <a:gdLst>
                      <a:gd name="T0" fmla="*/ 165 w 165"/>
                      <a:gd name="T1" fmla="*/ 42 h 120"/>
                      <a:gd name="T2" fmla="*/ 98 w 165"/>
                      <a:gd name="T3" fmla="*/ 2 h 120"/>
                      <a:gd name="T4" fmla="*/ 9 w 165"/>
                      <a:gd name="T5" fmla="*/ 95 h 120"/>
                      <a:gd name="T6" fmla="*/ 26 w 165"/>
                      <a:gd name="T7" fmla="*/ 120 h 120"/>
                      <a:gd name="T8" fmla="*/ 165 w 165"/>
                      <a:gd name="T9" fmla="*/ 42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5" h="120">
                        <a:moveTo>
                          <a:pt x="165" y="42"/>
                        </a:moveTo>
                        <a:cubicBezTo>
                          <a:pt x="165" y="42"/>
                          <a:pt x="130" y="7"/>
                          <a:pt x="98" y="2"/>
                        </a:cubicBezTo>
                        <a:cubicBezTo>
                          <a:pt x="84" y="0"/>
                          <a:pt x="50" y="83"/>
                          <a:pt x="9" y="95"/>
                        </a:cubicBezTo>
                        <a:cubicBezTo>
                          <a:pt x="0" y="99"/>
                          <a:pt x="26" y="120"/>
                          <a:pt x="26" y="120"/>
                        </a:cubicBezTo>
                        <a:cubicBezTo>
                          <a:pt x="165" y="42"/>
                          <a:pt x="165" y="42"/>
                          <a:pt x="165" y="42"/>
                        </a:cubicBezTo>
                      </a:path>
                    </a:pathLst>
                  </a:custGeom>
                  <a:solidFill>
                    <a:srgbClr val="FF7C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2" name="Freeform 6"/>
                  <p:cNvSpPr/>
                  <p:nvPr/>
                </p:nvSpPr>
                <p:spPr bwMode="auto">
                  <a:xfrm>
                    <a:off x="3422" y="566"/>
                    <a:ext cx="128" cy="83"/>
                  </a:xfrm>
                  <a:custGeom>
                    <a:avLst/>
                    <a:gdLst>
                      <a:gd name="T0" fmla="*/ 0 w 54"/>
                      <a:gd name="T1" fmla="*/ 0 h 35"/>
                      <a:gd name="T2" fmla="*/ 48 w 54"/>
                      <a:gd name="T3" fmla="*/ 35 h 35"/>
                      <a:gd name="T4" fmla="*/ 54 w 54"/>
                      <a:gd name="T5" fmla="*/ 31 h 35"/>
                      <a:gd name="T6" fmla="*/ 0 w 54"/>
                      <a:gd name="T7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4" h="35">
                        <a:moveTo>
                          <a:pt x="0" y="0"/>
                        </a:moveTo>
                        <a:cubicBezTo>
                          <a:pt x="19" y="8"/>
                          <a:pt x="38" y="15"/>
                          <a:pt x="48" y="35"/>
                        </a:cubicBezTo>
                        <a:cubicBezTo>
                          <a:pt x="54" y="31"/>
                          <a:pt x="54" y="31"/>
                          <a:pt x="54" y="31"/>
                        </a:cubicBezTo>
                        <a:cubicBezTo>
                          <a:pt x="41" y="12"/>
                          <a:pt x="21" y="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3" name="Freeform 7"/>
                  <p:cNvSpPr/>
                  <p:nvPr/>
                </p:nvSpPr>
                <p:spPr bwMode="auto">
                  <a:xfrm>
                    <a:off x="3380" y="609"/>
                    <a:ext cx="127" cy="83"/>
                  </a:xfrm>
                  <a:custGeom>
                    <a:avLst/>
                    <a:gdLst>
                      <a:gd name="T0" fmla="*/ 0 w 54"/>
                      <a:gd name="T1" fmla="*/ 0 h 35"/>
                      <a:gd name="T2" fmla="*/ 47 w 54"/>
                      <a:gd name="T3" fmla="*/ 35 h 35"/>
                      <a:gd name="T4" fmla="*/ 54 w 54"/>
                      <a:gd name="T5" fmla="*/ 32 h 35"/>
                      <a:gd name="T6" fmla="*/ 0 w 54"/>
                      <a:gd name="T7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4" h="35">
                        <a:moveTo>
                          <a:pt x="0" y="0"/>
                        </a:moveTo>
                        <a:cubicBezTo>
                          <a:pt x="18" y="8"/>
                          <a:pt x="38" y="15"/>
                          <a:pt x="47" y="35"/>
                        </a:cubicBezTo>
                        <a:cubicBezTo>
                          <a:pt x="54" y="32"/>
                          <a:pt x="54" y="32"/>
                          <a:pt x="54" y="32"/>
                        </a:cubicBezTo>
                        <a:cubicBezTo>
                          <a:pt x="41" y="12"/>
                          <a:pt x="21" y="2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4" name="Freeform 8"/>
                  <p:cNvSpPr/>
                  <p:nvPr/>
                </p:nvSpPr>
                <p:spPr bwMode="auto">
                  <a:xfrm>
                    <a:off x="3321" y="673"/>
                    <a:ext cx="94" cy="54"/>
                  </a:xfrm>
                  <a:custGeom>
                    <a:avLst/>
                    <a:gdLst>
                      <a:gd name="T0" fmla="*/ 0 w 40"/>
                      <a:gd name="T1" fmla="*/ 0 h 23"/>
                      <a:gd name="T2" fmla="*/ 31 w 40"/>
                      <a:gd name="T3" fmla="*/ 23 h 23"/>
                      <a:gd name="T4" fmla="*/ 40 w 40"/>
                      <a:gd name="T5" fmla="*/ 18 h 23"/>
                      <a:gd name="T6" fmla="*/ 0 w 40"/>
                      <a:gd name="T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0" h="23">
                        <a:moveTo>
                          <a:pt x="0" y="0"/>
                        </a:moveTo>
                        <a:cubicBezTo>
                          <a:pt x="10" y="7"/>
                          <a:pt x="28" y="13"/>
                          <a:pt x="31" y="23"/>
                        </a:cubicBezTo>
                        <a:cubicBezTo>
                          <a:pt x="40" y="18"/>
                          <a:pt x="40" y="18"/>
                          <a:pt x="40" y="18"/>
                        </a:cubicBezTo>
                        <a:cubicBezTo>
                          <a:pt x="29" y="9"/>
                          <a:pt x="16" y="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5" name="Freeform 9"/>
                  <p:cNvSpPr/>
                  <p:nvPr/>
                </p:nvSpPr>
                <p:spPr bwMode="auto">
                  <a:xfrm>
                    <a:off x="3285" y="720"/>
                    <a:ext cx="54" cy="43"/>
                  </a:xfrm>
                  <a:custGeom>
                    <a:avLst/>
                    <a:gdLst>
                      <a:gd name="T0" fmla="*/ 0 w 23"/>
                      <a:gd name="T1" fmla="*/ 0 h 18"/>
                      <a:gd name="T2" fmla="*/ 20 w 23"/>
                      <a:gd name="T3" fmla="*/ 18 h 18"/>
                      <a:gd name="T4" fmla="*/ 23 w 23"/>
                      <a:gd name="T5" fmla="*/ 16 h 18"/>
                      <a:gd name="T6" fmla="*/ 0 w 23"/>
                      <a:gd name="T7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3" h="18">
                        <a:moveTo>
                          <a:pt x="0" y="0"/>
                        </a:moveTo>
                        <a:cubicBezTo>
                          <a:pt x="8" y="6"/>
                          <a:pt x="13" y="11"/>
                          <a:pt x="20" y="18"/>
                        </a:cubicBezTo>
                        <a:cubicBezTo>
                          <a:pt x="23" y="16"/>
                          <a:pt x="23" y="16"/>
                          <a:pt x="23" y="16"/>
                        </a:cubicBezTo>
                        <a:cubicBezTo>
                          <a:pt x="16" y="10"/>
                          <a:pt x="11" y="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6" name="Freeform 10"/>
                  <p:cNvSpPr/>
                  <p:nvPr/>
                </p:nvSpPr>
                <p:spPr bwMode="auto">
                  <a:xfrm>
                    <a:off x="2708" y="540"/>
                    <a:ext cx="1353" cy="892"/>
                  </a:xfrm>
                  <a:custGeom>
                    <a:avLst/>
                    <a:gdLst>
                      <a:gd name="T0" fmla="*/ 103 w 572"/>
                      <a:gd name="T1" fmla="*/ 251 h 376"/>
                      <a:gd name="T2" fmla="*/ 219 w 572"/>
                      <a:gd name="T3" fmla="*/ 121 h 376"/>
                      <a:gd name="T4" fmla="*/ 335 w 572"/>
                      <a:gd name="T5" fmla="*/ 32 h 376"/>
                      <a:gd name="T6" fmla="*/ 563 w 572"/>
                      <a:gd name="T7" fmla="*/ 42 h 376"/>
                      <a:gd name="T8" fmla="*/ 570 w 572"/>
                      <a:gd name="T9" fmla="*/ 52 h 376"/>
                      <a:gd name="T10" fmla="*/ 572 w 572"/>
                      <a:gd name="T11" fmla="*/ 60 h 376"/>
                      <a:gd name="T12" fmla="*/ 538 w 572"/>
                      <a:gd name="T13" fmla="*/ 127 h 376"/>
                      <a:gd name="T14" fmla="*/ 376 w 572"/>
                      <a:gd name="T15" fmla="*/ 229 h 376"/>
                      <a:gd name="T16" fmla="*/ 126 w 572"/>
                      <a:gd name="T17" fmla="*/ 279 h 376"/>
                      <a:gd name="T18" fmla="*/ 61 w 572"/>
                      <a:gd name="T19" fmla="*/ 376 h 376"/>
                      <a:gd name="T20" fmla="*/ 60 w 572"/>
                      <a:gd name="T21" fmla="*/ 299 h 376"/>
                      <a:gd name="T22" fmla="*/ 0 w 572"/>
                      <a:gd name="T23" fmla="*/ 255 h 376"/>
                      <a:gd name="T24" fmla="*/ 103 w 572"/>
                      <a:gd name="T25" fmla="*/ 251 h 3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572" h="376">
                        <a:moveTo>
                          <a:pt x="103" y="251"/>
                        </a:moveTo>
                        <a:cubicBezTo>
                          <a:pt x="151" y="226"/>
                          <a:pt x="182" y="161"/>
                          <a:pt x="219" y="121"/>
                        </a:cubicBezTo>
                        <a:cubicBezTo>
                          <a:pt x="263" y="76"/>
                          <a:pt x="282" y="60"/>
                          <a:pt x="335" y="32"/>
                        </a:cubicBezTo>
                        <a:cubicBezTo>
                          <a:pt x="393" y="2"/>
                          <a:pt x="495" y="0"/>
                          <a:pt x="563" y="42"/>
                        </a:cubicBezTo>
                        <a:cubicBezTo>
                          <a:pt x="566" y="44"/>
                          <a:pt x="568" y="46"/>
                          <a:pt x="570" y="52"/>
                        </a:cubicBezTo>
                        <a:cubicBezTo>
                          <a:pt x="572" y="57"/>
                          <a:pt x="563" y="63"/>
                          <a:pt x="572" y="60"/>
                        </a:cubicBezTo>
                        <a:cubicBezTo>
                          <a:pt x="571" y="77"/>
                          <a:pt x="568" y="91"/>
                          <a:pt x="538" y="127"/>
                        </a:cubicBezTo>
                        <a:cubicBezTo>
                          <a:pt x="490" y="185"/>
                          <a:pt x="443" y="205"/>
                          <a:pt x="376" y="229"/>
                        </a:cubicBezTo>
                        <a:cubicBezTo>
                          <a:pt x="325" y="247"/>
                          <a:pt x="160" y="267"/>
                          <a:pt x="126" y="279"/>
                        </a:cubicBezTo>
                        <a:cubicBezTo>
                          <a:pt x="97" y="292"/>
                          <a:pt x="87" y="348"/>
                          <a:pt x="61" y="376"/>
                        </a:cubicBezTo>
                        <a:cubicBezTo>
                          <a:pt x="45" y="356"/>
                          <a:pt x="69" y="316"/>
                          <a:pt x="60" y="299"/>
                        </a:cubicBezTo>
                        <a:cubicBezTo>
                          <a:pt x="40" y="261"/>
                          <a:pt x="0" y="255"/>
                          <a:pt x="0" y="255"/>
                        </a:cubicBezTo>
                        <a:cubicBezTo>
                          <a:pt x="103" y="251"/>
                          <a:pt x="103" y="251"/>
                          <a:pt x="103" y="251"/>
                        </a:cubicBezTo>
                      </a:path>
                    </a:pathLst>
                  </a:custGeom>
                  <a:solidFill>
                    <a:srgbClr val="FF7C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7" name="Freeform 11"/>
                  <p:cNvSpPr/>
                  <p:nvPr/>
                </p:nvSpPr>
                <p:spPr bwMode="auto">
                  <a:xfrm>
                    <a:off x="3997" y="635"/>
                    <a:ext cx="64" cy="88"/>
                  </a:xfrm>
                  <a:custGeom>
                    <a:avLst/>
                    <a:gdLst>
                      <a:gd name="T0" fmla="*/ 25 w 27"/>
                      <a:gd name="T1" fmla="*/ 12 h 37"/>
                      <a:gd name="T2" fmla="*/ 18 w 27"/>
                      <a:gd name="T3" fmla="*/ 2 h 37"/>
                      <a:gd name="T4" fmla="*/ 14 w 27"/>
                      <a:gd name="T5" fmla="*/ 0 h 37"/>
                      <a:gd name="T6" fmla="*/ 13 w 27"/>
                      <a:gd name="T7" fmla="*/ 34 h 37"/>
                      <a:gd name="T8" fmla="*/ 25 w 27"/>
                      <a:gd name="T9" fmla="*/ 37 h 37"/>
                      <a:gd name="T10" fmla="*/ 27 w 27"/>
                      <a:gd name="T11" fmla="*/ 20 h 37"/>
                      <a:gd name="T12" fmla="*/ 25 w 27"/>
                      <a:gd name="T13" fmla="*/ 12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7" h="37">
                        <a:moveTo>
                          <a:pt x="25" y="12"/>
                        </a:moveTo>
                        <a:cubicBezTo>
                          <a:pt x="23" y="6"/>
                          <a:pt x="21" y="4"/>
                          <a:pt x="18" y="2"/>
                        </a:cubicBezTo>
                        <a:cubicBezTo>
                          <a:pt x="17" y="1"/>
                          <a:pt x="16" y="1"/>
                          <a:pt x="14" y="0"/>
                        </a:cubicBezTo>
                        <a:cubicBezTo>
                          <a:pt x="13" y="12"/>
                          <a:pt x="0" y="25"/>
                          <a:pt x="13" y="34"/>
                        </a:cubicBezTo>
                        <a:cubicBezTo>
                          <a:pt x="17" y="36"/>
                          <a:pt x="21" y="36"/>
                          <a:pt x="25" y="37"/>
                        </a:cubicBezTo>
                        <a:cubicBezTo>
                          <a:pt x="26" y="31"/>
                          <a:pt x="27" y="26"/>
                          <a:pt x="27" y="20"/>
                        </a:cubicBezTo>
                        <a:cubicBezTo>
                          <a:pt x="18" y="23"/>
                          <a:pt x="27" y="17"/>
                          <a:pt x="25" y="12"/>
                        </a:cubicBezTo>
                      </a:path>
                    </a:pathLst>
                  </a:custGeom>
                  <a:solidFill>
                    <a:srgbClr val="EFA87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8" name="Freeform 12"/>
                  <p:cNvSpPr/>
                  <p:nvPr/>
                </p:nvSpPr>
                <p:spPr bwMode="auto">
                  <a:xfrm>
                    <a:off x="3110" y="542"/>
                    <a:ext cx="873" cy="437"/>
                  </a:xfrm>
                  <a:custGeom>
                    <a:avLst/>
                    <a:gdLst>
                      <a:gd name="T0" fmla="*/ 165 w 369"/>
                      <a:gd name="T1" fmla="*/ 31 h 184"/>
                      <a:gd name="T2" fmla="*/ 49 w 369"/>
                      <a:gd name="T3" fmla="*/ 120 h 184"/>
                      <a:gd name="T4" fmla="*/ 0 w 369"/>
                      <a:gd name="T5" fmla="*/ 184 h 184"/>
                      <a:gd name="T6" fmla="*/ 362 w 369"/>
                      <a:gd name="T7" fmla="*/ 27 h 184"/>
                      <a:gd name="T8" fmla="*/ 369 w 369"/>
                      <a:gd name="T9" fmla="*/ 29 h 184"/>
                      <a:gd name="T10" fmla="*/ 165 w 369"/>
                      <a:gd name="T11" fmla="*/ 31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69" h="184">
                        <a:moveTo>
                          <a:pt x="165" y="31"/>
                        </a:moveTo>
                        <a:cubicBezTo>
                          <a:pt x="112" y="59"/>
                          <a:pt x="93" y="75"/>
                          <a:pt x="49" y="120"/>
                        </a:cubicBezTo>
                        <a:cubicBezTo>
                          <a:pt x="32" y="138"/>
                          <a:pt x="16" y="162"/>
                          <a:pt x="0" y="184"/>
                        </a:cubicBezTo>
                        <a:cubicBezTo>
                          <a:pt x="109" y="97"/>
                          <a:pt x="209" y="1"/>
                          <a:pt x="362" y="27"/>
                        </a:cubicBezTo>
                        <a:cubicBezTo>
                          <a:pt x="364" y="28"/>
                          <a:pt x="367" y="28"/>
                          <a:pt x="369" y="29"/>
                        </a:cubicBezTo>
                        <a:cubicBezTo>
                          <a:pt x="303" y="0"/>
                          <a:pt x="217" y="4"/>
                          <a:pt x="165" y="31"/>
                        </a:cubicBezTo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9" name="Freeform 13"/>
                  <p:cNvSpPr/>
                  <p:nvPr/>
                </p:nvSpPr>
                <p:spPr bwMode="auto">
                  <a:xfrm>
                    <a:off x="3058" y="858"/>
                    <a:ext cx="873" cy="330"/>
                  </a:xfrm>
                  <a:custGeom>
                    <a:avLst/>
                    <a:gdLst>
                      <a:gd name="T0" fmla="*/ 328 w 369"/>
                      <a:gd name="T1" fmla="*/ 3 h 139"/>
                      <a:gd name="T2" fmla="*/ 0 w 369"/>
                      <a:gd name="T3" fmla="*/ 139 h 139"/>
                      <a:gd name="T4" fmla="*/ 228 w 369"/>
                      <a:gd name="T5" fmla="*/ 95 h 139"/>
                      <a:gd name="T6" fmla="*/ 369 w 369"/>
                      <a:gd name="T7" fmla="*/ 16 h 139"/>
                      <a:gd name="T8" fmla="*/ 344 w 369"/>
                      <a:gd name="T9" fmla="*/ 9 h 139"/>
                      <a:gd name="T10" fmla="*/ 328 w 369"/>
                      <a:gd name="T11" fmla="*/ 3 h 1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69" h="139">
                        <a:moveTo>
                          <a:pt x="328" y="3"/>
                        </a:moveTo>
                        <a:cubicBezTo>
                          <a:pt x="252" y="113"/>
                          <a:pt x="102" y="96"/>
                          <a:pt x="0" y="139"/>
                        </a:cubicBezTo>
                        <a:cubicBezTo>
                          <a:pt x="57" y="127"/>
                          <a:pt x="184" y="111"/>
                          <a:pt x="228" y="95"/>
                        </a:cubicBezTo>
                        <a:cubicBezTo>
                          <a:pt x="285" y="75"/>
                          <a:pt x="327" y="57"/>
                          <a:pt x="369" y="16"/>
                        </a:cubicBezTo>
                        <a:cubicBezTo>
                          <a:pt x="360" y="18"/>
                          <a:pt x="351" y="13"/>
                          <a:pt x="344" y="9"/>
                        </a:cubicBezTo>
                        <a:cubicBezTo>
                          <a:pt x="335" y="4"/>
                          <a:pt x="329" y="0"/>
                          <a:pt x="328" y="3"/>
                        </a:cubicBezTo>
                      </a:path>
                    </a:pathLst>
                  </a:custGeom>
                  <a:solidFill>
                    <a:srgbClr val="EFA87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0" name="Freeform 14"/>
                  <p:cNvSpPr/>
                  <p:nvPr/>
                </p:nvSpPr>
                <p:spPr bwMode="auto">
                  <a:xfrm>
                    <a:off x="3011" y="680"/>
                    <a:ext cx="752" cy="453"/>
                  </a:xfrm>
                  <a:custGeom>
                    <a:avLst/>
                    <a:gdLst>
                      <a:gd name="T0" fmla="*/ 317 w 318"/>
                      <a:gd name="T1" fmla="*/ 18 h 191"/>
                      <a:gd name="T2" fmla="*/ 315 w 318"/>
                      <a:gd name="T3" fmla="*/ 0 h 191"/>
                      <a:gd name="T4" fmla="*/ 105 w 318"/>
                      <a:gd name="T5" fmla="*/ 134 h 191"/>
                      <a:gd name="T6" fmla="*/ 0 w 318"/>
                      <a:gd name="T7" fmla="*/ 188 h 191"/>
                      <a:gd name="T8" fmla="*/ 7 w 318"/>
                      <a:gd name="T9" fmla="*/ 191 h 191"/>
                      <a:gd name="T10" fmla="*/ 317 w 318"/>
                      <a:gd name="T11" fmla="*/ 18 h 1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18" h="191">
                        <a:moveTo>
                          <a:pt x="317" y="18"/>
                        </a:moveTo>
                        <a:cubicBezTo>
                          <a:pt x="314" y="12"/>
                          <a:pt x="318" y="6"/>
                          <a:pt x="315" y="0"/>
                        </a:cubicBezTo>
                        <a:cubicBezTo>
                          <a:pt x="225" y="19"/>
                          <a:pt x="167" y="100"/>
                          <a:pt x="105" y="134"/>
                        </a:cubicBezTo>
                        <a:cubicBezTo>
                          <a:pt x="72" y="157"/>
                          <a:pt x="42" y="173"/>
                          <a:pt x="0" y="188"/>
                        </a:cubicBezTo>
                        <a:cubicBezTo>
                          <a:pt x="2" y="189"/>
                          <a:pt x="5" y="190"/>
                          <a:pt x="7" y="191"/>
                        </a:cubicBezTo>
                        <a:cubicBezTo>
                          <a:pt x="118" y="156"/>
                          <a:pt x="221" y="51"/>
                          <a:pt x="317" y="18"/>
                        </a:cubicBezTo>
                      </a:path>
                    </a:pathLst>
                  </a:custGeom>
                  <a:solidFill>
                    <a:srgbClr val="F2CF3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1" name="Freeform 15"/>
                  <p:cNvSpPr/>
                  <p:nvPr/>
                </p:nvSpPr>
                <p:spPr bwMode="auto">
                  <a:xfrm>
                    <a:off x="2708" y="1109"/>
                    <a:ext cx="681" cy="323"/>
                  </a:xfrm>
                  <a:custGeom>
                    <a:avLst/>
                    <a:gdLst>
                      <a:gd name="T0" fmla="*/ 283 w 288"/>
                      <a:gd name="T1" fmla="*/ 10 h 136"/>
                      <a:gd name="T2" fmla="*/ 135 w 288"/>
                      <a:gd name="T3" fmla="*/ 10 h 136"/>
                      <a:gd name="T4" fmla="*/ 128 w 288"/>
                      <a:gd name="T5" fmla="*/ 7 h 136"/>
                      <a:gd name="T6" fmla="*/ 120 w 288"/>
                      <a:gd name="T7" fmla="*/ 0 h 136"/>
                      <a:gd name="T8" fmla="*/ 103 w 288"/>
                      <a:gd name="T9" fmla="*/ 11 h 136"/>
                      <a:gd name="T10" fmla="*/ 92 w 288"/>
                      <a:gd name="T11" fmla="*/ 11 h 136"/>
                      <a:gd name="T12" fmla="*/ 0 w 288"/>
                      <a:gd name="T13" fmla="*/ 15 h 136"/>
                      <a:gd name="T14" fmla="*/ 52 w 288"/>
                      <a:gd name="T15" fmla="*/ 56 h 136"/>
                      <a:gd name="T16" fmla="*/ 61 w 288"/>
                      <a:gd name="T17" fmla="*/ 136 h 136"/>
                      <a:gd name="T18" fmla="*/ 126 w 288"/>
                      <a:gd name="T19" fmla="*/ 39 h 136"/>
                      <a:gd name="T20" fmla="*/ 129 w 288"/>
                      <a:gd name="T21" fmla="*/ 38 h 136"/>
                      <a:gd name="T22" fmla="*/ 288 w 288"/>
                      <a:gd name="T23" fmla="*/ 10 h 136"/>
                      <a:gd name="T24" fmla="*/ 283 w 288"/>
                      <a:gd name="T25" fmla="*/ 10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88" h="136">
                        <a:moveTo>
                          <a:pt x="283" y="10"/>
                        </a:moveTo>
                        <a:cubicBezTo>
                          <a:pt x="241" y="15"/>
                          <a:pt x="176" y="30"/>
                          <a:pt x="135" y="10"/>
                        </a:cubicBezTo>
                        <a:cubicBezTo>
                          <a:pt x="133" y="9"/>
                          <a:pt x="130" y="8"/>
                          <a:pt x="128" y="7"/>
                        </a:cubicBezTo>
                        <a:cubicBezTo>
                          <a:pt x="125" y="5"/>
                          <a:pt x="122" y="3"/>
                          <a:pt x="120" y="0"/>
                        </a:cubicBezTo>
                        <a:cubicBezTo>
                          <a:pt x="115" y="4"/>
                          <a:pt x="109" y="8"/>
                          <a:pt x="103" y="11"/>
                        </a:cubicBezTo>
                        <a:cubicBezTo>
                          <a:pt x="92" y="11"/>
                          <a:pt x="92" y="11"/>
                          <a:pt x="92" y="11"/>
                        </a:cubicBezTo>
                        <a:cubicBezTo>
                          <a:pt x="92" y="11"/>
                          <a:pt x="22" y="12"/>
                          <a:pt x="0" y="15"/>
                        </a:cubicBezTo>
                        <a:cubicBezTo>
                          <a:pt x="25" y="54"/>
                          <a:pt x="47" y="46"/>
                          <a:pt x="52" y="56"/>
                        </a:cubicBezTo>
                        <a:cubicBezTo>
                          <a:pt x="61" y="76"/>
                          <a:pt x="42" y="112"/>
                          <a:pt x="61" y="136"/>
                        </a:cubicBezTo>
                        <a:cubicBezTo>
                          <a:pt x="87" y="108"/>
                          <a:pt x="97" y="52"/>
                          <a:pt x="126" y="39"/>
                        </a:cubicBezTo>
                        <a:cubicBezTo>
                          <a:pt x="127" y="39"/>
                          <a:pt x="128" y="38"/>
                          <a:pt x="129" y="38"/>
                        </a:cubicBezTo>
                        <a:cubicBezTo>
                          <a:pt x="153" y="31"/>
                          <a:pt x="226" y="20"/>
                          <a:pt x="288" y="10"/>
                        </a:cubicBezTo>
                        <a:cubicBezTo>
                          <a:pt x="286" y="10"/>
                          <a:pt x="285" y="10"/>
                          <a:pt x="283" y="10"/>
                        </a:cubicBezTo>
                      </a:path>
                    </a:pathLst>
                  </a:custGeom>
                  <a:solidFill>
                    <a:srgbClr val="F2CF3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2" name="Freeform 16"/>
                  <p:cNvSpPr/>
                  <p:nvPr/>
                </p:nvSpPr>
                <p:spPr bwMode="auto">
                  <a:xfrm>
                    <a:off x="3212" y="991"/>
                    <a:ext cx="229" cy="263"/>
                  </a:xfrm>
                  <a:custGeom>
                    <a:avLst/>
                    <a:gdLst>
                      <a:gd name="T0" fmla="*/ 19 w 97"/>
                      <a:gd name="T1" fmla="*/ 42 h 111"/>
                      <a:gd name="T2" fmla="*/ 82 w 97"/>
                      <a:gd name="T3" fmla="*/ 13 h 111"/>
                      <a:gd name="T4" fmla="*/ 67 w 97"/>
                      <a:gd name="T5" fmla="*/ 78 h 111"/>
                      <a:gd name="T6" fmla="*/ 1 w 97"/>
                      <a:gd name="T7" fmla="*/ 98 h 111"/>
                      <a:gd name="T8" fmla="*/ 19 w 97"/>
                      <a:gd name="T9" fmla="*/ 42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7" h="111">
                        <a:moveTo>
                          <a:pt x="19" y="42"/>
                        </a:moveTo>
                        <a:cubicBezTo>
                          <a:pt x="19" y="42"/>
                          <a:pt x="74" y="27"/>
                          <a:pt x="82" y="13"/>
                        </a:cubicBezTo>
                        <a:cubicBezTo>
                          <a:pt x="89" y="0"/>
                          <a:pt x="97" y="60"/>
                          <a:pt x="67" y="78"/>
                        </a:cubicBezTo>
                        <a:cubicBezTo>
                          <a:pt x="37" y="95"/>
                          <a:pt x="0" y="111"/>
                          <a:pt x="1" y="98"/>
                        </a:cubicBezTo>
                        <a:cubicBezTo>
                          <a:pt x="3" y="86"/>
                          <a:pt x="19" y="42"/>
                          <a:pt x="19" y="42"/>
                        </a:cubicBezTo>
                      </a:path>
                    </a:pathLst>
                  </a:custGeom>
                  <a:solidFill>
                    <a:srgbClr val="FF7C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3" name="Freeform 17"/>
                  <p:cNvSpPr/>
                  <p:nvPr/>
                </p:nvSpPr>
                <p:spPr bwMode="auto">
                  <a:xfrm>
                    <a:off x="3264" y="1081"/>
                    <a:ext cx="28" cy="104"/>
                  </a:xfrm>
                  <a:custGeom>
                    <a:avLst/>
                    <a:gdLst>
                      <a:gd name="T0" fmla="*/ 7 w 12"/>
                      <a:gd name="T1" fmla="*/ 1 h 44"/>
                      <a:gd name="T2" fmla="*/ 0 w 12"/>
                      <a:gd name="T3" fmla="*/ 44 h 44"/>
                      <a:gd name="T4" fmla="*/ 12 w 12"/>
                      <a:gd name="T5" fmla="*/ 0 h 44"/>
                      <a:gd name="T6" fmla="*/ 7 w 12"/>
                      <a:gd name="T7" fmla="*/ 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44">
                        <a:moveTo>
                          <a:pt x="7" y="1"/>
                        </a:moveTo>
                        <a:cubicBezTo>
                          <a:pt x="9" y="17"/>
                          <a:pt x="2" y="32"/>
                          <a:pt x="0" y="44"/>
                        </a:cubicBezTo>
                        <a:cubicBezTo>
                          <a:pt x="9" y="31"/>
                          <a:pt x="10" y="16"/>
                          <a:pt x="12" y="0"/>
                        </a:cubicBezTo>
                        <a:cubicBezTo>
                          <a:pt x="10" y="0"/>
                          <a:pt x="9" y="1"/>
                          <a:pt x="7" y="1"/>
                        </a:cubicBezTo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4" name="Freeform 18"/>
                  <p:cNvSpPr/>
                  <p:nvPr/>
                </p:nvSpPr>
                <p:spPr bwMode="auto">
                  <a:xfrm>
                    <a:off x="3316" y="1062"/>
                    <a:ext cx="26" cy="100"/>
                  </a:xfrm>
                  <a:custGeom>
                    <a:avLst/>
                    <a:gdLst>
                      <a:gd name="T0" fmla="*/ 5 w 11"/>
                      <a:gd name="T1" fmla="*/ 1 h 42"/>
                      <a:gd name="T2" fmla="*/ 0 w 11"/>
                      <a:gd name="T3" fmla="*/ 42 h 42"/>
                      <a:gd name="T4" fmla="*/ 8 w 11"/>
                      <a:gd name="T5" fmla="*/ 0 h 42"/>
                      <a:gd name="T6" fmla="*/ 5 w 11"/>
                      <a:gd name="T7" fmla="*/ 1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" h="42">
                        <a:moveTo>
                          <a:pt x="5" y="1"/>
                        </a:moveTo>
                        <a:cubicBezTo>
                          <a:pt x="7" y="15"/>
                          <a:pt x="7" y="30"/>
                          <a:pt x="0" y="42"/>
                        </a:cubicBezTo>
                        <a:cubicBezTo>
                          <a:pt x="10" y="30"/>
                          <a:pt x="11" y="14"/>
                          <a:pt x="8" y="0"/>
                        </a:cubicBezTo>
                        <a:cubicBezTo>
                          <a:pt x="7" y="1"/>
                          <a:pt x="7" y="1"/>
                          <a:pt x="5" y="1"/>
                        </a:cubicBezTo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5" name="Freeform 19"/>
                  <p:cNvSpPr/>
                  <p:nvPr/>
                </p:nvSpPr>
                <p:spPr bwMode="auto">
                  <a:xfrm>
                    <a:off x="3365" y="1041"/>
                    <a:ext cx="19" cy="99"/>
                  </a:xfrm>
                  <a:custGeom>
                    <a:avLst/>
                    <a:gdLst>
                      <a:gd name="T0" fmla="*/ 7 w 8"/>
                      <a:gd name="T1" fmla="*/ 0 h 42"/>
                      <a:gd name="T2" fmla="*/ 4 w 8"/>
                      <a:gd name="T3" fmla="*/ 2 h 42"/>
                      <a:gd name="T4" fmla="*/ 0 w 8"/>
                      <a:gd name="T5" fmla="*/ 42 h 42"/>
                      <a:gd name="T6" fmla="*/ 7 w 8"/>
                      <a:gd name="T7" fmla="*/ 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42">
                        <a:moveTo>
                          <a:pt x="7" y="0"/>
                        </a:moveTo>
                        <a:cubicBezTo>
                          <a:pt x="7" y="1"/>
                          <a:pt x="5" y="1"/>
                          <a:pt x="4" y="2"/>
                        </a:cubicBezTo>
                        <a:cubicBezTo>
                          <a:pt x="5" y="13"/>
                          <a:pt x="1" y="28"/>
                          <a:pt x="0" y="42"/>
                        </a:cubicBezTo>
                        <a:cubicBezTo>
                          <a:pt x="7" y="28"/>
                          <a:pt x="8" y="14"/>
                          <a:pt x="7" y="0"/>
                        </a:cubicBezTo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6" name="Freeform 20"/>
                  <p:cNvSpPr/>
                  <p:nvPr/>
                </p:nvSpPr>
                <p:spPr bwMode="auto">
                  <a:xfrm>
                    <a:off x="3628" y="815"/>
                    <a:ext cx="220" cy="297"/>
                  </a:xfrm>
                  <a:custGeom>
                    <a:avLst/>
                    <a:gdLst>
                      <a:gd name="T0" fmla="*/ 72 w 93"/>
                      <a:gd name="T1" fmla="*/ 1 h 125"/>
                      <a:gd name="T2" fmla="*/ 85 w 93"/>
                      <a:gd name="T3" fmla="*/ 12 h 125"/>
                      <a:gd name="T4" fmla="*/ 50 w 93"/>
                      <a:gd name="T5" fmla="*/ 103 h 125"/>
                      <a:gd name="T6" fmla="*/ 2 w 93"/>
                      <a:gd name="T7" fmla="*/ 112 h 125"/>
                      <a:gd name="T8" fmla="*/ 72 w 93"/>
                      <a:gd name="T9" fmla="*/ 1 h 1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3" h="125">
                        <a:moveTo>
                          <a:pt x="72" y="1"/>
                        </a:moveTo>
                        <a:cubicBezTo>
                          <a:pt x="72" y="1"/>
                          <a:pt x="74" y="0"/>
                          <a:pt x="85" y="12"/>
                        </a:cubicBezTo>
                        <a:cubicBezTo>
                          <a:pt x="93" y="21"/>
                          <a:pt x="80" y="86"/>
                          <a:pt x="50" y="103"/>
                        </a:cubicBezTo>
                        <a:cubicBezTo>
                          <a:pt x="19" y="121"/>
                          <a:pt x="0" y="125"/>
                          <a:pt x="2" y="112"/>
                        </a:cubicBezTo>
                        <a:cubicBezTo>
                          <a:pt x="3" y="100"/>
                          <a:pt x="72" y="1"/>
                          <a:pt x="72" y="1"/>
                        </a:cubicBezTo>
                      </a:path>
                    </a:pathLst>
                  </a:custGeom>
                  <a:solidFill>
                    <a:srgbClr val="FF7C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7" name="Freeform 21"/>
                  <p:cNvSpPr/>
                  <p:nvPr/>
                </p:nvSpPr>
                <p:spPr bwMode="auto">
                  <a:xfrm>
                    <a:off x="3690" y="815"/>
                    <a:ext cx="116" cy="223"/>
                  </a:xfrm>
                  <a:custGeom>
                    <a:avLst/>
                    <a:gdLst>
                      <a:gd name="T0" fmla="*/ 49 w 49"/>
                      <a:gd name="T1" fmla="*/ 0 h 94"/>
                      <a:gd name="T2" fmla="*/ 45 w 49"/>
                      <a:gd name="T3" fmla="*/ 6 h 94"/>
                      <a:gd name="T4" fmla="*/ 0 w 49"/>
                      <a:gd name="T5" fmla="*/ 94 h 94"/>
                      <a:gd name="T6" fmla="*/ 49 w 49"/>
                      <a:gd name="T7" fmla="*/ 0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9" h="94">
                        <a:moveTo>
                          <a:pt x="49" y="0"/>
                        </a:moveTo>
                        <a:cubicBezTo>
                          <a:pt x="48" y="2"/>
                          <a:pt x="48" y="1"/>
                          <a:pt x="45" y="6"/>
                        </a:cubicBezTo>
                        <a:cubicBezTo>
                          <a:pt x="36" y="36"/>
                          <a:pt x="22" y="71"/>
                          <a:pt x="0" y="94"/>
                        </a:cubicBezTo>
                        <a:cubicBezTo>
                          <a:pt x="25" y="75"/>
                          <a:pt x="44" y="37"/>
                          <a:pt x="49" y="0"/>
                        </a:cubicBezTo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8" name="Freeform 22"/>
                  <p:cNvSpPr/>
                  <p:nvPr/>
                </p:nvSpPr>
                <p:spPr bwMode="auto">
                  <a:xfrm>
                    <a:off x="3735" y="829"/>
                    <a:ext cx="85" cy="202"/>
                  </a:xfrm>
                  <a:custGeom>
                    <a:avLst/>
                    <a:gdLst>
                      <a:gd name="T0" fmla="*/ 0 w 36"/>
                      <a:gd name="T1" fmla="*/ 85 h 85"/>
                      <a:gd name="T2" fmla="*/ 36 w 36"/>
                      <a:gd name="T3" fmla="*/ 2 h 85"/>
                      <a:gd name="T4" fmla="*/ 34 w 36"/>
                      <a:gd name="T5" fmla="*/ 0 h 85"/>
                      <a:gd name="T6" fmla="*/ 0 w 36"/>
                      <a:gd name="T7" fmla="*/ 85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85">
                        <a:moveTo>
                          <a:pt x="0" y="85"/>
                        </a:moveTo>
                        <a:cubicBezTo>
                          <a:pt x="29" y="62"/>
                          <a:pt x="30" y="35"/>
                          <a:pt x="36" y="2"/>
                        </a:cubicBezTo>
                        <a:cubicBezTo>
                          <a:pt x="35" y="1"/>
                          <a:pt x="35" y="1"/>
                          <a:pt x="34" y="0"/>
                        </a:cubicBezTo>
                        <a:cubicBezTo>
                          <a:pt x="29" y="33"/>
                          <a:pt x="23" y="60"/>
                          <a:pt x="0" y="85"/>
                        </a:cubicBezTo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9" name="Freeform 23"/>
                  <p:cNvSpPr/>
                  <p:nvPr/>
                </p:nvSpPr>
                <p:spPr bwMode="auto">
                  <a:xfrm>
                    <a:off x="3730" y="639"/>
                    <a:ext cx="201" cy="271"/>
                  </a:xfrm>
                  <a:custGeom>
                    <a:avLst/>
                    <a:gdLst>
                      <a:gd name="T0" fmla="*/ 13 w 85"/>
                      <a:gd name="T1" fmla="*/ 0 h 114"/>
                      <a:gd name="T2" fmla="*/ 78 w 85"/>
                      <a:gd name="T3" fmla="*/ 114 h 114"/>
                      <a:gd name="T4" fmla="*/ 85 w 85"/>
                      <a:gd name="T5" fmla="*/ 108 h 114"/>
                      <a:gd name="T6" fmla="*/ 13 w 85"/>
                      <a:gd name="T7" fmla="*/ 0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5" h="114">
                        <a:moveTo>
                          <a:pt x="13" y="0"/>
                        </a:moveTo>
                        <a:cubicBezTo>
                          <a:pt x="0" y="52"/>
                          <a:pt x="33" y="103"/>
                          <a:pt x="78" y="114"/>
                        </a:cubicBezTo>
                        <a:cubicBezTo>
                          <a:pt x="80" y="112"/>
                          <a:pt x="83" y="110"/>
                          <a:pt x="85" y="108"/>
                        </a:cubicBezTo>
                        <a:cubicBezTo>
                          <a:pt x="47" y="108"/>
                          <a:pt x="7" y="46"/>
                          <a:pt x="13" y="0"/>
                        </a:cubicBezTo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0" name="Freeform 24"/>
                  <p:cNvSpPr/>
                  <p:nvPr/>
                </p:nvSpPr>
                <p:spPr bwMode="auto">
                  <a:xfrm>
                    <a:off x="3841" y="637"/>
                    <a:ext cx="90" cy="90"/>
                  </a:xfrm>
                  <a:custGeom>
                    <a:avLst/>
                    <a:gdLst>
                      <a:gd name="T0" fmla="*/ 34 w 38"/>
                      <a:gd name="T1" fmla="*/ 12 h 38"/>
                      <a:gd name="T2" fmla="*/ 26 w 38"/>
                      <a:gd name="T3" fmla="*/ 34 h 38"/>
                      <a:gd name="T4" fmla="*/ 4 w 38"/>
                      <a:gd name="T5" fmla="*/ 26 h 38"/>
                      <a:gd name="T6" fmla="*/ 12 w 38"/>
                      <a:gd name="T7" fmla="*/ 4 h 38"/>
                      <a:gd name="T8" fmla="*/ 34 w 38"/>
                      <a:gd name="T9" fmla="*/ 1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8" h="38">
                        <a:moveTo>
                          <a:pt x="34" y="12"/>
                        </a:moveTo>
                        <a:cubicBezTo>
                          <a:pt x="38" y="20"/>
                          <a:pt x="34" y="30"/>
                          <a:pt x="26" y="34"/>
                        </a:cubicBezTo>
                        <a:cubicBezTo>
                          <a:pt x="17" y="38"/>
                          <a:pt x="8" y="34"/>
                          <a:pt x="4" y="26"/>
                        </a:cubicBezTo>
                        <a:cubicBezTo>
                          <a:pt x="0" y="17"/>
                          <a:pt x="4" y="7"/>
                          <a:pt x="12" y="4"/>
                        </a:cubicBezTo>
                        <a:cubicBezTo>
                          <a:pt x="20" y="0"/>
                          <a:pt x="30" y="3"/>
                          <a:pt x="34" y="12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1" name="Freeform 25"/>
                  <p:cNvSpPr/>
                  <p:nvPr/>
                </p:nvSpPr>
                <p:spPr bwMode="auto">
                  <a:xfrm>
                    <a:off x="3862" y="658"/>
                    <a:ext cx="45" cy="46"/>
                  </a:xfrm>
                  <a:custGeom>
                    <a:avLst/>
                    <a:gdLst>
                      <a:gd name="T0" fmla="*/ 18 w 19"/>
                      <a:gd name="T1" fmla="*/ 6 h 19"/>
                      <a:gd name="T2" fmla="*/ 13 w 19"/>
                      <a:gd name="T3" fmla="*/ 17 h 19"/>
                      <a:gd name="T4" fmla="*/ 2 w 19"/>
                      <a:gd name="T5" fmla="*/ 13 h 19"/>
                      <a:gd name="T6" fmla="*/ 6 w 19"/>
                      <a:gd name="T7" fmla="*/ 2 h 19"/>
                      <a:gd name="T8" fmla="*/ 18 w 19"/>
                      <a:gd name="T9" fmla="*/ 6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9">
                        <a:moveTo>
                          <a:pt x="18" y="6"/>
                        </a:moveTo>
                        <a:cubicBezTo>
                          <a:pt x="19" y="10"/>
                          <a:pt x="18" y="15"/>
                          <a:pt x="13" y="17"/>
                        </a:cubicBezTo>
                        <a:cubicBezTo>
                          <a:pt x="9" y="19"/>
                          <a:pt x="4" y="17"/>
                          <a:pt x="2" y="13"/>
                        </a:cubicBezTo>
                        <a:cubicBezTo>
                          <a:pt x="0" y="9"/>
                          <a:pt x="2" y="4"/>
                          <a:pt x="6" y="2"/>
                        </a:cubicBezTo>
                        <a:cubicBezTo>
                          <a:pt x="11" y="0"/>
                          <a:pt x="16" y="2"/>
                          <a:pt x="18" y="6"/>
                        </a:cubicBezTo>
                      </a:path>
                    </a:pathLst>
                  </a:custGeom>
                  <a:solidFill>
                    <a:srgbClr val="3A08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2" name="Freeform 26"/>
                  <p:cNvSpPr/>
                  <p:nvPr/>
                </p:nvSpPr>
                <p:spPr bwMode="auto">
                  <a:xfrm>
                    <a:off x="3874" y="673"/>
                    <a:ext cx="24" cy="19"/>
                  </a:xfrm>
                  <a:custGeom>
                    <a:avLst/>
                    <a:gdLst>
                      <a:gd name="T0" fmla="*/ 5 w 10"/>
                      <a:gd name="T1" fmla="*/ 0 h 8"/>
                      <a:gd name="T2" fmla="*/ 3 w 10"/>
                      <a:gd name="T3" fmla="*/ 0 h 8"/>
                      <a:gd name="T4" fmla="*/ 1 w 10"/>
                      <a:gd name="T5" fmla="*/ 5 h 8"/>
                      <a:gd name="T6" fmla="*/ 5 w 10"/>
                      <a:gd name="T7" fmla="*/ 8 h 8"/>
                      <a:gd name="T8" fmla="*/ 7 w 10"/>
                      <a:gd name="T9" fmla="*/ 7 h 8"/>
                      <a:gd name="T10" fmla="*/ 9 w 10"/>
                      <a:gd name="T11" fmla="*/ 2 h 8"/>
                      <a:gd name="T12" fmla="*/ 5 w 10"/>
                      <a:gd name="T13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" h="8">
                        <a:moveTo>
                          <a:pt x="5" y="0"/>
                        </a:moveTo>
                        <a:cubicBezTo>
                          <a:pt x="4" y="0"/>
                          <a:pt x="4" y="0"/>
                          <a:pt x="3" y="0"/>
                        </a:cubicBezTo>
                        <a:cubicBezTo>
                          <a:pt x="1" y="1"/>
                          <a:pt x="0" y="3"/>
                          <a:pt x="1" y="5"/>
                        </a:cubicBezTo>
                        <a:cubicBezTo>
                          <a:pt x="2" y="7"/>
                          <a:pt x="3" y="8"/>
                          <a:pt x="5" y="8"/>
                        </a:cubicBezTo>
                        <a:cubicBezTo>
                          <a:pt x="5" y="8"/>
                          <a:pt x="6" y="8"/>
                          <a:pt x="7" y="7"/>
                        </a:cubicBezTo>
                        <a:cubicBezTo>
                          <a:pt x="9" y="6"/>
                          <a:pt x="10" y="4"/>
                          <a:pt x="9" y="2"/>
                        </a:cubicBezTo>
                        <a:cubicBezTo>
                          <a:pt x="8" y="1"/>
                          <a:pt x="6" y="0"/>
                          <a:pt x="5" y="0"/>
                        </a:cubicBezTo>
                      </a:path>
                    </a:pathLst>
                  </a:custGeom>
                  <a:solidFill>
                    <a:srgbClr val="572D5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3" name="Freeform 27"/>
                  <p:cNvSpPr>
                    <a:spLocks noEditPoints="1"/>
                  </p:cNvSpPr>
                  <p:nvPr/>
                </p:nvSpPr>
                <p:spPr bwMode="auto">
                  <a:xfrm>
                    <a:off x="2805" y="1119"/>
                    <a:ext cx="646" cy="420"/>
                  </a:xfrm>
                  <a:custGeom>
                    <a:avLst/>
                    <a:gdLst>
                      <a:gd name="T0" fmla="*/ 142 w 273"/>
                      <a:gd name="T1" fmla="*/ 5 h 177"/>
                      <a:gd name="T2" fmla="*/ 3 w 273"/>
                      <a:gd name="T3" fmla="*/ 80 h 177"/>
                      <a:gd name="T4" fmla="*/ 131 w 273"/>
                      <a:gd name="T5" fmla="*/ 172 h 177"/>
                      <a:gd name="T6" fmla="*/ 270 w 273"/>
                      <a:gd name="T7" fmla="*/ 97 h 177"/>
                      <a:gd name="T8" fmla="*/ 142 w 273"/>
                      <a:gd name="T9" fmla="*/ 5 h 177"/>
                      <a:gd name="T10" fmla="*/ 189 w 273"/>
                      <a:gd name="T11" fmla="*/ 123 h 177"/>
                      <a:gd name="T12" fmla="*/ 139 w 273"/>
                      <a:gd name="T13" fmla="*/ 100 h 177"/>
                      <a:gd name="T14" fmla="*/ 134 w 273"/>
                      <a:gd name="T15" fmla="*/ 84 h 177"/>
                      <a:gd name="T16" fmla="*/ 136 w 273"/>
                      <a:gd name="T17" fmla="*/ 76 h 177"/>
                      <a:gd name="T18" fmla="*/ 193 w 273"/>
                      <a:gd name="T19" fmla="*/ 52 h 177"/>
                      <a:gd name="T20" fmla="*/ 248 w 273"/>
                      <a:gd name="T21" fmla="*/ 91 h 177"/>
                      <a:gd name="T22" fmla="*/ 189 w 273"/>
                      <a:gd name="T23" fmla="*/ 123 h 1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73" h="177">
                        <a:moveTo>
                          <a:pt x="142" y="5"/>
                        </a:moveTo>
                        <a:cubicBezTo>
                          <a:pt x="69" y="0"/>
                          <a:pt x="6" y="34"/>
                          <a:pt x="3" y="80"/>
                        </a:cubicBezTo>
                        <a:cubicBezTo>
                          <a:pt x="0" y="126"/>
                          <a:pt x="58" y="167"/>
                          <a:pt x="131" y="172"/>
                        </a:cubicBezTo>
                        <a:cubicBezTo>
                          <a:pt x="205" y="177"/>
                          <a:pt x="267" y="143"/>
                          <a:pt x="270" y="97"/>
                        </a:cubicBezTo>
                        <a:cubicBezTo>
                          <a:pt x="273" y="51"/>
                          <a:pt x="216" y="10"/>
                          <a:pt x="142" y="5"/>
                        </a:cubicBezTo>
                        <a:moveTo>
                          <a:pt x="189" y="123"/>
                        </a:moveTo>
                        <a:cubicBezTo>
                          <a:pt x="166" y="122"/>
                          <a:pt x="147" y="112"/>
                          <a:pt x="139" y="100"/>
                        </a:cubicBezTo>
                        <a:cubicBezTo>
                          <a:pt x="135" y="95"/>
                          <a:pt x="134" y="90"/>
                          <a:pt x="134" y="84"/>
                        </a:cubicBezTo>
                        <a:cubicBezTo>
                          <a:pt x="134" y="81"/>
                          <a:pt x="135" y="78"/>
                          <a:pt x="136" y="76"/>
                        </a:cubicBezTo>
                        <a:cubicBezTo>
                          <a:pt x="143" y="61"/>
                          <a:pt x="166" y="51"/>
                          <a:pt x="193" y="52"/>
                        </a:cubicBezTo>
                        <a:cubicBezTo>
                          <a:pt x="225" y="55"/>
                          <a:pt x="250" y="72"/>
                          <a:pt x="248" y="91"/>
                        </a:cubicBezTo>
                        <a:cubicBezTo>
                          <a:pt x="247" y="111"/>
                          <a:pt x="220" y="125"/>
                          <a:pt x="189" y="123"/>
                        </a:cubicBezTo>
                      </a:path>
                    </a:pathLst>
                  </a:custGeom>
                  <a:solidFill>
                    <a:srgbClr val="4242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4" name="Freeform 28"/>
                  <p:cNvSpPr>
                    <a:spLocks noEditPoints="1"/>
                  </p:cNvSpPr>
                  <p:nvPr/>
                </p:nvSpPr>
                <p:spPr bwMode="auto">
                  <a:xfrm>
                    <a:off x="2812" y="1128"/>
                    <a:ext cx="632" cy="404"/>
                  </a:xfrm>
                  <a:custGeom>
                    <a:avLst/>
                    <a:gdLst>
                      <a:gd name="T0" fmla="*/ 139 w 267"/>
                      <a:gd name="T1" fmla="*/ 4 h 170"/>
                      <a:gd name="T2" fmla="*/ 4 w 267"/>
                      <a:gd name="T3" fmla="*/ 71 h 170"/>
                      <a:gd name="T4" fmla="*/ 3 w 267"/>
                      <a:gd name="T5" fmla="*/ 74 h 170"/>
                      <a:gd name="T6" fmla="*/ 3 w 267"/>
                      <a:gd name="T7" fmla="*/ 76 h 170"/>
                      <a:gd name="T8" fmla="*/ 128 w 267"/>
                      <a:gd name="T9" fmla="*/ 165 h 170"/>
                      <a:gd name="T10" fmla="*/ 264 w 267"/>
                      <a:gd name="T11" fmla="*/ 93 h 170"/>
                      <a:gd name="T12" fmla="*/ 139 w 267"/>
                      <a:gd name="T13" fmla="*/ 4 h 170"/>
                      <a:gd name="T14" fmla="*/ 186 w 267"/>
                      <a:gd name="T15" fmla="*/ 119 h 170"/>
                      <a:gd name="T16" fmla="*/ 136 w 267"/>
                      <a:gd name="T17" fmla="*/ 96 h 170"/>
                      <a:gd name="T18" fmla="*/ 131 w 267"/>
                      <a:gd name="T19" fmla="*/ 80 h 170"/>
                      <a:gd name="T20" fmla="*/ 133 w 267"/>
                      <a:gd name="T21" fmla="*/ 72 h 170"/>
                      <a:gd name="T22" fmla="*/ 190 w 267"/>
                      <a:gd name="T23" fmla="*/ 48 h 170"/>
                      <a:gd name="T24" fmla="*/ 245 w 267"/>
                      <a:gd name="T25" fmla="*/ 87 h 170"/>
                      <a:gd name="T26" fmla="*/ 186 w 267"/>
                      <a:gd name="T27" fmla="*/ 119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67" h="170">
                        <a:moveTo>
                          <a:pt x="139" y="4"/>
                        </a:moveTo>
                        <a:cubicBezTo>
                          <a:pt x="70" y="0"/>
                          <a:pt x="11" y="29"/>
                          <a:pt x="4" y="71"/>
                        </a:cubicBezTo>
                        <a:cubicBezTo>
                          <a:pt x="4" y="72"/>
                          <a:pt x="4" y="73"/>
                          <a:pt x="3" y="74"/>
                        </a:cubicBezTo>
                        <a:cubicBezTo>
                          <a:pt x="3" y="75"/>
                          <a:pt x="3" y="75"/>
                          <a:pt x="3" y="76"/>
                        </a:cubicBezTo>
                        <a:cubicBezTo>
                          <a:pt x="0" y="120"/>
                          <a:pt x="56" y="160"/>
                          <a:pt x="128" y="165"/>
                        </a:cubicBezTo>
                        <a:cubicBezTo>
                          <a:pt x="201" y="170"/>
                          <a:pt x="261" y="137"/>
                          <a:pt x="264" y="93"/>
                        </a:cubicBezTo>
                        <a:cubicBezTo>
                          <a:pt x="267" y="49"/>
                          <a:pt x="211" y="9"/>
                          <a:pt x="139" y="4"/>
                        </a:cubicBezTo>
                        <a:moveTo>
                          <a:pt x="186" y="119"/>
                        </a:moveTo>
                        <a:cubicBezTo>
                          <a:pt x="163" y="118"/>
                          <a:pt x="144" y="108"/>
                          <a:pt x="136" y="96"/>
                        </a:cubicBezTo>
                        <a:cubicBezTo>
                          <a:pt x="132" y="91"/>
                          <a:pt x="131" y="86"/>
                          <a:pt x="131" y="80"/>
                        </a:cubicBezTo>
                        <a:cubicBezTo>
                          <a:pt x="131" y="77"/>
                          <a:pt x="132" y="74"/>
                          <a:pt x="133" y="72"/>
                        </a:cubicBezTo>
                        <a:cubicBezTo>
                          <a:pt x="140" y="57"/>
                          <a:pt x="163" y="47"/>
                          <a:pt x="190" y="48"/>
                        </a:cubicBezTo>
                        <a:cubicBezTo>
                          <a:pt x="222" y="51"/>
                          <a:pt x="247" y="68"/>
                          <a:pt x="245" y="87"/>
                        </a:cubicBezTo>
                        <a:cubicBezTo>
                          <a:pt x="244" y="107"/>
                          <a:pt x="217" y="121"/>
                          <a:pt x="186" y="119"/>
                        </a:cubicBezTo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5" name="Freeform 29"/>
                  <p:cNvSpPr/>
                  <p:nvPr/>
                </p:nvSpPr>
                <p:spPr bwMode="auto">
                  <a:xfrm>
                    <a:off x="2819" y="1285"/>
                    <a:ext cx="315" cy="74"/>
                  </a:xfrm>
                  <a:custGeom>
                    <a:avLst/>
                    <a:gdLst>
                      <a:gd name="T0" fmla="*/ 133 w 133"/>
                      <a:gd name="T1" fmla="*/ 30 h 31"/>
                      <a:gd name="T2" fmla="*/ 128 w 133"/>
                      <a:gd name="T3" fmla="*/ 30 h 31"/>
                      <a:gd name="T4" fmla="*/ 109 w 133"/>
                      <a:gd name="T5" fmla="*/ 20 h 31"/>
                      <a:gd name="T6" fmla="*/ 98 w 133"/>
                      <a:gd name="T7" fmla="*/ 17 h 31"/>
                      <a:gd name="T8" fmla="*/ 34 w 133"/>
                      <a:gd name="T9" fmla="*/ 15 h 31"/>
                      <a:gd name="T10" fmla="*/ 25 w 133"/>
                      <a:gd name="T11" fmla="*/ 15 h 31"/>
                      <a:gd name="T12" fmla="*/ 15 w 133"/>
                      <a:gd name="T13" fmla="*/ 10 h 31"/>
                      <a:gd name="T14" fmla="*/ 0 w 133"/>
                      <a:gd name="T15" fmla="*/ 8 h 31"/>
                      <a:gd name="T16" fmla="*/ 1 w 133"/>
                      <a:gd name="T17" fmla="*/ 5 h 31"/>
                      <a:gd name="T18" fmla="*/ 8 w 133"/>
                      <a:gd name="T19" fmla="*/ 3 h 31"/>
                      <a:gd name="T20" fmla="*/ 20 w 133"/>
                      <a:gd name="T21" fmla="*/ 6 h 31"/>
                      <a:gd name="T22" fmla="*/ 51 w 133"/>
                      <a:gd name="T23" fmla="*/ 5 h 31"/>
                      <a:gd name="T24" fmla="*/ 70 w 133"/>
                      <a:gd name="T25" fmla="*/ 8 h 31"/>
                      <a:gd name="T26" fmla="*/ 102 w 133"/>
                      <a:gd name="T27" fmla="*/ 7 h 31"/>
                      <a:gd name="T28" fmla="*/ 116 w 133"/>
                      <a:gd name="T29" fmla="*/ 1 h 31"/>
                      <a:gd name="T30" fmla="*/ 130 w 133"/>
                      <a:gd name="T31" fmla="*/ 6 h 31"/>
                      <a:gd name="T32" fmla="*/ 128 w 133"/>
                      <a:gd name="T33" fmla="*/ 14 h 31"/>
                      <a:gd name="T34" fmla="*/ 133 w 133"/>
                      <a:gd name="T35" fmla="*/ 3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33" h="31">
                        <a:moveTo>
                          <a:pt x="133" y="30"/>
                        </a:moveTo>
                        <a:cubicBezTo>
                          <a:pt x="131" y="31"/>
                          <a:pt x="129" y="31"/>
                          <a:pt x="128" y="30"/>
                        </a:cubicBezTo>
                        <a:cubicBezTo>
                          <a:pt x="121" y="29"/>
                          <a:pt x="116" y="23"/>
                          <a:pt x="109" y="20"/>
                        </a:cubicBezTo>
                        <a:cubicBezTo>
                          <a:pt x="106" y="18"/>
                          <a:pt x="102" y="18"/>
                          <a:pt x="98" y="17"/>
                        </a:cubicBezTo>
                        <a:cubicBezTo>
                          <a:pt x="77" y="15"/>
                          <a:pt x="55" y="12"/>
                          <a:pt x="34" y="15"/>
                        </a:cubicBezTo>
                        <a:cubicBezTo>
                          <a:pt x="31" y="15"/>
                          <a:pt x="28" y="15"/>
                          <a:pt x="25" y="15"/>
                        </a:cubicBezTo>
                        <a:cubicBezTo>
                          <a:pt x="21" y="14"/>
                          <a:pt x="18" y="12"/>
                          <a:pt x="15" y="10"/>
                        </a:cubicBezTo>
                        <a:cubicBezTo>
                          <a:pt x="11" y="8"/>
                          <a:pt x="5" y="7"/>
                          <a:pt x="0" y="8"/>
                        </a:cubicBezTo>
                        <a:cubicBezTo>
                          <a:pt x="1" y="7"/>
                          <a:pt x="1" y="6"/>
                          <a:pt x="1" y="5"/>
                        </a:cubicBezTo>
                        <a:cubicBezTo>
                          <a:pt x="3" y="3"/>
                          <a:pt x="5" y="3"/>
                          <a:pt x="8" y="3"/>
                        </a:cubicBezTo>
                        <a:cubicBezTo>
                          <a:pt x="12" y="3"/>
                          <a:pt x="16" y="5"/>
                          <a:pt x="20" y="6"/>
                        </a:cubicBezTo>
                        <a:cubicBezTo>
                          <a:pt x="30" y="9"/>
                          <a:pt x="40" y="6"/>
                          <a:pt x="51" y="5"/>
                        </a:cubicBezTo>
                        <a:cubicBezTo>
                          <a:pt x="57" y="5"/>
                          <a:pt x="64" y="6"/>
                          <a:pt x="70" y="8"/>
                        </a:cubicBezTo>
                        <a:cubicBezTo>
                          <a:pt x="81" y="10"/>
                          <a:pt x="92" y="12"/>
                          <a:pt x="102" y="7"/>
                        </a:cubicBezTo>
                        <a:cubicBezTo>
                          <a:pt x="107" y="5"/>
                          <a:pt x="111" y="2"/>
                          <a:pt x="116" y="1"/>
                        </a:cubicBezTo>
                        <a:cubicBezTo>
                          <a:pt x="121" y="0"/>
                          <a:pt x="127" y="2"/>
                          <a:pt x="130" y="6"/>
                        </a:cubicBezTo>
                        <a:cubicBezTo>
                          <a:pt x="129" y="8"/>
                          <a:pt x="128" y="11"/>
                          <a:pt x="128" y="14"/>
                        </a:cubicBezTo>
                        <a:cubicBezTo>
                          <a:pt x="128" y="20"/>
                          <a:pt x="129" y="25"/>
                          <a:pt x="133" y="30"/>
                        </a:cubicBezTo>
                      </a:path>
                    </a:pathLst>
                  </a:custGeom>
                  <a:solidFill>
                    <a:srgbClr val="EAE8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6" name="Freeform 30"/>
                  <p:cNvSpPr>
                    <a:spLocks noEditPoints="1"/>
                  </p:cNvSpPr>
                  <p:nvPr/>
                </p:nvSpPr>
                <p:spPr bwMode="auto">
                  <a:xfrm>
                    <a:off x="3020" y="1238"/>
                    <a:ext cx="123" cy="102"/>
                  </a:xfrm>
                  <a:custGeom>
                    <a:avLst/>
                    <a:gdLst>
                      <a:gd name="T0" fmla="*/ 0 w 52"/>
                      <a:gd name="T1" fmla="*/ 36 h 43"/>
                      <a:gd name="T2" fmla="*/ 1 w 52"/>
                      <a:gd name="T3" fmla="*/ 43 h 43"/>
                      <a:gd name="T4" fmla="*/ 2 w 52"/>
                      <a:gd name="T5" fmla="*/ 43 h 43"/>
                      <a:gd name="T6" fmla="*/ 1 w 52"/>
                      <a:gd name="T7" fmla="*/ 36 h 43"/>
                      <a:gd name="T8" fmla="*/ 1 w 52"/>
                      <a:gd name="T9" fmla="*/ 36 h 43"/>
                      <a:gd name="T10" fmla="*/ 0 w 52"/>
                      <a:gd name="T11" fmla="*/ 36 h 43"/>
                      <a:gd name="T12" fmla="*/ 31 w 52"/>
                      <a:gd name="T13" fmla="*/ 0 h 43"/>
                      <a:gd name="T14" fmla="*/ 15 w 52"/>
                      <a:gd name="T15" fmla="*/ 4 h 43"/>
                      <a:gd name="T16" fmla="*/ 1 w 52"/>
                      <a:gd name="T17" fmla="*/ 24 h 43"/>
                      <a:gd name="T18" fmla="*/ 0 w 52"/>
                      <a:gd name="T19" fmla="*/ 30 h 43"/>
                      <a:gd name="T20" fmla="*/ 1 w 52"/>
                      <a:gd name="T21" fmla="*/ 30 h 43"/>
                      <a:gd name="T22" fmla="*/ 12 w 52"/>
                      <a:gd name="T23" fmla="*/ 11 h 43"/>
                      <a:gd name="T24" fmla="*/ 26 w 52"/>
                      <a:gd name="T25" fmla="*/ 2 h 43"/>
                      <a:gd name="T26" fmla="*/ 32 w 52"/>
                      <a:gd name="T27" fmla="*/ 1 h 43"/>
                      <a:gd name="T28" fmla="*/ 32 w 52"/>
                      <a:gd name="T29" fmla="*/ 1 h 43"/>
                      <a:gd name="T30" fmla="*/ 37 w 52"/>
                      <a:gd name="T31" fmla="*/ 2 h 43"/>
                      <a:gd name="T32" fmla="*/ 44 w 52"/>
                      <a:gd name="T33" fmla="*/ 6 h 43"/>
                      <a:gd name="T34" fmla="*/ 50 w 52"/>
                      <a:gd name="T35" fmla="*/ 13 h 43"/>
                      <a:gd name="T36" fmla="*/ 51 w 52"/>
                      <a:gd name="T37" fmla="*/ 17 h 43"/>
                      <a:gd name="T38" fmla="*/ 52 w 52"/>
                      <a:gd name="T39" fmla="*/ 17 h 43"/>
                      <a:gd name="T40" fmla="*/ 50 w 52"/>
                      <a:gd name="T41" fmla="*/ 12 h 43"/>
                      <a:gd name="T42" fmla="*/ 37 w 52"/>
                      <a:gd name="T43" fmla="*/ 0 h 43"/>
                      <a:gd name="T44" fmla="*/ 31 w 52"/>
                      <a:gd name="T45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52" h="43">
                        <a:moveTo>
                          <a:pt x="0" y="36"/>
                        </a:moveTo>
                        <a:cubicBezTo>
                          <a:pt x="0" y="38"/>
                          <a:pt x="0" y="40"/>
                          <a:pt x="1" y="43"/>
                        </a:cubicBezTo>
                        <a:cubicBezTo>
                          <a:pt x="2" y="43"/>
                          <a:pt x="2" y="43"/>
                          <a:pt x="2" y="43"/>
                        </a:cubicBezTo>
                        <a:cubicBezTo>
                          <a:pt x="2" y="41"/>
                          <a:pt x="1" y="38"/>
                          <a:pt x="1" y="36"/>
                        </a:cubicBezTo>
                        <a:cubicBezTo>
                          <a:pt x="1" y="36"/>
                          <a:pt x="1" y="36"/>
                          <a:pt x="1" y="36"/>
                        </a:cubicBezTo>
                        <a:cubicBezTo>
                          <a:pt x="1" y="36"/>
                          <a:pt x="0" y="36"/>
                          <a:pt x="0" y="36"/>
                        </a:cubicBezTo>
                        <a:moveTo>
                          <a:pt x="31" y="0"/>
                        </a:moveTo>
                        <a:cubicBezTo>
                          <a:pt x="26" y="0"/>
                          <a:pt x="20" y="1"/>
                          <a:pt x="15" y="4"/>
                        </a:cubicBezTo>
                        <a:cubicBezTo>
                          <a:pt x="7" y="9"/>
                          <a:pt x="3" y="16"/>
                          <a:pt x="1" y="24"/>
                        </a:cubicBezTo>
                        <a:cubicBezTo>
                          <a:pt x="0" y="26"/>
                          <a:pt x="0" y="28"/>
                          <a:pt x="0" y="30"/>
                        </a:cubicBezTo>
                        <a:cubicBezTo>
                          <a:pt x="0" y="30"/>
                          <a:pt x="1" y="30"/>
                          <a:pt x="1" y="30"/>
                        </a:cubicBezTo>
                        <a:cubicBezTo>
                          <a:pt x="2" y="22"/>
                          <a:pt x="6" y="16"/>
                          <a:pt x="12" y="11"/>
                        </a:cubicBezTo>
                        <a:cubicBezTo>
                          <a:pt x="14" y="8"/>
                          <a:pt x="19" y="4"/>
                          <a:pt x="26" y="2"/>
                        </a:cubicBezTo>
                        <a:cubicBezTo>
                          <a:pt x="28" y="1"/>
                          <a:pt x="30" y="1"/>
                          <a:pt x="32" y="1"/>
                        </a:cubicBezTo>
                        <a:cubicBezTo>
                          <a:pt x="32" y="1"/>
                          <a:pt x="32" y="1"/>
                          <a:pt x="32" y="1"/>
                        </a:cubicBezTo>
                        <a:cubicBezTo>
                          <a:pt x="34" y="1"/>
                          <a:pt x="35" y="2"/>
                          <a:pt x="37" y="2"/>
                        </a:cubicBezTo>
                        <a:cubicBezTo>
                          <a:pt x="39" y="3"/>
                          <a:pt x="42" y="4"/>
                          <a:pt x="44" y="6"/>
                        </a:cubicBezTo>
                        <a:cubicBezTo>
                          <a:pt x="47" y="8"/>
                          <a:pt x="49" y="10"/>
                          <a:pt x="50" y="13"/>
                        </a:cubicBezTo>
                        <a:cubicBezTo>
                          <a:pt x="51" y="15"/>
                          <a:pt x="51" y="16"/>
                          <a:pt x="51" y="17"/>
                        </a:cubicBezTo>
                        <a:cubicBezTo>
                          <a:pt x="52" y="17"/>
                          <a:pt x="52" y="17"/>
                          <a:pt x="52" y="17"/>
                        </a:cubicBezTo>
                        <a:cubicBezTo>
                          <a:pt x="51" y="15"/>
                          <a:pt x="51" y="13"/>
                          <a:pt x="50" y="12"/>
                        </a:cubicBezTo>
                        <a:cubicBezTo>
                          <a:pt x="48" y="6"/>
                          <a:pt x="43" y="2"/>
                          <a:pt x="37" y="0"/>
                        </a:cubicBezTo>
                        <a:cubicBezTo>
                          <a:pt x="35" y="0"/>
                          <a:pt x="33" y="0"/>
                          <a:pt x="31" y="0"/>
                        </a:cubicBezTo>
                      </a:path>
                    </a:pathLst>
                  </a:custGeom>
                  <a:solidFill>
                    <a:srgbClr val="F0B2A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7" name="Freeform 31"/>
                  <p:cNvSpPr/>
                  <p:nvPr/>
                </p:nvSpPr>
                <p:spPr bwMode="auto">
                  <a:xfrm>
                    <a:off x="3018" y="1309"/>
                    <a:ext cx="4" cy="14"/>
                  </a:xfrm>
                  <a:custGeom>
                    <a:avLst/>
                    <a:gdLst>
                      <a:gd name="T0" fmla="*/ 1 w 2"/>
                      <a:gd name="T1" fmla="*/ 0 h 6"/>
                      <a:gd name="T2" fmla="*/ 1 w 2"/>
                      <a:gd name="T3" fmla="*/ 6 h 6"/>
                      <a:gd name="T4" fmla="*/ 2 w 2"/>
                      <a:gd name="T5" fmla="*/ 6 h 6"/>
                      <a:gd name="T6" fmla="*/ 2 w 2"/>
                      <a:gd name="T7" fmla="*/ 0 h 6"/>
                      <a:gd name="T8" fmla="*/ 1 w 2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6">
                        <a:moveTo>
                          <a:pt x="1" y="0"/>
                        </a:moveTo>
                        <a:cubicBezTo>
                          <a:pt x="1" y="2"/>
                          <a:pt x="0" y="4"/>
                          <a:pt x="1" y="6"/>
                        </a:cubicBezTo>
                        <a:cubicBezTo>
                          <a:pt x="1" y="6"/>
                          <a:pt x="2" y="6"/>
                          <a:pt x="2" y="6"/>
                        </a:cubicBezTo>
                        <a:cubicBezTo>
                          <a:pt x="2" y="4"/>
                          <a:pt x="2" y="2"/>
                          <a:pt x="2" y="0"/>
                        </a:cubicBezTo>
                        <a:cubicBezTo>
                          <a:pt x="2" y="0"/>
                          <a:pt x="1" y="0"/>
                          <a:pt x="1" y="0"/>
                        </a:cubicBezTo>
                      </a:path>
                    </a:pathLst>
                  </a:custGeom>
                  <a:solidFill>
                    <a:srgbClr val="EAE8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8" name="Freeform 32"/>
                  <p:cNvSpPr/>
                  <p:nvPr/>
                </p:nvSpPr>
                <p:spPr bwMode="auto">
                  <a:xfrm>
                    <a:off x="3413" y="1333"/>
                    <a:ext cx="5" cy="7"/>
                  </a:xfrm>
                  <a:custGeom>
                    <a:avLst/>
                    <a:gdLst>
                      <a:gd name="T0" fmla="*/ 0 w 2"/>
                      <a:gd name="T1" fmla="*/ 0 h 3"/>
                      <a:gd name="T2" fmla="*/ 0 w 2"/>
                      <a:gd name="T3" fmla="*/ 3 h 3"/>
                      <a:gd name="T4" fmla="*/ 2 w 2"/>
                      <a:gd name="T5" fmla="*/ 3 h 3"/>
                      <a:gd name="T6" fmla="*/ 2 w 2"/>
                      <a:gd name="T7" fmla="*/ 1 h 3"/>
                      <a:gd name="T8" fmla="*/ 0 w 2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3">
                        <a:moveTo>
                          <a:pt x="0" y="0"/>
                        </a:move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2"/>
                          <a:pt x="2" y="2"/>
                          <a:pt x="2" y="1"/>
                        </a:cubicBezTo>
                        <a:cubicBezTo>
                          <a:pt x="1" y="1"/>
                          <a:pt x="1" y="1"/>
                          <a:pt x="0" y="0"/>
                        </a:cubicBezTo>
                      </a:path>
                    </a:pathLst>
                  </a:custGeom>
                  <a:solidFill>
                    <a:srgbClr val="F0B2A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9" name="Freeform 33"/>
                  <p:cNvSpPr>
                    <a:spLocks noEditPoints="1"/>
                  </p:cNvSpPr>
                  <p:nvPr/>
                </p:nvSpPr>
                <p:spPr bwMode="auto">
                  <a:xfrm>
                    <a:off x="2828" y="1247"/>
                    <a:ext cx="12" cy="76"/>
                  </a:xfrm>
                  <a:custGeom>
                    <a:avLst/>
                    <a:gdLst>
                      <a:gd name="T0" fmla="*/ 2 w 5"/>
                      <a:gd name="T1" fmla="*/ 24 h 32"/>
                      <a:gd name="T2" fmla="*/ 0 w 5"/>
                      <a:gd name="T3" fmla="*/ 24 h 32"/>
                      <a:gd name="T4" fmla="*/ 0 w 5"/>
                      <a:gd name="T5" fmla="*/ 25 h 32"/>
                      <a:gd name="T6" fmla="*/ 0 w 5"/>
                      <a:gd name="T7" fmla="*/ 30 h 32"/>
                      <a:gd name="T8" fmla="*/ 2 w 5"/>
                      <a:gd name="T9" fmla="*/ 32 h 32"/>
                      <a:gd name="T10" fmla="*/ 2 w 5"/>
                      <a:gd name="T11" fmla="*/ 29 h 32"/>
                      <a:gd name="T12" fmla="*/ 2 w 5"/>
                      <a:gd name="T13" fmla="*/ 24 h 32"/>
                      <a:gd name="T14" fmla="*/ 2 w 5"/>
                      <a:gd name="T15" fmla="*/ 24 h 32"/>
                      <a:gd name="T16" fmla="*/ 5 w 5"/>
                      <a:gd name="T17" fmla="*/ 0 h 32"/>
                      <a:gd name="T18" fmla="*/ 3 w 5"/>
                      <a:gd name="T19" fmla="*/ 4 h 32"/>
                      <a:gd name="T20" fmla="*/ 1 w 5"/>
                      <a:gd name="T21" fmla="*/ 12 h 32"/>
                      <a:gd name="T22" fmla="*/ 0 w 5"/>
                      <a:gd name="T23" fmla="*/ 18 h 32"/>
                      <a:gd name="T24" fmla="*/ 0 w 5"/>
                      <a:gd name="T25" fmla="*/ 19 h 32"/>
                      <a:gd name="T26" fmla="*/ 2 w 5"/>
                      <a:gd name="T27" fmla="*/ 19 h 32"/>
                      <a:gd name="T28" fmla="*/ 2 w 5"/>
                      <a:gd name="T29" fmla="*/ 15 h 32"/>
                      <a:gd name="T30" fmla="*/ 2 w 5"/>
                      <a:gd name="T31" fmla="*/ 14 h 32"/>
                      <a:gd name="T32" fmla="*/ 3 w 5"/>
                      <a:gd name="T33" fmla="*/ 12 h 32"/>
                      <a:gd name="T34" fmla="*/ 3 w 5"/>
                      <a:gd name="T35" fmla="*/ 7 h 32"/>
                      <a:gd name="T36" fmla="*/ 5 w 5"/>
                      <a:gd name="T37" fmla="*/ 1 h 32"/>
                      <a:gd name="T38" fmla="*/ 5 w 5"/>
                      <a:gd name="T39" fmla="*/ 1 h 32"/>
                      <a:gd name="T40" fmla="*/ 5 w 5"/>
                      <a:gd name="T41" fmla="*/ 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5" h="32">
                        <a:moveTo>
                          <a:pt x="2" y="24"/>
                        </a:moveTo>
                        <a:cubicBezTo>
                          <a:pt x="1" y="24"/>
                          <a:pt x="1" y="24"/>
                          <a:pt x="0" y="24"/>
                        </a:cubicBezTo>
                        <a:cubicBezTo>
                          <a:pt x="0" y="24"/>
                          <a:pt x="0" y="25"/>
                          <a:pt x="0" y="25"/>
                        </a:cubicBezTo>
                        <a:cubicBezTo>
                          <a:pt x="1" y="27"/>
                          <a:pt x="0" y="28"/>
                          <a:pt x="0" y="30"/>
                        </a:cubicBezTo>
                        <a:cubicBezTo>
                          <a:pt x="1" y="31"/>
                          <a:pt x="2" y="32"/>
                          <a:pt x="2" y="32"/>
                        </a:cubicBezTo>
                        <a:cubicBezTo>
                          <a:pt x="2" y="31"/>
                          <a:pt x="2" y="30"/>
                          <a:pt x="2" y="29"/>
                        </a:cubicBezTo>
                        <a:cubicBezTo>
                          <a:pt x="2" y="27"/>
                          <a:pt x="2" y="25"/>
                          <a:pt x="2" y="24"/>
                        </a:cubicBezTo>
                        <a:cubicBezTo>
                          <a:pt x="2" y="24"/>
                          <a:pt x="2" y="24"/>
                          <a:pt x="2" y="24"/>
                        </a:cubicBezTo>
                        <a:moveTo>
                          <a:pt x="5" y="0"/>
                        </a:moveTo>
                        <a:cubicBezTo>
                          <a:pt x="4" y="1"/>
                          <a:pt x="4" y="3"/>
                          <a:pt x="3" y="4"/>
                        </a:cubicBezTo>
                        <a:cubicBezTo>
                          <a:pt x="3" y="7"/>
                          <a:pt x="2" y="9"/>
                          <a:pt x="1" y="12"/>
                        </a:cubicBezTo>
                        <a:cubicBezTo>
                          <a:pt x="1" y="14"/>
                          <a:pt x="0" y="16"/>
                          <a:pt x="0" y="18"/>
                        </a:cubicBezTo>
                        <a:cubicBezTo>
                          <a:pt x="0" y="19"/>
                          <a:pt x="0" y="19"/>
                          <a:pt x="0" y="19"/>
                        </a:cubicBezTo>
                        <a:cubicBezTo>
                          <a:pt x="0" y="19"/>
                          <a:pt x="1" y="19"/>
                          <a:pt x="2" y="19"/>
                        </a:cubicBezTo>
                        <a:cubicBezTo>
                          <a:pt x="2" y="18"/>
                          <a:pt x="2" y="17"/>
                          <a:pt x="2" y="15"/>
                        </a:cubicBezTo>
                        <a:cubicBezTo>
                          <a:pt x="2" y="15"/>
                          <a:pt x="2" y="14"/>
                          <a:pt x="2" y="14"/>
                        </a:cubicBezTo>
                        <a:cubicBezTo>
                          <a:pt x="2" y="13"/>
                          <a:pt x="3" y="13"/>
                          <a:pt x="3" y="12"/>
                        </a:cubicBezTo>
                        <a:cubicBezTo>
                          <a:pt x="4" y="11"/>
                          <a:pt x="3" y="9"/>
                          <a:pt x="3" y="7"/>
                        </a:cubicBezTo>
                        <a:cubicBezTo>
                          <a:pt x="3" y="5"/>
                          <a:pt x="5" y="3"/>
                          <a:pt x="5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1"/>
                          <a:pt x="5" y="0"/>
                          <a:pt x="5" y="0"/>
                        </a:cubicBezTo>
                      </a:path>
                    </a:pathLst>
                  </a:custGeom>
                  <a:solidFill>
                    <a:srgbClr val="F0B2A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0" name="Freeform 34"/>
                  <p:cNvSpPr/>
                  <p:nvPr/>
                </p:nvSpPr>
                <p:spPr bwMode="auto">
                  <a:xfrm>
                    <a:off x="2828" y="1292"/>
                    <a:ext cx="8" cy="12"/>
                  </a:xfrm>
                  <a:custGeom>
                    <a:avLst/>
                    <a:gdLst>
                      <a:gd name="T0" fmla="*/ 2 w 3"/>
                      <a:gd name="T1" fmla="*/ 0 h 5"/>
                      <a:gd name="T2" fmla="*/ 0 w 3"/>
                      <a:gd name="T3" fmla="*/ 0 h 5"/>
                      <a:gd name="T4" fmla="*/ 0 w 3"/>
                      <a:gd name="T5" fmla="*/ 5 h 5"/>
                      <a:gd name="T6" fmla="*/ 2 w 3"/>
                      <a:gd name="T7" fmla="*/ 5 h 5"/>
                      <a:gd name="T8" fmla="*/ 2 w 3"/>
                      <a:gd name="T9" fmla="*/ 5 h 5"/>
                      <a:gd name="T10" fmla="*/ 3 w 3"/>
                      <a:gd name="T11" fmla="*/ 1 h 5"/>
                      <a:gd name="T12" fmla="*/ 2 w 3"/>
                      <a:gd name="T13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" h="5">
                        <a:moveTo>
                          <a:pt x="2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2"/>
                          <a:pt x="0" y="3"/>
                          <a:pt x="0" y="5"/>
                        </a:cubicBezTo>
                        <a:cubicBezTo>
                          <a:pt x="1" y="5"/>
                          <a:pt x="1" y="5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3" y="4"/>
                          <a:pt x="3" y="3"/>
                          <a:pt x="3" y="1"/>
                        </a:cubicBezTo>
                        <a:cubicBezTo>
                          <a:pt x="3" y="1"/>
                          <a:pt x="3" y="0"/>
                          <a:pt x="2" y="0"/>
                        </a:cubicBezTo>
                      </a:path>
                    </a:pathLst>
                  </a:custGeom>
                  <a:solidFill>
                    <a:srgbClr val="EAE8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" name="Freeform 35"/>
                  <p:cNvSpPr/>
                  <p:nvPr/>
                </p:nvSpPr>
                <p:spPr bwMode="auto">
                  <a:xfrm>
                    <a:off x="3226" y="1202"/>
                    <a:ext cx="19" cy="40"/>
                  </a:xfrm>
                  <a:custGeom>
                    <a:avLst/>
                    <a:gdLst>
                      <a:gd name="T0" fmla="*/ 0 w 8"/>
                      <a:gd name="T1" fmla="*/ 0 h 17"/>
                      <a:gd name="T2" fmla="*/ 6 w 8"/>
                      <a:gd name="T3" fmla="*/ 17 h 17"/>
                      <a:gd name="T4" fmla="*/ 8 w 8"/>
                      <a:gd name="T5" fmla="*/ 17 h 17"/>
                      <a:gd name="T6" fmla="*/ 3 w 8"/>
                      <a:gd name="T7" fmla="*/ 3 h 17"/>
                      <a:gd name="T8" fmla="*/ 0 w 8"/>
                      <a:gd name="T9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17">
                        <a:moveTo>
                          <a:pt x="0" y="0"/>
                        </a:moveTo>
                        <a:cubicBezTo>
                          <a:pt x="3" y="6"/>
                          <a:pt x="5" y="11"/>
                          <a:pt x="6" y="17"/>
                        </a:cubicBezTo>
                        <a:cubicBezTo>
                          <a:pt x="7" y="17"/>
                          <a:pt x="8" y="17"/>
                          <a:pt x="8" y="17"/>
                        </a:cubicBezTo>
                        <a:cubicBezTo>
                          <a:pt x="7" y="12"/>
                          <a:pt x="5" y="8"/>
                          <a:pt x="3" y="3"/>
                        </a:cubicBezTo>
                        <a:cubicBezTo>
                          <a:pt x="2" y="2"/>
                          <a:pt x="1" y="1"/>
                          <a:pt x="0" y="0"/>
                        </a:cubicBezTo>
                      </a:path>
                    </a:pathLst>
                  </a:custGeom>
                  <a:solidFill>
                    <a:srgbClr val="F0B2A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" name="Freeform 36"/>
                  <p:cNvSpPr>
                    <a:spLocks noEditPoints="1"/>
                  </p:cNvSpPr>
                  <p:nvPr/>
                </p:nvSpPr>
                <p:spPr bwMode="auto">
                  <a:xfrm>
                    <a:off x="2862" y="1178"/>
                    <a:ext cx="68" cy="162"/>
                  </a:xfrm>
                  <a:custGeom>
                    <a:avLst/>
                    <a:gdLst>
                      <a:gd name="T0" fmla="*/ 0 w 29"/>
                      <a:gd name="T1" fmla="*/ 57 h 68"/>
                      <a:gd name="T2" fmla="*/ 0 w 29"/>
                      <a:gd name="T3" fmla="*/ 66 h 68"/>
                      <a:gd name="T4" fmla="*/ 0 w 29"/>
                      <a:gd name="T5" fmla="*/ 68 h 68"/>
                      <a:gd name="T6" fmla="*/ 2 w 29"/>
                      <a:gd name="T7" fmla="*/ 68 h 68"/>
                      <a:gd name="T8" fmla="*/ 2 w 29"/>
                      <a:gd name="T9" fmla="*/ 63 h 68"/>
                      <a:gd name="T10" fmla="*/ 2 w 29"/>
                      <a:gd name="T11" fmla="*/ 58 h 68"/>
                      <a:gd name="T12" fmla="*/ 0 w 29"/>
                      <a:gd name="T13" fmla="*/ 57 h 68"/>
                      <a:gd name="T14" fmla="*/ 29 w 29"/>
                      <a:gd name="T15" fmla="*/ 0 h 68"/>
                      <a:gd name="T16" fmla="*/ 27 w 29"/>
                      <a:gd name="T17" fmla="*/ 0 h 68"/>
                      <a:gd name="T18" fmla="*/ 23 w 29"/>
                      <a:gd name="T19" fmla="*/ 4 h 68"/>
                      <a:gd name="T20" fmla="*/ 9 w 29"/>
                      <a:gd name="T21" fmla="*/ 24 h 68"/>
                      <a:gd name="T22" fmla="*/ 5 w 29"/>
                      <a:gd name="T23" fmla="*/ 30 h 68"/>
                      <a:gd name="T24" fmla="*/ 2 w 29"/>
                      <a:gd name="T25" fmla="*/ 38 h 68"/>
                      <a:gd name="T26" fmla="*/ 0 w 29"/>
                      <a:gd name="T27" fmla="*/ 46 h 68"/>
                      <a:gd name="T28" fmla="*/ 0 w 29"/>
                      <a:gd name="T29" fmla="*/ 51 h 68"/>
                      <a:gd name="T30" fmla="*/ 2 w 29"/>
                      <a:gd name="T31" fmla="*/ 51 h 68"/>
                      <a:gd name="T32" fmla="*/ 2 w 29"/>
                      <a:gd name="T33" fmla="*/ 52 h 68"/>
                      <a:gd name="T34" fmla="*/ 4 w 29"/>
                      <a:gd name="T35" fmla="*/ 43 h 68"/>
                      <a:gd name="T36" fmla="*/ 6 w 29"/>
                      <a:gd name="T37" fmla="*/ 31 h 68"/>
                      <a:gd name="T38" fmla="*/ 8 w 29"/>
                      <a:gd name="T39" fmla="*/ 27 h 68"/>
                      <a:gd name="T40" fmla="*/ 10 w 29"/>
                      <a:gd name="T41" fmla="*/ 24 h 68"/>
                      <a:gd name="T42" fmla="*/ 13 w 29"/>
                      <a:gd name="T43" fmla="*/ 19 h 68"/>
                      <a:gd name="T44" fmla="*/ 16 w 29"/>
                      <a:gd name="T45" fmla="*/ 13 h 68"/>
                      <a:gd name="T46" fmla="*/ 27 w 29"/>
                      <a:gd name="T47" fmla="*/ 2 h 68"/>
                      <a:gd name="T48" fmla="*/ 28 w 29"/>
                      <a:gd name="T49" fmla="*/ 1 h 68"/>
                      <a:gd name="T50" fmla="*/ 29 w 29"/>
                      <a:gd name="T51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29" h="68">
                        <a:moveTo>
                          <a:pt x="0" y="57"/>
                        </a:moveTo>
                        <a:cubicBezTo>
                          <a:pt x="0" y="60"/>
                          <a:pt x="0" y="63"/>
                          <a:pt x="0" y="66"/>
                        </a:cubicBezTo>
                        <a:cubicBezTo>
                          <a:pt x="0" y="66"/>
                          <a:pt x="0" y="67"/>
                          <a:pt x="0" y="68"/>
                        </a:cubicBezTo>
                        <a:cubicBezTo>
                          <a:pt x="2" y="68"/>
                          <a:pt x="2" y="68"/>
                          <a:pt x="2" y="68"/>
                        </a:cubicBezTo>
                        <a:cubicBezTo>
                          <a:pt x="2" y="66"/>
                          <a:pt x="2" y="65"/>
                          <a:pt x="2" y="63"/>
                        </a:cubicBezTo>
                        <a:cubicBezTo>
                          <a:pt x="2" y="61"/>
                          <a:pt x="2" y="59"/>
                          <a:pt x="2" y="58"/>
                        </a:cubicBezTo>
                        <a:cubicBezTo>
                          <a:pt x="1" y="57"/>
                          <a:pt x="1" y="57"/>
                          <a:pt x="0" y="57"/>
                        </a:cubicBezTo>
                        <a:moveTo>
                          <a:pt x="29" y="0"/>
                        </a:moveTo>
                        <a:cubicBezTo>
                          <a:pt x="28" y="0"/>
                          <a:pt x="28" y="0"/>
                          <a:pt x="27" y="0"/>
                        </a:cubicBezTo>
                        <a:cubicBezTo>
                          <a:pt x="26" y="1"/>
                          <a:pt x="25" y="3"/>
                          <a:pt x="23" y="4"/>
                        </a:cubicBezTo>
                        <a:cubicBezTo>
                          <a:pt x="18" y="10"/>
                          <a:pt x="13" y="17"/>
                          <a:pt x="9" y="24"/>
                        </a:cubicBezTo>
                        <a:cubicBezTo>
                          <a:pt x="7" y="26"/>
                          <a:pt x="6" y="28"/>
                          <a:pt x="5" y="30"/>
                        </a:cubicBezTo>
                        <a:cubicBezTo>
                          <a:pt x="3" y="33"/>
                          <a:pt x="3" y="35"/>
                          <a:pt x="2" y="38"/>
                        </a:cubicBezTo>
                        <a:cubicBezTo>
                          <a:pt x="1" y="41"/>
                          <a:pt x="1" y="44"/>
                          <a:pt x="0" y="46"/>
                        </a:cubicBezTo>
                        <a:cubicBezTo>
                          <a:pt x="0" y="48"/>
                          <a:pt x="0" y="49"/>
                          <a:pt x="0" y="51"/>
                        </a:cubicBezTo>
                        <a:cubicBezTo>
                          <a:pt x="1" y="51"/>
                          <a:pt x="1" y="51"/>
                          <a:pt x="2" y="51"/>
                        </a:cubicBezTo>
                        <a:cubicBezTo>
                          <a:pt x="2" y="52"/>
                          <a:pt x="2" y="52"/>
                          <a:pt x="2" y="52"/>
                        </a:cubicBezTo>
                        <a:cubicBezTo>
                          <a:pt x="3" y="49"/>
                          <a:pt x="3" y="46"/>
                          <a:pt x="4" y="43"/>
                        </a:cubicBezTo>
                        <a:cubicBezTo>
                          <a:pt x="4" y="40"/>
                          <a:pt x="5" y="36"/>
                          <a:pt x="6" y="31"/>
                        </a:cubicBezTo>
                        <a:cubicBezTo>
                          <a:pt x="7" y="30"/>
                          <a:pt x="7" y="28"/>
                          <a:pt x="8" y="27"/>
                        </a:cubicBezTo>
                        <a:cubicBezTo>
                          <a:pt x="9" y="26"/>
                          <a:pt x="9" y="25"/>
                          <a:pt x="10" y="24"/>
                        </a:cubicBezTo>
                        <a:cubicBezTo>
                          <a:pt x="11" y="23"/>
                          <a:pt x="12" y="21"/>
                          <a:pt x="13" y="19"/>
                        </a:cubicBezTo>
                        <a:cubicBezTo>
                          <a:pt x="14" y="17"/>
                          <a:pt x="15" y="15"/>
                          <a:pt x="16" y="13"/>
                        </a:cubicBezTo>
                        <a:cubicBezTo>
                          <a:pt x="19" y="9"/>
                          <a:pt x="23" y="6"/>
                          <a:pt x="27" y="2"/>
                        </a:cubicBezTo>
                        <a:cubicBezTo>
                          <a:pt x="28" y="2"/>
                          <a:pt x="28" y="1"/>
                          <a:pt x="28" y="1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</a:path>
                    </a:pathLst>
                  </a:custGeom>
                  <a:solidFill>
                    <a:srgbClr val="F0B2A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3" name="Freeform 37"/>
                  <p:cNvSpPr/>
                  <p:nvPr/>
                </p:nvSpPr>
                <p:spPr bwMode="auto">
                  <a:xfrm>
                    <a:off x="2862" y="1299"/>
                    <a:ext cx="4" cy="17"/>
                  </a:xfrm>
                  <a:custGeom>
                    <a:avLst/>
                    <a:gdLst>
                      <a:gd name="T0" fmla="*/ 0 w 2"/>
                      <a:gd name="T1" fmla="*/ 0 h 7"/>
                      <a:gd name="T2" fmla="*/ 0 w 2"/>
                      <a:gd name="T3" fmla="*/ 4 h 7"/>
                      <a:gd name="T4" fmla="*/ 0 w 2"/>
                      <a:gd name="T5" fmla="*/ 6 h 7"/>
                      <a:gd name="T6" fmla="*/ 2 w 2"/>
                      <a:gd name="T7" fmla="*/ 7 h 7"/>
                      <a:gd name="T8" fmla="*/ 2 w 2"/>
                      <a:gd name="T9" fmla="*/ 1 h 7"/>
                      <a:gd name="T10" fmla="*/ 2 w 2"/>
                      <a:gd name="T11" fmla="*/ 0 h 7"/>
                      <a:gd name="T12" fmla="*/ 0 w 2"/>
                      <a:gd name="T13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" h="7">
                        <a:moveTo>
                          <a:pt x="0" y="0"/>
                        </a:moveTo>
                        <a:cubicBezTo>
                          <a:pt x="0" y="1"/>
                          <a:pt x="0" y="3"/>
                          <a:pt x="0" y="4"/>
                        </a:cubicBezTo>
                        <a:cubicBezTo>
                          <a:pt x="0" y="5"/>
                          <a:pt x="0" y="5"/>
                          <a:pt x="0" y="6"/>
                        </a:cubicBezTo>
                        <a:cubicBezTo>
                          <a:pt x="1" y="6"/>
                          <a:pt x="1" y="6"/>
                          <a:pt x="2" y="7"/>
                        </a:cubicBezTo>
                        <a:cubicBezTo>
                          <a:pt x="2" y="5"/>
                          <a:pt x="2" y="3"/>
                          <a:pt x="2" y="1"/>
                        </a:cubicBezTo>
                        <a:cubicBezTo>
                          <a:pt x="2" y="1"/>
                          <a:pt x="2" y="1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</a:path>
                    </a:pathLst>
                  </a:custGeom>
                  <a:solidFill>
                    <a:srgbClr val="EAE8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4" name="Freeform 38"/>
                  <p:cNvSpPr/>
                  <p:nvPr/>
                </p:nvSpPr>
                <p:spPr bwMode="auto">
                  <a:xfrm>
                    <a:off x="3105" y="1138"/>
                    <a:ext cx="100" cy="111"/>
                  </a:xfrm>
                  <a:custGeom>
                    <a:avLst/>
                    <a:gdLst>
                      <a:gd name="T0" fmla="*/ 1 w 42"/>
                      <a:gd name="T1" fmla="*/ 0 h 47"/>
                      <a:gd name="T2" fmla="*/ 0 w 42"/>
                      <a:gd name="T3" fmla="*/ 0 h 47"/>
                      <a:gd name="T4" fmla="*/ 9 w 42"/>
                      <a:gd name="T5" fmla="*/ 4 h 47"/>
                      <a:gd name="T6" fmla="*/ 30 w 42"/>
                      <a:gd name="T7" fmla="*/ 28 h 47"/>
                      <a:gd name="T8" fmla="*/ 40 w 42"/>
                      <a:gd name="T9" fmla="*/ 47 h 47"/>
                      <a:gd name="T10" fmla="*/ 42 w 42"/>
                      <a:gd name="T11" fmla="*/ 46 h 47"/>
                      <a:gd name="T12" fmla="*/ 40 w 42"/>
                      <a:gd name="T13" fmla="*/ 40 h 47"/>
                      <a:gd name="T14" fmla="*/ 26 w 42"/>
                      <a:gd name="T15" fmla="*/ 15 h 47"/>
                      <a:gd name="T16" fmla="*/ 5 w 42"/>
                      <a:gd name="T17" fmla="*/ 0 h 47"/>
                      <a:gd name="T18" fmla="*/ 1 w 42"/>
                      <a:gd name="T19" fmla="*/ 0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2" h="47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3" y="1"/>
                          <a:pt x="6" y="2"/>
                          <a:pt x="9" y="4"/>
                        </a:cubicBezTo>
                        <a:cubicBezTo>
                          <a:pt x="18" y="9"/>
                          <a:pt x="25" y="18"/>
                          <a:pt x="30" y="28"/>
                        </a:cubicBezTo>
                        <a:cubicBezTo>
                          <a:pt x="34" y="32"/>
                          <a:pt x="37" y="39"/>
                          <a:pt x="40" y="47"/>
                        </a:cubicBezTo>
                        <a:cubicBezTo>
                          <a:pt x="40" y="47"/>
                          <a:pt x="41" y="46"/>
                          <a:pt x="42" y="46"/>
                        </a:cubicBezTo>
                        <a:cubicBezTo>
                          <a:pt x="42" y="44"/>
                          <a:pt x="41" y="42"/>
                          <a:pt x="40" y="40"/>
                        </a:cubicBezTo>
                        <a:cubicBezTo>
                          <a:pt x="37" y="30"/>
                          <a:pt x="32" y="22"/>
                          <a:pt x="26" y="15"/>
                        </a:cubicBezTo>
                        <a:cubicBezTo>
                          <a:pt x="20" y="9"/>
                          <a:pt x="13" y="3"/>
                          <a:pt x="5" y="0"/>
                        </a:cubicBezTo>
                        <a:cubicBezTo>
                          <a:pt x="4" y="0"/>
                          <a:pt x="2" y="0"/>
                          <a:pt x="1" y="0"/>
                        </a:cubicBezTo>
                      </a:path>
                    </a:pathLst>
                  </a:custGeom>
                  <a:solidFill>
                    <a:srgbClr val="F0B2A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5" name="Freeform 39"/>
                  <p:cNvSpPr>
                    <a:spLocks noEditPoints="1"/>
                  </p:cNvSpPr>
                  <p:nvPr/>
                </p:nvSpPr>
                <p:spPr bwMode="auto">
                  <a:xfrm>
                    <a:off x="2906" y="1147"/>
                    <a:ext cx="100" cy="193"/>
                  </a:xfrm>
                  <a:custGeom>
                    <a:avLst/>
                    <a:gdLst>
                      <a:gd name="T0" fmla="*/ 2 w 42"/>
                      <a:gd name="T1" fmla="*/ 72 h 81"/>
                      <a:gd name="T2" fmla="*/ 0 w 42"/>
                      <a:gd name="T3" fmla="*/ 72 h 81"/>
                      <a:gd name="T4" fmla="*/ 0 w 42"/>
                      <a:gd name="T5" fmla="*/ 81 h 81"/>
                      <a:gd name="T6" fmla="*/ 2 w 42"/>
                      <a:gd name="T7" fmla="*/ 81 h 81"/>
                      <a:gd name="T8" fmla="*/ 2 w 42"/>
                      <a:gd name="T9" fmla="*/ 72 h 81"/>
                      <a:gd name="T10" fmla="*/ 3 w 42"/>
                      <a:gd name="T11" fmla="*/ 49 h 81"/>
                      <a:gd name="T12" fmla="*/ 3 w 42"/>
                      <a:gd name="T13" fmla="*/ 51 h 81"/>
                      <a:gd name="T14" fmla="*/ 0 w 42"/>
                      <a:gd name="T15" fmla="*/ 65 h 81"/>
                      <a:gd name="T16" fmla="*/ 2 w 42"/>
                      <a:gd name="T17" fmla="*/ 65 h 81"/>
                      <a:gd name="T18" fmla="*/ 5 w 42"/>
                      <a:gd name="T19" fmla="*/ 49 h 81"/>
                      <a:gd name="T20" fmla="*/ 3 w 42"/>
                      <a:gd name="T21" fmla="*/ 49 h 81"/>
                      <a:gd name="T22" fmla="*/ 42 w 42"/>
                      <a:gd name="T23" fmla="*/ 0 h 81"/>
                      <a:gd name="T24" fmla="*/ 36 w 42"/>
                      <a:gd name="T25" fmla="*/ 2 h 81"/>
                      <a:gd name="T26" fmla="*/ 23 w 42"/>
                      <a:gd name="T27" fmla="*/ 13 h 81"/>
                      <a:gd name="T28" fmla="*/ 17 w 42"/>
                      <a:gd name="T29" fmla="*/ 20 h 81"/>
                      <a:gd name="T30" fmla="*/ 22 w 42"/>
                      <a:gd name="T31" fmla="*/ 18 h 81"/>
                      <a:gd name="T32" fmla="*/ 24 w 42"/>
                      <a:gd name="T33" fmla="*/ 15 h 81"/>
                      <a:gd name="T34" fmla="*/ 42 w 42"/>
                      <a:gd name="T35" fmla="*/ 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2" h="81">
                        <a:moveTo>
                          <a:pt x="2" y="72"/>
                        </a:moveTo>
                        <a:cubicBezTo>
                          <a:pt x="1" y="72"/>
                          <a:pt x="0" y="72"/>
                          <a:pt x="0" y="72"/>
                        </a:cubicBezTo>
                        <a:cubicBezTo>
                          <a:pt x="0" y="75"/>
                          <a:pt x="0" y="78"/>
                          <a:pt x="0" y="81"/>
                        </a:cubicBezTo>
                        <a:cubicBezTo>
                          <a:pt x="2" y="81"/>
                          <a:pt x="2" y="81"/>
                          <a:pt x="2" y="81"/>
                        </a:cubicBezTo>
                        <a:cubicBezTo>
                          <a:pt x="2" y="78"/>
                          <a:pt x="2" y="75"/>
                          <a:pt x="2" y="72"/>
                        </a:cubicBezTo>
                        <a:moveTo>
                          <a:pt x="3" y="49"/>
                        </a:moveTo>
                        <a:cubicBezTo>
                          <a:pt x="3" y="49"/>
                          <a:pt x="3" y="50"/>
                          <a:pt x="3" y="51"/>
                        </a:cubicBezTo>
                        <a:cubicBezTo>
                          <a:pt x="2" y="56"/>
                          <a:pt x="1" y="60"/>
                          <a:pt x="0" y="65"/>
                        </a:cubicBezTo>
                        <a:cubicBezTo>
                          <a:pt x="1" y="65"/>
                          <a:pt x="2" y="65"/>
                          <a:pt x="2" y="65"/>
                        </a:cubicBezTo>
                        <a:cubicBezTo>
                          <a:pt x="3" y="59"/>
                          <a:pt x="4" y="54"/>
                          <a:pt x="5" y="49"/>
                        </a:cubicBezTo>
                        <a:cubicBezTo>
                          <a:pt x="5" y="49"/>
                          <a:pt x="4" y="49"/>
                          <a:pt x="3" y="49"/>
                        </a:cubicBezTo>
                        <a:moveTo>
                          <a:pt x="42" y="0"/>
                        </a:moveTo>
                        <a:cubicBezTo>
                          <a:pt x="40" y="1"/>
                          <a:pt x="38" y="1"/>
                          <a:pt x="36" y="2"/>
                        </a:cubicBezTo>
                        <a:cubicBezTo>
                          <a:pt x="31" y="5"/>
                          <a:pt x="27" y="8"/>
                          <a:pt x="23" y="13"/>
                        </a:cubicBezTo>
                        <a:cubicBezTo>
                          <a:pt x="21" y="15"/>
                          <a:pt x="19" y="17"/>
                          <a:pt x="17" y="20"/>
                        </a:cubicBezTo>
                        <a:cubicBezTo>
                          <a:pt x="19" y="19"/>
                          <a:pt x="20" y="19"/>
                          <a:pt x="22" y="18"/>
                        </a:cubicBezTo>
                        <a:cubicBezTo>
                          <a:pt x="22" y="17"/>
                          <a:pt x="23" y="16"/>
                          <a:pt x="24" y="15"/>
                        </a:cubicBezTo>
                        <a:cubicBezTo>
                          <a:pt x="29" y="9"/>
                          <a:pt x="35" y="4"/>
                          <a:pt x="42" y="0"/>
                        </a:cubicBezTo>
                      </a:path>
                    </a:pathLst>
                  </a:custGeom>
                  <a:solidFill>
                    <a:srgbClr val="F0B2A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6" name="Freeform 40"/>
                  <p:cNvSpPr/>
                  <p:nvPr/>
                </p:nvSpPr>
                <p:spPr bwMode="auto">
                  <a:xfrm>
                    <a:off x="2906" y="1302"/>
                    <a:ext cx="5" cy="16"/>
                  </a:xfrm>
                  <a:custGeom>
                    <a:avLst/>
                    <a:gdLst>
                      <a:gd name="T0" fmla="*/ 2 w 2"/>
                      <a:gd name="T1" fmla="*/ 0 h 7"/>
                      <a:gd name="T2" fmla="*/ 0 w 2"/>
                      <a:gd name="T3" fmla="*/ 0 h 7"/>
                      <a:gd name="T4" fmla="*/ 0 w 2"/>
                      <a:gd name="T5" fmla="*/ 7 h 7"/>
                      <a:gd name="T6" fmla="*/ 2 w 2"/>
                      <a:gd name="T7" fmla="*/ 7 h 7"/>
                      <a:gd name="T8" fmla="*/ 2 w 2"/>
                      <a:gd name="T9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7">
                        <a:moveTo>
                          <a:pt x="2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0" y="2"/>
                          <a:pt x="0" y="5"/>
                          <a:pt x="0" y="7"/>
                        </a:cubicBezTo>
                        <a:cubicBezTo>
                          <a:pt x="0" y="7"/>
                          <a:pt x="1" y="7"/>
                          <a:pt x="2" y="7"/>
                        </a:cubicBezTo>
                        <a:cubicBezTo>
                          <a:pt x="2" y="5"/>
                          <a:pt x="2" y="2"/>
                          <a:pt x="2" y="0"/>
                        </a:cubicBezTo>
                      </a:path>
                    </a:pathLst>
                  </a:custGeom>
                  <a:solidFill>
                    <a:srgbClr val="EAE8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7" name="Freeform 41"/>
                  <p:cNvSpPr>
                    <a:spLocks noEditPoints="1"/>
                  </p:cNvSpPr>
                  <p:nvPr/>
                </p:nvSpPr>
                <p:spPr bwMode="auto">
                  <a:xfrm>
                    <a:off x="2937" y="1169"/>
                    <a:ext cx="237" cy="171"/>
                  </a:xfrm>
                  <a:custGeom>
                    <a:avLst/>
                    <a:gdLst>
                      <a:gd name="T0" fmla="*/ 2 w 100"/>
                      <a:gd name="T1" fmla="*/ 62 h 72"/>
                      <a:gd name="T2" fmla="*/ 0 w 100"/>
                      <a:gd name="T3" fmla="*/ 62 h 72"/>
                      <a:gd name="T4" fmla="*/ 1 w 100"/>
                      <a:gd name="T5" fmla="*/ 72 h 72"/>
                      <a:gd name="T6" fmla="*/ 2 w 100"/>
                      <a:gd name="T7" fmla="*/ 72 h 72"/>
                      <a:gd name="T8" fmla="*/ 2 w 100"/>
                      <a:gd name="T9" fmla="*/ 62 h 72"/>
                      <a:gd name="T10" fmla="*/ 7 w 100"/>
                      <a:gd name="T11" fmla="*/ 40 h 72"/>
                      <a:gd name="T12" fmla="*/ 5 w 100"/>
                      <a:gd name="T13" fmla="*/ 40 h 72"/>
                      <a:gd name="T14" fmla="*/ 2 w 100"/>
                      <a:gd name="T15" fmla="*/ 47 h 72"/>
                      <a:gd name="T16" fmla="*/ 1 w 100"/>
                      <a:gd name="T17" fmla="*/ 54 h 72"/>
                      <a:gd name="T18" fmla="*/ 2 w 100"/>
                      <a:gd name="T19" fmla="*/ 54 h 72"/>
                      <a:gd name="T20" fmla="*/ 3 w 100"/>
                      <a:gd name="T21" fmla="*/ 54 h 72"/>
                      <a:gd name="T22" fmla="*/ 7 w 100"/>
                      <a:gd name="T23" fmla="*/ 40 h 72"/>
                      <a:gd name="T24" fmla="*/ 55 w 100"/>
                      <a:gd name="T25" fmla="*/ 0 h 72"/>
                      <a:gd name="T26" fmla="*/ 50 w 100"/>
                      <a:gd name="T27" fmla="*/ 0 h 72"/>
                      <a:gd name="T28" fmla="*/ 51 w 100"/>
                      <a:gd name="T29" fmla="*/ 0 h 72"/>
                      <a:gd name="T30" fmla="*/ 68 w 100"/>
                      <a:gd name="T31" fmla="*/ 4 h 72"/>
                      <a:gd name="T32" fmla="*/ 73 w 100"/>
                      <a:gd name="T33" fmla="*/ 7 h 72"/>
                      <a:gd name="T34" fmla="*/ 91 w 100"/>
                      <a:gd name="T35" fmla="*/ 25 h 72"/>
                      <a:gd name="T36" fmla="*/ 97 w 100"/>
                      <a:gd name="T37" fmla="*/ 38 h 72"/>
                      <a:gd name="T38" fmla="*/ 98 w 100"/>
                      <a:gd name="T39" fmla="*/ 39 h 72"/>
                      <a:gd name="T40" fmla="*/ 100 w 100"/>
                      <a:gd name="T41" fmla="*/ 37 h 72"/>
                      <a:gd name="T42" fmla="*/ 99 w 100"/>
                      <a:gd name="T43" fmla="*/ 34 h 72"/>
                      <a:gd name="T44" fmla="*/ 69 w 100"/>
                      <a:gd name="T45" fmla="*/ 3 h 72"/>
                      <a:gd name="T46" fmla="*/ 55 w 100"/>
                      <a:gd name="T4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100" h="72">
                        <a:moveTo>
                          <a:pt x="2" y="62"/>
                        </a:moveTo>
                        <a:cubicBezTo>
                          <a:pt x="1" y="62"/>
                          <a:pt x="1" y="62"/>
                          <a:pt x="0" y="62"/>
                        </a:cubicBezTo>
                        <a:cubicBezTo>
                          <a:pt x="0" y="66"/>
                          <a:pt x="0" y="69"/>
                          <a:pt x="1" y="72"/>
                        </a:cubicBezTo>
                        <a:cubicBezTo>
                          <a:pt x="2" y="72"/>
                          <a:pt x="2" y="72"/>
                          <a:pt x="2" y="72"/>
                        </a:cubicBezTo>
                        <a:cubicBezTo>
                          <a:pt x="2" y="69"/>
                          <a:pt x="2" y="66"/>
                          <a:pt x="2" y="62"/>
                        </a:cubicBezTo>
                        <a:moveTo>
                          <a:pt x="7" y="40"/>
                        </a:moveTo>
                        <a:cubicBezTo>
                          <a:pt x="6" y="40"/>
                          <a:pt x="5" y="40"/>
                          <a:pt x="5" y="40"/>
                        </a:cubicBezTo>
                        <a:cubicBezTo>
                          <a:pt x="4" y="42"/>
                          <a:pt x="3" y="45"/>
                          <a:pt x="2" y="47"/>
                        </a:cubicBezTo>
                        <a:cubicBezTo>
                          <a:pt x="2" y="49"/>
                          <a:pt x="1" y="52"/>
                          <a:pt x="1" y="54"/>
                        </a:cubicBezTo>
                        <a:cubicBezTo>
                          <a:pt x="1" y="54"/>
                          <a:pt x="1" y="54"/>
                          <a:pt x="2" y="54"/>
                        </a:cubicBezTo>
                        <a:cubicBezTo>
                          <a:pt x="2" y="54"/>
                          <a:pt x="2" y="54"/>
                          <a:pt x="3" y="54"/>
                        </a:cubicBezTo>
                        <a:cubicBezTo>
                          <a:pt x="4" y="49"/>
                          <a:pt x="5" y="44"/>
                          <a:pt x="7" y="40"/>
                        </a:cubicBezTo>
                        <a:moveTo>
                          <a:pt x="55" y="0"/>
                        </a:moveTo>
                        <a:cubicBezTo>
                          <a:pt x="53" y="0"/>
                          <a:pt x="52" y="0"/>
                          <a:pt x="50" y="0"/>
                        </a:cubicBezTo>
                        <a:cubicBezTo>
                          <a:pt x="50" y="0"/>
                          <a:pt x="51" y="0"/>
                          <a:pt x="51" y="0"/>
                        </a:cubicBezTo>
                        <a:cubicBezTo>
                          <a:pt x="59" y="0"/>
                          <a:pt x="64" y="2"/>
                          <a:pt x="68" y="4"/>
                        </a:cubicBezTo>
                        <a:cubicBezTo>
                          <a:pt x="70" y="5"/>
                          <a:pt x="72" y="6"/>
                          <a:pt x="73" y="7"/>
                        </a:cubicBezTo>
                        <a:cubicBezTo>
                          <a:pt x="81" y="11"/>
                          <a:pt x="87" y="18"/>
                          <a:pt x="91" y="25"/>
                        </a:cubicBezTo>
                        <a:cubicBezTo>
                          <a:pt x="93" y="28"/>
                          <a:pt x="95" y="33"/>
                          <a:pt x="97" y="38"/>
                        </a:cubicBezTo>
                        <a:cubicBezTo>
                          <a:pt x="97" y="38"/>
                          <a:pt x="97" y="38"/>
                          <a:pt x="98" y="39"/>
                        </a:cubicBezTo>
                        <a:cubicBezTo>
                          <a:pt x="98" y="38"/>
                          <a:pt x="99" y="38"/>
                          <a:pt x="100" y="37"/>
                        </a:cubicBezTo>
                        <a:cubicBezTo>
                          <a:pt x="100" y="36"/>
                          <a:pt x="99" y="35"/>
                          <a:pt x="99" y="34"/>
                        </a:cubicBezTo>
                        <a:cubicBezTo>
                          <a:pt x="94" y="20"/>
                          <a:pt x="84" y="8"/>
                          <a:pt x="69" y="3"/>
                        </a:cubicBezTo>
                        <a:cubicBezTo>
                          <a:pt x="65" y="1"/>
                          <a:pt x="60" y="0"/>
                          <a:pt x="55" y="0"/>
                        </a:cubicBezTo>
                      </a:path>
                    </a:pathLst>
                  </a:custGeom>
                  <a:solidFill>
                    <a:srgbClr val="F0B2A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8" name="Freeform 42"/>
                  <p:cNvSpPr/>
                  <p:nvPr/>
                </p:nvSpPr>
                <p:spPr bwMode="auto">
                  <a:xfrm>
                    <a:off x="2937" y="1297"/>
                    <a:ext cx="7" cy="19"/>
                  </a:xfrm>
                  <a:custGeom>
                    <a:avLst/>
                    <a:gdLst>
                      <a:gd name="T0" fmla="*/ 2 w 3"/>
                      <a:gd name="T1" fmla="*/ 0 h 8"/>
                      <a:gd name="T2" fmla="*/ 1 w 3"/>
                      <a:gd name="T3" fmla="*/ 0 h 8"/>
                      <a:gd name="T4" fmla="*/ 0 w 3"/>
                      <a:gd name="T5" fmla="*/ 8 h 8"/>
                      <a:gd name="T6" fmla="*/ 2 w 3"/>
                      <a:gd name="T7" fmla="*/ 8 h 8"/>
                      <a:gd name="T8" fmla="*/ 3 w 3"/>
                      <a:gd name="T9" fmla="*/ 0 h 8"/>
                      <a:gd name="T10" fmla="*/ 2 w 3"/>
                      <a:gd name="T11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" h="8">
                        <a:moveTo>
                          <a:pt x="2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3"/>
                          <a:pt x="0" y="6"/>
                          <a:pt x="0" y="8"/>
                        </a:cubicBezTo>
                        <a:cubicBezTo>
                          <a:pt x="1" y="8"/>
                          <a:pt x="1" y="8"/>
                          <a:pt x="2" y="8"/>
                        </a:cubicBezTo>
                        <a:cubicBezTo>
                          <a:pt x="2" y="6"/>
                          <a:pt x="2" y="3"/>
                          <a:pt x="3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</a:path>
                    </a:pathLst>
                  </a:custGeom>
                  <a:solidFill>
                    <a:srgbClr val="EAE8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9" name="Freeform 43"/>
                  <p:cNvSpPr>
                    <a:spLocks noEditPoints="1"/>
                  </p:cNvSpPr>
                  <p:nvPr/>
                </p:nvSpPr>
                <p:spPr bwMode="auto">
                  <a:xfrm>
                    <a:off x="2973" y="1204"/>
                    <a:ext cx="189" cy="136"/>
                  </a:xfrm>
                  <a:custGeom>
                    <a:avLst/>
                    <a:gdLst>
                      <a:gd name="T0" fmla="*/ 0 w 80"/>
                      <a:gd name="T1" fmla="*/ 48 h 57"/>
                      <a:gd name="T2" fmla="*/ 1 w 80"/>
                      <a:gd name="T3" fmla="*/ 56 h 57"/>
                      <a:gd name="T4" fmla="*/ 1 w 80"/>
                      <a:gd name="T5" fmla="*/ 57 h 57"/>
                      <a:gd name="T6" fmla="*/ 2 w 80"/>
                      <a:gd name="T7" fmla="*/ 57 h 57"/>
                      <a:gd name="T8" fmla="*/ 2 w 80"/>
                      <a:gd name="T9" fmla="*/ 52 h 57"/>
                      <a:gd name="T10" fmla="*/ 2 w 80"/>
                      <a:gd name="T11" fmla="*/ 48 h 57"/>
                      <a:gd name="T12" fmla="*/ 0 w 80"/>
                      <a:gd name="T13" fmla="*/ 48 h 57"/>
                      <a:gd name="T14" fmla="*/ 11 w 80"/>
                      <a:gd name="T15" fmla="*/ 21 h 57"/>
                      <a:gd name="T16" fmla="*/ 7 w 80"/>
                      <a:gd name="T17" fmla="*/ 22 h 57"/>
                      <a:gd name="T18" fmla="*/ 2 w 80"/>
                      <a:gd name="T19" fmla="*/ 34 h 57"/>
                      <a:gd name="T20" fmla="*/ 1 w 80"/>
                      <a:gd name="T21" fmla="*/ 41 h 57"/>
                      <a:gd name="T22" fmla="*/ 2 w 80"/>
                      <a:gd name="T23" fmla="*/ 41 h 57"/>
                      <a:gd name="T24" fmla="*/ 11 w 80"/>
                      <a:gd name="T25" fmla="*/ 21 h 57"/>
                      <a:gd name="T26" fmla="*/ 53 w 80"/>
                      <a:gd name="T27" fmla="*/ 0 h 57"/>
                      <a:gd name="T28" fmla="*/ 52 w 80"/>
                      <a:gd name="T29" fmla="*/ 2 h 57"/>
                      <a:gd name="T30" fmla="*/ 54 w 80"/>
                      <a:gd name="T31" fmla="*/ 2 h 57"/>
                      <a:gd name="T32" fmla="*/ 65 w 80"/>
                      <a:gd name="T33" fmla="*/ 9 h 57"/>
                      <a:gd name="T34" fmla="*/ 75 w 80"/>
                      <a:gd name="T35" fmla="*/ 18 h 57"/>
                      <a:gd name="T36" fmla="*/ 79 w 80"/>
                      <a:gd name="T37" fmla="*/ 25 h 57"/>
                      <a:gd name="T38" fmla="*/ 80 w 80"/>
                      <a:gd name="T39" fmla="*/ 25 h 57"/>
                      <a:gd name="T40" fmla="*/ 55 w 80"/>
                      <a:gd name="T41" fmla="*/ 1 h 57"/>
                      <a:gd name="T42" fmla="*/ 53 w 80"/>
                      <a:gd name="T43" fmla="*/ 0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80" h="57">
                        <a:moveTo>
                          <a:pt x="0" y="48"/>
                        </a:moveTo>
                        <a:cubicBezTo>
                          <a:pt x="0" y="51"/>
                          <a:pt x="0" y="53"/>
                          <a:pt x="1" y="56"/>
                        </a:cubicBezTo>
                        <a:cubicBezTo>
                          <a:pt x="1" y="56"/>
                          <a:pt x="1" y="56"/>
                          <a:pt x="1" y="57"/>
                        </a:cubicBezTo>
                        <a:cubicBezTo>
                          <a:pt x="2" y="57"/>
                          <a:pt x="2" y="57"/>
                          <a:pt x="2" y="57"/>
                        </a:cubicBezTo>
                        <a:cubicBezTo>
                          <a:pt x="2" y="55"/>
                          <a:pt x="2" y="53"/>
                          <a:pt x="2" y="52"/>
                        </a:cubicBezTo>
                        <a:cubicBezTo>
                          <a:pt x="2" y="50"/>
                          <a:pt x="2" y="49"/>
                          <a:pt x="2" y="48"/>
                        </a:cubicBezTo>
                        <a:cubicBezTo>
                          <a:pt x="1" y="48"/>
                          <a:pt x="1" y="48"/>
                          <a:pt x="0" y="48"/>
                        </a:cubicBezTo>
                        <a:moveTo>
                          <a:pt x="11" y="21"/>
                        </a:moveTo>
                        <a:cubicBezTo>
                          <a:pt x="10" y="21"/>
                          <a:pt x="9" y="22"/>
                          <a:pt x="7" y="22"/>
                        </a:cubicBezTo>
                        <a:cubicBezTo>
                          <a:pt x="5" y="26"/>
                          <a:pt x="4" y="30"/>
                          <a:pt x="2" y="34"/>
                        </a:cubicBezTo>
                        <a:cubicBezTo>
                          <a:pt x="2" y="37"/>
                          <a:pt x="1" y="39"/>
                          <a:pt x="1" y="41"/>
                        </a:cubicBezTo>
                        <a:cubicBezTo>
                          <a:pt x="1" y="41"/>
                          <a:pt x="2" y="41"/>
                          <a:pt x="2" y="41"/>
                        </a:cubicBezTo>
                        <a:cubicBezTo>
                          <a:pt x="4" y="34"/>
                          <a:pt x="7" y="27"/>
                          <a:pt x="11" y="21"/>
                        </a:cubicBezTo>
                        <a:moveTo>
                          <a:pt x="53" y="0"/>
                        </a:moveTo>
                        <a:cubicBezTo>
                          <a:pt x="52" y="1"/>
                          <a:pt x="52" y="1"/>
                          <a:pt x="52" y="2"/>
                        </a:cubicBezTo>
                        <a:cubicBezTo>
                          <a:pt x="52" y="2"/>
                          <a:pt x="53" y="2"/>
                          <a:pt x="54" y="2"/>
                        </a:cubicBezTo>
                        <a:cubicBezTo>
                          <a:pt x="58" y="4"/>
                          <a:pt x="61" y="6"/>
                          <a:pt x="65" y="9"/>
                        </a:cubicBezTo>
                        <a:cubicBezTo>
                          <a:pt x="69" y="12"/>
                          <a:pt x="72" y="15"/>
                          <a:pt x="75" y="18"/>
                        </a:cubicBezTo>
                        <a:cubicBezTo>
                          <a:pt x="77" y="21"/>
                          <a:pt x="78" y="23"/>
                          <a:pt x="79" y="25"/>
                        </a:cubicBezTo>
                        <a:cubicBezTo>
                          <a:pt x="79" y="25"/>
                          <a:pt x="80" y="25"/>
                          <a:pt x="80" y="25"/>
                        </a:cubicBezTo>
                        <a:cubicBezTo>
                          <a:pt x="74" y="15"/>
                          <a:pt x="65" y="6"/>
                          <a:pt x="55" y="1"/>
                        </a:cubicBezTo>
                        <a:cubicBezTo>
                          <a:pt x="54" y="1"/>
                          <a:pt x="53" y="0"/>
                          <a:pt x="53" y="0"/>
                        </a:cubicBezTo>
                      </a:path>
                    </a:pathLst>
                  </a:custGeom>
                  <a:solidFill>
                    <a:srgbClr val="F0B2A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0" name="Freeform 44"/>
                  <p:cNvSpPr/>
                  <p:nvPr/>
                </p:nvSpPr>
                <p:spPr bwMode="auto">
                  <a:xfrm>
                    <a:off x="2973" y="1302"/>
                    <a:ext cx="4" cy="16"/>
                  </a:xfrm>
                  <a:custGeom>
                    <a:avLst/>
                    <a:gdLst>
                      <a:gd name="T0" fmla="*/ 1 w 2"/>
                      <a:gd name="T1" fmla="*/ 0 h 7"/>
                      <a:gd name="T2" fmla="*/ 0 w 2"/>
                      <a:gd name="T3" fmla="*/ 7 h 7"/>
                      <a:gd name="T4" fmla="*/ 2 w 2"/>
                      <a:gd name="T5" fmla="*/ 7 h 7"/>
                      <a:gd name="T6" fmla="*/ 2 w 2"/>
                      <a:gd name="T7" fmla="*/ 0 h 7"/>
                      <a:gd name="T8" fmla="*/ 1 w 2"/>
                      <a:gd name="T9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7">
                        <a:moveTo>
                          <a:pt x="1" y="0"/>
                        </a:moveTo>
                        <a:cubicBezTo>
                          <a:pt x="1" y="2"/>
                          <a:pt x="0" y="5"/>
                          <a:pt x="0" y="7"/>
                        </a:cubicBezTo>
                        <a:cubicBezTo>
                          <a:pt x="1" y="7"/>
                          <a:pt x="1" y="7"/>
                          <a:pt x="2" y="7"/>
                        </a:cubicBezTo>
                        <a:cubicBezTo>
                          <a:pt x="2" y="5"/>
                          <a:pt x="2" y="2"/>
                          <a:pt x="2" y="0"/>
                        </a:cubicBezTo>
                        <a:cubicBezTo>
                          <a:pt x="2" y="0"/>
                          <a:pt x="1" y="0"/>
                          <a:pt x="1" y="0"/>
                        </a:cubicBezTo>
                      </a:path>
                    </a:pathLst>
                  </a:custGeom>
                  <a:solidFill>
                    <a:srgbClr val="EAE8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" name="Freeform 45"/>
                  <p:cNvSpPr/>
                  <p:nvPr/>
                </p:nvSpPr>
                <p:spPr bwMode="auto">
                  <a:xfrm>
                    <a:off x="2812" y="1309"/>
                    <a:ext cx="2" cy="31"/>
                  </a:xfrm>
                  <a:custGeom>
                    <a:avLst/>
                    <a:gdLst>
                      <a:gd name="T0" fmla="*/ 0 w 1"/>
                      <a:gd name="T1" fmla="*/ 0 h 13"/>
                      <a:gd name="T2" fmla="*/ 0 w 1"/>
                      <a:gd name="T3" fmla="*/ 0 h 13"/>
                      <a:gd name="T4" fmla="*/ 1 w 1"/>
                      <a:gd name="T5" fmla="*/ 13 h 13"/>
                      <a:gd name="T6" fmla="*/ 1 w 1"/>
                      <a:gd name="T7" fmla="*/ 13 h 13"/>
                      <a:gd name="T8" fmla="*/ 0 w 1"/>
                      <a:gd name="T9" fmla="*/ 0 h 13"/>
                      <a:gd name="T10" fmla="*/ 0 w 1"/>
                      <a:gd name="T11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3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4"/>
                          <a:pt x="0" y="8"/>
                          <a:pt x="1" y="13"/>
                        </a:cubicBezTo>
                        <a:cubicBezTo>
                          <a:pt x="1" y="13"/>
                          <a:pt x="1" y="13"/>
                          <a:pt x="1" y="13"/>
                        </a:cubicBezTo>
                        <a:cubicBezTo>
                          <a:pt x="0" y="8"/>
                          <a:pt x="0" y="4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F5F4F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2" name="Freeform 46"/>
                  <p:cNvSpPr/>
                  <p:nvPr/>
                </p:nvSpPr>
                <p:spPr bwMode="auto">
                  <a:xfrm>
                    <a:off x="2812" y="1299"/>
                    <a:ext cx="9" cy="41"/>
                  </a:xfrm>
                  <a:custGeom>
                    <a:avLst/>
                    <a:gdLst>
                      <a:gd name="T0" fmla="*/ 1 w 4"/>
                      <a:gd name="T1" fmla="*/ 0 h 17"/>
                      <a:gd name="T2" fmla="*/ 0 w 4"/>
                      <a:gd name="T3" fmla="*/ 4 h 17"/>
                      <a:gd name="T4" fmla="*/ 0 w 4"/>
                      <a:gd name="T5" fmla="*/ 4 h 17"/>
                      <a:gd name="T6" fmla="*/ 1 w 4"/>
                      <a:gd name="T7" fmla="*/ 17 h 17"/>
                      <a:gd name="T8" fmla="*/ 4 w 4"/>
                      <a:gd name="T9" fmla="*/ 17 h 17"/>
                      <a:gd name="T10" fmla="*/ 3 w 4"/>
                      <a:gd name="T11" fmla="*/ 4 h 17"/>
                      <a:gd name="T12" fmla="*/ 3 w 4"/>
                      <a:gd name="T13" fmla="*/ 3 h 17"/>
                      <a:gd name="T14" fmla="*/ 1 w 4"/>
                      <a:gd name="T15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" h="17">
                        <a:moveTo>
                          <a:pt x="1" y="0"/>
                        </a:moveTo>
                        <a:cubicBezTo>
                          <a:pt x="1" y="1"/>
                          <a:pt x="1" y="3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8"/>
                          <a:pt x="0" y="12"/>
                          <a:pt x="1" y="17"/>
                        </a:cubicBezTo>
                        <a:cubicBezTo>
                          <a:pt x="4" y="17"/>
                          <a:pt x="4" y="17"/>
                          <a:pt x="4" y="17"/>
                        </a:cubicBezTo>
                        <a:cubicBezTo>
                          <a:pt x="3" y="12"/>
                          <a:pt x="3" y="8"/>
                          <a:pt x="3" y="4"/>
                        </a:cubicBezTo>
                        <a:cubicBezTo>
                          <a:pt x="3" y="4"/>
                          <a:pt x="3" y="4"/>
                          <a:pt x="3" y="3"/>
                        </a:cubicBezTo>
                        <a:cubicBezTo>
                          <a:pt x="2" y="2"/>
                          <a:pt x="2" y="1"/>
                          <a:pt x="1" y="0"/>
                        </a:cubicBezTo>
                      </a:path>
                    </a:pathLst>
                  </a:custGeom>
                  <a:solidFill>
                    <a:srgbClr val="3F3F3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3" name="Freeform 47"/>
                  <p:cNvSpPr>
                    <a:spLocks noEditPoints="1"/>
                  </p:cNvSpPr>
                  <p:nvPr/>
                </p:nvSpPr>
                <p:spPr bwMode="auto">
                  <a:xfrm>
                    <a:off x="2819" y="1306"/>
                    <a:ext cx="28" cy="34"/>
                  </a:xfrm>
                  <a:custGeom>
                    <a:avLst/>
                    <a:gdLst>
                      <a:gd name="T0" fmla="*/ 6 w 12"/>
                      <a:gd name="T1" fmla="*/ 7 h 14"/>
                      <a:gd name="T2" fmla="*/ 6 w 12"/>
                      <a:gd name="T3" fmla="*/ 9 h 14"/>
                      <a:gd name="T4" fmla="*/ 6 w 12"/>
                      <a:gd name="T5" fmla="*/ 12 h 14"/>
                      <a:gd name="T6" fmla="*/ 6 w 12"/>
                      <a:gd name="T7" fmla="*/ 14 h 14"/>
                      <a:gd name="T8" fmla="*/ 12 w 12"/>
                      <a:gd name="T9" fmla="*/ 14 h 14"/>
                      <a:gd name="T10" fmla="*/ 6 w 12"/>
                      <a:gd name="T11" fmla="*/ 7 h 14"/>
                      <a:gd name="T12" fmla="*/ 0 w 12"/>
                      <a:gd name="T13" fmla="*/ 0 h 14"/>
                      <a:gd name="T14" fmla="*/ 0 w 12"/>
                      <a:gd name="T15" fmla="*/ 1 h 14"/>
                      <a:gd name="T16" fmla="*/ 1 w 12"/>
                      <a:gd name="T17" fmla="*/ 14 h 14"/>
                      <a:gd name="T18" fmla="*/ 4 w 12"/>
                      <a:gd name="T19" fmla="*/ 14 h 14"/>
                      <a:gd name="T20" fmla="*/ 4 w 12"/>
                      <a:gd name="T21" fmla="*/ 9 h 14"/>
                      <a:gd name="T22" fmla="*/ 4 w 12"/>
                      <a:gd name="T23" fmla="*/ 5 h 14"/>
                      <a:gd name="T24" fmla="*/ 0 w 12"/>
                      <a:gd name="T2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2" h="14">
                        <a:moveTo>
                          <a:pt x="6" y="7"/>
                        </a:moveTo>
                        <a:cubicBezTo>
                          <a:pt x="6" y="8"/>
                          <a:pt x="6" y="8"/>
                          <a:pt x="6" y="9"/>
                        </a:cubicBezTo>
                        <a:cubicBezTo>
                          <a:pt x="6" y="10"/>
                          <a:pt x="6" y="11"/>
                          <a:pt x="6" y="12"/>
                        </a:cubicBezTo>
                        <a:cubicBezTo>
                          <a:pt x="6" y="12"/>
                          <a:pt x="6" y="13"/>
                          <a:pt x="6" y="14"/>
                        </a:cubicBezTo>
                        <a:cubicBezTo>
                          <a:pt x="12" y="14"/>
                          <a:pt x="12" y="14"/>
                          <a:pt x="12" y="14"/>
                        </a:cubicBezTo>
                        <a:cubicBezTo>
                          <a:pt x="10" y="12"/>
                          <a:pt x="8" y="9"/>
                          <a:pt x="6" y="7"/>
                        </a:cubicBezTo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5"/>
                          <a:pt x="0" y="9"/>
                          <a:pt x="1" y="14"/>
                        </a:cubicBezTo>
                        <a:cubicBezTo>
                          <a:pt x="4" y="14"/>
                          <a:pt x="4" y="14"/>
                          <a:pt x="4" y="14"/>
                        </a:cubicBezTo>
                        <a:cubicBezTo>
                          <a:pt x="4" y="12"/>
                          <a:pt x="4" y="10"/>
                          <a:pt x="4" y="9"/>
                        </a:cubicBezTo>
                        <a:cubicBezTo>
                          <a:pt x="4" y="7"/>
                          <a:pt x="4" y="6"/>
                          <a:pt x="4" y="5"/>
                        </a:cubicBezTo>
                        <a:cubicBezTo>
                          <a:pt x="3" y="4"/>
                          <a:pt x="2" y="2"/>
                          <a:pt x="0" y="0"/>
                        </a:cubicBezTo>
                      </a:path>
                    </a:pathLst>
                  </a:custGeom>
                  <a:solidFill>
                    <a:srgbClr val="EF5C3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4" name="Freeform 48"/>
                  <p:cNvSpPr/>
                  <p:nvPr/>
                </p:nvSpPr>
                <p:spPr bwMode="auto">
                  <a:xfrm>
                    <a:off x="2828" y="1318"/>
                    <a:ext cx="5" cy="22"/>
                  </a:xfrm>
                  <a:custGeom>
                    <a:avLst/>
                    <a:gdLst>
                      <a:gd name="T0" fmla="*/ 0 w 2"/>
                      <a:gd name="T1" fmla="*/ 0 h 9"/>
                      <a:gd name="T2" fmla="*/ 0 w 2"/>
                      <a:gd name="T3" fmla="*/ 4 h 9"/>
                      <a:gd name="T4" fmla="*/ 0 w 2"/>
                      <a:gd name="T5" fmla="*/ 9 h 9"/>
                      <a:gd name="T6" fmla="*/ 2 w 2"/>
                      <a:gd name="T7" fmla="*/ 9 h 9"/>
                      <a:gd name="T8" fmla="*/ 2 w 2"/>
                      <a:gd name="T9" fmla="*/ 7 h 9"/>
                      <a:gd name="T10" fmla="*/ 2 w 2"/>
                      <a:gd name="T11" fmla="*/ 4 h 9"/>
                      <a:gd name="T12" fmla="*/ 2 w 2"/>
                      <a:gd name="T13" fmla="*/ 2 h 9"/>
                      <a:gd name="T14" fmla="*/ 0 w 2"/>
                      <a:gd name="T15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" h="9">
                        <a:moveTo>
                          <a:pt x="0" y="0"/>
                        </a:moveTo>
                        <a:cubicBezTo>
                          <a:pt x="0" y="1"/>
                          <a:pt x="0" y="2"/>
                          <a:pt x="0" y="4"/>
                        </a:cubicBezTo>
                        <a:cubicBezTo>
                          <a:pt x="0" y="5"/>
                          <a:pt x="0" y="7"/>
                          <a:pt x="0" y="9"/>
                        </a:cubicBezTo>
                        <a:cubicBezTo>
                          <a:pt x="2" y="9"/>
                          <a:pt x="2" y="9"/>
                          <a:pt x="2" y="9"/>
                        </a:cubicBezTo>
                        <a:cubicBezTo>
                          <a:pt x="2" y="8"/>
                          <a:pt x="2" y="7"/>
                          <a:pt x="2" y="7"/>
                        </a:cubicBezTo>
                        <a:cubicBezTo>
                          <a:pt x="2" y="6"/>
                          <a:pt x="2" y="5"/>
                          <a:pt x="2" y="4"/>
                        </a:cubicBezTo>
                        <a:cubicBezTo>
                          <a:pt x="2" y="3"/>
                          <a:pt x="2" y="3"/>
                          <a:pt x="2" y="2"/>
                        </a:cubicBezTo>
                        <a:cubicBezTo>
                          <a:pt x="2" y="2"/>
                          <a:pt x="1" y="1"/>
                          <a:pt x="0" y="0"/>
                        </a:cubicBezTo>
                      </a:path>
                    </a:pathLst>
                  </a:custGeom>
                  <a:solidFill>
                    <a:srgbClr val="E6AA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5" name="Freeform 49"/>
                  <p:cNvSpPr>
                    <a:spLocks noEditPoints="1"/>
                  </p:cNvSpPr>
                  <p:nvPr/>
                </p:nvSpPr>
                <p:spPr bwMode="auto">
                  <a:xfrm>
                    <a:off x="2885" y="1169"/>
                    <a:ext cx="220" cy="95"/>
                  </a:xfrm>
                  <a:custGeom>
                    <a:avLst/>
                    <a:gdLst>
                      <a:gd name="T0" fmla="*/ 81 w 93"/>
                      <a:gd name="T1" fmla="*/ 15 h 40"/>
                      <a:gd name="T2" fmla="*/ 75 w 93"/>
                      <a:gd name="T3" fmla="*/ 16 h 40"/>
                      <a:gd name="T4" fmla="*/ 62 w 93"/>
                      <a:gd name="T5" fmla="*/ 22 h 40"/>
                      <a:gd name="T6" fmla="*/ 55 w 93"/>
                      <a:gd name="T7" fmla="*/ 29 h 40"/>
                      <a:gd name="T8" fmla="*/ 48 w 93"/>
                      <a:gd name="T9" fmla="*/ 36 h 40"/>
                      <a:gd name="T10" fmla="*/ 51 w 93"/>
                      <a:gd name="T11" fmla="*/ 35 h 40"/>
                      <a:gd name="T12" fmla="*/ 89 w 93"/>
                      <a:gd name="T13" fmla="*/ 17 h 40"/>
                      <a:gd name="T14" fmla="*/ 84 w 93"/>
                      <a:gd name="T15" fmla="*/ 15 h 40"/>
                      <a:gd name="T16" fmla="*/ 81 w 93"/>
                      <a:gd name="T17" fmla="*/ 15 h 40"/>
                      <a:gd name="T18" fmla="*/ 26 w 93"/>
                      <a:gd name="T19" fmla="*/ 11 h 40"/>
                      <a:gd name="T20" fmla="*/ 1 w 93"/>
                      <a:gd name="T21" fmla="*/ 33 h 40"/>
                      <a:gd name="T22" fmla="*/ 12 w 93"/>
                      <a:gd name="T23" fmla="*/ 40 h 40"/>
                      <a:gd name="T24" fmla="*/ 19 w 93"/>
                      <a:gd name="T25" fmla="*/ 21 h 40"/>
                      <a:gd name="T26" fmla="*/ 26 w 93"/>
                      <a:gd name="T27" fmla="*/ 11 h 40"/>
                      <a:gd name="T28" fmla="*/ 77 w 93"/>
                      <a:gd name="T29" fmla="*/ 1 h 40"/>
                      <a:gd name="T30" fmla="*/ 70 w 93"/>
                      <a:gd name="T31" fmla="*/ 2 h 40"/>
                      <a:gd name="T32" fmla="*/ 42 w 93"/>
                      <a:gd name="T33" fmla="*/ 19 h 40"/>
                      <a:gd name="T34" fmla="*/ 31 w 93"/>
                      <a:gd name="T35" fmla="*/ 35 h 40"/>
                      <a:gd name="T36" fmla="*/ 29 w 93"/>
                      <a:gd name="T37" fmla="*/ 40 h 40"/>
                      <a:gd name="T38" fmla="*/ 44 w 93"/>
                      <a:gd name="T39" fmla="*/ 37 h 40"/>
                      <a:gd name="T40" fmla="*/ 59 w 93"/>
                      <a:gd name="T41" fmla="*/ 20 h 40"/>
                      <a:gd name="T42" fmla="*/ 75 w 93"/>
                      <a:gd name="T43" fmla="*/ 14 h 40"/>
                      <a:gd name="T44" fmla="*/ 80 w 93"/>
                      <a:gd name="T45" fmla="*/ 13 h 40"/>
                      <a:gd name="T46" fmla="*/ 90 w 93"/>
                      <a:gd name="T47" fmla="*/ 15 h 40"/>
                      <a:gd name="T48" fmla="*/ 92 w 93"/>
                      <a:gd name="T49" fmla="*/ 7 h 40"/>
                      <a:gd name="T50" fmla="*/ 90 w 93"/>
                      <a:gd name="T51" fmla="*/ 4 h 40"/>
                      <a:gd name="T52" fmla="*/ 77 w 93"/>
                      <a:gd name="T53" fmla="*/ 1 h 40"/>
                      <a:gd name="T54" fmla="*/ 72 w 93"/>
                      <a:gd name="T55" fmla="*/ 0 h 40"/>
                      <a:gd name="T56" fmla="*/ 43 w 93"/>
                      <a:gd name="T57" fmla="*/ 5 h 40"/>
                      <a:gd name="T58" fmla="*/ 31 w 93"/>
                      <a:gd name="T59" fmla="*/ 9 h 40"/>
                      <a:gd name="T60" fmla="*/ 20 w 93"/>
                      <a:gd name="T61" fmla="*/ 26 h 40"/>
                      <a:gd name="T62" fmla="*/ 14 w 93"/>
                      <a:gd name="T63" fmla="*/ 40 h 40"/>
                      <a:gd name="T64" fmla="*/ 21 w 93"/>
                      <a:gd name="T65" fmla="*/ 40 h 40"/>
                      <a:gd name="T66" fmla="*/ 27 w 93"/>
                      <a:gd name="T67" fmla="*/ 40 h 40"/>
                      <a:gd name="T68" fmla="*/ 31 w 93"/>
                      <a:gd name="T69" fmla="*/ 31 h 40"/>
                      <a:gd name="T70" fmla="*/ 41 w 93"/>
                      <a:gd name="T71" fmla="*/ 17 h 40"/>
                      <a:gd name="T72" fmla="*/ 64 w 93"/>
                      <a:gd name="T73" fmla="*/ 2 h 40"/>
                      <a:gd name="T74" fmla="*/ 72 w 93"/>
                      <a:gd name="T75" fmla="*/ 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93" h="40">
                        <a:moveTo>
                          <a:pt x="81" y="15"/>
                        </a:moveTo>
                        <a:cubicBezTo>
                          <a:pt x="79" y="15"/>
                          <a:pt x="77" y="15"/>
                          <a:pt x="75" y="16"/>
                        </a:cubicBezTo>
                        <a:cubicBezTo>
                          <a:pt x="70" y="17"/>
                          <a:pt x="66" y="19"/>
                          <a:pt x="62" y="22"/>
                        </a:cubicBezTo>
                        <a:cubicBezTo>
                          <a:pt x="59" y="24"/>
                          <a:pt x="56" y="27"/>
                          <a:pt x="55" y="29"/>
                        </a:cubicBezTo>
                        <a:cubicBezTo>
                          <a:pt x="52" y="31"/>
                          <a:pt x="50" y="34"/>
                          <a:pt x="48" y="36"/>
                        </a:cubicBezTo>
                        <a:cubicBezTo>
                          <a:pt x="49" y="36"/>
                          <a:pt x="50" y="36"/>
                          <a:pt x="51" y="35"/>
                        </a:cubicBezTo>
                        <a:cubicBezTo>
                          <a:pt x="68" y="31"/>
                          <a:pt x="82" y="23"/>
                          <a:pt x="89" y="17"/>
                        </a:cubicBezTo>
                        <a:cubicBezTo>
                          <a:pt x="87" y="16"/>
                          <a:pt x="86" y="15"/>
                          <a:pt x="84" y="15"/>
                        </a:cubicBezTo>
                        <a:cubicBezTo>
                          <a:pt x="83" y="15"/>
                          <a:pt x="82" y="15"/>
                          <a:pt x="81" y="15"/>
                        </a:cubicBezTo>
                        <a:moveTo>
                          <a:pt x="26" y="11"/>
                        </a:moveTo>
                        <a:cubicBezTo>
                          <a:pt x="10" y="18"/>
                          <a:pt x="0" y="27"/>
                          <a:pt x="1" y="33"/>
                        </a:cubicBezTo>
                        <a:cubicBezTo>
                          <a:pt x="2" y="36"/>
                          <a:pt x="6" y="39"/>
                          <a:pt x="12" y="40"/>
                        </a:cubicBezTo>
                        <a:cubicBezTo>
                          <a:pt x="14" y="33"/>
                          <a:pt x="17" y="27"/>
                          <a:pt x="19" y="21"/>
                        </a:cubicBezTo>
                        <a:cubicBezTo>
                          <a:pt x="22" y="18"/>
                          <a:pt x="24" y="14"/>
                          <a:pt x="26" y="11"/>
                        </a:cubicBezTo>
                        <a:moveTo>
                          <a:pt x="77" y="1"/>
                        </a:moveTo>
                        <a:cubicBezTo>
                          <a:pt x="75" y="1"/>
                          <a:pt x="72" y="2"/>
                          <a:pt x="70" y="2"/>
                        </a:cubicBezTo>
                        <a:cubicBezTo>
                          <a:pt x="59" y="4"/>
                          <a:pt x="49" y="11"/>
                          <a:pt x="42" y="19"/>
                        </a:cubicBezTo>
                        <a:cubicBezTo>
                          <a:pt x="38" y="24"/>
                          <a:pt x="34" y="29"/>
                          <a:pt x="31" y="35"/>
                        </a:cubicBezTo>
                        <a:cubicBezTo>
                          <a:pt x="30" y="36"/>
                          <a:pt x="30" y="38"/>
                          <a:pt x="29" y="40"/>
                        </a:cubicBezTo>
                        <a:cubicBezTo>
                          <a:pt x="34" y="39"/>
                          <a:pt x="39" y="38"/>
                          <a:pt x="44" y="37"/>
                        </a:cubicBezTo>
                        <a:cubicBezTo>
                          <a:pt x="48" y="31"/>
                          <a:pt x="53" y="25"/>
                          <a:pt x="59" y="20"/>
                        </a:cubicBezTo>
                        <a:cubicBezTo>
                          <a:pt x="64" y="17"/>
                          <a:pt x="69" y="15"/>
                          <a:pt x="75" y="14"/>
                        </a:cubicBezTo>
                        <a:cubicBezTo>
                          <a:pt x="77" y="14"/>
                          <a:pt x="78" y="13"/>
                          <a:pt x="80" y="13"/>
                        </a:cubicBezTo>
                        <a:cubicBezTo>
                          <a:pt x="83" y="13"/>
                          <a:pt x="87" y="14"/>
                          <a:pt x="90" y="15"/>
                        </a:cubicBezTo>
                        <a:cubicBezTo>
                          <a:pt x="92" y="12"/>
                          <a:pt x="93" y="10"/>
                          <a:pt x="92" y="7"/>
                        </a:cubicBezTo>
                        <a:cubicBezTo>
                          <a:pt x="92" y="6"/>
                          <a:pt x="91" y="5"/>
                          <a:pt x="90" y="4"/>
                        </a:cubicBezTo>
                        <a:cubicBezTo>
                          <a:pt x="86" y="2"/>
                          <a:pt x="81" y="1"/>
                          <a:pt x="77" y="1"/>
                        </a:cubicBezTo>
                        <a:moveTo>
                          <a:pt x="72" y="0"/>
                        </a:moveTo>
                        <a:cubicBezTo>
                          <a:pt x="63" y="1"/>
                          <a:pt x="53" y="2"/>
                          <a:pt x="43" y="5"/>
                        </a:cubicBezTo>
                        <a:cubicBezTo>
                          <a:pt x="38" y="6"/>
                          <a:pt x="34" y="8"/>
                          <a:pt x="31" y="9"/>
                        </a:cubicBezTo>
                        <a:cubicBezTo>
                          <a:pt x="26" y="14"/>
                          <a:pt x="23" y="20"/>
                          <a:pt x="20" y="26"/>
                        </a:cubicBezTo>
                        <a:cubicBezTo>
                          <a:pt x="18" y="31"/>
                          <a:pt x="16" y="35"/>
                          <a:pt x="14" y="40"/>
                        </a:cubicBezTo>
                        <a:cubicBezTo>
                          <a:pt x="16" y="40"/>
                          <a:pt x="18" y="40"/>
                          <a:pt x="21" y="40"/>
                        </a:cubicBezTo>
                        <a:cubicBezTo>
                          <a:pt x="23" y="40"/>
                          <a:pt x="25" y="40"/>
                          <a:pt x="27" y="40"/>
                        </a:cubicBezTo>
                        <a:cubicBezTo>
                          <a:pt x="28" y="37"/>
                          <a:pt x="29" y="34"/>
                          <a:pt x="31" y="31"/>
                        </a:cubicBezTo>
                        <a:cubicBezTo>
                          <a:pt x="33" y="26"/>
                          <a:pt x="37" y="21"/>
                          <a:pt x="41" y="17"/>
                        </a:cubicBezTo>
                        <a:cubicBezTo>
                          <a:pt x="47" y="10"/>
                          <a:pt x="55" y="5"/>
                          <a:pt x="64" y="2"/>
                        </a:cubicBezTo>
                        <a:cubicBezTo>
                          <a:pt x="67" y="1"/>
                          <a:pt x="69" y="1"/>
                          <a:pt x="72" y="0"/>
                        </a:cubicBezTo>
                      </a:path>
                    </a:pathLst>
                  </a:custGeom>
                  <a:solidFill>
                    <a:srgbClr val="FA78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6" name="Freeform 50"/>
                  <p:cNvSpPr/>
                  <p:nvPr/>
                </p:nvSpPr>
                <p:spPr bwMode="auto">
                  <a:xfrm>
                    <a:off x="2914" y="1190"/>
                    <a:ext cx="45" cy="74"/>
                  </a:xfrm>
                  <a:custGeom>
                    <a:avLst/>
                    <a:gdLst>
                      <a:gd name="T0" fmla="*/ 19 w 19"/>
                      <a:gd name="T1" fmla="*/ 0 h 31"/>
                      <a:gd name="T2" fmla="*/ 14 w 19"/>
                      <a:gd name="T3" fmla="*/ 2 h 31"/>
                      <a:gd name="T4" fmla="*/ 7 w 19"/>
                      <a:gd name="T5" fmla="*/ 12 h 31"/>
                      <a:gd name="T6" fmla="*/ 0 w 19"/>
                      <a:gd name="T7" fmla="*/ 31 h 31"/>
                      <a:gd name="T8" fmla="*/ 2 w 19"/>
                      <a:gd name="T9" fmla="*/ 31 h 31"/>
                      <a:gd name="T10" fmla="*/ 8 w 19"/>
                      <a:gd name="T11" fmla="*/ 17 h 31"/>
                      <a:gd name="T12" fmla="*/ 19 w 19"/>
                      <a:gd name="T13" fmla="*/ 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9" h="31">
                        <a:moveTo>
                          <a:pt x="19" y="0"/>
                        </a:moveTo>
                        <a:cubicBezTo>
                          <a:pt x="17" y="1"/>
                          <a:pt x="16" y="1"/>
                          <a:pt x="14" y="2"/>
                        </a:cubicBezTo>
                        <a:cubicBezTo>
                          <a:pt x="12" y="5"/>
                          <a:pt x="10" y="9"/>
                          <a:pt x="7" y="12"/>
                        </a:cubicBezTo>
                        <a:cubicBezTo>
                          <a:pt x="5" y="18"/>
                          <a:pt x="2" y="24"/>
                          <a:pt x="0" y="31"/>
                        </a:cubicBezTo>
                        <a:cubicBezTo>
                          <a:pt x="1" y="31"/>
                          <a:pt x="2" y="31"/>
                          <a:pt x="2" y="31"/>
                        </a:cubicBezTo>
                        <a:cubicBezTo>
                          <a:pt x="4" y="26"/>
                          <a:pt x="6" y="22"/>
                          <a:pt x="8" y="17"/>
                        </a:cubicBezTo>
                        <a:cubicBezTo>
                          <a:pt x="11" y="11"/>
                          <a:pt x="14" y="5"/>
                          <a:pt x="19" y="0"/>
                        </a:cubicBezTo>
                      </a:path>
                    </a:pathLst>
                  </a:custGeom>
                  <a:solidFill>
                    <a:srgbClr val="F2BDB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7" name="Freeform 51"/>
                  <p:cNvSpPr/>
                  <p:nvPr/>
                </p:nvSpPr>
                <p:spPr bwMode="auto">
                  <a:xfrm>
                    <a:off x="2949" y="1169"/>
                    <a:ext cx="149" cy="95"/>
                  </a:xfrm>
                  <a:custGeom>
                    <a:avLst/>
                    <a:gdLst>
                      <a:gd name="T0" fmla="*/ 46 w 63"/>
                      <a:gd name="T1" fmla="*/ 0 h 40"/>
                      <a:gd name="T2" fmla="*/ 45 w 63"/>
                      <a:gd name="T3" fmla="*/ 0 h 40"/>
                      <a:gd name="T4" fmla="*/ 37 w 63"/>
                      <a:gd name="T5" fmla="*/ 2 h 40"/>
                      <a:gd name="T6" fmla="*/ 14 w 63"/>
                      <a:gd name="T7" fmla="*/ 17 h 40"/>
                      <a:gd name="T8" fmla="*/ 4 w 63"/>
                      <a:gd name="T9" fmla="*/ 31 h 40"/>
                      <a:gd name="T10" fmla="*/ 0 w 63"/>
                      <a:gd name="T11" fmla="*/ 40 h 40"/>
                      <a:gd name="T12" fmla="*/ 2 w 63"/>
                      <a:gd name="T13" fmla="*/ 40 h 40"/>
                      <a:gd name="T14" fmla="*/ 4 w 63"/>
                      <a:gd name="T15" fmla="*/ 35 h 40"/>
                      <a:gd name="T16" fmla="*/ 15 w 63"/>
                      <a:gd name="T17" fmla="*/ 19 h 40"/>
                      <a:gd name="T18" fmla="*/ 43 w 63"/>
                      <a:gd name="T19" fmla="*/ 2 h 40"/>
                      <a:gd name="T20" fmla="*/ 50 w 63"/>
                      <a:gd name="T21" fmla="*/ 1 h 40"/>
                      <a:gd name="T22" fmla="*/ 63 w 63"/>
                      <a:gd name="T23" fmla="*/ 4 h 40"/>
                      <a:gd name="T24" fmla="*/ 46 w 63"/>
                      <a:gd name="T25" fmla="*/ 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63" h="40">
                        <a:moveTo>
                          <a:pt x="46" y="0"/>
                        </a:moveTo>
                        <a:cubicBezTo>
                          <a:pt x="46" y="0"/>
                          <a:pt x="45" y="0"/>
                          <a:pt x="45" y="0"/>
                        </a:cubicBezTo>
                        <a:cubicBezTo>
                          <a:pt x="42" y="1"/>
                          <a:pt x="40" y="1"/>
                          <a:pt x="37" y="2"/>
                        </a:cubicBezTo>
                        <a:cubicBezTo>
                          <a:pt x="28" y="5"/>
                          <a:pt x="20" y="10"/>
                          <a:pt x="14" y="17"/>
                        </a:cubicBezTo>
                        <a:cubicBezTo>
                          <a:pt x="10" y="21"/>
                          <a:pt x="6" y="26"/>
                          <a:pt x="4" y="31"/>
                        </a:cubicBezTo>
                        <a:cubicBezTo>
                          <a:pt x="2" y="34"/>
                          <a:pt x="1" y="37"/>
                          <a:pt x="0" y="40"/>
                        </a:cubicBezTo>
                        <a:cubicBezTo>
                          <a:pt x="0" y="40"/>
                          <a:pt x="1" y="40"/>
                          <a:pt x="2" y="40"/>
                        </a:cubicBezTo>
                        <a:cubicBezTo>
                          <a:pt x="3" y="38"/>
                          <a:pt x="3" y="36"/>
                          <a:pt x="4" y="35"/>
                        </a:cubicBezTo>
                        <a:cubicBezTo>
                          <a:pt x="7" y="29"/>
                          <a:pt x="11" y="24"/>
                          <a:pt x="15" y="19"/>
                        </a:cubicBezTo>
                        <a:cubicBezTo>
                          <a:pt x="22" y="11"/>
                          <a:pt x="32" y="4"/>
                          <a:pt x="43" y="2"/>
                        </a:cubicBezTo>
                        <a:cubicBezTo>
                          <a:pt x="45" y="2"/>
                          <a:pt x="48" y="1"/>
                          <a:pt x="50" y="1"/>
                        </a:cubicBezTo>
                        <a:cubicBezTo>
                          <a:pt x="54" y="1"/>
                          <a:pt x="59" y="2"/>
                          <a:pt x="63" y="4"/>
                        </a:cubicBezTo>
                        <a:cubicBezTo>
                          <a:pt x="59" y="2"/>
                          <a:pt x="54" y="0"/>
                          <a:pt x="46" y="0"/>
                        </a:cubicBezTo>
                      </a:path>
                    </a:pathLst>
                  </a:custGeom>
                  <a:solidFill>
                    <a:srgbClr val="F2BDB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8" name="Freeform 52"/>
                  <p:cNvSpPr/>
                  <p:nvPr/>
                </p:nvSpPr>
                <p:spPr bwMode="auto">
                  <a:xfrm>
                    <a:off x="2989" y="1200"/>
                    <a:ext cx="109" cy="57"/>
                  </a:xfrm>
                  <a:custGeom>
                    <a:avLst/>
                    <a:gdLst>
                      <a:gd name="T0" fmla="*/ 36 w 46"/>
                      <a:gd name="T1" fmla="*/ 0 h 24"/>
                      <a:gd name="T2" fmla="*/ 31 w 46"/>
                      <a:gd name="T3" fmla="*/ 1 h 24"/>
                      <a:gd name="T4" fmla="*/ 15 w 46"/>
                      <a:gd name="T5" fmla="*/ 7 h 24"/>
                      <a:gd name="T6" fmla="*/ 0 w 46"/>
                      <a:gd name="T7" fmla="*/ 24 h 24"/>
                      <a:gd name="T8" fmla="*/ 4 w 46"/>
                      <a:gd name="T9" fmla="*/ 23 h 24"/>
                      <a:gd name="T10" fmla="*/ 11 w 46"/>
                      <a:gd name="T11" fmla="*/ 16 h 24"/>
                      <a:gd name="T12" fmla="*/ 18 w 46"/>
                      <a:gd name="T13" fmla="*/ 9 h 24"/>
                      <a:gd name="T14" fmla="*/ 31 w 46"/>
                      <a:gd name="T15" fmla="*/ 3 h 24"/>
                      <a:gd name="T16" fmla="*/ 37 w 46"/>
                      <a:gd name="T17" fmla="*/ 2 h 24"/>
                      <a:gd name="T18" fmla="*/ 40 w 46"/>
                      <a:gd name="T19" fmla="*/ 2 h 24"/>
                      <a:gd name="T20" fmla="*/ 45 w 46"/>
                      <a:gd name="T21" fmla="*/ 4 h 24"/>
                      <a:gd name="T22" fmla="*/ 46 w 46"/>
                      <a:gd name="T23" fmla="*/ 2 h 24"/>
                      <a:gd name="T24" fmla="*/ 36 w 46"/>
                      <a:gd name="T25" fmla="*/ 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6" h="24">
                        <a:moveTo>
                          <a:pt x="36" y="0"/>
                        </a:moveTo>
                        <a:cubicBezTo>
                          <a:pt x="34" y="0"/>
                          <a:pt x="33" y="1"/>
                          <a:pt x="31" y="1"/>
                        </a:cubicBezTo>
                        <a:cubicBezTo>
                          <a:pt x="25" y="2"/>
                          <a:pt x="20" y="4"/>
                          <a:pt x="15" y="7"/>
                        </a:cubicBezTo>
                        <a:cubicBezTo>
                          <a:pt x="9" y="12"/>
                          <a:pt x="4" y="18"/>
                          <a:pt x="0" y="24"/>
                        </a:cubicBezTo>
                        <a:cubicBezTo>
                          <a:pt x="2" y="24"/>
                          <a:pt x="3" y="23"/>
                          <a:pt x="4" y="23"/>
                        </a:cubicBezTo>
                        <a:cubicBezTo>
                          <a:pt x="6" y="21"/>
                          <a:pt x="8" y="18"/>
                          <a:pt x="11" y="16"/>
                        </a:cubicBezTo>
                        <a:cubicBezTo>
                          <a:pt x="12" y="14"/>
                          <a:pt x="15" y="11"/>
                          <a:pt x="18" y="9"/>
                        </a:cubicBezTo>
                        <a:cubicBezTo>
                          <a:pt x="22" y="6"/>
                          <a:pt x="26" y="4"/>
                          <a:pt x="31" y="3"/>
                        </a:cubicBezTo>
                        <a:cubicBezTo>
                          <a:pt x="33" y="2"/>
                          <a:pt x="35" y="2"/>
                          <a:pt x="37" y="2"/>
                        </a:cubicBezTo>
                        <a:cubicBezTo>
                          <a:pt x="38" y="2"/>
                          <a:pt x="39" y="2"/>
                          <a:pt x="40" y="2"/>
                        </a:cubicBezTo>
                        <a:cubicBezTo>
                          <a:pt x="42" y="2"/>
                          <a:pt x="43" y="3"/>
                          <a:pt x="45" y="4"/>
                        </a:cubicBezTo>
                        <a:cubicBezTo>
                          <a:pt x="45" y="3"/>
                          <a:pt x="45" y="3"/>
                          <a:pt x="46" y="2"/>
                        </a:cubicBezTo>
                        <a:cubicBezTo>
                          <a:pt x="43" y="1"/>
                          <a:pt x="39" y="0"/>
                          <a:pt x="36" y="0"/>
                        </a:cubicBezTo>
                      </a:path>
                    </a:pathLst>
                  </a:custGeom>
                  <a:solidFill>
                    <a:srgbClr val="F2BDB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9" name="Freeform 53"/>
                  <p:cNvSpPr>
                    <a:spLocks noEditPoints="1"/>
                  </p:cNvSpPr>
                  <p:nvPr/>
                </p:nvSpPr>
                <p:spPr bwMode="auto">
                  <a:xfrm>
                    <a:off x="5537" y="677"/>
                    <a:ext cx="1067" cy="850"/>
                  </a:xfrm>
                  <a:custGeom>
                    <a:avLst/>
                    <a:gdLst>
                      <a:gd name="T0" fmla="*/ 154 w 451"/>
                      <a:gd name="T1" fmla="*/ 296 h 358"/>
                      <a:gd name="T2" fmla="*/ 412 w 451"/>
                      <a:gd name="T3" fmla="*/ 293 h 358"/>
                      <a:gd name="T4" fmla="*/ 296 w 451"/>
                      <a:gd name="T5" fmla="*/ 63 h 358"/>
                      <a:gd name="T6" fmla="*/ 39 w 451"/>
                      <a:gd name="T7" fmla="*/ 65 h 358"/>
                      <a:gd name="T8" fmla="*/ 154 w 451"/>
                      <a:gd name="T9" fmla="*/ 296 h 358"/>
                      <a:gd name="T10" fmla="*/ 176 w 451"/>
                      <a:gd name="T11" fmla="*/ 89 h 358"/>
                      <a:gd name="T12" fmla="*/ 231 w 451"/>
                      <a:gd name="T13" fmla="*/ 161 h 358"/>
                      <a:gd name="T14" fmla="*/ 226 w 451"/>
                      <a:gd name="T15" fmla="*/ 188 h 358"/>
                      <a:gd name="T16" fmla="*/ 217 w 451"/>
                      <a:gd name="T17" fmla="*/ 198 h 358"/>
                      <a:gd name="T18" fmla="*/ 116 w 451"/>
                      <a:gd name="T19" fmla="*/ 188 h 358"/>
                      <a:gd name="T20" fmla="*/ 66 w 451"/>
                      <a:gd name="T21" fmla="*/ 90 h 358"/>
                      <a:gd name="T22" fmla="*/ 176 w 451"/>
                      <a:gd name="T23" fmla="*/ 89 h 3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51" h="358">
                        <a:moveTo>
                          <a:pt x="154" y="296"/>
                        </a:moveTo>
                        <a:cubicBezTo>
                          <a:pt x="257" y="358"/>
                          <a:pt x="373" y="357"/>
                          <a:pt x="412" y="293"/>
                        </a:cubicBezTo>
                        <a:cubicBezTo>
                          <a:pt x="451" y="229"/>
                          <a:pt x="399" y="125"/>
                          <a:pt x="296" y="63"/>
                        </a:cubicBezTo>
                        <a:cubicBezTo>
                          <a:pt x="194" y="0"/>
                          <a:pt x="78" y="1"/>
                          <a:pt x="39" y="65"/>
                        </a:cubicBezTo>
                        <a:cubicBezTo>
                          <a:pt x="0" y="130"/>
                          <a:pt x="51" y="233"/>
                          <a:pt x="154" y="296"/>
                        </a:cubicBezTo>
                        <a:moveTo>
                          <a:pt x="176" y="89"/>
                        </a:moveTo>
                        <a:cubicBezTo>
                          <a:pt x="208" y="109"/>
                          <a:pt x="228" y="137"/>
                          <a:pt x="231" y="161"/>
                        </a:cubicBezTo>
                        <a:cubicBezTo>
                          <a:pt x="232" y="171"/>
                          <a:pt x="231" y="180"/>
                          <a:pt x="226" y="188"/>
                        </a:cubicBezTo>
                        <a:cubicBezTo>
                          <a:pt x="224" y="192"/>
                          <a:pt x="220" y="195"/>
                          <a:pt x="217" y="198"/>
                        </a:cubicBezTo>
                        <a:cubicBezTo>
                          <a:pt x="195" y="214"/>
                          <a:pt x="154" y="211"/>
                          <a:pt x="116" y="188"/>
                        </a:cubicBezTo>
                        <a:cubicBezTo>
                          <a:pt x="72" y="161"/>
                          <a:pt x="49" y="117"/>
                          <a:pt x="66" y="90"/>
                        </a:cubicBezTo>
                        <a:cubicBezTo>
                          <a:pt x="83" y="63"/>
                          <a:pt x="132" y="62"/>
                          <a:pt x="176" y="89"/>
                        </a:cubicBezTo>
                      </a:path>
                    </a:pathLst>
                  </a:custGeom>
                  <a:solidFill>
                    <a:srgbClr val="4242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0" name="Freeform 54"/>
                  <p:cNvSpPr>
                    <a:spLocks noEditPoints="1"/>
                  </p:cNvSpPr>
                  <p:nvPr/>
                </p:nvSpPr>
                <p:spPr bwMode="auto">
                  <a:xfrm>
                    <a:off x="5549" y="689"/>
                    <a:ext cx="1044" cy="824"/>
                  </a:xfrm>
                  <a:custGeom>
                    <a:avLst/>
                    <a:gdLst>
                      <a:gd name="T0" fmla="*/ 152 w 441"/>
                      <a:gd name="T1" fmla="*/ 287 h 347"/>
                      <a:gd name="T2" fmla="*/ 398 w 441"/>
                      <a:gd name="T3" fmla="*/ 292 h 347"/>
                      <a:gd name="T4" fmla="*/ 402 w 441"/>
                      <a:gd name="T5" fmla="*/ 287 h 347"/>
                      <a:gd name="T6" fmla="*/ 403 w 441"/>
                      <a:gd name="T7" fmla="*/ 285 h 347"/>
                      <a:gd name="T8" fmla="*/ 289 w 441"/>
                      <a:gd name="T9" fmla="*/ 62 h 347"/>
                      <a:gd name="T10" fmla="*/ 38 w 441"/>
                      <a:gd name="T11" fmla="*/ 63 h 347"/>
                      <a:gd name="T12" fmla="*/ 152 w 441"/>
                      <a:gd name="T13" fmla="*/ 287 h 347"/>
                      <a:gd name="T14" fmla="*/ 171 w 441"/>
                      <a:gd name="T15" fmla="*/ 84 h 347"/>
                      <a:gd name="T16" fmla="*/ 226 w 441"/>
                      <a:gd name="T17" fmla="*/ 156 h 347"/>
                      <a:gd name="T18" fmla="*/ 221 w 441"/>
                      <a:gd name="T19" fmla="*/ 183 h 347"/>
                      <a:gd name="T20" fmla="*/ 212 w 441"/>
                      <a:gd name="T21" fmla="*/ 193 h 347"/>
                      <a:gd name="T22" fmla="*/ 111 w 441"/>
                      <a:gd name="T23" fmla="*/ 183 h 347"/>
                      <a:gd name="T24" fmla="*/ 61 w 441"/>
                      <a:gd name="T25" fmla="*/ 85 h 347"/>
                      <a:gd name="T26" fmla="*/ 171 w 441"/>
                      <a:gd name="T27" fmla="*/ 84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41" h="347">
                        <a:moveTo>
                          <a:pt x="152" y="287"/>
                        </a:moveTo>
                        <a:cubicBezTo>
                          <a:pt x="249" y="346"/>
                          <a:pt x="357" y="347"/>
                          <a:pt x="398" y="292"/>
                        </a:cubicBezTo>
                        <a:cubicBezTo>
                          <a:pt x="399" y="291"/>
                          <a:pt x="400" y="289"/>
                          <a:pt x="402" y="287"/>
                        </a:cubicBezTo>
                        <a:cubicBezTo>
                          <a:pt x="402" y="287"/>
                          <a:pt x="402" y="286"/>
                          <a:pt x="403" y="285"/>
                        </a:cubicBezTo>
                        <a:cubicBezTo>
                          <a:pt x="441" y="223"/>
                          <a:pt x="390" y="123"/>
                          <a:pt x="289" y="62"/>
                        </a:cubicBezTo>
                        <a:cubicBezTo>
                          <a:pt x="188" y="0"/>
                          <a:pt x="76" y="1"/>
                          <a:pt x="38" y="63"/>
                        </a:cubicBezTo>
                        <a:cubicBezTo>
                          <a:pt x="0" y="125"/>
                          <a:pt x="51" y="225"/>
                          <a:pt x="152" y="287"/>
                        </a:cubicBezTo>
                        <a:moveTo>
                          <a:pt x="171" y="84"/>
                        </a:moveTo>
                        <a:cubicBezTo>
                          <a:pt x="203" y="104"/>
                          <a:pt x="223" y="132"/>
                          <a:pt x="226" y="156"/>
                        </a:cubicBezTo>
                        <a:cubicBezTo>
                          <a:pt x="227" y="166"/>
                          <a:pt x="226" y="175"/>
                          <a:pt x="221" y="183"/>
                        </a:cubicBezTo>
                        <a:cubicBezTo>
                          <a:pt x="219" y="187"/>
                          <a:pt x="215" y="190"/>
                          <a:pt x="212" y="193"/>
                        </a:cubicBezTo>
                        <a:cubicBezTo>
                          <a:pt x="190" y="209"/>
                          <a:pt x="149" y="206"/>
                          <a:pt x="111" y="183"/>
                        </a:cubicBezTo>
                        <a:cubicBezTo>
                          <a:pt x="67" y="156"/>
                          <a:pt x="44" y="112"/>
                          <a:pt x="61" y="85"/>
                        </a:cubicBezTo>
                        <a:cubicBezTo>
                          <a:pt x="78" y="58"/>
                          <a:pt x="127" y="57"/>
                          <a:pt x="171" y="84"/>
                        </a:cubicBezTo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" name="Freeform 55"/>
                  <p:cNvSpPr/>
                  <p:nvPr/>
                </p:nvSpPr>
                <p:spPr bwMode="auto">
                  <a:xfrm>
                    <a:off x="6051" y="1060"/>
                    <a:ext cx="449" cy="325"/>
                  </a:xfrm>
                  <a:custGeom>
                    <a:avLst/>
                    <a:gdLst>
                      <a:gd name="T0" fmla="*/ 14 w 190"/>
                      <a:gd name="T1" fmla="*/ 0 h 137"/>
                      <a:gd name="T2" fmla="*/ 22 w 190"/>
                      <a:gd name="T3" fmla="*/ 3 h 137"/>
                      <a:gd name="T4" fmla="*/ 40 w 190"/>
                      <a:gd name="T5" fmla="*/ 32 h 137"/>
                      <a:gd name="T6" fmla="*/ 54 w 190"/>
                      <a:gd name="T7" fmla="*/ 44 h 137"/>
                      <a:gd name="T8" fmla="*/ 146 w 190"/>
                      <a:gd name="T9" fmla="*/ 97 h 137"/>
                      <a:gd name="T10" fmla="*/ 159 w 190"/>
                      <a:gd name="T11" fmla="*/ 104 h 137"/>
                      <a:gd name="T12" fmla="*/ 169 w 190"/>
                      <a:gd name="T13" fmla="*/ 118 h 137"/>
                      <a:gd name="T14" fmla="*/ 190 w 190"/>
                      <a:gd name="T15" fmla="*/ 131 h 137"/>
                      <a:gd name="T16" fmla="*/ 186 w 190"/>
                      <a:gd name="T17" fmla="*/ 136 h 137"/>
                      <a:gd name="T18" fmla="*/ 174 w 190"/>
                      <a:gd name="T19" fmla="*/ 134 h 137"/>
                      <a:gd name="T20" fmla="*/ 160 w 190"/>
                      <a:gd name="T21" fmla="*/ 120 h 137"/>
                      <a:gd name="T22" fmla="*/ 114 w 190"/>
                      <a:gd name="T23" fmla="*/ 98 h 137"/>
                      <a:gd name="T24" fmla="*/ 42 w 190"/>
                      <a:gd name="T25" fmla="*/ 56 h 137"/>
                      <a:gd name="T26" fmla="*/ 32 w 190"/>
                      <a:gd name="T27" fmla="*/ 56 h 137"/>
                      <a:gd name="T28" fmla="*/ 16 w 190"/>
                      <a:gd name="T29" fmla="*/ 54 h 137"/>
                      <a:gd name="T30" fmla="*/ 0 w 190"/>
                      <a:gd name="T31" fmla="*/ 37 h 137"/>
                      <a:gd name="T32" fmla="*/ 9 w 190"/>
                      <a:gd name="T33" fmla="*/ 27 h 137"/>
                      <a:gd name="T34" fmla="*/ 14 w 190"/>
                      <a:gd name="T35" fmla="*/ 0 h 1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90" h="137">
                        <a:moveTo>
                          <a:pt x="14" y="0"/>
                        </a:moveTo>
                        <a:cubicBezTo>
                          <a:pt x="17" y="0"/>
                          <a:pt x="20" y="2"/>
                          <a:pt x="22" y="3"/>
                        </a:cubicBezTo>
                        <a:cubicBezTo>
                          <a:pt x="31" y="10"/>
                          <a:pt x="33" y="23"/>
                          <a:pt x="40" y="32"/>
                        </a:cubicBezTo>
                        <a:cubicBezTo>
                          <a:pt x="44" y="37"/>
                          <a:pt x="49" y="41"/>
                          <a:pt x="54" y="44"/>
                        </a:cubicBezTo>
                        <a:cubicBezTo>
                          <a:pt x="83" y="64"/>
                          <a:pt x="113" y="85"/>
                          <a:pt x="146" y="97"/>
                        </a:cubicBezTo>
                        <a:cubicBezTo>
                          <a:pt x="151" y="99"/>
                          <a:pt x="155" y="101"/>
                          <a:pt x="159" y="104"/>
                        </a:cubicBezTo>
                        <a:cubicBezTo>
                          <a:pt x="163" y="108"/>
                          <a:pt x="166" y="113"/>
                          <a:pt x="169" y="118"/>
                        </a:cubicBezTo>
                        <a:cubicBezTo>
                          <a:pt x="174" y="125"/>
                          <a:pt x="181" y="129"/>
                          <a:pt x="190" y="131"/>
                        </a:cubicBezTo>
                        <a:cubicBezTo>
                          <a:pt x="188" y="133"/>
                          <a:pt x="187" y="135"/>
                          <a:pt x="186" y="136"/>
                        </a:cubicBezTo>
                        <a:cubicBezTo>
                          <a:pt x="182" y="137"/>
                          <a:pt x="178" y="136"/>
                          <a:pt x="174" y="134"/>
                        </a:cubicBezTo>
                        <a:cubicBezTo>
                          <a:pt x="169" y="130"/>
                          <a:pt x="165" y="124"/>
                          <a:pt x="160" y="120"/>
                        </a:cubicBezTo>
                        <a:cubicBezTo>
                          <a:pt x="148" y="108"/>
                          <a:pt x="130" y="105"/>
                          <a:pt x="114" y="98"/>
                        </a:cubicBezTo>
                        <a:cubicBezTo>
                          <a:pt x="89" y="85"/>
                          <a:pt x="70" y="58"/>
                          <a:pt x="42" y="56"/>
                        </a:cubicBezTo>
                        <a:cubicBezTo>
                          <a:pt x="39" y="56"/>
                          <a:pt x="36" y="56"/>
                          <a:pt x="32" y="56"/>
                        </a:cubicBezTo>
                        <a:cubicBezTo>
                          <a:pt x="27" y="56"/>
                          <a:pt x="21" y="56"/>
                          <a:pt x="16" y="54"/>
                        </a:cubicBezTo>
                        <a:cubicBezTo>
                          <a:pt x="8" y="52"/>
                          <a:pt x="2" y="45"/>
                          <a:pt x="0" y="37"/>
                        </a:cubicBezTo>
                        <a:cubicBezTo>
                          <a:pt x="3" y="34"/>
                          <a:pt x="7" y="31"/>
                          <a:pt x="9" y="27"/>
                        </a:cubicBezTo>
                        <a:cubicBezTo>
                          <a:pt x="14" y="19"/>
                          <a:pt x="15" y="10"/>
                          <a:pt x="14" y="0"/>
                        </a:cubicBezTo>
                      </a:path>
                    </a:pathLst>
                  </a:custGeom>
                  <a:solidFill>
                    <a:srgbClr val="EAE8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" name="Freeform 56"/>
                  <p:cNvSpPr/>
                  <p:nvPr/>
                </p:nvSpPr>
                <p:spPr bwMode="auto">
                  <a:xfrm>
                    <a:off x="6079" y="1005"/>
                    <a:ext cx="159" cy="164"/>
                  </a:xfrm>
                  <a:custGeom>
                    <a:avLst/>
                    <a:gdLst>
                      <a:gd name="T0" fmla="*/ 31 w 67"/>
                      <a:gd name="T1" fmla="*/ 0 h 69"/>
                      <a:gd name="T2" fmla="*/ 12 w 67"/>
                      <a:gd name="T3" fmla="*/ 5 h 69"/>
                      <a:gd name="T4" fmla="*/ 0 w 67"/>
                      <a:gd name="T5" fmla="*/ 14 h 69"/>
                      <a:gd name="T6" fmla="*/ 1 w 67"/>
                      <a:gd name="T7" fmla="*/ 18 h 69"/>
                      <a:gd name="T8" fmla="*/ 4 w 67"/>
                      <a:gd name="T9" fmla="*/ 15 h 69"/>
                      <a:gd name="T10" fmla="*/ 19 w 67"/>
                      <a:gd name="T11" fmla="*/ 4 h 69"/>
                      <a:gd name="T12" fmla="*/ 29 w 67"/>
                      <a:gd name="T13" fmla="*/ 2 h 69"/>
                      <a:gd name="T14" fmla="*/ 38 w 67"/>
                      <a:gd name="T15" fmla="*/ 3 h 69"/>
                      <a:gd name="T16" fmla="*/ 53 w 67"/>
                      <a:gd name="T17" fmla="*/ 15 h 69"/>
                      <a:gd name="T18" fmla="*/ 61 w 67"/>
                      <a:gd name="T19" fmla="*/ 32 h 69"/>
                      <a:gd name="T20" fmla="*/ 63 w 67"/>
                      <a:gd name="T21" fmla="*/ 49 h 69"/>
                      <a:gd name="T22" fmla="*/ 62 w 67"/>
                      <a:gd name="T23" fmla="*/ 69 h 69"/>
                      <a:gd name="T24" fmla="*/ 65 w 67"/>
                      <a:gd name="T25" fmla="*/ 68 h 69"/>
                      <a:gd name="T26" fmla="*/ 67 w 67"/>
                      <a:gd name="T27" fmla="*/ 50 h 69"/>
                      <a:gd name="T28" fmla="*/ 60 w 67"/>
                      <a:gd name="T29" fmla="*/ 19 h 69"/>
                      <a:gd name="T30" fmla="*/ 50 w 67"/>
                      <a:gd name="T31" fmla="*/ 7 h 69"/>
                      <a:gd name="T32" fmla="*/ 36 w 67"/>
                      <a:gd name="T33" fmla="*/ 0 h 69"/>
                      <a:gd name="T34" fmla="*/ 31 w 67"/>
                      <a:gd name="T35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67" h="69">
                        <a:moveTo>
                          <a:pt x="31" y="0"/>
                        </a:moveTo>
                        <a:cubicBezTo>
                          <a:pt x="24" y="0"/>
                          <a:pt x="18" y="2"/>
                          <a:pt x="12" y="5"/>
                        </a:cubicBezTo>
                        <a:cubicBezTo>
                          <a:pt x="8" y="8"/>
                          <a:pt x="4" y="11"/>
                          <a:pt x="0" y="14"/>
                        </a:cubicBezTo>
                        <a:cubicBezTo>
                          <a:pt x="1" y="15"/>
                          <a:pt x="1" y="16"/>
                          <a:pt x="1" y="18"/>
                        </a:cubicBezTo>
                        <a:cubicBezTo>
                          <a:pt x="2" y="17"/>
                          <a:pt x="3" y="16"/>
                          <a:pt x="4" y="15"/>
                        </a:cubicBezTo>
                        <a:cubicBezTo>
                          <a:pt x="8" y="10"/>
                          <a:pt x="14" y="6"/>
                          <a:pt x="19" y="4"/>
                        </a:cubicBezTo>
                        <a:cubicBezTo>
                          <a:pt x="22" y="2"/>
                          <a:pt x="26" y="2"/>
                          <a:pt x="29" y="2"/>
                        </a:cubicBezTo>
                        <a:cubicBezTo>
                          <a:pt x="32" y="2"/>
                          <a:pt x="35" y="2"/>
                          <a:pt x="38" y="3"/>
                        </a:cubicBezTo>
                        <a:cubicBezTo>
                          <a:pt x="44" y="5"/>
                          <a:pt x="49" y="9"/>
                          <a:pt x="53" y="15"/>
                        </a:cubicBezTo>
                        <a:cubicBezTo>
                          <a:pt x="57" y="20"/>
                          <a:pt x="59" y="26"/>
                          <a:pt x="61" y="32"/>
                        </a:cubicBezTo>
                        <a:cubicBezTo>
                          <a:pt x="62" y="38"/>
                          <a:pt x="63" y="43"/>
                          <a:pt x="63" y="49"/>
                        </a:cubicBezTo>
                        <a:cubicBezTo>
                          <a:pt x="64" y="55"/>
                          <a:pt x="63" y="62"/>
                          <a:pt x="62" y="69"/>
                        </a:cubicBezTo>
                        <a:cubicBezTo>
                          <a:pt x="63" y="68"/>
                          <a:pt x="64" y="68"/>
                          <a:pt x="65" y="68"/>
                        </a:cubicBezTo>
                        <a:cubicBezTo>
                          <a:pt x="67" y="62"/>
                          <a:pt x="67" y="56"/>
                          <a:pt x="67" y="50"/>
                        </a:cubicBezTo>
                        <a:cubicBezTo>
                          <a:pt x="67" y="39"/>
                          <a:pt x="65" y="29"/>
                          <a:pt x="60" y="19"/>
                        </a:cubicBezTo>
                        <a:cubicBezTo>
                          <a:pt x="57" y="15"/>
                          <a:pt x="54" y="10"/>
                          <a:pt x="50" y="7"/>
                        </a:cubicBezTo>
                        <a:cubicBezTo>
                          <a:pt x="46" y="4"/>
                          <a:pt x="41" y="1"/>
                          <a:pt x="36" y="0"/>
                        </a:cubicBezTo>
                        <a:cubicBezTo>
                          <a:pt x="34" y="0"/>
                          <a:pt x="32" y="0"/>
                          <a:pt x="31" y="0"/>
                        </a:cubicBezTo>
                      </a:path>
                    </a:pathLst>
                  </a:custGeom>
                  <a:solidFill>
                    <a:srgbClr val="F0B2A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3" name="Freeform 57"/>
                  <p:cNvSpPr/>
                  <p:nvPr/>
                </p:nvSpPr>
                <p:spPr bwMode="auto">
                  <a:xfrm>
                    <a:off x="5857" y="808"/>
                    <a:ext cx="54" cy="43"/>
                  </a:xfrm>
                  <a:custGeom>
                    <a:avLst/>
                    <a:gdLst>
                      <a:gd name="T0" fmla="*/ 19 w 23"/>
                      <a:gd name="T1" fmla="*/ 0 h 18"/>
                      <a:gd name="T2" fmla="*/ 11 w 23"/>
                      <a:gd name="T3" fmla="*/ 7 h 18"/>
                      <a:gd name="T4" fmla="*/ 5 w 23"/>
                      <a:gd name="T5" fmla="*/ 12 h 18"/>
                      <a:gd name="T6" fmla="*/ 0 w 23"/>
                      <a:gd name="T7" fmla="*/ 17 h 18"/>
                      <a:gd name="T8" fmla="*/ 1 w 23"/>
                      <a:gd name="T9" fmla="*/ 17 h 18"/>
                      <a:gd name="T10" fmla="*/ 4 w 23"/>
                      <a:gd name="T11" fmla="*/ 18 h 18"/>
                      <a:gd name="T12" fmla="*/ 8 w 23"/>
                      <a:gd name="T13" fmla="*/ 14 h 18"/>
                      <a:gd name="T14" fmla="*/ 12 w 23"/>
                      <a:gd name="T15" fmla="*/ 9 h 18"/>
                      <a:gd name="T16" fmla="*/ 19 w 23"/>
                      <a:gd name="T17" fmla="*/ 3 h 18"/>
                      <a:gd name="T18" fmla="*/ 23 w 23"/>
                      <a:gd name="T19" fmla="*/ 0 h 18"/>
                      <a:gd name="T20" fmla="*/ 19 w 23"/>
                      <a:gd name="T21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3" h="18">
                        <a:moveTo>
                          <a:pt x="19" y="0"/>
                        </a:moveTo>
                        <a:cubicBezTo>
                          <a:pt x="16" y="2"/>
                          <a:pt x="13" y="4"/>
                          <a:pt x="11" y="7"/>
                        </a:cubicBezTo>
                        <a:cubicBezTo>
                          <a:pt x="9" y="8"/>
                          <a:pt x="7" y="10"/>
                          <a:pt x="5" y="12"/>
                        </a:cubicBezTo>
                        <a:cubicBezTo>
                          <a:pt x="3" y="13"/>
                          <a:pt x="2" y="15"/>
                          <a:pt x="0" y="17"/>
                        </a:cubicBezTo>
                        <a:cubicBezTo>
                          <a:pt x="0" y="17"/>
                          <a:pt x="0" y="17"/>
                          <a:pt x="1" y="17"/>
                        </a:cubicBezTo>
                        <a:cubicBezTo>
                          <a:pt x="2" y="18"/>
                          <a:pt x="3" y="18"/>
                          <a:pt x="4" y="18"/>
                        </a:cubicBezTo>
                        <a:cubicBezTo>
                          <a:pt x="5" y="17"/>
                          <a:pt x="6" y="15"/>
                          <a:pt x="8" y="14"/>
                        </a:cubicBezTo>
                        <a:cubicBezTo>
                          <a:pt x="9" y="12"/>
                          <a:pt x="11" y="11"/>
                          <a:pt x="12" y="9"/>
                        </a:cubicBezTo>
                        <a:cubicBezTo>
                          <a:pt x="14" y="7"/>
                          <a:pt x="17" y="5"/>
                          <a:pt x="19" y="3"/>
                        </a:cubicBezTo>
                        <a:cubicBezTo>
                          <a:pt x="20" y="2"/>
                          <a:pt x="22" y="1"/>
                          <a:pt x="23" y="0"/>
                        </a:cubicBezTo>
                        <a:cubicBezTo>
                          <a:pt x="22" y="0"/>
                          <a:pt x="20" y="0"/>
                          <a:pt x="19" y="0"/>
                        </a:cubicBezTo>
                      </a:path>
                    </a:pathLst>
                  </a:custGeom>
                  <a:solidFill>
                    <a:srgbClr val="F0B2A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4" name="Freeform 58"/>
                  <p:cNvSpPr/>
                  <p:nvPr/>
                </p:nvSpPr>
                <p:spPr bwMode="auto">
                  <a:xfrm>
                    <a:off x="5968" y="844"/>
                    <a:ext cx="83" cy="61"/>
                  </a:xfrm>
                  <a:custGeom>
                    <a:avLst/>
                    <a:gdLst>
                      <a:gd name="T0" fmla="*/ 32 w 35"/>
                      <a:gd name="T1" fmla="*/ 0 h 26"/>
                      <a:gd name="T2" fmla="*/ 29 w 35"/>
                      <a:gd name="T3" fmla="*/ 2 h 26"/>
                      <a:gd name="T4" fmla="*/ 1 w 35"/>
                      <a:gd name="T5" fmla="*/ 23 h 26"/>
                      <a:gd name="T6" fmla="*/ 0 w 35"/>
                      <a:gd name="T7" fmla="*/ 23 h 26"/>
                      <a:gd name="T8" fmla="*/ 4 w 35"/>
                      <a:gd name="T9" fmla="*/ 26 h 26"/>
                      <a:gd name="T10" fmla="*/ 16 w 35"/>
                      <a:gd name="T11" fmla="*/ 14 h 26"/>
                      <a:gd name="T12" fmla="*/ 24 w 35"/>
                      <a:gd name="T13" fmla="*/ 8 h 26"/>
                      <a:gd name="T14" fmla="*/ 31 w 35"/>
                      <a:gd name="T15" fmla="*/ 4 h 26"/>
                      <a:gd name="T16" fmla="*/ 35 w 35"/>
                      <a:gd name="T17" fmla="*/ 2 h 26"/>
                      <a:gd name="T18" fmla="*/ 32 w 35"/>
                      <a:gd name="T19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5" h="26">
                        <a:moveTo>
                          <a:pt x="32" y="0"/>
                        </a:moveTo>
                        <a:cubicBezTo>
                          <a:pt x="31" y="1"/>
                          <a:pt x="30" y="1"/>
                          <a:pt x="29" y="2"/>
                        </a:cubicBezTo>
                        <a:cubicBezTo>
                          <a:pt x="19" y="8"/>
                          <a:pt x="9" y="14"/>
                          <a:pt x="1" y="23"/>
                        </a:cubicBezTo>
                        <a:cubicBezTo>
                          <a:pt x="0" y="23"/>
                          <a:pt x="0" y="23"/>
                          <a:pt x="0" y="23"/>
                        </a:cubicBezTo>
                        <a:cubicBezTo>
                          <a:pt x="1" y="24"/>
                          <a:pt x="3" y="25"/>
                          <a:pt x="4" y="26"/>
                        </a:cubicBezTo>
                        <a:cubicBezTo>
                          <a:pt x="7" y="22"/>
                          <a:pt x="11" y="18"/>
                          <a:pt x="16" y="14"/>
                        </a:cubicBezTo>
                        <a:cubicBezTo>
                          <a:pt x="18" y="12"/>
                          <a:pt x="21" y="9"/>
                          <a:pt x="24" y="8"/>
                        </a:cubicBezTo>
                        <a:cubicBezTo>
                          <a:pt x="26" y="6"/>
                          <a:pt x="28" y="5"/>
                          <a:pt x="31" y="4"/>
                        </a:cubicBezTo>
                        <a:cubicBezTo>
                          <a:pt x="32" y="3"/>
                          <a:pt x="34" y="3"/>
                          <a:pt x="35" y="2"/>
                        </a:cubicBezTo>
                        <a:cubicBezTo>
                          <a:pt x="34" y="1"/>
                          <a:pt x="33" y="1"/>
                          <a:pt x="32" y="0"/>
                        </a:cubicBezTo>
                      </a:path>
                    </a:pathLst>
                  </a:custGeom>
                  <a:solidFill>
                    <a:srgbClr val="F0B2A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5" name="Freeform 59"/>
                  <p:cNvSpPr/>
                  <p:nvPr/>
                </p:nvSpPr>
                <p:spPr bwMode="auto">
                  <a:xfrm>
                    <a:off x="6025" y="882"/>
                    <a:ext cx="104" cy="68"/>
                  </a:xfrm>
                  <a:custGeom>
                    <a:avLst/>
                    <a:gdLst>
                      <a:gd name="T0" fmla="*/ 42 w 44"/>
                      <a:gd name="T1" fmla="*/ 0 h 29"/>
                      <a:gd name="T2" fmla="*/ 27 w 44"/>
                      <a:gd name="T3" fmla="*/ 8 h 29"/>
                      <a:gd name="T4" fmla="*/ 20 w 44"/>
                      <a:gd name="T5" fmla="*/ 12 h 29"/>
                      <a:gd name="T6" fmla="*/ 13 w 44"/>
                      <a:gd name="T7" fmla="*/ 17 h 29"/>
                      <a:gd name="T8" fmla="*/ 1 w 44"/>
                      <a:gd name="T9" fmla="*/ 27 h 29"/>
                      <a:gd name="T10" fmla="*/ 0 w 44"/>
                      <a:gd name="T11" fmla="*/ 28 h 29"/>
                      <a:gd name="T12" fmla="*/ 2 w 44"/>
                      <a:gd name="T13" fmla="*/ 29 h 29"/>
                      <a:gd name="T14" fmla="*/ 3 w 44"/>
                      <a:gd name="T15" fmla="*/ 28 h 29"/>
                      <a:gd name="T16" fmla="*/ 32 w 44"/>
                      <a:gd name="T17" fmla="*/ 6 h 29"/>
                      <a:gd name="T18" fmla="*/ 44 w 44"/>
                      <a:gd name="T19" fmla="*/ 1 h 29"/>
                      <a:gd name="T20" fmla="*/ 42 w 44"/>
                      <a:gd name="T2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4" h="29">
                        <a:moveTo>
                          <a:pt x="42" y="0"/>
                        </a:moveTo>
                        <a:cubicBezTo>
                          <a:pt x="37" y="2"/>
                          <a:pt x="32" y="5"/>
                          <a:pt x="27" y="8"/>
                        </a:cubicBezTo>
                        <a:cubicBezTo>
                          <a:pt x="25" y="9"/>
                          <a:pt x="22" y="10"/>
                          <a:pt x="20" y="12"/>
                        </a:cubicBezTo>
                        <a:cubicBezTo>
                          <a:pt x="18" y="14"/>
                          <a:pt x="16" y="15"/>
                          <a:pt x="13" y="17"/>
                        </a:cubicBezTo>
                        <a:cubicBezTo>
                          <a:pt x="9" y="20"/>
                          <a:pt x="5" y="23"/>
                          <a:pt x="1" y="27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1" y="28"/>
                          <a:pt x="1" y="29"/>
                          <a:pt x="2" y="29"/>
                        </a:cubicBezTo>
                        <a:cubicBezTo>
                          <a:pt x="2" y="29"/>
                          <a:pt x="3" y="28"/>
                          <a:pt x="3" y="28"/>
                        </a:cubicBezTo>
                        <a:cubicBezTo>
                          <a:pt x="12" y="20"/>
                          <a:pt x="21" y="12"/>
                          <a:pt x="32" y="6"/>
                        </a:cubicBezTo>
                        <a:cubicBezTo>
                          <a:pt x="36" y="4"/>
                          <a:pt x="40" y="2"/>
                          <a:pt x="44" y="1"/>
                        </a:cubicBezTo>
                        <a:cubicBezTo>
                          <a:pt x="43" y="0"/>
                          <a:pt x="43" y="0"/>
                          <a:pt x="42" y="0"/>
                        </a:cubicBezTo>
                      </a:path>
                    </a:pathLst>
                  </a:custGeom>
                  <a:solidFill>
                    <a:srgbClr val="F0B2A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6" name="Freeform 60"/>
                  <p:cNvSpPr/>
                  <p:nvPr/>
                </p:nvSpPr>
                <p:spPr bwMode="auto">
                  <a:xfrm>
                    <a:off x="6058" y="924"/>
                    <a:ext cx="144" cy="69"/>
                  </a:xfrm>
                  <a:custGeom>
                    <a:avLst/>
                    <a:gdLst>
                      <a:gd name="T0" fmla="*/ 58 w 61"/>
                      <a:gd name="T1" fmla="*/ 0 h 29"/>
                      <a:gd name="T2" fmla="*/ 19 w 61"/>
                      <a:gd name="T3" fmla="*/ 13 h 29"/>
                      <a:gd name="T4" fmla="*/ 0 w 61"/>
                      <a:gd name="T5" fmla="*/ 27 h 29"/>
                      <a:gd name="T6" fmla="*/ 1 w 61"/>
                      <a:gd name="T7" fmla="*/ 29 h 29"/>
                      <a:gd name="T8" fmla="*/ 23 w 61"/>
                      <a:gd name="T9" fmla="*/ 12 h 29"/>
                      <a:gd name="T10" fmla="*/ 61 w 61"/>
                      <a:gd name="T11" fmla="*/ 2 h 29"/>
                      <a:gd name="T12" fmla="*/ 61 w 61"/>
                      <a:gd name="T13" fmla="*/ 2 h 29"/>
                      <a:gd name="T14" fmla="*/ 58 w 61"/>
                      <a:gd name="T15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1" h="29">
                        <a:moveTo>
                          <a:pt x="58" y="0"/>
                        </a:moveTo>
                        <a:cubicBezTo>
                          <a:pt x="45" y="1"/>
                          <a:pt x="31" y="6"/>
                          <a:pt x="19" y="13"/>
                        </a:cubicBezTo>
                        <a:cubicBezTo>
                          <a:pt x="12" y="17"/>
                          <a:pt x="6" y="22"/>
                          <a:pt x="0" y="27"/>
                        </a:cubicBezTo>
                        <a:cubicBezTo>
                          <a:pt x="0" y="28"/>
                          <a:pt x="1" y="29"/>
                          <a:pt x="1" y="29"/>
                        </a:cubicBezTo>
                        <a:cubicBezTo>
                          <a:pt x="8" y="23"/>
                          <a:pt x="15" y="17"/>
                          <a:pt x="23" y="12"/>
                        </a:cubicBezTo>
                        <a:cubicBezTo>
                          <a:pt x="35" y="6"/>
                          <a:pt x="48" y="2"/>
                          <a:pt x="61" y="2"/>
                        </a:cubicBezTo>
                        <a:cubicBezTo>
                          <a:pt x="61" y="2"/>
                          <a:pt x="61" y="2"/>
                          <a:pt x="61" y="2"/>
                        </a:cubicBezTo>
                        <a:cubicBezTo>
                          <a:pt x="60" y="2"/>
                          <a:pt x="59" y="1"/>
                          <a:pt x="58" y="0"/>
                        </a:cubicBezTo>
                      </a:path>
                    </a:pathLst>
                  </a:custGeom>
                  <a:solidFill>
                    <a:srgbClr val="F0B2A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7" name="Freeform 61"/>
                  <p:cNvSpPr>
                    <a:spLocks noEditPoints="1"/>
                  </p:cNvSpPr>
                  <p:nvPr/>
                </p:nvSpPr>
                <p:spPr bwMode="auto">
                  <a:xfrm>
                    <a:off x="6273" y="1088"/>
                    <a:ext cx="97" cy="245"/>
                  </a:xfrm>
                  <a:custGeom>
                    <a:avLst/>
                    <a:gdLst>
                      <a:gd name="T0" fmla="*/ 1 w 41"/>
                      <a:gd name="T1" fmla="*/ 102 h 103"/>
                      <a:gd name="T2" fmla="*/ 0 w 41"/>
                      <a:gd name="T3" fmla="*/ 102 h 103"/>
                      <a:gd name="T4" fmla="*/ 1 w 41"/>
                      <a:gd name="T5" fmla="*/ 103 h 103"/>
                      <a:gd name="T6" fmla="*/ 1 w 41"/>
                      <a:gd name="T7" fmla="*/ 102 h 103"/>
                      <a:gd name="T8" fmla="*/ 39 w 41"/>
                      <a:gd name="T9" fmla="*/ 0 h 103"/>
                      <a:gd name="T10" fmla="*/ 40 w 41"/>
                      <a:gd name="T11" fmla="*/ 2 h 103"/>
                      <a:gd name="T12" fmla="*/ 41 w 41"/>
                      <a:gd name="T13" fmla="*/ 1 h 103"/>
                      <a:gd name="T14" fmla="*/ 39 w 41"/>
                      <a:gd name="T15" fmla="*/ 0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1" h="103">
                        <a:moveTo>
                          <a:pt x="1" y="102"/>
                        </a:moveTo>
                        <a:cubicBezTo>
                          <a:pt x="0" y="102"/>
                          <a:pt x="0" y="102"/>
                          <a:pt x="0" y="102"/>
                        </a:cubicBezTo>
                        <a:cubicBezTo>
                          <a:pt x="0" y="102"/>
                          <a:pt x="0" y="102"/>
                          <a:pt x="1" y="103"/>
                        </a:cubicBezTo>
                        <a:cubicBezTo>
                          <a:pt x="1" y="102"/>
                          <a:pt x="1" y="102"/>
                          <a:pt x="1" y="102"/>
                        </a:cubicBezTo>
                        <a:moveTo>
                          <a:pt x="39" y="0"/>
                        </a:moveTo>
                        <a:cubicBezTo>
                          <a:pt x="39" y="0"/>
                          <a:pt x="40" y="1"/>
                          <a:pt x="40" y="2"/>
                        </a:cubicBezTo>
                        <a:cubicBezTo>
                          <a:pt x="40" y="1"/>
                          <a:pt x="40" y="1"/>
                          <a:pt x="41" y="1"/>
                        </a:cubicBezTo>
                        <a:cubicBezTo>
                          <a:pt x="40" y="1"/>
                          <a:pt x="40" y="0"/>
                          <a:pt x="39" y="0"/>
                        </a:cubicBezTo>
                      </a:path>
                    </a:pathLst>
                  </a:custGeom>
                  <a:solidFill>
                    <a:srgbClr val="F0B2A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8" name="Freeform 62"/>
                  <p:cNvSpPr/>
                  <p:nvPr/>
                </p:nvSpPr>
                <p:spPr bwMode="auto">
                  <a:xfrm>
                    <a:off x="6063" y="967"/>
                    <a:ext cx="250" cy="187"/>
                  </a:xfrm>
                  <a:custGeom>
                    <a:avLst/>
                    <a:gdLst>
                      <a:gd name="T0" fmla="*/ 49 w 106"/>
                      <a:gd name="T1" fmla="*/ 0 h 79"/>
                      <a:gd name="T2" fmla="*/ 20 w 106"/>
                      <a:gd name="T3" fmla="*/ 5 h 79"/>
                      <a:gd name="T4" fmla="*/ 0 w 106"/>
                      <a:gd name="T5" fmla="*/ 13 h 79"/>
                      <a:gd name="T6" fmla="*/ 1 w 106"/>
                      <a:gd name="T7" fmla="*/ 16 h 79"/>
                      <a:gd name="T8" fmla="*/ 4 w 106"/>
                      <a:gd name="T9" fmla="*/ 14 h 79"/>
                      <a:gd name="T10" fmla="*/ 47 w 106"/>
                      <a:gd name="T11" fmla="*/ 3 h 79"/>
                      <a:gd name="T12" fmla="*/ 59 w 106"/>
                      <a:gd name="T13" fmla="*/ 3 h 79"/>
                      <a:gd name="T14" fmla="*/ 84 w 106"/>
                      <a:gd name="T15" fmla="*/ 16 h 79"/>
                      <a:gd name="T16" fmla="*/ 98 w 106"/>
                      <a:gd name="T17" fmla="*/ 40 h 79"/>
                      <a:gd name="T18" fmla="*/ 102 w 106"/>
                      <a:gd name="T19" fmla="*/ 64 h 79"/>
                      <a:gd name="T20" fmla="*/ 102 w 106"/>
                      <a:gd name="T21" fmla="*/ 77 h 79"/>
                      <a:gd name="T22" fmla="*/ 105 w 106"/>
                      <a:gd name="T23" fmla="*/ 79 h 79"/>
                      <a:gd name="T24" fmla="*/ 106 w 106"/>
                      <a:gd name="T25" fmla="*/ 77 h 79"/>
                      <a:gd name="T26" fmla="*/ 106 w 106"/>
                      <a:gd name="T27" fmla="*/ 65 h 79"/>
                      <a:gd name="T28" fmla="*/ 103 w 106"/>
                      <a:gd name="T29" fmla="*/ 43 h 79"/>
                      <a:gd name="T30" fmla="*/ 93 w 106"/>
                      <a:gd name="T31" fmla="*/ 22 h 79"/>
                      <a:gd name="T32" fmla="*/ 76 w 106"/>
                      <a:gd name="T33" fmla="*/ 6 h 79"/>
                      <a:gd name="T34" fmla="*/ 55 w 106"/>
                      <a:gd name="T35" fmla="*/ 1 h 79"/>
                      <a:gd name="T36" fmla="*/ 49 w 106"/>
                      <a:gd name="T37" fmla="*/ 0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06" h="79">
                        <a:moveTo>
                          <a:pt x="49" y="0"/>
                        </a:moveTo>
                        <a:cubicBezTo>
                          <a:pt x="39" y="0"/>
                          <a:pt x="29" y="2"/>
                          <a:pt x="20" y="5"/>
                        </a:cubicBezTo>
                        <a:cubicBezTo>
                          <a:pt x="13" y="7"/>
                          <a:pt x="6" y="10"/>
                          <a:pt x="0" y="13"/>
                        </a:cubicBezTo>
                        <a:cubicBezTo>
                          <a:pt x="1" y="14"/>
                          <a:pt x="1" y="15"/>
                          <a:pt x="1" y="16"/>
                        </a:cubicBezTo>
                        <a:cubicBezTo>
                          <a:pt x="2" y="15"/>
                          <a:pt x="3" y="15"/>
                          <a:pt x="4" y="14"/>
                        </a:cubicBezTo>
                        <a:cubicBezTo>
                          <a:pt x="17" y="7"/>
                          <a:pt x="32" y="3"/>
                          <a:pt x="47" y="3"/>
                        </a:cubicBezTo>
                        <a:cubicBezTo>
                          <a:pt x="51" y="3"/>
                          <a:pt x="55" y="3"/>
                          <a:pt x="59" y="3"/>
                        </a:cubicBezTo>
                        <a:cubicBezTo>
                          <a:pt x="68" y="5"/>
                          <a:pt x="77" y="9"/>
                          <a:pt x="84" y="16"/>
                        </a:cubicBezTo>
                        <a:cubicBezTo>
                          <a:pt x="90" y="22"/>
                          <a:pt x="95" y="31"/>
                          <a:pt x="98" y="40"/>
                        </a:cubicBezTo>
                        <a:cubicBezTo>
                          <a:pt x="100" y="48"/>
                          <a:pt x="102" y="56"/>
                          <a:pt x="102" y="64"/>
                        </a:cubicBezTo>
                        <a:cubicBezTo>
                          <a:pt x="102" y="68"/>
                          <a:pt x="102" y="73"/>
                          <a:pt x="102" y="77"/>
                        </a:cubicBezTo>
                        <a:cubicBezTo>
                          <a:pt x="103" y="78"/>
                          <a:pt x="104" y="78"/>
                          <a:pt x="105" y="79"/>
                        </a:cubicBezTo>
                        <a:cubicBezTo>
                          <a:pt x="105" y="78"/>
                          <a:pt x="106" y="78"/>
                          <a:pt x="106" y="77"/>
                        </a:cubicBezTo>
                        <a:cubicBezTo>
                          <a:pt x="106" y="73"/>
                          <a:pt x="106" y="69"/>
                          <a:pt x="106" y="65"/>
                        </a:cubicBezTo>
                        <a:cubicBezTo>
                          <a:pt x="106" y="58"/>
                          <a:pt x="105" y="50"/>
                          <a:pt x="103" y="43"/>
                        </a:cubicBezTo>
                        <a:cubicBezTo>
                          <a:pt x="101" y="35"/>
                          <a:pt x="98" y="28"/>
                          <a:pt x="93" y="22"/>
                        </a:cubicBezTo>
                        <a:cubicBezTo>
                          <a:pt x="89" y="16"/>
                          <a:pt x="83" y="10"/>
                          <a:pt x="76" y="6"/>
                        </a:cubicBezTo>
                        <a:cubicBezTo>
                          <a:pt x="70" y="3"/>
                          <a:pt x="62" y="1"/>
                          <a:pt x="55" y="1"/>
                        </a:cubicBezTo>
                        <a:cubicBezTo>
                          <a:pt x="53" y="0"/>
                          <a:pt x="51" y="0"/>
                          <a:pt x="49" y="0"/>
                        </a:cubicBezTo>
                      </a:path>
                    </a:pathLst>
                  </a:custGeom>
                  <a:solidFill>
                    <a:srgbClr val="F0B2A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9" name="Freeform 63"/>
                  <p:cNvSpPr>
                    <a:spLocks noEditPoints="1"/>
                  </p:cNvSpPr>
                  <p:nvPr/>
                </p:nvSpPr>
                <p:spPr bwMode="auto">
                  <a:xfrm>
                    <a:off x="5741" y="715"/>
                    <a:ext cx="776" cy="421"/>
                  </a:xfrm>
                  <a:custGeom>
                    <a:avLst/>
                    <a:gdLst>
                      <a:gd name="T0" fmla="*/ 321 w 328"/>
                      <a:gd name="T1" fmla="*/ 170 h 177"/>
                      <a:gd name="T2" fmla="*/ 328 w 328"/>
                      <a:gd name="T3" fmla="*/ 177 h 177"/>
                      <a:gd name="T4" fmla="*/ 327 w 328"/>
                      <a:gd name="T5" fmla="*/ 173 h 177"/>
                      <a:gd name="T6" fmla="*/ 321 w 328"/>
                      <a:gd name="T7" fmla="*/ 170 h 177"/>
                      <a:gd name="T8" fmla="*/ 314 w 328"/>
                      <a:gd name="T9" fmla="*/ 157 h 177"/>
                      <a:gd name="T10" fmla="*/ 316 w 328"/>
                      <a:gd name="T11" fmla="*/ 161 h 177"/>
                      <a:gd name="T12" fmla="*/ 323 w 328"/>
                      <a:gd name="T13" fmla="*/ 165 h 177"/>
                      <a:gd name="T14" fmla="*/ 321 w 328"/>
                      <a:gd name="T15" fmla="*/ 161 h 177"/>
                      <a:gd name="T16" fmla="*/ 317 w 328"/>
                      <a:gd name="T17" fmla="*/ 159 h 177"/>
                      <a:gd name="T18" fmla="*/ 314 w 328"/>
                      <a:gd name="T19" fmla="*/ 157 h 177"/>
                      <a:gd name="T20" fmla="*/ 60 w 328"/>
                      <a:gd name="T21" fmla="*/ 0 h 177"/>
                      <a:gd name="T22" fmla="*/ 0 w 328"/>
                      <a:gd name="T23" fmla="*/ 11 h 177"/>
                      <a:gd name="T24" fmla="*/ 4 w 328"/>
                      <a:gd name="T25" fmla="*/ 14 h 177"/>
                      <a:gd name="T26" fmla="*/ 60 w 328"/>
                      <a:gd name="T27" fmla="*/ 5 h 177"/>
                      <a:gd name="T28" fmla="*/ 74 w 328"/>
                      <a:gd name="T29" fmla="*/ 5 h 177"/>
                      <a:gd name="T30" fmla="*/ 74 w 328"/>
                      <a:gd name="T31" fmla="*/ 5 h 177"/>
                      <a:gd name="T32" fmla="*/ 79 w 328"/>
                      <a:gd name="T33" fmla="*/ 6 h 177"/>
                      <a:gd name="T34" fmla="*/ 79 w 328"/>
                      <a:gd name="T35" fmla="*/ 6 h 177"/>
                      <a:gd name="T36" fmla="*/ 112 w 328"/>
                      <a:gd name="T37" fmla="*/ 11 h 177"/>
                      <a:gd name="T38" fmla="*/ 112 w 328"/>
                      <a:gd name="T39" fmla="*/ 11 h 177"/>
                      <a:gd name="T40" fmla="*/ 116 w 328"/>
                      <a:gd name="T41" fmla="*/ 12 h 177"/>
                      <a:gd name="T42" fmla="*/ 116 w 328"/>
                      <a:gd name="T43" fmla="*/ 12 h 177"/>
                      <a:gd name="T44" fmla="*/ 178 w 328"/>
                      <a:gd name="T45" fmla="*/ 34 h 177"/>
                      <a:gd name="T46" fmla="*/ 178 w 328"/>
                      <a:gd name="T47" fmla="*/ 34 h 177"/>
                      <a:gd name="T48" fmla="*/ 182 w 328"/>
                      <a:gd name="T49" fmla="*/ 36 h 177"/>
                      <a:gd name="T50" fmla="*/ 182 w 328"/>
                      <a:gd name="T51" fmla="*/ 36 h 177"/>
                      <a:gd name="T52" fmla="*/ 208 w 328"/>
                      <a:gd name="T53" fmla="*/ 51 h 177"/>
                      <a:gd name="T54" fmla="*/ 230 w 328"/>
                      <a:gd name="T55" fmla="*/ 65 h 177"/>
                      <a:gd name="T56" fmla="*/ 230 w 328"/>
                      <a:gd name="T57" fmla="*/ 65 h 177"/>
                      <a:gd name="T58" fmla="*/ 238 w 328"/>
                      <a:gd name="T59" fmla="*/ 71 h 177"/>
                      <a:gd name="T60" fmla="*/ 238 w 328"/>
                      <a:gd name="T61" fmla="*/ 71 h 177"/>
                      <a:gd name="T62" fmla="*/ 271 w 328"/>
                      <a:gd name="T63" fmla="*/ 100 h 177"/>
                      <a:gd name="T64" fmla="*/ 271 w 328"/>
                      <a:gd name="T65" fmla="*/ 100 h 177"/>
                      <a:gd name="T66" fmla="*/ 280 w 328"/>
                      <a:gd name="T67" fmla="*/ 110 h 177"/>
                      <a:gd name="T68" fmla="*/ 280 w 328"/>
                      <a:gd name="T69" fmla="*/ 110 h 177"/>
                      <a:gd name="T70" fmla="*/ 294 w 328"/>
                      <a:gd name="T71" fmla="*/ 126 h 177"/>
                      <a:gd name="T72" fmla="*/ 286 w 328"/>
                      <a:gd name="T73" fmla="*/ 110 h 177"/>
                      <a:gd name="T74" fmla="*/ 210 w 328"/>
                      <a:gd name="T75" fmla="*/ 47 h 177"/>
                      <a:gd name="T76" fmla="*/ 60 w 328"/>
                      <a:gd name="T77" fmla="*/ 0 h 1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328" h="177">
                        <a:moveTo>
                          <a:pt x="321" y="170"/>
                        </a:moveTo>
                        <a:cubicBezTo>
                          <a:pt x="323" y="172"/>
                          <a:pt x="326" y="174"/>
                          <a:pt x="328" y="177"/>
                        </a:cubicBezTo>
                        <a:cubicBezTo>
                          <a:pt x="328" y="175"/>
                          <a:pt x="327" y="174"/>
                          <a:pt x="327" y="173"/>
                        </a:cubicBezTo>
                        <a:cubicBezTo>
                          <a:pt x="325" y="172"/>
                          <a:pt x="323" y="171"/>
                          <a:pt x="321" y="170"/>
                        </a:cubicBezTo>
                        <a:moveTo>
                          <a:pt x="314" y="157"/>
                        </a:moveTo>
                        <a:cubicBezTo>
                          <a:pt x="315" y="159"/>
                          <a:pt x="316" y="160"/>
                          <a:pt x="316" y="161"/>
                        </a:cubicBezTo>
                        <a:cubicBezTo>
                          <a:pt x="319" y="162"/>
                          <a:pt x="321" y="164"/>
                          <a:pt x="323" y="165"/>
                        </a:cubicBezTo>
                        <a:cubicBezTo>
                          <a:pt x="322" y="163"/>
                          <a:pt x="322" y="162"/>
                          <a:pt x="321" y="161"/>
                        </a:cubicBezTo>
                        <a:cubicBezTo>
                          <a:pt x="320" y="160"/>
                          <a:pt x="319" y="160"/>
                          <a:pt x="317" y="159"/>
                        </a:cubicBezTo>
                        <a:cubicBezTo>
                          <a:pt x="316" y="158"/>
                          <a:pt x="315" y="158"/>
                          <a:pt x="314" y="157"/>
                        </a:cubicBezTo>
                        <a:moveTo>
                          <a:pt x="60" y="0"/>
                        </a:moveTo>
                        <a:cubicBezTo>
                          <a:pt x="38" y="0"/>
                          <a:pt x="17" y="4"/>
                          <a:pt x="0" y="11"/>
                        </a:cubicBezTo>
                        <a:cubicBezTo>
                          <a:pt x="1" y="12"/>
                          <a:pt x="2" y="13"/>
                          <a:pt x="4" y="14"/>
                        </a:cubicBezTo>
                        <a:cubicBezTo>
                          <a:pt x="20" y="8"/>
                          <a:pt x="39" y="5"/>
                          <a:pt x="60" y="5"/>
                        </a:cubicBezTo>
                        <a:cubicBezTo>
                          <a:pt x="64" y="5"/>
                          <a:pt x="69" y="5"/>
                          <a:pt x="74" y="5"/>
                        </a:cubicBezTo>
                        <a:cubicBezTo>
                          <a:pt x="74" y="5"/>
                          <a:pt x="74" y="5"/>
                          <a:pt x="74" y="5"/>
                        </a:cubicBezTo>
                        <a:cubicBezTo>
                          <a:pt x="76" y="5"/>
                          <a:pt x="78" y="6"/>
                          <a:pt x="79" y="6"/>
                        </a:cubicBezTo>
                        <a:cubicBezTo>
                          <a:pt x="79" y="6"/>
                          <a:pt x="79" y="6"/>
                          <a:pt x="79" y="6"/>
                        </a:cubicBezTo>
                        <a:cubicBezTo>
                          <a:pt x="90" y="7"/>
                          <a:pt x="101" y="8"/>
                          <a:pt x="112" y="11"/>
                        </a:cubicBezTo>
                        <a:cubicBezTo>
                          <a:pt x="112" y="11"/>
                          <a:pt x="112" y="11"/>
                          <a:pt x="112" y="11"/>
                        </a:cubicBezTo>
                        <a:cubicBezTo>
                          <a:pt x="113" y="11"/>
                          <a:pt x="114" y="11"/>
                          <a:pt x="116" y="12"/>
                        </a:cubicBezTo>
                        <a:cubicBezTo>
                          <a:pt x="116" y="12"/>
                          <a:pt x="116" y="12"/>
                          <a:pt x="116" y="12"/>
                        </a:cubicBezTo>
                        <a:cubicBezTo>
                          <a:pt x="136" y="17"/>
                          <a:pt x="157" y="24"/>
                          <a:pt x="178" y="34"/>
                        </a:cubicBezTo>
                        <a:cubicBezTo>
                          <a:pt x="178" y="34"/>
                          <a:pt x="178" y="34"/>
                          <a:pt x="178" y="34"/>
                        </a:cubicBezTo>
                        <a:cubicBezTo>
                          <a:pt x="179" y="35"/>
                          <a:pt x="180" y="35"/>
                          <a:pt x="182" y="36"/>
                        </a:cubicBezTo>
                        <a:cubicBezTo>
                          <a:pt x="182" y="36"/>
                          <a:pt x="182" y="36"/>
                          <a:pt x="182" y="36"/>
                        </a:cubicBezTo>
                        <a:cubicBezTo>
                          <a:pt x="191" y="40"/>
                          <a:pt x="199" y="45"/>
                          <a:pt x="208" y="51"/>
                        </a:cubicBezTo>
                        <a:cubicBezTo>
                          <a:pt x="216" y="55"/>
                          <a:pt x="223" y="60"/>
                          <a:pt x="230" y="65"/>
                        </a:cubicBezTo>
                        <a:cubicBezTo>
                          <a:pt x="230" y="65"/>
                          <a:pt x="230" y="65"/>
                          <a:pt x="230" y="65"/>
                        </a:cubicBezTo>
                        <a:cubicBezTo>
                          <a:pt x="232" y="67"/>
                          <a:pt x="235" y="69"/>
                          <a:pt x="238" y="71"/>
                        </a:cubicBezTo>
                        <a:cubicBezTo>
                          <a:pt x="238" y="71"/>
                          <a:pt x="238" y="71"/>
                          <a:pt x="238" y="71"/>
                        </a:cubicBezTo>
                        <a:cubicBezTo>
                          <a:pt x="250" y="80"/>
                          <a:pt x="261" y="90"/>
                          <a:pt x="271" y="100"/>
                        </a:cubicBezTo>
                        <a:cubicBezTo>
                          <a:pt x="271" y="100"/>
                          <a:pt x="271" y="100"/>
                          <a:pt x="271" y="100"/>
                        </a:cubicBezTo>
                        <a:cubicBezTo>
                          <a:pt x="274" y="103"/>
                          <a:pt x="277" y="106"/>
                          <a:pt x="280" y="110"/>
                        </a:cubicBezTo>
                        <a:cubicBezTo>
                          <a:pt x="280" y="110"/>
                          <a:pt x="280" y="110"/>
                          <a:pt x="280" y="110"/>
                        </a:cubicBezTo>
                        <a:cubicBezTo>
                          <a:pt x="285" y="115"/>
                          <a:pt x="289" y="120"/>
                          <a:pt x="294" y="126"/>
                        </a:cubicBezTo>
                        <a:cubicBezTo>
                          <a:pt x="291" y="121"/>
                          <a:pt x="288" y="115"/>
                          <a:pt x="286" y="110"/>
                        </a:cubicBezTo>
                        <a:cubicBezTo>
                          <a:pt x="266" y="87"/>
                          <a:pt x="240" y="65"/>
                          <a:pt x="210" y="47"/>
                        </a:cubicBezTo>
                        <a:cubicBezTo>
                          <a:pt x="160" y="16"/>
                          <a:pt x="106" y="0"/>
                          <a:pt x="60" y="0"/>
                        </a:cubicBezTo>
                      </a:path>
                    </a:pathLst>
                  </a:custGeom>
                  <a:solidFill>
                    <a:srgbClr val="3F3F3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0" name="Freeform 64"/>
                  <p:cNvSpPr>
                    <a:spLocks noEditPoints="1"/>
                  </p:cNvSpPr>
                  <p:nvPr/>
                </p:nvSpPr>
                <p:spPr bwMode="auto">
                  <a:xfrm>
                    <a:off x="5750" y="727"/>
                    <a:ext cx="738" cy="371"/>
                  </a:xfrm>
                  <a:custGeom>
                    <a:avLst/>
                    <a:gdLst>
                      <a:gd name="T0" fmla="*/ 306 w 312"/>
                      <a:gd name="T1" fmla="*/ 153 h 156"/>
                      <a:gd name="T2" fmla="*/ 310 w 312"/>
                      <a:gd name="T3" fmla="*/ 152 h 156"/>
                      <a:gd name="T4" fmla="*/ 287 w 312"/>
                      <a:gd name="T5" fmla="*/ 150 h 156"/>
                      <a:gd name="T6" fmla="*/ 287 w 312"/>
                      <a:gd name="T7" fmla="*/ 150 h 156"/>
                      <a:gd name="T8" fmla="*/ 261 w 312"/>
                      <a:gd name="T9" fmla="*/ 145 h 156"/>
                      <a:gd name="T10" fmla="*/ 279 w 312"/>
                      <a:gd name="T11" fmla="*/ 149 h 156"/>
                      <a:gd name="T12" fmla="*/ 278 w 312"/>
                      <a:gd name="T13" fmla="*/ 146 h 156"/>
                      <a:gd name="T14" fmla="*/ 286 w 312"/>
                      <a:gd name="T15" fmla="*/ 139 h 156"/>
                      <a:gd name="T16" fmla="*/ 291 w 312"/>
                      <a:gd name="T17" fmla="*/ 146 h 156"/>
                      <a:gd name="T18" fmla="*/ 303 w 312"/>
                      <a:gd name="T19" fmla="*/ 151 h 156"/>
                      <a:gd name="T20" fmla="*/ 293 w 312"/>
                      <a:gd name="T21" fmla="*/ 143 h 156"/>
                      <a:gd name="T22" fmla="*/ 261 w 312"/>
                      <a:gd name="T23" fmla="*/ 145 h 156"/>
                      <a:gd name="T24" fmla="*/ 271 w 312"/>
                      <a:gd name="T25" fmla="*/ 142 h 156"/>
                      <a:gd name="T26" fmla="*/ 285 w 312"/>
                      <a:gd name="T27" fmla="*/ 144 h 156"/>
                      <a:gd name="T28" fmla="*/ 278 w 312"/>
                      <a:gd name="T29" fmla="*/ 135 h 156"/>
                      <a:gd name="T30" fmla="*/ 265 w 312"/>
                      <a:gd name="T31" fmla="*/ 130 h 156"/>
                      <a:gd name="T32" fmla="*/ 283 w 312"/>
                      <a:gd name="T33" fmla="*/ 125 h 156"/>
                      <a:gd name="T34" fmla="*/ 295 w 312"/>
                      <a:gd name="T35" fmla="*/ 138 h 156"/>
                      <a:gd name="T36" fmla="*/ 292 w 312"/>
                      <a:gd name="T37" fmla="*/ 133 h 156"/>
                      <a:gd name="T38" fmla="*/ 276 w 312"/>
                      <a:gd name="T39" fmla="*/ 105 h 156"/>
                      <a:gd name="T40" fmla="*/ 287 w 312"/>
                      <a:gd name="T41" fmla="*/ 122 h 156"/>
                      <a:gd name="T42" fmla="*/ 276 w 312"/>
                      <a:gd name="T43" fmla="*/ 105 h 156"/>
                      <a:gd name="T44" fmla="*/ 188 w 312"/>
                      <a:gd name="T45" fmla="*/ 83 h 156"/>
                      <a:gd name="T46" fmla="*/ 222 w 312"/>
                      <a:gd name="T47" fmla="*/ 90 h 156"/>
                      <a:gd name="T48" fmla="*/ 219 w 312"/>
                      <a:gd name="T49" fmla="*/ 91 h 156"/>
                      <a:gd name="T50" fmla="*/ 249 w 312"/>
                      <a:gd name="T51" fmla="*/ 138 h 156"/>
                      <a:gd name="T52" fmla="*/ 259 w 312"/>
                      <a:gd name="T53" fmla="*/ 146 h 156"/>
                      <a:gd name="T54" fmla="*/ 254 w 312"/>
                      <a:gd name="T55" fmla="*/ 128 h 156"/>
                      <a:gd name="T56" fmla="*/ 247 w 312"/>
                      <a:gd name="T57" fmla="*/ 129 h 156"/>
                      <a:gd name="T58" fmla="*/ 249 w 312"/>
                      <a:gd name="T59" fmla="*/ 128 h 156"/>
                      <a:gd name="T60" fmla="*/ 248 w 312"/>
                      <a:gd name="T61" fmla="*/ 116 h 156"/>
                      <a:gd name="T62" fmla="*/ 228 w 312"/>
                      <a:gd name="T63" fmla="*/ 93 h 156"/>
                      <a:gd name="T64" fmla="*/ 235 w 312"/>
                      <a:gd name="T65" fmla="*/ 97 h 156"/>
                      <a:gd name="T66" fmla="*/ 256 w 312"/>
                      <a:gd name="T67" fmla="*/ 126 h 156"/>
                      <a:gd name="T68" fmla="*/ 265 w 312"/>
                      <a:gd name="T69" fmla="*/ 127 h 156"/>
                      <a:gd name="T70" fmla="*/ 280 w 312"/>
                      <a:gd name="T71" fmla="*/ 131 h 156"/>
                      <a:gd name="T72" fmla="*/ 280 w 312"/>
                      <a:gd name="T73" fmla="*/ 122 h 156"/>
                      <a:gd name="T74" fmla="*/ 268 w 312"/>
                      <a:gd name="T75" fmla="*/ 114 h 156"/>
                      <a:gd name="T76" fmla="*/ 252 w 312"/>
                      <a:gd name="T77" fmla="*/ 109 h 156"/>
                      <a:gd name="T78" fmla="*/ 251 w 312"/>
                      <a:gd name="T79" fmla="*/ 109 h 156"/>
                      <a:gd name="T80" fmla="*/ 256 w 312"/>
                      <a:gd name="T81" fmla="*/ 108 h 156"/>
                      <a:gd name="T82" fmla="*/ 277 w 312"/>
                      <a:gd name="T83" fmla="*/ 115 h 156"/>
                      <a:gd name="T84" fmla="*/ 270 w 312"/>
                      <a:gd name="T85" fmla="*/ 100 h 156"/>
                      <a:gd name="T86" fmla="*/ 234 w 312"/>
                      <a:gd name="T87" fmla="*/ 66 h 156"/>
                      <a:gd name="T88" fmla="*/ 197 w 312"/>
                      <a:gd name="T89" fmla="*/ 58 h 156"/>
                      <a:gd name="T90" fmla="*/ 127 w 312"/>
                      <a:gd name="T91" fmla="*/ 51 h 156"/>
                      <a:gd name="T92" fmla="*/ 207 w 312"/>
                      <a:gd name="T93" fmla="*/ 56 h 156"/>
                      <a:gd name="T94" fmla="*/ 226 w 312"/>
                      <a:gd name="T95" fmla="*/ 60 h 156"/>
                      <a:gd name="T96" fmla="*/ 112 w 312"/>
                      <a:gd name="T97" fmla="*/ 7 h 156"/>
                      <a:gd name="T98" fmla="*/ 69 w 312"/>
                      <a:gd name="T99" fmla="*/ 34 h 156"/>
                      <a:gd name="T100" fmla="*/ 172 w 312"/>
                      <a:gd name="T101" fmla="*/ 30 h 156"/>
                      <a:gd name="T102" fmla="*/ 75 w 312"/>
                      <a:gd name="T103" fmla="*/ 1 h 156"/>
                      <a:gd name="T104" fmla="*/ 37 w 312"/>
                      <a:gd name="T105" fmla="*/ 17 h 156"/>
                      <a:gd name="T106" fmla="*/ 20 w 312"/>
                      <a:gd name="T107" fmla="*/ 27 h 156"/>
                      <a:gd name="T108" fmla="*/ 64 w 312"/>
                      <a:gd name="T109" fmla="*/ 34 h 156"/>
                      <a:gd name="T110" fmla="*/ 87 w 312"/>
                      <a:gd name="T111" fmla="*/ 18 h 156"/>
                      <a:gd name="T112" fmla="*/ 108 w 312"/>
                      <a:gd name="T113" fmla="*/ 6 h 156"/>
                      <a:gd name="T114" fmla="*/ 0 w 312"/>
                      <a:gd name="T115" fmla="*/ 9 h 156"/>
                      <a:gd name="T116" fmla="*/ 29 w 312"/>
                      <a:gd name="T117" fmla="*/ 17 h 156"/>
                      <a:gd name="T118" fmla="*/ 67 w 312"/>
                      <a:gd name="T119" fmla="*/ 1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312" h="156">
                        <a:moveTo>
                          <a:pt x="306" y="150"/>
                        </a:moveTo>
                        <a:cubicBezTo>
                          <a:pt x="306" y="150"/>
                          <a:pt x="306" y="150"/>
                          <a:pt x="306" y="150"/>
                        </a:cubicBezTo>
                        <a:cubicBezTo>
                          <a:pt x="306" y="151"/>
                          <a:pt x="306" y="152"/>
                          <a:pt x="306" y="153"/>
                        </a:cubicBezTo>
                        <a:cubicBezTo>
                          <a:pt x="307" y="154"/>
                          <a:pt x="308" y="154"/>
                          <a:pt x="309" y="154"/>
                        </a:cubicBezTo>
                        <a:cubicBezTo>
                          <a:pt x="310" y="155"/>
                          <a:pt x="311" y="156"/>
                          <a:pt x="312" y="156"/>
                        </a:cubicBezTo>
                        <a:cubicBezTo>
                          <a:pt x="312" y="155"/>
                          <a:pt x="311" y="154"/>
                          <a:pt x="310" y="152"/>
                        </a:cubicBezTo>
                        <a:cubicBezTo>
                          <a:pt x="309" y="152"/>
                          <a:pt x="307" y="151"/>
                          <a:pt x="306" y="150"/>
                        </a:cubicBezTo>
                        <a:moveTo>
                          <a:pt x="287" y="150"/>
                        </a:moveTo>
                        <a:cubicBezTo>
                          <a:pt x="287" y="150"/>
                          <a:pt x="287" y="150"/>
                          <a:pt x="287" y="150"/>
                        </a:cubicBezTo>
                        <a:cubicBezTo>
                          <a:pt x="287" y="150"/>
                          <a:pt x="287" y="150"/>
                          <a:pt x="287" y="150"/>
                        </a:cubicBezTo>
                        <a:cubicBezTo>
                          <a:pt x="287" y="150"/>
                          <a:pt x="287" y="150"/>
                          <a:pt x="287" y="150"/>
                        </a:cubicBezTo>
                        <a:cubicBezTo>
                          <a:pt x="287" y="150"/>
                          <a:pt x="287" y="150"/>
                          <a:pt x="287" y="150"/>
                        </a:cubicBezTo>
                        <a:moveTo>
                          <a:pt x="267" y="145"/>
                        </a:moveTo>
                        <a:cubicBezTo>
                          <a:pt x="266" y="145"/>
                          <a:pt x="265" y="145"/>
                          <a:pt x="265" y="145"/>
                        </a:cubicBezTo>
                        <a:cubicBezTo>
                          <a:pt x="263" y="145"/>
                          <a:pt x="262" y="145"/>
                          <a:pt x="261" y="145"/>
                        </a:cubicBezTo>
                        <a:cubicBezTo>
                          <a:pt x="262" y="148"/>
                          <a:pt x="262" y="150"/>
                          <a:pt x="262" y="153"/>
                        </a:cubicBezTo>
                        <a:cubicBezTo>
                          <a:pt x="265" y="151"/>
                          <a:pt x="268" y="150"/>
                          <a:pt x="271" y="150"/>
                        </a:cubicBezTo>
                        <a:cubicBezTo>
                          <a:pt x="273" y="149"/>
                          <a:pt x="276" y="149"/>
                          <a:pt x="279" y="149"/>
                        </a:cubicBezTo>
                        <a:cubicBezTo>
                          <a:pt x="281" y="149"/>
                          <a:pt x="283" y="149"/>
                          <a:pt x="285" y="149"/>
                        </a:cubicBezTo>
                        <a:cubicBezTo>
                          <a:pt x="285" y="149"/>
                          <a:pt x="285" y="149"/>
                          <a:pt x="285" y="149"/>
                        </a:cubicBezTo>
                        <a:cubicBezTo>
                          <a:pt x="283" y="148"/>
                          <a:pt x="280" y="147"/>
                          <a:pt x="278" y="146"/>
                        </a:cubicBezTo>
                        <a:cubicBezTo>
                          <a:pt x="275" y="146"/>
                          <a:pt x="273" y="145"/>
                          <a:pt x="271" y="145"/>
                        </a:cubicBezTo>
                        <a:cubicBezTo>
                          <a:pt x="269" y="145"/>
                          <a:pt x="268" y="145"/>
                          <a:pt x="267" y="145"/>
                        </a:cubicBezTo>
                        <a:moveTo>
                          <a:pt x="286" y="139"/>
                        </a:moveTo>
                        <a:cubicBezTo>
                          <a:pt x="286" y="141"/>
                          <a:pt x="286" y="143"/>
                          <a:pt x="286" y="145"/>
                        </a:cubicBezTo>
                        <a:cubicBezTo>
                          <a:pt x="287" y="145"/>
                          <a:pt x="288" y="145"/>
                          <a:pt x="288" y="146"/>
                        </a:cubicBezTo>
                        <a:cubicBezTo>
                          <a:pt x="289" y="146"/>
                          <a:pt x="290" y="146"/>
                          <a:pt x="291" y="146"/>
                        </a:cubicBezTo>
                        <a:cubicBezTo>
                          <a:pt x="292" y="147"/>
                          <a:pt x="292" y="147"/>
                          <a:pt x="293" y="147"/>
                        </a:cubicBezTo>
                        <a:cubicBezTo>
                          <a:pt x="295" y="148"/>
                          <a:pt x="297" y="149"/>
                          <a:pt x="298" y="149"/>
                        </a:cubicBezTo>
                        <a:cubicBezTo>
                          <a:pt x="300" y="150"/>
                          <a:pt x="301" y="151"/>
                          <a:pt x="303" y="151"/>
                        </a:cubicBezTo>
                        <a:cubicBezTo>
                          <a:pt x="303" y="151"/>
                          <a:pt x="303" y="150"/>
                          <a:pt x="302" y="149"/>
                        </a:cubicBezTo>
                        <a:cubicBezTo>
                          <a:pt x="302" y="149"/>
                          <a:pt x="302" y="148"/>
                          <a:pt x="302" y="148"/>
                        </a:cubicBezTo>
                        <a:cubicBezTo>
                          <a:pt x="299" y="146"/>
                          <a:pt x="296" y="144"/>
                          <a:pt x="293" y="143"/>
                        </a:cubicBezTo>
                        <a:cubicBezTo>
                          <a:pt x="290" y="142"/>
                          <a:pt x="288" y="140"/>
                          <a:pt x="286" y="139"/>
                        </a:cubicBezTo>
                        <a:moveTo>
                          <a:pt x="257" y="128"/>
                        </a:moveTo>
                        <a:cubicBezTo>
                          <a:pt x="259" y="134"/>
                          <a:pt x="260" y="139"/>
                          <a:pt x="261" y="145"/>
                        </a:cubicBezTo>
                        <a:cubicBezTo>
                          <a:pt x="261" y="145"/>
                          <a:pt x="262" y="144"/>
                          <a:pt x="262" y="144"/>
                        </a:cubicBezTo>
                        <a:cubicBezTo>
                          <a:pt x="263" y="144"/>
                          <a:pt x="263" y="144"/>
                          <a:pt x="264" y="143"/>
                        </a:cubicBezTo>
                        <a:cubicBezTo>
                          <a:pt x="266" y="143"/>
                          <a:pt x="268" y="143"/>
                          <a:pt x="271" y="142"/>
                        </a:cubicBezTo>
                        <a:cubicBezTo>
                          <a:pt x="271" y="142"/>
                          <a:pt x="272" y="142"/>
                          <a:pt x="272" y="142"/>
                        </a:cubicBezTo>
                        <a:cubicBezTo>
                          <a:pt x="274" y="142"/>
                          <a:pt x="277" y="143"/>
                          <a:pt x="279" y="143"/>
                        </a:cubicBezTo>
                        <a:cubicBezTo>
                          <a:pt x="281" y="143"/>
                          <a:pt x="283" y="144"/>
                          <a:pt x="285" y="144"/>
                        </a:cubicBezTo>
                        <a:cubicBezTo>
                          <a:pt x="284" y="142"/>
                          <a:pt x="284" y="140"/>
                          <a:pt x="284" y="138"/>
                        </a:cubicBezTo>
                        <a:cubicBezTo>
                          <a:pt x="283" y="138"/>
                          <a:pt x="283" y="138"/>
                          <a:pt x="283" y="138"/>
                        </a:cubicBezTo>
                        <a:cubicBezTo>
                          <a:pt x="281" y="137"/>
                          <a:pt x="279" y="136"/>
                          <a:pt x="278" y="135"/>
                        </a:cubicBezTo>
                        <a:cubicBezTo>
                          <a:pt x="277" y="135"/>
                          <a:pt x="276" y="134"/>
                          <a:pt x="276" y="134"/>
                        </a:cubicBezTo>
                        <a:cubicBezTo>
                          <a:pt x="275" y="134"/>
                          <a:pt x="274" y="133"/>
                          <a:pt x="273" y="133"/>
                        </a:cubicBezTo>
                        <a:cubicBezTo>
                          <a:pt x="270" y="132"/>
                          <a:pt x="267" y="131"/>
                          <a:pt x="265" y="130"/>
                        </a:cubicBezTo>
                        <a:cubicBezTo>
                          <a:pt x="262" y="129"/>
                          <a:pt x="259" y="128"/>
                          <a:pt x="257" y="128"/>
                        </a:cubicBezTo>
                        <a:cubicBezTo>
                          <a:pt x="257" y="128"/>
                          <a:pt x="257" y="128"/>
                          <a:pt x="257" y="128"/>
                        </a:cubicBezTo>
                        <a:moveTo>
                          <a:pt x="283" y="125"/>
                        </a:moveTo>
                        <a:cubicBezTo>
                          <a:pt x="284" y="128"/>
                          <a:pt x="284" y="130"/>
                          <a:pt x="285" y="133"/>
                        </a:cubicBezTo>
                        <a:cubicBezTo>
                          <a:pt x="285" y="133"/>
                          <a:pt x="285" y="133"/>
                          <a:pt x="285" y="133"/>
                        </a:cubicBezTo>
                        <a:cubicBezTo>
                          <a:pt x="288" y="134"/>
                          <a:pt x="292" y="136"/>
                          <a:pt x="295" y="138"/>
                        </a:cubicBezTo>
                        <a:cubicBezTo>
                          <a:pt x="297" y="139"/>
                          <a:pt x="299" y="140"/>
                          <a:pt x="301" y="141"/>
                        </a:cubicBezTo>
                        <a:cubicBezTo>
                          <a:pt x="301" y="141"/>
                          <a:pt x="301" y="141"/>
                          <a:pt x="301" y="141"/>
                        </a:cubicBezTo>
                        <a:cubicBezTo>
                          <a:pt x="298" y="138"/>
                          <a:pt x="295" y="135"/>
                          <a:pt x="292" y="133"/>
                        </a:cubicBezTo>
                        <a:cubicBezTo>
                          <a:pt x="289" y="130"/>
                          <a:pt x="287" y="128"/>
                          <a:pt x="284" y="126"/>
                        </a:cubicBezTo>
                        <a:cubicBezTo>
                          <a:pt x="284" y="125"/>
                          <a:pt x="283" y="125"/>
                          <a:pt x="283" y="125"/>
                        </a:cubicBezTo>
                        <a:moveTo>
                          <a:pt x="276" y="105"/>
                        </a:moveTo>
                        <a:cubicBezTo>
                          <a:pt x="278" y="109"/>
                          <a:pt x="280" y="113"/>
                          <a:pt x="281" y="117"/>
                        </a:cubicBezTo>
                        <a:cubicBezTo>
                          <a:pt x="281" y="118"/>
                          <a:pt x="282" y="118"/>
                          <a:pt x="283" y="118"/>
                        </a:cubicBezTo>
                        <a:cubicBezTo>
                          <a:pt x="284" y="119"/>
                          <a:pt x="285" y="121"/>
                          <a:pt x="287" y="122"/>
                        </a:cubicBezTo>
                        <a:cubicBezTo>
                          <a:pt x="289" y="123"/>
                          <a:pt x="291" y="125"/>
                          <a:pt x="293" y="126"/>
                        </a:cubicBezTo>
                        <a:cubicBezTo>
                          <a:pt x="292" y="124"/>
                          <a:pt x="291" y="123"/>
                          <a:pt x="290" y="121"/>
                        </a:cubicBezTo>
                        <a:cubicBezTo>
                          <a:pt x="285" y="115"/>
                          <a:pt x="281" y="110"/>
                          <a:pt x="276" y="105"/>
                        </a:cubicBezTo>
                        <a:moveTo>
                          <a:pt x="197" y="58"/>
                        </a:moveTo>
                        <a:cubicBezTo>
                          <a:pt x="184" y="58"/>
                          <a:pt x="172" y="61"/>
                          <a:pt x="160" y="66"/>
                        </a:cubicBezTo>
                        <a:cubicBezTo>
                          <a:pt x="169" y="71"/>
                          <a:pt x="179" y="77"/>
                          <a:pt x="188" y="83"/>
                        </a:cubicBezTo>
                        <a:cubicBezTo>
                          <a:pt x="190" y="83"/>
                          <a:pt x="192" y="83"/>
                          <a:pt x="194" y="83"/>
                        </a:cubicBezTo>
                        <a:cubicBezTo>
                          <a:pt x="196" y="83"/>
                          <a:pt x="197" y="83"/>
                          <a:pt x="199" y="83"/>
                        </a:cubicBezTo>
                        <a:cubicBezTo>
                          <a:pt x="208" y="84"/>
                          <a:pt x="217" y="87"/>
                          <a:pt x="222" y="90"/>
                        </a:cubicBezTo>
                        <a:cubicBezTo>
                          <a:pt x="226" y="92"/>
                          <a:pt x="228" y="94"/>
                          <a:pt x="227" y="94"/>
                        </a:cubicBezTo>
                        <a:cubicBezTo>
                          <a:pt x="226" y="94"/>
                          <a:pt x="225" y="93"/>
                          <a:pt x="222" y="92"/>
                        </a:cubicBezTo>
                        <a:cubicBezTo>
                          <a:pt x="221" y="92"/>
                          <a:pt x="220" y="91"/>
                          <a:pt x="219" y="91"/>
                        </a:cubicBezTo>
                        <a:cubicBezTo>
                          <a:pt x="218" y="90"/>
                          <a:pt x="217" y="90"/>
                          <a:pt x="216" y="90"/>
                        </a:cubicBezTo>
                        <a:cubicBezTo>
                          <a:pt x="208" y="87"/>
                          <a:pt x="199" y="85"/>
                          <a:pt x="191" y="85"/>
                        </a:cubicBezTo>
                        <a:cubicBezTo>
                          <a:pt x="213" y="101"/>
                          <a:pt x="232" y="119"/>
                          <a:pt x="249" y="138"/>
                        </a:cubicBezTo>
                        <a:cubicBezTo>
                          <a:pt x="253" y="142"/>
                          <a:pt x="257" y="147"/>
                          <a:pt x="260" y="152"/>
                        </a:cubicBezTo>
                        <a:cubicBezTo>
                          <a:pt x="260" y="150"/>
                          <a:pt x="260" y="148"/>
                          <a:pt x="259" y="146"/>
                        </a:cubicBezTo>
                        <a:cubicBezTo>
                          <a:pt x="259" y="146"/>
                          <a:pt x="259" y="146"/>
                          <a:pt x="259" y="146"/>
                        </a:cubicBezTo>
                        <a:cubicBezTo>
                          <a:pt x="259" y="146"/>
                          <a:pt x="259" y="146"/>
                          <a:pt x="259" y="146"/>
                        </a:cubicBezTo>
                        <a:cubicBezTo>
                          <a:pt x="258" y="141"/>
                          <a:pt x="257" y="137"/>
                          <a:pt x="255" y="132"/>
                        </a:cubicBezTo>
                        <a:cubicBezTo>
                          <a:pt x="255" y="131"/>
                          <a:pt x="254" y="129"/>
                          <a:pt x="254" y="128"/>
                        </a:cubicBezTo>
                        <a:cubicBezTo>
                          <a:pt x="254" y="128"/>
                          <a:pt x="254" y="128"/>
                          <a:pt x="254" y="128"/>
                        </a:cubicBezTo>
                        <a:cubicBezTo>
                          <a:pt x="253" y="128"/>
                          <a:pt x="252" y="128"/>
                          <a:pt x="251" y="128"/>
                        </a:cubicBezTo>
                        <a:cubicBezTo>
                          <a:pt x="249" y="128"/>
                          <a:pt x="248" y="129"/>
                          <a:pt x="247" y="129"/>
                        </a:cubicBezTo>
                        <a:cubicBezTo>
                          <a:pt x="246" y="129"/>
                          <a:pt x="246" y="129"/>
                          <a:pt x="246" y="129"/>
                        </a:cubicBezTo>
                        <a:cubicBezTo>
                          <a:pt x="246" y="129"/>
                          <a:pt x="246" y="129"/>
                          <a:pt x="247" y="128"/>
                        </a:cubicBezTo>
                        <a:cubicBezTo>
                          <a:pt x="247" y="128"/>
                          <a:pt x="248" y="128"/>
                          <a:pt x="249" y="128"/>
                        </a:cubicBezTo>
                        <a:cubicBezTo>
                          <a:pt x="249" y="127"/>
                          <a:pt x="250" y="127"/>
                          <a:pt x="251" y="127"/>
                        </a:cubicBezTo>
                        <a:cubicBezTo>
                          <a:pt x="251" y="127"/>
                          <a:pt x="252" y="127"/>
                          <a:pt x="253" y="126"/>
                        </a:cubicBezTo>
                        <a:cubicBezTo>
                          <a:pt x="251" y="123"/>
                          <a:pt x="250" y="119"/>
                          <a:pt x="248" y="116"/>
                        </a:cubicBezTo>
                        <a:cubicBezTo>
                          <a:pt x="242" y="107"/>
                          <a:pt x="236" y="100"/>
                          <a:pt x="231" y="96"/>
                        </a:cubicBezTo>
                        <a:cubicBezTo>
                          <a:pt x="228" y="93"/>
                          <a:pt x="228" y="93"/>
                          <a:pt x="228" y="93"/>
                        </a:cubicBezTo>
                        <a:cubicBezTo>
                          <a:pt x="228" y="93"/>
                          <a:pt x="228" y="93"/>
                          <a:pt x="228" y="93"/>
                        </a:cubicBezTo>
                        <a:cubicBezTo>
                          <a:pt x="228" y="93"/>
                          <a:pt x="228" y="93"/>
                          <a:pt x="228" y="93"/>
                        </a:cubicBezTo>
                        <a:cubicBezTo>
                          <a:pt x="229" y="93"/>
                          <a:pt x="229" y="93"/>
                          <a:pt x="229" y="94"/>
                        </a:cubicBezTo>
                        <a:cubicBezTo>
                          <a:pt x="231" y="94"/>
                          <a:pt x="233" y="96"/>
                          <a:pt x="235" y="97"/>
                        </a:cubicBezTo>
                        <a:cubicBezTo>
                          <a:pt x="237" y="99"/>
                          <a:pt x="239" y="101"/>
                          <a:pt x="242" y="103"/>
                        </a:cubicBezTo>
                        <a:cubicBezTo>
                          <a:pt x="246" y="108"/>
                          <a:pt x="250" y="113"/>
                          <a:pt x="253" y="119"/>
                        </a:cubicBezTo>
                        <a:cubicBezTo>
                          <a:pt x="254" y="121"/>
                          <a:pt x="255" y="124"/>
                          <a:pt x="256" y="126"/>
                        </a:cubicBezTo>
                        <a:cubicBezTo>
                          <a:pt x="256" y="126"/>
                          <a:pt x="257" y="126"/>
                          <a:pt x="257" y="126"/>
                        </a:cubicBezTo>
                        <a:cubicBezTo>
                          <a:pt x="258" y="126"/>
                          <a:pt x="258" y="126"/>
                          <a:pt x="259" y="126"/>
                        </a:cubicBezTo>
                        <a:cubicBezTo>
                          <a:pt x="261" y="126"/>
                          <a:pt x="263" y="126"/>
                          <a:pt x="265" y="127"/>
                        </a:cubicBezTo>
                        <a:cubicBezTo>
                          <a:pt x="268" y="127"/>
                          <a:pt x="272" y="128"/>
                          <a:pt x="275" y="129"/>
                        </a:cubicBezTo>
                        <a:cubicBezTo>
                          <a:pt x="276" y="129"/>
                          <a:pt x="276" y="130"/>
                          <a:pt x="277" y="130"/>
                        </a:cubicBezTo>
                        <a:cubicBezTo>
                          <a:pt x="278" y="130"/>
                          <a:pt x="279" y="130"/>
                          <a:pt x="280" y="131"/>
                        </a:cubicBezTo>
                        <a:cubicBezTo>
                          <a:pt x="281" y="131"/>
                          <a:pt x="282" y="132"/>
                          <a:pt x="282" y="132"/>
                        </a:cubicBezTo>
                        <a:cubicBezTo>
                          <a:pt x="282" y="129"/>
                          <a:pt x="281" y="126"/>
                          <a:pt x="280" y="122"/>
                        </a:cubicBezTo>
                        <a:cubicBezTo>
                          <a:pt x="280" y="122"/>
                          <a:pt x="280" y="122"/>
                          <a:pt x="280" y="122"/>
                        </a:cubicBezTo>
                        <a:cubicBezTo>
                          <a:pt x="279" y="122"/>
                          <a:pt x="278" y="121"/>
                          <a:pt x="278" y="121"/>
                        </a:cubicBezTo>
                        <a:cubicBezTo>
                          <a:pt x="277" y="120"/>
                          <a:pt x="276" y="120"/>
                          <a:pt x="276" y="119"/>
                        </a:cubicBezTo>
                        <a:cubicBezTo>
                          <a:pt x="273" y="117"/>
                          <a:pt x="270" y="115"/>
                          <a:pt x="268" y="114"/>
                        </a:cubicBezTo>
                        <a:cubicBezTo>
                          <a:pt x="266" y="113"/>
                          <a:pt x="263" y="111"/>
                          <a:pt x="261" y="111"/>
                        </a:cubicBezTo>
                        <a:cubicBezTo>
                          <a:pt x="259" y="110"/>
                          <a:pt x="257" y="109"/>
                          <a:pt x="255" y="109"/>
                        </a:cubicBezTo>
                        <a:cubicBezTo>
                          <a:pt x="254" y="109"/>
                          <a:pt x="252" y="109"/>
                          <a:pt x="252" y="109"/>
                        </a:cubicBezTo>
                        <a:cubicBezTo>
                          <a:pt x="251" y="109"/>
                          <a:pt x="251" y="109"/>
                          <a:pt x="251" y="109"/>
                        </a:cubicBezTo>
                        <a:cubicBezTo>
                          <a:pt x="250" y="109"/>
                          <a:pt x="250" y="109"/>
                          <a:pt x="250" y="109"/>
                        </a:cubicBezTo>
                        <a:cubicBezTo>
                          <a:pt x="250" y="109"/>
                          <a:pt x="250" y="109"/>
                          <a:pt x="251" y="109"/>
                        </a:cubicBezTo>
                        <a:cubicBezTo>
                          <a:pt x="252" y="109"/>
                          <a:pt x="252" y="108"/>
                          <a:pt x="253" y="108"/>
                        </a:cubicBezTo>
                        <a:cubicBezTo>
                          <a:pt x="253" y="108"/>
                          <a:pt x="254" y="108"/>
                          <a:pt x="255" y="108"/>
                        </a:cubicBezTo>
                        <a:cubicBezTo>
                          <a:pt x="256" y="108"/>
                          <a:pt x="256" y="108"/>
                          <a:pt x="256" y="108"/>
                        </a:cubicBezTo>
                        <a:cubicBezTo>
                          <a:pt x="258" y="108"/>
                          <a:pt x="260" y="108"/>
                          <a:pt x="262" y="109"/>
                        </a:cubicBezTo>
                        <a:cubicBezTo>
                          <a:pt x="264" y="109"/>
                          <a:pt x="267" y="110"/>
                          <a:pt x="269" y="111"/>
                        </a:cubicBezTo>
                        <a:cubicBezTo>
                          <a:pt x="272" y="112"/>
                          <a:pt x="275" y="113"/>
                          <a:pt x="277" y="115"/>
                        </a:cubicBezTo>
                        <a:cubicBezTo>
                          <a:pt x="276" y="112"/>
                          <a:pt x="275" y="110"/>
                          <a:pt x="274" y="107"/>
                        </a:cubicBezTo>
                        <a:cubicBezTo>
                          <a:pt x="273" y="106"/>
                          <a:pt x="272" y="104"/>
                          <a:pt x="271" y="102"/>
                        </a:cubicBezTo>
                        <a:cubicBezTo>
                          <a:pt x="270" y="100"/>
                          <a:pt x="270" y="100"/>
                          <a:pt x="270" y="100"/>
                        </a:cubicBezTo>
                        <a:cubicBezTo>
                          <a:pt x="268" y="97"/>
                          <a:pt x="268" y="97"/>
                          <a:pt x="268" y="97"/>
                        </a:cubicBezTo>
                        <a:cubicBezTo>
                          <a:pt x="268" y="97"/>
                          <a:pt x="267" y="96"/>
                          <a:pt x="267" y="95"/>
                        </a:cubicBezTo>
                        <a:cubicBezTo>
                          <a:pt x="257" y="85"/>
                          <a:pt x="246" y="75"/>
                          <a:pt x="234" y="66"/>
                        </a:cubicBezTo>
                        <a:cubicBezTo>
                          <a:pt x="233" y="66"/>
                          <a:pt x="233" y="65"/>
                          <a:pt x="232" y="65"/>
                        </a:cubicBezTo>
                        <a:cubicBezTo>
                          <a:pt x="231" y="65"/>
                          <a:pt x="229" y="64"/>
                          <a:pt x="228" y="63"/>
                        </a:cubicBezTo>
                        <a:cubicBezTo>
                          <a:pt x="217" y="60"/>
                          <a:pt x="207" y="58"/>
                          <a:pt x="197" y="58"/>
                        </a:cubicBezTo>
                        <a:moveTo>
                          <a:pt x="178" y="31"/>
                        </a:moveTo>
                        <a:cubicBezTo>
                          <a:pt x="168" y="33"/>
                          <a:pt x="158" y="34"/>
                          <a:pt x="148" y="39"/>
                        </a:cubicBezTo>
                        <a:cubicBezTo>
                          <a:pt x="140" y="42"/>
                          <a:pt x="134" y="47"/>
                          <a:pt x="127" y="51"/>
                        </a:cubicBezTo>
                        <a:cubicBezTo>
                          <a:pt x="138" y="55"/>
                          <a:pt x="148" y="60"/>
                          <a:pt x="158" y="65"/>
                        </a:cubicBezTo>
                        <a:cubicBezTo>
                          <a:pt x="171" y="59"/>
                          <a:pt x="186" y="56"/>
                          <a:pt x="200" y="56"/>
                        </a:cubicBezTo>
                        <a:cubicBezTo>
                          <a:pt x="202" y="56"/>
                          <a:pt x="204" y="56"/>
                          <a:pt x="207" y="56"/>
                        </a:cubicBezTo>
                        <a:cubicBezTo>
                          <a:pt x="209" y="57"/>
                          <a:pt x="212" y="57"/>
                          <a:pt x="215" y="57"/>
                        </a:cubicBezTo>
                        <a:cubicBezTo>
                          <a:pt x="217" y="58"/>
                          <a:pt x="220" y="58"/>
                          <a:pt x="223" y="59"/>
                        </a:cubicBezTo>
                        <a:cubicBezTo>
                          <a:pt x="224" y="59"/>
                          <a:pt x="225" y="60"/>
                          <a:pt x="226" y="60"/>
                        </a:cubicBezTo>
                        <a:cubicBezTo>
                          <a:pt x="219" y="55"/>
                          <a:pt x="212" y="50"/>
                          <a:pt x="204" y="46"/>
                        </a:cubicBezTo>
                        <a:cubicBezTo>
                          <a:pt x="195" y="40"/>
                          <a:pt x="187" y="35"/>
                          <a:pt x="178" y="31"/>
                        </a:cubicBezTo>
                        <a:moveTo>
                          <a:pt x="112" y="7"/>
                        </a:moveTo>
                        <a:cubicBezTo>
                          <a:pt x="104" y="10"/>
                          <a:pt x="96" y="13"/>
                          <a:pt x="89" y="18"/>
                        </a:cubicBezTo>
                        <a:cubicBezTo>
                          <a:pt x="85" y="20"/>
                          <a:pt x="82" y="23"/>
                          <a:pt x="79" y="26"/>
                        </a:cubicBezTo>
                        <a:cubicBezTo>
                          <a:pt x="76" y="29"/>
                          <a:pt x="73" y="31"/>
                          <a:pt x="69" y="34"/>
                        </a:cubicBezTo>
                        <a:cubicBezTo>
                          <a:pt x="69" y="34"/>
                          <a:pt x="68" y="34"/>
                          <a:pt x="68" y="34"/>
                        </a:cubicBezTo>
                        <a:cubicBezTo>
                          <a:pt x="87" y="37"/>
                          <a:pt x="106" y="42"/>
                          <a:pt x="124" y="49"/>
                        </a:cubicBezTo>
                        <a:cubicBezTo>
                          <a:pt x="139" y="41"/>
                          <a:pt x="155" y="34"/>
                          <a:pt x="172" y="30"/>
                        </a:cubicBezTo>
                        <a:cubicBezTo>
                          <a:pt x="172" y="29"/>
                          <a:pt x="173" y="29"/>
                          <a:pt x="174" y="29"/>
                        </a:cubicBezTo>
                        <a:cubicBezTo>
                          <a:pt x="153" y="19"/>
                          <a:pt x="132" y="12"/>
                          <a:pt x="112" y="7"/>
                        </a:cubicBezTo>
                        <a:moveTo>
                          <a:pt x="75" y="1"/>
                        </a:moveTo>
                        <a:cubicBezTo>
                          <a:pt x="74" y="1"/>
                          <a:pt x="73" y="1"/>
                          <a:pt x="72" y="1"/>
                        </a:cubicBezTo>
                        <a:cubicBezTo>
                          <a:pt x="68" y="2"/>
                          <a:pt x="63" y="3"/>
                          <a:pt x="58" y="5"/>
                        </a:cubicBezTo>
                        <a:cubicBezTo>
                          <a:pt x="51" y="9"/>
                          <a:pt x="44" y="13"/>
                          <a:pt x="37" y="17"/>
                        </a:cubicBezTo>
                        <a:cubicBezTo>
                          <a:pt x="35" y="18"/>
                          <a:pt x="33" y="18"/>
                          <a:pt x="31" y="19"/>
                        </a:cubicBezTo>
                        <a:cubicBezTo>
                          <a:pt x="28" y="20"/>
                          <a:pt x="26" y="22"/>
                          <a:pt x="24" y="24"/>
                        </a:cubicBezTo>
                        <a:cubicBezTo>
                          <a:pt x="22" y="25"/>
                          <a:pt x="21" y="26"/>
                          <a:pt x="20" y="27"/>
                        </a:cubicBezTo>
                        <a:cubicBezTo>
                          <a:pt x="21" y="28"/>
                          <a:pt x="23" y="30"/>
                          <a:pt x="25" y="32"/>
                        </a:cubicBezTo>
                        <a:cubicBezTo>
                          <a:pt x="27" y="32"/>
                          <a:pt x="29" y="32"/>
                          <a:pt x="31" y="32"/>
                        </a:cubicBezTo>
                        <a:cubicBezTo>
                          <a:pt x="42" y="32"/>
                          <a:pt x="53" y="32"/>
                          <a:pt x="64" y="34"/>
                        </a:cubicBezTo>
                        <a:cubicBezTo>
                          <a:pt x="65" y="33"/>
                          <a:pt x="66" y="32"/>
                          <a:pt x="68" y="31"/>
                        </a:cubicBezTo>
                        <a:cubicBezTo>
                          <a:pt x="71" y="29"/>
                          <a:pt x="74" y="27"/>
                          <a:pt x="77" y="24"/>
                        </a:cubicBezTo>
                        <a:cubicBezTo>
                          <a:pt x="80" y="22"/>
                          <a:pt x="83" y="20"/>
                          <a:pt x="87" y="18"/>
                        </a:cubicBezTo>
                        <a:cubicBezTo>
                          <a:pt x="90" y="16"/>
                          <a:pt x="93" y="14"/>
                          <a:pt x="97" y="12"/>
                        </a:cubicBezTo>
                        <a:cubicBezTo>
                          <a:pt x="100" y="10"/>
                          <a:pt x="103" y="8"/>
                          <a:pt x="107" y="6"/>
                        </a:cubicBezTo>
                        <a:cubicBezTo>
                          <a:pt x="107" y="6"/>
                          <a:pt x="107" y="6"/>
                          <a:pt x="108" y="6"/>
                        </a:cubicBezTo>
                        <a:cubicBezTo>
                          <a:pt x="97" y="3"/>
                          <a:pt x="86" y="2"/>
                          <a:pt x="75" y="1"/>
                        </a:cubicBezTo>
                        <a:moveTo>
                          <a:pt x="56" y="0"/>
                        </a:moveTo>
                        <a:cubicBezTo>
                          <a:pt x="35" y="0"/>
                          <a:pt x="16" y="3"/>
                          <a:pt x="0" y="9"/>
                        </a:cubicBezTo>
                        <a:cubicBezTo>
                          <a:pt x="6" y="14"/>
                          <a:pt x="11" y="19"/>
                          <a:pt x="17" y="24"/>
                        </a:cubicBezTo>
                        <a:cubicBezTo>
                          <a:pt x="19" y="23"/>
                          <a:pt x="21" y="22"/>
                          <a:pt x="22" y="21"/>
                        </a:cubicBezTo>
                        <a:cubicBezTo>
                          <a:pt x="24" y="20"/>
                          <a:pt x="26" y="18"/>
                          <a:pt x="29" y="17"/>
                        </a:cubicBezTo>
                        <a:cubicBezTo>
                          <a:pt x="31" y="16"/>
                          <a:pt x="33" y="15"/>
                          <a:pt x="36" y="14"/>
                        </a:cubicBezTo>
                        <a:cubicBezTo>
                          <a:pt x="42" y="10"/>
                          <a:pt x="49" y="8"/>
                          <a:pt x="56" y="5"/>
                        </a:cubicBezTo>
                        <a:cubicBezTo>
                          <a:pt x="60" y="3"/>
                          <a:pt x="64" y="2"/>
                          <a:pt x="67" y="1"/>
                        </a:cubicBezTo>
                        <a:cubicBezTo>
                          <a:pt x="68" y="1"/>
                          <a:pt x="69" y="1"/>
                          <a:pt x="70" y="0"/>
                        </a:cubicBezTo>
                        <a:cubicBezTo>
                          <a:pt x="65" y="0"/>
                          <a:pt x="60" y="0"/>
                          <a:pt x="56" y="0"/>
                        </a:cubicBezTo>
                      </a:path>
                    </a:pathLst>
                  </a:custGeom>
                  <a:solidFill>
                    <a:srgbClr val="EF5C3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1" name="Freeform 65"/>
                  <p:cNvSpPr/>
                  <p:nvPr/>
                </p:nvSpPr>
                <p:spPr bwMode="auto">
                  <a:xfrm>
                    <a:off x="5791" y="727"/>
                    <a:ext cx="137" cy="64"/>
                  </a:xfrm>
                  <a:custGeom>
                    <a:avLst/>
                    <a:gdLst>
                      <a:gd name="T0" fmla="*/ 53 w 58"/>
                      <a:gd name="T1" fmla="*/ 0 h 27"/>
                      <a:gd name="T2" fmla="*/ 50 w 58"/>
                      <a:gd name="T3" fmla="*/ 1 h 27"/>
                      <a:gd name="T4" fmla="*/ 39 w 58"/>
                      <a:gd name="T5" fmla="*/ 5 h 27"/>
                      <a:gd name="T6" fmla="*/ 19 w 58"/>
                      <a:gd name="T7" fmla="*/ 14 h 27"/>
                      <a:gd name="T8" fmla="*/ 12 w 58"/>
                      <a:gd name="T9" fmla="*/ 17 h 27"/>
                      <a:gd name="T10" fmla="*/ 5 w 58"/>
                      <a:gd name="T11" fmla="*/ 21 h 27"/>
                      <a:gd name="T12" fmla="*/ 0 w 58"/>
                      <a:gd name="T13" fmla="*/ 24 h 27"/>
                      <a:gd name="T14" fmla="*/ 3 w 58"/>
                      <a:gd name="T15" fmla="*/ 27 h 27"/>
                      <a:gd name="T16" fmla="*/ 7 w 58"/>
                      <a:gd name="T17" fmla="*/ 24 h 27"/>
                      <a:gd name="T18" fmla="*/ 14 w 58"/>
                      <a:gd name="T19" fmla="*/ 19 h 27"/>
                      <a:gd name="T20" fmla="*/ 20 w 58"/>
                      <a:gd name="T21" fmla="*/ 17 h 27"/>
                      <a:gd name="T22" fmla="*/ 41 w 58"/>
                      <a:gd name="T23" fmla="*/ 5 h 27"/>
                      <a:gd name="T24" fmla="*/ 55 w 58"/>
                      <a:gd name="T25" fmla="*/ 1 h 27"/>
                      <a:gd name="T26" fmla="*/ 58 w 58"/>
                      <a:gd name="T27" fmla="*/ 1 h 27"/>
                      <a:gd name="T28" fmla="*/ 53 w 58"/>
                      <a:gd name="T29" fmla="*/ 0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58" h="27">
                        <a:moveTo>
                          <a:pt x="53" y="0"/>
                        </a:moveTo>
                        <a:cubicBezTo>
                          <a:pt x="52" y="1"/>
                          <a:pt x="51" y="1"/>
                          <a:pt x="50" y="1"/>
                        </a:cubicBezTo>
                        <a:cubicBezTo>
                          <a:pt x="47" y="2"/>
                          <a:pt x="43" y="3"/>
                          <a:pt x="39" y="5"/>
                        </a:cubicBezTo>
                        <a:cubicBezTo>
                          <a:pt x="32" y="8"/>
                          <a:pt x="25" y="10"/>
                          <a:pt x="19" y="14"/>
                        </a:cubicBezTo>
                        <a:cubicBezTo>
                          <a:pt x="16" y="15"/>
                          <a:pt x="14" y="16"/>
                          <a:pt x="12" y="17"/>
                        </a:cubicBezTo>
                        <a:cubicBezTo>
                          <a:pt x="9" y="18"/>
                          <a:pt x="7" y="20"/>
                          <a:pt x="5" y="21"/>
                        </a:cubicBezTo>
                        <a:cubicBezTo>
                          <a:pt x="4" y="22"/>
                          <a:pt x="2" y="23"/>
                          <a:pt x="0" y="24"/>
                        </a:cubicBezTo>
                        <a:cubicBezTo>
                          <a:pt x="1" y="25"/>
                          <a:pt x="2" y="26"/>
                          <a:pt x="3" y="27"/>
                        </a:cubicBezTo>
                        <a:cubicBezTo>
                          <a:pt x="4" y="26"/>
                          <a:pt x="5" y="25"/>
                          <a:pt x="7" y="24"/>
                        </a:cubicBezTo>
                        <a:cubicBezTo>
                          <a:pt x="9" y="22"/>
                          <a:pt x="11" y="20"/>
                          <a:pt x="14" y="19"/>
                        </a:cubicBezTo>
                        <a:cubicBezTo>
                          <a:pt x="16" y="18"/>
                          <a:pt x="18" y="18"/>
                          <a:pt x="20" y="17"/>
                        </a:cubicBezTo>
                        <a:cubicBezTo>
                          <a:pt x="27" y="13"/>
                          <a:pt x="34" y="9"/>
                          <a:pt x="41" y="5"/>
                        </a:cubicBezTo>
                        <a:cubicBezTo>
                          <a:pt x="46" y="3"/>
                          <a:pt x="51" y="2"/>
                          <a:pt x="55" y="1"/>
                        </a:cubicBezTo>
                        <a:cubicBezTo>
                          <a:pt x="56" y="1"/>
                          <a:pt x="57" y="1"/>
                          <a:pt x="58" y="1"/>
                        </a:cubicBezTo>
                        <a:cubicBezTo>
                          <a:pt x="57" y="1"/>
                          <a:pt x="55" y="0"/>
                          <a:pt x="53" y="0"/>
                        </a:cubicBezTo>
                      </a:path>
                    </a:pathLst>
                  </a:custGeom>
                  <a:solidFill>
                    <a:srgbClr val="E6AA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2" name="Freeform 66"/>
                  <p:cNvSpPr/>
                  <p:nvPr/>
                </p:nvSpPr>
                <p:spPr bwMode="auto">
                  <a:xfrm>
                    <a:off x="5902" y="742"/>
                    <a:ext cx="113" cy="66"/>
                  </a:xfrm>
                  <a:custGeom>
                    <a:avLst/>
                    <a:gdLst>
                      <a:gd name="T0" fmla="*/ 44 w 48"/>
                      <a:gd name="T1" fmla="*/ 0 h 28"/>
                      <a:gd name="T2" fmla="*/ 43 w 48"/>
                      <a:gd name="T3" fmla="*/ 0 h 28"/>
                      <a:gd name="T4" fmla="*/ 33 w 48"/>
                      <a:gd name="T5" fmla="*/ 6 h 28"/>
                      <a:gd name="T6" fmla="*/ 23 w 48"/>
                      <a:gd name="T7" fmla="*/ 12 h 28"/>
                      <a:gd name="T8" fmla="*/ 13 w 48"/>
                      <a:gd name="T9" fmla="*/ 18 h 28"/>
                      <a:gd name="T10" fmla="*/ 4 w 48"/>
                      <a:gd name="T11" fmla="*/ 25 h 28"/>
                      <a:gd name="T12" fmla="*/ 0 w 48"/>
                      <a:gd name="T13" fmla="*/ 28 h 28"/>
                      <a:gd name="T14" fmla="*/ 4 w 48"/>
                      <a:gd name="T15" fmla="*/ 28 h 28"/>
                      <a:gd name="T16" fmla="*/ 5 w 48"/>
                      <a:gd name="T17" fmla="*/ 28 h 28"/>
                      <a:gd name="T18" fmla="*/ 15 w 48"/>
                      <a:gd name="T19" fmla="*/ 20 h 28"/>
                      <a:gd name="T20" fmla="*/ 25 w 48"/>
                      <a:gd name="T21" fmla="*/ 12 h 28"/>
                      <a:gd name="T22" fmla="*/ 48 w 48"/>
                      <a:gd name="T23" fmla="*/ 1 h 28"/>
                      <a:gd name="T24" fmla="*/ 44 w 48"/>
                      <a:gd name="T25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8" h="28">
                        <a:moveTo>
                          <a:pt x="44" y="0"/>
                        </a:moveTo>
                        <a:cubicBezTo>
                          <a:pt x="43" y="0"/>
                          <a:pt x="43" y="0"/>
                          <a:pt x="43" y="0"/>
                        </a:cubicBezTo>
                        <a:cubicBezTo>
                          <a:pt x="39" y="2"/>
                          <a:pt x="36" y="4"/>
                          <a:pt x="33" y="6"/>
                        </a:cubicBezTo>
                        <a:cubicBezTo>
                          <a:pt x="29" y="8"/>
                          <a:pt x="26" y="10"/>
                          <a:pt x="23" y="12"/>
                        </a:cubicBezTo>
                        <a:cubicBezTo>
                          <a:pt x="19" y="14"/>
                          <a:pt x="16" y="16"/>
                          <a:pt x="13" y="18"/>
                        </a:cubicBezTo>
                        <a:cubicBezTo>
                          <a:pt x="10" y="21"/>
                          <a:pt x="7" y="23"/>
                          <a:pt x="4" y="25"/>
                        </a:cubicBezTo>
                        <a:cubicBezTo>
                          <a:pt x="2" y="26"/>
                          <a:pt x="1" y="27"/>
                          <a:pt x="0" y="28"/>
                        </a:cubicBezTo>
                        <a:cubicBezTo>
                          <a:pt x="1" y="28"/>
                          <a:pt x="3" y="28"/>
                          <a:pt x="4" y="28"/>
                        </a:cubicBezTo>
                        <a:cubicBezTo>
                          <a:pt x="4" y="28"/>
                          <a:pt x="5" y="28"/>
                          <a:pt x="5" y="28"/>
                        </a:cubicBezTo>
                        <a:cubicBezTo>
                          <a:pt x="9" y="25"/>
                          <a:pt x="12" y="23"/>
                          <a:pt x="15" y="20"/>
                        </a:cubicBezTo>
                        <a:cubicBezTo>
                          <a:pt x="18" y="17"/>
                          <a:pt x="21" y="14"/>
                          <a:pt x="25" y="12"/>
                        </a:cubicBezTo>
                        <a:cubicBezTo>
                          <a:pt x="32" y="7"/>
                          <a:pt x="40" y="4"/>
                          <a:pt x="48" y="1"/>
                        </a:cubicBezTo>
                        <a:cubicBezTo>
                          <a:pt x="46" y="0"/>
                          <a:pt x="45" y="0"/>
                          <a:pt x="44" y="0"/>
                        </a:cubicBezTo>
                      </a:path>
                    </a:pathLst>
                  </a:custGeom>
                  <a:solidFill>
                    <a:srgbClr val="E6AA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3" name="Freeform 67"/>
                  <p:cNvSpPr/>
                  <p:nvPr/>
                </p:nvSpPr>
                <p:spPr bwMode="auto">
                  <a:xfrm>
                    <a:off x="6044" y="796"/>
                    <a:ext cx="127" cy="52"/>
                  </a:xfrm>
                  <a:custGeom>
                    <a:avLst/>
                    <a:gdLst>
                      <a:gd name="T0" fmla="*/ 50 w 54"/>
                      <a:gd name="T1" fmla="*/ 0 h 22"/>
                      <a:gd name="T2" fmla="*/ 48 w 54"/>
                      <a:gd name="T3" fmla="*/ 1 h 22"/>
                      <a:gd name="T4" fmla="*/ 0 w 54"/>
                      <a:gd name="T5" fmla="*/ 20 h 22"/>
                      <a:gd name="T6" fmla="*/ 3 w 54"/>
                      <a:gd name="T7" fmla="*/ 22 h 22"/>
                      <a:gd name="T8" fmla="*/ 24 w 54"/>
                      <a:gd name="T9" fmla="*/ 10 h 22"/>
                      <a:gd name="T10" fmla="*/ 54 w 54"/>
                      <a:gd name="T11" fmla="*/ 2 h 22"/>
                      <a:gd name="T12" fmla="*/ 50 w 54"/>
                      <a:gd name="T13" fmla="*/ 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4" h="22">
                        <a:moveTo>
                          <a:pt x="50" y="0"/>
                        </a:moveTo>
                        <a:cubicBezTo>
                          <a:pt x="49" y="0"/>
                          <a:pt x="48" y="0"/>
                          <a:pt x="48" y="1"/>
                        </a:cubicBezTo>
                        <a:cubicBezTo>
                          <a:pt x="31" y="5"/>
                          <a:pt x="15" y="12"/>
                          <a:pt x="0" y="20"/>
                        </a:cubicBezTo>
                        <a:cubicBezTo>
                          <a:pt x="1" y="21"/>
                          <a:pt x="2" y="21"/>
                          <a:pt x="3" y="22"/>
                        </a:cubicBezTo>
                        <a:cubicBezTo>
                          <a:pt x="10" y="18"/>
                          <a:pt x="16" y="13"/>
                          <a:pt x="24" y="10"/>
                        </a:cubicBezTo>
                        <a:cubicBezTo>
                          <a:pt x="34" y="5"/>
                          <a:pt x="44" y="4"/>
                          <a:pt x="54" y="2"/>
                        </a:cubicBezTo>
                        <a:cubicBezTo>
                          <a:pt x="52" y="1"/>
                          <a:pt x="51" y="1"/>
                          <a:pt x="50" y="0"/>
                        </a:cubicBezTo>
                      </a:path>
                    </a:pathLst>
                  </a:custGeom>
                  <a:solidFill>
                    <a:srgbClr val="E6AA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4" name="Freeform 68"/>
                  <p:cNvSpPr/>
                  <p:nvPr/>
                </p:nvSpPr>
                <p:spPr bwMode="auto">
                  <a:xfrm>
                    <a:off x="6465" y="1079"/>
                    <a:ext cx="9" cy="11"/>
                  </a:xfrm>
                  <a:custGeom>
                    <a:avLst/>
                    <a:gdLst>
                      <a:gd name="T0" fmla="*/ 0 w 4"/>
                      <a:gd name="T1" fmla="*/ 0 h 5"/>
                      <a:gd name="T2" fmla="*/ 0 w 4"/>
                      <a:gd name="T3" fmla="*/ 1 h 5"/>
                      <a:gd name="T4" fmla="*/ 1 w 4"/>
                      <a:gd name="T5" fmla="*/ 3 h 5"/>
                      <a:gd name="T6" fmla="*/ 4 w 4"/>
                      <a:gd name="T7" fmla="*/ 5 h 5"/>
                      <a:gd name="T8" fmla="*/ 4 w 4"/>
                      <a:gd name="T9" fmla="*/ 2 h 5"/>
                      <a:gd name="T10" fmla="*/ 4 w 4"/>
                      <a:gd name="T11" fmla="*/ 2 h 5"/>
                      <a:gd name="T12" fmla="*/ 1 w 4"/>
                      <a:gd name="T13" fmla="*/ 0 h 5"/>
                      <a:gd name="T14" fmla="*/ 0 w 4"/>
                      <a:gd name="T15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" h="5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2"/>
                          <a:pt x="1" y="3"/>
                          <a:pt x="1" y="3"/>
                        </a:cubicBezTo>
                        <a:cubicBezTo>
                          <a:pt x="2" y="4"/>
                          <a:pt x="3" y="5"/>
                          <a:pt x="4" y="5"/>
                        </a:cubicBezTo>
                        <a:cubicBezTo>
                          <a:pt x="4" y="4"/>
                          <a:pt x="4" y="3"/>
                          <a:pt x="4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3" y="1"/>
                          <a:pt x="2" y="1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E6AA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5" name="Freeform 69"/>
                  <p:cNvSpPr/>
                  <p:nvPr/>
                </p:nvSpPr>
                <p:spPr bwMode="auto">
                  <a:xfrm>
                    <a:off x="6124" y="860"/>
                    <a:ext cx="180" cy="24"/>
                  </a:xfrm>
                  <a:custGeom>
                    <a:avLst/>
                    <a:gdLst>
                      <a:gd name="T0" fmla="*/ 42 w 76"/>
                      <a:gd name="T1" fmla="*/ 0 h 10"/>
                      <a:gd name="T2" fmla="*/ 0 w 76"/>
                      <a:gd name="T3" fmla="*/ 9 h 10"/>
                      <a:gd name="T4" fmla="*/ 2 w 76"/>
                      <a:gd name="T5" fmla="*/ 10 h 10"/>
                      <a:gd name="T6" fmla="*/ 39 w 76"/>
                      <a:gd name="T7" fmla="*/ 2 h 10"/>
                      <a:gd name="T8" fmla="*/ 70 w 76"/>
                      <a:gd name="T9" fmla="*/ 7 h 10"/>
                      <a:gd name="T10" fmla="*/ 74 w 76"/>
                      <a:gd name="T11" fmla="*/ 9 h 10"/>
                      <a:gd name="T12" fmla="*/ 76 w 76"/>
                      <a:gd name="T13" fmla="*/ 10 h 10"/>
                      <a:gd name="T14" fmla="*/ 68 w 76"/>
                      <a:gd name="T15" fmla="*/ 4 h 10"/>
                      <a:gd name="T16" fmla="*/ 65 w 76"/>
                      <a:gd name="T17" fmla="*/ 3 h 10"/>
                      <a:gd name="T18" fmla="*/ 57 w 76"/>
                      <a:gd name="T19" fmla="*/ 1 h 10"/>
                      <a:gd name="T20" fmla="*/ 49 w 76"/>
                      <a:gd name="T21" fmla="*/ 0 h 10"/>
                      <a:gd name="T22" fmla="*/ 42 w 76"/>
                      <a:gd name="T23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6" h="10">
                        <a:moveTo>
                          <a:pt x="42" y="0"/>
                        </a:moveTo>
                        <a:cubicBezTo>
                          <a:pt x="28" y="0"/>
                          <a:pt x="13" y="3"/>
                          <a:pt x="0" y="9"/>
                        </a:cubicBezTo>
                        <a:cubicBezTo>
                          <a:pt x="1" y="9"/>
                          <a:pt x="1" y="9"/>
                          <a:pt x="2" y="10"/>
                        </a:cubicBezTo>
                        <a:cubicBezTo>
                          <a:pt x="14" y="5"/>
                          <a:pt x="26" y="2"/>
                          <a:pt x="39" y="2"/>
                        </a:cubicBezTo>
                        <a:cubicBezTo>
                          <a:pt x="49" y="2"/>
                          <a:pt x="59" y="4"/>
                          <a:pt x="70" y="7"/>
                        </a:cubicBezTo>
                        <a:cubicBezTo>
                          <a:pt x="71" y="8"/>
                          <a:pt x="73" y="9"/>
                          <a:pt x="74" y="9"/>
                        </a:cubicBezTo>
                        <a:cubicBezTo>
                          <a:pt x="75" y="9"/>
                          <a:pt x="75" y="10"/>
                          <a:pt x="76" y="10"/>
                        </a:cubicBezTo>
                        <a:cubicBezTo>
                          <a:pt x="73" y="8"/>
                          <a:pt x="70" y="6"/>
                          <a:pt x="68" y="4"/>
                        </a:cubicBezTo>
                        <a:cubicBezTo>
                          <a:pt x="67" y="4"/>
                          <a:pt x="66" y="3"/>
                          <a:pt x="65" y="3"/>
                        </a:cubicBezTo>
                        <a:cubicBezTo>
                          <a:pt x="62" y="2"/>
                          <a:pt x="59" y="2"/>
                          <a:pt x="57" y="1"/>
                        </a:cubicBezTo>
                        <a:cubicBezTo>
                          <a:pt x="54" y="1"/>
                          <a:pt x="51" y="1"/>
                          <a:pt x="49" y="0"/>
                        </a:cubicBezTo>
                        <a:cubicBezTo>
                          <a:pt x="46" y="0"/>
                          <a:pt x="44" y="0"/>
                          <a:pt x="42" y="0"/>
                        </a:cubicBezTo>
                      </a:path>
                    </a:pathLst>
                  </a:custGeom>
                  <a:solidFill>
                    <a:srgbClr val="E6AA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6" name="Freeform 70"/>
                  <p:cNvSpPr>
                    <a:spLocks noEditPoints="1"/>
                  </p:cNvSpPr>
                  <p:nvPr/>
                </p:nvSpPr>
                <p:spPr bwMode="auto">
                  <a:xfrm>
                    <a:off x="6382" y="953"/>
                    <a:ext cx="47" cy="130"/>
                  </a:xfrm>
                  <a:custGeom>
                    <a:avLst/>
                    <a:gdLst>
                      <a:gd name="T0" fmla="*/ 18 w 20"/>
                      <a:gd name="T1" fmla="*/ 54 h 55"/>
                      <a:gd name="T2" fmla="*/ 18 w 20"/>
                      <a:gd name="T3" fmla="*/ 54 h 55"/>
                      <a:gd name="T4" fmla="*/ 20 w 20"/>
                      <a:gd name="T5" fmla="*/ 55 h 55"/>
                      <a:gd name="T6" fmla="*/ 20 w 20"/>
                      <a:gd name="T7" fmla="*/ 55 h 55"/>
                      <a:gd name="T8" fmla="*/ 18 w 20"/>
                      <a:gd name="T9" fmla="*/ 54 h 55"/>
                      <a:gd name="T10" fmla="*/ 17 w 20"/>
                      <a:gd name="T11" fmla="*/ 43 h 55"/>
                      <a:gd name="T12" fmla="*/ 18 w 20"/>
                      <a:gd name="T13" fmla="*/ 49 h 55"/>
                      <a:gd name="T14" fmla="*/ 19 w 20"/>
                      <a:gd name="T15" fmla="*/ 50 h 55"/>
                      <a:gd name="T16" fmla="*/ 19 w 20"/>
                      <a:gd name="T17" fmla="*/ 44 h 55"/>
                      <a:gd name="T18" fmla="*/ 17 w 20"/>
                      <a:gd name="T19" fmla="*/ 43 h 55"/>
                      <a:gd name="T20" fmla="*/ 13 w 20"/>
                      <a:gd name="T21" fmla="*/ 27 h 55"/>
                      <a:gd name="T22" fmla="*/ 15 w 20"/>
                      <a:gd name="T23" fmla="*/ 37 h 55"/>
                      <a:gd name="T24" fmla="*/ 18 w 20"/>
                      <a:gd name="T25" fmla="*/ 38 h 55"/>
                      <a:gd name="T26" fmla="*/ 16 w 20"/>
                      <a:gd name="T27" fmla="*/ 30 h 55"/>
                      <a:gd name="T28" fmla="*/ 13 w 20"/>
                      <a:gd name="T29" fmla="*/ 27 h 55"/>
                      <a:gd name="T30" fmla="*/ 0 w 20"/>
                      <a:gd name="T31" fmla="*/ 0 h 55"/>
                      <a:gd name="T32" fmla="*/ 1 w 20"/>
                      <a:gd name="T33" fmla="*/ 2 h 55"/>
                      <a:gd name="T34" fmla="*/ 3 w 20"/>
                      <a:gd name="T35" fmla="*/ 5 h 55"/>
                      <a:gd name="T36" fmla="*/ 4 w 20"/>
                      <a:gd name="T37" fmla="*/ 7 h 55"/>
                      <a:gd name="T38" fmla="*/ 7 w 20"/>
                      <a:gd name="T39" fmla="*/ 12 h 55"/>
                      <a:gd name="T40" fmla="*/ 10 w 20"/>
                      <a:gd name="T41" fmla="*/ 20 h 55"/>
                      <a:gd name="T42" fmla="*/ 11 w 20"/>
                      <a:gd name="T43" fmla="*/ 21 h 55"/>
                      <a:gd name="T44" fmla="*/ 13 w 20"/>
                      <a:gd name="T45" fmla="*/ 22 h 55"/>
                      <a:gd name="T46" fmla="*/ 14 w 20"/>
                      <a:gd name="T47" fmla="*/ 22 h 55"/>
                      <a:gd name="T48" fmla="*/ 9 w 20"/>
                      <a:gd name="T49" fmla="*/ 10 h 55"/>
                      <a:gd name="T50" fmla="*/ 0 w 20"/>
                      <a:gd name="T51" fmla="*/ 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20" h="55">
                        <a:moveTo>
                          <a:pt x="18" y="54"/>
                        </a:moveTo>
                        <a:cubicBezTo>
                          <a:pt x="18" y="54"/>
                          <a:pt x="18" y="54"/>
                          <a:pt x="18" y="54"/>
                        </a:cubicBezTo>
                        <a:cubicBezTo>
                          <a:pt x="19" y="54"/>
                          <a:pt x="19" y="55"/>
                          <a:pt x="20" y="55"/>
                        </a:cubicBezTo>
                        <a:cubicBezTo>
                          <a:pt x="20" y="55"/>
                          <a:pt x="20" y="55"/>
                          <a:pt x="20" y="55"/>
                        </a:cubicBezTo>
                        <a:cubicBezTo>
                          <a:pt x="19" y="54"/>
                          <a:pt x="19" y="54"/>
                          <a:pt x="18" y="54"/>
                        </a:cubicBezTo>
                        <a:moveTo>
                          <a:pt x="17" y="43"/>
                        </a:moveTo>
                        <a:cubicBezTo>
                          <a:pt x="17" y="45"/>
                          <a:pt x="17" y="47"/>
                          <a:pt x="18" y="49"/>
                        </a:cubicBezTo>
                        <a:cubicBezTo>
                          <a:pt x="18" y="49"/>
                          <a:pt x="19" y="50"/>
                          <a:pt x="19" y="50"/>
                        </a:cubicBezTo>
                        <a:cubicBezTo>
                          <a:pt x="19" y="48"/>
                          <a:pt x="19" y="46"/>
                          <a:pt x="19" y="44"/>
                        </a:cubicBezTo>
                        <a:cubicBezTo>
                          <a:pt x="18" y="44"/>
                          <a:pt x="17" y="43"/>
                          <a:pt x="17" y="43"/>
                        </a:cubicBezTo>
                        <a:moveTo>
                          <a:pt x="13" y="27"/>
                        </a:moveTo>
                        <a:cubicBezTo>
                          <a:pt x="14" y="31"/>
                          <a:pt x="15" y="34"/>
                          <a:pt x="15" y="37"/>
                        </a:cubicBezTo>
                        <a:cubicBezTo>
                          <a:pt x="16" y="37"/>
                          <a:pt x="17" y="38"/>
                          <a:pt x="18" y="38"/>
                        </a:cubicBezTo>
                        <a:cubicBezTo>
                          <a:pt x="17" y="35"/>
                          <a:pt x="17" y="33"/>
                          <a:pt x="16" y="30"/>
                        </a:cubicBezTo>
                        <a:cubicBezTo>
                          <a:pt x="15" y="29"/>
                          <a:pt x="14" y="28"/>
                          <a:pt x="13" y="27"/>
                        </a:cubicBezTo>
                        <a:moveTo>
                          <a:pt x="0" y="0"/>
                        </a:moveTo>
                        <a:cubicBezTo>
                          <a:pt x="0" y="1"/>
                          <a:pt x="1" y="2"/>
                          <a:pt x="1" y="2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4" y="7"/>
                          <a:pt x="4" y="7"/>
                          <a:pt x="4" y="7"/>
                        </a:cubicBezTo>
                        <a:cubicBezTo>
                          <a:pt x="5" y="9"/>
                          <a:pt x="6" y="11"/>
                          <a:pt x="7" y="12"/>
                        </a:cubicBezTo>
                        <a:cubicBezTo>
                          <a:pt x="8" y="15"/>
                          <a:pt x="9" y="17"/>
                          <a:pt x="10" y="20"/>
                        </a:cubicBezTo>
                        <a:cubicBezTo>
                          <a:pt x="10" y="20"/>
                          <a:pt x="11" y="20"/>
                          <a:pt x="11" y="21"/>
                        </a:cubicBezTo>
                        <a:cubicBezTo>
                          <a:pt x="12" y="21"/>
                          <a:pt x="13" y="21"/>
                          <a:pt x="13" y="22"/>
                        </a:cubicBezTo>
                        <a:cubicBezTo>
                          <a:pt x="14" y="22"/>
                          <a:pt x="14" y="22"/>
                          <a:pt x="14" y="22"/>
                        </a:cubicBezTo>
                        <a:cubicBezTo>
                          <a:pt x="13" y="18"/>
                          <a:pt x="11" y="14"/>
                          <a:pt x="9" y="10"/>
                        </a:cubicBezTo>
                        <a:cubicBezTo>
                          <a:pt x="6" y="6"/>
                          <a:pt x="3" y="3"/>
                          <a:pt x="0" y="0"/>
                        </a:cubicBezTo>
                      </a:path>
                    </a:pathLst>
                  </a:custGeom>
                  <a:solidFill>
                    <a:srgbClr val="E6AA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7" name="Freeform 71"/>
                  <p:cNvSpPr/>
                  <p:nvPr/>
                </p:nvSpPr>
                <p:spPr bwMode="auto">
                  <a:xfrm>
                    <a:off x="6195" y="924"/>
                    <a:ext cx="95" cy="26"/>
                  </a:xfrm>
                  <a:custGeom>
                    <a:avLst/>
                    <a:gdLst>
                      <a:gd name="T0" fmla="*/ 6 w 40"/>
                      <a:gd name="T1" fmla="*/ 0 h 11"/>
                      <a:gd name="T2" fmla="*/ 0 w 40"/>
                      <a:gd name="T3" fmla="*/ 0 h 11"/>
                      <a:gd name="T4" fmla="*/ 3 w 40"/>
                      <a:gd name="T5" fmla="*/ 2 h 11"/>
                      <a:gd name="T6" fmla="*/ 28 w 40"/>
                      <a:gd name="T7" fmla="*/ 7 h 11"/>
                      <a:gd name="T8" fmla="*/ 31 w 40"/>
                      <a:gd name="T9" fmla="*/ 8 h 11"/>
                      <a:gd name="T10" fmla="*/ 34 w 40"/>
                      <a:gd name="T11" fmla="*/ 9 h 11"/>
                      <a:gd name="T12" fmla="*/ 39 w 40"/>
                      <a:gd name="T13" fmla="*/ 11 h 11"/>
                      <a:gd name="T14" fmla="*/ 34 w 40"/>
                      <a:gd name="T15" fmla="*/ 7 h 11"/>
                      <a:gd name="T16" fmla="*/ 11 w 40"/>
                      <a:gd name="T17" fmla="*/ 0 h 11"/>
                      <a:gd name="T18" fmla="*/ 6 w 40"/>
                      <a:gd name="T19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0" h="11">
                        <a:moveTo>
                          <a:pt x="6" y="0"/>
                        </a:moveTo>
                        <a:cubicBezTo>
                          <a:pt x="4" y="0"/>
                          <a:pt x="2" y="0"/>
                          <a:pt x="0" y="0"/>
                        </a:cubicBezTo>
                        <a:cubicBezTo>
                          <a:pt x="1" y="1"/>
                          <a:pt x="2" y="2"/>
                          <a:pt x="3" y="2"/>
                        </a:cubicBezTo>
                        <a:cubicBezTo>
                          <a:pt x="11" y="2"/>
                          <a:pt x="20" y="4"/>
                          <a:pt x="28" y="7"/>
                        </a:cubicBezTo>
                        <a:cubicBezTo>
                          <a:pt x="29" y="7"/>
                          <a:pt x="30" y="7"/>
                          <a:pt x="31" y="8"/>
                        </a:cubicBezTo>
                        <a:cubicBezTo>
                          <a:pt x="32" y="8"/>
                          <a:pt x="33" y="9"/>
                          <a:pt x="34" y="9"/>
                        </a:cubicBezTo>
                        <a:cubicBezTo>
                          <a:pt x="37" y="10"/>
                          <a:pt x="38" y="11"/>
                          <a:pt x="39" y="11"/>
                        </a:cubicBezTo>
                        <a:cubicBezTo>
                          <a:pt x="40" y="11"/>
                          <a:pt x="38" y="9"/>
                          <a:pt x="34" y="7"/>
                        </a:cubicBezTo>
                        <a:cubicBezTo>
                          <a:pt x="29" y="4"/>
                          <a:pt x="20" y="1"/>
                          <a:pt x="11" y="0"/>
                        </a:cubicBezTo>
                        <a:cubicBezTo>
                          <a:pt x="9" y="0"/>
                          <a:pt x="8" y="0"/>
                          <a:pt x="6" y="0"/>
                        </a:cubicBezTo>
                      </a:path>
                    </a:pathLst>
                  </a:custGeom>
                  <a:solidFill>
                    <a:srgbClr val="E6AA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8" name="Freeform 72"/>
                  <p:cNvSpPr>
                    <a:spLocks noEditPoints="1"/>
                  </p:cNvSpPr>
                  <p:nvPr/>
                </p:nvSpPr>
                <p:spPr bwMode="auto">
                  <a:xfrm>
                    <a:off x="6290" y="948"/>
                    <a:ext cx="80" cy="142"/>
                  </a:xfrm>
                  <a:custGeom>
                    <a:avLst/>
                    <a:gdLst>
                      <a:gd name="T0" fmla="*/ 33 w 34"/>
                      <a:gd name="T1" fmla="*/ 52 h 60"/>
                      <a:gd name="T2" fmla="*/ 33 w 34"/>
                      <a:gd name="T3" fmla="*/ 52 h 60"/>
                      <a:gd name="T4" fmla="*/ 31 w 34"/>
                      <a:gd name="T5" fmla="*/ 53 h 60"/>
                      <a:gd name="T6" fmla="*/ 32 w 34"/>
                      <a:gd name="T7" fmla="*/ 59 h 60"/>
                      <a:gd name="T8" fmla="*/ 34 w 34"/>
                      <a:gd name="T9" fmla="*/ 60 h 60"/>
                      <a:gd name="T10" fmla="*/ 34 w 34"/>
                      <a:gd name="T11" fmla="*/ 60 h 60"/>
                      <a:gd name="T12" fmla="*/ 33 w 34"/>
                      <a:gd name="T13" fmla="*/ 52 h 60"/>
                      <a:gd name="T14" fmla="*/ 26 w 34"/>
                      <a:gd name="T15" fmla="*/ 35 h 60"/>
                      <a:gd name="T16" fmla="*/ 27 w 34"/>
                      <a:gd name="T17" fmla="*/ 39 h 60"/>
                      <a:gd name="T18" fmla="*/ 31 w 34"/>
                      <a:gd name="T19" fmla="*/ 53 h 60"/>
                      <a:gd name="T20" fmla="*/ 33 w 34"/>
                      <a:gd name="T21" fmla="*/ 52 h 60"/>
                      <a:gd name="T22" fmla="*/ 33 w 34"/>
                      <a:gd name="T23" fmla="*/ 52 h 60"/>
                      <a:gd name="T24" fmla="*/ 29 w 34"/>
                      <a:gd name="T25" fmla="*/ 35 h 60"/>
                      <a:gd name="T26" fmla="*/ 26 w 34"/>
                      <a:gd name="T27" fmla="*/ 35 h 60"/>
                      <a:gd name="T28" fmla="*/ 0 w 34"/>
                      <a:gd name="T29" fmla="*/ 0 h 60"/>
                      <a:gd name="T30" fmla="*/ 3 w 34"/>
                      <a:gd name="T31" fmla="*/ 3 h 60"/>
                      <a:gd name="T32" fmla="*/ 20 w 34"/>
                      <a:gd name="T33" fmla="*/ 23 h 60"/>
                      <a:gd name="T34" fmla="*/ 25 w 34"/>
                      <a:gd name="T35" fmla="*/ 33 h 60"/>
                      <a:gd name="T36" fmla="*/ 28 w 34"/>
                      <a:gd name="T37" fmla="*/ 33 h 60"/>
                      <a:gd name="T38" fmla="*/ 25 w 34"/>
                      <a:gd name="T39" fmla="*/ 26 h 60"/>
                      <a:gd name="T40" fmla="*/ 14 w 34"/>
                      <a:gd name="T41" fmla="*/ 10 h 60"/>
                      <a:gd name="T42" fmla="*/ 7 w 34"/>
                      <a:gd name="T43" fmla="*/ 4 h 60"/>
                      <a:gd name="T44" fmla="*/ 1 w 34"/>
                      <a:gd name="T45" fmla="*/ 1 h 60"/>
                      <a:gd name="T46" fmla="*/ 0 w 34"/>
                      <a:gd name="T47" fmla="*/ 0 h 60"/>
                      <a:gd name="T48" fmla="*/ 0 w 34"/>
                      <a:gd name="T49" fmla="*/ 0 h 60"/>
                      <a:gd name="T50" fmla="*/ 0 w 34"/>
                      <a:gd name="T51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34" h="60">
                        <a:moveTo>
                          <a:pt x="33" y="52"/>
                        </a:moveTo>
                        <a:cubicBezTo>
                          <a:pt x="33" y="52"/>
                          <a:pt x="33" y="52"/>
                          <a:pt x="33" y="52"/>
                        </a:cubicBezTo>
                        <a:cubicBezTo>
                          <a:pt x="32" y="52"/>
                          <a:pt x="31" y="53"/>
                          <a:pt x="31" y="53"/>
                        </a:cubicBezTo>
                        <a:cubicBezTo>
                          <a:pt x="32" y="55"/>
                          <a:pt x="32" y="57"/>
                          <a:pt x="32" y="59"/>
                        </a:cubicBezTo>
                        <a:cubicBezTo>
                          <a:pt x="33" y="59"/>
                          <a:pt x="33" y="60"/>
                          <a:pt x="34" y="60"/>
                        </a:cubicBezTo>
                        <a:cubicBezTo>
                          <a:pt x="34" y="60"/>
                          <a:pt x="34" y="60"/>
                          <a:pt x="34" y="60"/>
                        </a:cubicBezTo>
                        <a:cubicBezTo>
                          <a:pt x="34" y="57"/>
                          <a:pt x="34" y="55"/>
                          <a:pt x="33" y="52"/>
                        </a:cubicBezTo>
                        <a:moveTo>
                          <a:pt x="26" y="35"/>
                        </a:moveTo>
                        <a:cubicBezTo>
                          <a:pt x="26" y="36"/>
                          <a:pt x="27" y="38"/>
                          <a:pt x="27" y="39"/>
                        </a:cubicBezTo>
                        <a:cubicBezTo>
                          <a:pt x="29" y="44"/>
                          <a:pt x="30" y="48"/>
                          <a:pt x="31" y="53"/>
                        </a:cubicBezTo>
                        <a:cubicBezTo>
                          <a:pt x="31" y="53"/>
                          <a:pt x="32" y="52"/>
                          <a:pt x="33" y="52"/>
                        </a:cubicBezTo>
                        <a:cubicBezTo>
                          <a:pt x="33" y="52"/>
                          <a:pt x="33" y="52"/>
                          <a:pt x="33" y="52"/>
                        </a:cubicBezTo>
                        <a:cubicBezTo>
                          <a:pt x="32" y="46"/>
                          <a:pt x="31" y="41"/>
                          <a:pt x="29" y="35"/>
                        </a:cubicBezTo>
                        <a:cubicBezTo>
                          <a:pt x="28" y="35"/>
                          <a:pt x="27" y="35"/>
                          <a:pt x="26" y="35"/>
                        </a:cubicBezTo>
                        <a:moveTo>
                          <a:pt x="0" y="0"/>
                        </a:move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8" y="7"/>
                          <a:pt x="14" y="14"/>
                          <a:pt x="20" y="23"/>
                        </a:cubicBezTo>
                        <a:cubicBezTo>
                          <a:pt x="22" y="26"/>
                          <a:pt x="23" y="30"/>
                          <a:pt x="25" y="33"/>
                        </a:cubicBezTo>
                        <a:cubicBezTo>
                          <a:pt x="26" y="33"/>
                          <a:pt x="27" y="33"/>
                          <a:pt x="28" y="33"/>
                        </a:cubicBezTo>
                        <a:cubicBezTo>
                          <a:pt x="27" y="31"/>
                          <a:pt x="26" y="28"/>
                          <a:pt x="25" y="26"/>
                        </a:cubicBezTo>
                        <a:cubicBezTo>
                          <a:pt x="22" y="20"/>
                          <a:pt x="18" y="15"/>
                          <a:pt x="14" y="10"/>
                        </a:cubicBezTo>
                        <a:cubicBezTo>
                          <a:pt x="11" y="8"/>
                          <a:pt x="9" y="6"/>
                          <a:pt x="7" y="4"/>
                        </a:cubicBezTo>
                        <a:cubicBezTo>
                          <a:pt x="5" y="3"/>
                          <a:pt x="3" y="1"/>
                          <a:pt x="1" y="1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E6AA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9" name="Freeform 73"/>
                  <p:cNvSpPr/>
                  <p:nvPr/>
                </p:nvSpPr>
                <p:spPr bwMode="auto">
                  <a:xfrm>
                    <a:off x="6271" y="1330"/>
                    <a:ext cx="2" cy="3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  <a:gd name="T6" fmla="*/ 0 w 1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1" y="1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FA78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0" name="Freeform 74"/>
                  <p:cNvSpPr/>
                  <p:nvPr/>
                </p:nvSpPr>
                <p:spPr bwMode="auto">
                  <a:xfrm>
                    <a:off x="6271" y="1330"/>
                    <a:ext cx="5" cy="10"/>
                  </a:xfrm>
                  <a:custGeom>
                    <a:avLst/>
                    <a:gdLst>
                      <a:gd name="T0" fmla="*/ 1 w 2"/>
                      <a:gd name="T1" fmla="*/ 0 h 4"/>
                      <a:gd name="T2" fmla="*/ 0 w 2"/>
                      <a:gd name="T3" fmla="*/ 1 h 4"/>
                      <a:gd name="T4" fmla="*/ 0 w 2"/>
                      <a:gd name="T5" fmla="*/ 4 h 4"/>
                      <a:gd name="T6" fmla="*/ 2 w 2"/>
                      <a:gd name="T7" fmla="*/ 4 h 4"/>
                      <a:gd name="T8" fmla="*/ 2 w 2"/>
                      <a:gd name="T9" fmla="*/ 1 h 4"/>
                      <a:gd name="T10" fmla="*/ 1 w 2"/>
                      <a:gd name="T11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" h="4">
                        <a:moveTo>
                          <a:pt x="1" y="0"/>
                        </a:move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2"/>
                          <a:pt x="0" y="3"/>
                          <a:pt x="0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3"/>
                          <a:pt x="2" y="2"/>
                          <a:pt x="2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solidFill>
                    <a:srgbClr val="F2BDB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1" name="Freeform 75"/>
                  <p:cNvSpPr>
                    <a:spLocks noEditPoints="1"/>
                  </p:cNvSpPr>
                  <p:nvPr/>
                </p:nvSpPr>
                <p:spPr bwMode="auto">
                  <a:xfrm>
                    <a:off x="3048" y="699"/>
                    <a:ext cx="746" cy="709"/>
                  </a:xfrm>
                  <a:custGeom>
                    <a:avLst/>
                    <a:gdLst>
                      <a:gd name="T0" fmla="*/ 223 w 315"/>
                      <a:gd name="T1" fmla="*/ 79 h 299"/>
                      <a:gd name="T2" fmla="*/ 35 w 315"/>
                      <a:gd name="T3" fmla="*/ 42 h 299"/>
                      <a:gd name="T4" fmla="*/ 95 w 315"/>
                      <a:gd name="T5" fmla="*/ 230 h 299"/>
                      <a:gd name="T6" fmla="*/ 280 w 315"/>
                      <a:gd name="T7" fmla="*/ 257 h 299"/>
                      <a:gd name="T8" fmla="*/ 223 w 315"/>
                      <a:gd name="T9" fmla="*/ 79 h 299"/>
                      <a:gd name="T10" fmla="*/ 184 w 315"/>
                      <a:gd name="T11" fmla="*/ 224 h 299"/>
                      <a:gd name="T12" fmla="*/ 153 w 315"/>
                      <a:gd name="T13" fmla="*/ 167 h 299"/>
                      <a:gd name="T14" fmla="*/ 159 w 315"/>
                      <a:gd name="T15" fmla="*/ 148 h 299"/>
                      <a:gd name="T16" fmla="*/ 167 w 315"/>
                      <a:gd name="T17" fmla="*/ 142 h 299"/>
                      <a:gd name="T18" fmla="*/ 238 w 315"/>
                      <a:gd name="T19" fmla="*/ 160 h 299"/>
                      <a:gd name="T20" fmla="*/ 263 w 315"/>
                      <a:gd name="T21" fmla="*/ 236 h 299"/>
                      <a:gd name="T22" fmla="*/ 184 w 315"/>
                      <a:gd name="T23" fmla="*/ 224 h 2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15" h="299">
                        <a:moveTo>
                          <a:pt x="223" y="79"/>
                        </a:moveTo>
                        <a:cubicBezTo>
                          <a:pt x="156" y="22"/>
                          <a:pt x="70" y="0"/>
                          <a:pt x="35" y="42"/>
                        </a:cubicBezTo>
                        <a:cubicBezTo>
                          <a:pt x="0" y="84"/>
                          <a:pt x="28" y="174"/>
                          <a:pt x="95" y="230"/>
                        </a:cubicBezTo>
                        <a:cubicBezTo>
                          <a:pt x="162" y="287"/>
                          <a:pt x="245" y="299"/>
                          <a:pt x="280" y="257"/>
                        </a:cubicBezTo>
                        <a:cubicBezTo>
                          <a:pt x="315" y="215"/>
                          <a:pt x="290" y="135"/>
                          <a:pt x="223" y="79"/>
                        </a:cubicBezTo>
                        <a:moveTo>
                          <a:pt x="184" y="224"/>
                        </a:moveTo>
                        <a:cubicBezTo>
                          <a:pt x="164" y="207"/>
                          <a:pt x="152" y="185"/>
                          <a:pt x="153" y="167"/>
                        </a:cubicBezTo>
                        <a:cubicBezTo>
                          <a:pt x="153" y="160"/>
                          <a:pt x="155" y="153"/>
                          <a:pt x="159" y="148"/>
                        </a:cubicBezTo>
                        <a:cubicBezTo>
                          <a:pt x="161" y="146"/>
                          <a:pt x="164" y="144"/>
                          <a:pt x="167" y="142"/>
                        </a:cubicBezTo>
                        <a:cubicBezTo>
                          <a:pt x="185" y="133"/>
                          <a:pt x="214" y="140"/>
                          <a:pt x="238" y="160"/>
                        </a:cubicBezTo>
                        <a:cubicBezTo>
                          <a:pt x="267" y="185"/>
                          <a:pt x="278" y="219"/>
                          <a:pt x="263" y="236"/>
                        </a:cubicBezTo>
                        <a:cubicBezTo>
                          <a:pt x="248" y="254"/>
                          <a:pt x="213" y="249"/>
                          <a:pt x="184" y="224"/>
                        </a:cubicBezTo>
                      </a:path>
                    </a:pathLst>
                  </a:custGeom>
                  <a:solidFill>
                    <a:srgbClr val="4242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2" name="Freeform 76"/>
                  <p:cNvSpPr>
                    <a:spLocks noEditPoints="1"/>
                  </p:cNvSpPr>
                  <p:nvPr/>
                </p:nvSpPr>
                <p:spPr bwMode="auto">
                  <a:xfrm>
                    <a:off x="3063" y="734"/>
                    <a:ext cx="724" cy="665"/>
                  </a:xfrm>
                  <a:custGeom>
                    <a:avLst/>
                    <a:gdLst>
                      <a:gd name="T0" fmla="*/ 215 w 306"/>
                      <a:gd name="T1" fmla="*/ 67 h 280"/>
                      <a:gd name="T2" fmla="*/ 38 w 306"/>
                      <a:gd name="T3" fmla="*/ 35 h 280"/>
                      <a:gd name="T4" fmla="*/ 35 w 306"/>
                      <a:gd name="T5" fmla="*/ 38 h 280"/>
                      <a:gd name="T6" fmla="*/ 34 w 306"/>
                      <a:gd name="T7" fmla="*/ 39 h 280"/>
                      <a:gd name="T8" fmla="*/ 91 w 306"/>
                      <a:gd name="T9" fmla="*/ 213 h 280"/>
                      <a:gd name="T10" fmla="*/ 271 w 306"/>
                      <a:gd name="T11" fmla="*/ 240 h 280"/>
                      <a:gd name="T12" fmla="*/ 215 w 306"/>
                      <a:gd name="T13" fmla="*/ 67 h 280"/>
                      <a:gd name="T14" fmla="*/ 178 w 306"/>
                      <a:gd name="T15" fmla="*/ 209 h 280"/>
                      <a:gd name="T16" fmla="*/ 147 w 306"/>
                      <a:gd name="T17" fmla="*/ 152 h 280"/>
                      <a:gd name="T18" fmla="*/ 153 w 306"/>
                      <a:gd name="T19" fmla="*/ 133 h 280"/>
                      <a:gd name="T20" fmla="*/ 161 w 306"/>
                      <a:gd name="T21" fmla="*/ 127 h 280"/>
                      <a:gd name="T22" fmla="*/ 232 w 306"/>
                      <a:gd name="T23" fmla="*/ 145 h 280"/>
                      <a:gd name="T24" fmla="*/ 257 w 306"/>
                      <a:gd name="T25" fmla="*/ 221 h 280"/>
                      <a:gd name="T26" fmla="*/ 178 w 306"/>
                      <a:gd name="T27" fmla="*/ 209 h 2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06" h="280">
                        <a:moveTo>
                          <a:pt x="215" y="67"/>
                        </a:moveTo>
                        <a:cubicBezTo>
                          <a:pt x="152" y="13"/>
                          <a:pt x="74" y="0"/>
                          <a:pt x="38" y="35"/>
                        </a:cubicBezTo>
                        <a:cubicBezTo>
                          <a:pt x="37" y="36"/>
                          <a:pt x="36" y="37"/>
                          <a:pt x="35" y="38"/>
                        </a:cubicBezTo>
                        <a:cubicBezTo>
                          <a:pt x="35" y="38"/>
                          <a:pt x="35" y="39"/>
                          <a:pt x="34" y="39"/>
                        </a:cubicBezTo>
                        <a:cubicBezTo>
                          <a:pt x="0" y="80"/>
                          <a:pt x="25" y="157"/>
                          <a:pt x="91" y="213"/>
                        </a:cubicBezTo>
                        <a:cubicBezTo>
                          <a:pt x="157" y="268"/>
                          <a:pt x="237" y="280"/>
                          <a:pt x="271" y="240"/>
                        </a:cubicBezTo>
                        <a:cubicBezTo>
                          <a:pt x="306" y="200"/>
                          <a:pt x="280" y="122"/>
                          <a:pt x="215" y="67"/>
                        </a:cubicBezTo>
                        <a:moveTo>
                          <a:pt x="178" y="209"/>
                        </a:moveTo>
                        <a:cubicBezTo>
                          <a:pt x="158" y="192"/>
                          <a:pt x="146" y="170"/>
                          <a:pt x="147" y="152"/>
                        </a:cubicBezTo>
                        <a:cubicBezTo>
                          <a:pt x="147" y="145"/>
                          <a:pt x="149" y="138"/>
                          <a:pt x="153" y="133"/>
                        </a:cubicBezTo>
                        <a:cubicBezTo>
                          <a:pt x="155" y="131"/>
                          <a:pt x="158" y="129"/>
                          <a:pt x="161" y="127"/>
                        </a:cubicBezTo>
                        <a:cubicBezTo>
                          <a:pt x="179" y="118"/>
                          <a:pt x="208" y="125"/>
                          <a:pt x="232" y="145"/>
                        </a:cubicBezTo>
                        <a:cubicBezTo>
                          <a:pt x="261" y="170"/>
                          <a:pt x="272" y="204"/>
                          <a:pt x="257" y="221"/>
                        </a:cubicBezTo>
                        <a:cubicBezTo>
                          <a:pt x="242" y="239"/>
                          <a:pt x="207" y="234"/>
                          <a:pt x="178" y="209"/>
                        </a:cubicBezTo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3" name="Freeform 77"/>
                  <p:cNvSpPr/>
                  <p:nvPr/>
                </p:nvSpPr>
                <p:spPr bwMode="auto">
                  <a:xfrm>
                    <a:off x="3145" y="817"/>
                    <a:ext cx="299" cy="278"/>
                  </a:xfrm>
                  <a:custGeom>
                    <a:avLst/>
                    <a:gdLst>
                      <a:gd name="T0" fmla="*/ 112 w 126"/>
                      <a:gd name="T1" fmla="*/ 117 h 117"/>
                      <a:gd name="T2" fmla="*/ 106 w 126"/>
                      <a:gd name="T3" fmla="*/ 114 h 117"/>
                      <a:gd name="T4" fmla="*/ 97 w 126"/>
                      <a:gd name="T5" fmla="*/ 91 h 117"/>
                      <a:gd name="T6" fmla="*/ 88 w 126"/>
                      <a:gd name="T7" fmla="*/ 81 h 117"/>
                      <a:gd name="T8" fmla="*/ 28 w 126"/>
                      <a:gd name="T9" fmla="*/ 32 h 117"/>
                      <a:gd name="T10" fmla="*/ 19 w 126"/>
                      <a:gd name="T11" fmla="*/ 26 h 117"/>
                      <a:gd name="T12" fmla="*/ 13 w 126"/>
                      <a:gd name="T13" fmla="*/ 15 h 117"/>
                      <a:gd name="T14" fmla="*/ 0 w 126"/>
                      <a:gd name="T15" fmla="*/ 3 h 117"/>
                      <a:gd name="T16" fmla="*/ 3 w 126"/>
                      <a:gd name="T17" fmla="*/ 0 h 117"/>
                      <a:gd name="T18" fmla="*/ 12 w 126"/>
                      <a:gd name="T19" fmla="*/ 3 h 117"/>
                      <a:gd name="T20" fmla="*/ 20 w 126"/>
                      <a:gd name="T21" fmla="*/ 15 h 117"/>
                      <a:gd name="T22" fmla="*/ 51 w 126"/>
                      <a:gd name="T23" fmla="*/ 35 h 117"/>
                      <a:gd name="T24" fmla="*/ 98 w 126"/>
                      <a:gd name="T25" fmla="*/ 74 h 117"/>
                      <a:gd name="T26" fmla="*/ 117 w 126"/>
                      <a:gd name="T27" fmla="*/ 78 h 117"/>
                      <a:gd name="T28" fmla="*/ 126 w 126"/>
                      <a:gd name="T29" fmla="*/ 92 h 117"/>
                      <a:gd name="T30" fmla="*/ 118 w 126"/>
                      <a:gd name="T31" fmla="*/ 98 h 117"/>
                      <a:gd name="T32" fmla="*/ 112 w 126"/>
                      <a:gd name="T33" fmla="*/ 117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26" h="117">
                        <a:moveTo>
                          <a:pt x="112" y="117"/>
                        </a:moveTo>
                        <a:cubicBezTo>
                          <a:pt x="110" y="116"/>
                          <a:pt x="108" y="115"/>
                          <a:pt x="106" y="114"/>
                        </a:cubicBezTo>
                        <a:cubicBezTo>
                          <a:pt x="101" y="108"/>
                          <a:pt x="101" y="98"/>
                          <a:pt x="97" y="91"/>
                        </a:cubicBezTo>
                        <a:cubicBezTo>
                          <a:pt x="94" y="87"/>
                          <a:pt x="91" y="84"/>
                          <a:pt x="88" y="81"/>
                        </a:cubicBezTo>
                        <a:cubicBezTo>
                          <a:pt x="69" y="63"/>
                          <a:pt x="50" y="45"/>
                          <a:pt x="28" y="32"/>
                        </a:cubicBezTo>
                        <a:cubicBezTo>
                          <a:pt x="25" y="31"/>
                          <a:pt x="21" y="29"/>
                          <a:pt x="19" y="26"/>
                        </a:cubicBezTo>
                        <a:cubicBezTo>
                          <a:pt x="16" y="23"/>
                          <a:pt x="15" y="19"/>
                          <a:pt x="13" y="15"/>
                        </a:cubicBezTo>
                        <a:cubicBezTo>
                          <a:pt x="11" y="10"/>
                          <a:pt x="6" y="5"/>
                          <a:pt x="0" y="3"/>
                        </a:cubicBezTo>
                        <a:cubicBezTo>
                          <a:pt x="1" y="2"/>
                          <a:pt x="2" y="1"/>
                          <a:pt x="3" y="0"/>
                        </a:cubicBezTo>
                        <a:cubicBezTo>
                          <a:pt x="6" y="0"/>
                          <a:pt x="9" y="1"/>
                          <a:pt x="12" y="3"/>
                        </a:cubicBezTo>
                        <a:cubicBezTo>
                          <a:pt x="15" y="6"/>
                          <a:pt x="17" y="11"/>
                          <a:pt x="20" y="15"/>
                        </a:cubicBezTo>
                        <a:cubicBezTo>
                          <a:pt x="28" y="24"/>
                          <a:pt x="41" y="28"/>
                          <a:pt x="51" y="35"/>
                        </a:cubicBezTo>
                        <a:cubicBezTo>
                          <a:pt x="67" y="47"/>
                          <a:pt x="78" y="69"/>
                          <a:pt x="98" y="74"/>
                        </a:cubicBezTo>
                        <a:cubicBezTo>
                          <a:pt x="104" y="75"/>
                          <a:pt x="111" y="75"/>
                          <a:pt x="117" y="78"/>
                        </a:cubicBezTo>
                        <a:cubicBezTo>
                          <a:pt x="122" y="81"/>
                          <a:pt x="126" y="86"/>
                          <a:pt x="126" y="92"/>
                        </a:cubicBezTo>
                        <a:cubicBezTo>
                          <a:pt x="123" y="94"/>
                          <a:pt x="120" y="96"/>
                          <a:pt x="118" y="98"/>
                        </a:cubicBezTo>
                        <a:cubicBezTo>
                          <a:pt x="114" y="103"/>
                          <a:pt x="112" y="110"/>
                          <a:pt x="112" y="117"/>
                        </a:cubicBezTo>
                      </a:path>
                    </a:pathLst>
                  </a:custGeom>
                  <a:solidFill>
                    <a:srgbClr val="EAE8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4" name="Freeform 78"/>
                  <p:cNvSpPr>
                    <a:spLocks noEditPoints="1"/>
                  </p:cNvSpPr>
                  <p:nvPr/>
                </p:nvSpPr>
                <p:spPr bwMode="auto">
                  <a:xfrm>
                    <a:off x="3304" y="936"/>
                    <a:ext cx="180" cy="192"/>
                  </a:xfrm>
                  <a:custGeom>
                    <a:avLst/>
                    <a:gdLst>
                      <a:gd name="T0" fmla="*/ 9 w 76"/>
                      <a:gd name="T1" fmla="*/ 19 h 81"/>
                      <a:gd name="T2" fmla="*/ 1 w 76"/>
                      <a:gd name="T3" fmla="*/ 41 h 81"/>
                      <a:gd name="T4" fmla="*/ 3 w 76"/>
                      <a:gd name="T5" fmla="*/ 63 h 81"/>
                      <a:gd name="T6" fmla="*/ 9 w 76"/>
                      <a:gd name="T7" fmla="*/ 73 h 81"/>
                      <a:gd name="T8" fmla="*/ 18 w 76"/>
                      <a:gd name="T9" fmla="*/ 80 h 81"/>
                      <a:gd name="T10" fmla="*/ 25 w 76"/>
                      <a:gd name="T11" fmla="*/ 81 h 81"/>
                      <a:gd name="T12" fmla="*/ 32 w 76"/>
                      <a:gd name="T13" fmla="*/ 80 h 81"/>
                      <a:gd name="T14" fmla="*/ 33 w 76"/>
                      <a:gd name="T15" fmla="*/ 78 h 81"/>
                      <a:gd name="T16" fmla="*/ 30 w 76"/>
                      <a:gd name="T17" fmla="*/ 79 h 81"/>
                      <a:gd name="T18" fmla="*/ 25 w 76"/>
                      <a:gd name="T19" fmla="*/ 79 h 81"/>
                      <a:gd name="T20" fmla="*/ 23 w 76"/>
                      <a:gd name="T21" fmla="*/ 79 h 81"/>
                      <a:gd name="T22" fmla="*/ 17 w 76"/>
                      <a:gd name="T23" fmla="*/ 77 h 81"/>
                      <a:gd name="T24" fmla="*/ 7 w 76"/>
                      <a:gd name="T25" fmla="*/ 67 h 81"/>
                      <a:gd name="T26" fmla="*/ 3 w 76"/>
                      <a:gd name="T27" fmla="*/ 54 h 81"/>
                      <a:gd name="T28" fmla="*/ 4 w 76"/>
                      <a:gd name="T29" fmla="*/ 42 h 81"/>
                      <a:gd name="T30" fmla="*/ 10 w 76"/>
                      <a:gd name="T31" fmla="*/ 21 h 81"/>
                      <a:gd name="T32" fmla="*/ 10 w 76"/>
                      <a:gd name="T33" fmla="*/ 21 h 81"/>
                      <a:gd name="T34" fmla="*/ 9 w 76"/>
                      <a:gd name="T35" fmla="*/ 19 h 81"/>
                      <a:gd name="T36" fmla="*/ 43 w 76"/>
                      <a:gd name="T37" fmla="*/ 0 h 81"/>
                      <a:gd name="T38" fmla="*/ 18 w 76"/>
                      <a:gd name="T39" fmla="*/ 9 h 81"/>
                      <a:gd name="T40" fmla="*/ 13 w 76"/>
                      <a:gd name="T41" fmla="*/ 14 h 81"/>
                      <a:gd name="T42" fmla="*/ 14 w 76"/>
                      <a:gd name="T43" fmla="*/ 15 h 81"/>
                      <a:gd name="T44" fmla="*/ 22 w 76"/>
                      <a:gd name="T45" fmla="*/ 9 h 81"/>
                      <a:gd name="T46" fmla="*/ 38 w 76"/>
                      <a:gd name="T47" fmla="*/ 5 h 81"/>
                      <a:gd name="T48" fmla="*/ 46 w 76"/>
                      <a:gd name="T49" fmla="*/ 4 h 81"/>
                      <a:gd name="T50" fmla="*/ 58 w 76"/>
                      <a:gd name="T51" fmla="*/ 6 h 81"/>
                      <a:gd name="T52" fmla="*/ 61 w 76"/>
                      <a:gd name="T53" fmla="*/ 7 h 81"/>
                      <a:gd name="T54" fmla="*/ 64 w 76"/>
                      <a:gd name="T55" fmla="*/ 9 h 81"/>
                      <a:gd name="T56" fmla="*/ 68 w 76"/>
                      <a:gd name="T57" fmla="*/ 13 h 81"/>
                      <a:gd name="T58" fmla="*/ 73 w 76"/>
                      <a:gd name="T59" fmla="*/ 23 h 81"/>
                      <a:gd name="T60" fmla="*/ 73 w 76"/>
                      <a:gd name="T61" fmla="*/ 34 h 81"/>
                      <a:gd name="T62" fmla="*/ 71 w 76"/>
                      <a:gd name="T63" fmla="*/ 38 h 81"/>
                      <a:gd name="T64" fmla="*/ 72 w 76"/>
                      <a:gd name="T65" fmla="*/ 38 h 81"/>
                      <a:gd name="T66" fmla="*/ 74 w 76"/>
                      <a:gd name="T67" fmla="*/ 32 h 81"/>
                      <a:gd name="T68" fmla="*/ 70 w 76"/>
                      <a:gd name="T69" fmla="*/ 12 h 81"/>
                      <a:gd name="T70" fmla="*/ 45 w 76"/>
                      <a:gd name="T71" fmla="*/ 0 h 81"/>
                      <a:gd name="T72" fmla="*/ 43 w 76"/>
                      <a:gd name="T73" fmla="*/ 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76" h="81">
                        <a:moveTo>
                          <a:pt x="9" y="19"/>
                        </a:moveTo>
                        <a:cubicBezTo>
                          <a:pt x="5" y="26"/>
                          <a:pt x="2" y="33"/>
                          <a:pt x="1" y="41"/>
                        </a:cubicBezTo>
                        <a:cubicBezTo>
                          <a:pt x="0" y="48"/>
                          <a:pt x="0" y="56"/>
                          <a:pt x="3" y="63"/>
                        </a:cubicBezTo>
                        <a:cubicBezTo>
                          <a:pt x="4" y="67"/>
                          <a:pt x="6" y="70"/>
                          <a:pt x="9" y="73"/>
                        </a:cubicBezTo>
                        <a:cubicBezTo>
                          <a:pt x="11" y="76"/>
                          <a:pt x="14" y="78"/>
                          <a:pt x="18" y="80"/>
                        </a:cubicBezTo>
                        <a:cubicBezTo>
                          <a:pt x="20" y="80"/>
                          <a:pt x="22" y="81"/>
                          <a:pt x="25" y="81"/>
                        </a:cubicBezTo>
                        <a:cubicBezTo>
                          <a:pt x="27" y="81"/>
                          <a:pt x="30" y="80"/>
                          <a:pt x="32" y="80"/>
                        </a:cubicBezTo>
                        <a:cubicBezTo>
                          <a:pt x="32" y="79"/>
                          <a:pt x="33" y="79"/>
                          <a:pt x="33" y="78"/>
                        </a:cubicBezTo>
                        <a:cubicBezTo>
                          <a:pt x="32" y="78"/>
                          <a:pt x="31" y="79"/>
                          <a:pt x="30" y="79"/>
                        </a:cubicBezTo>
                        <a:cubicBezTo>
                          <a:pt x="29" y="79"/>
                          <a:pt x="27" y="79"/>
                          <a:pt x="25" y="79"/>
                        </a:cubicBezTo>
                        <a:cubicBezTo>
                          <a:pt x="25" y="79"/>
                          <a:pt x="24" y="79"/>
                          <a:pt x="23" y="79"/>
                        </a:cubicBezTo>
                        <a:cubicBezTo>
                          <a:pt x="21" y="79"/>
                          <a:pt x="19" y="78"/>
                          <a:pt x="17" y="77"/>
                        </a:cubicBezTo>
                        <a:cubicBezTo>
                          <a:pt x="13" y="75"/>
                          <a:pt x="9" y="71"/>
                          <a:pt x="7" y="67"/>
                        </a:cubicBezTo>
                        <a:cubicBezTo>
                          <a:pt x="5" y="63"/>
                          <a:pt x="4" y="59"/>
                          <a:pt x="3" y="54"/>
                        </a:cubicBezTo>
                        <a:cubicBezTo>
                          <a:pt x="3" y="50"/>
                          <a:pt x="3" y="46"/>
                          <a:pt x="4" y="42"/>
                        </a:cubicBezTo>
                        <a:cubicBezTo>
                          <a:pt x="4" y="34"/>
                          <a:pt x="6" y="27"/>
                          <a:pt x="10" y="21"/>
                        </a:cubicBezTo>
                        <a:cubicBezTo>
                          <a:pt x="10" y="21"/>
                          <a:pt x="10" y="21"/>
                          <a:pt x="10" y="21"/>
                        </a:cubicBezTo>
                        <a:cubicBezTo>
                          <a:pt x="10" y="20"/>
                          <a:pt x="9" y="20"/>
                          <a:pt x="9" y="19"/>
                        </a:cubicBezTo>
                        <a:moveTo>
                          <a:pt x="43" y="0"/>
                        </a:moveTo>
                        <a:cubicBezTo>
                          <a:pt x="33" y="0"/>
                          <a:pt x="25" y="4"/>
                          <a:pt x="18" y="9"/>
                        </a:cubicBezTo>
                        <a:cubicBezTo>
                          <a:pt x="16" y="11"/>
                          <a:pt x="14" y="12"/>
                          <a:pt x="13" y="14"/>
                        </a:cubicBezTo>
                        <a:cubicBezTo>
                          <a:pt x="13" y="14"/>
                          <a:pt x="14" y="15"/>
                          <a:pt x="14" y="15"/>
                        </a:cubicBezTo>
                        <a:cubicBezTo>
                          <a:pt x="17" y="13"/>
                          <a:pt x="19" y="11"/>
                          <a:pt x="22" y="9"/>
                        </a:cubicBezTo>
                        <a:cubicBezTo>
                          <a:pt x="27" y="6"/>
                          <a:pt x="32" y="5"/>
                          <a:pt x="38" y="5"/>
                        </a:cubicBezTo>
                        <a:cubicBezTo>
                          <a:pt x="40" y="4"/>
                          <a:pt x="43" y="4"/>
                          <a:pt x="46" y="4"/>
                        </a:cubicBezTo>
                        <a:cubicBezTo>
                          <a:pt x="50" y="4"/>
                          <a:pt x="54" y="4"/>
                          <a:pt x="58" y="6"/>
                        </a:cubicBezTo>
                        <a:cubicBezTo>
                          <a:pt x="59" y="6"/>
                          <a:pt x="60" y="7"/>
                          <a:pt x="61" y="7"/>
                        </a:cubicBezTo>
                        <a:cubicBezTo>
                          <a:pt x="62" y="8"/>
                          <a:pt x="63" y="9"/>
                          <a:pt x="64" y="9"/>
                        </a:cubicBezTo>
                        <a:cubicBezTo>
                          <a:pt x="66" y="11"/>
                          <a:pt x="67" y="12"/>
                          <a:pt x="68" y="13"/>
                        </a:cubicBezTo>
                        <a:cubicBezTo>
                          <a:pt x="70" y="16"/>
                          <a:pt x="72" y="19"/>
                          <a:pt x="73" y="23"/>
                        </a:cubicBezTo>
                        <a:cubicBezTo>
                          <a:pt x="74" y="26"/>
                          <a:pt x="74" y="30"/>
                          <a:pt x="73" y="34"/>
                        </a:cubicBezTo>
                        <a:cubicBezTo>
                          <a:pt x="72" y="35"/>
                          <a:pt x="72" y="37"/>
                          <a:pt x="71" y="38"/>
                        </a:cubicBezTo>
                        <a:cubicBezTo>
                          <a:pt x="72" y="38"/>
                          <a:pt x="72" y="38"/>
                          <a:pt x="72" y="38"/>
                        </a:cubicBezTo>
                        <a:cubicBezTo>
                          <a:pt x="73" y="36"/>
                          <a:pt x="73" y="34"/>
                          <a:pt x="74" y="32"/>
                        </a:cubicBezTo>
                        <a:cubicBezTo>
                          <a:pt x="76" y="26"/>
                          <a:pt x="74" y="18"/>
                          <a:pt x="70" y="12"/>
                        </a:cubicBezTo>
                        <a:cubicBezTo>
                          <a:pt x="64" y="5"/>
                          <a:pt x="55" y="1"/>
                          <a:pt x="45" y="0"/>
                        </a:cubicBezTo>
                        <a:cubicBezTo>
                          <a:pt x="44" y="0"/>
                          <a:pt x="43" y="0"/>
                          <a:pt x="43" y="0"/>
                        </a:cubicBezTo>
                      </a:path>
                    </a:pathLst>
                  </a:custGeom>
                  <a:solidFill>
                    <a:srgbClr val="F0B2A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5" name="Freeform 79"/>
                  <p:cNvSpPr/>
                  <p:nvPr/>
                </p:nvSpPr>
                <p:spPr bwMode="auto">
                  <a:xfrm>
                    <a:off x="3325" y="969"/>
                    <a:ext cx="12" cy="17"/>
                  </a:xfrm>
                  <a:custGeom>
                    <a:avLst/>
                    <a:gdLst>
                      <a:gd name="T0" fmla="*/ 4 w 5"/>
                      <a:gd name="T1" fmla="*/ 0 h 7"/>
                      <a:gd name="T2" fmla="*/ 0 w 5"/>
                      <a:gd name="T3" fmla="*/ 5 h 7"/>
                      <a:gd name="T4" fmla="*/ 1 w 5"/>
                      <a:gd name="T5" fmla="*/ 7 h 7"/>
                      <a:gd name="T6" fmla="*/ 5 w 5"/>
                      <a:gd name="T7" fmla="*/ 1 h 7"/>
                      <a:gd name="T8" fmla="*/ 4 w 5"/>
                      <a:gd name="T9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7">
                        <a:moveTo>
                          <a:pt x="4" y="0"/>
                        </a:moveTo>
                        <a:cubicBezTo>
                          <a:pt x="2" y="2"/>
                          <a:pt x="1" y="3"/>
                          <a:pt x="0" y="5"/>
                        </a:cubicBezTo>
                        <a:cubicBezTo>
                          <a:pt x="0" y="6"/>
                          <a:pt x="1" y="6"/>
                          <a:pt x="1" y="7"/>
                        </a:cubicBezTo>
                        <a:cubicBezTo>
                          <a:pt x="2" y="5"/>
                          <a:pt x="4" y="3"/>
                          <a:pt x="5" y="1"/>
                        </a:cubicBezTo>
                        <a:cubicBezTo>
                          <a:pt x="5" y="1"/>
                          <a:pt x="4" y="0"/>
                          <a:pt x="4" y="0"/>
                        </a:cubicBezTo>
                      </a:path>
                    </a:pathLst>
                  </a:custGeom>
                  <a:solidFill>
                    <a:srgbClr val="EAE8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6" name="Freeform 80"/>
                  <p:cNvSpPr/>
                  <p:nvPr/>
                </p:nvSpPr>
                <p:spPr bwMode="auto">
                  <a:xfrm>
                    <a:off x="3597" y="1309"/>
                    <a:ext cx="15" cy="5"/>
                  </a:xfrm>
                  <a:custGeom>
                    <a:avLst/>
                    <a:gdLst>
                      <a:gd name="T0" fmla="*/ 1 w 6"/>
                      <a:gd name="T1" fmla="*/ 0 h 2"/>
                      <a:gd name="T2" fmla="*/ 0 w 6"/>
                      <a:gd name="T3" fmla="*/ 2 h 2"/>
                      <a:gd name="T4" fmla="*/ 0 w 6"/>
                      <a:gd name="T5" fmla="*/ 2 h 2"/>
                      <a:gd name="T6" fmla="*/ 5 w 6"/>
                      <a:gd name="T7" fmla="*/ 2 h 2"/>
                      <a:gd name="T8" fmla="*/ 6 w 6"/>
                      <a:gd name="T9" fmla="*/ 1 h 2"/>
                      <a:gd name="T10" fmla="*/ 1 w 6"/>
                      <a:gd name="T11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" h="2">
                        <a:moveTo>
                          <a:pt x="1" y="0"/>
                        </a:moveTo>
                        <a:cubicBezTo>
                          <a:pt x="1" y="1"/>
                          <a:pt x="0" y="1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2"/>
                          <a:pt x="3" y="2"/>
                          <a:pt x="5" y="2"/>
                        </a:cubicBezTo>
                        <a:cubicBezTo>
                          <a:pt x="5" y="2"/>
                          <a:pt x="6" y="1"/>
                          <a:pt x="6" y="1"/>
                        </a:cubicBezTo>
                        <a:cubicBezTo>
                          <a:pt x="5" y="1"/>
                          <a:pt x="3" y="1"/>
                          <a:pt x="1" y="0"/>
                        </a:cubicBezTo>
                      </a:path>
                    </a:pathLst>
                  </a:custGeom>
                  <a:solidFill>
                    <a:srgbClr val="F0B2A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7" name="Freeform 81"/>
                  <p:cNvSpPr/>
                  <p:nvPr/>
                </p:nvSpPr>
                <p:spPr bwMode="auto">
                  <a:xfrm>
                    <a:off x="3505" y="1276"/>
                    <a:ext cx="33" cy="21"/>
                  </a:xfrm>
                  <a:custGeom>
                    <a:avLst/>
                    <a:gdLst>
                      <a:gd name="T0" fmla="*/ 13 w 14"/>
                      <a:gd name="T1" fmla="*/ 0 h 9"/>
                      <a:gd name="T2" fmla="*/ 9 w 14"/>
                      <a:gd name="T3" fmla="*/ 3 h 9"/>
                      <a:gd name="T4" fmla="*/ 4 w 14"/>
                      <a:gd name="T5" fmla="*/ 7 h 9"/>
                      <a:gd name="T6" fmla="*/ 0 w 14"/>
                      <a:gd name="T7" fmla="*/ 8 h 9"/>
                      <a:gd name="T8" fmla="*/ 3 w 14"/>
                      <a:gd name="T9" fmla="*/ 9 h 9"/>
                      <a:gd name="T10" fmla="*/ 10 w 14"/>
                      <a:gd name="T11" fmla="*/ 5 h 9"/>
                      <a:gd name="T12" fmla="*/ 14 w 14"/>
                      <a:gd name="T13" fmla="*/ 3 h 9"/>
                      <a:gd name="T14" fmla="*/ 13 w 14"/>
                      <a:gd name="T15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" h="9">
                        <a:moveTo>
                          <a:pt x="13" y="0"/>
                        </a:moveTo>
                        <a:cubicBezTo>
                          <a:pt x="12" y="1"/>
                          <a:pt x="10" y="2"/>
                          <a:pt x="9" y="3"/>
                        </a:cubicBezTo>
                        <a:cubicBezTo>
                          <a:pt x="7" y="4"/>
                          <a:pt x="5" y="6"/>
                          <a:pt x="4" y="7"/>
                        </a:cubicBezTo>
                        <a:cubicBezTo>
                          <a:pt x="3" y="7"/>
                          <a:pt x="1" y="8"/>
                          <a:pt x="0" y="8"/>
                        </a:cubicBezTo>
                        <a:cubicBezTo>
                          <a:pt x="1" y="8"/>
                          <a:pt x="2" y="9"/>
                          <a:pt x="3" y="9"/>
                        </a:cubicBezTo>
                        <a:cubicBezTo>
                          <a:pt x="5" y="8"/>
                          <a:pt x="8" y="6"/>
                          <a:pt x="10" y="5"/>
                        </a:cubicBezTo>
                        <a:cubicBezTo>
                          <a:pt x="11" y="4"/>
                          <a:pt x="13" y="3"/>
                          <a:pt x="14" y="3"/>
                        </a:cubicBezTo>
                        <a:cubicBezTo>
                          <a:pt x="13" y="2"/>
                          <a:pt x="13" y="1"/>
                          <a:pt x="13" y="0"/>
                        </a:cubicBezTo>
                      </a:path>
                    </a:pathLst>
                  </a:custGeom>
                  <a:solidFill>
                    <a:srgbClr val="F0B2A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8" name="Freeform 82"/>
                  <p:cNvSpPr>
                    <a:spLocks noEditPoints="1"/>
                  </p:cNvSpPr>
                  <p:nvPr/>
                </p:nvSpPr>
                <p:spPr bwMode="auto">
                  <a:xfrm>
                    <a:off x="3145" y="784"/>
                    <a:ext cx="62" cy="69"/>
                  </a:xfrm>
                  <a:custGeom>
                    <a:avLst/>
                    <a:gdLst>
                      <a:gd name="T0" fmla="*/ 4 w 26"/>
                      <a:gd name="T1" fmla="*/ 19 h 29"/>
                      <a:gd name="T2" fmla="*/ 4 w 26"/>
                      <a:gd name="T3" fmla="*/ 20 h 29"/>
                      <a:gd name="T4" fmla="*/ 0 w 26"/>
                      <a:gd name="T5" fmla="*/ 25 h 29"/>
                      <a:gd name="T6" fmla="*/ 0 w 26"/>
                      <a:gd name="T7" fmla="*/ 29 h 29"/>
                      <a:gd name="T8" fmla="*/ 3 w 26"/>
                      <a:gd name="T9" fmla="*/ 25 h 29"/>
                      <a:gd name="T10" fmla="*/ 6 w 26"/>
                      <a:gd name="T11" fmla="*/ 21 h 29"/>
                      <a:gd name="T12" fmla="*/ 6 w 26"/>
                      <a:gd name="T13" fmla="*/ 21 h 29"/>
                      <a:gd name="T14" fmla="*/ 4 w 26"/>
                      <a:gd name="T15" fmla="*/ 19 h 29"/>
                      <a:gd name="T16" fmla="*/ 26 w 26"/>
                      <a:gd name="T17" fmla="*/ 0 h 29"/>
                      <a:gd name="T18" fmla="*/ 21 w 26"/>
                      <a:gd name="T19" fmla="*/ 2 h 29"/>
                      <a:gd name="T20" fmla="*/ 14 w 26"/>
                      <a:gd name="T21" fmla="*/ 9 h 29"/>
                      <a:gd name="T22" fmla="*/ 8 w 26"/>
                      <a:gd name="T23" fmla="*/ 13 h 29"/>
                      <a:gd name="T24" fmla="*/ 7 w 26"/>
                      <a:gd name="T25" fmla="*/ 14 h 29"/>
                      <a:gd name="T26" fmla="*/ 10 w 26"/>
                      <a:gd name="T27" fmla="*/ 16 h 29"/>
                      <a:gd name="T28" fmla="*/ 12 w 26"/>
                      <a:gd name="T29" fmla="*/ 12 h 29"/>
                      <a:gd name="T30" fmla="*/ 13 w 26"/>
                      <a:gd name="T31" fmla="*/ 11 h 29"/>
                      <a:gd name="T32" fmla="*/ 15 w 26"/>
                      <a:gd name="T33" fmla="*/ 10 h 29"/>
                      <a:gd name="T34" fmla="*/ 19 w 26"/>
                      <a:gd name="T35" fmla="*/ 5 h 29"/>
                      <a:gd name="T36" fmla="*/ 25 w 26"/>
                      <a:gd name="T37" fmla="*/ 1 h 29"/>
                      <a:gd name="T38" fmla="*/ 26 w 26"/>
                      <a:gd name="T39" fmla="*/ 0 h 29"/>
                      <a:gd name="T40" fmla="*/ 26 w 26"/>
                      <a:gd name="T4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26" h="29">
                        <a:moveTo>
                          <a:pt x="4" y="19"/>
                        </a:moveTo>
                        <a:cubicBezTo>
                          <a:pt x="4" y="20"/>
                          <a:pt x="4" y="20"/>
                          <a:pt x="4" y="20"/>
                        </a:cubicBezTo>
                        <a:cubicBezTo>
                          <a:pt x="3" y="22"/>
                          <a:pt x="1" y="24"/>
                          <a:pt x="0" y="25"/>
                        </a:cubicBezTo>
                        <a:cubicBezTo>
                          <a:pt x="0" y="26"/>
                          <a:pt x="0" y="27"/>
                          <a:pt x="0" y="29"/>
                        </a:cubicBezTo>
                        <a:cubicBezTo>
                          <a:pt x="1" y="27"/>
                          <a:pt x="2" y="26"/>
                          <a:pt x="3" y="25"/>
                        </a:cubicBezTo>
                        <a:cubicBezTo>
                          <a:pt x="4" y="23"/>
                          <a:pt x="5" y="22"/>
                          <a:pt x="6" y="21"/>
                        </a:cubicBezTo>
                        <a:cubicBezTo>
                          <a:pt x="6" y="21"/>
                          <a:pt x="6" y="21"/>
                          <a:pt x="6" y="21"/>
                        </a:cubicBezTo>
                        <a:cubicBezTo>
                          <a:pt x="6" y="20"/>
                          <a:pt x="5" y="20"/>
                          <a:pt x="4" y="19"/>
                        </a:cubicBezTo>
                        <a:moveTo>
                          <a:pt x="26" y="0"/>
                        </a:moveTo>
                        <a:cubicBezTo>
                          <a:pt x="24" y="1"/>
                          <a:pt x="23" y="1"/>
                          <a:pt x="21" y="2"/>
                        </a:cubicBezTo>
                        <a:cubicBezTo>
                          <a:pt x="19" y="4"/>
                          <a:pt x="16" y="7"/>
                          <a:pt x="14" y="9"/>
                        </a:cubicBezTo>
                        <a:cubicBezTo>
                          <a:pt x="12" y="10"/>
                          <a:pt x="9" y="11"/>
                          <a:pt x="8" y="13"/>
                        </a:cubicBezTo>
                        <a:cubicBezTo>
                          <a:pt x="7" y="14"/>
                          <a:pt x="7" y="14"/>
                          <a:pt x="7" y="14"/>
                        </a:cubicBezTo>
                        <a:cubicBezTo>
                          <a:pt x="8" y="15"/>
                          <a:pt x="9" y="15"/>
                          <a:pt x="10" y="16"/>
                        </a:cubicBezTo>
                        <a:cubicBezTo>
                          <a:pt x="11" y="15"/>
                          <a:pt x="11" y="13"/>
                          <a:pt x="12" y="12"/>
                        </a:cubicBezTo>
                        <a:cubicBezTo>
                          <a:pt x="12" y="12"/>
                          <a:pt x="13" y="11"/>
                          <a:pt x="13" y="11"/>
                        </a:cubicBezTo>
                        <a:cubicBezTo>
                          <a:pt x="14" y="10"/>
                          <a:pt x="15" y="10"/>
                          <a:pt x="15" y="10"/>
                        </a:cubicBezTo>
                        <a:cubicBezTo>
                          <a:pt x="17" y="9"/>
                          <a:pt x="17" y="7"/>
                          <a:pt x="19" y="5"/>
                        </a:cubicBezTo>
                        <a:cubicBezTo>
                          <a:pt x="21" y="3"/>
                          <a:pt x="23" y="3"/>
                          <a:pt x="25" y="1"/>
                        </a:cubicBezTo>
                        <a:cubicBezTo>
                          <a:pt x="26" y="0"/>
                          <a:pt x="26" y="0"/>
                          <a:pt x="26" y="0"/>
                        </a:cubicBezTo>
                        <a:cubicBezTo>
                          <a:pt x="26" y="0"/>
                          <a:pt x="26" y="0"/>
                          <a:pt x="26" y="0"/>
                        </a:cubicBezTo>
                      </a:path>
                    </a:pathLst>
                  </a:custGeom>
                  <a:solidFill>
                    <a:srgbClr val="F0B2A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9" name="Freeform 83"/>
                  <p:cNvSpPr/>
                  <p:nvPr/>
                </p:nvSpPr>
                <p:spPr bwMode="auto">
                  <a:xfrm>
                    <a:off x="3155" y="817"/>
                    <a:ext cx="14" cy="17"/>
                  </a:xfrm>
                  <a:custGeom>
                    <a:avLst/>
                    <a:gdLst>
                      <a:gd name="T0" fmla="*/ 3 w 6"/>
                      <a:gd name="T1" fmla="*/ 0 h 7"/>
                      <a:gd name="T2" fmla="*/ 0 w 6"/>
                      <a:gd name="T3" fmla="*/ 5 h 7"/>
                      <a:gd name="T4" fmla="*/ 2 w 6"/>
                      <a:gd name="T5" fmla="*/ 7 h 7"/>
                      <a:gd name="T6" fmla="*/ 6 w 6"/>
                      <a:gd name="T7" fmla="*/ 4 h 7"/>
                      <a:gd name="T8" fmla="*/ 6 w 6"/>
                      <a:gd name="T9" fmla="*/ 2 h 7"/>
                      <a:gd name="T10" fmla="*/ 3 w 6"/>
                      <a:gd name="T11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" h="7">
                        <a:moveTo>
                          <a:pt x="3" y="0"/>
                        </a:moveTo>
                        <a:cubicBezTo>
                          <a:pt x="2" y="2"/>
                          <a:pt x="1" y="3"/>
                          <a:pt x="0" y="5"/>
                        </a:cubicBezTo>
                        <a:cubicBezTo>
                          <a:pt x="1" y="6"/>
                          <a:pt x="2" y="6"/>
                          <a:pt x="2" y="7"/>
                        </a:cubicBezTo>
                        <a:cubicBezTo>
                          <a:pt x="4" y="6"/>
                          <a:pt x="5" y="5"/>
                          <a:pt x="6" y="4"/>
                        </a:cubicBezTo>
                        <a:cubicBezTo>
                          <a:pt x="6" y="3"/>
                          <a:pt x="6" y="3"/>
                          <a:pt x="6" y="2"/>
                        </a:cubicBezTo>
                        <a:cubicBezTo>
                          <a:pt x="5" y="1"/>
                          <a:pt x="4" y="1"/>
                          <a:pt x="3" y="0"/>
                        </a:cubicBezTo>
                      </a:path>
                    </a:pathLst>
                  </a:custGeom>
                  <a:solidFill>
                    <a:srgbClr val="EAE8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0" name="Freeform 84"/>
                  <p:cNvSpPr/>
                  <p:nvPr/>
                </p:nvSpPr>
                <p:spPr bwMode="auto">
                  <a:xfrm>
                    <a:off x="3593" y="931"/>
                    <a:ext cx="26" cy="136"/>
                  </a:xfrm>
                  <a:custGeom>
                    <a:avLst/>
                    <a:gdLst>
                      <a:gd name="T0" fmla="*/ 9 w 11"/>
                      <a:gd name="T1" fmla="*/ 0 h 57"/>
                      <a:gd name="T2" fmla="*/ 9 w 11"/>
                      <a:gd name="T3" fmla="*/ 4 h 57"/>
                      <a:gd name="T4" fmla="*/ 9 w 11"/>
                      <a:gd name="T5" fmla="*/ 11 h 57"/>
                      <a:gd name="T6" fmla="*/ 0 w 11"/>
                      <a:gd name="T7" fmla="*/ 56 h 57"/>
                      <a:gd name="T8" fmla="*/ 1 w 11"/>
                      <a:gd name="T9" fmla="*/ 57 h 57"/>
                      <a:gd name="T10" fmla="*/ 2 w 11"/>
                      <a:gd name="T11" fmla="*/ 56 h 57"/>
                      <a:gd name="T12" fmla="*/ 8 w 11"/>
                      <a:gd name="T13" fmla="*/ 37 h 57"/>
                      <a:gd name="T14" fmla="*/ 10 w 11"/>
                      <a:gd name="T15" fmla="*/ 20 h 57"/>
                      <a:gd name="T16" fmla="*/ 11 w 11"/>
                      <a:gd name="T17" fmla="*/ 13 h 57"/>
                      <a:gd name="T18" fmla="*/ 11 w 11"/>
                      <a:gd name="T19" fmla="*/ 6 h 57"/>
                      <a:gd name="T20" fmla="*/ 11 w 11"/>
                      <a:gd name="T21" fmla="*/ 3 h 57"/>
                      <a:gd name="T22" fmla="*/ 9 w 11"/>
                      <a:gd name="T23" fmla="*/ 0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1" h="57">
                        <a:moveTo>
                          <a:pt x="9" y="0"/>
                        </a:moveTo>
                        <a:cubicBezTo>
                          <a:pt x="9" y="2"/>
                          <a:pt x="9" y="3"/>
                          <a:pt x="9" y="4"/>
                        </a:cubicBezTo>
                        <a:cubicBezTo>
                          <a:pt x="9" y="7"/>
                          <a:pt x="9" y="9"/>
                          <a:pt x="9" y="11"/>
                        </a:cubicBezTo>
                        <a:cubicBezTo>
                          <a:pt x="9" y="26"/>
                          <a:pt x="6" y="42"/>
                          <a:pt x="0" y="56"/>
                        </a:cubicBezTo>
                        <a:cubicBezTo>
                          <a:pt x="0" y="56"/>
                          <a:pt x="1" y="56"/>
                          <a:pt x="1" y="57"/>
                        </a:cubicBezTo>
                        <a:cubicBezTo>
                          <a:pt x="2" y="57"/>
                          <a:pt x="2" y="56"/>
                          <a:pt x="2" y="56"/>
                        </a:cubicBezTo>
                        <a:cubicBezTo>
                          <a:pt x="4" y="50"/>
                          <a:pt x="7" y="44"/>
                          <a:pt x="8" y="37"/>
                        </a:cubicBezTo>
                        <a:cubicBezTo>
                          <a:pt x="9" y="32"/>
                          <a:pt x="9" y="26"/>
                          <a:pt x="10" y="20"/>
                        </a:cubicBezTo>
                        <a:cubicBezTo>
                          <a:pt x="10" y="18"/>
                          <a:pt x="10" y="15"/>
                          <a:pt x="11" y="13"/>
                        </a:cubicBezTo>
                        <a:cubicBezTo>
                          <a:pt x="11" y="11"/>
                          <a:pt x="11" y="8"/>
                          <a:pt x="11" y="6"/>
                        </a:cubicBezTo>
                        <a:cubicBezTo>
                          <a:pt x="11" y="5"/>
                          <a:pt x="11" y="4"/>
                          <a:pt x="11" y="3"/>
                        </a:cubicBezTo>
                        <a:cubicBezTo>
                          <a:pt x="10" y="2"/>
                          <a:pt x="10" y="1"/>
                          <a:pt x="9" y="0"/>
                        </a:cubicBezTo>
                      </a:path>
                    </a:pathLst>
                  </a:custGeom>
                  <a:solidFill>
                    <a:srgbClr val="F0B2A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1" name="Freeform 85"/>
                  <p:cNvSpPr/>
                  <p:nvPr/>
                </p:nvSpPr>
                <p:spPr bwMode="auto">
                  <a:xfrm>
                    <a:off x="3413" y="1252"/>
                    <a:ext cx="5" cy="2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0 w 2"/>
                      <a:gd name="T3" fmla="*/ 1 h 1"/>
                      <a:gd name="T4" fmla="*/ 1 w 2"/>
                      <a:gd name="T5" fmla="*/ 1 h 1"/>
                      <a:gd name="T6" fmla="*/ 2 w 2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cubicBezTo>
                          <a:pt x="1" y="1"/>
                          <a:pt x="1" y="1"/>
                          <a:pt x="0" y="1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1" y="1"/>
                          <a:pt x="2" y="1"/>
                          <a:pt x="2" y="0"/>
                        </a:cubicBezTo>
                      </a:path>
                    </a:pathLst>
                  </a:custGeom>
                  <a:solidFill>
                    <a:srgbClr val="F0B2A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" name="Freeform 86"/>
                  <p:cNvSpPr>
                    <a:spLocks noEditPoints="1"/>
                  </p:cNvSpPr>
                  <p:nvPr/>
                </p:nvSpPr>
                <p:spPr bwMode="auto">
                  <a:xfrm>
                    <a:off x="3155" y="779"/>
                    <a:ext cx="187" cy="133"/>
                  </a:xfrm>
                  <a:custGeom>
                    <a:avLst/>
                    <a:gdLst>
                      <a:gd name="T0" fmla="*/ 11 w 79"/>
                      <a:gd name="T1" fmla="*/ 34 h 56"/>
                      <a:gd name="T2" fmla="*/ 5 w 79"/>
                      <a:gd name="T3" fmla="*/ 43 h 56"/>
                      <a:gd name="T4" fmla="*/ 1 w 79"/>
                      <a:gd name="T5" fmla="*/ 49 h 56"/>
                      <a:gd name="T6" fmla="*/ 0 w 79"/>
                      <a:gd name="T7" fmla="*/ 51 h 56"/>
                      <a:gd name="T8" fmla="*/ 1 w 79"/>
                      <a:gd name="T9" fmla="*/ 56 h 56"/>
                      <a:gd name="T10" fmla="*/ 1 w 79"/>
                      <a:gd name="T11" fmla="*/ 56 h 56"/>
                      <a:gd name="T12" fmla="*/ 2 w 79"/>
                      <a:gd name="T13" fmla="*/ 52 h 56"/>
                      <a:gd name="T14" fmla="*/ 4 w 79"/>
                      <a:gd name="T15" fmla="*/ 49 h 56"/>
                      <a:gd name="T16" fmla="*/ 8 w 79"/>
                      <a:gd name="T17" fmla="*/ 42 h 56"/>
                      <a:gd name="T18" fmla="*/ 12 w 79"/>
                      <a:gd name="T19" fmla="*/ 36 h 56"/>
                      <a:gd name="T20" fmla="*/ 11 w 79"/>
                      <a:gd name="T21" fmla="*/ 34 h 56"/>
                      <a:gd name="T22" fmla="*/ 76 w 79"/>
                      <a:gd name="T23" fmla="*/ 0 h 56"/>
                      <a:gd name="T24" fmla="*/ 70 w 79"/>
                      <a:gd name="T25" fmla="*/ 1 h 56"/>
                      <a:gd name="T26" fmla="*/ 43 w 79"/>
                      <a:gd name="T27" fmla="*/ 9 h 56"/>
                      <a:gd name="T28" fmla="*/ 34 w 79"/>
                      <a:gd name="T29" fmla="*/ 13 h 56"/>
                      <a:gd name="T30" fmla="*/ 26 w 79"/>
                      <a:gd name="T31" fmla="*/ 18 h 56"/>
                      <a:gd name="T32" fmla="*/ 18 w 79"/>
                      <a:gd name="T33" fmla="*/ 25 h 56"/>
                      <a:gd name="T34" fmla="*/ 15 w 79"/>
                      <a:gd name="T35" fmla="*/ 29 h 56"/>
                      <a:gd name="T36" fmla="*/ 16 w 79"/>
                      <a:gd name="T37" fmla="*/ 31 h 56"/>
                      <a:gd name="T38" fmla="*/ 17 w 79"/>
                      <a:gd name="T39" fmla="*/ 31 h 56"/>
                      <a:gd name="T40" fmla="*/ 25 w 79"/>
                      <a:gd name="T41" fmla="*/ 25 h 56"/>
                      <a:gd name="T42" fmla="*/ 35 w 79"/>
                      <a:gd name="T43" fmla="*/ 15 h 56"/>
                      <a:gd name="T44" fmla="*/ 40 w 79"/>
                      <a:gd name="T45" fmla="*/ 12 h 56"/>
                      <a:gd name="T46" fmla="*/ 43 w 79"/>
                      <a:gd name="T47" fmla="*/ 11 h 56"/>
                      <a:gd name="T48" fmla="*/ 50 w 79"/>
                      <a:gd name="T49" fmla="*/ 8 h 56"/>
                      <a:gd name="T50" fmla="*/ 57 w 79"/>
                      <a:gd name="T51" fmla="*/ 4 h 56"/>
                      <a:gd name="T52" fmla="*/ 75 w 79"/>
                      <a:gd name="T53" fmla="*/ 2 h 56"/>
                      <a:gd name="T54" fmla="*/ 77 w 79"/>
                      <a:gd name="T55" fmla="*/ 1 h 56"/>
                      <a:gd name="T56" fmla="*/ 77 w 79"/>
                      <a:gd name="T57" fmla="*/ 0 h 56"/>
                      <a:gd name="T58" fmla="*/ 76 w 79"/>
                      <a:gd name="T59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79" h="56">
                        <a:moveTo>
                          <a:pt x="11" y="34"/>
                        </a:moveTo>
                        <a:cubicBezTo>
                          <a:pt x="9" y="37"/>
                          <a:pt x="7" y="40"/>
                          <a:pt x="5" y="43"/>
                        </a:cubicBezTo>
                        <a:cubicBezTo>
                          <a:pt x="4" y="45"/>
                          <a:pt x="3" y="47"/>
                          <a:pt x="1" y="49"/>
                        </a:cubicBezTo>
                        <a:cubicBezTo>
                          <a:pt x="1" y="49"/>
                          <a:pt x="0" y="50"/>
                          <a:pt x="0" y="51"/>
                        </a:cubicBezTo>
                        <a:cubicBezTo>
                          <a:pt x="0" y="53"/>
                          <a:pt x="0" y="54"/>
                          <a:pt x="1" y="56"/>
                        </a:cubicBezTo>
                        <a:cubicBezTo>
                          <a:pt x="1" y="56"/>
                          <a:pt x="1" y="56"/>
                          <a:pt x="1" y="56"/>
                        </a:cubicBezTo>
                        <a:cubicBezTo>
                          <a:pt x="1" y="55"/>
                          <a:pt x="2" y="53"/>
                          <a:pt x="2" y="52"/>
                        </a:cubicBezTo>
                        <a:cubicBezTo>
                          <a:pt x="3" y="51"/>
                          <a:pt x="3" y="50"/>
                          <a:pt x="4" y="49"/>
                        </a:cubicBezTo>
                        <a:cubicBezTo>
                          <a:pt x="5" y="47"/>
                          <a:pt x="6" y="44"/>
                          <a:pt x="8" y="42"/>
                        </a:cubicBezTo>
                        <a:cubicBezTo>
                          <a:pt x="9" y="40"/>
                          <a:pt x="10" y="38"/>
                          <a:pt x="12" y="36"/>
                        </a:cubicBezTo>
                        <a:cubicBezTo>
                          <a:pt x="12" y="36"/>
                          <a:pt x="11" y="35"/>
                          <a:pt x="11" y="34"/>
                        </a:cubicBezTo>
                        <a:moveTo>
                          <a:pt x="76" y="0"/>
                        </a:moveTo>
                        <a:cubicBezTo>
                          <a:pt x="75" y="0"/>
                          <a:pt x="72" y="0"/>
                          <a:pt x="70" y="1"/>
                        </a:cubicBezTo>
                        <a:cubicBezTo>
                          <a:pt x="61" y="2"/>
                          <a:pt x="51" y="5"/>
                          <a:pt x="43" y="9"/>
                        </a:cubicBezTo>
                        <a:cubicBezTo>
                          <a:pt x="40" y="10"/>
                          <a:pt x="37" y="11"/>
                          <a:pt x="34" y="13"/>
                        </a:cubicBezTo>
                        <a:cubicBezTo>
                          <a:pt x="31" y="14"/>
                          <a:pt x="29" y="16"/>
                          <a:pt x="26" y="18"/>
                        </a:cubicBezTo>
                        <a:cubicBezTo>
                          <a:pt x="23" y="20"/>
                          <a:pt x="21" y="23"/>
                          <a:pt x="18" y="25"/>
                        </a:cubicBezTo>
                        <a:cubicBezTo>
                          <a:pt x="17" y="26"/>
                          <a:pt x="16" y="28"/>
                          <a:pt x="15" y="29"/>
                        </a:cubicBezTo>
                        <a:cubicBezTo>
                          <a:pt x="16" y="30"/>
                          <a:pt x="16" y="30"/>
                          <a:pt x="16" y="31"/>
                        </a:cubicBezTo>
                        <a:cubicBezTo>
                          <a:pt x="16" y="31"/>
                          <a:pt x="17" y="31"/>
                          <a:pt x="17" y="31"/>
                        </a:cubicBezTo>
                        <a:cubicBezTo>
                          <a:pt x="19" y="29"/>
                          <a:pt x="22" y="27"/>
                          <a:pt x="25" y="25"/>
                        </a:cubicBezTo>
                        <a:cubicBezTo>
                          <a:pt x="26" y="22"/>
                          <a:pt x="30" y="18"/>
                          <a:pt x="35" y="15"/>
                        </a:cubicBezTo>
                        <a:cubicBezTo>
                          <a:pt x="36" y="14"/>
                          <a:pt x="38" y="13"/>
                          <a:pt x="40" y="12"/>
                        </a:cubicBezTo>
                        <a:cubicBezTo>
                          <a:pt x="41" y="12"/>
                          <a:pt x="42" y="11"/>
                          <a:pt x="43" y="11"/>
                        </a:cubicBezTo>
                        <a:cubicBezTo>
                          <a:pt x="46" y="10"/>
                          <a:pt x="48" y="9"/>
                          <a:pt x="50" y="8"/>
                        </a:cubicBezTo>
                        <a:cubicBezTo>
                          <a:pt x="52" y="7"/>
                          <a:pt x="55" y="5"/>
                          <a:pt x="57" y="4"/>
                        </a:cubicBezTo>
                        <a:cubicBezTo>
                          <a:pt x="63" y="3"/>
                          <a:pt x="69" y="3"/>
                          <a:pt x="75" y="2"/>
                        </a:cubicBezTo>
                        <a:cubicBezTo>
                          <a:pt x="76" y="2"/>
                          <a:pt x="77" y="2"/>
                          <a:pt x="77" y="1"/>
                        </a:cubicBezTo>
                        <a:cubicBezTo>
                          <a:pt x="79" y="1"/>
                          <a:pt x="79" y="0"/>
                          <a:pt x="77" y="0"/>
                        </a:cubicBezTo>
                        <a:cubicBezTo>
                          <a:pt x="77" y="0"/>
                          <a:pt x="77" y="0"/>
                          <a:pt x="76" y="0"/>
                        </a:cubicBezTo>
                      </a:path>
                    </a:pathLst>
                  </a:custGeom>
                  <a:solidFill>
                    <a:srgbClr val="F0B2A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3" name="Freeform 87"/>
                  <p:cNvSpPr/>
                  <p:nvPr/>
                </p:nvSpPr>
                <p:spPr bwMode="auto">
                  <a:xfrm>
                    <a:off x="3181" y="848"/>
                    <a:ext cx="14" cy="17"/>
                  </a:xfrm>
                  <a:custGeom>
                    <a:avLst/>
                    <a:gdLst>
                      <a:gd name="T0" fmla="*/ 4 w 6"/>
                      <a:gd name="T1" fmla="*/ 0 h 7"/>
                      <a:gd name="T2" fmla="*/ 1 w 6"/>
                      <a:gd name="T3" fmla="*/ 4 h 7"/>
                      <a:gd name="T4" fmla="*/ 0 w 6"/>
                      <a:gd name="T5" fmla="*/ 5 h 7"/>
                      <a:gd name="T6" fmla="*/ 1 w 6"/>
                      <a:gd name="T7" fmla="*/ 7 h 7"/>
                      <a:gd name="T8" fmla="*/ 6 w 6"/>
                      <a:gd name="T9" fmla="*/ 2 h 7"/>
                      <a:gd name="T10" fmla="*/ 5 w 6"/>
                      <a:gd name="T11" fmla="*/ 2 h 7"/>
                      <a:gd name="T12" fmla="*/ 4 w 6"/>
                      <a:gd name="T13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7">
                        <a:moveTo>
                          <a:pt x="4" y="0"/>
                        </a:moveTo>
                        <a:cubicBezTo>
                          <a:pt x="3" y="1"/>
                          <a:pt x="2" y="3"/>
                          <a:pt x="1" y="4"/>
                        </a:cubicBezTo>
                        <a:cubicBezTo>
                          <a:pt x="1" y="4"/>
                          <a:pt x="0" y="5"/>
                          <a:pt x="0" y="5"/>
                        </a:cubicBezTo>
                        <a:cubicBezTo>
                          <a:pt x="0" y="6"/>
                          <a:pt x="1" y="7"/>
                          <a:pt x="1" y="7"/>
                        </a:cubicBezTo>
                        <a:cubicBezTo>
                          <a:pt x="2" y="6"/>
                          <a:pt x="4" y="4"/>
                          <a:pt x="6" y="2"/>
                        </a:cubicBezTo>
                        <a:cubicBezTo>
                          <a:pt x="6" y="2"/>
                          <a:pt x="5" y="2"/>
                          <a:pt x="5" y="2"/>
                        </a:cubicBezTo>
                        <a:cubicBezTo>
                          <a:pt x="5" y="1"/>
                          <a:pt x="5" y="1"/>
                          <a:pt x="4" y="0"/>
                        </a:cubicBezTo>
                      </a:path>
                    </a:pathLst>
                  </a:custGeom>
                  <a:solidFill>
                    <a:srgbClr val="EAE8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4" name="Freeform 88"/>
                  <p:cNvSpPr>
                    <a:spLocks noEditPoints="1"/>
                  </p:cNvSpPr>
                  <p:nvPr/>
                </p:nvSpPr>
                <p:spPr bwMode="auto">
                  <a:xfrm>
                    <a:off x="3179" y="798"/>
                    <a:ext cx="257" cy="183"/>
                  </a:xfrm>
                  <a:custGeom>
                    <a:avLst/>
                    <a:gdLst>
                      <a:gd name="T0" fmla="*/ 17 w 109"/>
                      <a:gd name="T1" fmla="*/ 42 h 77"/>
                      <a:gd name="T2" fmla="*/ 4 w 109"/>
                      <a:gd name="T3" fmla="*/ 65 h 77"/>
                      <a:gd name="T4" fmla="*/ 0 w 109"/>
                      <a:gd name="T5" fmla="*/ 75 h 77"/>
                      <a:gd name="T6" fmla="*/ 0 w 109"/>
                      <a:gd name="T7" fmla="*/ 77 h 77"/>
                      <a:gd name="T8" fmla="*/ 7 w 109"/>
                      <a:gd name="T9" fmla="*/ 61 h 77"/>
                      <a:gd name="T10" fmla="*/ 19 w 109"/>
                      <a:gd name="T11" fmla="*/ 43 h 77"/>
                      <a:gd name="T12" fmla="*/ 17 w 109"/>
                      <a:gd name="T13" fmla="*/ 42 h 77"/>
                      <a:gd name="T14" fmla="*/ 37 w 109"/>
                      <a:gd name="T15" fmla="*/ 22 h 77"/>
                      <a:gd name="T16" fmla="*/ 35 w 109"/>
                      <a:gd name="T17" fmla="*/ 24 h 77"/>
                      <a:gd name="T18" fmla="*/ 23 w 109"/>
                      <a:gd name="T19" fmla="*/ 35 h 77"/>
                      <a:gd name="T20" fmla="*/ 25 w 109"/>
                      <a:gd name="T21" fmla="*/ 37 h 77"/>
                      <a:gd name="T22" fmla="*/ 27 w 109"/>
                      <a:gd name="T23" fmla="*/ 34 h 77"/>
                      <a:gd name="T24" fmla="*/ 39 w 109"/>
                      <a:gd name="T25" fmla="*/ 24 h 77"/>
                      <a:gd name="T26" fmla="*/ 37 w 109"/>
                      <a:gd name="T27" fmla="*/ 22 h 77"/>
                      <a:gd name="T28" fmla="*/ 97 w 109"/>
                      <a:gd name="T29" fmla="*/ 0 h 77"/>
                      <a:gd name="T30" fmla="*/ 82 w 109"/>
                      <a:gd name="T31" fmla="*/ 2 h 77"/>
                      <a:gd name="T32" fmla="*/ 71 w 109"/>
                      <a:gd name="T33" fmla="*/ 4 h 77"/>
                      <a:gd name="T34" fmla="*/ 76 w 109"/>
                      <a:gd name="T35" fmla="*/ 6 h 77"/>
                      <a:gd name="T36" fmla="*/ 81 w 109"/>
                      <a:gd name="T37" fmla="*/ 5 h 77"/>
                      <a:gd name="T38" fmla="*/ 100 w 109"/>
                      <a:gd name="T39" fmla="*/ 3 h 77"/>
                      <a:gd name="T40" fmla="*/ 109 w 109"/>
                      <a:gd name="T41" fmla="*/ 3 h 77"/>
                      <a:gd name="T42" fmla="*/ 101 w 109"/>
                      <a:gd name="T43" fmla="*/ 0 h 77"/>
                      <a:gd name="T44" fmla="*/ 97 w 109"/>
                      <a:gd name="T45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09" h="77">
                        <a:moveTo>
                          <a:pt x="17" y="42"/>
                        </a:moveTo>
                        <a:cubicBezTo>
                          <a:pt x="12" y="49"/>
                          <a:pt x="7" y="57"/>
                          <a:pt x="4" y="65"/>
                        </a:cubicBezTo>
                        <a:cubicBezTo>
                          <a:pt x="2" y="68"/>
                          <a:pt x="1" y="71"/>
                          <a:pt x="0" y="75"/>
                        </a:cubicBezTo>
                        <a:cubicBezTo>
                          <a:pt x="0" y="76"/>
                          <a:pt x="0" y="76"/>
                          <a:pt x="0" y="77"/>
                        </a:cubicBezTo>
                        <a:cubicBezTo>
                          <a:pt x="2" y="72"/>
                          <a:pt x="5" y="66"/>
                          <a:pt x="7" y="61"/>
                        </a:cubicBezTo>
                        <a:cubicBezTo>
                          <a:pt x="11" y="55"/>
                          <a:pt x="15" y="49"/>
                          <a:pt x="19" y="43"/>
                        </a:cubicBezTo>
                        <a:cubicBezTo>
                          <a:pt x="18" y="43"/>
                          <a:pt x="18" y="43"/>
                          <a:pt x="17" y="42"/>
                        </a:cubicBezTo>
                        <a:moveTo>
                          <a:pt x="37" y="22"/>
                        </a:moveTo>
                        <a:cubicBezTo>
                          <a:pt x="36" y="23"/>
                          <a:pt x="36" y="23"/>
                          <a:pt x="35" y="24"/>
                        </a:cubicBezTo>
                        <a:cubicBezTo>
                          <a:pt x="31" y="28"/>
                          <a:pt x="27" y="31"/>
                          <a:pt x="23" y="35"/>
                        </a:cubicBezTo>
                        <a:cubicBezTo>
                          <a:pt x="24" y="36"/>
                          <a:pt x="24" y="36"/>
                          <a:pt x="25" y="37"/>
                        </a:cubicBezTo>
                        <a:cubicBezTo>
                          <a:pt x="26" y="36"/>
                          <a:pt x="26" y="35"/>
                          <a:pt x="27" y="34"/>
                        </a:cubicBezTo>
                        <a:cubicBezTo>
                          <a:pt x="31" y="30"/>
                          <a:pt x="35" y="27"/>
                          <a:pt x="39" y="24"/>
                        </a:cubicBezTo>
                        <a:cubicBezTo>
                          <a:pt x="38" y="23"/>
                          <a:pt x="38" y="23"/>
                          <a:pt x="37" y="22"/>
                        </a:cubicBezTo>
                        <a:moveTo>
                          <a:pt x="97" y="0"/>
                        </a:moveTo>
                        <a:cubicBezTo>
                          <a:pt x="92" y="0"/>
                          <a:pt x="87" y="1"/>
                          <a:pt x="82" y="2"/>
                        </a:cubicBezTo>
                        <a:cubicBezTo>
                          <a:pt x="78" y="2"/>
                          <a:pt x="74" y="3"/>
                          <a:pt x="71" y="4"/>
                        </a:cubicBezTo>
                        <a:cubicBezTo>
                          <a:pt x="73" y="5"/>
                          <a:pt x="74" y="5"/>
                          <a:pt x="76" y="6"/>
                        </a:cubicBezTo>
                        <a:cubicBezTo>
                          <a:pt x="78" y="6"/>
                          <a:pt x="79" y="5"/>
                          <a:pt x="81" y="5"/>
                        </a:cubicBezTo>
                        <a:cubicBezTo>
                          <a:pt x="87" y="4"/>
                          <a:pt x="93" y="3"/>
                          <a:pt x="100" y="3"/>
                        </a:cubicBezTo>
                        <a:cubicBezTo>
                          <a:pt x="103" y="3"/>
                          <a:pt x="106" y="3"/>
                          <a:pt x="109" y="3"/>
                        </a:cubicBezTo>
                        <a:cubicBezTo>
                          <a:pt x="106" y="2"/>
                          <a:pt x="104" y="1"/>
                          <a:pt x="101" y="0"/>
                        </a:cubicBezTo>
                        <a:cubicBezTo>
                          <a:pt x="100" y="0"/>
                          <a:pt x="99" y="0"/>
                          <a:pt x="97" y="0"/>
                        </a:cubicBezTo>
                      </a:path>
                    </a:pathLst>
                  </a:custGeom>
                  <a:solidFill>
                    <a:srgbClr val="F0B2A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5" name="Freeform 89"/>
                  <p:cNvSpPr/>
                  <p:nvPr/>
                </p:nvSpPr>
                <p:spPr bwMode="auto">
                  <a:xfrm>
                    <a:off x="3219" y="882"/>
                    <a:ext cx="19" cy="19"/>
                  </a:xfrm>
                  <a:custGeom>
                    <a:avLst/>
                    <a:gdLst>
                      <a:gd name="T0" fmla="*/ 6 w 8"/>
                      <a:gd name="T1" fmla="*/ 0 h 8"/>
                      <a:gd name="T2" fmla="*/ 0 w 8"/>
                      <a:gd name="T3" fmla="*/ 7 h 8"/>
                      <a:gd name="T4" fmla="*/ 2 w 8"/>
                      <a:gd name="T5" fmla="*/ 8 h 8"/>
                      <a:gd name="T6" fmla="*/ 8 w 8"/>
                      <a:gd name="T7" fmla="*/ 2 h 8"/>
                      <a:gd name="T8" fmla="*/ 6 w 8"/>
                      <a:gd name="T9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8">
                        <a:moveTo>
                          <a:pt x="6" y="0"/>
                        </a:moveTo>
                        <a:cubicBezTo>
                          <a:pt x="4" y="3"/>
                          <a:pt x="2" y="5"/>
                          <a:pt x="0" y="7"/>
                        </a:cubicBezTo>
                        <a:cubicBezTo>
                          <a:pt x="1" y="8"/>
                          <a:pt x="1" y="8"/>
                          <a:pt x="2" y="8"/>
                        </a:cubicBezTo>
                        <a:cubicBezTo>
                          <a:pt x="4" y="6"/>
                          <a:pt x="6" y="4"/>
                          <a:pt x="8" y="2"/>
                        </a:cubicBezTo>
                        <a:cubicBezTo>
                          <a:pt x="7" y="1"/>
                          <a:pt x="7" y="1"/>
                          <a:pt x="6" y="0"/>
                        </a:cubicBezTo>
                      </a:path>
                    </a:pathLst>
                  </a:custGeom>
                  <a:solidFill>
                    <a:srgbClr val="EAE8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6" name="Freeform 90"/>
                  <p:cNvSpPr/>
                  <p:nvPr/>
                </p:nvSpPr>
                <p:spPr bwMode="auto">
                  <a:xfrm>
                    <a:off x="3538" y="867"/>
                    <a:ext cx="33" cy="176"/>
                  </a:xfrm>
                  <a:custGeom>
                    <a:avLst/>
                    <a:gdLst>
                      <a:gd name="T0" fmla="*/ 0 w 14"/>
                      <a:gd name="T1" fmla="*/ 0 h 74"/>
                      <a:gd name="T2" fmla="*/ 5 w 14"/>
                      <a:gd name="T3" fmla="*/ 10 h 74"/>
                      <a:gd name="T4" fmla="*/ 9 w 14"/>
                      <a:gd name="T5" fmla="*/ 48 h 74"/>
                      <a:gd name="T6" fmla="*/ 8 w 14"/>
                      <a:gd name="T7" fmla="*/ 58 h 74"/>
                      <a:gd name="T8" fmla="*/ 6 w 14"/>
                      <a:gd name="T9" fmla="*/ 69 h 74"/>
                      <a:gd name="T10" fmla="*/ 4 w 14"/>
                      <a:gd name="T11" fmla="*/ 73 h 74"/>
                      <a:gd name="T12" fmla="*/ 7 w 14"/>
                      <a:gd name="T13" fmla="*/ 74 h 74"/>
                      <a:gd name="T14" fmla="*/ 10 w 14"/>
                      <a:gd name="T15" fmla="*/ 66 h 74"/>
                      <a:gd name="T16" fmla="*/ 13 w 14"/>
                      <a:gd name="T17" fmla="*/ 33 h 74"/>
                      <a:gd name="T18" fmla="*/ 4 w 14"/>
                      <a:gd name="T19" fmla="*/ 3 h 74"/>
                      <a:gd name="T20" fmla="*/ 0 w 14"/>
                      <a:gd name="T21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4" h="74">
                        <a:moveTo>
                          <a:pt x="0" y="0"/>
                        </a:moveTo>
                        <a:cubicBezTo>
                          <a:pt x="2" y="3"/>
                          <a:pt x="4" y="6"/>
                          <a:pt x="5" y="10"/>
                        </a:cubicBezTo>
                        <a:cubicBezTo>
                          <a:pt x="10" y="22"/>
                          <a:pt x="11" y="35"/>
                          <a:pt x="9" y="48"/>
                        </a:cubicBezTo>
                        <a:cubicBezTo>
                          <a:pt x="9" y="51"/>
                          <a:pt x="8" y="54"/>
                          <a:pt x="8" y="58"/>
                        </a:cubicBezTo>
                        <a:cubicBezTo>
                          <a:pt x="7" y="61"/>
                          <a:pt x="7" y="65"/>
                          <a:pt x="6" y="69"/>
                        </a:cubicBezTo>
                        <a:cubicBezTo>
                          <a:pt x="5" y="70"/>
                          <a:pt x="5" y="71"/>
                          <a:pt x="4" y="73"/>
                        </a:cubicBezTo>
                        <a:cubicBezTo>
                          <a:pt x="5" y="73"/>
                          <a:pt x="6" y="73"/>
                          <a:pt x="7" y="74"/>
                        </a:cubicBezTo>
                        <a:cubicBezTo>
                          <a:pt x="8" y="71"/>
                          <a:pt x="9" y="69"/>
                          <a:pt x="10" y="66"/>
                        </a:cubicBezTo>
                        <a:cubicBezTo>
                          <a:pt x="13" y="55"/>
                          <a:pt x="14" y="44"/>
                          <a:pt x="13" y="33"/>
                        </a:cubicBezTo>
                        <a:cubicBezTo>
                          <a:pt x="13" y="22"/>
                          <a:pt x="10" y="12"/>
                          <a:pt x="4" y="3"/>
                        </a:cubicBezTo>
                        <a:cubicBezTo>
                          <a:pt x="3" y="2"/>
                          <a:pt x="1" y="1"/>
                          <a:pt x="0" y="0"/>
                        </a:cubicBezTo>
                      </a:path>
                    </a:pathLst>
                  </a:custGeom>
                  <a:solidFill>
                    <a:srgbClr val="F0B2A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7" name="Freeform 91"/>
                  <p:cNvSpPr/>
                  <p:nvPr/>
                </p:nvSpPr>
                <p:spPr bwMode="auto">
                  <a:xfrm>
                    <a:off x="3358" y="1214"/>
                    <a:ext cx="10" cy="5"/>
                  </a:xfrm>
                  <a:custGeom>
                    <a:avLst/>
                    <a:gdLst>
                      <a:gd name="T0" fmla="*/ 4 w 4"/>
                      <a:gd name="T1" fmla="*/ 0 h 2"/>
                      <a:gd name="T2" fmla="*/ 0 w 4"/>
                      <a:gd name="T3" fmla="*/ 1 h 2"/>
                      <a:gd name="T4" fmla="*/ 1 w 4"/>
                      <a:gd name="T5" fmla="*/ 2 h 2"/>
                      <a:gd name="T6" fmla="*/ 4 w 4"/>
                      <a:gd name="T7" fmla="*/ 1 h 2"/>
                      <a:gd name="T8" fmla="*/ 4 w 4"/>
                      <a:gd name="T9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2">
                        <a:moveTo>
                          <a:pt x="4" y="0"/>
                        </a:moveTo>
                        <a:cubicBezTo>
                          <a:pt x="3" y="1"/>
                          <a:pt x="2" y="1"/>
                          <a:pt x="0" y="1"/>
                        </a:cubicBezTo>
                        <a:cubicBezTo>
                          <a:pt x="0" y="2"/>
                          <a:pt x="1" y="2"/>
                          <a:pt x="1" y="2"/>
                        </a:cubicBezTo>
                        <a:cubicBezTo>
                          <a:pt x="2" y="2"/>
                          <a:pt x="3" y="1"/>
                          <a:pt x="4" y="1"/>
                        </a:cubicBezTo>
                        <a:cubicBezTo>
                          <a:pt x="4" y="1"/>
                          <a:pt x="4" y="0"/>
                          <a:pt x="4" y="0"/>
                        </a:cubicBezTo>
                      </a:path>
                    </a:pathLst>
                  </a:custGeom>
                  <a:solidFill>
                    <a:srgbClr val="F0B2A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8" name="Freeform 92"/>
                  <p:cNvSpPr>
                    <a:spLocks noEditPoints="1"/>
                  </p:cNvSpPr>
                  <p:nvPr/>
                </p:nvSpPr>
                <p:spPr bwMode="auto">
                  <a:xfrm>
                    <a:off x="3207" y="863"/>
                    <a:ext cx="326" cy="180"/>
                  </a:xfrm>
                  <a:custGeom>
                    <a:avLst/>
                    <a:gdLst>
                      <a:gd name="T0" fmla="*/ 18 w 138"/>
                      <a:gd name="T1" fmla="*/ 24 h 76"/>
                      <a:gd name="T2" fmla="*/ 7 w 138"/>
                      <a:gd name="T3" fmla="*/ 43 h 76"/>
                      <a:gd name="T4" fmla="*/ 0 w 138"/>
                      <a:gd name="T5" fmla="*/ 74 h 76"/>
                      <a:gd name="T6" fmla="*/ 1 w 138"/>
                      <a:gd name="T7" fmla="*/ 76 h 76"/>
                      <a:gd name="T8" fmla="*/ 10 w 138"/>
                      <a:gd name="T9" fmla="*/ 40 h 76"/>
                      <a:gd name="T10" fmla="*/ 20 w 138"/>
                      <a:gd name="T11" fmla="*/ 25 h 76"/>
                      <a:gd name="T12" fmla="*/ 18 w 138"/>
                      <a:gd name="T13" fmla="*/ 24 h 76"/>
                      <a:gd name="T14" fmla="*/ 39 w 138"/>
                      <a:gd name="T15" fmla="*/ 5 h 76"/>
                      <a:gd name="T16" fmla="*/ 31 w 138"/>
                      <a:gd name="T17" fmla="*/ 11 h 76"/>
                      <a:gd name="T18" fmla="*/ 25 w 138"/>
                      <a:gd name="T19" fmla="*/ 17 h 76"/>
                      <a:gd name="T20" fmla="*/ 27 w 138"/>
                      <a:gd name="T21" fmla="*/ 18 h 76"/>
                      <a:gd name="T22" fmla="*/ 41 w 138"/>
                      <a:gd name="T23" fmla="*/ 7 h 76"/>
                      <a:gd name="T24" fmla="*/ 39 w 138"/>
                      <a:gd name="T25" fmla="*/ 5 h 76"/>
                      <a:gd name="T26" fmla="*/ 110 w 138"/>
                      <a:gd name="T27" fmla="*/ 0 h 76"/>
                      <a:gd name="T28" fmla="*/ 124 w 138"/>
                      <a:gd name="T29" fmla="*/ 16 h 76"/>
                      <a:gd name="T30" fmla="*/ 128 w 138"/>
                      <a:gd name="T31" fmla="*/ 22 h 76"/>
                      <a:gd name="T32" fmla="*/ 131 w 138"/>
                      <a:gd name="T33" fmla="*/ 52 h 76"/>
                      <a:gd name="T34" fmla="*/ 129 w 138"/>
                      <a:gd name="T35" fmla="*/ 69 h 76"/>
                      <a:gd name="T36" fmla="*/ 128 w 138"/>
                      <a:gd name="T37" fmla="*/ 70 h 76"/>
                      <a:gd name="T38" fmla="*/ 131 w 138"/>
                      <a:gd name="T39" fmla="*/ 71 h 76"/>
                      <a:gd name="T40" fmla="*/ 133 w 138"/>
                      <a:gd name="T41" fmla="*/ 67 h 76"/>
                      <a:gd name="T42" fmla="*/ 127 w 138"/>
                      <a:gd name="T43" fmla="*/ 16 h 76"/>
                      <a:gd name="T44" fmla="*/ 110 w 138"/>
                      <a:gd name="T45" fmla="*/ 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38" h="76">
                        <a:moveTo>
                          <a:pt x="18" y="24"/>
                        </a:moveTo>
                        <a:cubicBezTo>
                          <a:pt x="14" y="30"/>
                          <a:pt x="10" y="36"/>
                          <a:pt x="7" y="43"/>
                        </a:cubicBezTo>
                        <a:cubicBezTo>
                          <a:pt x="3" y="53"/>
                          <a:pt x="1" y="63"/>
                          <a:pt x="0" y="74"/>
                        </a:cubicBezTo>
                        <a:cubicBezTo>
                          <a:pt x="0" y="75"/>
                          <a:pt x="1" y="76"/>
                          <a:pt x="1" y="76"/>
                        </a:cubicBezTo>
                        <a:cubicBezTo>
                          <a:pt x="1" y="64"/>
                          <a:pt x="5" y="51"/>
                          <a:pt x="10" y="40"/>
                        </a:cubicBezTo>
                        <a:cubicBezTo>
                          <a:pt x="13" y="35"/>
                          <a:pt x="16" y="30"/>
                          <a:pt x="20" y="25"/>
                        </a:cubicBezTo>
                        <a:cubicBezTo>
                          <a:pt x="20" y="25"/>
                          <a:pt x="19" y="24"/>
                          <a:pt x="18" y="24"/>
                        </a:cubicBezTo>
                        <a:moveTo>
                          <a:pt x="39" y="5"/>
                        </a:moveTo>
                        <a:cubicBezTo>
                          <a:pt x="36" y="7"/>
                          <a:pt x="34" y="9"/>
                          <a:pt x="31" y="11"/>
                        </a:cubicBezTo>
                        <a:cubicBezTo>
                          <a:pt x="29" y="13"/>
                          <a:pt x="27" y="15"/>
                          <a:pt x="25" y="17"/>
                        </a:cubicBezTo>
                        <a:cubicBezTo>
                          <a:pt x="26" y="17"/>
                          <a:pt x="26" y="18"/>
                          <a:pt x="27" y="18"/>
                        </a:cubicBezTo>
                        <a:cubicBezTo>
                          <a:pt x="31" y="14"/>
                          <a:pt x="36" y="10"/>
                          <a:pt x="41" y="7"/>
                        </a:cubicBezTo>
                        <a:cubicBezTo>
                          <a:pt x="40" y="6"/>
                          <a:pt x="39" y="6"/>
                          <a:pt x="39" y="5"/>
                        </a:cubicBezTo>
                        <a:moveTo>
                          <a:pt x="110" y="0"/>
                        </a:moveTo>
                        <a:cubicBezTo>
                          <a:pt x="118" y="5"/>
                          <a:pt x="123" y="11"/>
                          <a:pt x="124" y="16"/>
                        </a:cubicBezTo>
                        <a:cubicBezTo>
                          <a:pt x="126" y="18"/>
                          <a:pt x="127" y="20"/>
                          <a:pt x="128" y="22"/>
                        </a:cubicBezTo>
                        <a:cubicBezTo>
                          <a:pt x="132" y="32"/>
                          <a:pt x="132" y="43"/>
                          <a:pt x="131" y="52"/>
                        </a:cubicBezTo>
                        <a:cubicBezTo>
                          <a:pt x="131" y="57"/>
                          <a:pt x="130" y="63"/>
                          <a:pt x="129" y="69"/>
                        </a:cubicBezTo>
                        <a:cubicBezTo>
                          <a:pt x="129" y="69"/>
                          <a:pt x="128" y="69"/>
                          <a:pt x="128" y="70"/>
                        </a:cubicBezTo>
                        <a:cubicBezTo>
                          <a:pt x="129" y="70"/>
                          <a:pt x="130" y="70"/>
                          <a:pt x="131" y="71"/>
                        </a:cubicBezTo>
                        <a:cubicBezTo>
                          <a:pt x="132" y="69"/>
                          <a:pt x="132" y="68"/>
                          <a:pt x="133" y="67"/>
                        </a:cubicBezTo>
                        <a:cubicBezTo>
                          <a:pt x="138" y="49"/>
                          <a:pt x="137" y="31"/>
                          <a:pt x="127" y="16"/>
                        </a:cubicBezTo>
                        <a:cubicBezTo>
                          <a:pt x="123" y="9"/>
                          <a:pt x="117" y="4"/>
                          <a:pt x="110" y="0"/>
                        </a:cubicBezTo>
                      </a:path>
                    </a:pathLst>
                  </a:custGeom>
                  <a:solidFill>
                    <a:srgbClr val="F0B2A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9" name="Freeform 93"/>
                  <p:cNvSpPr/>
                  <p:nvPr/>
                </p:nvSpPr>
                <p:spPr bwMode="auto">
                  <a:xfrm>
                    <a:off x="3250" y="903"/>
                    <a:ext cx="21" cy="19"/>
                  </a:xfrm>
                  <a:custGeom>
                    <a:avLst/>
                    <a:gdLst>
                      <a:gd name="T0" fmla="*/ 7 w 9"/>
                      <a:gd name="T1" fmla="*/ 0 h 8"/>
                      <a:gd name="T2" fmla="*/ 0 w 9"/>
                      <a:gd name="T3" fmla="*/ 7 h 8"/>
                      <a:gd name="T4" fmla="*/ 2 w 9"/>
                      <a:gd name="T5" fmla="*/ 8 h 8"/>
                      <a:gd name="T6" fmla="*/ 9 w 9"/>
                      <a:gd name="T7" fmla="*/ 1 h 8"/>
                      <a:gd name="T8" fmla="*/ 7 w 9"/>
                      <a:gd name="T9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8">
                        <a:moveTo>
                          <a:pt x="7" y="0"/>
                        </a:moveTo>
                        <a:cubicBezTo>
                          <a:pt x="5" y="2"/>
                          <a:pt x="2" y="4"/>
                          <a:pt x="0" y="7"/>
                        </a:cubicBezTo>
                        <a:cubicBezTo>
                          <a:pt x="1" y="7"/>
                          <a:pt x="2" y="8"/>
                          <a:pt x="2" y="8"/>
                        </a:cubicBezTo>
                        <a:cubicBezTo>
                          <a:pt x="4" y="6"/>
                          <a:pt x="6" y="3"/>
                          <a:pt x="9" y="1"/>
                        </a:cubicBezTo>
                        <a:cubicBezTo>
                          <a:pt x="8" y="1"/>
                          <a:pt x="8" y="0"/>
                          <a:pt x="7" y="0"/>
                        </a:cubicBezTo>
                      </a:path>
                    </a:pathLst>
                  </a:custGeom>
                  <a:solidFill>
                    <a:srgbClr val="EAE8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0" name="Freeform 94"/>
                  <p:cNvSpPr/>
                  <p:nvPr/>
                </p:nvSpPr>
                <p:spPr bwMode="auto">
                  <a:xfrm>
                    <a:off x="3311" y="1164"/>
                    <a:ext cx="78" cy="17"/>
                  </a:xfrm>
                  <a:custGeom>
                    <a:avLst/>
                    <a:gdLst>
                      <a:gd name="T0" fmla="*/ 33 w 33"/>
                      <a:gd name="T1" fmla="*/ 0 h 7"/>
                      <a:gd name="T2" fmla="*/ 28 w 33"/>
                      <a:gd name="T3" fmla="*/ 2 h 7"/>
                      <a:gd name="T4" fmla="*/ 8 w 33"/>
                      <a:gd name="T5" fmla="*/ 5 h 7"/>
                      <a:gd name="T6" fmla="*/ 0 w 33"/>
                      <a:gd name="T7" fmla="*/ 5 h 7"/>
                      <a:gd name="T8" fmla="*/ 1 w 33"/>
                      <a:gd name="T9" fmla="*/ 6 h 7"/>
                      <a:gd name="T10" fmla="*/ 6 w 33"/>
                      <a:gd name="T11" fmla="*/ 7 h 7"/>
                      <a:gd name="T12" fmla="*/ 31 w 33"/>
                      <a:gd name="T13" fmla="*/ 1 h 7"/>
                      <a:gd name="T14" fmla="*/ 33 w 33"/>
                      <a:gd name="T15" fmla="*/ 1 h 7"/>
                      <a:gd name="T16" fmla="*/ 33 w 33"/>
                      <a:gd name="T17" fmla="*/ 0 h 7"/>
                      <a:gd name="T18" fmla="*/ 33 w 33"/>
                      <a:gd name="T19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3" h="7">
                        <a:moveTo>
                          <a:pt x="33" y="0"/>
                        </a:moveTo>
                        <a:cubicBezTo>
                          <a:pt x="31" y="0"/>
                          <a:pt x="30" y="1"/>
                          <a:pt x="28" y="2"/>
                        </a:cubicBezTo>
                        <a:cubicBezTo>
                          <a:pt x="22" y="4"/>
                          <a:pt x="15" y="5"/>
                          <a:pt x="8" y="5"/>
                        </a:cubicBezTo>
                        <a:cubicBezTo>
                          <a:pt x="5" y="5"/>
                          <a:pt x="2" y="5"/>
                          <a:pt x="0" y="5"/>
                        </a:cubicBezTo>
                        <a:cubicBezTo>
                          <a:pt x="0" y="5"/>
                          <a:pt x="1" y="6"/>
                          <a:pt x="1" y="6"/>
                        </a:cubicBezTo>
                        <a:cubicBezTo>
                          <a:pt x="3" y="6"/>
                          <a:pt x="4" y="7"/>
                          <a:pt x="6" y="7"/>
                        </a:cubicBezTo>
                        <a:cubicBezTo>
                          <a:pt x="14" y="7"/>
                          <a:pt x="23" y="5"/>
                          <a:pt x="31" y="1"/>
                        </a:cubicBezTo>
                        <a:cubicBezTo>
                          <a:pt x="32" y="1"/>
                          <a:pt x="32" y="1"/>
                          <a:pt x="33" y="1"/>
                        </a:cubicBezTo>
                        <a:cubicBezTo>
                          <a:pt x="33" y="0"/>
                          <a:pt x="33" y="0"/>
                          <a:pt x="33" y="0"/>
                        </a:cubicBezTo>
                        <a:cubicBezTo>
                          <a:pt x="33" y="0"/>
                          <a:pt x="33" y="0"/>
                          <a:pt x="33" y="0"/>
                        </a:cubicBezTo>
                      </a:path>
                    </a:pathLst>
                  </a:custGeom>
                  <a:solidFill>
                    <a:srgbClr val="F0B2A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1" name="Freeform 95"/>
                  <p:cNvSpPr>
                    <a:spLocks noEditPoints="1"/>
                  </p:cNvSpPr>
                  <p:nvPr/>
                </p:nvSpPr>
                <p:spPr bwMode="auto">
                  <a:xfrm>
                    <a:off x="3250" y="898"/>
                    <a:ext cx="257" cy="254"/>
                  </a:xfrm>
                  <a:custGeom>
                    <a:avLst/>
                    <a:gdLst>
                      <a:gd name="T0" fmla="*/ 15 w 109"/>
                      <a:gd name="T1" fmla="*/ 20 h 107"/>
                      <a:gd name="T2" fmla="*/ 9 w 109"/>
                      <a:gd name="T3" fmla="*/ 28 h 107"/>
                      <a:gd name="T4" fmla="*/ 1 w 109"/>
                      <a:gd name="T5" fmla="*/ 53 h 107"/>
                      <a:gd name="T6" fmla="*/ 1 w 109"/>
                      <a:gd name="T7" fmla="*/ 70 h 107"/>
                      <a:gd name="T8" fmla="*/ 5 w 109"/>
                      <a:gd name="T9" fmla="*/ 86 h 107"/>
                      <a:gd name="T10" fmla="*/ 16 w 109"/>
                      <a:gd name="T11" fmla="*/ 99 h 107"/>
                      <a:gd name="T12" fmla="*/ 30 w 109"/>
                      <a:gd name="T13" fmla="*/ 105 h 107"/>
                      <a:gd name="T14" fmla="*/ 44 w 109"/>
                      <a:gd name="T15" fmla="*/ 107 h 107"/>
                      <a:gd name="T16" fmla="*/ 56 w 109"/>
                      <a:gd name="T17" fmla="*/ 106 h 107"/>
                      <a:gd name="T18" fmla="*/ 55 w 109"/>
                      <a:gd name="T19" fmla="*/ 105 h 107"/>
                      <a:gd name="T20" fmla="*/ 46 w 109"/>
                      <a:gd name="T21" fmla="*/ 106 h 107"/>
                      <a:gd name="T22" fmla="*/ 28 w 109"/>
                      <a:gd name="T23" fmla="*/ 103 h 107"/>
                      <a:gd name="T24" fmla="*/ 11 w 109"/>
                      <a:gd name="T25" fmla="*/ 91 h 107"/>
                      <a:gd name="T26" fmla="*/ 4 w 109"/>
                      <a:gd name="T27" fmla="*/ 73 h 107"/>
                      <a:gd name="T28" fmla="*/ 4 w 109"/>
                      <a:gd name="T29" fmla="*/ 55 h 107"/>
                      <a:gd name="T30" fmla="*/ 13 w 109"/>
                      <a:gd name="T31" fmla="*/ 25 h 107"/>
                      <a:gd name="T32" fmla="*/ 16 w 109"/>
                      <a:gd name="T33" fmla="*/ 21 h 107"/>
                      <a:gd name="T34" fmla="*/ 15 w 109"/>
                      <a:gd name="T35" fmla="*/ 20 h 107"/>
                      <a:gd name="T36" fmla="*/ 98 w 109"/>
                      <a:gd name="T37" fmla="*/ 12 h 107"/>
                      <a:gd name="T38" fmla="*/ 96 w 109"/>
                      <a:gd name="T39" fmla="*/ 12 h 107"/>
                      <a:gd name="T40" fmla="*/ 98 w 109"/>
                      <a:gd name="T41" fmla="*/ 14 h 107"/>
                      <a:gd name="T42" fmla="*/ 104 w 109"/>
                      <a:gd name="T43" fmla="*/ 28 h 107"/>
                      <a:gd name="T44" fmla="*/ 107 w 109"/>
                      <a:gd name="T45" fmla="*/ 44 h 107"/>
                      <a:gd name="T46" fmla="*/ 106 w 109"/>
                      <a:gd name="T47" fmla="*/ 54 h 107"/>
                      <a:gd name="T48" fmla="*/ 107 w 109"/>
                      <a:gd name="T49" fmla="*/ 54 h 107"/>
                      <a:gd name="T50" fmla="*/ 100 w 109"/>
                      <a:gd name="T51" fmla="*/ 13 h 107"/>
                      <a:gd name="T52" fmla="*/ 98 w 109"/>
                      <a:gd name="T53" fmla="*/ 12 h 107"/>
                      <a:gd name="T54" fmla="*/ 40 w 109"/>
                      <a:gd name="T55" fmla="*/ 0 h 107"/>
                      <a:gd name="T56" fmla="*/ 26 w 109"/>
                      <a:gd name="T57" fmla="*/ 9 h 107"/>
                      <a:gd name="T58" fmla="*/ 20 w 109"/>
                      <a:gd name="T59" fmla="*/ 14 h 107"/>
                      <a:gd name="T60" fmla="*/ 21 w 109"/>
                      <a:gd name="T61" fmla="*/ 15 h 107"/>
                      <a:gd name="T62" fmla="*/ 44 w 109"/>
                      <a:gd name="T63" fmla="*/ 2 h 107"/>
                      <a:gd name="T64" fmla="*/ 40 w 109"/>
                      <a:gd name="T65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09" h="107">
                        <a:moveTo>
                          <a:pt x="15" y="20"/>
                        </a:moveTo>
                        <a:cubicBezTo>
                          <a:pt x="13" y="23"/>
                          <a:pt x="11" y="25"/>
                          <a:pt x="9" y="28"/>
                        </a:cubicBezTo>
                        <a:cubicBezTo>
                          <a:pt x="5" y="36"/>
                          <a:pt x="2" y="45"/>
                          <a:pt x="1" y="53"/>
                        </a:cubicBezTo>
                        <a:cubicBezTo>
                          <a:pt x="0" y="59"/>
                          <a:pt x="0" y="64"/>
                          <a:pt x="1" y="70"/>
                        </a:cubicBezTo>
                        <a:cubicBezTo>
                          <a:pt x="2" y="75"/>
                          <a:pt x="3" y="81"/>
                          <a:pt x="5" y="86"/>
                        </a:cubicBezTo>
                        <a:cubicBezTo>
                          <a:pt x="8" y="91"/>
                          <a:pt x="11" y="96"/>
                          <a:pt x="16" y="99"/>
                        </a:cubicBezTo>
                        <a:cubicBezTo>
                          <a:pt x="20" y="102"/>
                          <a:pt x="25" y="104"/>
                          <a:pt x="30" y="105"/>
                        </a:cubicBezTo>
                        <a:cubicBezTo>
                          <a:pt x="35" y="106"/>
                          <a:pt x="40" y="107"/>
                          <a:pt x="44" y="107"/>
                        </a:cubicBezTo>
                        <a:cubicBezTo>
                          <a:pt x="48" y="107"/>
                          <a:pt x="52" y="107"/>
                          <a:pt x="56" y="106"/>
                        </a:cubicBezTo>
                        <a:cubicBezTo>
                          <a:pt x="56" y="106"/>
                          <a:pt x="56" y="105"/>
                          <a:pt x="55" y="105"/>
                        </a:cubicBezTo>
                        <a:cubicBezTo>
                          <a:pt x="52" y="105"/>
                          <a:pt x="49" y="106"/>
                          <a:pt x="46" y="106"/>
                        </a:cubicBezTo>
                        <a:cubicBezTo>
                          <a:pt x="40" y="106"/>
                          <a:pt x="34" y="105"/>
                          <a:pt x="28" y="103"/>
                        </a:cubicBezTo>
                        <a:cubicBezTo>
                          <a:pt x="21" y="101"/>
                          <a:pt x="15" y="97"/>
                          <a:pt x="11" y="91"/>
                        </a:cubicBezTo>
                        <a:cubicBezTo>
                          <a:pt x="7" y="86"/>
                          <a:pt x="5" y="79"/>
                          <a:pt x="4" y="73"/>
                        </a:cubicBezTo>
                        <a:cubicBezTo>
                          <a:pt x="3" y="67"/>
                          <a:pt x="3" y="61"/>
                          <a:pt x="4" y="55"/>
                        </a:cubicBezTo>
                        <a:cubicBezTo>
                          <a:pt x="5" y="44"/>
                          <a:pt x="8" y="34"/>
                          <a:pt x="13" y="25"/>
                        </a:cubicBezTo>
                        <a:cubicBezTo>
                          <a:pt x="14" y="23"/>
                          <a:pt x="15" y="22"/>
                          <a:pt x="16" y="21"/>
                        </a:cubicBezTo>
                        <a:cubicBezTo>
                          <a:pt x="15" y="21"/>
                          <a:pt x="15" y="20"/>
                          <a:pt x="15" y="20"/>
                        </a:cubicBezTo>
                        <a:moveTo>
                          <a:pt x="98" y="12"/>
                        </a:moveTo>
                        <a:cubicBezTo>
                          <a:pt x="98" y="12"/>
                          <a:pt x="97" y="12"/>
                          <a:pt x="96" y="12"/>
                        </a:cubicBezTo>
                        <a:cubicBezTo>
                          <a:pt x="97" y="13"/>
                          <a:pt x="97" y="14"/>
                          <a:pt x="98" y="14"/>
                        </a:cubicBezTo>
                        <a:cubicBezTo>
                          <a:pt x="100" y="19"/>
                          <a:pt x="102" y="23"/>
                          <a:pt x="104" y="28"/>
                        </a:cubicBezTo>
                        <a:cubicBezTo>
                          <a:pt x="105" y="33"/>
                          <a:pt x="106" y="39"/>
                          <a:pt x="107" y="44"/>
                        </a:cubicBezTo>
                        <a:cubicBezTo>
                          <a:pt x="107" y="48"/>
                          <a:pt x="107" y="51"/>
                          <a:pt x="106" y="54"/>
                        </a:cubicBezTo>
                        <a:cubicBezTo>
                          <a:pt x="106" y="54"/>
                          <a:pt x="107" y="54"/>
                          <a:pt x="107" y="54"/>
                        </a:cubicBezTo>
                        <a:cubicBezTo>
                          <a:pt x="109" y="40"/>
                          <a:pt x="106" y="26"/>
                          <a:pt x="100" y="13"/>
                        </a:cubicBezTo>
                        <a:cubicBezTo>
                          <a:pt x="99" y="13"/>
                          <a:pt x="99" y="12"/>
                          <a:pt x="98" y="12"/>
                        </a:cubicBezTo>
                        <a:moveTo>
                          <a:pt x="40" y="0"/>
                        </a:moveTo>
                        <a:cubicBezTo>
                          <a:pt x="35" y="3"/>
                          <a:pt x="30" y="5"/>
                          <a:pt x="26" y="9"/>
                        </a:cubicBezTo>
                        <a:cubicBezTo>
                          <a:pt x="24" y="10"/>
                          <a:pt x="22" y="12"/>
                          <a:pt x="20" y="14"/>
                        </a:cubicBezTo>
                        <a:cubicBezTo>
                          <a:pt x="21" y="14"/>
                          <a:pt x="21" y="15"/>
                          <a:pt x="21" y="15"/>
                        </a:cubicBezTo>
                        <a:cubicBezTo>
                          <a:pt x="28" y="9"/>
                          <a:pt x="36" y="5"/>
                          <a:pt x="44" y="2"/>
                        </a:cubicBezTo>
                        <a:cubicBezTo>
                          <a:pt x="43" y="2"/>
                          <a:pt x="41" y="1"/>
                          <a:pt x="40" y="0"/>
                        </a:cubicBezTo>
                      </a:path>
                    </a:pathLst>
                  </a:custGeom>
                  <a:solidFill>
                    <a:srgbClr val="F0B2A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2" name="Freeform 96"/>
                  <p:cNvSpPr/>
                  <p:nvPr/>
                </p:nvSpPr>
                <p:spPr bwMode="auto">
                  <a:xfrm>
                    <a:off x="3285" y="931"/>
                    <a:ext cx="14" cy="17"/>
                  </a:xfrm>
                  <a:custGeom>
                    <a:avLst/>
                    <a:gdLst>
                      <a:gd name="T0" fmla="*/ 5 w 6"/>
                      <a:gd name="T1" fmla="*/ 0 h 7"/>
                      <a:gd name="T2" fmla="*/ 0 w 6"/>
                      <a:gd name="T3" fmla="*/ 6 h 7"/>
                      <a:gd name="T4" fmla="*/ 1 w 6"/>
                      <a:gd name="T5" fmla="*/ 7 h 7"/>
                      <a:gd name="T6" fmla="*/ 6 w 6"/>
                      <a:gd name="T7" fmla="*/ 1 h 7"/>
                      <a:gd name="T8" fmla="*/ 5 w 6"/>
                      <a:gd name="T9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7">
                        <a:moveTo>
                          <a:pt x="5" y="0"/>
                        </a:moveTo>
                        <a:cubicBezTo>
                          <a:pt x="3" y="2"/>
                          <a:pt x="1" y="4"/>
                          <a:pt x="0" y="6"/>
                        </a:cubicBezTo>
                        <a:cubicBezTo>
                          <a:pt x="0" y="6"/>
                          <a:pt x="0" y="7"/>
                          <a:pt x="1" y="7"/>
                        </a:cubicBezTo>
                        <a:cubicBezTo>
                          <a:pt x="3" y="5"/>
                          <a:pt x="4" y="3"/>
                          <a:pt x="6" y="1"/>
                        </a:cubicBezTo>
                        <a:cubicBezTo>
                          <a:pt x="6" y="1"/>
                          <a:pt x="6" y="0"/>
                          <a:pt x="5" y="0"/>
                        </a:cubicBezTo>
                      </a:path>
                    </a:pathLst>
                  </a:custGeom>
                  <a:solidFill>
                    <a:srgbClr val="EAE8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3" name="Freeform 97"/>
                  <p:cNvSpPr/>
                  <p:nvPr/>
                </p:nvSpPr>
                <p:spPr bwMode="auto">
                  <a:xfrm>
                    <a:off x="3271" y="1245"/>
                    <a:ext cx="2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  <a:gd name="T3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F5F4F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4" name="Freeform 98"/>
                  <p:cNvSpPr>
                    <a:spLocks noEditPoints="1"/>
                  </p:cNvSpPr>
                  <p:nvPr/>
                </p:nvSpPr>
                <p:spPr bwMode="auto">
                  <a:xfrm>
                    <a:off x="3108" y="993"/>
                    <a:ext cx="66" cy="143"/>
                  </a:xfrm>
                  <a:custGeom>
                    <a:avLst/>
                    <a:gdLst>
                      <a:gd name="T0" fmla="*/ 15 w 28"/>
                      <a:gd name="T1" fmla="*/ 39 h 60"/>
                      <a:gd name="T2" fmla="*/ 15 w 28"/>
                      <a:gd name="T3" fmla="*/ 39 h 60"/>
                      <a:gd name="T4" fmla="*/ 27 w 28"/>
                      <a:gd name="T5" fmla="*/ 59 h 60"/>
                      <a:gd name="T6" fmla="*/ 28 w 28"/>
                      <a:gd name="T7" fmla="*/ 60 h 60"/>
                      <a:gd name="T8" fmla="*/ 15 w 28"/>
                      <a:gd name="T9" fmla="*/ 39 h 60"/>
                      <a:gd name="T10" fmla="*/ 0 w 28"/>
                      <a:gd name="T11" fmla="*/ 0 h 60"/>
                      <a:gd name="T12" fmla="*/ 12 w 28"/>
                      <a:gd name="T13" fmla="*/ 34 h 60"/>
                      <a:gd name="T14" fmla="*/ 12 w 28"/>
                      <a:gd name="T15" fmla="*/ 33 h 60"/>
                      <a:gd name="T16" fmla="*/ 0 w 28"/>
                      <a:gd name="T17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8" h="60">
                        <a:moveTo>
                          <a:pt x="15" y="39"/>
                        </a:moveTo>
                        <a:cubicBezTo>
                          <a:pt x="15" y="39"/>
                          <a:pt x="15" y="39"/>
                          <a:pt x="15" y="39"/>
                        </a:cubicBezTo>
                        <a:cubicBezTo>
                          <a:pt x="18" y="46"/>
                          <a:pt x="22" y="53"/>
                          <a:pt x="27" y="59"/>
                        </a:cubicBezTo>
                        <a:cubicBezTo>
                          <a:pt x="27" y="59"/>
                          <a:pt x="27" y="60"/>
                          <a:pt x="28" y="60"/>
                        </a:cubicBezTo>
                        <a:cubicBezTo>
                          <a:pt x="23" y="53"/>
                          <a:pt x="19" y="46"/>
                          <a:pt x="15" y="39"/>
                        </a:cubicBezTo>
                        <a:moveTo>
                          <a:pt x="0" y="0"/>
                        </a:moveTo>
                        <a:cubicBezTo>
                          <a:pt x="2" y="11"/>
                          <a:pt x="6" y="22"/>
                          <a:pt x="12" y="34"/>
                        </a:cubicBezTo>
                        <a:cubicBezTo>
                          <a:pt x="12" y="33"/>
                          <a:pt x="12" y="33"/>
                          <a:pt x="12" y="33"/>
                        </a:cubicBezTo>
                        <a:cubicBezTo>
                          <a:pt x="7" y="22"/>
                          <a:pt x="3" y="11"/>
                          <a:pt x="0" y="0"/>
                        </a:cubicBezTo>
                      </a:path>
                    </a:pathLst>
                  </a:custGeom>
                  <a:solidFill>
                    <a:srgbClr val="F577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5" name="Freeform 99"/>
                  <p:cNvSpPr/>
                  <p:nvPr/>
                </p:nvSpPr>
                <p:spPr bwMode="auto">
                  <a:xfrm>
                    <a:off x="3136" y="1071"/>
                    <a:ext cx="7" cy="15"/>
                  </a:xfrm>
                  <a:custGeom>
                    <a:avLst/>
                    <a:gdLst>
                      <a:gd name="T0" fmla="*/ 0 w 3"/>
                      <a:gd name="T1" fmla="*/ 0 h 6"/>
                      <a:gd name="T2" fmla="*/ 0 w 3"/>
                      <a:gd name="T3" fmla="*/ 1 h 6"/>
                      <a:gd name="T4" fmla="*/ 3 w 3"/>
                      <a:gd name="T5" fmla="*/ 6 h 6"/>
                      <a:gd name="T6" fmla="*/ 3 w 3"/>
                      <a:gd name="T7" fmla="*/ 6 h 6"/>
                      <a:gd name="T8" fmla="*/ 0 w 3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6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1" y="3"/>
                          <a:pt x="2" y="5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2" y="4"/>
                          <a:pt x="1" y="2"/>
                          <a:pt x="0" y="0"/>
                        </a:cubicBezTo>
                      </a:path>
                    </a:pathLst>
                  </a:custGeom>
                  <a:solidFill>
                    <a:srgbClr val="E8C63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6" name="Freeform 100"/>
                  <p:cNvSpPr/>
                  <p:nvPr/>
                </p:nvSpPr>
                <p:spPr bwMode="auto">
                  <a:xfrm>
                    <a:off x="3171" y="1133"/>
                    <a:ext cx="8" cy="10"/>
                  </a:xfrm>
                  <a:custGeom>
                    <a:avLst/>
                    <a:gdLst>
                      <a:gd name="T0" fmla="*/ 0 w 3"/>
                      <a:gd name="T1" fmla="*/ 0 h 4"/>
                      <a:gd name="T2" fmla="*/ 2 w 3"/>
                      <a:gd name="T3" fmla="*/ 4 h 4"/>
                      <a:gd name="T4" fmla="*/ 3 w 3"/>
                      <a:gd name="T5" fmla="*/ 4 h 4"/>
                      <a:gd name="T6" fmla="*/ 1 w 3"/>
                      <a:gd name="T7" fmla="*/ 1 h 4"/>
                      <a:gd name="T8" fmla="*/ 0 w 3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4">
                        <a:moveTo>
                          <a:pt x="0" y="0"/>
                        </a:moveTo>
                        <a:cubicBezTo>
                          <a:pt x="1" y="2"/>
                          <a:pt x="1" y="3"/>
                          <a:pt x="2" y="4"/>
                        </a:cubicBezTo>
                        <a:cubicBezTo>
                          <a:pt x="2" y="4"/>
                          <a:pt x="3" y="4"/>
                          <a:pt x="3" y="4"/>
                        </a:cubicBezTo>
                        <a:cubicBezTo>
                          <a:pt x="2" y="3"/>
                          <a:pt x="1" y="2"/>
                          <a:pt x="1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3F3F3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7" name="Freeform 101"/>
                  <p:cNvSpPr>
                    <a:spLocks noEditPoints="1"/>
                  </p:cNvSpPr>
                  <p:nvPr/>
                </p:nvSpPr>
                <p:spPr bwMode="auto">
                  <a:xfrm>
                    <a:off x="3176" y="1143"/>
                    <a:ext cx="95" cy="102"/>
                  </a:xfrm>
                  <a:custGeom>
                    <a:avLst/>
                    <a:gdLst>
                      <a:gd name="T0" fmla="*/ 24 w 40"/>
                      <a:gd name="T1" fmla="*/ 28 h 43"/>
                      <a:gd name="T2" fmla="*/ 24 w 40"/>
                      <a:gd name="T3" fmla="*/ 28 h 43"/>
                      <a:gd name="T4" fmla="*/ 40 w 40"/>
                      <a:gd name="T5" fmla="*/ 43 h 43"/>
                      <a:gd name="T6" fmla="*/ 40 w 40"/>
                      <a:gd name="T7" fmla="*/ 43 h 43"/>
                      <a:gd name="T8" fmla="*/ 24 w 40"/>
                      <a:gd name="T9" fmla="*/ 28 h 43"/>
                      <a:gd name="T10" fmla="*/ 0 w 40"/>
                      <a:gd name="T11" fmla="*/ 0 h 43"/>
                      <a:gd name="T12" fmla="*/ 21 w 40"/>
                      <a:gd name="T13" fmla="*/ 25 h 43"/>
                      <a:gd name="T14" fmla="*/ 21 w 40"/>
                      <a:gd name="T15" fmla="*/ 25 h 43"/>
                      <a:gd name="T16" fmla="*/ 1 w 40"/>
                      <a:gd name="T17" fmla="*/ 0 h 43"/>
                      <a:gd name="T18" fmla="*/ 0 w 40"/>
                      <a:gd name="T19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0" h="43">
                        <a:moveTo>
                          <a:pt x="24" y="28"/>
                        </a:moveTo>
                        <a:cubicBezTo>
                          <a:pt x="24" y="28"/>
                          <a:pt x="24" y="28"/>
                          <a:pt x="24" y="28"/>
                        </a:cubicBezTo>
                        <a:cubicBezTo>
                          <a:pt x="29" y="33"/>
                          <a:pt x="35" y="38"/>
                          <a:pt x="40" y="43"/>
                        </a:cubicBezTo>
                        <a:cubicBezTo>
                          <a:pt x="40" y="43"/>
                          <a:pt x="40" y="43"/>
                          <a:pt x="40" y="43"/>
                        </a:cubicBezTo>
                        <a:cubicBezTo>
                          <a:pt x="35" y="38"/>
                          <a:pt x="29" y="33"/>
                          <a:pt x="24" y="28"/>
                        </a:cubicBezTo>
                        <a:moveTo>
                          <a:pt x="0" y="0"/>
                        </a:moveTo>
                        <a:cubicBezTo>
                          <a:pt x="6" y="8"/>
                          <a:pt x="13" y="17"/>
                          <a:pt x="21" y="25"/>
                        </a:cubicBezTo>
                        <a:cubicBezTo>
                          <a:pt x="21" y="25"/>
                          <a:pt x="21" y="25"/>
                          <a:pt x="21" y="25"/>
                        </a:cubicBezTo>
                        <a:cubicBezTo>
                          <a:pt x="14" y="17"/>
                          <a:pt x="7" y="8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EF5C3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8" name="Freeform 102"/>
                  <p:cNvSpPr/>
                  <p:nvPr/>
                </p:nvSpPr>
                <p:spPr bwMode="auto">
                  <a:xfrm>
                    <a:off x="3226" y="1202"/>
                    <a:ext cx="7" cy="7"/>
                  </a:xfrm>
                  <a:custGeom>
                    <a:avLst/>
                    <a:gdLst>
                      <a:gd name="T0" fmla="*/ 0 w 3"/>
                      <a:gd name="T1" fmla="*/ 0 h 3"/>
                      <a:gd name="T2" fmla="*/ 0 w 3"/>
                      <a:gd name="T3" fmla="*/ 0 h 3"/>
                      <a:gd name="T4" fmla="*/ 3 w 3"/>
                      <a:gd name="T5" fmla="*/ 3 h 3"/>
                      <a:gd name="T6" fmla="*/ 3 w 3"/>
                      <a:gd name="T7" fmla="*/ 3 h 3"/>
                      <a:gd name="T8" fmla="*/ 0 w 3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3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1"/>
                          <a:pt x="2" y="2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2" y="2"/>
                          <a:pt x="1" y="1"/>
                          <a:pt x="0" y="0"/>
                        </a:cubicBezTo>
                      </a:path>
                    </a:pathLst>
                  </a:custGeom>
                  <a:solidFill>
                    <a:srgbClr val="E6AA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9" name="Freeform 103"/>
                  <p:cNvSpPr/>
                  <p:nvPr/>
                </p:nvSpPr>
                <p:spPr bwMode="auto">
                  <a:xfrm>
                    <a:off x="3091" y="815"/>
                    <a:ext cx="357" cy="525"/>
                  </a:xfrm>
                  <a:custGeom>
                    <a:avLst/>
                    <a:gdLst>
                      <a:gd name="T0" fmla="*/ 23 w 151"/>
                      <a:gd name="T1" fmla="*/ 0 h 221"/>
                      <a:gd name="T2" fmla="*/ 20 w 151"/>
                      <a:gd name="T3" fmla="*/ 3 h 221"/>
                      <a:gd name="T4" fmla="*/ 7 w 151"/>
                      <a:gd name="T5" fmla="*/ 75 h 221"/>
                      <a:gd name="T6" fmla="*/ 19 w 151"/>
                      <a:gd name="T7" fmla="*/ 108 h 221"/>
                      <a:gd name="T8" fmla="*/ 22 w 151"/>
                      <a:gd name="T9" fmla="*/ 114 h 221"/>
                      <a:gd name="T10" fmla="*/ 35 w 151"/>
                      <a:gd name="T11" fmla="*/ 135 h 221"/>
                      <a:gd name="T12" fmla="*/ 37 w 151"/>
                      <a:gd name="T13" fmla="*/ 138 h 221"/>
                      <a:gd name="T14" fmla="*/ 57 w 151"/>
                      <a:gd name="T15" fmla="*/ 163 h 221"/>
                      <a:gd name="T16" fmla="*/ 60 w 151"/>
                      <a:gd name="T17" fmla="*/ 166 h 221"/>
                      <a:gd name="T18" fmla="*/ 76 w 151"/>
                      <a:gd name="T19" fmla="*/ 181 h 221"/>
                      <a:gd name="T20" fmla="*/ 76 w 151"/>
                      <a:gd name="T21" fmla="*/ 181 h 221"/>
                      <a:gd name="T22" fmla="*/ 77 w 151"/>
                      <a:gd name="T23" fmla="*/ 181 h 221"/>
                      <a:gd name="T24" fmla="*/ 77 w 151"/>
                      <a:gd name="T25" fmla="*/ 181 h 221"/>
                      <a:gd name="T26" fmla="*/ 141 w 151"/>
                      <a:gd name="T27" fmla="*/ 221 h 221"/>
                      <a:gd name="T28" fmla="*/ 151 w 151"/>
                      <a:gd name="T29" fmla="*/ 221 h 221"/>
                      <a:gd name="T30" fmla="*/ 79 w 151"/>
                      <a:gd name="T31" fmla="*/ 179 h 221"/>
                      <a:gd name="T32" fmla="*/ 8 w 151"/>
                      <a:gd name="T33" fmla="*/ 36 h 221"/>
                      <a:gd name="T34" fmla="*/ 8 w 151"/>
                      <a:gd name="T35" fmla="*/ 36 h 221"/>
                      <a:gd name="T36" fmla="*/ 9 w 151"/>
                      <a:gd name="T37" fmla="*/ 33 h 221"/>
                      <a:gd name="T38" fmla="*/ 9 w 151"/>
                      <a:gd name="T39" fmla="*/ 33 h 221"/>
                      <a:gd name="T40" fmla="*/ 22 w 151"/>
                      <a:gd name="T41" fmla="*/ 5 h 221"/>
                      <a:gd name="T42" fmla="*/ 23 w 151"/>
                      <a:gd name="T43" fmla="*/ 5 h 221"/>
                      <a:gd name="T44" fmla="*/ 23 w 151"/>
                      <a:gd name="T45" fmla="*/ 0 h 2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51" h="221">
                        <a:moveTo>
                          <a:pt x="23" y="0"/>
                        </a:moveTo>
                        <a:cubicBezTo>
                          <a:pt x="22" y="1"/>
                          <a:pt x="21" y="2"/>
                          <a:pt x="20" y="3"/>
                        </a:cubicBezTo>
                        <a:cubicBezTo>
                          <a:pt x="4" y="22"/>
                          <a:pt x="0" y="47"/>
                          <a:pt x="7" y="75"/>
                        </a:cubicBezTo>
                        <a:cubicBezTo>
                          <a:pt x="10" y="86"/>
                          <a:pt x="14" y="97"/>
                          <a:pt x="19" y="108"/>
                        </a:cubicBezTo>
                        <a:cubicBezTo>
                          <a:pt x="20" y="110"/>
                          <a:pt x="21" y="112"/>
                          <a:pt x="22" y="114"/>
                        </a:cubicBezTo>
                        <a:cubicBezTo>
                          <a:pt x="26" y="121"/>
                          <a:pt x="30" y="128"/>
                          <a:pt x="35" y="135"/>
                        </a:cubicBezTo>
                        <a:cubicBezTo>
                          <a:pt x="35" y="136"/>
                          <a:pt x="36" y="137"/>
                          <a:pt x="37" y="138"/>
                        </a:cubicBezTo>
                        <a:cubicBezTo>
                          <a:pt x="43" y="146"/>
                          <a:pt x="50" y="155"/>
                          <a:pt x="57" y="163"/>
                        </a:cubicBezTo>
                        <a:cubicBezTo>
                          <a:pt x="58" y="164"/>
                          <a:pt x="59" y="165"/>
                          <a:pt x="60" y="166"/>
                        </a:cubicBezTo>
                        <a:cubicBezTo>
                          <a:pt x="65" y="171"/>
                          <a:pt x="71" y="176"/>
                          <a:pt x="76" y="181"/>
                        </a:cubicBezTo>
                        <a:cubicBezTo>
                          <a:pt x="76" y="181"/>
                          <a:pt x="76" y="181"/>
                          <a:pt x="76" y="181"/>
                        </a:cubicBezTo>
                        <a:cubicBezTo>
                          <a:pt x="76" y="181"/>
                          <a:pt x="77" y="181"/>
                          <a:pt x="77" y="181"/>
                        </a:cubicBezTo>
                        <a:cubicBezTo>
                          <a:pt x="77" y="181"/>
                          <a:pt x="77" y="181"/>
                          <a:pt x="77" y="181"/>
                        </a:cubicBezTo>
                        <a:cubicBezTo>
                          <a:pt x="97" y="199"/>
                          <a:pt x="119" y="212"/>
                          <a:pt x="141" y="221"/>
                        </a:cubicBezTo>
                        <a:cubicBezTo>
                          <a:pt x="151" y="221"/>
                          <a:pt x="151" y="221"/>
                          <a:pt x="151" y="221"/>
                        </a:cubicBezTo>
                        <a:cubicBezTo>
                          <a:pt x="127" y="212"/>
                          <a:pt x="102" y="198"/>
                          <a:pt x="79" y="179"/>
                        </a:cubicBezTo>
                        <a:cubicBezTo>
                          <a:pt x="28" y="135"/>
                          <a:pt x="1" y="79"/>
                          <a:pt x="8" y="36"/>
                        </a:cubicBezTo>
                        <a:cubicBezTo>
                          <a:pt x="8" y="36"/>
                          <a:pt x="8" y="36"/>
                          <a:pt x="8" y="36"/>
                        </a:cubicBezTo>
                        <a:cubicBezTo>
                          <a:pt x="8" y="35"/>
                          <a:pt x="9" y="34"/>
                          <a:pt x="9" y="33"/>
                        </a:cubicBezTo>
                        <a:cubicBezTo>
                          <a:pt x="9" y="33"/>
                          <a:pt x="9" y="33"/>
                          <a:pt x="9" y="33"/>
                        </a:cubicBezTo>
                        <a:cubicBezTo>
                          <a:pt x="11" y="23"/>
                          <a:pt x="15" y="13"/>
                          <a:pt x="22" y="5"/>
                        </a:cubicBezTo>
                        <a:cubicBezTo>
                          <a:pt x="22" y="5"/>
                          <a:pt x="23" y="5"/>
                          <a:pt x="23" y="5"/>
                        </a:cubicBezTo>
                        <a:cubicBezTo>
                          <a:pt x="23" y="3"/>
                          <a:pt x="23" y="2"/>
                          <a:pt x="23" y="0"/>
                        </a:cubicBezTo>
                      </a:path>
                    </a:pathLst>
                  </a:custGeom>
                  <a:solidFill>
                    <a:srgbClr val="3F3F3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0" name="Freeform 104"/>
                  <p:cNvSpPr>
                    <a:spLocks noEditPoints="1"/>
                  </p:cNvSpPr>
                  <p:nvPr/>
                </p:nvSpPr>
                <p:spPr bwMode="auto">
                  <a:xfrm>
                    <a:off x="3093" y="827"/>
                    <a:ext cx="580" cy="513"/>
                  </a:xfrm>
                  <a:custGeom>
                    <a:avLst/>
                    <a:gdLst>
                      <a:gd name="T0" fmla="*/ 233 w 245"/>
                      <a:gd name="T1" fmla="*/ 214 h 216"/>
                      <a:gd name="T2" fmla="*/ 245 w 245"/>
                      <a:gd name="T3" fmla="*/ 205 h 216"/>
                      <a:gd name="T4" fmla="*/ 224 w 245"/>
                      <a:gd name="T5" fmla="*/ 205 h 216"/>
                      <a:gd name="T6" fmla="*/ 216 w 245"/>
                      <a:gd name="T7" fmla="*/ 207 h 216"/>
                      <a:gd name="T8" fmla="*/ 194 w 245"/>
                      <a:gd name="T9" fmla="*/ 216 h 216"/>
                      <a:gd name="T10" fmla="*/ 228 w 245"/>
                      <a:gd name="T11" fmla="*/ 214 h 216"/>
                      <a:gd name="T12" fmla="*/ 235 w 245"/>
                      <a:gd name="T13" fmla="*/ 207 h 216"/>
                      <a:gd name="T14" fmla="*/ 22 w 245"/>
                      <a:gd name="T15" fmla="*/ 11 h 216"/>
                      <a:gd name="T16" fmla="*/ 14 w 245"/>
                      <a:gd name="T17" fmla="*/ 21 h 216"/>
                      <a:gd name="T18" fmla="*/ 7 w 245"/>
                      <a:gd name="T19" fmla="*/ 31 h 216"/>
                      <a:gd name="T20" fmla="*/ 188 w 245"/>
                      <a:gd name="T21" fmla="*/ 216 h 216"/>
                      <a:gd name="T22" fmla="*/ 205 w 245"/>
                      <a:gd name="T23" fmla="*/ 210 h 216"/>
                      <a:gd name="T24" fmla="*/ 174 w 245"/>
                      <a:gd name="T25" fmla="*/ 199 h 216"/>
                      <a:gd name="T26" fmla="*/ 151 w 245"/>
                      <a:gd name="T27" fmla="*/ 210 h 216"/>
                      <a:gd name="T28" fmla="*/ 140 w 245"/>
                      <a:gd name="T29" fmla="*/ 212 h 216"/>
                      <a:gd name="T30" fmla="*/ 173 w 245"/>
                      <a:gd name="T31" fmla="*/ 197 h 216"/>
                      <a:gd name="T32" fmla="*/ 129 w 245"/>
                      <a:gd name="T33" fmla="*/ 183 h 216"/>
                      <a:gd name="T34" fmla="*/ 109 w 245"/>
                      <a:gd name="T35" fmla="*/ 187 h 216"/>
                      <a:gd name="T36" fmla="*/ 95 w 245"/>
                      <a:gd name="T37" fmla="*/ 187 h 216"/>
                      <a:gd name="T38" fmla="*/ 105 w 245"/>
                      <a:gd name="T39" fmla="*/ 187 h 216"/>
                      <a:gd name="T40" fmla="*/ 131 w 245"/>
                      <a:gd name="T41" fmla="*/ 180 h 216"/>
                      <a:gd name="T42" fmla="*/ 93 w 245"/>
                      <a:gd name="T43" fmla="*/ 168 h 216"/>
                      <a:gd name="T44" fmla="*/ 66 w 245"/>
                      <a:gd name="T45" fmla="*/ 162 h 216"/>
                      <a:gd name="T46" fmla="*/ 60 w 245"/>
                      <a:gd name="T47" fmla="*/ 157 h 216"/>
                      <a:gd name="T48" fmla="*/ 112 w 245"/>
                      <a:gd name="T49" fmla="*/ 164 h 216"/>
                      <a:gd name="T50" fmla="*/ 70 w 245"/>
                      <a:gd name="T51" fmla="*/ 140 h 216"/>
                      <a:gd name="T52" fmla="*/ 72 w 245"/>
                      <a:gd name="T53" fmla="*/ 140 h 216"/>
                      <a:gd name="T54" fmla="*/ 56 w 245"/>
                      <a:gd name="T55" fmla="*/ 102 h 216"/>
                      <a:gd name="T56" fmla="*/ 55 w 245"/>
                      <a:gd name="T57" fmla="*/ 118 h 216"/>
                      <a:gd name="T58" fmla="*/ 66 w 245"/>
                      <a:gd name="T59" fmla="*/ 137 h 216"/>
                      <a:gd name="T60" fmla="*/ 62 w 245"/>
                      <a:gd name="T61" fmla="*/ 134 h 216"/>
                      <a:gd name="T62" fmla="*/ 48 w 245"/>
                      <a:gd name="T63" fmla="*/ 89 h 216"/>
                      <a:gd name="T64" fmla="*/ 33 w 245"/>
                      <a:gd name="T65" fmla="*/ 114 h 216"/>
                      <a:gd name="T66" fmla="*/ 33 w 245"/>
                      <a:gd name="T67" fmla="*/ 123 h 216"/>
                      <a:gd name="T68" fmla="*/ 27 w 245"/>
                      <a:gd name="T69" fmla="*/ 36 h 216"/>
                      <a:gd name="T70" fmla="*/ 19 w 245"/>
                      <a:gd name="T71" fmla="*/ 88 h 216"/>
                      <a:gd name="T72" fmla="*/ 16 w 245"/>
                      <a:gd name="T73" fmla="*/ 87 h 216"/>
                      <a:gd name="T74" fmla="*/ 17 w 245"/>
                      <a:gd name="T75" fmla="*/ 71 h 216"/>
                      <a:gd name="T76" fmla="*/ 26 w 245"/>
                      <a:gd name="T77" fmla="*/ 31 h 216"/>
                      <a:gd name="T78" fmla="*/ 22 w 245"/>
                      <a:gd name="T79" fmla="*/ 0 h 216"/>
                      <a:gd name="T80" fmla="*/ 11 w 245"/>
                      <a:gd name="T81" fmla="*/ 25 h 216"/>
                      <a:gd name="T82" fmla="*/ 19 w 245"/>
                      <a:gd name="T83" fmla="*/ 10 h 2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245" h="216">
                        <a:moveTo>
                          <a:pt x="241" y="205"/>
                        </a:moveTo>
                        <a:cubicBezTo>
                          <a:pt x="240" y="207"/>
                          <a:pt x="238" y="209"/>
                          <a:pt x="237" y="211"/>
                        </a:cubicBezTo>
                        <a:cubicBezTo>
                          <a:pt x="236" y="212"/>
                          <a:pt x="235" y="213"/>
                          <a:pt x="233" y="214"/>
                        </a:cubicBezTo>
                        <a:cubicBezTo>
                          <a:pt x="234" y="214"/>
                          <a:pt x="234" y="214"/>
                          <a:pt x="234" y="214"/>
                        </a:cubicBezTo>
                        <a:cubicBezTo>
                          <a:pt x="237" y="214"/>
                          <a:pt x="241" y="214"/>
                          <a:pt x="244" y="213"/>
                        </a:cubicBezTo>
                        <a:cubicBezTo>
                          <a:pt x="244" y="210"/>
                          <a:pt x="244" y="208"/>
                          <a:pt x="245" y="205"/>
                        </a:cubicBezTo>
                        <a:cubicBezTo>
                          <a:pt x="244" y="205"/>
                          <a:pt x="242" y="205"/>
                          <a:pt x="241" y="205"/>
                        </a:cubicBezTo>
                        <a:moveTo>
                          <a:pt x="234" y="205"/>
                        </a:moveTo>
                        <a:cubicBezTo>
                          <a:pt x="230" y="205"/>
                          <a:pt x="227" y="205"/>
                          <a:pt x="224" y="205"/>
                        </a:cubicBezTo>
                        <a:cubicBezTo>
                          <a:pt x="223" y="205"/>
                          <a:pt x="223" y="205"/>
                          <a:pt x="222" y="205"/>
                        </a:cubicBezTo>
                        <a:cubicBezTo>
                          <a:pt x="221" y="205"/>
                          <a:pt x="219" y="205"/>
                          <a:pt x="218" y="205"/>
                        </a:cubicBezTo>
                        <a:cubicBezTo>
                          <a:pt x="217" y="206"/>
                          <a:pt x="216" y="206"/>
                          <a:pt x="216" y="207"/>
                        </a:cubicBezTo>
                        <a:cubicBezTo>
                          <a:pt x="213" y="209"/>
                          <a:pt x="209" y="210"/>
                          <a:pt x="206" y="212"/>
                        </a:cubicBezTo>
                        <a:cubicBezTo>
                          <a:pt x="202" y="213"/>
                          <a:pt x="199" y="214"/>
                          <a:pt x="195" y="215"/>
                        </a:cubicBezTo>
                        <a:cubicBezTo>
                          <a:pt x="195" y="215"/>
                          <a:pt x="195" y="215"/>
                          <a:pt x="194" y="216"/>
                        </a:cubicBezTo>
                        <a:cubicBezTo>
                          <a:pt x="212" y="216"/>
                          <a:pt x="212" y="216"/>
                          <a:pt x="212" y="216"/>
                        </a:cubicBezTo>
                        <a:cubicBezTo>
                          <a:pt x="217" y="215"/>
                          <a:pt x="220" y="214"/>
                          <a:pt x="225" y="213"/>
                        </a:cubicBezTo>
                        <a:cubicBezTo>
                          <a:pt x="226" y="213"/>
                          <a:pt x="227" y="213"/>
                          <a:pt x="228" y="214"/>
                        </a:cubicBezTo>
                        <a:cubicBezTo>
                          <a:pt x="228" y="214"/>
                          <a:pt x="229" y="214"/>
                          <a:pt x="229" y="214"/>
                        </a:cubicBezTo>
                        <a:cubicBezTo>
                          <a:pt x="230" y="213"/>
                          <a:pt x="230" y="212"/>
                          <a:pt x="231" y="211"/>
                        </a:cubicBezTo>
                        <a:cubicBezTo>
                          <a:pt x="232" y="210"/>
                          <a:pt x="234" y="208"/>
                          <a:pt x="235" y="207"/>
                        </a:cubicBezTo>
                        <a:cubicBezTo>
                          <a:pt x="236" y="206"/>
                          <a:pt x="237" y="206"/>
                          <a:pt x="238" y="205"/>
                        </a:cubicBezTo>
                        <a:cubicBezTo>
                          <a:pt x="236" y="205"/>
                          <a:pt x="235" y="205"/>
                          <a:pt x="234" y="205"/>
                        </a:cubicBezTo>
                        <a:moveTo>
                          <a:pt x="22" y="11"/>
                        </a:moveTo>
                        <a:cubicBezTo>
                          <a:pt x="22" y="11"/>
                          <a:pt x="22" y="12"/>
                          <a:pt x="21" y="12"/>
                        </a:cubicBezTo>
                        <a:cubicBezTo>
                          <a:pt x="21" y="13"/>
                          <a:pt x="20" y="14"/>
                          <a:pt x="19" y="15"/>
                        </a:cubicBezTo>
                        <a:cubicBezTo>
                          <a:pt x="17" y="16"/>
                          <a:pt x="16" y="19"/>
                          <a:pt x="14" y="21"/>
                        </a:cubicBezTo>
                        <a:cubicBezTo>
                          <a:pt x="13" y="23"/>
                          <a:pt x="12" y="26"/>
                          <a:pt x="11" y="28"/>
                        </a:cubicBezTo>
                        <a:cubicBezTo>
                          <a:pt x="10" y="29"/>
                          <a:pt x="10" y="29"/>
                          <a:pt x="9" y="30"/>
                        </a:cubicBezTo>
                        <a:cubicBezTo>
                          <a:pt x="9" y="31"/>
                          <a:pt x="8" y="31"/>
                          <a:pt x="7" y="31"/>
                        </a:cubicBezTo>
                        <a:cubicBezTo>
                          <a:pt x="0" y="74"/>
                          <a:pt x="27" y="130"/>
                          <a:pt x="78" y="174"/>
                        </a:cubicBezTo>
                        <a:cubicBezTo>
                          <a:pt x="101" y="193"/>
                          <a:pt x="126" y="207"/>
                          <a:pt x="150" y="216"/>
                        </a:cubicBezTo>
                        <a:cubicBezTo>
                          <a:pt x="188" y="216"/>
                          <a:pt x="188" y="216"/>
                          <a:pt x="188" y="216"/>
                        </a:cubicBezTo>
                        <a:cubicBezTo>
                          <a:pt x="190" y="215"/>
                          <a:pt x="193" y="214"/>
                          <a:pt x="195" y="213"/>
                        </a:cubicBezTo>
                        <a:cubicBezTo>
                          <a:pt x="196" y="213"/>
                          <a:pt x="198" y="213"/>
                          <a:pt x="199" y="212"/>
                        </a:cubicBezTo>
                        <a:cubicBezTo>
                          <a:pt x="201" y="212"/>
                          <a:pt x="203" y="211"/>
                          <a:pt x="205" y="210"/>
                        </a:cubicBezTo>
                        <a:cubicBezTo>
                          <a:pt x="208" y="208"/>
                          <a:pt x="211" y="207"/>
                          <a:pt x="213" y="205"/>
                        </a:cubicBezTo>
                        <a:cubicBezTo>
                          <a:pt x="201" y="204"/>
                          <a:pt x="189" y="201"/>
                          <a:pt x="177" y="198"/>
                        </a:cubicBezTo>
                        <a:cubicBezTo>
                          <a:pt x="176" y="198"/>
                          <a:pt x="175" y="199"/>
                          <a:pt x="174" y="199"/>
                        </a:cubicBezTo>
                        <a:cubicBezTo>
                          <a:pt x="172" y="201"/>
                          <a:pt x="169" y="202"/>
                          <a:pt x="167" y="203"/>
                        </a:cubicBezTo>
                        <a:cubicBezTo>
                          <a:pt x="164" y="204"/>
                          <a:pt x="162" y="205"/>
                          <a:pt x="159" y="207"/>
                        </a:cubicBezTo>
                        <a:cubicBezTo>
                          <a:pt x="157" y="208"/>
                          <a:pt x="154" y="209"/>
                          <a:pt x="151" y="210"/>
                        </a:cubicBezTo>
                        <a:cubicBezTo>
                          <a:pt x="149" y="211"/>
                          <a:pt x="146" y="212"/>
                          <a:pt x="143" y="213"/>
                        </a:cubicBezTo>
                        <a:cubicBezTo>
                          <a:pt x="143" y="213"/>
                          <a:pt x="143" y="213"/>
                          <a:pt x="143" y="213"/>
                        </a:cubicBezTo>
                        <a:cubicBezTo>
                          <a:pt x="142" y="213"/>
                          <a:pt x="141" y="212"/>
                          <a:pt x="140" y="212"/>
                        </a:cubicBezTo>
                        <a:cubicBezTo>
                          <a:pt x="146" y="210"/>
                          <a:pt x="152" y="209"/>
                          <a:pt x="158" y="206"/>
                        </a:cubicBezTo>
                        <a:cubicBezTo>
                          <a:pt x="161" y="205"/>
                          <a:pt x="163" y="203"/>
                          <a:pt x="166" y="202"/>
                        </a:cubicBezTo>
                        <a:cubicBezTo>
                          <a:pt x="168" y="200"/>
                          <a:pt x="171" y="199"/>
                          <a:pt x="173" y="197"/>
                        </a:cubicBezTo>
                        <a:cubicBezTo>
                          <a:pt x="174" y="197"/>
                          <a:pt x="174" y="197"/>
                          <a:pt x="174" y="197"/>
                        </a:cubicBezTo>
                        <a:cubicBezTo>
                          <a:pt x="161" y="193"/>
                          <a:pt x="148" y="187"/>
                          <a:pt x="136" y="180"/>
                        </a:cubicBezTo>
                        <a:cubicBezTo>
                          <a:pt x="133" y="181"/>
                          <a:pt x="131" y="182"/>
                          <a:pt x="129" y="183"/>
                        </a:cubicBezTo>
                        <a:cubicBezTo>
                          <a:pt x="125" y="184"/>
                          <a:pt x="122" y="184"/>
                          <a:pt x="119" y="185"/>
                        </a:cubicBezTo>
                        <a:cubicBezTo>
                          <a:pt x="114" y="187"/>
                          <a:pt x="114" y="187"/>
                          <a:pt x="114" y="187"/>
                        </a:cubicBezTo>
                        <a:cubicBezTo>
                          <a:pt x="109" y="187"/>
                          <a:pt x="109" y="187"/>
                          <a:pt x="109" y="187"/>
                        </a:cubicBezTo>
                        <a:cubicBezTo>
                          <a:pt x="106" y="188"/>
                          <a:pt x="103" y="189"/>
                          <a:pt x="99" y="189"/>
                        </a:cubicBezTo>
                        <a:cubicBezTo>
                          <a:pt x="99" y="189"/>
                          <a:pt x="98" y="189"/>
                          <a:pt x="98" y="189"/>
                        </a:cubicBezTo>
                        <a:cubicBezTo>
                          <a:pt x="97" y="188"/>
                          <a:pt x="96" y="188"/>
                          <a:pt x="95" y="187"/>
                        </a:cubicBezTo>
                        <a:cubicBezTo>
                          <a:pt x="96" y="187"/>
                          <a:pt x="96" y="187"/>
                          <a:pt x="97" y="187"/>
                        </a:cubicBezTo>
                        <a:cubicBezTo>
                          <a:pt x="98" y="187"/>
                          <a:pt x="99" y="187"/>
                          <a:pt x="101" y="187"/>
                        </a:cubicBezTo>
                        <a:cubicBezTo>
                          <a:pt x="102" y="187"/>
                          <a:pt x="104" y="187"/>
                          <a:pt x="105" y="187"/>
                        </a:cubicBezTo>
                        <a:cubicBezTo>
                          <a:pt x="109" y="186"/>
                          <a:pt x="113" y="186"/>
                          <a:pt x="117" y="185"/>
                        </a:cubicBezTo>
                        <a:cubicBezTo>
                          <a:pt x="121" y="184"/>
                          <a:pt x="124" y="183"/>
                          <a:pt x="128" y="181"/>
                        </a:cubicBezTo>
                        <a:cubicBezTo>
                          <a:pt x="129" y="181"/>
                          <a:pt x="130" y="180"/>
                          <a:pt x="131" y="180"/>
                        </a:cubicBezTo>
                        <a:cubicBezTo>
                          <a:pt x="123" y="179"/>
                          <a:pt x="115" y="176"/>
                          <a:pt x="115" y="167"/>
                        </a:cubicBezTo>
                        <a:cubicBezTo>
                          <a:pt x="115" y="166"/>
                          <a:pt x="114" y="166"/>
                          <a:pt x="113" y="165"/>
                        </a:cubicBezTo>
                        <a:cubicBezTo>
                          <a:pt x="106" y="167"/>
                          <a:pt x="100" y="168"/>
                          <a:pt x="93" y="168"/>
                        </a:cubicBezTo>
                        <a:cubicBezTo>
                          <a:pt x="88" y="168"/>
                          <a:pt x="82" y="167"/>
                          <a:pt x="77" y="166"/>
                        </a:cubicBezTo>
                        <a:cubicBezTo>
                          <a:pt x="75" y="165"/>
                          <a:pt x="73" y="165"/>
                          <a:pt x="72" y="164"/>
                        </a:cubicBezTo>
                        <a:cubicBezTo>
                          <a:pt x="70" y="164"/>
                          <a:pt x="68" y="163"/>
                          <a:pt x="66" y="162"/>
                        </a:cubicBezTo>
                        <a:cubicBezTo>
                          <a:pt x="65" y="162"/>
                          <a:pt x="65" y="161"/>
                          <a:pt x="64" y="161"/>
                        </a:cubicBezTo>
                        <a:cubicBezTo>
                          <a:pt x="62" y="159"/>
                          <a:pt x="61" y="158"/>
                          <a:pt x="59" y="156"/>
                        </a:cubicBezTo>
                        <a:cubicBezTo>
                          <a:pt x="59" y="156"/>
                          <a:pt x="60" y="156"/>
                          <a:pt x="60" y="157"/>
                        </a:cubicBezTo>
                        <a:cubicBezTo>
                          <a:pt x="61" y="157"/>
                          <a:pt x="62" y="158"/>
                          <a:pt x="63" y="158"/>
                        </a:cubicBezTo>
                        <a:cubicBezTo>
                          <a:pt x="73" y="164"/>
                          <a:pt x="84" y="166"/>
                          <a:pt x="95" y="166"/>
                        </a:cubicBezTo>
                        <a:cubicBezTo>
                          <a:pt x="101" y="166"/>
                          <a:pt x="106" y="166"/>
                          <a:pt x="112" y="164"/>
                        </a:cubicBezTo>
                        <a:cubicBezTo>
                          <a:pt x="106" y="159"/>
                          <a:pt x="99" y="154"/>
                          <a:pt x="93" y="148"/>
                        </a:cubicBezTo>
                        <a:cubicBezTo>
                          <a:pt x="91" y="148"/>
                          <a:pt x="88" y="148"/>
                          <a:pt x="86" y="147"/>
                        </a:cubicBezTo>
                        <a:cubicBezTo>
                          <a:pt x="80" y="146"/>
                          <a:pt x="73" y="143"/>
                          <a:pt x="70" y="140"/>
                        </a:cubicBezTo>
                        <a:cubicBezTo>
                          <a:pt x="67" y="138"/>
                          <a:pt x="66" y="136"/>
                          <a:pt x="67" y="136"/>
                        </a:cubicBezTo>
                        <a:cubicBezTo>
                          <a:pt x="67" y="136"/>
                          <a:pt x="68" y="137"/>
                          <a:pt x="70" y="138"/>
                        </a:cubicBezTo>
                        <a:cubicBezTo>
                          <a:pt x="71" y="139"/>
                          <a:pt x="71" y="139"/>
                          <a:pt x="72" y="140"/>
                        </a:cubicBezTo>
                        <a:cubicBezTo>
                          <a:pt x="75" y="141"/>
                          <a:pt x="75" y="141"/>
                          <a:pt x="75" y="141"/>
                        </a:cubicBezTo>
                        <a:cubicBezTo>
                          <a:pt x="80" y="144"/>
                          <a:pt x="86" y="146"/>
                          <a:pt x="92" y="147"/>
                        </a:cubicBezTo>
                        <a:cubicBezTo>
                          <a:pt x="78" y="133"/>
                          <a:pt x="66" y="118"/>
                          <a:pt x="56" y="102"/>
                        </a:cubicBezTo>
                        <a:cubicBezTo>
                          <a:pt x="54" y="99"/>
                          <a:pt x="51" y="95"/>
                          <a:pt x="49" y="91"/>
                        </a:cubicBezTo>
                        <a:cubicBezTo>
                          <a:pt x="49" y="96"/>
                          <a:pt x="50" y="101"/>
                          <a:pt x="51" y="106"/>
                        </a:cubicBezTo>
                        <a:cubicBezTo>
                          <a:pt x="52" y="110"/>
                          <a:pt x="53" y="114"/>
                          <a:pt x="55" y="118"/>
                        </a:cubicBezTo>
                        <a:cubicBezTo>
                          <a:pt x="58" y="126"/>
                          <a:pt x="61" y="131"/>
                          <a:pt x="64" y="135"/>
                        </a:cubicBezTo>
                        <a:cubicBezTo>
                          <a:pt x="66" y="137"/>
                          <a:pt x="66" y="137"/>
                          <a:pt x="66" y="137"/>
                        </a:cubicBezTo>
                        <a:cubicBezTo>
                          <a:pt x="66" y="137"/>
                          <a:pt x="66" y="137"/>
                          <a:pt x="66" y="137"/>
                        </a:cubicBezTo>
                        <a:cubicBezTo>
                          <a:pt x="66" y="137"/>
                          <a:pt x="66" y="137"/>
                          <a:pt x="66" y="137"/>
                        </a:cubicBezTo>
                        <a:cubicBezTo>
                          <a:pt x="66" y="137"/>
                          <a:pt x="65" y="137"/>
                          <a:pt x="65" y="137"/>
                        </a:cubicBezTo>
                        <a:cubicBezTo>
                          <a:pt x="64" y="136"/>
                          <a:pt x="63" y="135"/>
                          <a:pt x="62" y="134"/>
                        </a:cubicBezTo>
                        <a:cubicBezTo>
                          <a:pt x="60" y="132"/>
                          <a:pt x="59" y="130"/>
                          <a:pt x="57" y="128"/>
                        </a:cubicBezTo>
                        <a:cubicBezTo>
                          <a:pt x="55" y="124"/>
                          <a:pt x="52" y="120"/>
                          <a:pt x="51" y="116"/>
                        </a:cubicBezTo>
                        <a:cubicBezTo>
                          <a:pt x="48" y="107"/>
                          <a:pt x="48" y="99"/>
                          <a:pt x="48" y="89"/>
                        </a:cubicBezTo>
                        <a:cubicBezTo>
                          <a:pt x="48" y="89"/>
                          <a:pt x="48" y="89"/>
                          <a:pt x="48" y="89"/>
                        </a:cubicBezTo>
                        <a:cubicBezTo>
                          <a:pt x="44" y="81"/>
                          <a:pt x="40" y="73"/>
                          <a:pt x="36" y="65"/>
                        </a:cubicBezTo>
                        <a:cubicBezTo>
                          <a:pt x="31" y="81"/>
                          <a:pt x="30" y="97"/>
                          <a:pt x="33" y="114"/>
                        </a:cubicBezTo>
                        <a:cubicBezTo>
                          <a:pt x="34" y="119"/>
                          <a:pt x="35" y="124"/>
                          <a:pt x="37" y="129"/>
                        </a:cubicBezTo>
                        <a:cubicBezTo>
                          <a:pt x="38" y="130"/>
                          <a:pt x="38" y="131"/>
                          <a:pt x="38" y="131"/>
                        </a:cubicBezTo>
                        <a:cubicBezTo>
                          <a:pt x="36" y="129"/>
                          <a:pt x="35" y="126"/>
                          <a:pt x="33" y="123"/>
                        </a:cubicBezTo>
                        <a:cubicBezTo>
                          <a:pt x="30" y="113"/>
                          <a:pt x="29" y="103"/>
                          <a:pt x="30" y="93"/>
                        </a:cubicBezTo>
                        <a:cubicBezTo>
                          <a:pt x="31" y="82"/>
                          <a:pt x="32" y="72"/>
                          <a:pt x="36" y="63"/>
                        </a:cubicBezTo>
                        <a:cubicBezTo>
                          <a:pt x="32" y="54"/>
                          <a:pt x="29" y="45"/>
                          <a:pt x="27" y="36"/>
                        </a:cubicBezTo>
                        <a:cubicBezTo>
                          <a:pt x="26" y="38"/>
                          <a:pt x="24" y="41"/>
                          <a:pt x="23" y="44"/>
                        </a:cubicBezTo>
                        <a:cubicBezTo>
                          <a:pt x="18" y="56"/>
                          <a:pt x="17" y="70"/>
                          <a:pt x="19" y="83"/>
                        </a:cubicBezTo>
                        <a:cubicBezTo>
                          <a:pt x="19" y="85"/>
                          <a:pt x="19" y="87"/>
                          <a:pt x="19" y="88"/>
                        </a:cubicBezTo>
                        <a:cubicBezTo>
                          <a:pt x="19" y="92"/>
                          <a:pt x="19" y="94"/>
                          <a:pt x="18" y="97"/>
                        </a:cubicBezTo>
                        <a:cubicBezTo>
                          <a:pt x="18" y="96"/>
                          <a:pt x="17" y="95"/>
                          <a:pt x="17" y="95"/>
                        </a:cubicBezTo>
                        <a:cubicBezTo>
                          <a:pt x="17" y="92"/>
                          <a:pt x="16" y="90"/>
                          <a:pt x="16" y="87"/>
                        </a:cubicBezTo>
                        <a:cubicBezTo>
                          <a:pt x="16" y="84"/>
                          <a:pt x="17" y="81"/>
                          <a:pt x="17" y="77"/>
                        </a:cubicBezTo>
                        <a:cubicBezTo>
                          <a:pt x="17" y="76"/>
                          <a:pt x="17" y="75"/>
                          <a:pt x="17" y="74"/>
                        </a:cubicBezTo>
                        <a:cubicBezTo>
                          <a:pt x="17" y="73"/>
                          <a:pt x="17" y="72"/>
                          <a:pt x="17" y="71"/>
                        </a:cubicBezTo>
                        <a:cubicBezTo>
                          <a:pt x="17" y="69"/>
                          <a:pt x="17" y="67"/>
                          <a:pt x="17" y="65"/>
                        </a:cubicBezTo>
                        <a:cubicBezTo>
                          <a:pt x="17" y="54"/>
                          <a:pt x="19" y="43"/>
                          <a:pt x="24" y="34"/>
                        </a:cubicBezTo>
                        <a:cubicBezTo>
                          <a:pt x="25" y="33"/>
                          <a:pt x="25" y="32"/>
                          <a:pt x="26" y="31"/>
                        </a:cubicBezTo>
                        <a:cubicBezTo>
                          <a:pt x="26" y="31"/>
                          <a:pt x="26" y="31"/>
                          <a:pt x="26" y="31"/>
                        </a:cubicBezTo>
                        <a:cubicBezTo>
                          <a:pt x="24" y="24"/>
                          <a:pt x="23" y="18"/>
                          <a:pt x="22" y="11"/>
                        </a:cubicBezTo>
                        <a:moveTo>
                          <a:pt x="22" y="0"/>
                        </a:moveTo>
                        <a:cubicBezTo>
                          <a:pt x="22" y="0"/>
                          <a:pt x="21" y="0"/>
                          <a:pt x="21" y="0"/>
                        </a:cubicBezTo>
                        <a:cubicBezTo>
                          <a:pt x="14" y="8"/>
                          <a:pt x="10" y="18"/>
                          <a:pt x="8" y="28"/>
                        </a:cubicBezTo>
                        <a:cubicBezTo>
                          <a:pt x="9" y="27"/>
                          <a:pt x="10" y="26"/>
                          <a:pt x="11" y="25"/>
                        </a:cubicBezTo>
                        <a:cubicBezTo>
                          <a:pt x="12" y="24"/>
                          <a:pt x="12" y="22"/>
                          <a:pt x="13" y="21"/>
                        </a:cubicBezTo>
                        <a:cubicBezTo>
                          <a:pt x="13" y="19"/>
                          <a:pt x="14" y="17"/>
                          <a:pt x="15" y="15"/>
                        </a:cubicBezTo>
                        <a:cubicBezTo>
                          <a:pt x="16" y="13"/>
                          <a:pt x="18" y="12"/>
                          <a:pt x="19" y="10"/>
                        </a:cubicBezTo>
                        <a:cubicBezTo>
                          <a:pt x="20" y="9"/>
                          <a:pt x="21" y="8"/>
                          <a:pt x="22" y="7"/>
                        </a:cubicBezTo>
                        <a:cubicBezTo>
                          <a:pt x="22" y="5"/>
                          <a:pt x="22" y="2"/>
                          <a:pt x="22" y="0"/>
                        </a:cubicBezTo>
                      </a:path>
                    </a:pathLst>
                  </a:custGeom>
                  <a:solidFill>
                    <a:srgbClr val="EF5C3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1" name="Freeform 105"/>
                  <p:cNvSpPr/>
                  <p:nvPr/>
                </p:nvSpPr>
                <p:spPr bwMode="auto">
                  <a:xfrm>
                    <a:off x="3635" y="1314"/>
                    <a:ext cx="29" cy="21"/>
                  </a:xfrm>
                  <a:custGeom>
                    <a:avLst/>
                    <a:gdLst>
                      <a:gd name="T0" fmla="*/ 9 w 12"/>
                      <a:gd name="T1" fmla="*/ 0 h 9"/>
                      <a:gd name="T2" fmla="*/ 6 w 12"/>
                      <a:gd name="T3" fmla="*/ 2 h 9"/>
                      <a:gd name="T4" fmla="*/ 2 w 12"/>
                      <a:gd name="T5" fmla="*/ 6 h 9"/>
                      <a:gd name="T6" fmla="*/ 0 w 12"/>
                      <a:gd name="T7" fmla="*/ 9 h 9"/>
                      <a:gd name="T8" fmla="*/ 4 w 12"/>
                      <a:gd name="T9" fmla="*/ 9 h 9"/>
                      <a:gd name="T10" fmla="*/ 8 w 12"/>
                      <a:gd name="T11" fmla="*/ 6 h 9"/>
                      <a:gd name="T12" fmla="*/ 12 w 12"/>
                      <a:gd name="T13" fmla="*/ 0 h 9"/>
                      <a:gd name="T14" fmla="*/ 9 w 12"/>
                      <a:gd name="T15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" h="9">
                        <a:moveTo>
                          <a:pt x="9" y="0"/>
                        </a:moveTo>
                        <a:cubicBezTo>
                          <a:pt x="8" y="1"/>
                          <a:pt x="7" y="1"/>
                          <a:pt x="6" y="2"/>
                        </a:cubicBezTo>
                        <a:cubicBezTo>
                          <a:pt x="5" y="3"/>
                          <a:pt x="3" y="5"/>
                          <a:pt x="2" y="6"/>
                        </a:cubicBezTo>
                        <a:cubicBezTo>
                          <a:pt x="1" y="7"/>
                          <a:pt x="1" y="8"/>
                          <a:pt x="0" y="9"/>
                        </a:cubicBezTo>
                        <a:cubicBezTo>
                          <a:pt x="1" y="9"/>
                          <a:pt x="3" y="9"/>
                          <a:pt x="4" y="9"/>
                        </a:cubicBezTo>
                        <a:cubicBezTo>
                          <a:pt x="6" y="8"/>
                          <a:pt x="7" y="7"/>
                          <a:pt x="8" y="6"/>
                        </a:cubicBezTo>
                        <a:cubicBezTo>
                          <a:pt x="9" y="4"/>
                          <a:pt x="11" y="2"/>
                          <a:pt x="12" y="0"/>
                        </a:cubicBezTo>
                        <a:cubicBezTo>
                          <a:pt x="11" y="0"/>
                          <a:pt x="10" y="0"/>
                          <a:pt x="9" y="0"/>
                        </a:cubicBezTo>
                      </a:path>
                    </a:pathLst>
                  </a:custGeom>
                  <a:solidFill>
                    <a:srgbClr val="E6AA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2" name="Freeform 106"/>
                  <p:cNvSpPr/>
                  <p:nvPr/>
                </p:nvSpPr>
                <p:spPr bwMode="auto">
                  <a:xfrm>
                    <a:off x="3538" y="1314"/>
                    <a:ext cx="71" cy="26"/>
                  </a:xfrm>
                  <a:custGeom>
                    <a:avLst/>
                    <a:gdLst>
                      <a:gd name="T0" fmla="*/ 25 w 30"/>
                      <a:gd name="T1" fmla="*/ 0 h 11"/>
                      <a:gd name="T2" fmla="*/ 17 w 30"/>
                      <a:gd name="T3" fmla="*/ 5 h 11"/>
                      <a:gd name="T4" fmla="*/ 11 w 30"/>
                      <a:gd name="T5" fmla="*/ 7 h 11"/>
                      <a:gd name="T6" fmla="*/ 7 w 30"/>
                      <a:gd name="T7" fmla="*/ 8 h 11"/>
                      <a:gd name="T8" fmla="*/ 0 w 30"/>
                      <a:gd name="T9" fmla="*/ 11 h 11"/>
                      <a:gd name="T10" fmla="*/ 6 w 30"/>
                      <a:gd name="T11" fmla="*/ 11 h 11"/>
                      <a:gd name="T12" fmla="*/ 7 w 30"/>
                      <a:gd name="T13" fmla="*/ 10 h 11"/>
                      <a:gd name="T14" fmla="*/ 18 w 30"/>
                      <a:gd name="T15" fmla="*/ 7 h 11"/>
                      <a:gd name="T16" fmla="*/ 28 w 30"/>
                      <a:gd name="T17" fmla="*/ 2 h 11"/>
                      <a:gd name="T18" fmla="*/ 30 w 30"/>
                      <a:gd name="T19" fmla="*/ 0 h 11"/>
                      <a:gd name="T20" fmla="*/ 25 w 30"/>
                      <a:gd name="T21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0" h="11">
                        <a:moveTo>
                          <a:pt x="25" y="0"/>
                        </a:moveTo>
                        <a:cubicBezTo>
                          <a:pt x="23" y="2"/>
                          <a:pt x="20" y="3"/>
                          <a:pt x="17" y="5"/>
                        </a:cubicBezTo>
                        <a:cubicBezTo>
                          <a:pt x="15" y="6"/>
                          <a:pt x="13" y="7"/>
                          <a:pt x="11" y="7"/>
                        </a:cubicBezTo>
                        <a:cubicBezTo>
                          <a:pt x="10" y="8"/>
                          <a:pt x="8" y="8"/>
                          <a:pt x="7" y="8"/>
                        </a:cubicBezTo>
                        <a:cubicBezTo>
                          <a:pt x="5" y="9"/>
                          <a:pt x="2" y="10"/>
                          <a:pt x="0" y="11"/>
                        </a:cubicBezTo>
                        <a:cubicBezTo>
                          <a:pt x="6" y="11"/>
                          <a:pt x="6" y="11"/>
                          <a:pt x="6" y="11"/>
                        </a:cubicBezTo>
                        <a:cubicBezTo>
                          <a:pt x="7" y="10"/>
                          <a:pt x="7" y="10"/>
                          <a:pt x="7" y="10"/>
                        </a:cubicBezTo>
                        <a:cubicBezTo>
                          <a:pt x="11" y="9"/>
                          <a:pt x="14" y="8"/>
                          <a:pt x="18" y="7"/>
                        </a:cubicBezTo>
                        <a:cubicBezTo>
                          <a:pt x="21" y="5"/>
                          <a:pt x="25" y="4"/>
                          <a:pt x="28" y="2"/>
                        </a:cubicBezTo>
                        <a:cubicBezTo>
                          <a:pt x="28" y="1"/>
                          <a:pt x="29" y="1"/>
                          <a:pt x="30" y="0"/>
                        </a:cubicBezTo>
                        <a:cubicBezTo>
                          <a:pt x="28" y="0"/>
                          <a:pt x="26" y="0"/>
                          <a:pt x="25" y="0"/>
                        </a:cubicBezTo>
                      </a:path>
                    </a:pathLst>
                  </a:custGeom>
                  <a:solidFill>
                    <a:srgbClr val="E6AA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3" name="Freeform 107"/>
                  <p:cNvSpPr/>
                  <p:nvPr/>
                </p:nvSpPr>
                <p:spPr bwMode="auto">
                  <a:xfrm>
                    <a:off x="3425" y="1295"/>
                    <a:ext cx="87" cy="38"/>
                  </a:xfrm>
                  <a:custGeom>
                    <a:avLst/>
                    <a:gdLst>
                      <a:gd name="T0" fmla="*/ 34 w 37"/>
                      <a:gd name="T1" fmla="*/ 0 h 16"/>
                      <a:gd name="T2" fmla="*/ 33 w 37"/>
                      <a:gd name="T3" fmla="*/ 0 h 16"/>
                      <a:gd name="T4" fmla="*/ 26 w 37"/>
                      <a:gd name="T5" fmla="*/ 5 h 16"/>
                      <a:gd name="T6" fmla="*/ 18 w 37"/>
                      <a:gd name="T7" fmla="*/ 9 h 16"/>
                      <a:gd name="T8" fmla="*/ 0 w 37"/>
                      <a:gd name="T9" fmla="*/ 15 h 16"/>
                      <a:gd name="T10" fmla="*/ 3 w 37"/>
                      <a:gd name="T11" fmla="*/ 16 h 16"/>
                      <a:gd name="T12" fmla="*/ 3 w 37"/>
                      <a:gd name="T13" fmla="*/ 16 h 16"/>
                      <a:gd name="T14" fmla="*/ 11 w 37"/>
                      <a:gd name="T15" fmla="*/ 13 h 16"/>
                      <a:gd name="T16" fmla="*/ 19 w 37"/>
                      <a:gd name="T17" fmla="*/ 10 h 16"/>
                      <a:gd name="T18" fmla="*/ 27 w 37"/>
                      <a:gd name="T19" fmla="*/ 6 h 16"/>
                      <a:gd name="T20" fmla="*/ 34 w 37"/>
                      <a:gd name="T21" fmla="*/ 2 h 16"/>
                      <a:gd name="T22" fmla="*/ 37 w 37"/>
                      <a:gd name="T23" fmla="*/ 1 h 16"/>
                      <a:gd name="T24" fmla="*/ 34 w 37"/>
                      <a:gd name="T25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7" h="16">
                        <a:moveTo>
                          <a:pt x="34" y="0"/>
                        </a:moveTo>
                        <a:cubicBezTo>
                          <a:pt x="34" y="0"/>
                          <a:pt x="34" y="0"/>
                          <a:pt x="33" y="0"/>
                        </a:cubicBezTo>
                        <a:cubicBezTo>
                          <a:pt x="31" y="2"/>
                          <a:pt x="28" y="3"/>
                          <a:pt x="26" y="5"/>
                        </a:cubicBezTo>
                        <a:cubicBezTo>
                          <a:pt x="23" y="6"/>
                          <a:pt x="21" y="8"/>
                          <a:pt x="18" y="9"/>
                        </a:cubicBezTo>
                        <a:cubicBezTo>
                          <a:pt x="12" y="12"/>
                          <a:pt x="6" y="13"/>
                          <a:pt x="0" y="15"/>
                        </a:cubicBezTo>
                        <a:cubicBezTo>
                          <a:pt x="1" y="15"/>
                          <a:pt x="2" y="16"/>
                          <a:pt x="3" y="16"/>
                        </a:cubicBezTo>
                        <a:cubicBezTo>
                          <a:pt x="3" y="16"/>
                          <a:pt x="3" y="16"/>
                          <a:pt x="3" y="16"/>
                        </a:cubicBezTo>
                        <a:cubicBezTo>
                          <a:pt x="6" y="15"/>
                          <a:pt x="9" y="14"/>
                          <a:pt x="11" y="13"/>
                        </a:cubicBezTo>
                        <a:cubicBezTo>
                          <a:pt x="14" y="12"/>
                          <a:pt x="17" y="11"/>
                          <a:pt x="19" y="10"/>
                        </a:cubicBezTo>
                        <a:cubicBezTo>
                          <a:pt x="22" y="8"/>
                          <a:pt x="24" y="7"/>
                          <a:pt x="27" y="6"/>
                        </a:cubicBezTo>
                        <a:cubicBezTo>
                          <a:pt x="29" y="5"/>
                          <a:pt x="32" y="4"/>
                          <a:pt x="34" y="2"/>
                        </a:cubicBezTo>
                        <a:cubicBezTo>
                          <a:pt x="35" y="2"/>
                          <a:pt x="36" y="1"/>
                          <a:pt x="37" y="1"/>
                        </a:cubicBezTo>
                        <a:cubicBezTo>
                          <a:pt x="36" y="1"/>
                          <a:pt x="35" y="0"/>
                          <a:pt x="34" y="0"/>
                        </a:cubicBezTo>
                      </a:path>
                    </a:pathLst>
                  </a:custGeom>
                  <a:solidFill>
                    <a:srgbClr val="E6AA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4" name="Freeform 108"/>
                  <p:cNvSpPr/>
                  <p:nvPr/>
                </p:nvSpPr>
                <p:spPr bwMode="auto">
                  <a:xfrm>
                    <a:off x="3110" y="844"/>
                    <a:ext cx="35" cy="57"/>
                  </a:xfrm>
                  <a:custGeom>
                    <a:avLst/>
                    <a:gdLst>
                      <a:gd name="T0" fmla="*/ 15 w 15"/>
                      <a:gd name="T1" fmla="*/ 0 h 24"/>
                      <a:gd name="T2" fmla="*/ 12 w 15"/>
                      <a:gd name="T3" fmla="*/ 3 h 24"/>
                      <a:gd name="T4" fmla="*/ 8 w 15"/>
                      <a:gd name="T5" fmla="*/ 8 h 24"/>
                      <a:gd name="T6" fmla="*/ 6 w 15"/>
                      <a:gd name="T7" fmla="*/ 14 h 24"/>
                      <a:gd name="T8" fmla="*/ 4 w 15"/>
                      <a:gd name="T9" fmla="*/ 18 h 24"/>
                      <a:gd name="T10" fmla="*/ 1 w 15"/>
                      <a:gd name="T11" fmla="*/ 21 h 24"/>
                      <a:gd name="T12" fmla="*/ 0 w 15"/>
                      <a:gd name="T13" fmla="*/ 24 h 24"/>
                      <a:gd name="T14" fmla="*/ 2 w 15"/>
                      <a:gd name="T15" fmla="*/ 23 h 24"/>
                      <a:gd name="T16" fmla="*/ 4 w 15"/>
                      <a:gd name="T17" fmla="*/ 21 h 24"/>
                      <a:gd name="T18" fmla="*/ 7 w 15"/>
                      <a:gd name="T19" fmla="*/ 14 h 24"/>
                      <a:gd name="T20" fmla="*/ 12 w 15"/>
                      <a:gd name="T21" fmla="*/ 8 h 24"/>
                      <a:gd name="T22" fmla="*/ 14 w 15"/>
                      <a:gd name="T23" fmla="*/ 5 h 24"/>
                      <a:gd name="T24" fmla="*/ 15 w 15"/>
                      <a:gd name="T25" fmla="*/ 4 h 24"/>
                      <a:gd name="T26" fmla="*/ 15 w 15"/>
                      <a:gd name="T27" fmla="*/ 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5" h="24">
                        <a:moveTo>
                          <a:pt x="15" y="0"/>
                        </a:moveTo>
                        <a:cubicBezTo>
                          <a:pt x="14" y="1"/>
                          <a:pt x="13" y="2"/>
                          <a:pt x="12" y="3"/>
                        </a:cubicBezTo>
                        <a:cubicBezTo>
                          <a:pt x="11" y="5"/>
                          <a:pt x="9" y="6"/>
                          <a:pt x="8" y="8"/>
                        </a:cubicBezTo>
                        <a:cubicBezTo>
                          <a:pt x="7" y="10"/>
                          <a:pt x="6" y="12"/>
                          <a:pt x="6" y="14"/>
                        </a:cubicBezTo>
                        <a:cubicBezTo>
                          <a:pt x="5" y="15"/>
                          <a:pt x="5" y="17"/>
                          <a:pt x="4" y="18"/>
                        </a:cubicBezTo>
                        <a:cubicBezTo>
                          <a:pt x="3" y="19"/>
                          <a:pt x="2" y="20"/>
                          <a:pt x="1" y="21"/>
                        </a:cubicBezTo>
                        <a:cubicBezTo>
                          <a:pt x="1" y="22"/>
                          <a:pt x="0" y="23"/>
                          <a:pt x="0" y="24"/>
                        </a:cubicBezTo>
                        <a:cubicBezTo>
                          <a:pt x="1" y="24"/>
                          <a:pt x="2" y="24"/>
                          <a:pt x="2" y="23"/>
                        </a:cubicBezTo>
                        <a:cubicBezTo>
                          <a:pt x="3" y="22"/>
                          <a:pt x="3" y="22"/>
                          <a:pt x="4" y="21"/>
                        </a:cubicBezTo>
                        <a:cubicBezTo>
                          <a:pt x="5" y="19"/>
                          <a:pt x="6" y="16"/>
                          <a:pt x="7" y="14"/>
                        </a:cubicBezTo>
                        <a:cubicBezTo>
                          <a:pt x="9" y="12"/>
                          <a:pt x="10" y="9"/>
                          <a:pt x="12" y="8"/>
                        </a:cubicBezTo>
                        <a:cubicBezTo>
                          <a:pt x="13" y="7"/>
                          <a:pt x="14" y="6"/>
                          <a:pt x="14" y="5"/>
                        </a:cubicBezTo>
                        <a:cubicBezTo>
                          <a:pt x="15" y="5"/>
                          <a:pt x="15" y="4"/>
                          <a:pt x="15" y="4"/>
                        </a:cubicBezTo>
                        <a:cubicBezTo>
                          <a:pt x="15" y="2"/>
                          <a:pt x="15" y="1"/>
                          <a:pt x="15" y="0"/>
                        </a:cubicBezTo>
                      </a:path>
                    </a:pathLst>
                  </a:custGeom>
                  <a:solidFill>
                    <a:srgbClr val="E6AA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5" name="Freeform 109"/>
                  <p:cNvSpPr/>
                  <p:nvPr/>
                </p:nvSpPr>
                <p:spPr bwMode="auto">
                  <a:xfrm>
                    <a:off x="3318" y="1254"/>
                    <a:ext cx="97" cy="22"/>
                  </a:xfrm>
                  <a:custGeom>
                    <a:avLst/>
                    <a:gdLst>
                      <a:gd name="T0" fmla="*/ 36 w 41"/>
                      <a:gd name="T1" fmla="*/ 0 h 9"/>
                      <a:gd name="T2" fmla="*/ 33 w 41"/>
                      <a:gd name="T3" fmla="*/ 1 h 9"/>
                      <a:gd name="T4" fmla="*/ 22 w 41"/>
                      <a:gd name="T5" fmla="*/ 5 h 9"/>
                      <a:gd name="T6" fmla="*/ 10 w 41"/>
                      <a:gd name="T7" fmla="*/ 7 h 9"/>
                      <a:gd name="T8" fmla="*/ 6 w 41"/>
                      <a:gd name="T9" fmla="*/ 7 h 9"/>
                      <a:gd name="T10" fmla="*/ 2 w 41"/>
                      <a:gd name="T11" fmla="*/ 7 h 9"/>
                      <a:gd name="T12" fmla="*/ 0 w 41"/>
                      <a:gd name="T13" fmla="*/ 7 h 9"/>
                      <a:gd name="T14" fmla="*/ 3 w 41"/>
                      <a:gd name="T15" fmla="*/ 9 h 9"/>
                      <a:gd name="T16" fmla="*/ 4 w 41"/>
                      <a:gd name="T17" fmla="*/ 9 h 9"/>
                      <a:gd name="T18" fmla="*/ 14 w 41"/>
                      <a:gd name="T19" fmla="*/ 7 h 9"/>
                      <a:gd name="T20" fmla="*/ 19 w 41"/>
                      <a:gd name="T21" fmla="*/ 7 h 9"/>
                      <a:gd name="T22" fmla="*/ 24 w 41"/>
                      <a:gd name="T23" fmla="*/ 5 h 9"/>
                      <a:gd name="T24" fmla="*/ 34 w 41"/>
                      <a:gd name="T25" fmla="*/ 3 h 9"/>
                      <a:gd name="T26" fmla="*/ 41 w 41"/>
                      <a:gd name="T27" fmla="*/ 0 h 9"/>
                      <a:gd name="T28" fmla="*/ 40 w 41"/>
                      <a:gd name="T29" fmla="*/ 0 h 9"/>
                      <a:gd name="T30" fmla="*/ 39 w 41"/>
                      <a:gd name="T31" fmla="*/ 0 h 9"/>
                      <a:gd name="T32" fmla="*/ 36 w 41"/>
                      <a:gd name="T33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1" h="9">
                        <a:moveTo>
                          <a:pt x="36" y="0"/>
                        </a:moveTo>
                        <a:cubicBezTo>
                          <a:pt x="35" y="0"/>
                          <a:pt x="34" y="1"/>
                          <a:pt x="33" y="1"/>
                        </a:cubicBezTo>
                        <a:cubicBezTo>
                          <a:pt x="29" y="3"/>
                          <a:pt x="26" y="4"/>
                          <a:pt x="22" y="5"/>
                        </a:cubicBezTo>
                        <a:cubicBezTo>
                          <a:pt x="18" y="6"/>
                          <a:pt x="14" y="6"/>
                          <a:pt x="10" y="7"/>
                        </a:cubicBezTo>
                        <a:cubicBezTo>
                          <a:pt x="9" y="7"/>
                          <a:pt x="7" y="7"/>
                          <a:pt x="6" y="7"/>
                        </a:cubicBezTo>
                        <a:cubicBezTo>
                          <a:pt x="4" y="7"/>
                          <a:pt x="3" y="7"/>
                          <a:pt x="2" y="7"/>
                        </a:cubicBezTo>
                        <a:cubicBezTo>
                          <a:pt x="1" y="7"/>
                          <a:pt x="1" y="7"/>
                          <a:pt x="0" y="7"/>
                        </a:cubicBezTo>
                        <a:cubicBezTo>
                          <a:pt x="1" y="8"/>
                          <a:pt x="2" y="8"/>
                          <a:pt x="3" y="9"/>
                        </a:cubicBezTo>
                        <a:cubicBezTo>
                          <a:pt x="3" y="9"/>
                          <a:pt x="4" y="9"/>
                          <a:pt x="4" y="9"/>
                        </a:cubicBezTo>
                        <a:cubicBezTo>
                          <a:pt x="8" y="9"/>
                          <a:pt x="11" y="8"/>
                          <a:pt x="14" y="7"/>
                        </a:cubicBezTo>
                        <a:cubicBezTo>
                          <a:pt x="19" y="7"/>
                          <a:pt x="19" y="7"/>
                          <a:pt x="19" y="7"/>
                        </a:cubicBezTo>
                        <a:cubicBezTo>
                          <a:pt x="24" y="5"/>
                          <a:pt x="24" y="5"/>
                          <a:pt x="24" y="5"/>
                        </a:cubicBezTo>
                        <a:cubicBezTo>
                          <a:pt x="27" y="4"/>
                          <a:pt x="30" y="4"/>
                          <a:pt x="34" y="3"/>
                        </a:cubicBezTo>
                        <a:cubicBezTo>
                          <a:pt x="36" y="2"/>
                          <a:pt x="38" y="1"/>
                          <a:pt x="41" y="0"/>
                        </a:cubicBezTo>
                        <a:cubicBezTo>
                          <a:pt x="40" y="0"/>
                          <a:pt x="40" y="0"/>
                          <a:pt x="40" y="0"/>
                        </a:cubicBezTo>
                        <a:cubicBezTo>
                          <a:pt x="40" y="0"/>
                          <a:pt x="39" y="0"/>
                          <a:pt x="39" y="0"/>
                        </a:cubicBezTo>
                        <a:cubicBezTo>
                          <a:pt x="38" y="0"/>
                          <a:pt x="37" y="0"/>
                          <a:pt x="36" y="0"/>
                        </a:cubicBezTo>
                      </a:path>
                    </a:pathLst>
                  </a:custGeom>
                  <a:solidFill>
                    <a:srgbClr val="E6AA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6" name="Freeform 110"/>
                  <p:cNvSpPr/>
                  <p:nvPr/>
                </p:nvSpPr>
                <p:spPr bwMode="auto">
                  <a:xfrm>
                    <a:off x="3131" y="901"/>
                    <a:ext cx="26" cy="156"/>
                  </a:xfrm>
                  <a:custGeom>
                    <a:avLst/>
                    <a:gdLst>
                      <a:gd name="T0" fmla="*/ 10 w 11"/>
                      <a:gd name="T1" fmla="*/ 0 h 66"/>
                      <a:gd name="T2" fmla="*/ 10 w 11"/>
                      <a:gd name="T3" fmla="*/ 0 h 66"/>
                      <a:gd name="T4" fmla="*/ 8 w 11"/>
                      <a:gd name="T5" fmla="*/ 3 h 66"/>
                      <a:gd name="T6" fmla="*/ 1 w 11"/>
                      <a:gd name="T7" fmla="*/ 34 h 66"/>
                      <a:gd name="T8" fmla="*/ 1 w 11"/>
                      <a:gd name="T9" fmla="*/ 40 h 66"/>
                      <a:gd name="T10" fmla="*/ 1 w 11"/>
                      <a:gd name="T11" fmla="*/ 43 h 66"/>
                      <a:gd name="T12" fmla="*/ 1 w 11"/>
                      <a:gd name="T13" fmla="*/ 46 h 66"/>
                      <a:gd name="T14" fmla="*/ 0 w 11"/>
                      <a:gd name="T15" fmla="*/ 56 h 66"/>
                      <a:gd name="T16" fmla="*/ 1 w 11"/>
                      <a:gd name="T17" fmla="*/ 64 h 66"/>
                      <a:gd name="T18" fmla="*/ 2 w 11"/>
                      <a:gd name="T19" fmla="*/ 66 h 66"/>
                      <a:gd name="T20" fmla="*/ 3 w 11"/>
                      <a:gd name="T21" fmla="*/ 57 h 66"/>
                      <a:gd name="T22" fmla="*/ 3 w 11"/>
                      <a:gd name="T23" fmla="*/ 52 h 66"/>
                      <a:gd name="T24" fmla="*/ 7 w 11"/>
                      <a:gd name="T25" fmla="*/ 13 h 66"/>
                      <a:gd name="T26" fmla="*/ 11 w 11"/>
                      <a:gd name="T27" fmla="*/ 5 h 66"/>
                      <a:gd name="T28" fmla="*/ 10 w 11"/>
                      <a:gd name="T29" fmla="*/ 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1" h="66">
                        <a:moveTo>
                          <a:pt x="10" y="0"/>
                        </a:move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9" y="1"/>
                          <a:pt x="9" y="2"/>
                          <a:pt x="8" y="3"/>
                        </a:cubicBezTo>
                        <a:cubicBezTo>
                          <a:pt x="3" y="12"/>
                          <a:pt x="1" y="23"/>
                          <a:pt x="1" y="34"/>
                        </a:cubicBezTo>
                        <a:cubicBezTo>
                          <a:pt x="1" y="36"/>
                          <a:pt x="1" y="38"/>
                          <a:pt x="1" y="40"/>
                        </a:cubicBezTo>
                        <a:cubicBezTo>
                          <a:pt x="1" y="41"/>
                          <a:pt x="1" y="42"/>
                          <a:pt x="1" y="43"/>
                        </a:cubicBezTo>
                        <a:cubicBezTo>
                          <a:pt x="1" y="44"/>
                          <a:pt x="1" y="45"/>
                          <a:pt x="1" y="46"/>
                        </a:cubicBezTo>
                        <a:cubicBezTo>
                          <a:pt x="1" y="50"/>
                          <a:pt x="0" y="53"/>
                          <a:pt x="0" y="56"/>
                        </a:cubicBezTo>
                        <a:cubicBezTo>
                          <a:pt x="0" y="59"/>
                          <a:pt x="1" y="61"/>
                          <a:pt x="1" y="64"/>
                        </a:cubicBezTo>
                        <a:cubicBezTo>
                          <a:pt x="1" y="64"/>
                          <a:pt x="2" y="65"/>
                          <a:pt x="2" y="66"/>
                        </a:cubicBezTo>
                        <a:cubicBezTo>
                          <a:pt x="3" y="63"/>
                          <a:pt x="3" y="61"/>
                          <a:pt x="3" y="57"/>
                        </a:cubicBezTo>
                        <a:cubicBezTo>
                          <a:pt x="3" y="56"/>
                          <a:pt x="3" y="54"/>
                          <a:pt x="3" y="52"/>
                        </a:cubicBezTo>
                        <a:cubicBezTo>
                          <a:pt x="1" y="39"/>
                          <a:pt x="2" y="25"/>
                          <a:pt x="7" y="13"/>
                        </a:cubicBezTo>
                        <a:cubicBezTo>
                          <a:pt x="8" y="10"/>
                          <a:pt x="10" y="7"/>
                          <a:pt x="11" y="5"/>
                        </a:cubicBezTo>
                        <a:cubicBezTo>
                          <a:pt x="10" y="3"/>
                          <a:pt x="10" y="2"/>
                          <a:pt x="10" y="0"/>
                        </a:cubicBezTo>
                      </a:path>
                    </a:pathLst>
                  </a:custGeom>
                  <a:solidFill>
                    <a:srgbClr val="E6AA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7" name="Freeform 111"/>
                  <p:cNvSpPr/>
                  <p:nvPr/>
                </p:nvSpPr>
                <p:spPr bwMode="auto">
                  <a:xfrm>
                    <a:off x="3162" y="976"/>
                    <a:ext cx="21" cy="162"/>
                  </a:xfrm>
                  <a:custGeom>
                    <a:avLst/>
                    <a:gdLst>
                      <a:gd name="T0" fmla="*/ 7 w 9"/>
                      <a:gd name="T1" fmla="*/ 0 h 68"/>
                      <a:gd name="T2" fmla="*/ 1 w 9"/>
                      <a:gd name="T3" fmla="*/ 30 h 68"/>
                      <a:gd name="T4" fmla="*/ 4 w 9"/>
                      <a:gd name="T5" fmla="*/ 60 h 68"/>
                      <a:gd name="T6" fmla="*/ 9 w 9"/>
                      <a:gd name="T7" fmla="*/ 68 h 68"/>
                      <a:gd name="T8" fmla="*/ 8 w 9"/>
                      <a:gd name="T9" fmla="*/ 66 h 68"/>
                      <a:gd name="T10" fmla="*/ 4 w 9"/>
                      <a:gd name="T11" fmla="*/ 51 h 68"/>
                      <a:gd name="T12" fmla="*/ 7 w 9"/>
                      <a:gd name="T13" fmla="*/ 2 h 68"/>
                      <a:gd name="T14" fmla="*/ 7 w 9"/>
                      <a:gd name="T15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" h="68">
                        <a:moveTo>
                          <a:pt x="7" y="0"/>
                        </a:moveTo>
                        <a:cubicBezTo>
                          <a:pt x="3" y="9"/>
                          <a:pt x="2" y="19"/>
                          <a:pt x="1" y="30"/>
                        </a:cubicBezTo>
                        <a:cubicBezTo>
                          <a:pt x="0" y="40"/>
                          <a:pt x="1" y="50"/>
                          <a:pt x="4" y="60"/>
                        </a:cubicBezTo>
                        <a:cubicBezTo>
                          <a:pt x="6" y="63"/>
                          <a:pt x="7" y="66"/>
                          <a:pt x="9" y="68"/>
                        </a:cubicBezTo>
                        <a:cubicBezTo>
                          <a:pt x="9" y="68"/>
                          <a:pt x="9" y="67"/>
                          <a:pt x="8" y="66"/>
                        </a:cubicBezTo>
                        <a:cubicBezTo>
                          <a:pt x="6" y="61"/>
                          <a:pt x="5" y="56"/>
                          <a:pt x="4" y="51"/>
                        </a:cubicBezTo>
                        <a:cubicBezTo>
                          <a:pt x="1" y="34"/>
                          <a:pt x="2" y="18"/>
                          <a:pt x="7" y="2"/>
                        </a:cubicBezTo>
                        <a:cubicBezTo>
                          <a:pt x="7" y="1"/>
                          <a:pt x="7" y="1"/>
                          <a:pt x="7" y="0"/>
                        </a:cubicBezTo>
                      </a:path>
                    </a:pathLst>
                  </a:custGeom>
                  <a:solidFill>
                    <a:srgbClr val="E6AA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8" name="Freeform 112"/>
                  <p:cNvSpPr/>
                  <p:nvPr/>
                </p:nvSpPr>
                <p:spPr bwMode="auto">
                  <a:xfrm>
                    <a:off x="3233" y="1197"/>
                    <a:ext cx="128" cy="29"/>
                  </a:xfrm>
                  <a:custGeom>
                    <a:avLst/>
                    <a:gdLst>
                      <a:gd name="T0" fmla="*/ 0 w 54"/>
                      <a:gd name="T1" fmla="*/ 0 h 12"/>
                      <a:gd name="T2" fmla="*/ 5 w 54"/>
                      <a:gd name="T3" fmla="*/ 5 h 12"/>
                      <a:gd name="T4" fmla="*/ 7 w 54"/>
                      <a:gd name="T5" fmla="*/ 6 h 12"/>
                      <a:gd name="T6" fmla="*/ 13 w 54"/>
                      <a:gd name="T7" fmla="*/ 8 h 12"/>
                      <a:gd name="T8" fmla="*/ 18 w 54"/>
                      <a:gd name="T9" fmla="*/ 10 h 12"/>
                      <a:gd name="T10" fmla="*/ 34 w 54"/>
                      <a:gd name="T11" fmla="*/ 12 h 12"/>
                      <a:gd name="T12" fmla="*/ 54 w 54"/>
                      <a:gd name="T13" fmla="*/ 9 h 12"/>
                      <a:gd name="T14" fmla="*/ 53 w 54"/>
                      <a:gd name="T15" fmla="*/ 8 h 12"/>
                      <a:gd name="T16" fmla="*/ 36 w 54"/>
                      <a:gd name="T17" fmla="*/ 10 h 12"/>
                      <a:gd name="T18" fmla="*/ 4 w 54"/>
                      <a:gd name="T19" fmla="*/ 2 h 12"/>
                      <a:gd name="T20" fmla="*/ 1 w 54"/>
                      <a:gd name="T21" fmla="*/ 1 h 12"/>
                      <a:gd name="T22" fmla="*/ 0 w 54"/>
                      <a:gd name="T2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54" h="12">
                        <a:moveTo>
                          <a:pt x="0" y="0"/>
                        </a:moveTo>
                        <a:cubicBezTo>
                          <a:pt x="2" y="2"/>
                          <a:pt x="3" y="3"/>
                          <a:pt x="5" y="5"/>
                        </a:cubicBezTo>
                        <a:cubicBezTo>
                          <a:pt x="6" y="5"/>
                          <a:pt x="6" y="6"/>
                          <a:pt x="7" y="6"/>
                        </a:cubicBezTo>
                        <a:cubicBezTo>
                          <a:pt x="9" y="7"/>
                          <a:pt x="11" y="8"/>
                          <a:pt x="13" y="8"/>
                        </a:cubicBezTo>
                        <a:cubicBezTo>
                          <a:pt x="14" y="9"/>
                          <a:pt x="16" y="9"/>
                          <a:pt x="18" y="10"/>
                        </a:cubicBezTo>
                        <a:cubicBezTo>
                          <a:pt x="23" y="11"/>
                          <a:pt x="29" y="12"/>
                          <a:pt x="34" y="12"/>
                        </a:cubicBezTo>
                        <a:cubicBezTo>
                          <a:pt x="41" y="12"/>
                          <a:pt x="47" y="11"/>
                          <a:pt x="54" y="9"/>
                        </a:cubicBezTo>
                        <a:cubicBezTo>
                          <a:pt x="54" y="9"/>
                          <a:pt x="53" y="9"/>
                          <a:pt x="53" y="8"/>
                        </a:cubicBezTo>
                        <a:cubicBezTo>
                          <a:pt x="47" y="10"/>
                          <a:pt x="42" y="10"/>
                          <a:pt x="36" y="10"/>
                        </a:cubicBezTo>
                        <a:cubicBezTo>
                          <a:pt x="25" y="10"/>
                          <a:pt x="14" y="8"/>
                          <a:pt x="4" y="2"/>
                        </a:cubicBezTo>
                        <a:cubicBezTo>
                          <a:pt x="3" y="2"/>
                          <a:pt x="2" y="1"/>
                          <a:pt x="1" y="1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E6AA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9" name="Freeform 113"/>
                  <p:cNvSpPr/>
                  <p:nvPr/>
                </p:nvSpPr>
                <p:spPr bwMode="auto">
                  <a:xfrm>
                    <a:off x="3207" y="1038"/>
                    <a:ext cx="43" cy="114"/>
                  </a:xfrm>
                  <a:custGeom>
                    <a:avLst/>
                    <a:gdLst>
                      <a:gd name="T0" fmla="*/ 0 w 18"/>
                      <a:gd name="T1" fmla="*/ 0 h 48"/>
                      <a:gd name="T2" fmla="*/ 0 w 18"/>
                      <a:gd name="T3" fmla="*/ 0 h 48"/>
                      <a:gd name="T4" fmla="*/ 3 w 18"/>
                      <a:gd name="T5" fmla="*/ 27 h 48"/>
                      <a:gd name="T6" fmla="*/ 9 w 18"/>
                      <a:gd name="T7" fmla="*/ 39 h 48"/>
                      <a:gd name="T8" fmla="*/ 14 w 18"/>
                      <a:gd name="T9" fmla="*/ 45 h 48"/>
                      <a:gd name="T10" fmla="*/ 17 w 18"/>
                      <a:gd name="T11" fmla="*/ 48 h 48"/>
                      <a:gd name="T12" fmla="*/ 18 w 18"/>
                      <a:gd name="T13" fmla="*/ 48 h 48"/>
                      <a:gd name="T14" fmla="*/ 18 w 18"/>
                      <a:gd name="T15" fmla="*/ 48 h 48"/>
                      <a:gd name="T16" fmla="*/ 18 w 18"/>
                      <a:gd name="T17" fmla="*/ 48 h 48"/>
                      <a:gd name="T18" fmla="*/ 16 w 18"/>
                      <a:gd name="T19" fmla="*/ 46 h 48"/>
                      <a:gd name="T20" fmla="*/ 7 w 18"/>
                      <a:gd name="T21" fmla="*/ 29 h 48"/>
                      <a:gd name="T22" fmla="*/ 3 w 18"/>
                      <a:gd name="T23" fmla="*/ 17 h 48"/>
                      <a:gd name="T24" fmla="*/ 1 w 18"/>
                      <a:gd name="T25" fmla="*/ 2 h 48"/>
                      <a:gd name="T26" fmla="*/ 0 w 18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8" h="4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0"/>
                          <a:pt x="0" y="18"/>
                          <a:pt x="3" y="27"/>
                        </a:cubicBezTo>
                        <a:cubicBezTo>
                          <a:pt x="4" y="31"/>
                          <a:pt x="7" y="35"/>
                          <a:pt x="9" y="39"/>
                        </a:cubicBezTo>
                        <a:cubicBezTo>
                          <a:pt x="11" y="41"/>
                          <a:pt x="12" y="43"/>
                          <a:pt x="14" y="45"/>
                        </a:cubicBezTo>
                        <a:cubicBezTo>
                          <a:pt x="15" y="46"/>
                          <a:pt x="16" y="47"/>
                          <a:pt x="17" y="48"/>
                        </a:cubicBezTo>
                        <a:cubicBezTo>
                          <a:pt x="17" y="48"/>
                          <a:pt x="18" y="48"/>
                          <a:pt x="18" y="48"/>
                        </a:cubicBezTo>
                        <a:cubicBezTo>
                          <a:pt x="18" y="48"/>
                          <a:pt x="18" y="48"/>
                          <a:pt x="18" y="48"/>
                        </a:cubicBezTo>
                        <a:cubicBezTo>
                          <a:pt x="18" y="48"/>
                          <a:pt x="18" y="48"/>
                          <a:pt x="18" y="48"/>
                        </a:cubicBezTo>
                        <a:cubicBezTo>
                          <a:pt x="16" y="46"/>
                          <a:pt x="16" y="46"/>
                          <a:pt x="16" y="46"/>
                        </a:cubicBezTo>
                        <a:cubicBezTo>
                          <a:pt x="13" y="42"/>
                          <a:pt x="10" y="37"/>
                          <a:pt x="7" y="29"/>
                        </a:cubicBezTo>
                        <a:cubicBezTo>
                          <a:pt x="5" y="25"/>
                          <a:pt x="4" y="21"/>
                          <a:pt x="3" y="17"/>
                        </a:cubicBezTo>
                        <a:cubicBezTo>
                          <a:pt x="2" y="12"/>
                          <a:pt x="1" y="7"/>
                          <a:pt x="1" y="2"/>
                        </a:cubicBezTo>
                        <a:cubicBezTo>
                          <a:pt x="1" y="2"/>
                          <a:pt x="0" y="1"/>
                          <a:pt x="0" y="0"/>
                        </a:cubicBezTo>
                      </a:path>
                    </a:pathLst>
                  </a:custGeom>
                  <a:solidFill>
                    <a:srgbClr val="E6AA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0" name="Freeform 114"/>
                  <p:cNvSpPr/>
                  <p:nvPr/>
                </p:nvSpPr>
                <p:spPr bwMode="auto">
                  <a:xfrm>
                    <a:off x="3250" y="1150"/>
                    <a:ext cx="63" cy="28"/>
                  </a:xfrm>
                  <a:custGeom>
                    <a:avLst/>
                    <a:gdLst>
                      <a:gd name="T0" fmla="*/ 1 w 27"/>
                      <a:gd name="T1" fmla="*/ 0 h 12"/>
                      <a:gd name="T2" fmla="*/ 4 w 27"/>
                      <a:gd name="T3" fmla="*/ 4 h 12"/>
                      <a:gd name="T4" fmla="*/ 20 w 27"/>
                      <a:gd name="T5" fmla="*/ 11 h 12"/>
                      <a:gd name="T6" fmla="*/ 27 w 27"/>
                      <a:gd name="T7" fmla="*/ 12 h 12"/>
                      <a:gd name="T8" fmla="*/ 26 w 27"/>
                      <a:gd name="T9" fmla="*/ 11 h 12"/>
                      <a:gd name="T10" fmla="*/ 9 w 27"/>
                      <a:gd name="T11" fmla="*/ 5 h 12"/>
                      <a:gd name="T12" fmla="*/ 6 w 27"/>
                      <a:gd name="T13" fmla="*/ 4 h 12"/>
                      <a:gd name="T14" fmla="*/ 4 w 27"/>
                      <a:gd name="T15" fmla="*/ 2 h 12"/>
                      <a:gd name="T16" fmla="*/ 1 w 27"/>
                      <a:gd name="T17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7" h="12">
                        <a:moveTo>
                          <a:pt x="1" y="0"/>
                        </a:moveTo>
                        <a:cubicBezTo>
                          <a:pt x="0" y="0"/>
                          <a:pt x="1" y="2"/>
                          <a:pt x="4" y="4"/>
                        </a:cubicBezTo>
                        <a:cubicBezTo>
                          <a:pt x="7" y="7"/>
                          <a:pt x="14" y="10"/>
                          <a:pt x="20" y="11"/>
                        </a:cubicBezTo>
                        <a:cubicBezTo>
                          <a:pt x="22" y="12"/>
                          <a:pt x="25" y="12"/>
                          <a:pt x="27" y="12"/>
                        </a:cubicBezTo>
                        <a:cubicBezTo>
                          <a:pt x="27" y="12"/>
                          <a:pt x="26" y="11"/>
                          <a:pt x="26" y="11"/>
                        </a:cubicBezTo>
                        <a:cubicBezTo>
                          <a:pt x="20" y="10"/>
                          <a:pt x="14" y="8"/>
                          <a:pt x="9" y="5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5" y="3"/>
                          <a:pt x="5" y="3"/>
                          <a:pt x="4" y="2"/>
                        </a:cubicBezTo>
                        <a:cubicBezTo>
                          <a:pt x="2" y="1"/>
                          <a:pt x="1" y="0"/>
                          <a:pt x="1" y="0"/>
                        </a:cubicBezTo>
                      </a:path>
                    </a:pathLst>
                  </a:custGeom>
                  <a:solidFill>
                    <a:srgbClr val="E6AA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1" name="Freeform 115"/>
                  <p:cNvSpPr>
                    <a:spLocks noEditPoints="1"/>
                  </p:cNvSpPr>
                  <p:nvPr/>
                </p:nvSpPr>
                <p:spPr bwMode="auto">
                  <a:xfrm>
                    <a:off x="3250" y="803"/>
                    <a:ext cx="253" cy="126"/>
                  </a:xfrm>
                  <a:custGeom>
                    <a:avLst/>
                    <a:gdLst>
                      <a:gd name="T0" fmla="*/ 68 w 107"/>
                      <a:gd name="T1" fmla="*/ 38 h 53"/>
                      <a:gd name="T2" fmla="*/ 68 w 107"/>
                      <a:gd name="T3" fmla="*/ 38 h 53"/>
                      <a:gd name="T4" fmla="*/ 55 w 107"/>
                      <a:gd name="T5" fmla="*/ 40 h 53"/>
                      <a:gd name="T6" fmla="*/ 44 w 107"/>
                      <a:gd name="T7" fmla="*/ 42 h 53"/>
                      <a:gd name="T8" fmla="*/ 47 w 107"/>
                      <a:gd name="T9" fmla="*/ 44 h 53"/>
                      <a:gd name="T10" fmla="*/ 89 w 107"/>
                      <a:gd name="T11" fmla="*/ 53 h 53"/>
                      <a:gd name="T12" fmla="*/ 96 w 107"/>
                      <a:gd name="T13" fmla="*/ 52 h 53"/>
                      <a:gd name="T14" fmla="*/ 93 w 107"/>
                      <a:gd name="T15" fmla="*/ 48 h 53"/>
                      <a:gd name="T16" fmla="*/ 89 w 107"/>
                      <a:gd name="T17" fmla="*/ 44 h 53"/>
                      <a:gd name="T18" fmla="*/ 84 w 107"/>
                      <a:gd name="T19" fmla="*/ 41 h 53"/>
                      <a:gd name="T20" fmla="*/ 68 w 107"/>
                      <a:gd name="T21" fmla="*/ 38 h 53"/>
                      <a:gd name="T22" fmla="*/ 65 w 107"/>
                      <a:gd name="T23" fmla="*/ 20 h 53"/>
                      <a:gd name="T24" fmla="*/ 50 w 107"/>
                      <a:gd name="T25" fmla="*/ 22 h 53"/>
                      <a:gd name="T26" fmla="*/ 29 w 107"/>
                      <a:gd name="T27" fmla="*/ 29 h 53"/>
                      <a:gd name="T28" fmla="*/ 23 w 107"/>
                      <a:gd name="T29" fmla="*/ 32 h 53"/>
                      <a:gd name="T30" fmla="*/ 40 w 107"/>
                      <a:gd name="T31" fmla="*/ 40 h 53"/>
                      <a:gd name="T32" fmla="*/ 64 w 107"/>
                      <a:gd name="T33" fmla="*/ 35 h 53"/>
                      <a:gd name="T34" fmla="*/ 66 w 107"/>
                      <a:gd name="T35" fmla="*/ 35 h 53"/>
                      <a:gd name="T36" fmla="*/ 85 w 107"/>
                      <a:gd name="T37" fmla="*/ 40 h 53"/>
                      <a:gd name="T38" fmla="*/ 98 w 107"/>
                      <a:gd name="T39" fmla="*/ 52 h 53"/>
                      <a:gd name="T40" fmla="*/ 107 w 107"/>
                      <a:gd name="T41" fmla="*/ 46 h 53"/>
                      <a:gd name="T42" fmla="*/ 106 w 107"/>
                      <a:gd name="T43" fmla="*/ 41 h 53"/>
                      <a:gd name="T44" fmla="*/ 89 w 107"/>
                      <a:gd name="T45" fmla="*/ 25 h 53"/>
                      <a:gd name="T46" fmla="*/ 65 w 107"/>
                      <a:gd name="T47" fmla="*/ 20 h 53"/>
                      <a:gd name="T48" fmla="*/ 46 w 107"/>
                      <a:gd name="T49" fmla="*/ 4 h 53"/>
                      <a:gd name="T50" fmla="*/ 44 w 107"/>
                      <a:gd name="T51" fmla="*/ 5 h 53"/>
                      <a:gd name="T52" fmla="*/ 37 w 107"/>
                      <a:gd name="T53" fmla="*/ 7 h 53"/>
                      <a:gd name="T54" fmla="*/ 24 w 107"/>
                      <a:gd name="T55" fmla="*/ 13 h 53"/>
                      <a:gd name="T56" fmla="*/ 9 w 107"/>
                      <a:gd name="T57" fmla="*/ 22 h 53"/>
                      <a:gd name="T58" fmla="*/ 21 w 107"/>
                      <a:gd name="T59" fmla="*/ 30 h 53"/>
                      <a:gd name="T60" fmla="*/ 31 w 107"/>
                      <a:gd name="T61" fmla="*/ 25 h 53"/>
                      <a:gd name="T62" fmla="*/ 51 w 107"/>
                      <a:gd name="T63" fmla="*/ 18 h 53"/>
                      <a:gd name="T64" fmla="*/ 62 w 107"/>
                      <a:gd name="T65" fmla="*/ 17 h 53"/>
                      <a:gd name="T66" fmla="*/ 83 w 107"/>
                      <a:gd name="T67" fmla="*/ 21 h 53"/>
                      <a:gd name="T68" fmla="*/ 92 w 107"/>
                      <a:gd name="T69" fmla="*/ 25 h 53"/>
                      <a:gd name="T70" fmla="*/ 61 w 107"/>
                      <a:gd name="T71" fmla="*/ 9 h 53"/>
                      <a:gd name="T72" fmla="*/ 46 w 107"/>
                      <a:gd name="T73" fmla="*/ 4 h 53"/>
                      <a:gd name="T74" fmla="*/ 19 w 107"/>
                      <a:gd name="T75" fmla="*/ 0 h 53"/>
                      <a:gd name="T76" fmla="*/ 1 w 107"/>
                      <a:gd name="T77" fmla="*/ 6 h 53"/>
                      <a:gd name="T78" fmla="*/ 7 w 107"/>
                      <a:gd name="T79" fmla="*/ 20 h 53"/>
                      <a:gd name="T80" fmla="*/ 27 w 107"/>
                      <a:gd name="T81" fmla="*/ 8 h 53"/>
                      <a:gd name="T82" fmla="*/ 41 w 107"/>
                      <a:gd name="T83" fmla="*/ 2 h 53"/>
                      <a:gd name="T84" fmla="*/ 19 w 107"/>
                      <a:gd name="T85" fmla="*/ 0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107" h="53">
                        <a:moveTo>
                          <a:pt x="68" y="38"/>
                        </a:moveTo>
                        <a:cubicBezTo>
                          <a:pt x="68" y="38"/>
                          <a:pt x="68" y="38"/>
                          <a:pt x="68" y="38"/>
                        </a:cubicBezTo>
                        <a:cubicBezTo>
                          <a:pt x="63" y="38"/>
                          <a:pt x="58" y="39"/>
                          <a:pt x="55" y="40"/>
                        </a:cubicBezTo>
                        <a:cubicBezTo>
                          <a:pt x="51" y="41"/>
                          <a:pt x="48" y="41"/>
                          <a:pt x="44" y="42"/>
                        </a:cubicBezTo>
                        <a:cubicBezTo>
                          <a:pt x="45" y="43"/>
                          <a:pt x="46" y="43"/>
                          <a:pt x="47" y="44"/>
                        </a:cubicBezTo>
                        <a:cubicBezTo>
                          <a:pt x="63" y="50"/>
                          <a:pt x="78" y="53"/>
                          <a:pt x="89" y="53"/>
                        </a:cubicBezTo>
                        <a:cubicBezTo>
                          <a:pt x="92" y="53"/>
                          <a:pt x="94" y="52"/>
                          <a:pt x="96" y="52"/>
                        </a:cubicBezTo>
                        <a:cubicBezTo>
                          <a:pt x="95" y="51"/>
                          <a:pt x="95" y="49"/>
                          <a:pt x="93" y="48"/>
                        </a:cubicBezTo>
                        <a:cubicBezTo>
                          <a:pt x="92" y="46"/>
                          <a:pt x="90" y="45"/>
                          <a:pt x="89" y="44"/>
                        </a:cubicBezTo>
                        <a:cubicBezTo>
                          <a:pt x="87" y="43"/>
                          <a:pt x="86" y="42"/>
                          <a:pt x="84" y="41"/>
                        </a:cubicBezTo>
                        <a:cubicBezTo>
                          <a:pt x="79" y="39"/>
                          <a:pt x="73" y="38"/>
                          <a:pt x="68" y="38"/>
                        </a:cubicBezTo>
                        <a:moveTo>
                          <a:pt x="65" y="20"/>
                        </a:moveTo>
                        <a:cubicBezTo>
                          <a:pt x="60" y="20"/>
                          <a:pt x="55" y="21"/>
                          <a:pt x="50" y="22"/>
                        </a:cubicBezTo>
                        <a:cubicBezTo>
                          <a:pt x="42" y="23"/>
                          <a:pt x="35" y="25"/>
                          <a:pt x="29" y="29"/>
                        </a:cubicBezTo>
                        <a:cubicBezTo>
                          <a:pt x="27" y="30"/>
                          <a:pt x="25" y="31"/>
                          <a:pt x="23" y="32"/>
                        </a:cubicBezTo>
                        <a:cubicBezTo>
                          <a:pt x="28" y="35"/>
                          <a:pt x="34" y="38"/>
                          <a:pt x="40" y="40"/>
                        </a:cubicBezTo>
                        <a:cubicBezTo>
                          <a:pt x="47" y="37"/>
                          <a:pt x="55" y="35"/>
                          <a:pt x="64" y="35"/>
                        </a:cubicBezTo>
                        <a:cubicBezTo>
                          <a:pt x="65" y="35"/>
                          <a:pt x="65" y="35"/>
                          <a:pt x="66" y="35"/>
                        </a:cubicBezTo>
                        <a:cubicBezTo>
                          <a:pt x="72" y="35"/>
                          <a:pt x="79" y="37"/>
                          <a:pt x="85" y="40"/>
                        </a:cubicBezTo>
                        <a:cubicBezTo>
                          <a:pt x="91" y="42"/>
                          <a:pt x="95" y="47"/>
                          <a:pt x="98" y="52"/>
                        </a:cubicBezTo>
                        <a:cubicBezTo>
                          <a:pt x="103" y="51"/>
                          <a:pt x="106" y="49"/>
                          <a:pt x="107" y="46"/>
                        </a:cubicBezTo>
                        <a:cubicBezTo>
                          <a:pt x="107" y="44"/>
                          <a:pt x="107" y="43"/>
                          <a:pt x="106" y="41"/>
                        </a:cubicBezTo>
                        <a:cubicBezTo>
                          <a:pt x="102" y="34"/>
                          <a:pt x="96" y="29"/>
                          <a:pt x="89" y="25"/>
                        </a:cubicBezTo>
                        <a:cubicBezTo>
                          <a:pt x="81" y="22"/>
                          <a:pt x="73" y="20"/>
                          <a:pt x="65" y="20"/>
                        </a:cubicBezTo>
                        <a:moveTo>
                          <a:pt x="46" y="4"/>
                        </a:moveTo>
                        <a:cubicBezTo>
                          <a:pt x="45" y="4"/>
                          <a:pt x="45" y="4"/>
                          <a:pt x="44" y="5"/>
                        </a:cubicBezTo>
                        <a:cubicBezTo>
                          <a:pt x="37" y="7"/>
                          <a:pt x="37" y="7"/>
                          <a:pt x="37" y="7"/>
                        </a:cubicBezTo>
                        <a:cubicBezTo>
                          <a:pt x="32" y="9"/>
                          <a:pt x="28" y="10"/>
                          <a:pt x="24" y="13"/>
                        </a:cubicBezTo>
                        <a:cubicBezTo>
                          <a:pt x="19" y="15"/>
                          <a:pt x="14" y="18"/>
                          <a:pt x="9" y="22"/>
                        </a:cubicBezTo>
                        <a:cubicBezTo>
                          <a:pt x="12" y="25"/>
                          <a:pt x="16" y="28"/>
                          <a:pt x="21" y="30"/>
                        </a:cubicBezTo>
                        <a:cubicBezTo>
                          <a:pt x="24" y="28"/>
                          <a:pt x="27" y="26"/>
                          <a:pt x="31" y="25"/>
                        </a:cubicBezTo>
                        <a:cubicBezTo>
                          <a:pt x="37" y="22"/>
                          <a:pt x="44" y="20"/>
                          <a:pt x="51" y="18"/>
                        </a:cubicBezTo>
                        <a:cubicBezTo>
                          <a:pt x="54" y="18"/>
                          <a:pt x="58" y="17"/>
                          <a:pt x="62" y="17"/>
                        </a:cubicBezTo>
                        <a:cubicBezTo>
                          <a:pt x="69" y="17"/>
                          <a:pt x="77" y="19"/>
                          <a:pt x="83" y="21"/>
                        </a:cubicBezTo>
                        <a:cubicBezTo>
                          <a:pt x="86" y="22"/>
                          <a:pt x="89" y="23"/>
                          <a:pt x="92" y="25"/>
                        </a:cubicBezTo>
                        <a:cubicBezTo>
                          <a:pt x="84" y="19"/>
                          <a:pt x="73" y="13"/>
                          <a:pt x="61" y="9"/>
                        </a:cubicBezTo>
                        <a:cubicBezTo>
                          <a:pt x="56" y="7"/>
                          <a:pt x="51" y="5"/>
                          <a:pt x="46" y="4"/>
                        </a:cubicBezTo>
                        <a:moveTo>
                          <a:pt x="19" y="0"/>
                        </a:moveTo>
                        <a:cubicBezTo>
                          <a:pt x="9" y="0"/>
                          <a:pt x="3" y="2"/>
                          <a:pt x="1" y="6"/>
                        </a:cubicBezTo>
                        <a:cubicBezTo>
                          <a:pt x="0" y="10"/>
                          <a:pt x="2" y="15"/>
                          <a:pt x="7" y="20"/>
                        </a:cubicBezTo>
                        <a:cubicBezTo>
                          <a:pt x="13" y="15"/>
                          <a:pt x="20" y="11"/>
                          <a:pt x="27" y="8"/>
                        </a:cubicBezTo>
                        <a:cubicBezTo>
                          <a:pt x="31" y="6"/>
                          <a:pt x="36" y="4"/>
                          <a:pt x="41" y="2"/>
                        </a:cubicBezTo>
                        <a:cubicBezTo>
                          <a:pt x="32" y="1"/>
                          <a:pt x="25" y="0"/>
                          <a:pt x="19" y="0"/>
                        </a:cubicBezTo>
                      </a:path>
                    </a:pathLst>
                  </a:custGeom>
                  <a:solidFill>
                    <a:srgbClr val="FA78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2" name="Freeform 116"/>
                  <p:cNvSpPr/>
                  <p:nvPr/>
                </p:nvSpPr>
                <p:spPr bwMode="auto">
                  <a:xfrm>
                    <a:off x="3266" y="808"/>
                    <a:ext cx="92" cy="47"/>
                  </a:xfrm>
                  <a:custGeom>
                    <a:avLst/>
                    <a:gdLst>
                      <a:gd name="T0" fmla="*/ 34 w 39"/>
                      <a:gd name="T1" fmla="*/ 0 h 20"/>
                      <a:gd name="T2" fmla="*/ 20 w 39"/>
                      <a:gd name="T3" fmla="*/ 6 h 20"/>
                      <a:gd name="T4" fmla="*/ 0 w 39"/>
                      <a:gd name="T5" fmla="*/ 18 h 20"/>
                      <a:gd name="T6" fmla="*/ 2 w 39"/>
                      <a:gd name="T7" fmla="*/ 20 h 20"/>
                      <a:gd name="T8" fmla="*/ 17 w 39"/>
                      <a:gd name="T9" fmla="*/ 11 h 20"/>
                      <a:gd name="T10" fmla="*/ 30 w 39"/>
                      <a:gd name="T11" fmla="*/ 5 h 20"/>
                      <a:gd name="T12" fmla="*/ 37 w 39"/>
                      <a:gd name="T13" fmla="*/ 3 h 20"/>
                      <a:gd name="T14" fmla="*/ 39 w 39"/>
                      <a:gd name="T15" fmla="*/ 2 h 20"/>
                      <a:gd name="T16" fmla="*/ 34 w 39"/>
                      <a:gd name="T17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9" h="20">
                        <a:moveTo>
                          <a:pt x="34" y="0"/>
                        </a:moveTo>
                        <a:cubicBezTo>
                          <a:pt x="29" y="2"/>
                          <a:pt x="24" y="4"/>
                          <a:pt x="20" y="6"/>
                        </a:cubicBezTo>
                        <a:cubicBezTo>
                          <a:pt x="13" y="9"/>
                          <a:pt x="6" y="13"/>
                          <a:pt x="0" y="18"/>
                        </a:cubicBezTo>
                        <a:cubicBezTo>
                          <a:pt x="1" y="19"/>
                          <a:pt x="1" y="19"/>
                          <a:pt x="2" y="20"/>
                        </a:cubicBezTo>
                        <a:cubicBezTo>
                          <a:pt x="7" y="16"/>
                          <a:pt x="12" y="13"/>
                          <a:pt x="17" y="11"/>
                        </a:cubicBezTo>
                        <a:cubicBezTo>
                          <a:pt x="21" y="8"/>
                          <a:pt x="25" y="7"/>
                          <a:pt x="30" y="5"/>
                        </a:cubicBezTo>
                        <a:cubicBezTo>
                          <a:pt x="37" y="3"/>
                          <a:pt x="37" y="3"/>
                          <a:pt x="37" y="3"/>
                        </a:cubicBezTo>
                        <a:cubicBezTo>
                          <a:pt x="38" y="2"/>
                          <a:pt x="38" y="2"/>
                          <a:pt x="39" y="2"/>
                        </a:cubicBezTo>
                        <a:cubicBezTo>
                          <a:pt x="37" y="1"/>
                          <a:pt x="36" y="1"/>
                          <a:pt x="34" y="0"/>
                        </a:cubicBezTo>
                      </a:path>
                    </a:pathLst>
                  </a:custGeom>
                  <a:solidFill>
                    <a:srgbClr val="F2BDB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3" name="Freeform 117"/>
                  <p:cNvSpPr/>
                  <p:nvPr/>
                </p:nvSpPr>
                <p:spPr bwMode="auto">
                  <a:xfrm>
                    <a:off x="3299" y="844"/>
                    <a:ext cx="201" cy="57"/>
                  </a:xfrm>
                  <a:custGeom>
                    <a:avLst/>
                    <a:gdLst>
                      <a:gd name="T0" fmla="*/ 41 w 85"/>
                      <a:gd name="T1" fmla="*/ 0 h 24"/>
                      <a:gd name="T2" fmla="*/ 30 w 85"/>
                      <a:gd name="T3" fmla="*/ 1 h 24"/>
                      <a:gd name="T4" fmla="*/ 10 w 85"/>
                      <a:gd name="T5" fmla="*/ 8 h 24"/>
                      <a:gd name="T6" fmla="*/ 0 w 85"/>
                      <a:gd name="T7" fmla="*/ 13 h 24"/>
                      <a:gd name="T8" fmla="*/ 2 w 85"/>
                      <a:gd name="T9" fmla="*/ 15 h 24"/>
                      <a:gd name="T10" fmla="*/ 8 w 85"/>
                      <a:gd name="T11" fmla="*/ 12 h 24"/>
                      <a:gd name="T12" fmla="*/ 29 w 85"/>
                      <a:gd name="T13" fmla="*/ 5 h 24"/>
                      <a:gd name="T14" fmla="*/ 44 w 85"/>
                      <a:gd name="T15" fmla="*/ 3 h 24"/>
                      <a:gd name="T16" fmla="*/ 68 w 85"/>
                      <a:gd name="T17" fmla="*/ 8 h 24"/>
                      <a:gd name="T18" fmla="*/ 85 w 85"/>
                      <a:gd name="T19" fmla="*/ 24 h 24"/>
                      <a:gd name="T20" fmla="*/ 71 w 85"/>
                      <a:gd name="T21" fmla="*/ 8 h 24"/>
                      <a:gd name="T22" fmla="*/ 62 w 85"/>
                      <a:gd name="T23" fmla="*/ 4 h 24"/>
                      <a:gd name="T24" fmla="*/ 41 w 85"/>
                      <a:gd name="T25" fmla="*/ 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85" h="24">
                        <a:moveTo>
                          <a:pt x="41" y="0"/>
                        </a:moveTo>
                        <a:cubicBezTo>
                          <a:pt x="37" y="0"/>
                          <a:pt x="33" y="1"/>
                          <a:pt x="30" y="1"/>
                        </a:cubicBezTo>
                        <a:cubicBezTo>
                          <a:pt x="23" y="3"/>
                          <a:pt x="16" y="5"/>
                          <a:pt x="10" y="8"/>
                        </a:cubicBezTo>
                        <a:cubicBezTo>
                          <a:pt x="6" y="9"/>
                          <a:pt x="3" y="11"/>
                          <a:pt x="0" y="13"/>
                        </a:cubicBezTo>
                        <a:cubicBezTo>
                          <a:pt x="0" y="14"/>
                          <a:pt x="1" y="14"/>
                          <a:pt x="2" y="15"/>
                        </a:cubicBezTo>
                        <a:cubicBezTo>
                          <a:pt x="4" y="14"/>
                          <a:pt x="6" y="13"/>
                          <a:pt x="8" y="12"/>
                        </a:cubicBezTo>
                        <a:cubicBezTo>
                          <a:pt x="14" y="8"/>
                          <a:pt x="21" y="6"/>
                          <a:pt x="29" y="5"/>
                        </a:cubicBezTo>
                        <a:cubicBezTo>
                          <a:pt x="34" y="4"/>
                          <a:pt x="39" y="3"/>
                          <a:pt x="44" y="3"/>
                        </a:cubicBezTo>
                        <a:cubicBezTo>
                          <a:pt x="52" y="3"/>
                          <a:pt x="60" y="5"/>
                          <a:pt x="68" y="8"/>
                        </a:cubicBezTo>
                        <a:cubicBezTo>
                          <a:pt x="75" y="12"/>
                          <a:pt x="81" y="17"/>
                          <a:pt x="85" y="24"/>
                        </a:cubicBezTo>
                        <a:cubicBezTo>
                          <a:pt x="84" y="19"/>
                          <a:pt x="79" y="13"/>
                          <a:pt x="71" y="8"/>
                        </a:cubicBezTo>
                        <a:cubicBezTo>
                          <a:pt x="68" y="6"/>
                          <a:pt x="65" y="5"/>
                          <a:pt x="62" y="4"/>
                        </a:cubicBezTo>
                        <a:cubicBezTo>
                          <a:pt x="56" y="2"/>
                          <a:pt x="48" y="0"/>
                          <a:pt x="41" y="0"/>
                        </a:cubicBezTo>
                      </a:path>
                    </a:pathLst>
                  </a:custGeom>
                  <a:solidFill>
                    <a:srgbClr val="F2BDB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4" name="Freeform 118"/>
                  <p:cNvSpPr/>
                  <p:nvPr/>
                </p:nvSpPr>
                <p:spPr bwMode="auto">
                  <a:xfrm>
                    <a:off x="3344" y="886"/>
                    <a:ext cx="137" cy="41"/>
                  </a:xfrm>
                  <a:custGeom>
                    <a:avLst/>
                    <a:gdLst>
                      <a:gd name="T0" fmla="*/ 24 w 58"/>
                      <a:gd name="T1" fmla="*/ 0 h 17"/>
                      <a:gd name="T2" fmla="*/ 0 w 58"/>
                      <a:gd name="T3" fmla="*/ 5 h 17"/>
                      <a:gd name="T4" fmla="*/ 4 w 58"/>
                      <a:gd name="T5" fmla="*/ 7 h 17"/>
                      <a:gd name="T6" fmla="*/ 15 w 58"/>
                      <a:gd name="T7" fmla="*/ 5 h 17"/>
                      <a:gd name="T8" fmla="*/ 28 w 58"/>
                      <a:gd name="T9" fmla="*/ 3 h 17"/>
                      <a:gd name="T10" fmla="*/ 28 w 58"/>
                      <a:gd name="T11" fmla="*/ 3 h 17"/>
                      <a:gd name="T12" fmla="*/ 44 w 58"/>
                      <a:gd name="T13" fmla="*/ 6 h 17"/>
                      <a:gd name="T14" fmla="*/ 49 w 58"/>
                      <a:gd name="T15" fmla="*/ 9 h 17"/>
                      <a:gd name="T16" fmla="*/ 53 w 58"/>
                      <a:gd name="T17" fmla="*/ 13 h 17"/>
                      <a:gd name="T18" fmla="*/ 56 w 58"/>
                      <a:gd name="T19" fmla="*/ 17 h 17"/>
                      <a:gd name="T20" fmla="*/ 58 w 58"/>
                      <a:gd name="T21" fmla="*/ 17 h 17"/>
                      <a:gd name="T22" fmla="*/ 45 w 58"/>
                      <a:gd name="T23" fmla="*/ 5 h 17"/>
                      <a:gd name="T24" fmla="*/ 26 w 58"/>
                      <a:gd name="T25" fmla="*/ 0 h 17"/>
                      <a:gd name="T26" fmla="*/ 24 w 58"/>
                      <a:gd name="T27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8" h="17">
                        <a:moveTo>
                          <a:pt x="24" y="0"/>
                        </a:moveTo>
                        <a:cubicBezTo>
                          <a:pt x="15" y="0"/>
                          <a:pt x="7" y="2"/>
                          <a:pt x="0" y="5"/>
                        </a:cubicBezTo>
                        <a:cubicBezTo>
                          <a:pt x="1" y="6"/>
                          <a:pt x="3" y="7"/>
                          <a:pt x="4" y="7"/>
                        </a:cubicBezTo>
                        <a:cubicBezTo>
                          <a:pt x="8" y="6"/>
                          <a:pt x="11" y="6"/>
                          <a:pt x="15" y="5"/>
                        </a:cubicBezTo>
                        <a:cubicBezTo>
                          <a:pt x="18" y="4"/>
                          <a:pt x="23" y="3"/>
                          <a:pt x="28" y="3"/>
                        </a:cubicBezTo>
                        <a:cubicBezTo>
                          <a:pt x="28" y="3"/>
                          <a:pt x="28" y="3"/>
                          <a:pt x="28" y="3"/>
                        </a:cubicBezTo>
                        <a:cubicBezTo>
                          <a:pt x="33" y="3"/>
                          <a:pt x="39" y="4"/>
                          <a:pt x="44" y="6"/>
                        </a:cubicBezTo>
                        <a:cubicBezTo>
                          <a:pt x="46" y="7"/>
                          <a:pt x="47" y="8"/>
                          <a:pt x="49" y="9"/>
                        </a:cubicBezTo>
                        <a:cubicBezTo>
                          <a:pt x="50" y="10"/>
                          <a:pt x="52" y="11"/>
                          <a:pt x="53" y="13"/>
                        </a:cubicBezTo>
                        <a:cubicBezTo>
                          <a:pt x="55" y="14"/>
                          <a:pt x="55" y="16"/>
                          <a:pt x="56" y="17"/>
                        </a:cubicBezTo>
                        <a:cubicBezTo>
                          <a:pt x="57" y="17"/>
                          <a:pt x="58" y="17"/>
                          <a:pt x="58" y="17"/>
                        </a:cubicBezTo>
                        <a:cubicBezTo>
                          <a:pt x="55" y="12"/>
                          <a:pt x="51" y="7"/>
                          <a:pt x="45" y="5"/>
                        </a:cubicBezTo>
                        <a:cubicBezTo>
                          <a:pt x="39" y="2"/>
                          <a:pt x="32" y="0"/>
                          <a:pt x="26" y="0"/>
                        </a:cubicBezTo>
                        <a:cubicBezTo>
                          <a:pt x="25" y="0"/>
                          <a:pt x="25" y="0"/>
                          <a:pt x="24" y="0"/>
                        </a:cubicBezTo>
                      </a:path>
                    </a:pathLst>
                  </a:custGeom>
                  <a:solidFill>
                    <a:srgbClr val="F2BDB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5" name="Freeform 119"/>
                  <p:cNvSpPr/>
                  <p:nvPr/>
                </p:nvSpPr>
                <p:spPr bwMode="auto">
                  <a:xfrm>
                    <a:off x="5859" y="1045"/>
                    <a:ext cx="504" cy="432"/>
                  </a:xfrm>
                  <a:custGeom>
                    <a:avLst/>
                    <a:gdLst>
                      <a:gd name="T0" fmla="*/ 9 w 213"/>
                      <a:gd name="T1" fmla="*/ 0 h 182"/>
                      <a:gd name="T2" fmla="*/ 113 w 213"/>
                      <a:gd name="T3" fmla="*/ 38 h 182"/>
                      <a:gd name="T4" fmla="*/ 145 w 213"/>
                      <a:gd name="T5" fmla="*/ 52 h 182"/>
                      <a:gd name="T6" fmla="*/ 171 w 213"/>
                      <a:gd name="T7" fmla="*/ 45 h 182"/>
                      <a:gd name="T8" fmla="*/ 179 w 213"/>
                      <a:gd name="T9" fmla="*/ 41 h 182"/>
                      <a:gd name="T10" fmla="*/ 188 w 213"/>
                      <a:gd name="T11" fmla="*/ 44 h 182"/>
                      <a:gd name="T12" fmla="*/ 205 w 213"/>
                      <a:gd name="T13" fmla="*/ 56 h 182"/>
                      <a:gd name="T14" fmla="*/ 213 w 213"/>
                      <a:gd name="T15" fmla="*/ 75 h 182"/>
                      <a:gd name="T16" fmla="*/ 201 w 213"/>
                      <a:gd name="T17" fmla="*/ 95 h 182"/>
                      <a:gd name="T18" fmla="*/ 188 w 213"/>
                      <a:gd name="T19" fmla="*/ 107 h 182"/>
                      <a:gd name="T20" fmla="*/ 176 w 213"/>
                      <a:gd name="T21" fmla="*/ 114 h 182"/>
                      <a:gd name="T22" fmla="*/ 176 w 213"/>
                      <a:gd name="T23" fmla="*/ 128 h 182"/>
                      <a:gd name="T24" fmla="*/ 182 w 213"/>
                      <a:gd name="T25" fmla="*/ 142 h 182"/>
                      <a:gd name="T26" fmla="*/ 174 w 213"/>
                      <a:gd name="T27" fmla="*/ 173 h 182"/>
                      <a:gd name="T28" fmla="*/ 158 w 213"/>
                      <a:gd name="T29" fmla="*/ 181 h 182"/>
                      <a:gd name="T30" fmla="*/ 147 w 213"/>
                      <a:gd name="T31" fmla="*/ 175 h 182"/>
                      <a:gd name="T32" fmla="*/ 120 w 213"/>
                      <a:gd name="T33" fmla="*/ 142 h 182"/>
                      <a:gd name="T34" fmla="*/ 84 w 213"/>
                      <a:gd name="T35" fmla="*/ 122 h 182"/>
                      <a:gd name="T36" fmla="*/ 68 w 213"/>
                      <a:gd name="T37" fmla="*/ 124 h 182"/>
                      <a:gd name="T38" fmla="*/ 30 w 213"/>
                      <a:gd name="T39" fmla="*/ 112 h 182"/>
                      <a:gd name="T40" fmla="*/ 6 w 213"/>
                      <a:gd name="T41" fmla="*/ 79 h 182"/>
                      <a:gd name="T42" fmla="*/ 3 w 213"/>
                      <a:gd name="T43" fmla="*/ 56 h 182"/>
                      <a:gd name="T44" fmla="*/ 9 w 213"/>
                      <a:gd name="T45" fmla="*/ 0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13" h="182">
                        <a:moveTo>
                          <a:pt x="9" y="0"/>
                        </a:moveTo>
                        <a:cubicBezTo>
                          <a:pt x="45" y="10"/>
                          <a:pt x="80" y="20"/>
                          <a:pt x="113" y="38"/>
                        </a:cubicBezTo>
                        <a:cubicBezTo>
                          <a:pt x="123" y="44"/>
                          <a:pt x="133" y="50"/>
                          <a:pt x="145" y="52"/>
                        </a:cubicBezTo>
                        <a:cubicBezTo>
                          <a:pt x="154" y="53"/>
                          <a:pt x="164" y="50"/>
                          <a:pt x="171" y="45"/>
                        </a:cubicBezTo>
                        <a:cubicBezTo>
                          <a:pt x="174" y="43"/>
                          <a:pt x="176" y="41"/>
                          <a:pt x="179" y="41"/>
                        </a:cubicBezTo>
                        <a:cubicBezTo>
                          <a:pt x="182" y="41"/>
                          <a:pt x="185" y="42"/>
                          <a:pt x="188" y="44"/>
                        </a:cubicBezTo>
                        <a:cubicBezTo>
                          <a:pt x="194" y="48"/>
                          <a:pt x="200" y="51"/>
                          <a:pt x="205" y="56"/>
                        </a:cubicBezTo>
                        <a:cubicBezTo>
                          <a:pt x="210" y="62"/>
                          <a:pt x="213" y="68"/>
                          <a:pt x="213" y="75"/>
                        </a:cubicBezTo>
                        <a:cubicBezTo>
                          <a:pt x="212" y="83"/>
                          <a:pt x="207" y="90"/>
                          <a:pt x="201" y="95"/>
                        </a:cubicBezTo>
                        <a:cubicBezTo>
                          <a:pt x="197" y="100"/>
                          <a:pt x="193" y="104"/>
                          <a:pt x="188" y="107"/>
                        </a:cubicBezTo>
                        <a:cubicBezTo>
                          <a:pt x="184" y="109"/>
                          <a:pt x="179" y="110"/>
                          <a:pt x="176" y="114"/>
                        </a:cubicBezTo>
                        <a:cubicBezTo>
                          <a:pt x="173" y="118"/>
                          <a:pt x="174" y="123"/>
                          <a:pt x="176" y="128"/>
                        </a:cubicBezTo>
                        <a:cubicBezTo>
                          <a:pt x="178" y="133"/>
                          <a:pt x="181" y="137"/>
                          <a:pt x="182" y="142"/>
                        </a:cubicBezTo>
                        <a:cubicBezTo>
                          <a:pt x="186" y="152"/>
                          <a:pt x="181" y="164"/>
                          <a:pt x="174" y="173"/>
                        </a:cubicBezTo>
                        <a:cubicBezTo>
                          <a:pt x="170" y="178"/>
                          <a:pt x="164" y="182"/>
                          <a:pt x="158" y="181"/>
                        </a:cubicBezTo>
                        <a:cubicBezTo>
                          <a:pt x="153" y="181"/>
                          <a:pt x="150" y="178"/>
                          <a:pt x="147" y="175"/>
                        </a:cubicBezTo>
                        <a:cubicBezTo>
                          <a:pt x="137" y="165"/>
                          <a:pt x="130" y="153"/>
                          <a:pt x="120" y="142"/>
                        </a:cubicBezTo>
                        <a:cubicBezTo>
                          <a:pt x="111" y="131"/>
                          <a:pt x="98" y="121"/>
                          <a:pt x="84" y="122"/>
                        </a:cubicBezTo>
                        <a:cubicBezTo>
                          <a:pt x="78" y="122"/>
                          <a:pt x="73" y="124"/>
                          <a:pt x="68" y="124"/>
                        </a:cubicBezTo>
                        <a:cubicBezTo>
                          <a:pt x="54" y="126"/>
                          <a:pt x="40" y="121"/>
                          <a:pt x="30" y="112"/>
                        </a:cubicBezTo>
                        <a:cubicBezTo>
                          <a:pt x="19" y="103"/>
                          <a:pt x="12" y="92"/>
                          <a:pt x="6" y="79"/>
                        </a:cubicBezTo>
                        <a:cubicBezTo>
                          <a:pt x="3" y="72"/>
                          <a:pt x="0" y="64"/>
                          <a:pt x="3" y="56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</a:path>
                    </a:pathLst>
                  </a:custGeom>
                  <a:solidFill>
                    <a:srgbClr val="EAE8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6" name="Freeform 120"/>
                  <p:cNvSpPr/>
                  <p:nvPr/>
                </p:nvSpPr>
                <p:spPr bwMode="auto">
                  <a:xfrm>
                    <a:off x="6126" y="1159"/>
                    <a:ext cx="194" cy="124"/>
                  </a:xfrm>
                  <a:custGeom>
                    <a:avLst/>
                    <a:gdLst>
                      <a:gd name="T0" fmla="*/ 75 w 82"/>
                      <a:gd name="T1" fmla="*/ 3 h 52"/>
                      <a:gd name="T2" fmla="*/ 72 w 82"/>
                      <a:gd name="T3" fmla="*/ 0 h 52"/>
                      <a:gd name="T4" fmla="*/ 69 w 82"/>
                      <a:gd name="T5" fmla="*/ 1 h 52"/>
                      <a:gd name="T6" fmla="*/ 58 w 82"/>
                      <a:gd name="T7" fmla="*/ 7 h 52"/>
                      <a:gd name="T8" fmla="*/ 25 w 82"/>
                      <a:gd name="T9" fmla="*/ 8 h 52"/>
                      <a:gd name="T10" fmla="*/ 15 w 82"/>
                      <a:gd name="T11" fmla="*/ 4 h 52"/>
                      <a:gd name="T12" fmla="*/ 6 w 82"/>
                      <a:gd name="T13" fmla="*/ 0 h 52"/>
                      <a:gd name="T14" fmla="*/ 2 w 82"/>
                      <a:gd name="T15" fmla="*/ 2 h 52"/>
                      <a:gd name="T16" fmla="*/ 4 w 82"/>
                      <a:gd name="T17" fmla="*/ 9 h 52"/>
                      <a:gd name="T18" fmla="*/ 44 w 82"/>
                      <a:gd name="T19" fmla="*/ 47 h 52"/>
                      <a:gd name="T20" fmla="*/ 49 w 82"/>
                      <a:gd name="T21" fmla="*/ 50 h 52"/>
                      <a:gd name="T22" fmla="*/ 64 w 82"/>
                      <a:gd name="T23" fmla="*/ 51 h 52"/>
                      <a:gd name="T24" fmla="*/ 78 w 82"/>
                      <a:gd name="T25" fmla="*/ 33 h 52"/>
                      <a:gd name="T26" fmla="*/ 82 w 82"/>
                      <a:gd name="T27" fmla="*/ 14 h 52"/>
                      <a:gd name="T28" fmla="*/ 75 w 82"/>
                      <a:gd name="T29" fmla="*/ 3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2" h="52">
                        <a:moveTo>
                          <a:pt x="75" y="3"/>
                        </a:moveTo>
                        <a:cubicBezTo>
                          <a:pt x="74" y="2"/>
                          <a:pt x="73" y="1"/>
                          <a:pt x="72" y="0"/>
                        </a:cubicBezTo>
                        <a:cubicBezTo>
                          <a:pt x="71" y="0"/>
                          <a:pt x="70" y="0"/>
                          <a:pt x="69" y="1"/>
                        </a:cubicBezTo>
                        <a:cubicBezTo>
                          <a:pt x="65" y="2"/>
                          <a:pt x="62" y="5"/>
                          <a:pt x="58" y="7"/>
                        </a:cubicBezTo>
                        <a:cubicBezTo>
                          <a:pt x="48" y="13"/>
                          <a:pt x="36" y="11"/>
                          <a:pt x="25" y="8"/>
                        </a:cubicBezTo>
                        <a:cubicBezTo>
                          <a:pt x="21" y="7"/>
                          <a:pt x="18" y="5"/>
                          <a:pt x="15" y="4"/>
                        </a:cubicBezTo>
                        <a:cubicBezTo>
                          <a:pt x="12" y="3"/>
                          <a:pt x="9" y="0"/>
                          <a:pt x="6" y="0"/>
                        </a:cubicBezTo>
                        <a:cubicBezTo>
                          <a:pt x="5" y="0"/>
                          <a:pt x="3" y="0"/>
                          <a:pt x="2" y="2"/>
                        </a:cubicBezTo>
                        <a:cubicBezTo>
                          <a:pt x="0" y="4"/>
                          <a:pt x="2" y="7"/>
                          <a:pt x="4" y="9"/>
                        </a:cubicBezTo>
                        <a:cubicBezTo>
                          <a:pt x="15" y="24"/>
                          <a:pt x="29" y="37"/>
                          <a:pt x="44" y="47"/>
                        </a:cubicBezTo>
                        <a:cubicBezTo>
                          <a:pt x="46" y="48"/>
                          <a:pt x="48" y="49"/>
                          <a:pt x="49" y="50"/>
                        </a:cubicBezTo>
                        <a:cubicBezTo>
                          <a:pt x="54" y="52"/>
                          <a:pt x="59" y="52"/>
                          <a:pt x="64" y="51"/>
                        </a:cubicBezTo>
                        <a:cubicBezTo>
                          <a:pt x="72" y="48"/>
                          <a:pt x="76" y="40"/>
                          <a:pt x="78" y="33"/>
                        </a:cubicBezTo>
                        <a:cubicBezTo>
                          <a:pt x="80" y="27"/>
                          <a:pt x="81" y="21"/>
                          <a:pt x="82" y="14"/>
                        </a:cubicBezTo>
                        <a:cubicBezTo>
                          <a:pt x="82" y="9"/>
                          <a:pt x="79" y="7"/>
                          <a:pt x="75" y="3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7" name="Freeform 121"/>
                  <p:cNvSpPr/>
                  <p:nvPr/>
                </p:nvSpPr>
                <p:spPr bwMode="auto">
                  <a:xfrm>
                    <a:off x="4927" y="402"/>
                    <a:ext cx="1214" cy="1284"/>
                  </a:xfrm>
                  <a:custGeom>
                    <a:avLst/>
                    <a:gdLst>
                      <a:gd name="T0" fmla="*/ 139 w 513"/>
                      <a:gd name="T1" fmla="*/ 536 h 541"/>
                      <a:gd name="T2" fmla="*/ 89 w 513"/>
                      <a:gd name="T3" fmla="*/ 498 h 541"/>
                      <a:gd name="T4" fmla="*/ 59 w 513"/>
                      <a:gd name="T5" fmla="*/ 453 h 541"/>
                      <a:gd name="T6" fmla="*/ 47 w 513"/>
                      <a:gd name="T7" fmla="*/ 403 h 541"/>
                      <a:gd name="T8" fmla="*/ 42 w 513"/>
                      <a:gd name="T9" fmla="*/ 350 h 541"/>
                      <a:gd name="T10" fmla="*/ 8 w 513"/>
                      <a:gd name="T11" fmla="*/ 168 h 541"/>
                      <a:gd name="T12" fmla="*/ 19 w 513"/>
                      <a:gd name="T13" fmla="*/ 57 h 541"/>
                      <a:gd name="T14" fmla="*/ 45 w 513"/>
                      <a:gd name="T15" fmla="*/ 26 h 541"/>
                      <a:gd name="T16" fmla="*/ 139 w 513"/>
                      <a:gd name="T17" fmla="*/ 24 h 541"/>
                      <a:gd name="T18" fmla="*/ 243 w 513"/>
                      <a:gd name="T19" fmla="*/ 77 h 541"/>
                      <a:gd name="T20" fmla="*/ 314 w 513"/>
                      <a:gd name="T21" fmla="*/ 120 h 541"/>
                      <a:gd name="T22" fmla="*/ 427 w 513"/>
                      <a:gd name="T23" fmla="*/ 223 h 541"/>
                      <a:gd name="T24" fmla="*/ 505 w 513"/>
                      <a:gd name="T25" fmla="*/ 327 h 541"/>
                      <a:gd name="T26" fmla="*/ 512 w 513"/>
                      <a:gd name="T27" fmla="*/ 348 h 541"/>
                      <a:gd name="T28" fmla="*/ 495 w 513"/>
                      <a:gd name="T29" fmla="*/ 388 h 541"/>
                      <a:gd name="T30" fmla="*/ 407 w 513"/>
                      <a:gd name="T31" fmla="*/ 444 h 541"/>
                      <a:gd name="T32" fmla="*/ 195 w 513"/>
                      <a:gd name="T33" fmla="*/ 523 h 541"/>
                      <a:gd name="T34" fmla="*/ 139 w 513"/>
                      <a:gd name="T35" fmla="*/ 536 h 5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513" h="541">
                        <a:moveTo>
                          <a:pt x="139" y="536"/>
                        </a:moveTo>
                        <a:cubicBezTo>
                          <a:pt x="118" y="530"/>
                          <a:pt x="108" y="508"/>
                          <a:pt x="89" y="498"/>
                        </a:cubicBezTo>
                        <a:cubicBezTo>
                          <a:pt x="70" y="487"/>
                          <a:pt x="65" y="475"/>
                          <a:pt x="59" y="453"/>
                        </a:cubicBezTo>
                        <a:cubicBezTo>
                          <a:pt x="54" y="436"/>
                          <a:pt x="49" y="420"/>
                          <a:pt x="47" y="403"/>
                        </a:cubicBezTo>
                        <a:cubicBezTo>
                          <a:pt x="44" y="385"/>
                          <a:pt x="43" y="368"/>
                          <a:pt x="42" y="350"/>
                        </a:cubicBezTo>
                        <a:cubicBezTo>
                          <a:pt x="36" y="289"/>
                          <a:pt x="18" y="229"/>
                          <a:pt x="8" y="168"/>
                        </a:cubicBezTo>
                        <a:cubicBezTo>
                          <a:pt x="2" y="131"/>
                          <a:pt x="0" y="90"/>
                          <a:pt x="19" y="57"/>
                        </a:cubicBezTo>
                        <a:cubicBezTo>
                          <a:pt x="26" y="46"/>
                          <a:pt x="36" y="36"/>
                          <a:pt x="45" y="26"/>
                        </a:cubicBezTo>
                        <a:cubicBezTo>
                          <a:pt x="72" y="0"/>
                          <a:pt x="108" y="13"/>
                          <a:pt x="139" y="24"/>
                        </a:cubicBezTo>
                        <a:cubicBezTo>
                          <a:pt x="175" y="38"/>
                          <a:pt x="209" y="57"/>
                          <a:pt x="243" y="77"/>
                        </a:cubicBezTo>
                        <a:cubicBezTo>
                          <a:pt x="267" y="90"/>
                          <a:pt x="291" y="104"/>
                          <a:pt x="314" y="120"/>
                        </a:cubicBezTo>
                        <a:cubicBezTo>
                          <a:pt x="356" y="150"/>
                          <a:pt x="392" y="186"/>
                          <a:pt x="427" y="223"/>
                        </a:cubicBezTo>
                        <a:cubicBezTo>
                          <a:pt x="456" y="255"/>
                          <a:pt x="485" y="288"/>
                          <a:pt x="505" y="327"/>
                        </a:cubicBezTo>
                        <a:cubicBezTo>
                          <a:pt x="508" y="333"/>
                          <a:pt x="512" y="340"/>
                          <a:pt x="512" y="348"/>
                        </a:cubicBezTo>
                        <a:cubicBezTo>
                          <a:pt x="513" y="362"/>
                          <a:pt x="505" y="376"/>
                          <a:pt x="495" y="388"/>
                        </a:cubicBezTo>
                        <a:cubicBezTo>
                          <a:pt x="471" y="417"/>
                          <a:pt x="442" y="431"/>
                          <a:pt x="407" y="444"/>
                        </a:cubicBezTo>
                        <a:cubicBezTo>
                          <a:pt x="335" y="469"/>
                          <a:pt x="262" y="490"/>
                          <a:pt x="195" y="523"/>
                        </a:cubicBezTo>
                        <a:cubicBezTo>
                          <a:pt x="177" y="532"/>
                          <a:pt x="158" y="541"/>
                          <a:pt x="139" y="536"/>
                        </a:cubicBezTo>
                      </a:path>
                    </a:pathLst>
                  </a:custGeom>
                  <a:solidFill>
                    <a:srgbClr val="5E33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8" name="Freeform 122"/>
                  <p:cNvSpPr/>
                  <p:nvPr/>
                </p:nvSpPr>
                <p:spPr bwMode="auto">
                  <a:xfrm>
                    <a:off x="5324" y="526"/>
                    <a:ext cx="717" cy="579"/>
                  </a:xfrm>
                  <a:custGeom>
                    <a:avLst/>
                    <a:gdLst>
                      <a:gd name="T0" fmla="*/ 3 w 303"/>
                      <a:gd name="T1" fmla="*/ 0 h 244"/>
                      <a:gd name="T2" fmla="*/ 0 w 303"/>
                      <a:gd name="T3" fmla="*/ 2 h 244"/>
                      <a:gd name="T4" fmla="*/ 0 w 303"/>
                      <a:gd name="T5" fmla="*/ 2 h 244"/>
                      <a:gd name="T6" fmla="*/ 31 w 303"/>
                      <a:gd name="T7" fmla="*/ 35 h 244"/>
                      <a:gd name="T8" fmla="*/ 112 w 303"/>
                      <a:gd name="T9" fmla="*/ 148 h 244"/>
                      <a:gd name="T10" fmla="*/ 144 w 303"/>
                      <a:gd name="T11" fmla="*/ 225 h 244"/>
                      <a:gd name="T12" fmla="*/ 266 w 303"/>
                      <a:gd name="T13" fmla="*/ 244 h 244"/>
                      <a:gd name="T14" fmla="*/ 273 w 303"/>
                      <a:gd name="T15" fmla="*/ 244 h 244"/>
                      <a:gd name="T16" fmla="*/ 287 w 303"/>
                      <a:gd name="T17" fmla="*/ 216 h 244"/>
                      <a:gd name="T18" fmla="*/ 249 w 303"/>
                      <a:gd name="T19" fmla="*/ 168 h 244"/>
                      <a:gd name="T20" fmla="*/ 242 w 303"/>
                      <a:gd name="T21" fmla="*/ 160 h 244"/>
                      <a:gd name="T22" fmla="*/ 192 w 303"/>
                      <a:gd name="T23" fmla="*/ 114 h 244"/>
                      <a:gd name="T24" fmla="*/ 136 w 303"/>
                      <a:gd name="T25" fmla="*/ 65 h 244"/>
                      <a:gd name="T26" fmla="*/ 3 w 303"/>
                      <a:gd name="T27" fmla="*/ 0 h 2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03" h="244">
                        <a:moveTo>
                          <a:pt x="3" y="0"/>
                        </a:moveTo>
                        <a:cubicBezTo>
                          <a:pt x="2" y="0"/>
                          <a:pt x="1" y="1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2" y="12"/>
                          <a:pt x="22" y="24"/>
                          <a:pt x="31" y="35"/>
                        </a:cubicBezTo>
                        <a:cubicBezTo>
                          <a:pt x="59" y="72"/>
                          <a:pt x="79" y="117"/>
                          <a:pt x="112" y="148"/>
                        </a:cubicBezTo>
                        <a:cubicBezTo>
                          <a:pt x="131" y="165"/>
                          <a:pt x="140" y="195"/>
                          <a:pt x="144" y="225"/>
                        </a:cubicBezTo>
                        <a:cubicBezTo>
                          <a:pt x="184" y="232"/>
                          <a:pt x="225" y="238"/>
                          <a:pt x="266" y="244"/>
                        </a:cubicBezTo>
                        <a:cubicBezTo>
                          <a:pt x="268" y="244"/>
                          <a:pt x="271" y="244"/>
                          <a:pt x="273" y="244"/>
                        </a:cubicBezTo>
                        <a:cubicBezTo>
                          <a:pt x="292" y="244"/>
                          <a:pt x="303" y="234"/>
                          <a:pt x="287" y="216"/>
                        </a:cubicBezTo>
                        <a:cubicBezTo>
                          <a:pt x="273" y="201"/>
                          <a:pt x="263" y="184"/>
                          <a:pt x="249" y="168"/>
                        </a:cubicBezTo>
                        <a:cubicBezTo>
                          <a:pt x="247" y="165"/>
                          <a:pt x="245" y="163"/>
                          <a:pt x="242" y="160"/>
                        </a:cubicBezTo>
                        <a:cubicBezTo>
                          <a:pt x="227" y="143"/>
                          <a:pt x="211" y="127"/>
                          <a:pt x="192" y="114"/>
                        </a:cubicBezTo>
                        <a:cubicBezTo>
                          <a:pt x="172" y="99"/>
                          <a:pt x="155" y="80"/>
                          <a:pt x="136" y="65"/>
                        </a:cubicBezTo>
                        <a:cubicBezTo>
                          <a:pt x="126" y="58"/>
                          <a:pt x="21" y="0"/>
                          <a:pt x="3" y="0"/>
                        </a:cubicBezTo>
                      </a:path>
                    </a:pathLst>
                  </a:custGeom>
                  <a:solidFill>
                    <a:srgbClr val="713D2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9" name="Freeform 123"/>
                  <p:cNvSpPr/>
                  <p:nvPr/>
                </p:nvSpPr>
                <p:spPr bwMode="auto">
                  <a:xfrm>
                    <a:off x="6098" y="132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C1B4A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0" name="Freeform 124"/>
                  <p:cNvSpPr>
                    <a:spLocks noEditPoints="1"/>
                  </p:cNvSpPr>
                  <p:nvPr/>
                </p:nvSpPr>
                <p:spPr bwMode="auto">
                  <a:xfrm>
                    <a:off x="5637" y="1306"/>
                    <a:ext cx="473" cy="34"/>
                  </a:xfrm>
                  <a:custGeom>
                    <a:avLst/>
                    <a:gdLst>
                      <a:gd name="T0" fmla="*/ 2 w 200"/>
                      <a:gd name="T1" fmla="*/ 5 h 14"/>
                      <a:gd name="T2" fmla="*/ 0 w 200"/>
                      <a:gd name="T3" fmla="*/ 14 h 14"/>
                      <a:gd name="T4" fmla="*/ 19 w 200"/>
                      <a:gd name="T5" fmla="*/ 14 h 14"/>
                      <a:gd name="T6" fmla="*/ 2 w 200"/>
                      <a:gd name="T7" fmla="*/ 5 h 14"/>
                      <a:gd name="T8" fmla="*/ 200 w 200"/>
                      <a:gd name="T9" fmla="*/ 0 h 14"/>
                      <a:gd name="T10" fmla="*/ 178 w 200"/>
                      <a:gd name="T11" fmla="*/ 14 h 14"/>
                      <a:gd name="T12" fmla="*/ 189 w 200"/>
                      <a:gd name="T13" fmla="*/ 14 h 14"/>
                      <a:gd name="T14" fmla="*/ 195 w 200"/>
                      <a:gd name="T15" fmla="*/ 7 h 14"/>
                      <a:gd name="T16" fmla="*/ 195 w 200"/>
                      <a:gd name="T17" fmla="*/ 7 h 14"/>
                      <a:gd name="T18" fmla="*/ 195 w 200"/>
                      <a:gd name="T19" fmla="*/ 7 h 14"/>
                      <a:gd name="T20" fmla="*/ 200 w 200"/>
                      <a:gd name="T21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00" h="14">
                        <a:moveTo>
                          <a:pt x="2" y="5"/>
                        </a:moveTo>
                        <a:cubicBezTo>
                          <a:pt x="1" y="8"/>
                          <a:pt x="0" y="11"/>
                          <a:pt x="0" y="14"/>
                        </a:cubicBezTo>
                        <a:cubicBezTo>
                          <a:pt x="19" y="14"/>
                          <a:pt x="19" y="14"/>
                          <a:pt x="19" y="14"/>
                        </a:cubicBezTo>
                        <a:cubicBezTo>
                          <a:pt x="13" y="11"/>
                          <a:pt x="8" y="8"/>
                          <a:pt x="2" y="5"/>
                        </a:cubicBezTo>
                        <a:moveTo>
                          <a:pt x="200" y="0"/>
                        </a:moveTo>
                        <a:cubicBezTo>
                          <a:pt x="193" y="5"/>
                          <a:pt x="186" y="10"/>
                          <a:pt x="178" y="14"/>
                        </a:cubicBezTo>
                        <a:cubicBezTo>
                          <a:pt x="189" y="14"/>
                          <a:pt x="189" y="14"/>
                          <a:pt x="189" y="14"/>
                        </a:cubicBezTo>
                        <a:cubicBezTo>
                          <a:pt x="191" y="12"/>
                          <a:pt x="193" y="9"/>
                          <a:pt x="195" y="7"/>
                        </a:cubicBezTo>
                        <a:cubicBezTo>
                          <a:pt x="195" y="7"/>
                          <a:pt x="195" y="7"/>
                          <a:pt x="195" y="7"/>
                        </a:cubicBezTo>
                        <a:cubicBezTo>
                          <a:pt x="195" y="7"/>
                          <a:pt x="195" y="7"/>
                          <a:pt x="195" y="7"/>
                        </a:cubicBezTo>
                        <a:cubicBezTo>
                          <a:pt x="197" y="5"/>
                          <a:pt x="199" y="3"/>
                          <a:pt x="200" y="0"/>
                        </a:cubicBezTo>
                      </a:path>
                    </a:pathLst>
                  </a:custGeom>
                  <a:solidFill>
                    <a:srgbClr val="4E281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1" name="Freeform 125"/>
                  <p:cNvSpPr/>
                  <p:nvPr/>
                </p:nvSpPr>
                <p:spPr bwMode="auto">
                  <a:xfrm>
                    <a:off x="4655" y="407"/>
                    <a:ext cx="1022" cy="1296"/>
                  </a:xfrm>
                  <a:custGeom>
                    <a:avLst/>
                    <a:gdLst>
                      <a:gd name="T0" fmla="*/ 412 w 432"/>
                      <a:gd name="T1" fmla="*/ 402 h 546"/>
                      <a:gd name="T2" fmla="*/ 412 w 432"/>
                      <a:gd name="T3" fmla="*/ 403 h 546"/>
                      <a:gd name="T4" fmla="*/ 337 w 432"/>
                      <a:gd name="T5" fmla="*/ 496 h 546"/>
                      <a:gd name="T6" fmla="*/ 264 w 432"/>
                      <a:gd name="T7" fmla="*/ 540 h 546"/>
                      <a:gd name="T8" fmla="*/ 166 w 432"/>
                      <a:gd name="T9" fmla="*/ 505 h 546"/>
                      <a:gd name="T10" fmla="*/ 34 w 432"/>
                      <a:gd name="T11" fmla="*/ 324 h 546"/>
                      <a:gd name="T12" fmla="*/ 21 w 432"/>
                      <a:gd name="T13" fmla="*/ 137 h 546"/>
                      <a:gd name="T14" fmla="*/ 166 w 432"/>
                      <a:gd name="T15" fmla="*/ 7 h 546"/>
                      <a:gd name="T16" fmla="*/ 314 w 432"/>
                      <a:gd name="T17" fmla="*/ 85 h 546"/>
                      <a:gd name="T18" fmla="*/ 395 w 432"/>
                      <a:gd name="T19" fmla="*/ 198 h 546"/>
                      <a:gd name="T20" fmla="*/ 428 w 432"/>
                      <a:gd name="T21" fmla="*/ 332 h 546"/>
                      <a:gd name="T22" fmla="*/ 412 w 432"/>
                      <a:gd name="T23" fmla="*/ 402 h 5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32" h="546">
                        <a:moveTo>
                          <a:pt x="412" y="402"/>
                        </a:moveTo>
                        <a:cubicBezTo>
                          <a:pt x="412" y="403"/>
                          <a:pt x="412" y="403"/>
                          <a:pt x="412" y="403"/>
                        </a:cubicBezTo>
                        <a:cubicBezTo>
                          <a:pt x="400" y="445"/>
                          <a:pt x="366" y="464"/>
                          <a:pt x="337" y="496"/>
                        </a:cubicBezTo>
                        <a:cubicBezTo>
                          <a:pt x="317" y="518"/>
                          <a:pt x="293" y="536"/>
                          <a:pt x="264" y="540"/>
                        </a:cubicBezTo>
                        <a:cubicBezTo>
                          <a:pt x="226" y="546"/>
                          <a:pt x="193" y="526"/>
                          <a:pt x="166" y="505"/>
                        </a:cubicBezTo>
                        <a:cubicBezTo>
                          <a:pt x="107" y="458"/>
                          <a:pt x="61" y="395"/>
                          <a:pt x="34" y="324"/>
                        </a:cubicBezTo>
                        <a:cubicBezTo>
                          <a:pt x="11" y="267"/>
                          <a:pt x="0" y="200"/>
                          <a:pt x="21" y="137"/>
                        </a:cubicBezTo>
                        <a:cubicBezTo>
                          <a:pt x="42" y="73"/>
                          <a:pt x="100" y="13"/>
                          <a:pt x="166" y="7"/>
                        </a:cubicBezTo>
                        <a:cubicBezTo>
                          <a:pt x="228" y="0"/>
                          <a:pt x="279" y="40"/>
                          <a:pt x="314" y="85"/>
                        </a:cubicBezTo>
                        <a:cubicBezTo>
                          <a:pt x="342" y="122"/>
                          <a:pt x="362" y="167"/>
                          <a:pt x="395" y="198"/>
                        </a:cubicBezTo>
                        <a:cubicBezTo>
                          <a:pt x="426" y="226"/>
                          <a:pt x="432" y="290"/>
                          <a:pt x="428" y="332"/>
                        </a:cubicBezTo>
                        <a:cubicBezTo>
                          <a:pt x="425" y="356"/>
                          <a:pt x="419" y="379"/>
                          <a:pt x="412" y="402"/>
                        </a:cubicBezTo>
                      </a:path>
                    </a:pathLst>
                  </a:custGeom>
                  <a:solidFill>
                    <a:srgbClr val="FFEDD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2" name="Freeform 126"/>
                  <p:cNvSpPr/>
                  <p:nvPr/>
                </p:nvSpPr>
                <p:spPr bwMode="auto">
                  <a:xfrm>
                    <a:off x="4723" y="435"/>
                    <a:ext cx="916" cy="1227"/>
                  </a:xfrm>
                  <a:custGeom>
                    <a:avLst/>
                    <a:gdLst>
                      <a:gd name="T0" fmla="*/ 246 w 387"/>
                      <a:gd name="T1" fmla="*/ 62 h 517"/>
                      <a:gd name="T2" fmla="*/ 269 w 387"/>
                      <a:gd name="T3" fmla="*/ 95 h 517"/>
                      <a:gd name="T4" fmla="*/ 262 w 387"/>
                      <a:gd name="T5" fmla="*/ 116 h 517"/>
                      <a:gd name="T6" fmla="*/ 239 w 387"/>
                      <a:gd name="T7" fmla="*/ 107 h 517"/>
                      <a:gd name="T8" fmla="*/ 228 w 387"/>
                      <a:gd name="T9" fmla="*/ 91 h 517"/>
                      <a:gd name="T10" fmla="*/ 240 w 387"/>
                      <a:gd name="T11" fmla="*/ 123 h 517"/>
                      <a:gd name="T12" fmla="*/ 277 w 387"/>
                      <a:gd name="T13" fmla="*/ 123 h 517"/>
                      <a:gd name="T14" fmla="*/ 296 w 387"/>
                      <a:gd name="T15" fmla="*/ 168 h 517"/>
                      <a:gd name="T16" fmla="*/ 330 w 387"/>
                      <a:gd name="T17" fmla="*/ 199 h 517"/>
                      <a:gd name="T18" fmla="*/ 359 w 387"/>
                      <a:gd name="T19" fmla="*/ 239 h 517"/>
                      <a:gd name="T20" fmla="*/ 371 w 387"/>
                      <a:gd name="T21" fmla="*/ 353 h 517"/>
                      <a:gd name="T22" fmla="*/ 338 w 387"/>
                      <a:gd name="T23" fmla="*/ 376 h 517"/>
                      <a:gd name="T24" fmla="*/ 321 w 387"/>
                      <a:gd name="T25" fmla="*/ 415 h 517"/>
                      <a:gd name="T26" fmla="*/ 328 w 387"/>
                      <a:gd name="T27" fmla="*/ 407 h 517"/>
                      <a:gd name="T28" fmla="*/ 322 w 387"/>
                      <a:gd name="T29" fmla="*/ 397 h 517"/>
                      <a:gd name="T30" fmla="*/ 352 w 387"/>
                      <a:gd name="T31" fmla="*/ 409 h 517"/>
                      <a:gd name="T32" fmla="*/ 291 w 387"/>
                      <a:gd name="T33" fmla="*/ 482 h 517"/>
                      <a:gd name="T34" fmla="*/ 261 w 387"/>
                      <a:gd name="T35" fmla="*/ 481 h 517"/>
                      <a:gd name="T36" fmla="*/ 232 w 387"/>
                      <a:gd name="T37" fmla="*/ 440 h 517"/>
                      <a:gd name="T38" fmla="*/ 245 w 387"/>
                      <a:gd name="T39" fmla="*/ 467 h 517"/>
                      <a:gd name="T40" fmla="*/ 248 w 387"/>
                      <a:gd name="T41" fmla="*/ 510 h 517"/>
                      <a:gd name="T42" fmla="*/ 183 w 387"/>
                      <a:gd name="T43" fmla="*/ 493 h 517"/>
                      <a:gd name="T44" fmla="*/ 181 w 387"/>
                      <a:gd name="T45" fmla="*/ 457 h 517"/>
                      <a:gd name="T46" fmla="*/ 169 w 387"/>
                      <a:gd name="T47" fmla="*/ 470 h 517"/>
                      <a:gd name="T48" fmla="*/ 153 w 387"/>
                      <a:gd name="T49" fmla="*/ 477 h 517"/>
                      <a:gd name="T50" fmla="*/ 65 w 387"/>
                      <a:gd name="T51" fmla="*/ 378 h 517"/>
                      <a:gd name="T52" fmla="*/ 72 w 387"/>
                      <a:gd name="T53" fmla="*/ 358 h 517"/>
                      <a:gd name="T54" fmla="*/ 84 w 387"/>
                      <a:gd name="T55" fmla="*/ 350 h 517"/>
                      <a:gd name="T56" fmla="*/ 62 w 387"/>
                      <a:gd name="T57" fmla="*/ 355 h 517"/>
                      <a:gd name="T58" fmla="*/ 53 w 387"/>
                      <a:gd name="T59" fmla="*/ 355 h 517"/>
                      <a:gd name="T60" fmla="*/ 23 w 387"/>
                      <a:gd name="T61" fmla="*/ 308 h 517"/>
                      <a:gd name="T62" fmla="*/ 7 w 387"/>
                      <a:gd name="T63" fmla="*/ 232 h 517"/>
                      <a:gd name="T64" fmla="*/ 30 w 387"/>
                      <a:gd name="T65" fmla="*/ 209 h 517"/>
                      <a:gd name="T66" fmla="*/ 55 w 387"/>
                      <a:gd name="T67" fmla="*/ 192 h 517"/>
                      <a:gd name="T68" fmla="*/ 42 w 387"/>
                      <a:gd name="T69" fmla="*/ 166 h 517"/>
                      <a:gd name="T70" fmla="*/ 19 w 387"/>
                      <a:gd name="T71" fmla="*/ 179 h 517"/>
                      <a:gd name="T72" fmla="*/ 20 w 387"/>
                      <a:gd name="T73" fmla="*/ 184 h 517"/>
                      <a:gd name="T74" fmla="*/ 34 w 387"/>
                      <a:gd name="T75" fmla="*/ 171 h 517"/>
                      <a:gd name="T76" fmla="*/ 44 w 387"/>
                      <a:gd name="T77" fmla="*/ 170 h 517"/>
                      <a:gd name="T78" fmla="*/ 45 w 387"/>
                      <a:gd name="T79" fmla="*/ 182 h 517"/>
                      <a:gd name="T80" fmla="*/ 9 w 387"/>
                      <a:gd name="T81" fmla="*/ 197 h 517"/>
                      <a:gd name="T82" fmla="*/ 9 w 387"/>
                      <a:gd name="T83" fmla="*/ 118 h 517"/>
                      <a:gd name="T84" fmla="*/ 77 w 387"/>
                      <a:gd name="T85" fmla="*/ 29 h 517"/>
                      <a:gd name="T86" fmla="*/ 98 w 387"/>
                      <a:gd name="T87" fmla="*/ 27 h 517"/>
                      <a:gd name="T88" fmla="*/ 164 w 387"/>
                      <a:gd name="T89" fmla="*/ 9 h 5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387" h="517">
                        <a:moveTo>
                          <a:pt x="218" y="36"/>
                        </a:moveTo>
                        <a:cubicBezTo>
                          <a:pt x="228" y="44"/>
                          <a:pt x="237" y="53"/>
                          <a:pt x="246" y="62"/>
                        </a:cubicBezTo>
                        <a:cubicBezTo>
                          <a:pt x="253" y="69"/>
                          <a:pt x="263" y="77"/>
                          <a:pt x="266" y="86"/>
                        </a:cubicBezTo>
                        <a:cubicBezTo>
                          <a:pt x="268" y="89"/>
                          <a:pt x="269" y="92"/>
                          <a:pt x="269" y="95"/>
                        </a:cubicBezTo>
                        <a:cubicBezTo>
                          <a:pt x="271" y="101"/>
                          <a:pt x="272" y="108"/>
                          <a:pt x="268" y="112"/>
                        </a:cubicBezTo>
                        <a:cubicBezTo>
                          <a:pt x="266" y="114"/>
                          <a:pt x="264" y="115"/>
                          <a:pt x="262" y="116"/>
                        </a:cubicBezTo>
                        <a:cubicBezTo>
                          <a:pt x="257" y="118"/>
                          <a:pt x="252" y="119"/>
                          <a:pt x="248" y="117"/>
                        </a:cubicBezTo>
                        <a:cubicBezTo>
                          <a:pt x="244" y="116"/>
                          <a:pt x="241" y="111"/>
                          <a:pt x="239" y="107"/>
                        </a:cubicBezTo>
                        <a:cubicBezTo>
                          <a:pt x="237" y="102"/>
                          <a:pt x="236" y="98"/>
                          <a:pt x="234" y="93"/>
                        </a:cubicBezTo>
                        <a:cubicBezTo>
                          <a:pt x="232" y="91"/>
                          <a:pt x="230" y="90"/>
                          <a:pt x="228" y="91"/>
                        </a:cubicBezTo>
                        <a:cubicBezTo>
                          <a:pt x="226" y="92"/>
                          <a:pt x="225" y="95"/>
                          <a:pt x="225" y="97"/>
                        </a:cubicBezTo>
                        <a:cubicBezTo>
                          <a:pt x="226" y="108"/>
                          <a:pt x="232" y="117"/>
                          <a:pt x="240" y="123"/>
                        </a:cubicBezTo>
                        <a:cubicBezTo>
                          <a:pt x="245" y="126"/>
                          <a:pt x="252" y="127"/>
                          <a:pt x="258" y="128"/>
                        </a:cubicBezTo>
                        <a:cubicBezTo>
                          <a:pt x="265" y="128"/>
                          <a:pt x="271" y="124"/>
                          <a:pt x="277" y="123"/>
                        </a:cubicBezTo>
                        <a:cubicBezTo>
                          <a:pt x="286" y="122"/>
                          <a:pt x="291" y="130"/>
                          <a:pt x="293" y="137"/>
                        </a:cubicBezTo>
                        <a:cubicBezTo>
                          <a:pt x="296" y="147"/>
                          <a:pt x="295" y="158"/>
                          <a:pt x="296" y="168"/>
                        </a:cubicBezTo>
                        <a:cubicBezTo>
                          <a:pt x="298" y="177"/>
                          <a:pt x="301" y="186"/>
                          <a:pt x="308" y="191"/>
                        </a:cubicBezTo>
                        <a:cubicBezTo>
                          <a:pt x="314" y="196"/>
                          <a:pt x="322" y="196"/>
                          <a:pt x="330" y="199"/>
                        </a:cubicBezTo>
                        <a:cubicBezTo>
                          <a:pt x="336" y="201"/>
                          <a:pt x="339" y="205"/>
                          <a:pt x="342" y="211"/>
                        </a:cubicBezTo>
                        <a:cubicBezTo>
                          <a:pt x="348" y="220"/>
                          <a:pt x="353" y="230"/>
                          <a:pt x="359" y="239"/>
                        </a:cubicBezTo>
                        <a:cubicBezTo>
                          <a:pt x="369" y="256"/>
                          <a:pt x="379" y="273"/>
                          <a:pt x="383" y="293"/>
                        </a:cubicBezTo>
                        <a:cubicBezTo>
                          <a:pt x="387" y="313"/>
                          <a:pt x="384" y="335"/>
                          <a:pt x="371" y="353"/>
                        </a:cubicBezTo>
                        <a:cubicBezTo>
                          <a:pt x="368" y="357"/>
                          <a:pt x="364" y="361"/>
                          <a:pt x="360" y="365"/>
                        </a:cubicBezTo>
                        <a:cubicBezTo>
                          <a:pt x="354" y="369"/>
                          <a:pt x="346" y="372"/>
                          <a:pt x="338" y="376"/>
                        </a:cubicBezTo>
                        <a:cubicBezTo>
                          <a:pt x="331" y="379"/>
                          <a:pt x="324" y="384"/>
                          <a:pt x="319" y="390"/>
                        </a:cubicBezTo>
                        <a:cubicBezTo>
                          <a:pt x="313" y="399"/>
                          <a:pt x="312" y="410"/>
                          <a:pt x="321" y="415"/>
                        </a:cubicBezTo>
                        <a:cubicBezTo>
                          <a:pt x="325" y="417"/>
                          <a:pt x="331" y="415"/>
                          <a:pt x="333" y="411"/>
                        </a:cubicBezTo>
                        <a:cubicBezTo>
                          <a:pt x="333" y="408"/>
                          <a:pt x="330" y="408"/>
                          <a:pt x="328" y="407"/>
                        </a:cubicBezTo>
                        <a:cubicBezTo>
                          <a:pt x="326" y="407"/>
                          <a:pt x="323" y="408"/>
                          <a:pt x="321" y="406"/>
                        </a:cubicBezTo>
                        <a:cubicBezTo>
                          <a:pt x="319" y="405"/>
                          <a:pt x="319" y="400"/>
                          <a:pt x="322" y="397"/>
                        </a:cubicBezTo>
                        <a:cubicBezTo>
                          <a:pt x="324" y="395"/>
                          <a:pt x="328" y="394"/>
                          <a:pt x="331" y="394"/>
                        </a:cubicBezTo>
                        <a:cubicBezTo>
                          <a:pt x="341" y="393"/>
                          <a:pt x="350" y="400"/>
                          <a:pt x="352" y="409"/>
                        </a:cubicBezTo>
                        <a:cubicBezTo>
                          <a:pt x="356" y="427"/>
                          <a:pt x="336" y="437"/>
                          <a:pt x="324" y="448"/>
                        </a:cubicBezTo>
                        <a:cubicBezTo>
                          <a:pt x="313" y="459"/>
                          <a:pt x="302" y="470"/>
                          <a:pt x="291" y="482"/>
                        </a:cubicBezTo>
                        <a:cubicBezTo>
                          <a:pt x="286" y="488"/>
                          <a:pt x="274" y="503"/>
                          <a:pt x="266" y="494"/>
                        </a:cubicBezTo>
                        <a:cubicBezTo>
                          <a:pt x="263" y="491"/>
                          <a:pt x="262" y="486"/>
                          <a:pt x="261" y="481"/>
                        </a:cubicBezTo>
                        <a:cubicBezTo>
                          <a:pt x="256" y="467"/>
                          <a:pt x="242" y="457"/>
                          <a:pt x="238" y="443"/>
                        </a:cubicBezTo>
                        <a:cubicBezTo>
                          <a:pt x="236" y="433"/>
                          <a:pt x="232" y="434"/>
                          <a:pt x="232" y="440"/>
                        </a:cubicBezTo>
                        <a:cubicBezTo>
                          <a:pt x="232" y="446"/>
                          <a:pt x="232" y="454"/>
                          <a:pt x="236" y="459"/>
                        </a:cubicBezTo>
                        <a:cubicBezTo>
                          <a:pt x="238" y="462"/>
                          <a:pt x="242" y="464"/>
                          <a:pt x="245" y="467"/>
                        </a:cubicBezTo>
                        <a:cubicBezTo>
                          <a:pt x="253" y="475"/>
                          <a:pt x="257" y="487"/>
                          <a:pt x="254" y="498"/>
                        </a:cubicBezTo>
                        <a:cubicBezTo>
                          <a:pt x="253" y="503"/>
                          <a:pt x="252" y="507"/>
                          <a:pt x="248" y="510"/>
                        </a:cubicBezTo>
                        <a:cubicBezTo>
                          <a:pt x="240" y="517"/>
                          <a:pt x="225" y="517"/>
                          <a:pt x="216" y="515"/>
                        </a:cubicBezTo>
                        <a:cubicBezTo>
                          <a:pt x="202" y="513"/>
                          <a:pt x="190" y="504"/>
                          <a:pt x="183" y="493"/>
                        </a:cubicBezTo>
                        <a:cubicBezTo>
                          <a:pt x="179" y="488"/>
                          <a:pt x="175" y="483"/>
                          <a:pt x="174" y="476"/>
                        </a:cubicBezTo>
                        <a:cubicBezTo>
                          <a:pt x="173" y="470"/>
                          <a:pt x="175" y="462"/>
                          <a:pt x="181" y="457"/>
                        </a:cubicBezTo>
                        <a:cubicBezTo>
                          <a:pt x="184" y="455"/>
                          <a:pt x="189" y="451"/>
                          <a:pt x="187" y="449"/>
                        </a:cubicBezTo>
                        <a:cubicBezTo>
                          <a:pt x="179" y="454"/>
                          <a:pt x="173" y="462"/>
                          <a:pt x="169" y="470"/>
                        </a:cubicBezTo>
                        <a:cubicBezTo>
                          <a:pt x="167" y="474"/>
                          <a:pt x="165" y="478"/>
                          <a:pt x="160" y="479"/>
                        </a:cubicBezTo>
                        <a:cubicBezTo>
                          <a:pt x="157" y="479"/>
                          <a:pt x="155" y="478"/>
                          <a:pt x="153" y="477"/>
                        </a:cubicBezTo>
                        <a:cubicBezTo>
                          <a:pt x="120" y="454"/>
                          <a:pt x="98" y="420"/>
                          <a:pt x="73" y="389"/>
                        </a:cubicBezTo>
                        <a:cubicBezTo>
                          <a:pt x="70" y="386"/>
                          <a:pt x="67" y="382"/>
                          <a:pt x="65" y="378"/>
                        </a:cubicBezTo>
                        <a:cubicBezTo>
                          <a:pt x="64" y="373"/>
                          <a:pt x="64" y="368"/>
                          <a:pt x="66" y="363"/>
                        </a:cubicBezTo>
                        <a:cubicBezTo>
                          <a:pt x="68" y="361"/>
                          <a:pt x="70" y="359"/>
                          <a:pt x="72" y="358"/>
                        </a:cubicBezTo>
                        <a:cubicBezTo>
                          <a:pt x="77" y="357"/>
                          <a:pt x="81" y="354"/>
                          <a:pt x="84" y="350"/>
                        </a:cubicBezTo>
                        <a:cubicBezTo>
                          <a:pt x="84" y="350"/>
                          <a:pt x="84" y="350"/>
                          <a:pt x="84" y="350"/>
                        </a:cubicBezTo>
                        <a:cubicBezTo>
                          <a:pt x="87" y="347"/>
                          <a:pt x="84" y="343"/>
                          <a:pt x="80" y="345"/>
                        </a:cubicBezTo>
                        <a:cubicBezTo>
                          <a:pt x="62" y="355"/>
                          <a:pt x="62" y="355"/>
                          <a:pt x="62" y="355"/>
                        </a:cubicBezTo>
                        <a:cubicBezTo>
                          <a:pt x="61" y="356"/>
                          <a:pt x="59" y="357"/>
                          <a:pt x="57" y="357"/>
                        </a:cubicBezTo>
                        <a:cubicBezTo>
                          <a:pt x="56" y="357"/>
                          <a:pt x="54" y="356"/>
                          <a:pt x="53" y="355"/>
                        </a:cubicBezTo>
                        <a:cubicBezTo>
                          <a:pt x="46" y="352"/>
                          <a:pt x="40" y="345"/>
                          <a:pt x="37" y="338"/>
                        </a:cubicBezTo>
                        <a:cubicBezTo>
                          <a:pt x="32" y="328"/>
                          <a:pt x="28" y="318"/>
                          <a:pt x="23" y="308"/>
                        </a:cubicBezTo>
                        <a:cubicBezTo>
                          <a:pt x="20" y="301"/>
                          <a:pt x="20" y="295"/>
                          <a:pt x="19" y="288"/>
                        </a:cubicBezTo>
                        <a:cubicBezTo>
                          <a:pt x="14" y="268"/>
                          <a:pt x="3" y="254"/>
                          <a:pt x="7" y="232"/>
                        </a:cubicBezTo>
                        <a:cubicBezTo>
                          <a:pt x="8" y="225"/>
                          <a:pt x="11" y="215"/>
                          <a:pt x="17" y="211"/>
                        </a:cubicBezTo>
                        <a:cubicBezTo>
                          <a:pt x="21" y="209"/>
                          <a:pt x="25" y="209"/>
                          <a:pt x="30" y="209"/>
                        </a:cubicBezTo>
                        <a:cubicBezTo>
                          <a:pt x="32" y="209"/>
                          <a:pt x="35" y="209"/>
                          <a:pt x="38" y="209"/>
                        </a:cubicBezTo>
                        <a:cubicBezTo>
                          <a:pt x="45" y="207"/>
                          <a:pt x="54" y="200"/>
                          <a:pt x="55" y="192"/>
                        </a:cubicBezTo>
                        <a:cubicBezTo>
                          <a:pt x="55" y="187"/>
                          <a:pt x="55" y="181"/>
                          <a:pt x="53" y="176"/>
                        </a:cubicBezTo>
                        <a:cubicBezTo>
                          <a:pt x="51" y="171"/>
                          <a:pt x="47" y="167"/>
                          <a:pt x="42" y="166"/>
                        </a:cubicBezTo>
                        <a:cubicBezTo>
                          <a:pt x="38" y="166"/>
                          <a:pt x="33" y="167"/>
                          <a:pt x="29" y="169"/>
                        </a:cubicBezTo>
                        <a:cubicBezTo>
                          <a:pt x="25" y="172"/>
                          <a:pt x="22" y="175"/>
                          <a:pt x="19" y="179"/>
                        </a:cubicBezTo>
                        <a:cubicBezTo>
                          <a:pt x="18" y="180"/>
                          <a:pt x="17" y="181"/>
                          <a:pt x="18" y="183"/>
                        </a:cubicBezTo>
                        <a:cubicBezTo>
                          <a:pt x="18" y="183"/>
                          <a:pt x="19" y="184"/>
                          <a:pt x="20" y="184"/>
                        </a:cubicBezTo>
                        <a:cubicBezTo>
                          <a:pt x="23" y="185"/>
                          <a:pt x="26" y="182"/>
                          <a:pt x="28" y="179"/>
                        </a:cubicBezTo>
                        <a:cubicBezTo>
                          <a:pt x="29" y="176"/>
                          <a:pt x="31" y="173"/>
                          <a:pt x="34" y="171"/>
                        </a:cubicBezTo>
                        <a:cubicBezTo>
                          <a:pt x="36" y="170"/>
                          <a:pt x="39" y="170"/>
                          <a:pt x="42" y="169"/>
                        </a:cubicBezTo>
                        <a:cubicBezTo>
                          <a:pt x="42" y="169"/>
                          <a:pt x="43" y="169"/>
                          <a:pt x="44" y="170"/>
                        </a:cubicBezTo>
                        <a:cubicBezTo>
                          <a:pt x="44" y="170"/>
                          <a:pt x="44" y="171"/>
                          <a:pt x="45" y="172"/>
                        </a:cubicBezTo>
                        <a:cubicBezTo>
                          <a:pt x="45" y="175"/>
                          <a:pt x="46" y="179"/>
                          <a:pt x="45" y="182"/>
                        </a:cubicBezTo>
                        <a:cubicBezTo>
                          <a:pt x="45" y="186"/>
                          <a:pt x="44" y="189"/>
                          <a:pt x="41" y="192"/>
                        </a:cubicBezTo>
                        <a:cubicBezTo>
                          <a:pt x="32" y="200"/>
                          <a:pt x="19" y="201"/>
                          <a:pt x="9" y="197"/>
                        </a:cubicBezTo>
                        <a:cubicBezTo>
                          <a:pt x="0" y="193"/>
                          <a:pt x="1" y="180"/>
                          <a:pt x="2" y="170"/>
                        </a:cubicBezTo>
                        <a:cubicBezTo>
                          <a:pt x="5" y="152"/>
                          <a:pt x="4" y="135"/>
                          <a:pt x="9" y="118"/>
                        </a:cubicBezTo>
                        <a:cubicBezTo>
                          <a:pt x="16" y="99"/>
                          <a:pt x="25" y="81"/>
                          <a:pt x="37" y="65"/>
                        </a:cubicBezTo>
                        <a:cubicBezTo>
                          <a:pt x="46" y="54"/>
                          <a:pt x="62" y="32"/>
                          <a:pt x="77" y="29"/>
                        </a:cubicBezTo>
                        <a:cubicBezTo>
                          <a:pt x="82" y="28"/>
                          <a:pt x="87" y="27"/>
                          <a:pt x="92" y="27"/>
                        </a:cubicBezTo>
                        <a:cubicBezTo>
                          <a:pt x="94" y="27"/>
                          <a:pt x="96" y="27"/>
                          <a:pt x="98" y="27"/>
                        </a:cubicBezTo>
                        <a:cubicBezTo>
                          <a:pt x="105" y="26"/>
                          <a:pt x="109" y="19"/>
                          <a:pt x="113" y="14"/>
                        </a:cubicBezTo>
                        <a:cubicBezTo>
                          <a:pt x="127" y="0"/>
                          <a:pt x="149" y="5"/>
                          <a:pt x="164" y="9"/>
                        </a:cubicBezTo>
                        <a:cubicBezTo>
                          <a:pt x="184" y="14"/>
                          <a:pt x="202" y="24"/>
                          <a:pt x="218" y="36"/>
                        </a:cubicBezTo>
                      </a:path>
                    </a:pathLst>
                  </a:custGeom>
                  <a:solidFill>
                    <a:srgbClr val="E0343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3" name="Freeform 127"/>
                  <p:cNvSpPr>
                    <a:spLocks noEditPoints="1"/>
                  </p:cNvSpPr>
                  <p:nvPr/>
                </p:nvSpPr>
                <p:spPr bwMode="auto">
                  <a:xfrm>
                    <a:off x="4825" y="673"/>
                    <a:ext cx="485" cy="251"/>
                  </a:xfrm>
                  <a:custGeom>
                    <a:avLst/>
                    <a:gdLst>
                      <a:gd name="T0" fmla="*/ 3 w 205"/>
                      <a:gd name="T1" fmla="*/ 68 h 106"/>
                      <a:gd name="T2" fmla="*/ 2 w 205"/>
                      <a:gd name="T3" fmla="*/ 77 h 106"/>
                      <a:gd name="T4" fmla="*/ 2 w 205"/>
                      <a:gd name="T5" fmla="*/ 82 h 106"/>
                      <a:gd name="T6" fmla="*/ 1 w 205"/>
                      <a:gd name="T7" fmla="*/ 86 h 106"/>
                      <a:gd name="T8" fmla="*/ 1 w 205"/>
                      <a:gd name="T9" fmla="*/ 89 h 106"/>
                      <a:gd name="T10" fmla="*/ 2 w 205"/>
                      <a:gd name="T11" fmla="*/ 106 h 106"/>
                      <a:gd name="T12" fmla="*/ 12 w 205"/>
                      <a:gd name="T13" fmla="*/ 92 h 106"/>
                      <a:gd name="T14" fmla="*/ 10 w 205"/>
                      <a:gd name="T15" fmla="*/ 76 h 106"/>
                      <a:gd name="T16" fmla="*/ 3 w 205"/>
                      <a:gd name="T17" fmla="*/ 68 h 106"/>
                      <a:gd name="T18" fmla="*/ 183 w 205"/>
                      <a:gd name="T19" fmla="*/ 0 h 106"/>
                      <a:gd name="T20" fmla="*/ 197 w 205"/>
                      <a:gd name="T21" fmla="*/ 23 h 106"/>
                      <a:gd name="T22" fmla="*/ 205 w 205"/>
                      <a:gd name="T23" fmla="*/ 26 h 106"/>
                      <a:gd name="T24" fmla="*/ 205 w 205"/>
                      <a:gd name="T25" fmla="*/ 25 h 106"/>
                      <a:gd name="T26" fmla="*/ 189 w 205"/>
                      <a:gd name="T27" fmla="*/ 6 h 106"/>
                      <a:gd name="T28" fmla="*/ 183 w 205"/>
                      <a:gd name="T29" fmla="*/ 0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05" h="106">
                        <a:moveTo>
                          <a:pt x="3" y="68"/>
                        </a:moveTo>
                        <a:cubicBezTo>
                          <a:pt x="3" y="71"/>
                          <a:pt x="3" y="74"/>
                          <a:pt x="2" y="77"/>
                        </a:cubicBezTo>
                        <a:cubicBezTo>
                          <a:pt x="2" y="79"/>
                          <a:pt x="2" y="80"/>
                          <a:pt x="2" y="82"/>
                        </a:cubicBezTo>
                        <a:cubicBezTo>
                          <a:pt x="2" y="83"/>
                          <a:pt x="2" y="85"/>
                          <a:pt x="1" y="86"/>
                        </a:cubicBezTo>
                        <a:cubicBezTo>
                          <a:pt x="1" y="87"/>
                          <a:pt x="1" y="88"/>
                          <a:pt x="1" y="89"/>
                        </a:cubicBezTo>
                        <a:cubicBezTo>
                          <a:pt x="0" y="95"/>
                          <a:pt x="0" y="101"/>
                          <a:pt x="2" y="106"/>
                        </a:cubicBezTo>
                        <a:cubicBezTo>
                          <a:pt x="7" y="103"/>
                          <a:pt x="11" y="97"/>
                          <a:pt x="12" y="92"/>
                        </a:cubicBezTo>
                        <a:cubicBezTo>
                          <a:pt x="12" y="87"/>
                          <a:pt x="12" y="81"/>
                          <a:pt x="10" y="76"/>
                        </a:cubicBezTo>
                        <a:cubicBezTo>
                          <a:pt x="9" y="73"/>
                          <a:pt x="6" y="70"/>
                          <a:pt x="3" y="68"/>
                        </a:cubicBezTo>
                        <a:moveTo>
                          <a:pt x="183" y="0"/>
                        </a:moveTo>
                        <a:cubicBezTo>
                          <a:pt x="184" y="9"/>
                          <a:pt x="189" y="18"/>
                          <a:pt x="197" y="23"/>
                        </a:cubicBezTo>
                        <a:cubicBezTo>
                          <a:pt x="200" y="24"/>
                          <a:pt x="202" y="25"/>
                          <a:pt x="205" y="26"/>
                        </a:cubicBezTo>
                        <a:cubicBezTo>
                          <a:pt x="205" y="26"/>
                          <a:pt x="205" y="25"/>
                          <a:pt x="205" y="25"/>
                        </a:cubicBezTo>
                        <a:cubicBezTo>
                          <a:pt x="202" y="18"/>
                          <a:pt x="194" y="12"/>
                          <a:pt x="189" y="6"/>
                        </a:cubicBezTo>
                        <a:cubicBezTo>
                          <a:pt x="187" y="4"/>
                          <a:pt x="185" y="2"/>
                          <a:pt x="183" y="0"/>
                        </a:cubicBezTo>
                      </a:path>
                    </a:pathLst>
                  </a:custGeom>
                  <a:solidFill>
                    <a:srgbClr val="FFC0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4" name="Freeform 128"/>
                  <p:cNvSpPr>
                    <a:spLocks noEditPoints="1"/>
                  </p:cNvSpPr>
                  <p:nvPr/>
                </p:nvSpPr>
                <p:spPr bwMode="auto">
                  <a:xfrm>
                    <a:off x="4828" y="583"/>
                    <a:ext cx="702" cy="757"/>
                  </a:xfrm>
                  <a:custGeom>
                    <a:avLst/>
                    <a:gdLst>
                      <a:gd name="T0" fmla="*/ 249 w 297"/>
                      <a:gd name="T1" fmla="*/ 310 h 319"/>
                      <a:gd name="T2" fmla="*/ 247 w 297"/>
                      <a:gd name="T3" fmla="*/ 303 h 319"/>
                      <a:gd name="T4" fmla="*/ 265 w 297"/>
                      <a:gd name="T5" fmla="*/ 304 h 319"/>
                      <a:gd name="T6" fmla="*/ 54 w 297"/>
                      <a:gd name="T7" fmla="*/ 273 h 319"/>
                      <a:gd name="T8" fmla="*/ 270 w 297"/>
                      <a:gd name="T9" fmla="*/ 319 h 319"/>
                      <a:gd name="T10" fmla="*/ 255 w 297"/>
                      <a:gd name="T11" fmla="*/ 311 h 319"/>
                      <a:gd name="T12" fmla="*/ 246 w 297"/>
                      <a:gd name="T13" fmla="*/ 316 h 319"/>
                      <a:gd name="T14" fmla="*/ 208 w 297"/>
                      <a:gd name="T15" fmla="*/ 286 h 319"/>
                      <a:gd name="T16" fmla="*/ 152 w 297"/>
                      <a:gd name="T17" fmla="*/ 304 h 319"/>
                      <a:gd name="T18" fmla="*/ 117 w 297"/>
                      <a:gd name="T19" fmla="*/ 302 h 319"/>
                      <a:gd name="T20" fmla="*/ 12 w 297"/>
                      <a:gd name="T21" fmla="*/ 216 h 319"/>
                      <a:gd name="T22" fmla="*/ 42 w 297"/>
                      <a:gd name="T23" fmla="*/ 272 h 319"/>
                      <a:gd name="T24" fmla="*/ 57 w 297"/>
                      <a:gd name="T25" fmla="*/ 252 h 319"/>
                      <a:gd name="T26" fmla="*/ 21 w 297"/>
                      <a:gd name="T27" fmla="*/ 219 h 319"/>
                      <a:gd name="T28" fmla="*/ 266 w 297"/>
                      <a:gd name="T29" fmla="*/ 195 h 319"/>
                      <a:gd name="T30" fmla="*/ 248 w 297"/>
                      <a:gd name="T31" fmla="*/ 225 h 319"/>
                      <a:gd name="T32" fmla="*/ 269 w 297"/>
                      <a:gd name="T33" fmla="*/ 282 h 319"/>
                      <a:gd name="T34" fmla="*/ 271 w 297"/>
                      <a:gd name="T35" fmla="*/ 174 h 319"/>
                      <a:gd name="T36" fmla="*/ 19 w 297"/>
                      <a:gd name="T37" fmla="*/ 158 h 319"/>
                      <a:gd name="T38" fmla="*/ 11 w 297"/>
                      <a:gd name="T39" fmla="*/ 205 h 319"/>
                      <a:gd name="T40" fmla="*/ 33 w 297"/>
                      <a:gd name="T41" fmla="*/ 200 h 319"/>
                      <a:gd name="T42" fmla="*/ 28 w 297"/>
                      <a:gd name="T43" fmla="*/ 127 h 319"/>
                      <a:gd name="T44" fmla="*/ 32 w 297"/>
                      <a:gd name="T45" fmla="*/ 127 h 319"/>
                      <a:gd name="T46" fmla="*/ 1 w 297"/>
                      <a:gd name="T47" fmla="*/ 115 h 319"/>
                      <a:gd name="T48" fmla="*/ 107 w 297"/>
                      <a:gd name="T49" fmla="*/ 212 h 319"/>
                      <a:gd name="T50" fmla="*/ 164 w 297"/>
                      <a:gd name="T51" fmla="*/ 133 h 319"/>
                      <a:gd name="T52" fmla="*/ 38 w 297"/>
                      <a:gd name="T53" fmla="*/ 59 h 319"/>
                      <a:gd name="T54" fmla="*/ 30 w 297"/>
                      <a:gd name="T55" fmla="*/ 125 h 319"/>
                      <a:gd name="T56" fmla="*/ 39 w 297"/>
                      <a:gd name="T57" fmla="*/ 184 h 319"/>
                      <a:gd name="T58" fmla="*/ 26 w 297"/>
                      <a:gd name="T59" fmla="*/ 213 h 319"/>
                      <a:gd name="T60" fmla="*/ 18 w 297"/>
                      <a:gd name="T61" fmla="*/ 211 h 319"/>
                      <a:gd name="T62" fmla="*/ 39 w 297"/>
                      <a:gd name="T63" fmla="*/ 222 h 319"/>
                      <a:gd name="T64" fmla="*/ 65 w 297"/>
                      <a:gd name="T65" fmla="*/ 258 h 319"/>
                      <a:gd name="T66" fmla="*/ 114 w 297"/>
                      <a:gd name="T67" fmla="*/ 299 h 319"/>
                      <a:gd name="T68" fmla="*/ 133 w 297"/>
                      <a:gd name="T69" fmla="*/ 297 h 319"/>
                      <a:gd name="T70" fmla="*/ 182 w 297"/>
                      <a:gd name="T71" fmla="*/ 288 h 319"/>
                      <a:gd name="T72" fmla="*/ 243 w 297"/>
                      <a:gd name="T73" fmla="*/ 299 h 319"/>
                      <a:gd name="T74" fmla="*/ 255 w 297"/>
                      <a:gd name="T75" fmla="*/ 279 h 319"/>
                      <a:gd name="T76" fmla="*/ 241 w 297"/>
                      <a:gd name="T77" fmla="*/ 206 h 319"/>
                      <a:gd name="T78" fmla="*/ 253 w 297"/>
                      <a:gd name="T79" fmla="*/ 160 h 319"/>
                      <a:gd name="T80" fmla="*/ 200 w 297"/>
                      <a:gd name="T81" fmla="*/ 116 h 319"/>
                      <a:gd name="T82" fmla="*/ 128 w 297"/>
                      <a:gd name="T83" fmla="*/ 109 h 319"/>
                      <a:gd name="T84" fmla="*/ 71 w 297"/>
                      <a:gd name="T85" fmla="*/ 94 h 319"/>
                      <a:gd name="T86" fmla="*/ 44 w 297"/>
                      <a:gd name="T87" fmla="*/ 58 h 319"/>
                      <a:gd name="T88" fmla="*/ 69 w 297"/>
                      <a:gd name="T89" fmla="*/ 17 h 319"/>
                      <a:gd name="T90" fmla="*/ 2 w 297"/>
                      <a:gd name="T91" fmla="*/ 106 h 319"/>
                      <a:gd name="T92" fmla="*/ 15 w 297"/>
                      <a:gd name="T93" fmla="*/ 150 h 319"/>
                      <a:gd name="T94" fmla="*/ 13 w 297"/>
                      <a:gd name="T95" fmla="*/ 138 h 319"/>
                      <a:gd name="T96" fmla="*/ 19 w 297"/>
                      <a:gd name="T97" fmla="*/ 107 h 319"/>
                      <a:gd name="T98" fmla="*/ 43 w 297"/>
                      <a:gd name="T99" fmla="*/ 51 h 319"/>
                      <a:gd name="T100" fmla="*/ 78 w 297"/>
                      <a:gd name="T101" fmla="*/ 92 h 319"/>
                      <a:gd name="T102" fmla="*/ 168 w 297"/>
                      <a:gd name="T103" fmla="*/ 105 h 319"/>
                      <a:gd name="T104" fmla="*/ 224 w 297"/>
                      <a:gd name="T105" fmla="*/ 102 h 319"/>
                      <a:gd name="T106" fmla="*/ 183 w 297"/>
                      <a:gd name="T107" fmla="*/ 91 h 319"/>
                      <a:gd name="T108" fmla="*/ 183 w 297"/>
                      <a:gd name="T109" fmla="*/ 79 h 319"/>
                      <a:gd name="T110" fmla="*/ 206 w 297"/>
                      <a:gd name="T111" fmla="*/ 70 h 319"/>
                      <a:gd name="T112" fmla="*/ 125 w 297"/>
                      <a:gd name="T113" fmla="*/ 3 h 3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297" h="319">
                        <a:moveTo>
                          <a:pt x="245" y="305"/>
                        </a:moveTo>
                        <a:cubicBezTo>
                          <a:pt x="244" y="307"/>
                          <a:pt x="244" y="309"/>
                          <a:pt x="246" y="310"/>
                        </a:cubicBezTo>
                        <a:cubicBezTo>
                          <a:pt x="247" y="311"/>
                          <a:pt x="249" y="311"/>
                          <a:pt x="251" y="311"/>
                        </a:cubicBezTo>
                        <a:cubicBezTo>
                          <a:pt x="251" y="311"/>
                          <a:pt x="251" y="311"/>
                          <a:pt x="252" y="311"/>
                        </a:cubicBezTo>
                        <a:cubicBezTo>
                          <a:pt x="251" y="311"/>
                          <a:pt x="250" y="310"/>
                          <a:pt x="249" y="310"/>
                        </a:cubicBezTo>
                        <a:cubicBezTo>
                          <a:pt x="248" y="309"/>
                          <a:pt x="247" y="308"/>
                          <a:pt x="246" y="307"/>
                        </a:cubicBezTo>
                        <a:cubicBezTo>
                          <a:pt x="246" y="306"/>
                          <a:pt x="246" y="305"/>
                          <a:pt x="245" y="305"/>
                        </a:cubicBezTo>
                        <a:moveTo>
                          <a:pt x="254" y="300"/>
                        </a:moveTo>
                        <a:cubicBezTo>
                          <a:pt x="254" y="300"/>
                          <a:pt x="254" y="300"/>
                          <a:pt x="254" y="300"/>
                        </a:cubicBezTo>
                        <a:cubicBezTo>
                          <a:pt x="251" y="300"/>
                          <a:pt x="248" y="301"/>
                          <a:pt x="247" y="303"/>
                        </a:cubicBezTo>
                        <a:cubicBezTo>
                          <a:pt x="247" y="303"/>
                          <a:pt x="247" y="303"/>
                          <a:pt x="247" y="304"/>
                        </a:cubicBezTo>
                        <a:cubicBezTo>
                          <a:pt x="248" y="305"/>
                          <a:pt x="249" y="307"/>
                          <a:pt x="251" y="308"/>
                        </a:cubicBezTo>
                        <a:cubicBezTo>
                          <a:pt x="251" y="308"/>
                          <a:pt x="252" y="309"/>
                          <a:pt x="253" y="309"/>
                        </a:cubicBezTo>
                        <a:cubicBezTo>
                          <a:pt x="255" y="309"/>
                          <a:pt x="257" y="308"/>
                          <a:pt x="258" y="307"/>
                        </a:cubicBezTo>
                        <a:cubicBezTo>
                          <a:pt x="261" y="307"/>
                          <a:pt x="263" y="306"/>
                          <a:pt x="265" y="304"/>
                        </a:cubicBezTo>
                        <a:cubicBezTo>
                          <a:pt x="262" y="302"/>
                          <a:pt x="258" y="300"/>
                          <a:pt x="254" y="300"/>
                        </a:cubicBezTo>
                        <a:moveTo>
                          <a:pt x="64" y="266"/>
                        </a:moveTo>
                        <a:cubicBezTo>
                          <a:pt x="63" y="266"/>
                          <a:pt x="63" y="267"/>
                          <a:pt x="63" y="267"/>
                        </a:cubicBezTo>
                        <a:cubicBezTo>
                          <a:pt x="63" y="267"/>
                          <a:pt x="63" y="267"/>
                          <a:pt x="63" y="267"/>
                        </a:cubicBezTo>
                        <a:cubicBezTo>
                          <a:pt x="60" y="270"/>
                          <a:pt x="57" y="272"/>
                          <a:pt x="54" y="273"/>
                        </a:cubicBezTo>
                        <a:cubicBezTo>
                          <a:pt x="52" y="274"/>
                          <a:pt x="50" y="275"/>
                          <a:pt x="49" y="277"/>
                        </a:cubicBezTo>
                        <a:cubicBezTo>
                          <a:pt x="47" y="280"/>
                          <a:pt x="47" y="285"/>
                          <a:pt x="48" y="288"/>
                        </a:cubicBezTo>
                        <a:cubicBezTo>
                          <a:pt x="50" y="291"/>
                          <a:pt x="52" y="294"/>
                          <a:pt x="54" y="297"/>
                        </a:cubicBezTo>
                        <a:cubicBezTo>
                          <a:pt x="60" y="304"/>
                          <a:pt x="66" y="311"/>
                          <a:pt x="71" y="319"/>
                        </a:cubicBezTo>
                        <a:cubicBezTo>
                          <a:pt x="270" y="319"/>
                          <a:pt x="270" y="319"/>
                          <a:pt x="270" y="319"/>
                        </a:cubicBezTo>
                        <a:cubicBezTo>
                          <a:pt x="270" y="317"/>
                          <a:pt x="270" y="314"/>
                          <a:pt x="269" y="312"/>
                        </a:cubicBezTo>
                        <a:cubicBezTo>
                          <a:pt x="269" y="310"/>
                          <a:pt x="268" y="308"/>
                          <a:pt x="267" y="307"/>
                        </a:cubicBezTo>
                        <a:cubicBezTo>
                          <a:pt x="267" y="307"/>
                          <a:pt x="267" y="307"/>
                          <a:pt x="267" y="307"/>
                        </a:cubicBezTo>
                        <a:cubicBezTo>
                          <a:pt x="265" y="308"/>
                          <a:pt x="262" y="309"/>
                          <a:pt x="259" y="310"/>
                        </a:cubicBezTo>
                        <a:cubicBezTo>
                          <a:pt x="258" y="311"/>
                          <a:pt x="257" y="311"/>
                          <a:pt x="255" y="311"/>
                        </a:cubicBezTo>
                        <a:cubicBezTo>
                          <a:pt x="255" y="311"/>
                          <a:pt x="254" y="311"/>
                          <a:pt x="254" y="311"/>
                        </a:cubicBezTo>
                        <a:cubicBezTo>
                          <a:pt x="253" y="311"/>
                          <a:pt x="253" y="311"/>
                          <a:pt x="252" y="311"/>
                        </a:cubicBezTo>
                        <a:cubicBezTo>
                          <a:pt x="254" y="311"/>
                          <a:pt x="255" y="312"/>
                          <a:pt x="255" y="313"/>
                        </a:cubicBezTo>
                        <a:cubicBezTo>
                          <a:pt x="254" y="316"/>
                          <a:pt x="251" y="317"/>
                          <a:pt x="248" y="317"/>
                        </a:cubicBezTo>
                        <a:cubicBezTo>
                          <a:pt x="247" y="317"/>
                          <a:pt x="246" y="317"/>
                          <a:pt x="246" y="316"/>
                        </a:cubicBezTo>
                        <a:cubicBezTo>
                          <a:pt x="240" y="313"/>
                          <a:pt x="239" y="306"/>
                          <a:pt x="242" y="300"/>
                        </a:cubicBezTo>
                        <a:cubicBezTo>
                          <a:pt x="242" y="300"/>
                          <a:pt x="242" y="300"/>
                          <a:pt x="241" y="299"/>
                        </a:cubicBezTo>
                        <a:cubicBezTo>
                          <a:pt x="239" y="296"/>
                          <a:pt x="235" y="294"/>
                          <a:pt x="232" y="291"/>
                        </a:cubicBezTo>
                        <a:cubicBezTo>
                          <a:pt x="225" y="288"/>
                          <a:pt x="216" y="286"/>
                          <a:pt x="209" y="286"/>
                        </a:cubicBezTo>
                        <a:cubicBezTo>
                          <a:pt x="208" y="286"/>
                          <a:pt x="208" y="286"/>
                          <a:pt x="208" y="286"/>
                        </a:cubicBezTo>
                        <a:cubicBezTo>
                          <a:pt x="200" y="286"/>
                          <a:pt x="192" y="288"/>
                          <a:pt x="184" y="291"/>
                        </a:cubicBezTo>
                        <a:cubicBezTo>
                          <a:pt x="181" y="292"/>
                          <a:pt x="177" y="294"/>
                          <a:pt x="174" y="296"/>
                        </a:cubicBezTo>
                        <a:cubicBezTo>
                          <a:pt x="170" y="298"/>
                          <a:pt x="167" y="300"/>
                          <a:pt x="163" y="301"/>
                        </a:cubicBezTo>
                        <a:cubicBezTo>
                          <a:pt x="160" y="303"/>
                          <a:pt x="156" y="304"/>
                          <a:pt x="152" y="304"/>
                        </a:cubicBezTo>
                        <a:cubicBezTo>
                          <a:pt x="152" y="304"/>
                          <a:pt x="152" y="304"/>
                          <a:pt x="152" y="304"/>
                        </a:cubicBezTo>
                        <a:cubicBezTo>
                          <a:pt x="150" y="304"/>
                          <a:pt x="148" y="303"/>
                          <a:pt x="146" y="303"/>
                        </a:cubicBezTo>
                        <a:cubicBezTo>
                          <a:pt x="145" y="303"/>
                          <a:pt x="143" y="302"/>
                          <a:pt x="142" y="302"/>
                        </a:cubicBezTo>
                        <a:cubicBezTo>
                          <a:pt x="138" y="302"/>
                          <a:pt x="134" y="301"/>
                          <a:pt x="130" y="301"/>
                        </a:cubicBezTo>
                        <a:cubicBezTo>
                          <a:pt x="129" y="301"/>
                          <a:pt x="127" y="301"/>
                          <a:pt x="126" y="301"/>
                        </a:cubicBezTo>
                        <a:cubicBezTo>
                          <a:pt x="123" y="302"/>
                          <a:pt x="120" y="302"/>
                          <a:pt x="117" y="302"/>
                        </a:cubicBezTo>
                        <a:cubicBezTo>
                          <a:pt x="115" y="302"/>
                          <a:pt x="113" y="302"/>
                          <a:pt x="111" y="301"/>
                        </a:cubicBezTo>
                        <a:cubicBezTo>
                          <a:pt x="110" y="301"/>
                          <a:pt x="109" y="301"/>
                          <a:pt x="107" y="300"/>
                        </a:cubicBezTo>
                        <a:cubicBezTo>
                          <a:pt x="101" y="298"/>
                          <a:pt x="93" y="295"/>
                          <a:pt x="86" y="290"/>
                        </a:cubicBezTo>
                        <a:cubicBezTo>
                          <a:pt x="77" y="284"/>
                          <a:pt x="69" y="275"/>
                          <a:pt x="64" y="266"/>
                        </a:cubicBezTo>
                        <a:moveTo>
                          <a:pt x="12" y="216"/>
                        </a:moveTo>
                        <a:cubicBezTo>
                          <a:pt x="12" y="216"/>
                          <a:pt x="12" y="217"/>
                          <a:pt x="13" y="218"/>
                        </a:cubicBezTo>
                        <a:cubicBezTo>
                          <a:pt x="14" y="224"/>
                          <a:pt x="14" y="229"/>
                          <a:pt x="16" y="234"/>
                        </a:cubicBezTo>
                        <a:cubicBezTo>
                          <a:pt x="20" y="242"/>
                          <a:pt x="23" y="250"/>
                          <a:pt x="27" y="257"/>
                        </a:cubicBezTo>
                        <a:cubicBezTo>
                          <a:pt x="29" y="263"/>
                          <a:pt x="34" y="268"/>
                          <a:pt x="39" y="271"/>
                        </a:cubicBezTo>
                        <a:cubicBezTo>
                          <a:pt x="40" y="271"/>
                          <a:pt x="41" y="272"/>
                          <a:pt x="42" y="272"/>
                        </a:cubicBezTo>
                        <a:cubicBezTo>
                          <a:pt x="42" y="272"/>
                          <a:pt x="42" y="272"/>
                          <a:pt x="42" y="272"/>
                        </a:cubicBezTo>
                        <a:cubicBezTo>
                          <a:pt x="44" y="272"/>
                          <a:pt x="45" y="271"/>
                          <a:pt x="46" y="270"/>
                        </a:cubicBezTo>
                        <a:cubicBezTo>
                          <a:pt x="60" y="262"/>
                          <a:pt x="60" y="262"/>
                          <a:pt x="60" y="262"/>
                        </a:cubicBezTo>
                        <a:cubicBezTo>
                          <a:pt x="60" y="262"/>
                          <a:pt x="61" y="262"/>
                          <a:pt x="61" y="262"/>
                        </a:cubicBezTo>
                        <a:cubicBezTo>
                          <a:pt x="60" y="259"/>
                          <a:pt x="58" y="256"/>
                          <a:pt x="57" y="252"/>
                        </a:cubicBezTo>
                        <a:cubicBezTo>
                          <a:pt x="56" y="250"/>
                          <a:pt x="56" y="248"/>
                          <a:pt x="55" y="245"/>
                        </a:cubicBezTo>
                        <a:cubicBezTo>
                          <a:pt x="55" y="243"/>
                          <a:pt x="54" y="241"/>
                          <a:pt x="54" y="239"/>
                        </a:cubicBezTo>
                        <a:cubicBezTo>
                          <a:pt x="52" y="234"/>
                          <a:pt x="49" y="231"/>
                          <a:pt x="44" y="228"/>
                        </a:cubicBezTo>
                        <a:cubicBezTo>
                          <a:pt x="40" y="226"/>
                          <a:pt x="35" y="223"/>
                          <a:pt x="30" y="222"/>
                        </a:cubicBezTo>
                        <a:cubicBezTo>
                          <a:pt x="27" y="220"/>
                          <a:pt x="24" y="219"/>
                          <a:pt x="21" y="219"/>
                        </a:cubicBezTo>
                        <a:cubicBezTo>
                          <a:pt x="18" y="218"/>
                          <a:pt x="15" y="217"/>
                          <a:pt x="12" y="216"/>
                        </a:cubicBezTo>
                        <a:cubicBezTo>
                          <a:pt x="12" y="216"/>
                          <a:pt x="12" y="216"/>
                          <a:pt x="12" y="216"/>
                        </a:cubicBezTo>
                        <a:moveTo>
                          <a:pt x="271" y="174"/>
                        </a:moveTo>
                        <a:cubicBezTo>
                          <a:pt x="272" y="179"/>
                          <a:pt x="272" y="183"/>
                          <a:pt x="270" y="188"/>
                        </a:cubicBezTo>
                        <a:cubicBezTo>
                          <a:pt x="269" y="190"/>
                          <a:pt x="268" y="193"/>
                          <a:pt x="266" y="195"/>
                        </a:cubicBezTo>
                        <a:cubicBezTo>
                          <a:pt x="264" y="197"/>
                          <a:pt x="262" y="198"/>
                          <a:pt x="259" y="200"/>
                        </a:cubicBezTo>
                        <a:cubicBezTo>
                          <a:pt x="255" y="202"/>
                          <a:pt x="251" y="203"/>
                          <a:pt x="248" y="205"/>
                        </a:cubicBezTo>
                        <a:cubicBezTo>
                          <a:pt x="247" y="205"/>
                          <a:pt x="247" y="206"/>
                          <a:pt x="246" y="207"/>
                        </a:cubicBezTo>
                        <a:cubicBezTo>
                          <a:pt x="246" y="208"/>
                          <a:pt x="246" y="210"/>
                          <a:pt x="246" y="212"/>
                        </a:cubicBezTo>
                        <a:cubicBezTo>
                          <a:pt x="248" y="225"/>
                          <a:pt x="248" y="225"/>
                          <a:pt x="248" y="225"/>
                        </a:cubicBezTo>
                        <a:cubicBezTo>
                          <a:pt x="251" y="241"/>
                          <a:pt x="255" y="258"/>
                          <a:pt x="259" y="275"/>
                        </a:cubicBezTo>
                        <a:cubicBezTo>
                          <a:pt x="260" y="278"/>
                          <a:pt x="260" y="280"/>
                          <a:pt x="261" y="281"/>
                        </a:cubicBezTo>
                        <a:cubicBezTo>
                          <a:pt x="262" y="282"/>
                          <a:pt x="262" y="282"/>
                          <a:pt x="264" y="282"/>
                        </a:cubicBezTo>
                        <a:cubicBezTo>
                          <a:pt x="265" y="282"/>
                          <a:pt x="266" y="282"/>
                          <a:pt x="267" y="282"/>
                        </a:cubicBezTo>
                        <a:cubicBezTo>
                          <a:pt x="268" y="282"/>
                          <a:pt x="268" y="282"/>
                          <a:pt x="269" y="282"/>
                        </a:cubicBezTo>
                        <a:cubicBezTo>
                          <a:pt x="271" y="281"/>
                          <a:pt x="274" y="279"/>
                          <a:pt x="276" y="278"/>
                        </a:cubicBezTo>
                        <a:cubicBezTo>
                          <a:pt x="279" y="275"/>
                          <a:pt x="282" y="272"/>
                          <a:pt x="285" y="269"/>
                        </a:cubicBezTo>
                        <a:cubicBezTo>
                          <a:pt x="295" y="255"/>
                          <a:pt x="297" y="238"/>
                          <a:pt x="293" y="222"/>
                        </a:cubicBezTo>
                        <a:cubicBezTo>
                          <a:pt x="290" y="207"/>
                          <a:pt x="282" y="194"/>
                          <a:pt x="275" y="181"/>
                        </a:cubicBezTo>
                        <a:cubicBezTo>
                          <a:pt x="274" y="179"/>
                          <a:pt x="272" y="176"/>
                          <a:pt x="271" y="174"/>
                        </a:cubicBezTo>
                        <a:moveTo>
                          <a:pt x="30" y="157"/>
                        </a:moveTo>
                        <a:cubicBezTo>
                          <a:pt x="29" y="157"/>
                          <a:pt x="28" y="157"/>
                          <a:pt x="27" y="158"/>
                        </a:cubicBezTo>
                        <a:cubicBezTo>
                          <a:pt x="26" y="158"/>
                          <a:pt x="25" y="158"/>
                          <a:pt x="23" y="158"/>
                        </a:cubicBezTo>
                        <a:cubicBezTo>
                          <a:pt x="23" y="158"/>
                          <a:pt x="22" y="158"/>
                          <a:pt x="21" y="158"/>
                        </a:cubicBezTo>
                        <a:cubicBezTo>
                          <a:pt x="20" y="158"/>
                          <a:pt x="19" y="158"/>
                          <a:pt x="19" y="158"/>
                        </a:cubicBezTo>
                        <a:cubicBezTo>
                          <a:pt x="16" y="158"/>
                          <a:pt x="14" y="158"/>
                          <a:pt x="12" y="159"/>
                        </a:cubicBezTo>
                        <a:cubicBezTo>
                          <a:pt x="6" y="162"/>
                          <a:pt x="4" y="170"/>
                          <a:pt x="3" y="175"/>
                        </a:cubicBezTo>
                        <a:cubicBezTo>
                          <a:pt x="1" y="188"/>
                          <a:pt x="5" y="196"/>
                          <a:pt x="8" y="206"/>
                        </a:cubicBezTo>
                        <a:cubicBezTo>
                          <a:pt x="9" y="206"/>
                          <a:pt x="9" y="205"/>
                          <a:pt x="10" y="205"/>
                        </a:cubicBezTo>
                        <a:cubicBezTo>
                          <a:pt x="10" y="205"/>
                          <a:pt x="11" y="205"/>
                          <a:pt x="11" y="205"/>
                        </a:cubicBezTo>
                        <a:cubicBezTo>
                          <a:pt x="12" y="205"/>
                          <a:pt x="13" y="205"/>
                          <a:pt x="14" y="206"/>
                        </a:cubicBezTo>
                        <a:cubicBezTo>
                          <a:pt x="16" y="207"/>
                          <a:pt x="18" y="209"/>
                          <a:pt x="21" y="209"/>
                        </a:cubicBezTo>
                        <a:cubicBezTo>
                          <a:pt x="22" y="210"/>
                          <a:pt x="23" y="210"/>
                          <a:pt x="24" y="210"/>
                        </a:cubicBezTo>
                        <a:cubicBezTo>
                          <a:pt x="27" y="210"/>
                          <a:pt x="28" y="208"/>
                          <a:pt x="30" y="207"/>
                        </a:cubicBezTo>
                        <a:cubicBezTo>
                          <a:pt x="31" y="205"/>
                          <a:pt x="32" y="202"/>
                          <a:pt x="33" y="200"/>
                        </a:cubicBezTo>
                        <a:cubicBezTo>
                          <a:pt x="34" y="197"/>
                          <a:pt x="34" y="194"/>
                          <a:pt x="35" y="192"/>
                        </a:cubicBezTo>
                        <a:cubicBezTo>
                          <a:pt x="36" y="180"/>
                          <a:pt x="33" y="169"/>
                          <a:pt x="30" y="157"/>
                        </a:cubicBezTo>
                        <a:moveTo>
                          <a:pt x="31" y="127"/>
                        </a:moveTo>
                        <a:cubicBezTo>
                          <a:pt x="31" y="127"/>
                          <a:pt x="30" y="127"/>
                          <a:pt x="30" y="127"/>
                        </a:cubicBezTo>
                        <a:cubicBezTo>
                          <a:pt x="29" y="127"/>
                          <a:pt x="29" y="127"/>
                          <a:pt x="28" y="127"/>
                        </a:cubicBezTo>
                        <a:cubicBezTo>
                          <a:pt x="28" y="128"/>
                          <a:pt x="28" y="128"/>
                          <a:pt x="28" y="128"/>
                        </a:cubicBezTo>
                        <a:cubicBezTo>
                          <a:pt x="29" y="133"/>
                          <a:pt x="30" y="138"/>
                          <a:pt x="31" y="143"/>
                        </a:cubicBezTo>
                        <a:cubicBezTo>
                          <a:pt x="32" y="141"/>
                          <a:pt x="33" y="139"/>
                          <a:pt x="33" y="137"/>
                        </a:cubicBezTo>
                        <a:cubicBezTo>
                          <a:pt x="33" y="134"/>
                          <a:pt x="33" y="132"/>
                          <a:pt x="33" y="129"/>
                        </a:cubicBezTo>
                        <a:cubicBezTo>
                          <a:pt x="32" y="128"/>
                          <a:pt x="32" y="128"/>
                          <a:pt x="32" y="127"/>
                        </a:cubicBezTo>
                        <a:cubicBezTo>
                          <a:pt x="32" y="127"/>
                          <a:pt x="31" y="127"/>
                          <a:pt x="31" y="127"/>
                        </a:cubicBezTo>
                        <a:moveTo>
                          <a:pt x="1" y="115"/>
                        </a:moveTo>
                        <a:cubicBezTo>
                          <a:pt x="1" y="118"/>
                          <a:pt x="1" y="121"/>
                          <a:pt x="0" y="124"/>
                        </a:cubicBezTo>
                        <a:cubicBezTo>
                          <a:pt x="1" y="123"/>
                          <a:pt x="1" y="121"/>
                          <a:pt x="1" y="120"/>
                        </a:cubicBezTo>
                        <a:cubicBezTo>
                          <a:pt x="1" y="118"/>
                          <a:pt x="1" y="117"/>
                          <a:pt x="1" y="115"/>
                        </a:cubicBezTo>
                        <a:moveTo>
                          <a:pt x="139" y="252"/>
                        </a:moveTo>
                        <a:cubicBezTo>
                          <a:pt x="134" y="252"/>
                          <a:pt x="129" y="251"/>
                          <a:pt x="125" y="248"/>
                        </a:cubicBezTo>
                        <a:cubicBezTo>
                          <a:pt x="122" y="246"/>
                          <a:pt x="119" y="243"/>
                          <a:pt x="117" y="240"/>
                        </a:cubicBezTo>
                        <a:cubicBezTo>
                          <a:pt x="117" y="238"/>
                          <a:pt x="116" y="237"/>
                          <a:pt x="115" y="235"/>
                        </a:cubicBezTo>
                        <a:cubicBezTo>
                          <a:pt x="112" y="227"/>
                          <a:pt x="109" y="220"/>
                          <a:pt x="107" y="212"/>
                        </a:cubicBezTo>
                        <a:cubicBezTo>
                          <a:pt x="105" y="208"/>
                          <a:pt x="104" y="204"/>
                          <a:pt x="102" y="201"/>
                        </a:cubicBezTo>
                        <a:cubicBezTo>
                          <a:pt x="99" y="194"/>
                          <a:pt x="95" y="187"/>
                          <a:pt x="90" y="180"/>
                        </a:cubicBezTo>
                        <a:cubicBezTo>
                          <a:pt x="86" y="173"/>
                          <a:pt x="78" y="168"/>
                          <a:pt x="76" y="159"/>
                        </a:cubicBezTo>
                        <a:cubicBezTo>
                          <a:pt x="70" y="134"/>
                          <a:pt x="97" y="125"/>
                          <a:pt x="124" y="125"/>
                        </a:cubicBezTo>
                        <a:cubicBezTo>
                          <a:pt x="140" y="125"/>
                          <a:pt x="155" y="128"/>
                          <a:pt x="164" y="133"/>
                        </a:cubicBezTo>
                        <a:cubicBezTo>
                          <a:pt x="189" y="147"/>
                          <a:pt x="202" y="176"/>
                          <a:pt x="196" y="203"/>
                        </a:cubicBezTo>
                        <a:cubicBezTo>
                          <a:pt x="193" y="217"/>
                          <a:pt x="186" y="230"/>
                          <a:pt x="173" y="240"/>
                        </a:cubicBezTo>
                        <a:cubicBezTo>
                          <a:pt x="165" y="246"/>
                          <a:pt x="151" y="252"/>
                          <a:pt x="139" y="252"/>
                        </a:cubicBezTo>
                        <a:moveTo>
                          <a:pt x="44" y="58"/>
                        </a:moveTo>
                        <a:cubicBezTo>
                          <a:pt x="42" y="58"/>
                          <a:pt x="40" y="58"/>
                          <a:pt x="38" y="59"/>
                        </a:cubicBezTo>
                        <a:cubicBezTo>
                          <a:pt x="31" y="60"/>
                          <a:pt x="26" y="67"/>
                          <a:pt x="24" y="74"/>
                        </a:cubicBezTo>
                        <a:cubicBezTo>
                          <a:pt x="22" y="82"/>
                          <a:pt x="23" y="91"/>
                          <a:pt x="24" y="100"/>
                        </a:cubicBezTo>
                        <a:cubicBezTo>
                          <a:pt x="25" y="108"/>
                          <a:pt x="26" y="117"/>
                          <a:pt x="27" y="125"/>
                        </a:cubicBezTo>
                        <a:cubicBezTo>
                          <a:pt x="28" y="125"/>
                          <a:pt x="28" y="125"/>
                          <a:pt x="29" y="125"/>
                        </a:cubicBezTo>
                        <a:cubicBezTo>
                          <a:pt x="29" y="125"/>
                          <a:pt x="30" y="125"/>
                          <a:pt x="30" y="125"/>
                        </a:cubicBezTo>
                        <a:cubicBezTo>
                          <a:pt x="34" y="125"/>
                          <a:pt x="38" y="129"/>
                          <a:pt x="39" y="132"/>
                        </a:cubicBezTo>
                        <a:cubicBezTo>
                          <a:pt x="41" y="136"/>
                          <a:pt x="41" y="141"/>
                          <a:pt x="40" y="145"/>
                        </a:cubicBezTo>
                        <a:cubicBezTo>
                          <a:pt x="40" y="148"/>
                          <a:pt x="37" y="152"/>
                          <a:pt x="34" y="155"/>
                        </a:cubicBezTo>
                        <a:cubicBezTo>
                          <a:pt x="34" y="155"/>
                          <a:pt x="34" y="155"/>
                          <a:pt x="34" y="156"/>
                        </a:cubicBezTo>
                        <a:cubicBezTo>
                          <a:pt x="36" y="165"/>
                          <a:pt x="39" y="175"/>
                          <a:pt x="39" y="184"/>
                        </a:cubicBezTo>
                        <a:cubicBezTo>
                          <a:pt x="39" y="189"/>
                          <a:pt x="38" y="194"/>
                          <a:pt x="37" y="198"/>
                        </a:cubicBezTo>
                        <a:cubicBezTo>
                          <a:pt x="36" y="203"/>
                          <a:pt x="34" y="208"/>
                          <a:pt x="30" y="211"/>
                        </a:cubicBezTo>
                        <a:cubicBezTo>
                          <a:pt x="29" y="212"/>
                          <a:pt x="29" y="212"/>
                          <a:pt x="28" y="212"/>
                        </a:cubicBezTo>
                        <a:cubicBezTo>
                          <a:pt x="27" y="213"/>
                          <a:pt x="27" y="213"/>
                          <a:pt x="27" y="213"/>
                        </a:cubicBezTo>
                        <a:cubicBezTo>
                          <a:pt x="26" y="213"/>
                          <a:pt x="26" y="213"/>
                          <a:pt x="26" y="213"/>
                        </a:cubicBezTo>
                        <a:cubicBezTo>
                          <a:pt x="26" y="213"/>
                          <a:pt x="26" y="213"/>
                          <a:pt x="26" y="213"/>
                        </a:cubicBezTo>
                        <a:cubicBezTo>
                          <a:pt x="25" y="213"/>
                          <a:pt x="25" y="213"/>
                          <a:pt x="24" y="213"/>
                        </a:cubicBezTo>
                        <a:cubicBezTo>
                          <a:pt x="23" y="212"/>
                          <a:pt x="22" y="211"/>
                          <a:pt x="21" y="211"/>
                        </a:cubicBezTo>
                        <a:cubicBezTo>
                          <a:pt x="21" y="210"/>
                          <a:pt x="20" y="210"/>
                          <a:pt x="19" y="210"/>
                        </a:cubicBezTo>
                        <a:cubicBezTo>
                          <a:pt x="19" y="210"/>
                          <a:pt x="18" y="210"/>
                          <a:pt x="18" y="211"/>
                        </a:cubicBezTo>
                        <a:cubicBezTo>
                          <a:pt x="17" y="212"/>
                          <a:pt x="18" y="213"/>
                          <a:pt x="19" y="214"/>
                        </a:cubicBezTo>
                        <a:cubicBezTo>
                          <a:pt x="21" y="216"/>
                          <a:pt x="23" y="216"/>
                          <a:pt x="26" y="217"/>
                        </a:cubicBezTo>
                        <a:cubicBezTo>
                          <a:pt x="28" y="218"/>
                          <a:pt x="28" y="218"/>
                          <a:pt x="28" y="218"/>
                        </a:cubicBezTo>
                        <a:cubicBezTo>
                          <a:pt x="29" y="218"/>
                          <a:pt x="30" y="219"/>
                          <a:pt x="31" y="219"/>
                        </a:cubicBezTo>
                        <a:cubicBezTo>
                          <a:pt x="34" y="220"/>
                          <a:pt x="36" y="221"/>
                          <a:pt x="39" y="222"/>
                        </a:cubicBezTo>
                        <a:cubicBezTo>
                          <a:pt x="41" y="223"/>
                          <a:pt x="44" y="224"/>
                          <a:pt x="46" y="226"/>
                        </a:cubicBezTo>
                        <a:cubicBezTo>
                          <a:pt x="48" y="227"/>
                          <a:pt x="51" y="229"/>
                          <a:pt x="53" y="231"/>
                        </a:cubicBezTo>
                        <a:cubicBezTo>
                          <a:pt x="55" y="233"/>
                          <a:pt x="57" y="236"/>
                          <a:pt x="58" y="238"/>
                        </a:cubicBezTo>
                        <a:cubicBezTo>
                          <a:pt x="59" y="241"/>
                          <a:pt x="59" y="243"/>
                          <a:pt x="60" y="245"/>
                        </a:cubicBezTo>
                        <a:cubicBezTo>
                          <a:pt x="61" y="250"/>
                          <a:pt x="63" y="254"/>
                          <a:pt x="65" y="258"/>
                        </a:cubicBezTo>
                        <a:cubicBezTo>
                          <a:pt x="67" y="263"/>
                          <a:pt x="70" y="267"/>
                          <a:pt x="72" y="270"/>
                        </a:cubicBezTo>
                        <a:cubicBezTo>
                          <a:pt x="79" y="279"/>
                          <a:pt x="86" y="285"/>
                          <a:pt x="93" y="290"/>
                        </a:cubicBezTo>
                        <a:cubicBezTo>
                          <a:pt x="95" y="291"/>
                          <a:pt x="96" y="293"/>
                          <a:pt x="98" y="294"/>
                        </a:cubicBezTo>
                        <a:cubicBezTo>
                          <a:pt x="105" y="297"/>
                          <a:pt x="105" y="297"/>
                          <a:pt x="105" y="297"/>
                        </a:cubicBezTo>
                        <a:cubicBezTo>
                          <a:pt x="108" y="298"/>
                          <a:pt x="111" y="298"/>
                          <a:pt x="114" y="299"/>
                        </a:cubicBezTo>
                        <a:cubicBezTo>
                          <a:pt x="115" y="299"/>
                          <a:pt x="117" y="299"/>
                          <a:pt x="118" y="299"/>
                        </a:cubicBezTo>
                        <a:cubicBezTo>
                          <a:pt x="118" y="299"/>
                          <a:pt x="118" y="299"/>
                          <a:pt x="118" y="299"/>
                        </a:cubicBezTo>
                        <a:cubicBezTo>
                          <a:pt x="120" y="299"/>
                          <a:pt x="121" y="298"/>
                          <a:pt x="123" y="298"/>
                        </a:cubicBezTo>
                        <a:cubicBezTo>
                          <a:pt x="125" y="298"/>
                          <a:pt x="129" y="297"/>
                          <a:pt x="132" y="297"/>
                        </a:cubicBezTo>
                        <a:cubicBezTo>
                          <a:pt x="132" y="297"/>
                          <a:pt x="133" y="297"/>
                          <a:pt x="133" y="297"/>
                        </a:cubicBezTo>
                        <a:cubicBezTo>
                          <a:pt x="138" y="297"/>
                          <a:pt x="143" y="298"/>
                          <a:pt x="148" y="299"/>
                        </a:cubicBezTo>
                        <a:cubicBezTo>
                          <a:pt x="149" y="300"/>
                          <a:pt x="150" y="300"/>
                          <a:pt x="152" y="300"/>
                        </a:cubicBezTo>
                        <a:cubicBezTo>
                          <a:pt x="155" y="300"/>
                          <a:pt x="157" y="299"/>
                          <a:pt x="160" y="298"/>
                        </a:cubicBezTo>
                        <a:cubicBezTo>
                          <a:pt x="163" y="297"/>
                          <a:pt x="167" y="295"/>
                          <a:pt x="171" y="293"/>
                        </a:cubicBezTo>
                        <a:cubicBezTo>
                          <a:pt x="175" y="291"/>
                          <a:pt x="179" y="290"/>
                          <a:pt x="182" y="288"/>
                        </a:cubicBezTo>
                        <a:cubicBezTo>
                          <a:pt x="190" y="286"/>
                          <a:pt x="199" y="284"/>
                          <a:pt x="207" y="284"/>
                        </a:cubicBezTo>
                        <a:cubicBezTo>
                          <a:pt x="207" y="284"/>
                          <a:pt x="208" y="284"/>
                          <a:pt x="208" y="284"/>
                        </a:cubicBezTo>
                        <a:cubicBezTo>
                          <a:pt x="217" y="284"/>
                          <a:pt x="226" y="286"/>
                          <a:pt x="234" y="291"/>
                        </a:cubicBezTo>
                        <a:cubicBezTo>
                          <a:pt x="237" y="293"/>
                          <a:pt x="241" y="296"/>
                          <a:pt x="243" y="299"/>
                        </a:cubicBezTo>
                        <a:cubicBezTo>
                          <a:pt x="243" y="299"/>
                          <a:pt x="243" y="299"/>
                          <a:pt x="243" y="299"/>
                        </a:cubicBezTo>
                        <a:cubicBezTo>
                          <a:pt x="244" y="298"/>
                          <a:pt x="244" y="298"/>
                          <a:pt x="244" y="298"/>
                        </a:cubicBezTo>
                        <a:cubicBezTo>
                          <a:pt x="248" y="293"/>
                          <a:pt x="254" y="289"/>
                          <a:pt x="259" y="287"/>
                        </a:cubicBezTo>
                        <a:cubicBezTo>
                          <a:pt x="260" y="286"/>
                          <a:pt x="260" y="286"/>
                          <a:pt x="261" y="286"/>
                        </a:cubicBezTo>
                        <a:cubicBezTo>
                          <a:pt x="259" y="285"/>
                          <a:pt x="258" y="284"/>
                          <a:pt x="257" y="283"/>
                        </a:cubicBezTo>
                        <a:cubicBezTo>
                          <a:pt x="256" y="282"/>
                          <a:pt x="255" y="280"/>
                          <a:pt x="255" y="279"/>
                        </a:cubicBezTo>
                        <a:cubicBezTo>
                          <a:pt x="254" y="275"/>
                          <a:pt x="254" y="275"/>
                          <a:pt x="254" y="275"/>
                        </a:cubicBezTo>
                        <a:cubicBezTo>
                          <a:pt x="252" y="267"/>
                          <a:pt x="251" y="261"/>
                          <a:pt x="250" y="253"/>
                        </a:cubicBezTo>
                        <a:cubicBezTo>
                          <a:pt x="248" y="244"/>
                          <a:pt x="246" y="233"/>
                          <a:pt x="243" y="223"/>
                        </a:cubicBezTo>
                        <a:cubicBezTo>
                          <a:pt x="243" y="220"/>
                          <a:pt x="242" y="216"/>
                          <a:pt x="241" y="212"/>
                        </a:cubicBezTo>
                        <a:cubicBezTo>
                          <a:pt x="241" y="210"/>
                          <a:pt x="240" y="208"/>
                          <a:pt x="241" y="206"/>
                        </a:cubicBezTo>
                        <a:cubicBezTo>
                          <a:pt x="241" y="204"/>
                          <a:pt x="242" y="202"/>
                          <a:pt x="243" y="201"/>
                        </a:cubicBezTo>
                        <a:cubicBezTo>
                          <a:pt x="246" y="198"/>
                          <a:pt x="250" y="197"/>
                          <a:pt x="253" y="195"/>
                        </a:cubicBezTo>
                        <a:cubicBezTo>
                          <a:pt x="256" y="194"/>
                          <a:pt x="259" y="192"/>
                          <a:pt x="260" y="189"/>
                        </a:cubicBezTo>
                        <a:cubicBezTo>
                          <a:pt x="264" y="185"/>
                          <a:pt x="264" y="178"/>
                          <a:pt x="262" y="173"/>
                        </a:cubicBezTo>
                        <a:cubicBezTo>
                          <a:pt x="260" y="168"/>
                          <a:pt x="257" y="164"/>
                          <a:pt x="253" y="160"/>
                        </a:cubicBezTo>
                        <a:cubicBezTo>
                          <a:pt x="250" y="156"/>
                          <a:pt x="247" y="152"/>
                          <a:pt x="243" y="147"/>
                        </a:cubicBezTo>
                        <a:cubicBezTo>
                          <a:pt x="240" y="147"/>
                          <a:pt x="238" y="146"/>
                          <a:pt x="236" y="144"/>
                        </a:cubicBezTo>
                        <a:cubicBezTo>
                          <a:pt x="232" y="142"/>
                          <a:pt x="230" y="138"/>
                          <a:pt x="229" y="134"/>
                        </a:cubicBezTo>
                        <a:cubicBezTo>
                          <a:pt x="224" y="130"/>
                          <a:pt x="220" y="127"/>
                          <a:pt x="215" y="124"/>
                        </a:cubicBezTo>
                        <a:cubicBezTo>
                          <a:pt x="210" y="121"/>
                          <a:pt x="205" y="118"/>
                          <a:pt x="200" y="116"/>
                        </a:cubicBezTo>
                        <a:cubicBezTo>
                          <a:pt x="191" y="112"/>
                          <a:pt x="181" y="109"/>
                          <a:pt x="171" y="109"/>
                        </a:cubicBezTo>
                        <a:cubicBezTo>
                          <a:pt x="169" y="109"/>
                          <a:pt x="167" y="109"/>
                          <a:pt x="166" y="109"/>
                        </a:cubicBezTo>
                        <a:cubicBezTo>
                          <a:pt x="160" y="110"/>
                          <a:pt x="154" y="111"/>
                          <a:pt x="148" y="111"/>
                        </a:cubicBezTo>
                        <a:cubicBezTo>
                          <a:pt x="147" y="111"/>
                          <a:pt x="146" y="111"/>
                          <a:pt x="146" y="111"/>
                        </a:cubicBezTo>
                        <a:cubicBezTo>
                          <a:pt x="140" y="111"/>
                          <a:pt x="134" y="110"/>
                          <a:pt x="128" y="109"/>
                        </a:cubicBezTo>
                        <a:cubicBezTo>
                          <a:pt x="121" y="107"/>
                          <a:pt x="113" y="104"/>
                          <a:pt x="106" y="102"/>
                        </a:cubicBezTo>
                        <a:cubicBezTo>
                          <a:pt x="102" y="101"/>
                          <a:pt x="99" y="100"/>
                          <a:pt x="95" y="99"/>
                        </a:cubicBezTo>
                        <a:cubicBezTo>
                          <a:pt x="91" y="99"/>
                          <a:pt x="87" y="99"/>
                          <a:pt x="83" y="98"/>
                        </a:cubicBezTo>
                        <a:cubicBezTo>
                          <a:pt x="81" y="98"/>
                          <a:pt x="79" y="98"/>
                          <a:pt x="77" y="97"/>
                        </a:cubicBezTo>
                        <a:cubicBezTo>
                          <a:pt x="75" y="96"/>
                          <a:pt x="73" y="95"/>
                          <a:pt x="71" y="94"/>
                        </a:cubicBezTo>
                        <a:cubicBezTo>
                          <a:pt x="67" y="92"/>
                          <a:pt x="63" y="87"/>
                          <a:pt x="63" y="82"/>
                        </a:cubicBezTo>
                        <a:cubicBezTo>
                          <a:pt x="62" y="80"/>
                          <a:pt x="63" y="78"/>
                          <a:pt x="63" y="76"/>
                        </a:cubicBezTo>
                        <a:cubicBezTo>
                          <a:pt x="63" y="75"/>
                          <a:pt x="63" y="73"/>
                          <a:pt x="63" y="72"/>
                        </a:cubicBezTo>
                        <a:cubicBezTo>
                          <a:pt x="62" y="69"/>
                          <a:pt x="60" y="66"/>
                          <a:pt x="58" y="64"/>
                        </a:cubicBezTo>
                        <a:cubicBezTo>
                          <a:pt x="55" y="60"/>
                          <a:pt x="49" y="58"/>
                          <a:pt x="44" y="58"/>
                        </a:cubicBezTo>
                        <a:moveTo>
                          <a:pt x="105" y="0"/>
                        </a:moveTo>
                        <a:cubicBezTo>
                          <a:pt x="98" y="0"/>
                          <a:pt x="91" y="2"/>
                          <a:pt x="86" y="8"/>
                        </a:cubicBezTo>
                        <a:cubicBezTo>
                          <a:pt x="82" y="11"/>
                          <a:pt x="79" y="16"/>
                          <a:pt x="74" y="17"/>
                        </a:cubicBezTo>
                        <a:cubicBezTo>
                          <a:pt x="73" y="17"/>
                          <a:pt x="73" y="17"/>
                          <a:pt x="72" y="17"/>
                        </a:cubicBezTo>
                        <a:cubicBezTo>
                          <a:pt x="71" y="17"/>
                          <a:pt x="70" y="17"/>
                          <a:pt x="69" y="17"/>
                        </a:cubicBezTo>
                        <a:cubicBezTo>
                          <a:pt x="69" y="17"/>
                          <a:pt x="69" y="17"/>
                          <a:pt x="68" y="17"/>
                        </a:cubicBezTo>
                        <a:cubicBezTo>
                          <a:pt x="65" y="17"/>
                          <a:pt x="61" y="18"/>
                          <a:pt x="57" y="19"/>
                        </a:cubicBezTo>
                        <a:cubicBezTo>
                          <a:pt x="46" y="21"/>
                          <a:pt x="34" y="38"/>
                          <a:pt x="27" y="47"/>
                        </a:cubicBezTo>
                        <a:cubicBezTo>
                          <a:pt x="17" y="59"/>
                          <a:pt x="10" y="73"/>
                          <a:pt x="5" y="87"/>
                        </a:cubicBezTo>
                        <a:cubicBezTo>
                          <a:pt x="3" y="94"/>
                          <a:pt x="3" y="100"/>
                          <a:pt x="2" y="106"/>
                        </a:cubicBezTo>
                        <a:cubicBezTo>
                          <a:pt x="5" y="108"/>
                          <a:pt x="8" y="111"/>
                          <a:pt x="9" y="114"/>
                        </a:cubicBezTo>
                        <a:cubicBezTo>
                          <a:pt x="11" y="119"/>
                          <a:pt x="11" y="125"/>
                          <a:pt x="11" y="130"/>
                        </a:cubicBezTo>
                        <a:cubicBezTo>
                          <a:pt x="10" y="135"/>
                          <a:pt x="6" y="141"/>
                          <a:pt x="1" y="144"/>
                        </a:cubicBezTo>
                        <a:cubicBezTo>
                          <a:pt x="2" y="146"/>
                          <a:pt x="3" y="147"/>
                          <a:pt x="5" y="148"/>
                        </a:cubicBezTo>
                        <a:cubicBezTo>
                          <a:pt x="8" y="150"/>
                          <a:pt x="11" y="150"/>
                          <a:pt x="15" y="150"/>
                        </a:cubicBezTo>
                        <a:cubicBezTo>
                          <a:pt x="19" y="150"/>
                          <a:pt x="23" y="149"/>
                          <a:pt x="27" y="147"/>
                        </a:cubicBezTo>
                        <a:cubicBezTo>
                          <a:pt x="25" y="141"/>
                          <a:pt x="24" y="135"/>
                          <a:pt x="23" y="130"/>
                        </a:cubicBezTo>
                        <a:cubicBezTo>
                          <a:pt x="22" y="131"/>
                          <a:pt x="21" y="133"/>
                          <a:pt x="19" y="135"/>
                        </a:cubicBezTo>
                        <a:cubicBezTo>
                          <a:pt x="18" y="137"/>
                          <a:pt x="16" y="138"/>
                          <a:pt x="14" y="138"/>
                        </a:cubicBezTo>
                        <a:cubicBezTo>
                          <a:pt x="14" y="138"/>
                          <a:pt x="13" y="138"/>
                          <a:pt x="13" y="138"/>
                        </a:cubicBezTo>
                        <a:cubicBezTo>
                          <a:pt x="13" y="138"/>
                          <a:pt x="12" y="138"/>
                          <a:pt x="12" y="137"/>
                        </a:cubicBezTo>
                        <a:cubicBezTo>
                          <a:pt x="11" y="136"/>
                          <a:pt x="12" y="135"/>
                          <a:pt x="13" y="134"/>
                        </a:cubicBezTo>
                        <a:cubicBezTo>
                          <a:pt x="15" y="132"/>
                          <a:pt x="18" y="129"/>
                          <a:pt x="21" y="127"/>
                        </a:cubicBezTo>
                        <a:cubicBezTo>
                          <a:pt x="21" y="127"/>
                          <a:pt x="22" y="126"/>
                          <a:pt x="22" y="126"/>
                        </a:cubicBezTo>
                        <a:cubicBezTo>
                          <a:pt x="21" y="120"/>
                          <a:pt x="20" y="114"/>
                          <a:pt x="19" y="107"/>
                        </a:cubicBezTo>
                        <a:cubicBezTo>
                          <a:pt x="18" y="100"/>
                          <a:pt x="17" y="93"/>
                          <a:pt x="17" y="85"/>
                        </a:cubicBezTo>
                        <a:cubicBezTo>
                          <a:pt x="17" y="78"/>
                          <a:pt x="18" y="70"/>
                          <a:pt x="22" y="63"/>
                        </a:cubicBezTo>
                        <a:cubicBezTo>
                          <a:pt x="24" y="60"/>
                          <a:pt x="26" y="57"/>
                          <a:pt x="30" y="55"/>
                        </a:cubicBezTo>
                        <a:cubicBezTo>
                          <a:pt x="33" y="53"/>
                          <a:pt x="38" y="52"/>
                          <a:pt x="42" y="51"/>
                        </a:cubicBezTo>
                        <a:cubicBezTo>
                          <a:pt x="42" y="51"/>
                          <a:pt x="43" y="51"/>
                          <a:pt x="43" y="51"/>
                        </a:cubicBezTo>
                        <a:cubicBezTo>
                          <a:pt x="47" y="51"/>
                          <a:pt x="51" y="52"/>
                          <a:pt x="55" y="54"/>
                        </a:cubicBezTo>
                        <a:cubicBezTo>
                          <a:pt x="59" y="56"/>
                          <a:pt x="62" y="59"/>
                          <a:pt x="65" y="62"/>
                        </a:cubicBezTo>
                        <a:cubicBezTo>
                          <a:pt x="67" y="65"/>
                          <a:pt x="69" y="69"/>
                          <a:pt x="69" y="72"/>
                        </a:cubicBezTo>
                        <a:cubicBezTo>
                          <a:pt x="70" y="75"/>
                          <a:pt x="69" y="79"/>
                          <a:pt x="69" y="81"/>
                        </a:cubicBezTo>
                        <a:cubicBezTo>
                          <a:pt x="68" y="85"/>
                          <a:pt x="73" y="90"/>
                          <a:pt x="78" y="92"/>
                        </a:cubicBezTo>
                        <a:cubicBezTo>
                          <a:pt x="83" y="94"/>
                          <a:pt x="89" y="94"/>
                          <a:pt x="96" y="95"/>
                        </a:cubicBezTo>
                        <a:cubicBezTo>
                          <a:pt x="102" y="96"/>
                          <a:pt x="108" y="98"/>
                          <a:pt x="114" y="100"/>
                        </a:cubicBezTo>
                        <a:cubicBezTo>
                          <a:pt x="125" y="104"/>
                          <a:pt x="135" y="107"/>
                          <a:pt x="146" y="107"/>
                        </a:cubicBezTo>
                        <a:cubicBezTo>
                          <a:pt x="147" y="107"/>
                          <a:pt x="149" y="107"/>
                          <a:pt x="150" y="107"/>
                        </a:cubicBezTo>
                        <a:cubicBezTo>
                          <a:pt x="156" y="107"/>
                          <a:pt x="162" y="106"/>
                          <a:pt x="168" y="105"/>
                        </a:cubicBezTo>
                        <a:cubicBezTo>
                          <a:pt x="169" y="105"/>
                          <a:pt x="170" y="105"/>
                          <a:pt x="171" y="105"/>
                        </a:cubicBezTo>
                        <a:cubicBezTo>
                          <a:pt x="176" y="105"/>
                          <a:pt x="182" y="106"/>
                          <a:pt x="187" y="107"/>
                        </a:cubicBezTo>
                        <a:cubicBezTo>
                          <a:pt x="197" y="109"/>
                          <a:pt x="207" y="113"/>
                          <a:pt x="216" y="118"/>
                        </a:cubicBezTo>
                        <a:cubicBezTo>
                          <a:pt x="219" y="120"/>
                          <a:pt x="223" y="122"/>
                          <a:pt x="227" y="124"/>
                        </a:cubicBezTo>
                        <a:cubicBezTo>
                          <a:pt x="226" y="117"/>
                          <a:pt x="226" y="109"/>
                          <a:pt x="224" y="102"/>
                        </a:cubicBezTo>
                        <a:cubicBezTo>
                          <a:pt x="223" y="97"/>
                          <a:pt x="219" y="91"/>
                          <a:pt x="214" y="91"/>
                        </a:cubicBezTo>
                        <a:cubicBezTo>
                          <a:pt x="213" y="91"/>
                          <a:pt x="213" y="91"/>
                          <a:pt x="212" y="91"/>
                        </a:cubicBezTo>
                        <a:cubicBezTo>
                          <a:pt x="207" y="92"/>
                          <a:pt x="203" y="95"/>
                          <a:pt x="197" y="95"/>
                        </a:cubicBezTo>
                        <a:cubicBezTo>
                          <a:pt x="197" y="95"/>
                          <a:pt x="197" y="95"/>
                          <a:pt x="197" y="95"/>
                        </a:cubicBezTo>
                        <a:cubicBezTo>
                          <a:pt x="192" y="95"/>
                          <a:pt x="187" y="94"/>
                          <a:pt x="183" y="91"/>
                        </a:cubicBezTo>
                        <a:cubicBezTo>
                          <a:pt x="177" y="87"/>
                          <a:pt x="172" y="79"/>
                          <a:pt x="172" y="71"/>
                        </a:cubicBezTo>
                        <a:cubicBezTo>
                          <a:pt x="172" y="70"/>
                          <a:pt x="172" y="68"/>
                          <a:pt x="174" y="67"/>
                        </a:cubicBezTo>
                        <a:cubicBezTo>
                          <a:pt x="174" y="66"/>
                          <a:pt x="175" y="66"/>
                          <a:pt x="175" y="66"/>
                        </a:cubicBezTo>
                        <a:cubicBezTo>
                          <a:pt x="176" y="66"/>
                          <a:pt x="178" y="67"/>
                          <a:pt x="178" y="69"/>
                        </a:cubicBezTo>
                        <a:cubicBezTo>
                          <a:pt x="180" y="72"/>
                          <a:pt x="181" y="75"/>
                          <a:pt x="183" y="79"/>
                        </a:cubicBezTo>
                        <a:cubicBezTo>
                          <a:pt x="184" y="82"/>
                          <a:pt x="186" y="86"/>
                          <a:pt x="190" y="87"/>
                        </a:cubicBezTo>
                        <a:cubicBezTo>
                          <a:pt x="191" y="87"/>
                          <a:pt x="192" y="88"/>
                          <a:pt x="193" y="88"/>
                        </a:cubicBezTo>
                        <a:cubicBezTo>
                          <a:pt x="195" y="88"/>
                          <a:pt x="198" y="87"/>
                          <a:pt x="200" y="86"/>
                        </a:cubicBezTo>
                        <a:cubicBezTo>
                          <a:pt x="202" y="85"/>
                          <a:pt x="203" y="84"/>
                          <a:pt x="205" y="83"/>
                        </a:cubicBezTo>
                        <a:cubicBezTo>
                          <a:pt x="208" y="80"/>
                          <a:pt x="207" y="74"/>
                          <a:pt x="206" y="70"/>
                        </a:cubicBezTo>
                        <a:cubicBezTo>
                          <a:pt x="205" y="68"/>
                          <a:pt x="205" y="66"/>
                          <a:pt x="204" y="64"/>
                        </a:cubicBezTo>
                        <a:cubicBezTo>
                          <a:pt x="201" y="63"/>
                          <a:pt x="199" y="62"/>
                          <a:pt x="196" y="61"/>
                        </a:cubicBezTo>
                        <a:cubicBezTo>
                          <a:pt x="188" y="56"/>
                          <a:pt x="183" y="47"/>
                          <a:pt x="182" y="38"/>
                        </a:cubicBezTo>
                        <a:cubicBezTo>
                          <a:pt x="177" y="33"/>
                          <a:pt x="172" y="28"/>
                          <a:pt x="166" y="24"/>
                        </a:cubicBezTo>
                        <a:cubicBezTo>
                          <a:pt x="154" y="15"/>
                          <a:pt x="140" y="7"/>
                          <a:pt x="125" y="3"/>
                        </a:cubicBezTo>
                        <a:cubicBezTo>
                          <a:pt x="119" y="2"/>
                          <a:pt x="112" y="0"/>
                          <a:pt x="105" y="0"/>
                        </a:cubicBezTo>
                      </a:path>
                    </a:pathLst>
                  </a:custGeom>
                  <a:solidFill>
                    <a:srgbClr val="EC514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5" name="Freeform 129"/>
                  <p:cNvSpPr/>
                  <p:nvPr/>
                </p:nvSpPr>
                <p:spPr bwMode="auto">
                  <a:xfrm>
                    <a:off x="4984" y="865"/>
                    <a:ext cx="322" cy="330"/>
                  </a:xfrm>
                  <a:custGeom>
                    <a:avLst/>
                    <a:gdLst>
                      <a:gd name="T0" fmla="*/ 51 w 136"/>
                      <a:gd name="T1" fmla="*/ 121 h 139"/>
                      <a:gd name="T2" fmla="*/ 59 w 136"/>
                      <a:gd name="T3" fmla="*/ 129 h 139"/>
                      <a:gd name="T4" fmla="*/ 107 w 136"/>
                      <a:gd name="T5" fmla="*/ 121 h 139"/>
                      <a:gd name="T6" fmla="*/ 130 w 136"/>
                      <a:gd name="T7" fmla="*/ 84 h 139"/>
                      <a:gd name="T8" fmla="*/ 98 w 136"/>
                      <a:gd name="T9" fmla="*/ 14 h 139"/>
                      <a:gd name="T10" fmla="*/ 10 w 136"/>
                      <a:gd name="T11" fmla="*/ 40 h 139"/>
                      <a:gd name="T12" fmla="*/ 24 w 136"/>
                      <a:gd name="T13" fmla="*/ 61 h 139"/>
                      <a:gd name="T14" fmla="*/ 36 w 136"/>
                      <a:gd name="T15" fmla="*/ 82 h 139"/>
                      <a:gd name="T16" fmla="*/ 41 w 136"/>
                      <a:gd name="T17" fmla="*/ 93 h 139"/>
                      <a:gd name="T18" fmla="*/ 49 w 136"/>
                      <a:gd name="T19" fmla="*/ 116 h 139"/>
                      <a:gd name="T20" fmla="*/ 51 w 136"/>
                      <a:gd name="T21" fmla="*/ 121 h 1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36" h="139">
                        <a:moveTo>
                          <a:pt x="51" y="121"/>
                        </a:moveTo>
                        <a:cubicBezTo>
                          <a:pt x="53" y="124"/>
                          <a:pt x="56" y="127"/>
                          <a:pt x="59" y="129"/>
                        </a:cubicBezTo>
                        <a:cubicBezTo>
                          <a:pt x="72" y="139"/>
                          <a:pt x="96" y="129"/>
                          <a:pt x="107" y="121"/>
                        </a:cubicBezTo>
                        <a:cubicBezTo>
                          <a:pt x="120" y="111"/>
                          <a:pt x="127" y="98"/>
                          <a:pt x="130" y="84"/>
                        </a:cubicBezTo>
                        <a:cubicBezTo>
                          <a:pt x="136" y="57"/>
                          <a:pt x="123" y="28"/>
                          <a:pt x="98" y="14"/>
                        </a:cubicBezTo>
                        <a:cubicBezTo>
                          <a:pt x="75" y="1"/>
                          <a:pt x="0" y="0"/>
                          <a:pt x="10" y="40"/>
                        </a:cubicBezTo>
                        <a:cubicBezTo>
                          <a:pt x="12" y="49"/>
                          <a:pt x="20" y="54"/>
                          <a:pt x="24" y="61"/>
                        </a:cubicBezTo>
                        <a:cubicBezTo>
                          <a:pt x="29" y="68"/>
                          <a:pt x="33" y="75"/>
                          <a:pt x="36" y="82"/>
                        </a:cubicBezTo>
                        <a:cubicBezTo>
                          <a:pt x="38" y="85"/>
                          <a:pt x="39" y="89"/>
                          <a:pt x="41" y="93"/>
                        </a:cubicBezTo>
                        <a:cubicBezTo>
                          <a:pt x="43" y="101"/>
                          <a:pt x="46" y="108"/>
                          <a:pt x="49" y="116"/>
                        </a:cubicBezTo>
                        <a:cubicBezTo>
                          <a:pt x="50" y="118"/>
                          <a:pt x="51" y="119"/>
                          <a:pt x="51" y="121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6" name="Freeform 130"/>
                  <p:cNvSpPr>
                    <a:spLocks noEditPoints="1"/>
                  </p:cNvSpPr>
                  <p:nvPr/>
                </p:nvSpPr>
                <p:spPr bwMode="auto">
                  <a:xfrm>
                    <a:off x="4844" y="704"/>
                    <a:ext cx="646" cy="617"/>
                  </a:xfrm>
                  <a:custGeom>
                    <a:avLst/>
                    <a:gdLst>
                      <a:gd name="T0" fmla="*/ 12 w 273"/>
                      <a:gd name="T1" fmla="*/ 56 h 260"/>
                      <a:gd name="T2" fmla="*/ 26 w 273"/>
                      <a:gd name="T3" fmla="*/ 149 h 260"/>
                      <a:gd name="T4" fmla="*/ 7 w 273"/>
                      <a:gd name="T5" fmla="*/ 155 h 260"/>
                      <a:gd name="T6" fmla="*/ 5 w 273"/>
                      <a:gd name="T7" fmla="*/ 165 h 260"/>
                      <a:gd name="T8" fmla="*/ 37 w 273"/>
                      <a:gd name="T9" fmla="*/ 177 h 260"/>
                      <a:gd name="T10" fmla="*/ 50 w 273"/>
                      <a:gd name="T11" fmla="*/ 201 h 260"/>
                      <a:gd name="T12" fmla="*/ 100 w 273"/>
                      <a:gd name="T13" fmla="*/ 249 h 260"/>
                      <a:gd name="T14" fmla="*/ 135 w 273"/>
                      <a:gd name="T15" fmla="*/ 251 h 260"/>
                      <a:gd name="T16" fmla="*/ 156 w 273"/>
                      <a:gd name="T17" fmla="*/ 250 h 260"/>
                      <a:gd name="T18" fmla="*/ 201 w 273"/>
                      <a:gd name="T19" fmla="*/ 235 h 260"/>
                      <a:gd name="T20" fmla="*/ 238 w 273"/>
                      <a:gd name="T21" fmla="*/ 253 h 260"/>
                      <a:gd name="T22" fmla="*/ 248 w 273"/>
                      <a:gd name="T23" fmla="*/ 260 h 260"/>
                      <a:gd name="T24" fmla="*/ 267 w 273"/>
                      <a:gd name="T25" fmla="*/ 252 h 260"/>
                      <a:gd name="T26" fmla="*/ 269 w 273"/>
                      <a:gd name="T27" fmla="*/ 235 h 260"/>
                      <a:gd name="T28" fmla="*/ 252 w 273"/>
                      <a:gd name="T29" fmla="*/ 224 h 260"/>
                      <a:gd name="T30" fmla="*/ 239 w 273"/>
                      <a:gd name="T31" fmla="*/ 156 h 260"/>
                      <a:gd name="T32" fmla="*/ 259 w 273"/>
                      <a:gd name="T33" fmla="*/ 144 h 260"/>
                      <a:gd name="T34" fmla="*/ 255 w 273"/>
                      <a:gd name="T35" fmla="*/ 106 h 260"/>
                      <a:gd name="T36" fmla="*/ 209 w 273"/>
                      <a:gd name="T37" fmla="*/ 67 h 260"/>
                      <a:gd name="T38" fmla="*/ 143 w 273"/>
                      <a:gd name="T39" fmla="*/ 56 h 260"/>
                      <a:gd name="T40" fmla="*/ 71 w 273"/>
                      <a:gd name="T41" fmla="*/ 41 h 260"/>
                      <a:gd name="T42" fmla="*/ 58 w 273"/>
                      <a:gd name="T43" fmla="*/ 11 h 260"/>
                      <a:gd name="T44" fmla="*/ 23 w 273"/>
                      <a:gd name="T45" fmla="*/ 4 h 260"/>
                      <a:gd name="T46" fmla="*/ 51 w 273"/>
                      <a:gd name="T47" fmla="*/ 13 h 260"/>
                      <a:gd name="T48" fmla="*/ 56 w 273"/>
                      <a:gd name="T49" fmla="*/ 31 h 260"/>
                      <a:gd name="T50" fmla="*/ 76 w 273"/>
                      <a:gd name="T51" fmla="*/ 47 h 260"/>
                      <a:gd name="T52" fmla="*/ 121 w 273"/>
                      <a:gd name="T53" fmla="*/ 58 h 260"/>
                      <a:gd name="T54" fmla="*/ 193 w 273"/>
                      <a:gd name="T55" fmla="*/ 65 h 260"/>
                      <a:gd name="T56" fmla="*/ 235 w 273"/>
                      <a:gd name="T57" fmla="*/ 96 h 260"/>
                      <a:gd name="T58" fmla="*/ 253 w 273"/>
                      <a:gd name="T59" fmla="*/ 138 h 260"/>
                      <a:gd name="T60" fmla="*/ 234 w 273"/>
                      <a:gd name="T61" fmla="*/ 155 h 260"/>
                      <a:gd name="T62" fmla="*/ 243 w 273"/>
                      <a:gd name="T63" fmla="*/ 202 h 260"/>
                      <a:gd name="T64" fmla="*/ 250 w 273"/>
                      <a:gd name="T65" fmla="*/ 232 h 260"/>
                      <a:gd name="T66" fmla="*/ 265 w 273"/>
                      <a:gd name="T67" fmla="*/ 237 h 260"/>
                      <a:gd name="T68" fmla="*/ 258 w 273"/>
                      <a:gd name="T69" fmla="*/ 253 h 260"/>
                      <a:gd name="T70" fmla="*/ 240 w 273"/>
                      <a:gd name="T71" fmla="*/ 253 h 260"/>
                      <a:gd name="T72" fmla="*/ 201 w 273"/>
                      <a:gd name="T73" fmla="*/ 233 h 260"/>
                      <a:gd name="T74" fmla="*/ 153 w 273"/>
                      <a:gd name="T75" fmla="*/ 247 h 260"/>
                      <a:gd name="T76" fmla="*/ 116 w 273"/>
                      <a:gd name="T77" fmla="*/ 247 h 260"/>
                      <a:gd name="T78" fmla="*/ 98 w 273"/>
                      <a:gd name="T79" fmla="*/ 246 h 260"/>
                      <a:gd name="T80" fmla="*/ 65 w 273"/>
                      <a:gd name="T81" fmla="*/ 219 h 260"/>
                      <a:gd name="T82" fmla="*/ 51 w 273"/>
                      <a:gd name="T83" fmla="*/ 187 h 260"/>
                      <a:gd name="T84" fmla="*/ 32 w 273"/>
                      <a:gd name="T85" fmla="*/ 171 h 260"/>
                      <a:gd name="T86" fmla="*/ 19 w 273"/>
                      <a:gd name="T87" fmla="*/ 166 h 260"/>
                      <a:gd name="T88" fmla="*/ 14 w 273"/>
                      <a:gd name="T89" fmla="*/ 160 h 260"/>
                      <a:gd name="T90" fmla="*/ 20 w 273"/>
                      <a:gd name="T91" fmla="*/ 162 h 260"/>
                      <a:gd name="T92" fmla="*/ 30 w 273"/>
                      <a:gd name="T93" fmla="*/ 147 h 260"/>
                      <a:gd name="T94" fmla="*/ 21 w 273"/>
                      <a:gd name="T95" fmla="*/ 77 h 260"/>
                      <a:gd name="T96" fmla="*/ 31 w 273"/>
                      <a:gd name="T97" fmla="*/ 8 h 2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273" h="260">
                        <a:moveTo>
                          <a:pt x="15" y="12"/>
                        </a:moveTo>
                        <a:cubicBezTo>
                          <a:pt x="11" y="19"/>
                          <a:pt x="10" y="27"/>
                          <a:pt x="10" y="34"/>
                        </a:cubicBezTo>
                        <a:cubicBezTo>
                          <a:pt x="10" y="42"/>
                          <a:pt x="11" y="49"/>
                          <a:pt x="12" y="56"/>
                        </a:cubicBezTo>
                        <a:cubicBezTo>
                          <a:pt x="14" y="71"/>
                          <a:pt x="17" y="85"/>
                          <a:pt x="21" y="99"/>
                        </a:cubicBezTo>
                        <a:cubicBezTo>
                          <a:pt x="25" y="114"/>
                          <a:pt x="30" y="127"/>
                          <a:pt x="28" y="141"/>
                        </a:cubicBezTo>
                        <a:cubicBezTo>
                          <a:pt x="27" y="143"/>
                          <a:pt x="27" y="146"/>
                          <a:pt x="26" y="149"/>
                        </a:cubicBezTo>
                        <a:cubicBezTo>
                          <a:pt x="25" y="151"/>
                          <a:pt x="24" y="154"/>
                          <a:pt x="23" y="156"/>
                        </a:cubicBezTo>
                        <a:cubicBezTo>
                          <a:pt x="21" y="158"/>
                          <a:pt x="19" y="160"/>
                          <a:pt x="14" y="158"/>
                        </a:cubicBezTo>
                        <a:cubicBezTo>
                          <a:pt x="11" y="158"/>
                          <a:pt x="9" y="156"/>
                          <a:pt x="7" y="155"/>
                        </a:cubicBezTo>
                        <a:cubicBezTo>
                          <a:pt x="6" y="154"/>
                          <a:pt x="4" y="154"/>
                          <a:pt x="3" y="154"/>
                        </a:cubicBezTo>
                        <a:cubicBezTo>
                          <a:pt x="1" y="155"/>
                          <a:pt x="0" y="156"/>
                          <a:pt x="0" y="157"/>
                        </a:cubicBezTo>
                        <a:cubicBezTo>
                          <a:pt x="0" y="160"/>
                          <a:pt x="2" y="163"/>
                          <a:pt x="5" y="165"/>
                        </a:cubicBezTo>
                        <a:cubicBezTo>
                          <a:pt x="8" y="166"/>
                          <a:pt x="11" y="167"/>
                          <a:pt x="14" y="168"/>
                        </a:cubicBezTo>
                        <a:cubicBezTo>
                          <a:pt x="17" y="168"/>
                          <a:pt x="20" y="169"/>
                          <a:pt x="23" y="171"/>
                        </a:cubicBezTo>
                        <a:cubicBezTo>
                          <a:pt x="28" y="172"/>
                          <a:pt x="33" y="175"/>
                          <a:pt x="37" y="177"/>
                        </a:cubicBezTo>
                        <a:cubicBezTo>
                          <a:pt x="42" y="180"/>
                          <a:pt x="45" y="183"/>
                          <a:pt x="47" y="188"/>
                        </a:cubicBezTo>
                        <a:cubicBezTo>
                          <a:pt x="47" y="190"/>
                          <a:pt x="48" y="192"/>
                          <a:pt x="48" y="194"/>
                        </a:cubicBezTo>
                        <a:cubicBezTo>
                          <a:pt x="49" y="197"/>
                          <a:pt x="49" y="199"/>
                          <a:pt x="50" y="201"/>
                        </a:cubicBezTo>
                        <a:cubicBezTo>
                          <a:pt x="52" y="206"/>
                          <a:pt x="54" y="210"/>
                          <a:pt x="56" y="215"/>
                        </a:cubicBezTo>
                        <a:cubicBezTo>
                          <a:pt x="62" y="224"/>
                          <a:pt x="70" y="233"/>
                          <a:pt x="79" y="239"/>
                        </a:cubicBezTo>
                        <a:cubicBezTo>
                          <a:pt x="86" y="244"/>
                          <a:pt x="94" y="247"/>
                          <a:pt x="100" y="249"/>
                        </a:cubicBezTo>
                        <a:cubicBezTo>
                          <a:pt x="102" y="250"/>
                          <a:pt x="103" y="250"/>
                          <a:pt x="104" y="250"/>
                        </a:cubicBezTo>
                        <a:cubicBezTo>
                          <a:pt x="109" y="252"/>
                          <a:pt x="114" y="251"/>
                          <a:pt x="119" y="250"/>
                        </a:cubicBezTo>
                        <a:cubicBezTo>
                          <a:pt x="124" y="250"/>
                          <a:pt x="129" y="250"/>
                          <a:pt x="135" y="251"/>
                        </a:cubicBezTo>
                        <a:cubicBezTo>
                          <a:pt x="136" y="251"/>
                          <a:pt x="138" y="252"/>
                          <a:pt x="139" y="252"/>
                        </a:cubicBezTo>
                        <a:cubicBezTo>
                          <a:pt x="141" y="252"/>
                          <a:pt x="143" y="253"/>
                          <a:pt x="145" y="253"/>
                        </a:cubicBezTo>
                        <a:cubicBezTo>
                          <a:pt x="149" y="253"/>
                          <a:pt x="153" y="252"/>
                          <a:pt x="156" y="250"/>
                        </a:cubicBezTo>
                        <a:cubicBezTo>
                          <a:pt x="160" y="249"/>
                          <a:pt x="163" y="247"/>
                          <a:pt x="167" y="245"/>
                        </a:cubicBezTo>
                        <a:cubicBezTo>
                          <a:pt x="170" y="243"/>
                          <a:pt x="174" y="241"/>
                          <a:pt x="177" y="240"/>
                        </a:cubicBezTo>
                        <a:cubicBezTo>
                          <a:pt x="185" y="237"/>
                          <a:pt x="193" y="235"/>
                          <a:pt x="201" y="235"/>
                        </a:cubicBezTo>
                        <a:cubicBezTo>
                          <a:pt x="209" y="234"/>
                          <a:pt x="217" y="236"/>
                          <a:pt x="225" y="240"/>
                        </a:cubicBezTo>
                        <a:cubicBezTo>
                          <a:pt x="228" y="243"/>
                          <a:pt x="232" y="245"/>
                          <a:pt x="234" y="248"/>
                        </a:cubicBezTo>
                        <a:cubicBezTo>
                          <a:pt x="236" y="250"/>
                          <a:pt x="237" y="251"/>
                          <a:pt x="238" y="253"/>
                        </a:cubicBezTo>
                        <a:cubicBezTo>
                          <a:pt x="238" y="254"/>
                          <a:pt x="239" y="255"/>
                          <a:pt x="239" y="256"/>
                        </a:cubicBezTo>
                        <a:cubicBezTo>
                          <a:pt x="240" y="257"/>
                          <a:pt x="241" y="258"/>
                          <a:pt x="242" y="259"/>
                        </a:cubicBezTo>
                        <a:cubicBezTo>
                          <a:pt x="244" y="260"/>
                          <a:pt x="246" y="260"/>
                          <a:pt x="248" y="260"/>
                        </a:cubicBezTo>
                        <a:cubicBezTo>
                          <a:pt x="250" y="260"/>
                          <a:pt x="251" y="260"/>
                          <a:pt x="252" y="259"/>
                        </a:cubicBezTo>
                        <a:cubicBezTo>
                          <a:pt x="255" y="258"/>
                          <a:pt x="258" y="257"/>
                          <a:pt x="260" y="256"/>
                        </a:cubicBezTo>
                        <a:cubicBezTo>
                          <a:pt x="262" y="255"/>
                          <a:pt x="265" y="253"/>
                          <a:pt x="267" y="252"/>
                        </a:cubicBezTo>
                        <a:cubicBezTo>
                          <a:pt x="268" y="251"/>
                          <a:pt x="269" y="250"/>
                          <a:pt x="270" y="249"/>
                        </a:cubicBezTo>
                        <a:cubicBezTo>
                          <a:pt x="271" y="248"/>
                          <a:pt x="271" y="246"/>
                          <a:pt x="272" y="245"/>
                        </a:cubicBezTo>
                        <a:cubicBezTo>
                          <a:pt x="273" y="242"/>
                          <a:pt x="272" y="238"/>
                          <a:pt x="269" y="235"/>
                        </a:cubicBezTo>
                        <a:cubicBezTo>
                          <a:pt x="267" y="233"/>
                          <a:pt x="263" y="231"/>
                          <a:pt x="260" y="231"/>
                        </a:cubicBezTo>
                        <a:cubicBezTo>
                          <a:pt x="256" y="231"/>
                          <a:pt x="255" y="231"/>
                          <a:pt x="254" y="230"/>
                        </a:cubicBezTo>
                        <a:cubicBezTo>
                          <a:pt x="253" y="229"/>
                          <a:pt x="253" y="227"/>
                          <a:pt x="252" y="224"/>
                        </a:cubicBezTo>
                        <a:cubicBezTo>
                          <a:pt x="248" y="207"/>
                          <a:pt x="244" y="190"/>
                          <a:pt x="241" y="174"/>
                        </a:cubicBezTo>
                        <a:cubicBezTo>
                          <a:pt x="239" y="161"/>
                          <a:pt x="239" y="161"/>
                          <a:pt x="239" y="161"/>
                        </a:cubicBezTo>
                        <a:cubicBezTo>
                          <a:pt x="239" y="159"/>
                          <a:pt x="239" y="157"/>
                          <a:pt x="239" y="156"/>
                        </a:cubicBezTo>
                        <a:cubicBezTo>
                          <a:pt x="240" y="155"/>
                          <a:pt x="240" y="154"/>
                          <a:pt x="241" y="154"/>
                        </a:cubicBezTo>
                        <a:cubicBezTo>
                          <a:pt x="244" y="152"/>
                          <a:pt x="248" y="151"/>
                          <a:pt x="252" y="149"/>
                        </a:cubicBezTo>
                        <a:cubicBezTo>
                          <a:pt x="255" y="147"/>
                          <a:pt x="257" y="146"/>
                          <a:pt x="259" y="144"/>
                        </a:cubicBezTo>
                        <a:cubicBezTo>
                          <a:pt x="261" y="142"/>
                          <a:pt x="262" y="139"/>
                          <a:pt x="263" y="137"/>
                        </a:cubicBezTo>
                        <a:cubicBezTo>
                          <a:pt x="265" y="131"/>
                          <a:pt x="265" y="126"/>
                          <a:pt x="263" y="120"/>
                        </a:cubicBezTo>
                        <a:cubicBezTo>
                          <a:pt x="262" y="115"/>
                          <a:pt x="259" y="110"/>
                          <a:pt x="255" y="106"/>
                        </a:cubicBezTo>
                        <a:cubicBezTo>
                          <a:pt x="252" y="101"/>
                          <a:pt x="249" y="98"/>
                          <a:pt x="245" y="94"/>
                        </a:cubicBezTo>
                        <a:cubicBezTo>
                          <a:pt x="241" y="90"/>
                          <a:pt x="238" y="87"/>
                          <a:pt x="234" y="84"/>
                        </a:cubicBezTo>
                        <a:cubicBezTo>
                          <a:pt x="226" y="77"/>
                          <a:pt x="218" y="71"/>
                          <a:pt x="209" y="67"/>
                        </a:cubicBezTo>
                        <a:cubicBezTo>
                          <a:pt x="200" y="62"/>
                          <a:pt x="190" y="58"/>
                          <a:pt x="180" y="56"/>
                        </a:cubicBezTo>
                        <a:cubicBezTo>
                          <a:pt x="173" y="54"/>
                          <a:pt x="167" y="54"/>
                          <a:pt x="161" y="54"/>
                        </a:cubicBezTo>
                        <a:cubicBezTo>
                          <a:pt x="155" y="55"/>
                          <a:pt x="149" y="56"/>
                          <a:pt x="143" y="56"/>
                        </a:cubicBezTo>
                        <a:cubicBezTo>
                          <a:pt x="131" y="58"/>
                          <a:pt x="119" y="53"/>
                          <a:pt x="107" y="49"/>
                        </a:cubicBezTo>
                        <a:cubicBezTo>
                          <a:pt x="101" y="47"/>
                          <a:pt x="95" y="45"/>
                          <a:pt x="89" y="44"/>
                        </a:cubicBezTo>
                        <a:cubicBezTo>
                          <a:pt x="82" y="43"/>
                          <a:pt x="76" y="43"/>
                          <a:pt x="71" y="41"/>
                        </a:cubicBezTo>
                        <a:cubicBezTo>
                          <a:pt x="66" y="39"/>
                          <a:pt x="61" y="34"/>
                          <a:pt x="62" y="30"/>
                        </a:cubicBezTo>
                        <a:cubicBezTo>
                          <a:pt x="62" y="28"/>
                          <a:pt x="63" y="24"/>
                          <a:pt x="62" y="21"/>
                        </a:cubicBezTo>
                        <a:cubicBezTo>
                          <a:pt x="62" y="18"/>
                          <a:pt x="60" y="14"/>
                          <a:pt x="58" y="11"/>
                        </a:cubicBezTo>
                        <a:cubicBezTo>
                          <a:pt x="55" y="8"/>
                          <a:pt x="52" y="5"/>
                          <a:pt x="48" y="3"/>
                        </a:cubicBezTo>
                        <a:cubicBezTo>
                          <a:pt x="44" y="1"/>
                          <a:pt x="39" y="0"/>
                          <a:pt x="35" y="0"/>
                        </a:cubicBezTo>
                        <a:cubicBezTo>
                          <a:pt x="31" y="1"/>
                          <a:pt x="26" y="2"/>
                          <a:pt x="23" y="4"/>
                        </a:cubicBezTo>
                        <a:cubicBezTo>
                          <a:pt x="19" y="6"/>
                          <a:pt x="17" y="9"/>
                          <a:pt x="15" y="12"/>
                        </a:cubicBezTo>
                        <a:moveTo>
                          <a:pt x="31" y="8"/>
                        </a:moveTo>
                        <a:cubicBezTo>
                          <a:pt x="38" y="5"/>
                          <a:pt x="46" y="7"/>
                          <a:pt x="51" y="13"/>
                        </a:cubicBezTo>
                        <a:cubicBezTo>
                          <a:pt x="53" y="15"/>
                          <a:pt x="55" y="18"/>
                          <a:pt x="56" y="21"/>
                        </a:cubicBezTo>
                        <a:cubicBezTo>
                          <a:pt x="56" y="22"/>
                          <a:pt x="56" y="24"/>
                          <a:pt x="56" y="25"/>
                        </a:cubicBezTo>
                        <a:cubicBezTo>
                          <a:pt x="56" y="27"/>
                          <a:pt x="55" y="29"/>
                          <a:pt x="56" y="31"/>
                        </a:cubicBezTo>
                        <a:cubicBezTo>
                          <a:pt x="56" y="36"/>
                          <a:pt x="60" y="41"/>
                          <a:pt x="64" y="43"/>
                        </a:cubicBezTo>
                        <a:cubicBezTo>
                          <a:pt x="66" y="44"/>
                          <a:pt x="68" y="45"/>
                          <a:pt x="70" y="46"/>
                        </a:cubicBezTo>
                        <a:cubicBezTo>
                          <a:pt x="72" y="47"/>
                          <a:pt x="74" y="47"/>
                          <a:pt x="76" y="47"/>
                        </a:cubicBezTo>
                        <a:cubicBezTo>
                          <a:pt x="80" y="48"/>
                          <a:pt x="84" y="48"/>
                          <a:pt x="88" y="48"/>
                        </a:cubicBezTo>
                        <a:cubicBezTo>
                          <a:pt x="92" y="49"/>
                          <a:pt x="95" y="50"/>
                          <a:pt x="99" y="51"/>
                        </a:cubicBezTo>
                        <a:cubicBezTo>
                          <a:pt x="106" y="53"/>
                          <a:pt x="114" y="56"/>
                          <a:pt x="121" y="58"/>
                        </a:cubicBezTo>
                        <a:cubicBezTo>
                          <a:pt x="128" y="59"/>
                          <a:pt x="134" y="60"/>
                          <a:pt x="141" y="60"/>
                        </a:cubicBezTo>
                        <a:cubicBezTo>
                          <a:pt x="147" y="60"/>
                          <a:pt x="153" y="59"/>
                          <a:pt x="159" y="58"/>
                        </a:cubicBezTo>
                        <a:cubicBezTo>
                          <a:pt x="170" y="57"/>
                          <a:pt x="182" y="60"/>
                          <a:pt x="193" y="65"/>
                        </a:cubicBezTo>
                        <a:cubicBezTo>
                          <a:pt x="198" y="67"/>
                          <a:pt x="203" y="70"/>
                          <a:pt x="208" y="73"/>
                        </a:cubicBezTo>
                        <a:cubicBezTo>
                          <a:pt x="213" y="76"/>
                          <a:pt x="218" y="80"/>
                          <a:pt x="223" y="84"/>
                        </a:cubicBezTo>
                        <a:cubicBezTo>
                          <a:pt x="227" y="88"/>
                          <a:pt x="231" y="92"/>
                          <a:pt x="235" y="96"/>
                        </a:cubicBezTo>
                        <a:cubicBezTo>
                          <a:pt x="239" y="100"/>
                          <a:pt x="243" y="105"/>
                          <a:pt x="246" y="109"/>
                        </a:cubicBezTo>
                        <a:cubicBezTo>
                          <a:pt x="250" y="113"/>
                          <a:pt x="253" y="117"/>
                          <a:pt x="255" y="122"/>
                        </a:cubicBezTo>
                        <a:cubicBezTo>
                          <a:pt x="257" y="127"/>
                          <a:pt x="257" y="134"/>
                          <a:pt x="253" y="138"/>
                        </a:cubicBezTo>
                        <a:cubicBezTo>
                          <a:pt x="252" y="141"/>
                          <a:pt x="249" y="143"/>
                          <a:pt x="246" y="144"/>
                        </a:cubicBezTo>
                        <a:cubicBezTo>
                          <a:pt x="243" y="146"/>
                          <a:pt x="239" y="147"/>
                          <a:pt x="236" y="150"/>
                        </a:cubicBezTo>
                        <a:cubicBezTo>
                          <a:pt x="235" y="151"/>
                          <a:pt x="234" y="153"/>
                          <a:pt x="234" y="155"/>
                        </a:cubicBezTo>
                        <a:cubicBezTo>
                          <a:pt x="233" y="157"/>
                          <a:pt x="234" y="159"/>
                          <a:pt x="234" y="161"/>
                        </a:cubicBezTo>
                        <a:cubicBezTo>
                          <a:pt x="235" y="165"/>
                          <a:pt x="236" y="169"/>
                          <a:pt x="236" y="172"/>
                        </a:cubicBezTo>
                        <a:cubicBezTo>
                          <a:pt x="239" y="182"/>
                          <a:pt x="241" y="193"/>
                          <a:pt x="243" y="202"/>
                        </a:cubicBezTo>
                        <a:cubicBezTo>
                          <a:pt x="244" y="210"/>
                          <a:pt x="245" y="216"/>
                          <a:pt x="247" y="224"/>
                        </a:cubicBezTo>
                        <a:cubicBezTo>
                          <a:pt x="248" y="228"/>
                          <a:pt x="248" y="228"/>
                          <a:pt x="248" y="228"/>
                        </a:cubicBezTo>
                        <a:cubicBezTo>
                          <a:pt x="248" y="229"/>
                          <a:pt x="249" y="231"/>
                          <a:pt x="250" y="232"/>
                        </a:cubicBezTo>
                        <a:cubicBezTo>
                          <a:pt x="251" y="234"/>
                          <a:pt x="253" y="235"/>
                          <a:pt x="255" y="235"/>
                        </a:cubicBezTo>
                        <a:cubicBezTo>
                          <a:pt x="257" y="235"/>
                          <a:pt x="258" y="235"/>
                          <a:pt x="260" y="235"/>
                        </a:cubicBezTo>
                        <a:cubicBezTo>
                          <a:pt x="262" y="235"/>
                          <a:pt x="264" y="236"/>
                          <a:pt x="265" y="237"/>
                        </a:cubicBezTo>
                        <a:cubicBezTo>
                          <a:pt x="267" y="239"/>
                          <a:pt x="268" y="241"/>
                          <a:pt x="268" y="243"/>
                        </a:cubicBezTo>
                        <a:cubicBezTo>
                          <a:pt x="268" y="245"/>
                          <a:pt x="266" y="247"/>
                          <a:pt x="264" y="249"/>
                        </a:cubicBezTo>
                        <a:cubicBezTo>
                          <a:pt x="263" y="250"/>
                          <a:pt x="261" y="252"/>
                          <a:pt x="258" y="253"/>
                        </a:cubicBezTo>
                        <a:cubicBezTo>
                          <a:pt x="256" y="254"/>
                          <a:pt x="254" y="256"/>
                          <a:pt x="251" y="256"/>
                        </a:cubicBezTo>
                        <a:cubicBezTo>
                          <a:pt x="249" y="257"/>
                          <a:pt x="246" y="258"/>
                          <a:pt x="244" y="257"/>
                        </a:cubicBezTo>
                        <a:cubicBezTo>
                          <a:pt x="242" y="256"/>
                          <a:pt x="241" y="254"/>
                          <a:pt x="240" y="253"/>
                        </a:cubicBezTo>
                        <a:cubicBezTo>
                          <a:pt x="239" y="251"/>
                          <a:pt x="238" y="249"/>
                          <a:pt x="236" y="248"/>
                        </a:cubicBezTo>
                        <a:cubicBezTo>
                          <a:pt x="234" y="245"/>
                          <a:pt x="230" y="242"/>
                          <a:pt x="227" y="240"/>
                        </a:cubicBezTo>
                        <a:cubicBezTo>
                          <a:pt x="219" y="235"/>
                          <a:pt x="210" y="233"/>
                          <a:pt x="201" y="233"/>
                        </a:cubicBezTo>
                        <a:cubicBezTo>
                          <a:pt x="192" y="233"/>
                          <a:pt x="183" y="235"/>
                          <a:pt x="175" y="237"/>
                        </a:cubicBezTo>
                        <a:cubicBezTo>
                          <a:pt x="172" y="239"/>
                          <a:pt x="168" y="240"/>
                          <a:pt x="164" y="242"/>
                        </a:cubicBezTo>
                        <a:cubicBezTo>
                          <a:pt x="160" y="244"/>
                          <a:pt x="156" y="246"/>
                          <a:pt x="153" y="247"/>
                        </a:cubicBezTo>
                        <a:cubicBezTo>
                          <a:pt x="149" y="249"/>
                          <a:pt x="145" y="249"/>
                          <a:pt x="141" y="248"/>
                        </a:cubicBezTo>
                        <a:cubicBezTo>
                          <a:pt x="136" y="247"/>
                          <a:pt x="131" y="246"/>
                          <a:pt x="126" y="246"/>
                        </a:cubicBezTo>
                        <a:cubicBezTo>
                          <a:pt x="123" y="246"/>
                          <a:pt x="119" y="246"/>
                          <a:pt x="116" y="247"/>
                        </a:cubicBezTo>
                        <a:cubicBezTo>
                          <a:pt x="114" y="247"/>
                          <a:pt x="113" y="248"/>
                          <a:pt x="111" y="248"/>
                        </a:cubicBezTo>
                        <a:cubicBezTo>
                          <a:pt x="110" y="248"/>
                          <a:pt x="108" y="248"/>
                          <a:pt x="107" y="248"/>
                        </a:cubicBezTo>
                        <a:cubicBezTo>
                          <a:pt x="104" y="247"/>
                          <a:pt x="101" y="247"/>
                          <a:pt x="98" y="246"/>
                        </a:cubicBezTo>
                        <a:cubicBezTo>
                          <a:pt x="91" y="243"/>
                          <a:pt x="91" y="243"/>
                          <a:pt x="91" y="243"/>
                        </a:cubicBezTo>
                        <a:cubicBezTo>
                          <a:pt x="89" y="242"/>
                          <a:pt x="88" y="240"/>
                          <a:pt x="86" y="239"/>
                        </a:cubicBezTo>
                        <a:cubicBezTo>
                          <a:pt x="79" y="234"/>
                          <a:pt x="72" y="228"/>
                          <a:pt x="65" y="219"/>
                        </a:cubicBezTo>
                        <a:cubicBezTo>
                          <a:pt x="63" y="216"/>
                          <a:pt x="60" y="212"/>
                          <a:pt x="58" y="207"/>
                        </a:cubicBezTo>
                        <a:cubicBezTo>
                          <a:pt x="56" y="203"/>
                          <a:pt x="54" y="199"/>
                          <a:pt x="53" y="194"/>
                        </a:cubicBezTo>
                        <a:cubicBezTo>
                          <a:pt x="52" y="192"/>
                          <a:pt x="52" y="190"/>
                          <a:pt x="51" y="187"/>
                        </a:cubicBezTo>
                        <a:cubicBezTo>
                          <a:pt x="50" y="185"/>
                          <a:pt x="48" y="182"/>
                          <a:pt x="46" y="180"/>
                        </a:cubicBezTo>
                        <a:cubicBezTo>
                          <a:pt x="44" y="178"/>
                          <a:pt x="41" y="176"/>
                          <a:pt x="39" y="175"/>
                        </a:cubicBezTo>
                        <a:cubicBezTo>
                          <a:pt x="37" y="173"/>
                          <a:pt x="34" y="172"/>
                          <a:pt x="32" y="171"/>
                        </a:cubicBezTo>
                        <a:cubicBezTo>
                          <a:pt x="29" y="170"/>
                          <a:pt x="27" y="169"/>
                          <a:pt x="24" y="168"/>
                        </a:cubicBezTo>
                        <a:cubicBezTo>
                          <a:pt x="23" y="168"/>
                          <a:pt x="22" y="167"/>
                          <a:pt x="21" y="167"/>
                        </a:cubicBezTo>
                        <a:cubicBezTo>
                          <a:pt x="19" y="166"/>
                          <a:pt x="19" y="166"/>
                          <a:pt x="19" y="166"/>
                        </a:cubicBezTo>
                        <a:cubicBezTo>
                          <a:pt x="16" y="165"/>
                          <a:pt x="14" y="165"/>
                          <a:pt x="12" y="163"/>
                        </a:cubicBezTo>
                        <a:cubicBezTo>
                          <a:pt x="11" y="162"/>
                          <a:pt x="10" y="161"/>
                          <a:pt x="11" y="160"/>
                        </a:cubicBezTo>
                        <a:cubicBezTo>
                          <a:pt x="11" y="159"/>
                          <a:pt x="13" y="159"/>
                          <a:pt x="14" y="160"/>
                        </a:cubicBezTo>
                        <a:cubicBezTo>
                          <a:pt x="15" y="160"/>
                          <a:pt x="16" y="161"/>
                          <a:pt x="17" y="162"/>
                        </a:cubicBezTo>
                        <a:cubicBezTo>
                          <a:pt x="18" y="162"/>
                          <a:pt x="19" y="162"/>
                          <a:pt x="19" y="162"/>
                        </a:cubicBezTo>
                        <a:cubicBezTo>
                          <a:pt x="20" y="162"/>
                          <a:pt x="20" y="162"/>
                          <a:pt x="20" y="162"/>
                        </a:cubicBezTo>
                        <a:cubicBezTo>
                          <a:pt x="21" y="161"/>
                          <a:pt x="21" y="161"/>
                          <a:pt x="21" y="161"/>
                        </a:cubicBezTo>
                        <a:cubicBezTo>
                          <a:pt x="22" y="161"/>
                          <a:pt x="22" y="161"/>
                          <a:pt x="23" y="160"/>
                        </a:cubicBezTo>
                        <a:cubicBezTo>
                          <a:pt x="27" y="157"/>
                          <a:pt x="29" y="152"/>
                          <a:pt x="30" y="147"/>
                        </a:cubicBezTo>
                        <a:cubicBezTo>
                          <a:pt x="31" y="143"/>
                          <a:pt x="32" y="138"/>
                          <a:pt x="32" y="133"/>
                        </a:cubicBezTo>
                        <a:cubicBezTo>
                          <a:pt x="32" y="124"/>
                          <a:pt x="29" y="114"/>
                          <a:pt x="27" y="105"/>
                        </a:cubicBezTo>
                        <a:cubicBezTo>
                          <a:pt x="24" y="95"/>
                          <a:pt x="22" y="86"/>
                          <a:pt x="21" y="77"/>
                        </a:cubicBezTo>
                        <a:cubicBezTo>
                          <a:pt x="19" y="68"/>
                          <a:pt x="18" y="58"/>
                          <a:pt x="17" y="49"/>
                        </a:cubicBezTo>
                        <a:cubicBezTo>
                          <a:pt x="16" y="40"/>
                          <a:pt x="15" y="31"/>
                          <a:pt x="17" y="23"/>
                        </a:cubicBezTo>
                        <a:cubicBezTo>
                          <a:pt x="19" y="16"/>
                          <a:pt x="24" y="9"/>
                          <a:pt x="31" y="8"/>
                        </a:cubicBezTo>
                      </a:path>
                    </a:pathLst>
                  </a:custGeom>
                  <a:solidFill>
                    <a:srgbClr val="FFEDD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7" name="Freeform 131"/>
                  <p:cNvSpPr/>
                  <p:nvPr/>
                </p:nvSpPr>
                <p:spPr bwMode="auto">
                  <a:xfrm>
                    <a:off x="5095" y="965"/>
                    <a:ext cx="128" cy="118"/>
                  </a:xfrm>
                  <a:custGeom>
                    <a:avLst/>
                    <a:gdLst>
                      <a:gd name="T0" fmla="*/ 12 w 54"/>
                      <a:gd name="T1" fmla="*/ 0 h 50"/>
                      <a:gd name="T2" fmla="*/ 0 w 54"/>
                      <a:gd name="T3" fmla="*/ 1 h 50"/>
                      <a:gd name="T4" fmla="*/ 15 w 54"/>
                      <a:gd name="T5" fmla="*/ 18 h 50"/>
                      <a:gd name="T6" fmla="*/ 23 w 54"/>
                      <a:gd name="T7" fmla="*/ 33 h 50"/>
                      <a:gd name="T8" fmla="*/ 34 w 54"/>
                      <a:gd name="T9" fmla="*/ 49 h 50"/>
                      <a:gd name="T10" fmla="*/ 36 w 54"/>
                      <a:gd name="T11" fmla="*/ 50 h 50"/>
                      <a:gd name="T12" fmla="*/ 50 w 54"/>
                      <a:gd name="T13" fmla="*/ 41 h 50"/>
                      <a:gd name="T14" fmla="*/ 34 w 54"/>
                      <a:gd name="T15" fmla="*/ 5 h 50"/>
                      <a:gd name="T16" fmla="*/ 12 w 54"/>
                      <a:gd name="T17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4" h="50">
                        <a:moveTo>
                          <a:pt x="12" y="0"/>
                        </a:moveTo>
                        <a:cubicBezTo>
                          <a:pt x="8" y="0"/>
                          <a:pt x="4" y="0"/>
                          <a:pt x="0" y="1"/>
                        </a:cubicBezTo>
                        <a:cubicBezTo>
                          <a:pt x="4" y="7"/>
                          <a:pt x="10" y="12"/>
                          <a:pt x="15" y="18"/>
                        </a:cubicBezTo>
                        <a:cubicBezTo>
                          <a:pt x="18" y="22"/>
                          <a:pt x="21" y="28"/>
                          <a:pt x="23" y="33"/>
                        </a:cubicBezTo>
                        <a:cubicBezTo>
                          <a:pt x="25" y="39"/>
                          <a:pt x="26" y="48"/>
                          <a:pt x="34" y="49"/>
                        </a:cubicBezTo>
                        <a:cubicBezTo>
                          <a:pt x="35" y="50"/>
                          <a:pt x="35" y="50"/>
                          <a:pt x="36" y="50"/>
                        </a:cubicBezTo>
                        <a:cubicBezTo>
                          <a:pt x="42" y="50"/>
                          <a:pt x="48" y="45"/>
                          <a:pt x="50" y="41"/>
                        </a:cubicBezTo>
                        <a:cubicBezTo>
                          <a:pt x="54" y="31"/>
                          <a:pt x="42" y="11"/>
                          <a:pt x="34" y="5"/>
                        </a:cubicBezTo>
                        <a:cubicBezTo>
                          <a:pt x="27" y="1"/>
                          <a:pt x="19" y="0"/>
                          <a:pt x="12" y="0"/>
                        </a:cubicBezTo>
                      </a:path>
                    </a:pathLst>
                  </a:custGeom>
                  <a:solidFill>
                    <a:srgbClr val="F6C2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8" name="Freeform 132"/>
                  <p:cNvSpPr/>
                  <p:nvPr/>
                </p:nvSpPr>
                <p:spPr bwMode="auto">
                  <a:xfrm>
                    <a:off x="6843" y="1183"/>
                    <a:ext cx="59" cy="33"/>
                  </a:xfrm>
                  <a:custGeom>
                    <a:avLst/>
                    <a:gdLst>
                      <a:gd name="T0" fmla="*/ 25 w 25"/>
                      <a:gd name="T1" fmla="*/ 8 h 14"/>
                      <a:gd name="T2" fmla="*/ 24 w 25"/>
                      <a:gd name="T3" fmla="*/ 8 h 14"/>
                      <a:gd name="T4" fmla="*/ 22 w 25"/>
                      <a:gd name="T5" fmla="*/ 8 h 14"/>
                      <a:gd name="T6" fmla="*/ 21 w 25"/>
                      <a:gd name="T7" fmla="*/ 8 h 14"/>
                      <a:gd name="T8" fmla="*/ 20 w 25"/>
                      <a:gd name="T9" fmla="*/ 7 h 14"/>
                      <a:gd name="T10" fmla="*/ 15 w 25"/>
                      <a:gd name="T11" fmla="*/ 5 h 14"/>
                      <a:gd name="T12" fmla="*/ 12 w 25"/>
                      <a:gd name="T13" fmla="*/ 4 h 14"/>
                      <a:gd name="T14" fmla="*/ 10 w 25"/>
                      <a:gd name="T15" fmla="*/ 3 h 14"/>
                      <a:gd name="T16" fmla="*/ 8 w 25"/>
                      <a:gd name="T17" fmla="*/ 4 h 14"/>
                      <a:gd name="T18" fmla="*/ 6 w 25"/>
                      <a:gd name="T19" fmla="*/ 5 h 14"/>
                      <a:gd name="T20" fmla="*/ 4 w 25"/>
                      <a:gd name="T21" fmla="*/ 10 h 14"/>
                      <a:gd name="T22" fmla="*/ 4 w 25"/>
                      <a:gd name="T23" fmla="*/ 11 h 14"/>
                      <a:gd name="T24" fmla="*/ 3 w 25"/>
                      <a:gd name="T25" fmla="*/ 12 h 14"/>
                      <a:gd name="T26" fmla="*/ 2 w 25"/>
                      <a:gd name="T27" fmla="*/ 13 h 14"/>
                      <a:gd name="T28" fmla="*/ 0 w 25"/>
                      <a:gd name="T29" fmla="*/ 14 h 14"/>
                      <a:gd name="T30" fmla="*/ 1 w 25"/>
                      <a:gd name="T31" fmla="*/ 12 h 14"/>
                      <a:gd name="T32" fmla="*/ 1 w 25"/>
                      <a:gd name="T33" fmla="*/ 11 h 14"/>
                      <a:gd name="T34" fmla="*/ 1 w 25"/>
                      <a:gd name="T35" fmla="*/ 10 h 14"/>
                      <a:gd name="T36" fmla="*/ 1 w 25"/>
                      <a:gd name="T37" fmla="*/ 9 h 14"/>
                      <a:gd name="T38" fmla="*/ 4 w 25"/>
                      <a:gd name="T39" fmla="*/ 4 h 14"/>
                      <a:gd name="T40" fmla="*/ 6 w 25"/>
                      <a:gd name="T41" fmla="*/ 1 h 14"/>
                      <a:gd name="T42" fmla="*/ 10 w 25"/>
                      <a:gd name="T43" fmla="*/ 1 h 14"/>
                      <a:gd name="T44" fmla="*/ 13 w 25"/>
                      <a:gd name="T45" fmla="*/ 2 h 14"/>
                      <a:gd name="T46" fmla="*/ 16 w 25"/>
                      <a:gd name="T47" fmla="*/ 3 h 14"/>
                      <a:gd name="T48" fmla="*/ 21 w 25"/>
                      <a:gd name="T49" fmla="*/ 5 h 14"/>
                      <a:gd name="T50" fmla="*/ 22 w 25"/>
                      <a:gd name="T51" fmla="*/ 5 h 14"/>
                      <a:gd name="T52" fmla="*/ 23 w 25"/>
                      <a:gd name="T53" fmla="*/ 6 h 14"/>
                      <a:gd name="T54" fmla="*/ 24 w 25"/>
                      <a:gd name="T55" fmla="*/ 7 h 14"/>
                      <a:gd name="T56" fmla="*/ 25 w 25"/>
                      <a:gd name="T57" fmla="*/ 8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5" h="14">
                        <a:moveTo>
                          <a:pt x="25" y="8"/>
                        </a:moveTo>
                        <a:cubicBezTo>
                          <a:pt x="25" y="8"/>
                          <a:pt x="25" y="8"/>
                          <a:pt x="24" y="8"/>
                        </a:cubicBezTo>
                        <a:cubicBezTo>
                          <a:pt x="23" y="8"/>
                          <a:pt x="23" y="8"/>
                          <a:pt x="22" y="8"/>
                        </a:cubicBezTo>
                        <a:cubicBezTo>
                          <a:pt x="21" y="8"/>
                          <a:pt x="21" y="8"/>
                          <a:pt x="21" y="8"/>
                        </a:cubicBezTo>
                        <a:cubicBezTo>
                          <a:pt x="20" y="8"/>
                          <a:pt x="20" y="7"/>
                          <a:pt x="20" y="7"/>
                        </a:cubicBezTo>
                        <a:cubicBezTo>
                          <a:pt x="18" y="7"/>
                          <a:pt x="17" y="6"/>
                          <a:pt x="15" y="5"/>
                        </a:cubicBezTo>
                        <a:cubicBezTo>
                          <a:pt x="14" y="5"/>
                          <a:pt x="13" y="5"/>
                          <a:pt x="12" y="4"/>
                        </a:cubicBezTo>
                        <a:cubicBezTo>
                          <a:pt x="11" y="4"/>
                          <a:pt x="10" y="4"/>
                          <a:pt x="10" y="3"/>
                        </a:cubicBezTo>
                        <a:cubicBezTo>
                          <a:pt x="9" y="3"/>
                          <a:pt x="8" y="3"/>
                          <a:pt x="8" y="4"/>
                        </a:cubicBezTo>
                        <a:cubicBezTo>
                          <a:pt x="7" y="4"/>
                          <a:pt x="7" y="5"/>
                          <a:pt x="6" y="5"/>
                        </a:cubicBezTo>
                        <a:cubicBezTo>
                          <a:pt x="6" y="7"/>
                          <a:pt x="5" y="9"/>
                          <a:pt x="4" y="10"/>
                        </a:cubicBezTo>
                        <a:cubicBezTo>
                          <a:pt x="4" y="11"/>
                          <a:pt x="4" y="11"/>
                          <a:pt x="4" y="11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2" y="12"/>
                          <a:pt x="2" y="13"/>
                          <a:pt x="2" y="13"/>
                        </a:cubicBezTo>
                        <a:cubicBezTo>
                          <a:pt x="1" y="14"/>
                          <a:pt x="0" y="14"/>
                          <a:pt x="0" y="14"/>
                        </a:cubicBezTo>
                        <a:cubicBezTo>
                          <a:pt x="0" y="14"/>
                          <a:pt x="0" y="13"/>
                          <a:pt x="1" y="12"/>
                        </a:cubicBezTo>
                        <a:cubicBezTo>
                          <a:pt x="1" y="12"/>
                          <a:pt x="1" y="11"/>
                          <a:pt x="1" y="11"/>
                        </a:cubicBezTo>
                        <a:cubicBezTo>
                          <a:pt x="1" y="10"/>
                          <a:pt x="1" y="10"/>
                          <a:pt x="1" y="10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2" y="7"/>
                          <a:pt x="3" y="6"/>
                          <a:pt x="4" y="4"/>
                        </a:cubicBezTo>
                        <a:cubicBezTo>
                          <a:pt x="4" y="3"/>
                          <a:pt x="5" y="2"/>
                          <a:pt x="6" y="1"/>
                        </a:cubicBezTo>
                        <a:cubicBezTo>
                          <a:pt x="7" y="0"/>
                          <a:pt x="9" y="0"/>
                          <a:pt x="10" y="1"/>
                        </a:cubicBezTo>
                        <a:cubicBezTo>
                          <a:pt x="11" y="1"/>
                          <a:pt x="12" y="1"/>
                          <a:pt x="13" y="2"/>
                        </a:cubicBezTo>
                        <a:cubicBezTo>
                          <a:pt x="14" y="2"/>
                          <a:pt x="15" y="2"/>
                          <a:pt x="16" y="3"/>
                        </a:cubicBezTo>
                        <a:cubicBezTo>
                          <a:pt x="18" y="3"/>
                          <a:pt x="19" y="4"/>
                          <a:pt x="21" y="5"/>
                        </a:cubicBezTo>
                        <a:cubicBezTo>
                          <a:pt x="22" y="5"/>
                          <a:pt x="22" y="5"/>
                          <a:pt x="22" y="5"/>
                        </a:cubicBezTo>
                        <a:cubicBezTo>
                          <a:pt x="23" y="6"/>
                          <a:pt x="23" y="6"/>
                          <a:pt x="23" y="6"/>
                        </a:cubicBezTo>
                        <a:cubicBezTo>
                          <a:pt x="23" y="6"/>
                          <a:pt x="24" y="7"/>
                          <a:pt x="24" y="7"/>
                        </a:cubicBezTo>
                        <a:cubicBezTo>
                          <a:pt x="25" y="8"/>
                          <a:pt x="25" y="8"/>
                          <a:pt x="25" y="8"/>
                        </a:cubicBezTo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9" name="Freeform 133"/>
                  <p:cNvSpPr/>
                  <p:nvPr/>
                </p:nvSpPr>
                <p:spPr bwMode="auto">
                  <a:xfrm>
                    <a:off x="6850" y="1221"/>
                    <a:ext cx="62" cy="33"/>
                  </a:xfrm>
                  <a:custGeom>
                    <a:avLst/>
                    <a:gdLst>
                      <a:gd name="T0" fmla="*/ 26 w 26"/>
                      <a:gd name="T1" fmla="*/ 4 h 14"/>
                      <a:gd name="T2" fmla="*/ 25 w 26"/>
                      <a:gd name="T3" fmla="*/ 4 h 14"/>
                      <a:gd name="T4" fmla="*/ 23 w 26"/>
                      <a:gd name="T5" fmla="*/ 5 h 14"/>
                      <a:gd name="T6" fmla="*/ 22 w 26"/>
                      <a:gd name="T7" fmla="*/ 5 h 14"/>
                      <a:gd name="T8" fmla="*/ 21 w 26"/>
                      <a:gd name="T9" fmla="*/ 4 h 14"/>
                      <a:gd name="T10" fmla="*/ 16 w 26"/>
                      <a:gd name="T11" fmla="*/ 3 h 14"/>
                      <a:gd name="T12" fmla="*/ 13 w 26"/>
                      <a:gd name="T13" fmla="*/ 3 h 14"/>
                      <a:gd name="T14" fmla="*/ 12 w 26"/>
                      <a:gd name="T15" fmla="*/ 4 h 14"/>
                      <a:gd name="T16" fmla="*/ 10 w 26"/>
                      <a:gd name="T17" fmla="*/ 6 h 14"/>
                      <a:gd name="T18" fmla="*/ 8 w 26"/>
                      <a:gd name="T19" fmla="*/ 8 h 14"/>
                      <a:gd name="T20" fmla="*/ 4 w 26"/>
                      <a:gd name="T21" fmla="*/ 11 h 14"/>
                      <a:gd name="T22" fmla="*/ 3 w 26"/>
                      <a:gd name="T23" fmla="*/ 12 h 14"/>
                      <a:gd name="T24" fmla="*/ 3 w 26"/>
                      <a:gd name="T25" fmla="*/ 13 h 14"/>
                      <a:gd name="T26" fmla="*/ 1 w 26"/>
                      <a:gd name="T27" fmla="*/ 13 h 14"/>
                      <a:gd name="T28" fmla="*/ 0 w 26"/>
                      <a:gd name="T29" fmla="*/ 14 h 14"/>
                      <a:gd name="T30" fmla="*/ 0 w 26"/>
                      <a:gd name="T31" fmla="*/ 13 h 14"/>
                      <a:gd name="T32" fmla="*/ 1 w 26"/>
                      <a:gd name="T33" fmla="*/ 11 h 14"/>
                      <a:gd name="T34" fmla="*/ 1 w 26"/>
                      <a:gd name="T35" fmla="*/ 10 h 14"/>
                      <a:gd name="T36" fmla="*/ 2 w 26"/>
                      <a:gd name="T37" fmla="*/ 9 h 14"/>
                      <a:gd name="T38" fmla="*/ 6 w 26"/>
                      <a:gd name="T39" fmla="*/ 6 h 14"/>
                      <a:gd name="T40" fmla="*/ 8 w 26"/>
                      <a:gd name="T41" fmla="*/ 4 h 14"/>
                      <a:gd name="T42" fmla="*/ 10 w 26"/>
                      <a:gd name="T43" fmla="*/ 1 h 14"/>
                      <a:gd name="T44" fmla="*/ 11 w 26"/>
                      <a:gd name="T45" fmla="*/ 0 h 14"/>
                      <a:gd name="T46" fmla="*/ 12 w 26"/>
                      <a:gd name="T47" fmla="*/ 0 h 14"/>
                      <a:gd name="T48" fmla="*/ 12 w 26"/>
                      <a:gd name="T49" fmla="*/ 0 h 14"/>
                      <a:gd name="T50" fmla="*/ 12 w 26"/>
                      <a:gd name="T51" fmla="*/ 0 h 14"/>
                      <a:gd name="T52" fmla="*/ 13 w 26"/>
                      <a:gd name="T53" fmla="*/ 0 h 14"/>
                      <a:gd name="T54" fmla="*/ 17 w 26"/>
                      <a:gd name="T55" fmla="*/ 0 h 14"/>
                      <a:gd name="T56" fmla="*/ 22 w 26"/>
                      <a:gd name="T57" fmla="*/ 2 h 14"/>
                      <a:gd name="T58" fmla="*/ 23 w 26"/>
                      <a:gd name="T59" fmla="*/ 2 h 14"/>
                      <a:gd name="T60" fmla="*/ 23 w 26"/>
                      <a:gd name="T61" fmla="*/ 2 h 14"/>
                      <a:gd name="T62" fmla="*/ 25 w 26"/>
                      <a:gd name="T63" fmla="*/ 3 h 14"/>
                      <a:gd name="T64" fmla="*/ 26 w 26"/>
                      <a:gd name="T65" fmla="*/ 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6" h="14">
                        <a:moveTo>
                          <a:pt x="26" y="4"/>
                        </a:moveTo>
                        <a:cubicBezTo>
                          <a:pt x="26" y="4"/>
                          <a:pt x="26" y="4"/>
                          <a:pt x="25" y="4"/>
                        </a:cubicBezTo>
                        <a:cubicBezTo>
                          <a:pt x="24" y="4"/>
                          <a:pt x="24" y="4"/>
                          <a:pt x="23" y="5"/>
                        </a:cubicBezTo>
                        <a:cubicBezTo>
                          <a:pt x="22" y="5"/>
                          <a:pt x="22" y="5"/>
                          <a:pt x="22" y="5"/>
                        </a:cubicBezTo>
                        <a:cubicBezTo>
                          <a:pt x="22" y="5"/>
                          <a:pt x="21" y="4"/>
                          <a:pt x="21" y="4"/>
                        </a:cubicBezTo>
                        <a:cubicBezTo>
                          <a:pt x="19" y="4"/>
                          <a:pt x="18" y="4"/>
                          <a:pt x="16" y="3"/>
                        </a:cubicBezTo>
                        <a:cubicBezTo>
                          <a:pt x="15" y="3"/>
                          <a:pt x="14" y="3"/>
                          <a:pt x="13" y="3"/>
                        </a:cubicBezTo>
                        <a:cubicBezTo>
                          <a:pt x="13" y="3"/>
                          <a:pt x="12" y="3"/>
                          <a:pt x="12" y="4"/>
                        </a:cubicBezTo>
                        <a:cubicBezTo>
                          <a:pt x="11" y="4"/>
                          <a:pt x="10" y="5"/>
                          <a:pt x="10" y="6"/>
                        </a:cubicBezTo>
                        <a:cubicBezTo>
                          <a:pt x="9" y="6"/>
                          <a:pt x="8" y="7"/>
                          <a:pt x="8" y="8"/>
                        </a:cubicBezTo>
                        <a:cubicBezTo>
                          <a:pt x="6" y="9"/>
                          <a:pt x="5" y="10"/>
                          <a:pt x="4" y="11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3" y="13"/>
                          <a:pt x="3" y="13"/>
                          <a:pt x="3" y="13"/>
                        </a:cubicBezTo>
                        <a:cubicBezTo>
                          <a:pt x="2" y="13"/>
                          <a:pt x="1" y="13"/>
                          <a:pt x="1" y="13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0" y="14"/>
                          <a:pt x="0" y="13"/>
                          <a:pt x="0" y="13"/>
                        </a:cubicBezTo>
                        <a:cubicBezTo>
                          <a:pt x="0" y="12"/>
                          <a:pt x="1" y="12"/>
                          <a:pt x="1" y="11"/>
                        </a:cubicBezTo>
                        <a:cubicBezTo>
                          <a:pt x="1" y="10"/>
                          <a:pt x="1" y="10"/>
                          <a:pt x="1" y="10"/>
                        </a:cubicBezTo>
                        <a:cubicBezTo>
                          <a:pt x="2" y="9"/>
                          <a:pt x="2" y="9"/>
                          <a:pt x="2" y="9"/>
                        </a:cubicBezTo>
                        <a:cubicBezTo>
                          <a:pt x="3" y="8"/>
                          <a:pt x="4" y="7"/>
                          <a:pt x="6" y="6"/>
                        </a:cubicBezTo>
                        <a:cubicBezTo>
                          <a:pt x="6" y="5"/>
                          <a:pt x="7" y="4"/>
                          <a:pt x="8" y="4"/>
                        </a:cubicBezTo>
                        <a:cubicBezTo>
                          <a:pt x="8" y="3"/>
                          <a:pt x="9" y="2"/>
                          <a:pt x="10" y="1"/>
                        </a:cubicBezTo>
                        <a:cubicBezTo>
                          <a:pt x="10" y="1"/>
                          <a:pt x="11" y="1"/>
                          <a:pt x="11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5" y="0"/>
                          <a:pt x="16" y="0"/>
                          <a:pt x="17" y="0"/>
                        </a:cubicBezTo>
                        <a:cubicBezTo>
                          <a:pt x="18" y="1"/>
                          <a:pt x="20" y="1"/>
                          <a:pt x="22" y="2"/>
                        </a:cubicBezTo>
                        <a:cubicBezTo>
                          <a:pt x="23" y="2"/>
                          <a:pt x="23" y="2"/>
                          <a:pt x="23" y="2"/>
                        </a:cubicBezTo>
                        <a:cubicBezTo>
                          <a:pt x="23" y="2"/>
                          <a:pt x="23" y="2"/>
                          <a:pt x="23" y="2"/>
                        </a:cubicBezTo>
                        <a:cubicBezTo>
                          <a:pt x="24" y="3"/>
                          <a:pt x="25" y="3"/>
                          <a:pt x="25" y="3"/>
                        </a:cubicBezTo>
                        <a:cubicBezTo>
                          <a:pt x="26" y="4"/>
                          <a:pt x="26" y="4"/>
                          <a:pt x="26" y="4"/>
                        </a:cubicBezTo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0" name="Freeform 134"/>
                  <p:cNvSpPr/>
                  <p:nvPr/>
                </p:nvSpPr>
                <p:spPr bwMode="auto">
                  <a:xfrm>
                    <a:off x="6846" y="1204"/>
                    <a:ext cx="64" cy="34"/>
                  </a:xfrm>
                  <a:custGeom>
                    <a:avLst/>
                    <a:gdLst>
                      <a:gd name="T0" fmla="*/ 27 w 27"/>
                      <a:gd name="T1" fmla="*/ 4 h 14"/>
                      <a:gd name="T2" fmla="*/ 25 w 27"/>
                      <a:gd name="T3" fmla="*/ 4 h 14"/>
                      <a:gd name="T4" fmla="*/ 23 w 27"/>
                      <a:gd name="T5" fmla="*/ 5 h 14"/>
                      <a:gd name="T6" fmla="*/ 22 w 27"/>
                      <a:gd name="T7" fmla="*/ 5 h 14"/>
                      <a:gd name="T8" fmla="*/ 21 w 27"/>
                      <a:gd name="T9" fmla="*/ 4 h 14"/>
                      <a:gd name="T10" fmla="*/ 16 w 27"/>
                      <a:gd name="T11" fmla="*/ 3 h 14"/>
                      <a:gd name="T12" fmla="*/ 14 w 27"/>
                      <a:gd name="T13" fmla="*/ 3 h 14"/>
                      <a:gd name="T14" fmla="*/ 12 w 27"/>
                      <a:gd name="T15" fmla="*/ 4 h 14"/>
                      <a:gd name="T16" fmla="*/ 10 w 27"/>
                      <a:gd name="T17" fmla="*/ 6 h 14"/>
                      <a:gd name="T18" fmla="*/ 8 w 27"/>
                      <a:gd name="T19" fmla="*/ 8 h 14"/>
                      <a:gd name="T20" fmla="*/ 5 w 27"/>
                      <a:gd name="T21" fmla="*/ 11 h 14"/>
                      <a:gd name="T22" fmla="*/ 4 w 27"/>
                      <a:gd name="T23" fmla="*/ 12 h 14"/>
                      <a:gd name="T24" fmla="*/ 3 w 27"/>
                      <a:gd name="T25" fmla="*/ 13 h 14"/>
                      <a:gd name="T26" fmla="*/ 2 w 27"/>
                      <a:gd name="T27" fmla="*/ 13 h 14"/>
                      <a:gd name="T28" fmla="*/ 0 w 27"/>
                      <a:gd name="T29" fmla="*/ 14 h 14"/>
                      <a:gd name="T30" fmla="*/ 1 w 27"/>
                      <a:gd name="T31" fmla="*/ 13 h 14"/>
                      <a:gd name="T32" fmla="*/ 1 w 27"/>
                      <a:gd name="T33" fmla="*/ 11 h 14"/>
                      <a:gd name="T34" fmla="*/ 2 w 27"/>
                      <a:gd name="T35" fmla="*/ 10 h 14"/>
                      <a:gd name="T36" fmla="*/ 3 w 27"/>
                      <a:gd name="T37" fmla="*/ 9 h 14"/>
                      <a:gd name="T38" fmla="*/ 6 w 27"/>
                      <a:gd name="T39" fmla="*/ 6 h 14"/>
                      <a:gd name="T40" fmla="*/ 8 w 27"/>
                      <a:gd name="T41" fmla="*/ 4 h 14"/>
                      <a:gd name="T42" fmla="*/ 10 w 27"/>
                      <a:gd name="T43" fmla="*/ 1 h 14"/>
                      <a:gd name="T44" fmla="*/ 12 w 27"/>
                      <a:gd name="T45" fmla="*/ 0 h 14"/>
                      <a:gd name="T46" fmla="*/ 12 w 27"/>
                      <a:gd name="T47" fmla="*/ 0 h 14"/>
                      <a:gd name="T48" fmla="*/ 12 w 27"/>
                      <a:gd name="T49" fmla="*/ 0 h 14"/>
                      <a:gd name="T50" fmla="*/ 13 w 27"/>
                      <a:gd name="T51" fmla="*/ 0 h 14"/>
                      <a:gd name="T52" fmla="*/ 14 w 27"/>
                      <a:gd name="T53" fmla="*/ 0 h 14"/>
                      <a:gd name="T54" fmla="*/ 17 w 27"/>
                      <a:gd name="T55" fmla="*/ 0 h 14"/>
                      <a:gd name="T56" fmla="*/ 22 w 27"/>
                      <a:gd name="T57" fmla="*/ 2 h 14"/>
                      <a:gd name="T58" fmla="*/ 23 w 27"/>
                      <a:gd name="T59" fmla="*/ 2 h 14"/>
                      <a:gd name="T60" fmla="*/ 24 w 27"/>
                      <a:gd name="T61" fmla="*/ 2 h 14"/>
                      <a:gd name="T62" fmla="*/ 25 w 27"/>
                      <a:gd name="T63" fmla="*/ 3 h 14"/>
                      <a:gd name="T64" fmla="*/ 27 w 27"/>
                      <a:gd name="T65" fmla="*/ 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7" h="14">
                        <a:moveTo>
                          <a:pt x="27" y="4"/>
                        </a:moveTo>
                        <a:cubicBezTo>
                          <a:pt x="27" y="4"/>
                          <a:pt x="26" y="4"/>
                          <a:pt x="25" y="4"/>
                        </a:cubicBezTo>
                        <a:cubicBezTo>
                          <a:pt x="25" y="4"/>
                          <a:pt x="24" y="5"/>
                          <a:pt x="23" y="5"/>
                        </a:cubicBezTo>
                        <a:cubicBezTo>
                          <a:pt x="22" y="5"/>
                          <a:pt x="22" y="5"/>
                          <a:pt x="22" y="5"/>
                        </a:cubicBezTo>
                        <a:cubicBezTo>
                          <a:pt x="22" y="5"/>
                          <a:pt x="22" y="4"/>
                          <a:pt x="21" y="4"/>
                        </a:cubicBezTo>
                        <a:cubicBezTo>
                          <a:pt x="20" y="4"/>
                          <a:pt x="18" y="4"/>
                          <a:pt x="16" y="3"/>
                        </a:cubicBezTo>
                        <a:cubicBezTo>
                          <a:pt x="16" y="3"/>
                          <a:pt x="15" y="3"/>
                          <a:pt x="14" y="3"/>
                        </a:cubicBezTo>
                        <a:cubicBezTo>
                          <a:pt x="13" y="3"/>
                          <a:pt x="13" y="3"/>
                          <a:pt x="12" y="4"/>
                        </a:cubicBezTo>
                        <a:cubicBezTo>
                          <a:pt x="12" y="4"/>
                          <a:pt x="11" y="5"/>
                          <a:pt x="10" y="6"/>
                        </a:cubicBezTo>
                        <a:cubicBezTo>
                          <a:pt x="10" y="6"/>
                          <a:pt x="9" y="7"/>
                          <a:pt x="8" y="8"/>
                        </a:cubicBezTo>
                        <a:cubicBezTo>
                          <a:pt x="7" y="9"/>
                          <a:pt x="6" y="10"/>
                          <a:pt x="5" y="11"/>
                        </a:cubicBezTo>
                        <a:cubicBezTo>
                          <a:pt x="4" y="12"/>
                          <a:pt x="4" y="12"/>
                          <a:pt x="4" y="12"/>
                        </a:cubicBezTo>
                        <a:cubicBezTo>
                          <a:pt x="3" y="13"/>
                          <a:pt x="3" y="13"/>
                          <a:pt x="3" y="13"/>
                        </a:cubicBezTo>
                        <a:cubicBezTo>
                          <a:pt x="2" y="13"/>
                          <a:pt x="2" y="13"/>
                          <a:pt x="2" y="13"/>
                        </a:cubicBezTo>
                        <a:cubicBezTo>
                          <a:pt x="1" y="14"/>
                          <a:pt x="0" y="14"/>
                          <a:pt x="0" y="14"/>
                        </a:cubicBezTo>
                        <a:cubicBezTo>
                          <a:pt x="0" y="14"/>
                          <a:pt x="0" y="13"/>
                          <a:pt x="1" y="13"/>
                        </a:cubicBezTo>
                        <a:cubicBezTo>
                          <a:pt x="1" y="12"/>
                          <a:pt x="1" y="12"/>
                          <a:pt x="1" y="11"/>
                        </a:cubicBezTo>
                        <a:cubicBezTo>
                          <a:pt x="2" y="10"/>
                          <a:pt x="2" y="10"/>
                          <a:pt x="2" y="10"/>
                        </a:cubicBezTo>
                        <a:cubicBezTo>
                          <a:pt x="3" y="9"/>
                          <a:pt x="3" y="9"/>
                          <a:pt x="3" y="9"/>
                        </a:cubicBezTo>
                        <a:cubicBezTo>
                          <a:pt x="4" y="8"/>
                          <a:pt x="5" y="7"/>
                          <a:pt x="6" y="6"/>
                        </a:cubicBezTo>
                        <a:cubicBezTo>
                          <a:pt x="7" y="5"/>
                          <a:pt x="7" y="4"/>
                          <a:pt x="8" y="4"/>
                        </a:cubicBezTo>
                        <a:cubicBezTo>
                          <a:pt x="9" y="3"/>
                          <a:pt x="9" y="2"/>
                          <a:pt x="10" y="1"/>
                        </a:cubicBezTo>
                        <a:cubicBezTo>
                          <a:pt x="11" y="1"/>
                          <a:pt x="11" y="1"/>
                          <a:pt x="12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5" y="0"/>
                          <a:pt x="16" y="0"/>
                          <a:pt x="17" y="0"/>
                        </a:cubicBezTo>
                        <a:cubicBezTo>
                          <a:pt x="19" y="1"/>
                          <a:pt x="21" y="1"/>
                          <a:pt x="22" y="2"/>
                        </a:cubicBezTo>
                        <a:cubicBezTo>
                          <a:pt x="23" y="2"/>
                          <a:pt x="23" y="2"/>
                          <a:pt x="23" y="2"/>
                        </a:cubicBezTo>
                        <a:cubicBezTo>
                          <a:pt x="24" y="2"/>
                          <a:pt x="24" y="2"/>
                          <a:pt x="24" y="2"/>
                        </a:cubicBezTo>
                        <a:cubicBezTo>
                          <a:pt x="25" y="3"/>
                          <a:pt x="25" y="3"/>
                          <a:pt x="25" y="3"/>
                        </a:cubicBezTo>
                        <a:cubicBezTo>
                          <a:pt x="26" y="4"/>
                          <a:pt x="27" y="4"/>
                          <a:pt x="27" y="4"/>
                        </a:cubicBezTo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1" name="Freeform 135"/>
                  <p:cNvSpPr/>
                  <p:nvPr/>
                </p:nvSpPr>
                <p:spPr bwMode="auto">
                  <a:xfrm>
                    <a:off x="6867" y="1230"/>
                    <a:ext cx="45" cy="62"/>
                  </a:xfrm>
                  <a:custGeom>
                    <a:avLst/>
                    <a:gdLst>
                      <a:gd name="T0" fmla="*/ 19 w 19"/>
                      <a:gd name="T1" fmla="*/ 0 h 26"/>
                      <a:gd name="T2" fmla="*/ 18 w 19"/>
                      <a:gd name="T3" fmla="*/ 1 h 26"/>
                      <a:gd name="T4" fmla="*/ 18 w 19"/>
                      <a:gd name="T5" fmla="*/ 3 h 26"/>
                      <a:gd name="T6" fmla="*/ 18 w 19"/>
                      <a:gd name="T7" fmla="*/ 4 h 26"/>
                      <a:gd name="T8" fmla="*/ 17 w 19"/>
                      <a:gd name="T9" fmla="*/ 6 h 26"/>
                      <a:gd name="T10" fmla="*/ 16 w 19"/>
                      <a:gd name="T11" fmla="*/ 11 h 26"/>
                      <a:gd name="T12" fmla="*/ 15 w 19"/>
                      <a:gd name="T13" fmla="*/ 14 h 26"/>
                      <a:gd name="T14" fmla="*/ 15 w 19"/>
                      <a:gd name="T15" fmla="*/ 18 h 26"/>
                      <a:gd name="T16" fmla="*/ 14 w 19"/>
                      <a:gd name="T17" fmla="*/ 22 h 26"/>
                      <a:gd name="T18" fmla="*/ 11 w 19"/>
                      <a:gd name="T19" fmla="*/ 25 h 26"/>
                      <a:gd name="T20" fmla="*/ 7 w 19"/>
                      <a:gd name="T21" fmla="*/ 26 h 26"/>
                      <a:gd name="T22" fmla="*/ 4 w 19"/>
                      <a:gd name="T23" fmla="*/ 25 h 26"/>
                      <a:gd name="T24" fmla="*/ 3 w 19"/>
                      <a:gd name="T25" fmla="*/ 24 h 26"/>
                      <a:gd name="T26" fmla="*/ 3 w 19"/>
                      <a:gd name="T27" fmla="*/ 24 h 26"/>
                      <a:gd name="T28" fmla="*/ 2 w 19"/>
                      <a:gd name="T29" fmla="*/ 23 h 26"/>
                      <a:gd name="T30" fmla="*/ 1 w 19"/>
                      <a:gd name="T31" fmla="*/ 21 h 26"/>
                      <a:gd name="T32" fmla="*/ 0 w 19"/>
                      <a:gd name="T33" fmla="*/ 20 h 26"/>
                      <a:gd name="T34" fmla="*/ 2 w 19"/>
                      <a:gd name="T35" fmla="*/ 20 h 26"/>
                      <a:gd name="T36" fmla="*/ 3 w 19"/>
                      <a:gd name="T37" fmla="*/ 21 h 26"/>
                      <a:gd name="T38" fmla="*/ 4 w 19"/>
                      <a:gd name="T39" fmla="*/ 22 h 26"/>
                      <a:gd name="T40" fmla="*/ 5 w 19"/>
                      <a:gd name="T41" fmla="*/ 22 h 26"/>
                      <a:gd name="T42" fmla="*/ 5 w 19"/>
                      <a:gd name="T43" fmla="*/ 22 h 26"/>
                      <a:gd name="T44" fmla="*/ 7 w 19"/>
                      <a:gd name="T45" fmla="*/ 23 h 26"/>
                      <a:gd name="T46" fmla="*/ 10 w 19"/>
                      <a:gd name="T47" fmla="*/ 23 h 26"/>
                      <a:gd name="T48" fmla="*/ 11 w 19"/>
                      <a:gd name="T49" fmla="*/ 21 h 26"/>
                      <a:gd name="T50" fmla="*/ 12 w 19"/>
                      <a:gd name="T51" fmla="*/ 18 h 26"/>
                      <a:gd name="T52" fmla="*/ 12 w 19"/>
                      <a:gd name="T53" fmla="*/ 14 h 26"/>
                      <a:gd name="T54" fmla="*/ 13 w 19"/>
                      <a:gd name="T55" fmla="*/ 10 h 26"/>
                      <a:gd name="T56" fmla="*/ 15 w 19"/>
                      <a:gd name="T57" fmla="*/ 4 h 26"/>
                      <a:gd name="T58" fmla="*/ 15 w 19"/>
                      <a:gd name="T59" fmla="*/ 3 h 26"/>
                      <a:gd name="T60" fmla="*/ 16 w 19"/>
                      <a:gd name="T61" fmla="*/ 2 h 26"/>
                      <a:gd name="T62" fmla="*/ 17 w 19"/>
                      <a:gd name="T63" fmla="*/ 1 h 26"/>
                      <a:gd name="T64" fmla="*/ 18 w 19"/>
                      <a:gd name="T65" fmla="*/ 0 h 26"/>
                      <a:gd name="T66" fmla="*/ 19 w 19"/>
                      <a:gd name="T67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9" h="26">
                        <a:moveTo>
                          <a:pt x="19" y="0"/>
                        </a:moveTo>
                        <a:cubicBezTo>
                          <a:pt x="19" y="0"/>
                          <a:pt x="18" y="0"/>
                          <a:pt x="18" y="1"/>
                        </a:cubicBezTo>
                        <a:cubicBezTo>
                          <a:pt x="18" y="2"/>
                          <a:pt x="18" y="2"/>
                          <a:pt x="18" y="3"/>
                        </a:cubicBezTo>
                        <a:cubicBezTo>
                          <a:pt x="18" y="4"/>
                          <a:pt x="18" y="4"/>
                          <a:pt x="18" y="4"/>
                        </a:cubicBezTo>
                        <a:cubicBezTo>
                          <a:pt x="18" y="5"/>
                          <a:pt x="18" y="5"/>
                          <a:pt x="17" y="6"/>
                        </a:cubicBezTo>
                        <a:cubicBezTo>
                          <a:pt x="17" y="7"/>
                          <a:pt x="16" y="9"/>
                          <a:pt x="16" y="11"/>
                        </a:cubicBezTo>
                        <a:cubicBezTo>
                          <a:pt x="15" y="12"/>
                          <a:pt x="15" y="13"/>
                          <a:pt x="15" y="14"/>
                        </a:cubicBezTo>
                        <a:cubicBezTo>
                          <a:pt x="15" y="16"/>
                          <a:pt x="15" y="17"/>
                          <a:pt x="15" y="18"/>
                        </a:cubicBezTo>
                        <a:cubicBezTo>
                          <a:pt x="15" y="19"/>
                          <a:pt x="14" y="20"/>
                          <a:pt x="14" y="22"/>
                        </a:cubicBezTo>
                        <a:cubicBezTo>
                          <a:pt x="13" y="23"/>
                          <a:pt x="12" y="24"/>
                          <a:pt x="11" y="25"/>
                        </a:cubicBezTo>
                        <a:cubicBezTo>
                          <a:pt x="10" y="26"/>
                          <a:pt x="8" y="26"/>
                          <a:pt x="7" y="26"/>
                        </a:cubicBezTo>
                        <a:cubicBezTo>
                          <a:pt x="6" y="26"/>
                          <a:pt x="5" y="25"/>
                          <a:pt x="4" y="25"/>
                        </a:cubicBezTo>
                        <a:cubicBezTo>
                          <a:pt x="3" y="24"/>
                          <a:pt x="3" y="24"/>
                          <a:pt x="3" y="24"/>
                        </a:cubicBezTo>
                        <a:cubicBezTo>
                          <a:pt x="3" y="24"/>
                          <a:pt x="3" y="24"/>
                          <a:pt x="3" y="24"/>
                        </a:cubicBezTo>
                        <a:cubicBezTo>
                          <a:pt x="2" y="24"/>
                          <a:pt x="2" y="23"/>
                          <a:pt x="2" y="23"/>
                        </a:cubicBezTo>
                        <a:cubicBezTo>
                          <a:pt x="1" y="22"/>
                          <a:pt x="1" y="22"/>
                          <a:pt x="1" y="21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20"/>
                          <a:pt x="1" y="20"/>
                          <a:pt x="2" y="20"/>
                        </a:cubicBezTo>
                        <a:cubicBezTo>
                          <a:pt x="2" y="21"/>
                          <a:pt x="3" y="21"/>
                          <a:pt x="3" y="21"/>
                        </a:cubicBezTo>
                        <a:cubicBezTo>
                          <a:pt x="4" y="22"/>
                          <a:pt x="4" y="22"/>
                          <a:pt x="4" y="22"/>
                        </a:cubicBezTo>
                        <a:cubicBezTo>
                          <a:pt x="5" y="22"/>
                          <a:pt x="5" y="22"/>
                          <a:pt x="5" y="22"/>
                        </a:cubicBezTo>
                        <a:cubicBezTo>
                          <a:pt x="5" y="22"/>
                          <a:pt x="5" y="22"/>
                          <a:pt x="5" y="22"/>
                        </a:cubicBezTo>
                        <a:cubicBezTo>
                          <a:pt x="6" y="23"/>
                          <a:pt x="7" y="23"/>
                          <a:pt x="7" y="23"/>
                        </a:cubicBezTo>
                        <a:cubicBezTo>
                          <a:pt x="8" y="23"/>
                          <a:pt x="9" y="23"/>
                          <a:pt x="10" y="23"/>
                        </a:cubicBezTo>
                        <a:cubicBezTo>
                          <a:pt x="10" y="22"/>
                          <a:pt x="11" y="22"/>
                          <a:pt x="11" y="21"/>
                        </a:cubicBezTo>
                        <a:cubicBezTo>
                          <a:pt x="11" y="20"/>
                          <a:pt x="12" y="19"/>
                          <a:pt x="12" y="18"/>
                        </a:cubicBezTo>
                        <a:cubicBezTo>
                          <a:pt x="12" y="16"/>
                          <a:pt x="12" y="15"/>
                          <a:pt x="12" y="14"/>
                        </a:cubicBezTo>
                        <a:cubicBezTo>
                          <a:pt x="12" y="13"/>
                          <a:pt x="13" y="12"/>
                          <a:pt x="13" y="10"/>
                        </a:cubicBezTo>
                        <a:cubicBezTo>
                          <a:pt x="13" y="8"/>
                          <a:pt x="14" y="6"/>
                          <a:pt x="15" y="4"/>
                        </a:cubicBezTo>
                        <a:cubicBezTo>
                          <a:pt x="15" y="4"/>
                          <a:pt x="15" y="4"/>
                          <a:pt x="15" y="3"/>
                        </a:cubicBezTo>
                        <a:cubicBezTo>
                          <a:pt x="16" y="2"/>
                          <a:pt x="16" y="2"/>
                          <a:pt x="16" y="2"/>
                        </a:cubicBezTo>
                        <a:cubicBezTo>
                          <a:pt x="16" y="2"/>
                          <a:pt x="17" y="1"/>
                          <a:pt x="17" y="1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9" y="0"/>
                          <a:pt x="19" y="0"/>
                          <a:pt x="19" y="0"/>
                        </a:cubicBezTo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2" name="Freeform 136"/>
                  <p:cNvSpPr/>
                  <p:nvPr/>
                </p:nvSpPr>
                <p:spPr bwMode="auto">
                  <a:xfrm>
                    <a:off x="6879" y="1249"/>
                    <a:ext cx="42" cy="62"/>
                  </a:xfrm>
                  <a:custGeom>
                    <a:avLst/>
                    <a:gdLst>
                      <a:gd name="T0" fmla="*/ 18 w 18"/>
                      <a:gd name="T1" fmla="*/ 0 h 26"/>
                      <a:gd name="T2" fmla="*/ 18 w 18"/>
                      <a:gd name="T3" fmla="*/ 2 h 26"/>
                      <a:gd name="T4" fmla="*/ 18 w 18"/>
                      <a:gd name="T5" fmla="*/ 3 h 26"/>
                      <a:gd name="T6" fmla="*/ 18 w 18"/>
                      <a:gd name="T7" fmla="*/ 5 h 26"/>
                      <a:gd name="T8" fmla="*/ 17 w 18"/>
                      <a:gd name="T9" fmla="*/ 6 h 26"/>
                      <a:gd name="T10" fmla="*/ 16 w 18"/>
                      <a:gd name="T11" fmla="*/ 11 h 26"/>
                      <a:gd name="T12" fmla="*/ 15 w 18"/>
                      <a:gd name="T13" fmla="*/ 15 h 26"/>
                      <a:gd name="T14" fmla="*/ 15 w 18"/>
                      <a:gd name="T15" fmla="*/ 18 h 26"/>
                      <a:gd name="T16" fmla="*/ 14 w 18"/>
                      <a:gd name="T17" fmla="*/ 22 h 26"/>
                      <a:gd name="T18" fmla="*/ 11 w 18"/>
                      <a:gd name="T19" fmla="*/ 25 h 26"/>
                      <a:gd name="T20" fmla="*/ 7 w 18"/>
                      <a:gd name="T21" fmla="*/ 26 h 26"/>
                      <a:gd name="T22" fmla="*/ 4 w 18"/>
                      <a:gd name="T23" fmla="*/ 25 h 26"/>
                      <a:gd name="T24" fmla="*/ 3 w 18"/>
                      <a:gd name="T25" fmla="*/ 25 h 26"/>
                      <a:gd name="T26" fmla="*/ 3 w 18"/>
                      <a:gd name="T27" fmla="*/ 24 h 26"/>
                      <a:gd name="T28" fmla="*/ 2 w 18"/>
                      <a:gd name="T29" fmla="*/ 23 h 26"/>
                      <a:gd name="T30" fmla="*/ 1 w 18"/>
                      <a:gd name="T31" fmla="*/ 21 h 26"/>
                      <a:gd name="T32" fmla="*/ 0 w 18"/>
                      <a:gd name="T33" fmla="*/ 20 h 26"/>
                      <a:gd name="T34" fmla="*/ 2 w 18"/>
                      <a:gd name="T35" fmla="*/ 21 h 26"/>
                      <a:gd name="T36" fmla="*/ 3 w 18"/>
                      <a:gd name="T37" fmla="*/ 22 h 26"/>
                      <a:gd name="T38" fmla="*/ 4 w 18"/>
                      <a:gd name="T39" fmla="*/ 22 h 26"/>
                      <a:gd name="T40" fmla="*/ 5 w 18"/>
                      <a:gd name="T41" fmla="*/ 22 h 26"/>
                      <a:gd name="T42" fmla="*/ 5 w 18"/>
                      <a:gd name="T43" fmla="*/ 23 h 26"/>
                      <a:gd name="T44" fmla="*/ 7 w 18"/>
                      <a:gd name="T45" fmla="*/ 23 h 26"/>
                      <a:gd name="T46" fmla="*/ 10 w 18"/>
                      <a:gd name="T47" fmla="*/ 23 h 26"/>
                      <a:gd name="T48" fmla="*/ 11 w 18"/>
                      <a:gd name="T49" fmla="*/ 21 h 26"/>
                      <a:gd name="T50" fmla="*/ 12 w 18"/>
                      <a:gd name="T51" fmla="*/ 18 h 26"/>
                      <a:gd name="T52" fmla="*/ 12 w 18"/>
                      <a:gd name="T53" fmla="*/ 14 h 26"/>
                      <a:gd name="T54" fmla="*/ 13 w 18"/>
                      <a:gd name="T55" fmla="*/ 11 h 26"/>
                      <a:gd name="T56" fmla="*/ 15 w 18"/>
                      <a:gd name="T57" fmla="*/ 5 h 26"/>
                      <a:gd name="T58" fmla="*/ 15 w 18"/>
                      <a:gd name="T59" fmla="*/ 4 h 26"/>
                      <a:gd name="T60" fmla="*/ 16 w 18"/>
                      <a:gd name="T61" fmla="*/ 3 h 26"/>
                      <a:gd name="T62" fmla="*/ 17 w 18"/>
                      <a:gd name="T63" fmla="*/ 1 h 26"/>
                      <a:gd name="T64" fmla="*/ 18 w 18"/>
                      <a:gd name="T65" fmla="*/ 0 h 26"/>
                      <a:gd name="T66" fmla="*/ 18 w 18"/>
                      <a:gd name="T67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8" h="26">
                        <a:moveTo>
                          <a:pt x="18" y="0"/>
                        </a:moveTo>
                        <a:cubicBezTo>
                          <a:pt x="18" y="0"/>
                          <a:pt x="18" y="0"/>
                          <a:pt x="18" y="2"/>
                        </a:cubicBezTo>
                        <a:cubicBezTo>
                          <a:pt x="18" y="2"/>
                          <a:pt x="18" y="3"/>
                          <a:pt x="18" y="3"/>
                        </a:cubicBezTo>
                        <a:cubicBezTo>
                          <a:pt x="18" y="4"/>
                          <a:pt x="18" y="4"/>
                          <a:pt x="18" y="5"/>
                        </a:cubicBezTo>
                        <a:cubicBezTo>
                          <a:pt x="18" y="5"/>
                          <a:pt x="17" y="5"/>
                          <a:pt x="17" y="6"/>
                        </a:cubicBezTo>
                        <a:cubicBezTo>
                          <a:pt x="17" y="7"/>
                          <a:pt x="16" y="9"/>
                          <a:pt x="16" y="11"/>
                        </a:cubicBezTo>
                        <a:cubicBezTo>
                          <a:pt x="15" y="12"/>
                          <a:pt x="15" y="14"/>
                          <a:pt x="15" y="15"/>
                        </a:cubicBezTo>
                        <a:cubicBezTo>
                          <a:pt x="15" y="16"/>
                          <a:pt x="15" y="17"/>
                          <a:pt x="15" y="18"/>
                        </a:cubicBezTo>
                        <a:cubicBezTo>
                          <a:pt x="14" y="19"/>
                          <a:pt x="14" y="21"/>
                          <a:pt x="14" y="22"/>
                        </a:cubicBezTo>
                        <a:cubicBezTo>
                          <a:pt x="13" y="23"/>
                          <a:pt x="12" y="25"/>
                          <a:pt x="11" y="25"/>
                        </a:cubicBezTo>
                        <a:cubicBezTo>
                          <a:pt x="10" y="26"/>
                          <a:pt x="8" y="26"/>
                          <a:pt x="7" y="26"/>
                        </a:cubicBezTo>
                        <a:cubicBezTo>
                          <a:pt x="6" y="26"/>
                          <a:pt x="5" y="26"/>
                          <a:pt x="4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4"/>
                          <a:pt x="3" y="24"/>
                          <a:pt x="3" y="24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1" y="23"/>
                          <a:pt x="1" y="22"/>
                          <a:pt x="1" y="21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20"/>
                          <a:pt x="1" y="20"/>
                          <a:pt x="2" y="21"/>
                        </a:cubicBezTo>
                        <a:cubicBezTo>
                          <a:pt x="2" y="21"/>
                          <a:pt x="3" y="21"/>
                          <a:pt x="3" y="22"/>
                        </a:cubicBezTo>
                        <a:cubicBezTo>
                          <a:pt x="4" y="22"/>
                          <a:pt x="4" y="22"/>
                          <a:pt x="4" y="22"/>
                        </a:cubicBezTo>
                        <a:cubicBezTo>
                          <a:pt x="5" y="22"/>
                          <a:pt x="5" y="22"/>
                          <a:pt x="5" y="22"/>
                        </a:cubicBezTo>
                        <a:cubicBezTo>
                          <a:pt x="5" y="23"/>
                          <a:pt x="5" y="23"/>
                          <a:pt x="5" y="23"/>
                        </a:cubicBezTo>
                        <a:cubicBezTo>
                          <a:pt x="6" y="23"/>
                          <a:pt x="7" y="23"/>
                          <a:pt x="7" y="23"/>
                        </a:cubicBezTo>
                        <a:cubicBezTo>
                          <a:pt x="8" y="23"/>
                          <a:pt x="9" y="23"/>
                          <a:pt x="10" y="23"/>
                        </a:cubicBezTo>
                        <a:cubicBezTo>
                          <a:pt x="10" y="22"/>
                          <a:pt x="11" y="22"/>
                          <a:pt x="11" y="21"/>
                        </a:cubicBezTo>
                        <a:cubicBezTo>
                          <a:pt x="11" y="20"/>
                          <a:pt x="12" y="19"/>
                          <a:pt x="12" y="18"/>
                        </a:cubicBezTo>
                        <a:cubicBezTo>
                          <a:pt x="12" y="17"/>
                          <a:pt x="12" y="15"/>
                          <a:pt x="12" y="14"/>
                        </a:cubicBezTo>
                        <a:cubicBezTo>
                          <a:pt x="12" y="13"/>
                          <a:pt x="13" y="12"/>
                          <a:pt x="13" y="11"/>
                        </a:cubicBezTo>
                        <a:cubicBezTo>
                          <a:pt x="13" y="9"/>
                          <a:pt x="14" y="6"/>
                          <a:pt x="15" y="5"/>
                        </a:cubicBezTo>
                        <a:cubicBezTo>
                          <a:pt x="15" y="4"/>
                          <a:pt x="15" y="4"/>
                          <a:pt x="15" y="4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2"/>
                          <a:pt x="17" y="1"/>
                          <a:pt x="17" y="1"/>
                        </a:cubicBezTo>
                        <a:cubicBezTo>
                          <a:pt x="18" y="1"/>
                          <a:pt x="18" y="0"/>
                          <a:pt x="18" y="0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" name="Freeform 137"/>
                  <p:cNvSpPr/>
                  <p:nvPr/>
                </p:nvSpPr>
                <p:spPr bwMode="auto">
                  <a:xfrm>
                    <a:off x="6886" y="1261"/>
                    <a:ext cx="52" cy="81"/>
                  </a:xfrm>
                  <a:custGeom>
                    <a:avLst/>
                    <a:gdLst>
                      <a:gd name="T0" fmla="*/ 22 w 22"/>
                      <a:gd name="T1" fmla="*/ 0 h 34"/>
                      <a:gd name="T2" fmla="*/ 22 w 22"/>
                      <a:gd name="T3" fmla="*/ 2 h 34"/>
                      <a:gd name="T4" fmla="*/ 22 w 22"/>
                      <a:gd name="T5" fmla="*/ 5 h 34"/>
                      <a:gd name="T6" fmla="*/ 22 w 22"/>
                      <a:gd name="T7" fmla="*/ 6 h 34"/>
                      <a:gd name="T8" fmla="*/ 21 w 22"/>
                      <a:gd name="T9" fmla="*/ 8 h 34"/>
                      <a:gd name="T10" fmla="*/ 17 w 22"/>
                      <a:gd name="T11" fmla="*/ 23 h 34"/>
                      <a:gd name="T12" fmla="*/ 16 w 22"/>
                      <a:gd name="T13" fmla="*/ 27 h 34"/>
                      <a:gd name="T14" fmla="*/ 14 w 22"/>
                      <a:gd name="T15" fmla="*/ 31 h 34"/>
                      <a:gd name="T16" fmla="*/ 13 w 22"/>
                      <a:gd name="T17" fmla="*/ 33 h 34"/>
                      <a:gd name="T18" fmla="*/ 12 w 22"/>
                      <a:gd name="T19" fmla="*/ 33 h 34"/>
                      <a:gd name="T20" fmla="*/ 12 w 22"/>
                      <a:gd name="T21" fmla="*/ 33 h 34"/>
                      <a:gd name="T22" fmla="*/ 12 w 22"/>
                      <a:gd name="T23" fmla="*/ 33 h 34"/>
                      <a:gd name="T24" fmla="*/ 12 w 22"/>
                      <a:gd name="T25" fmla="*/ 33 h 34"/>
                      <a:gd name="T26" fmla="*/ 12 w 22"/>
                      <a:gd name="T27" fmla="*/ 33 h 34"/>
                      <a:gd name="T28" fmla="*/ 11 w 22"/>
                      <a:gd name="T29" fmla="*/ 33 h 34"/>
                      <a:gd name="T30" fmla="*/ 11 w 22"/>
                      <a:gd name="T31" fmla="*/ 34 h 34"/>
                      <a:gd name="T32" fmla="*/ 6 w 22"/>
                      <a:gd name="T33" fmla="*/ 34 h 34"/>
                      <a:gd name="T34" fmla="*/ 6 w 22"/>
                      <a:gd name="T35" fmla="*/ 34 h 34"/>
                      <a:gd name="T36" fmla="*/ 5 w 22"/>
                      <a:gd name="T37" fmla="*/ 34 h 34"/>
                      <a:gd name="T38" fmla="*/ 3 w 22"/>
                      <a:gd name="T39" fmla="*/ 33 h 34"/>
                      <a:gd name="T40" fmla="*/ 1 w 22"/>
                      <a:gd name="T41" fmla="*/ 32 h 34"/>
                      <a:gd name="T42" fmla="*/ 0 w 22"/>
                      <a:gd name="T43" fmla="*/ 31 h 34"/>
                      <a:gd name="T44" fmla="*/ 2 w 22"/>
                      <a:gd name="T45" fmla="*/ 31 h 34"/>
                      <a:gd name="T46" fmla="*/ 4 w 22"/>
                      <a:gd name="T47" fmla="*/ 31 h 34"/>
                      <a:gd name="T48" fmla="*/ 5 w 22"/>
                      <a:gd name="T49" fmla="*/ 31 h 34"/>
                      <a:gd name="T50" fmla="*/ 6 w 22"/>
                      <a:gd name="T51" fmla="*/ 31 h 34"/>
                      <a:gd name="T52" fmla="*/ 7 w 22"/>
                      <a:gd name="T53" fmla="*/ 31 h 34"/>
                      <a:gd name="T54" fmla="*/ 9 w 22"/>
                      <a:gd name="T55" fmla="*/ 31 h 34"/>
                      <a:gd name="T56" fmla="*/ 12 w 22"/>
                      <a:gd name="T57" fmla="*/ 29 h 34"/>
                      <a:gd name="T58" fmla="*/ 13 w 22"/>
                      <a:gd name="T59" fmla="*/ 26 h 34"/>
                      <a:gd name="T60" fmla="*/ 14 w 22"/>
                      <a:gd name="T61" fmla="*/ 22 h 34"/>
                      <a:gd name="T62" fmla="*/ 18 w 22"/>
                      <a:gd name="T63" fmla="*/ 7 h 34"/>
                      <a:gd name="T64" fmla="*/ 19 w 22"/>
                      <a:gd name="T65" fmla="*/ 5 h 34"/>
                      <a:gd name="T66" fmla="*/ 20 w 22"/>
                      <a:gd name="T67" fmla="*/ 4 h 34"/>
                      <a:gd name="T68" fmla="*/ 21 w 22"/>
                      <a:gd name="T69" fmla="*/ 2 h 34"/>
                      <a:gd name="T70" fmla="*/ 22 w 22"/>
                      <a:gd name="T71" fmla="*/ 0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22" h="34">
                        <a:moveTo>
                          <a:pt x="22" y="0"/>
                        </a:moveTo>
                        <a:cubicBezTo>
                          <a:pt x="22" y="0"/>
                          <a:pt x="22" y="1"/>
                          <a:pt x="22" y="2"/>
                        </a:cubicBezTo>
                        <a:cubicBezTo>
                          <a:pt x="22" y="3"/>
                          <a:pt x="22" y="4"/>
                          <a:pt x="22" y="5"/>
                        </a:cubicBezTo>
                        <a:cubicBezTo>
                          <a:pt x="22" y="5"/>
                          <a:pt x="22" y="6"/>
                          <a:pt x="22" y="6"/>
                        </a:cubicBezTo>
                        <a:cubicBezTo>
                          <a:pt x="22" y="7"/>
                          <a:pt x="21" y="7"/>
                          <a:pt x="21" y="8"/>
                        </a:cubicBezTo>
                        <a:cubicBezTo>
                          <a:pt x="20" y="12"/>
                          <a:pt x="19" y="17"/>
                          <a:pt x="17" y="23"/>
                        </a:cubicBezTo>
                        <a:cubicBezTo>
                          <a:pt x="17" y="24"/>
                          <a:pt x="16" y="25"/>
                          <a:pt x="16" y="27"/>
                        </a:cubicBezTo>
                        <a:cubicBezTo>
                          <a:pt x="16" y="28"/>
                          <a:pt x="15" y="30"/>
                          <a:pt x="14" y="31"/>
                        </a:cubicBezTo>
                        <a:cubicBezTo>
                          <a:pt x="14" y="31"/>
                          <a:pt x="13" y="32"/>
                          <a:pt x="13" y="33"/>
                        </a:cubicBezTo>
                        <a:cubicBezTo>
                          <a:pt x="12" y="33"/>
                          <a:pt x="12" y="33"/>
                          <a:pt x="12" y="33"/>
                        </a:cubicBezTo>
                        <a:cubicBezTo>
                          <a:pt x="12" y="33"/>
                          <a:pt x="12" y="33"/>
                          <a:pt x="12" y="33"/>
                        </a:cubicBezTo>
                        <a:cubicBezTo>
                          <a:pt x="12" y="33"/>
                          <a:pt x="12" y="33"/>
                          <a:pt x="12" y="33"/>
                        </a:cubicBezTo>
                        <a:cubicBezTo>
                          <a:pt x="12" y="33"/>
                          <a:pt x="12" y="33"/>
                          <a:pt x="12" y="33"/>
                        </a:cubicBezTo>
                        <a:cubicBezTo>
                          <a:pt x="12" y="33"/>
                          <a:pt x="12" y="33"/>
                          <a:pt x="12" y="33"/>
                        </a:cubicBezTo>
                        <a:cubicBezTo>
                          <a:pt x="11" y="33"/>
                          <a:pt x="11" y="33"/>
                          <a:pt x="11" y="33"/>
                        </a:cubicBezTo>
                        <a:cubicBezTo>
                          <a:pt x="11" y="34"/>
                          <a:pt x="11" y="34"/>
                          <a:pt x="11" y="34"/>
                        </a:cubicBezTo>
                        <a:cubicBezTo>
                          <a:pt x="9" y="34"/>
                          <a:pt x="8" y="34"/>
                          <a:pt x="6" y="34"/>
                        </a:cubicBezTo>
                        <a:cubicBezTo>
                          <a:pt x="6" y="34"/>
                          <a:pt x="6" y="34"/>
                          <a:pt x="6" y="34"/>
                        </a:cubicBezTo>
                        <a:cubicBezTo>
                          <a:pt x="5" y="34"/>
                          <a:pt x="5" y="34"/>
                          <a:pt x="5" y="34"/>
                        </a:cubicBezTo>
                        <a:cubicBezTo>
                          <a:pt x="4" y="34"/>
                          <a:pt x="4" y="34"/>
                          <a:pt x="3" y="33"/>
                        </a:cubicBezTo>
                        <a:cubicBezTo>
                          <a:pt x="3" y="33"/>
                          <a:pt x="2" y="32"/>
                          <a:pt x="1" y="32"/>
                        </a:cubicBezTo>
                        <a:cubicBezTo>
                          <a:pt x="0" y="31"/>
                          <a:pt x="0" y="31"/>
                          <a:pt x="0" y="31"/>
                        </a:cubicBezTo>
                        <a:cubicBezTo>
                          <a:pt x="0" y="31"/>
                          <a:pt x="1" y="31"/>
                          <a:pt x="2" y="31"/>
                        </a:cubicBezTo>
                        <a:cubicBezTo>
                          <a:pt x="2" y="31"/>
                          <a:pt x="3" y="31"/>
                          <a:pt x="4" y="31"/>
                        </a:cubicBezTo>
                        <a:cubicBezTo>
                          <a:pt x="4" y="31"/>
                          <a:pt x="5" y="31"/>
                          <a:pt x="5" y="31"/>
                        </a:cubicBezTo>
                        <a:cubicBezTo>
                          <a:pt x="6" y="31"/>
                          <a:pt x="6" y="31"/>
                          <a:pt x="6" y="31"/>
                        </a:cubicBezTo>
                        <a:cubicBezTo>
                          <a:pt x="6" y="31"/>
                          <a:pt x="6" y="31"/>
                          <a:pt x="7" y="31"/>
                        </a:cubicBezTo>
                        <a:cubicBezTo>
                          <a:pt x="8" y="31"/>
                          <a:pt x="9" y="31"/>
                          <a:pt x="9" y="31"/>
                        </a:cubicBezTo>
                        <a:cubicBezTo>
                          <a:pt x="10" y="31"/>
                          <a:pt x="11" y="30"/>
                          <a:pt x="12" y="29"/>
                        </a:cubicBezTo>
                        <a:cubicBezTo>
                          <a:pt x="12" y="28"/>
                          <a:pt x="13" y="27"/>
                          <a:pt x="13" y="26"/>
                        </a:cubicBezTo>
                        <a:cubicBezTo>
                          <a:pt x="14" y="25"/>
                          <a:pt x="14" y="23"/>
                          <a:pt x="14" y="22"/>
                        </a:cubicBezTo>
                        <a:cubicBezTo>
                          <a:pt x="16" y="16"/>
                          <a:pt x="17" y="11"/>
                          <a:pt x="18" y="7"/>
                        </a:cubicBezTo>
                        <a:cubicBezTo>
                          <a:pt x="19" y="6"/>
                          <a:pt x="19" y="6"/>
                          <a:pt x="19" y="5"/>
                        </a:cubicBezTo>
                        <a:cubicBezTo>
                          <a:pt x="19" y="5"/>
                          <a:pt x="19" y="4"/>
                          <a:pt x="20" y="4"/>
                        </a:cubicBezTo>
                        <a:cubicBezTo>
                          <a:pt x="20" y="3"/>
                          <a:pt x="20" y="3"/>
                          <a:pt x="21" y="2"/>
                        </a:cubicBezTo>
                        <a:cubicBezTo>
                          <a:pt x="21" y="1"/>
                          <a:pt x="22" y="0"/>
                          <a:pt x="22" y="0"/>
                        </a:cubicBezTo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4" name="Freeform 138"/>
                  <p:cNvSpPr/>
                  <p:nvPr/>
                </p:nvSpPr>
                <p:spPr bwMode="auto">
                  <a:xfrm>
                    <a:off x="6891" y="1302"/>
                    <a:ext cx="56" cy="54"/>
                  </a:xfrm>
                  <a:custGeom>
                    <a:avLst/>
                    <a:gdLst>
                      <a:gd name="T0" fmla="*/ 24 w 24"/>
                      <a:gd name="T1" fmla="*/ 0 h 23"/>
                      <a:gd name="T2" fmla="*/ 24 w 24"/>
                      <a:gd name="T3" fmla="*/ 2 h 23"/>
                      <a:gd name="T4" fmla="*/ 23 w 24"/>
                      <a:gd name="T5" fmla="*/ 4 h 23"/>
                      <a:gd name="T6" fmla="*/ 23 w 24"/>
                      <a:gd name="T7" fmla="*/ 5 h 23"/>
                      <a:gd name="T8" fmla="*/ 23 w 24"/>
                      <a:gd name="T9" fmla="*/ 6 h 23"/>
                      <a:gd name="T10" fmla="*/ 21 w 24"/>
                      <a:gd name="T11" fmla="*/ 11 h 23"/>
                      <a:gd name="T12" fmla="*/ 17 w 24"/>
                      <a:gd name="T13" fmla="*/ 17 h 23"/>
                      <a:gd name="T14" fmla="*/ 15 w 24"/>
                      <a:gd name="T15" fmla="*/ 20 h 23"/>
                      <a:gd name="T16" fmla="*/ 13 w 24"/>
                      <a:gd name="T17" fmla="*/ 21 h 23"/>
                      <a:gd name="T18" fmla="*/ 13 w 24"/>
                      <a:gd name="T19" fmla="*/ 21 h 23"/>
                      <a:gd name="T20" fmla="*/ 13 w 24"/>
                      <a:gd name="T21" fmla="*/ 21 h 23"/>
                      <a:gd name="T22" fmla="*/ 13 w 24"/>
                      <a:gd name="T23" fmla="*/ 21 h 23"/>
                      <a:gd name="T24" fmla="*/ 13 w 24"/>
                      <a:gd name="T25" fmla="*/ 21 h 23"/>
                      <a:gd name="T26" fmla="*/ 12 w 24"/>
                      <a:gd name="T27" fmla="*/ 22 h 23"/>
                      <a:gd name="T28" fmla="*/ 9 w 24"/>
                      <a:gd name="T29" fmla="*/ 22 h 23"/>
                      <a:gd name="T30" fmla="*/ 6 w 24"/>
                      <a:gd name="T31" fmla="*/ 22 h 23"/>
                      <a:gd name="T32" fmla="*/ 5 w 24"/>
                      <a:gd name="T33" fmla="*/ 22 h 23"/>
                      <a:gd name="T34" fmla="*/ 4 w 24"/>
                      <a:gd name="T35" fmla="*/ 22 h 23"/>
                      <a:gd name="T36" fmla="*/ 3 w 24"/>
                      <a:gd name="T37" fmla="*/ 22 h 23"/>
                      <a:gd name="T38" fmla="*/ 2 w 24"/>
                      <a:gd name="T39" fmla="*/ 21 h 23"/>
                      <a:gd name="T40" fmla="*/ 1 w 24"/>
                      <a:gd name="T41" fmla="*/ 20 h 23"/>
                      <a:gd name="T42" fmla="*/ 0 w 24"/>
                      <a:gd name="T43" fmla="*/ 20 h 23"/>
                      <a:gd name="T44" fmla="*/ 2 w 24"/>
                      <a:gd name="T45" fmla="*/ 20 h 23"/>
                      <a:gd name="T46" fmla="*/ 4 w 24"/>
                      <a:gd name="T47" fmla="*/ 20 h 23"/>
                      <a:gd name="T48" fmla="*/ 5 w 24"/>
                      <a:gd name="T49" fmla="*/ 19 h 23"/>
                      <a:gd name="T50" fmla="*/ 5 w 24"/>
                      <a:gd name="T51" fmla="*/ 19 h 23"/>
                      <a:gd name="T52" fmla="*/ 6 w 24"/>
                      <a:gd name="T53" fmla="*/ 20 h 23"/>
                      <a:gd name="T54" fmla="*/ 8 w 24"/>
                      <a:gd name="T55" fmla="*/ 20 h 23"/>
                      <a:gd name="T56" fmla="*/ 11 w 24"/>
                      <a:gd name="T57" fmla="*/ 19 h 23"/>
                      <a:gd name="T58" fmla="*/ 13 w 24"/>
                      <a:gd name="T59" fmla="*/ 17 h 23"/>
                      <a:gd name="T60" fmla="*/ 15 w 24"/>
                      <a:gd name="T61" fmla="*/ 15 h 23"/>
                      <a:gd name="T62" fmla="*/ 18 w 24"/>
                      <a:gd name="T63" fmla="*/ 10 h 23"/>
                      <a:gd name="T64" fmla="*/ 20 w 24"/>
                      <a:gd name="T65" fmla="*/ 4 h 23"/>
                      <a:gd name="T66" fmla="*/ 21 w 24"/>
                      <a:gd name="T67" fmla="*/ 3 h 23"/>
                      <a:gd name="T68" fmla="*/ 22 w 24"/>
                      <a:gd name="T69" fmla="*/ 3 h 23"/>
                      <a:gd name="T70" fmla="*/ 23 w 24"/>
                      <a:gd name="T71" fmla="*/ 1 h 23"/>
                      <a:gd name="T72" fmla="*/ 24 w 24"/>
                      <a:gd name="T73" fmla="*/ 1 h 23"/>
                      <a:gd name="T74" fmla="*/ 24 w 24"/>
                      <a:gd name="T75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24" h="23">
                        <a:moveTo>
                          <a:pt x="24" y="0"/>
                        </a:moveTo>
                        <a:cubicBezTo>
                          <a:pt x="24" y="0"/>
                          <a:pt x="24" y="1"/>
                          <a:pt x="24" y="2"/>
                        </a:cubicBezTo>
                        <a:cubicBezTo>
                          <a:pt x="24" y="2"/>
                          <a:pt x="24" y="3"/>
                          <a:pt x="23" y="4"/>
                        </a:cubicBezTo>
                        <a:cubicBezTo>
                          <a:pt x="23" y="4"/>
                          <a:pt x="23" y="4"/>
                          <a:pt x="23" y="5"/>
                        </a:cubicBezTo>
                        <a:cubicBezTo>
                          <a:pt x="23" y="5"/>
                          <a:pt x="23" y="5"/>
                          <a:pt x="23" y="6"/>
                        </a:cubicBezTo>
                        <a:cubicBezTo>
                          <a:pt x="22" y="7"/>
                          <a:pt x="21" y="9"/>
                          <a:pt x="21" y="11"/>
                        </a:cubicBezTo>
                        <a:cubicBezTo>
                          <a:pt x="20" y="13"/>
                          <a:pt x="19" y="15"/>
                          <a:pt x="17" y="17"/>
                        </a:cubicBezTo>
                        <a:cubicBezTo>
                          <a:pt x="17" y="18"/>
                          <a:pt x="16" y="19"/>
                          <a:pt x="15" y="20"/>
                        </a:cubicBezTo>
                        <a:cubicBezTo>
                          <a:pt x="14" y="20"/>
                          <a:pt x="14" y="20"/>
                          <a:pt x="13" y="21"/>
                        </a:cubicBezTo>
                        <a:cubicBezTo>
                          <a:pt x="13" y="21"/>
                          <a:pt x="13" y="21"/>
                          <a:pt x="13" y="21"/>
                        </a:cubicBezTo>
                        <a:cubicBezTo>
                          <a:pt x="13" y="21"/>
                          <a:pt x="13" y="21"/>
                          <a:pt x="13" y="21"/>
                        </a:cubicBezTo>
                        <a:cubicBezTo>
                          <a:pt x="13" y="21"/>
                          <a:pt x="13" y="21"/>
                          <a:pt x="13" y="21"/>
                        </a:cubicBezTo>
                        <a:cubicBezTo>
                          <a:pt x="13" y="21"/>
                          <a:pt x="13" y="21"/>
                          <a:pt x="13" y="21"/>
                        </a:cubicBezTo>
                        <a:cubicBezTo>
                          <a:pt x="12" y="22"/>
                          <a:pt x="12" y="22"/>
                          <a:pt x="12" y="22"/>
                        </a:cubicBezTo>
                        <a:cubicBezTo>
                          <a:pt x="11" y="22"/>
                          <a:pt x="10" y="22"/>
                          <a:pt x="9" y="22"/>
                        </a:cubicBezTo>
                        <a:cubicBezTo>
                          <a:pt x="7" y="23"/>
                          <a:pt x="6" y="23"/>
                          <a:pt x="6" y="22"/>
                        </a:cubicBezTo>
                        <a:cubicBezTo>
                          <a:pt x="5" y="22"/>
                          <a:pt x="5" y="22"/>
                          <a:pt x="5" y="22"/>
                        </a:cubicBezTo>
                        <a:cubicBezTo>
                          <a:pt x="4" y="22"/>
                          <a:pt x="4" y="22"/>
                          <a:pt x="4" y="22"/>
                        </a:cubicBezTo>
                        <a:cubicBezTo>
                          <a:pt x="4" y="22"/>
                          <a:pt x="4" y="22"/>
                          <a:pt x="3" y="22"/>
                        </a:cubicBezTo>
                        <a:cubicBezTo>
                          <a:pt x="3" y="21"/>
                          <a:pt x="2" y="21"/>
                          <a:pt x="2" y="21"/>
                        </a:cubicBezTo>
                        <a:cubicBezTo>
                          <a:pt x="1" y="20"/>
                          <a:pt x="1" y="20"/>
                          <a:pt x="1" y="20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20"/>
                          <a:pt x="1" y="20"/>
                          <a:pt x="2" y="20"/>
                        </a:cubicBezTo>
                        <a:cubicBezTo>
                          <a:pt x="2" y="20"/>
                          <a:pt x="3" y="20"/>
                          <a:pt x="4" y="20"/>
                        </a:cubicBezTo>
                        <a:cubicBezTo>
                          <a:pt x="5" y="19"/>
                          <a:pt x="5" y="19"/>
                          <a:pt x="5" y="19"/>
                        </a:cubicBezTo>
                        <a:cubicBezTo>
                          <a:pt x="5" y="19"/>
                          <a:pt x="5" y="19"/>
                          <a:pt x="5" y="19"/>
                        </a:cubicBezTo>
                        <a:cubicBezTo>
                          <a:pt x="5" y="20"/>
                          <a:pt x="6" y="20"/>
                          <a:pt x="6" y="20"/>
                        </a:cubicBezTo>
                        <a:cubicBezTo>
                          <a:pt x="7" y="20"/>
                          <a:pt x="7" y="20"/>
                          <a:pt x="8" y="20"/>
                        </a:cubicBezTo>
                        <a:cubicBezTo>
                          <a:pt x="9" y="19"/>
                          <a:pt x="10" y="19"/>
                          <a:pt x="11" y="19"/>
                        </a:cubicBezTo>
                        <a:cubicBezTo>
                          <a:pt x="12" y="19"/>
                          <a:pt x="12" y="18"/>
                          <a:pt x="13" y="17"/>
                        </a:cubicBezTo>
                        <a:cubicBezTo>
                          <a:pt x="14" y="17"/>
                          <a:pt x="14" y="16"/>
                          <a:pt x="15" y="15"/>
                        </a:cubicBezTo>
                        <a:cubicBezTo>
                          <a:pt x="16" y="14"/>
                          <a:pt x="17" y="12"/>
                          <a:pt x="18" y="10"/>
                        </a:cubicBezTo>
                        <a:cubicBezTo>
                          <a:pt x="19" y="8"/>
                          <a:pt x="19" y="6"/>
                          <a:pt x="20" y="4"/>
                        </a:cubicBezTo>
                        <a:cubicBezTo>
                          <a:pt x="20" y="4"/>
                          <a:pt x="20" y="4"/>
                          <a:pt x="21" y="3"/>
                        </a:cubicBezTo>
                        <a:cubicBezTo>
                          <a:pt x="22" y="3"/>
                          <a:pt x="22" y="3"/>
                          <a:pt x="22" y="3"/>
                        </a:cubicBezTo>
                        <a:cubicBezTo>
                          <a:pt x="22" y="2"/>
                          <a:pt x="23" y="2"/>
                          <a:pt x="23" y="1"/>
                        </a:cubicBezTo>
                        <a:cubicBezTo>
                          <a:pt x="23" y="1"/>
                          <a:pt x="24" y="1"/>
                          <a:pt x="24" y="1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5" name="Freeform 139"/>
                  <p:cNvSpPr/>
                  <p:nvPr/>
                </p:nvSpPr>
                <p:spPr bwMode="auto">
                  <a:xfrm>
                    <a:off x="6891" y="1333"/>
                    <a:ext cx="73" cy="37"/>
                  </a:xfrm>
                  <a:custGeom>
                    <a:avLst/>
                    <a:gdLst>
                      <a:gd name="T0" fmla="*/ 31 w 31"/>
                      <a:gd name="T1" fmla="*/ 0 h 16"/>
                      <a:gd name="T2" fmla="*/ 30 w 31"/>
                      <a:gd name="T3" fmla="*/ 1 h 16"/>
                      <a:gd name="T4" fmla="*/ 29 w 31"/>
                      <a:gd name="T5" fmla="*/ 3 h 16"/>
                      <a:gd name="T6" fmla="*/ 28 w 31"/>
                      <a:gd name="T7" fmla="*/ 4 h 16"/>
                      <a:gd name="T8" fmla="*/ 27 w 31"/>
                      <a:gd name="T9" fmla="*/ 5 h 16"/>
                      <a:gd name="T10" fmla="*/ 23 w 31"/>
                      <a:gd name="T11" fmla="*/ 9 h 16"/>
                      <a:gd name="T12" fmla="*/ 20 w 31"/>
                      <a:gd name="T13" fmla="*/ 11 h 16"/>
                      <a:gd name="T14" fmla="*/ 17 w 31"/>
                      <a:gd name="T15" fmla="*/ 13 h 16"/>
                      <a:gd name="T16" fmla="*/ 14 w 31"/>
                      <a:gd name="T17" fmla="*/ 15 h 16"/>
                      <a:gd name="T18" fmla="*/ 12 w 31"/>
                      <a:gd name="T19" fmla="*/ 15 h 16"/>
                      <a:gd name="T20" fmla="*/ 10 w 31"/>
                      <a:gd name="T21" fmla="*/ 16 h 16"/>
                      <a:gd name="T22" fmla="*/ 4 w 31"/>
                      <a:gd name="T23" fmla="*/ 14 h 16"/>
                      <a:gd name="T24" fmla="*/ 3 w 31"/>
                      <a:gd name="T25" fmla="*/ 13 h 16"/>
                      <a:gd name="T26" fmla="*/ 2 w 31"/>
                      <a:gd name="T27" fmla="*/ 12 h 16"/>
                      <a:gd name="T28" fmla="*/ 1 w 31"/>
                      <a:gd name="T29" fmla="*/ 11 h 16"/>
                      <a:gd name="T30" fmla="*/ 0 w 31"/>
                      <a:gd name="T31" fmla="*/ 9 h 16"/>
                      <a:gd name="T32" fmla="*/ 1 w 31"/>
                      <a:gd name="T33" fmla="*/ 10 h 16"/>
                      <a:gd name="T34" fmla="*/ 3 w 31"/>
                      <a:gd name="T35" fmla="*/ 10 h 16"/>
                      <a:gd name="T36" fmla="*/ 4 w 31"/>
                      <a:gd name="T37" fmla="*/ 11 h 16"/>
                      <a:gd name="T38" fmla="*/ 5 w 31"/>
                      <a:gd name="T39" fmla="*/ 11 h 16"/>
                      <a:gd name="T40" fmla="*/ 5 w 31"/>
                      <a:gd name="T41" fmla="*/ 11 h 16"/>
                      <a:gd name="T42" fmla="*/ 10 w 31"/>
                      <a:gd name="T43" fmla="*/ 13 h 16"/>
                      <a:gd name="T44" fmla="*/ 12 w 31"/>
                      <a:gd name="T45" fmla="*/ 13 h 16"/>
                      <a:gd name="T46" fmla="*/ 13 w 31"/>
                      <a:gd name="T47" fmla="*/ 12 h 16"/>
                      <a:gd name="T48" fmla="*/ 16 w 31"/>
                      <a:gd name="T49" fmla="*/ 11 h 16"/>
                      <a:gd name="T50" fmla="*/ 18 w 31"/>
                      <a:gd name="T51" fmla="*/ 9 h 16"/>
                      <a:gd name="T52" fmla="*/ 21 w 31"/>
                      <a:gd name="T53" fmla="*/ 6 h 16"/>
                      <a:gd name="T54" fmla="*/ 25 w 31"/>
                      <a:gd name="T55" fmla="*/ 3 h 16"/>
                      <a:gd name="T56" fmla="*/ 26 w 31"/>
                      <a:gd name="T57" fmla="*/ 2 h 16"/>
                      <a:gd name="T58" fmla="*/ 27 w 31"/>
                      <a:gd name="T59" fmla="*/ 1 h 16"/>
                      <a:gd name="T60" fmla="*/ 29 w 31"/>
                      <a:gd name="T61" fmla="*/ 0 h 16"/>
                      <a:gd name="T62" fmla="*/ 31 w 31"/>
                      <a:gd name="T63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1" h="16">
                        <a:moveTo>
                          <a:pt x="31" y="0"/>
                        </a:moveTo>
                        <a:cubicBezTo>
                          <a:pt x="31" y="0"/>
                          <a:pt x="30" y="0"/>
                          <a:pt x="30" y="1"/>
                        </a:cubicBezTo>
                        <a:cubicBezTo>
                          <a:pt x="30" y="2"/>
                          <a:pt x="29" y="2"/>
                          <a:pt x="29" y="3"/>
                        </a:cubicBezTo>
                        <a:cubicBezTo>
                          <a:pt x="28" y="4"/>
                          <a:pt x="28" y="4"/>
                          <a:pt x="28" y="4"/>
                        </a:cubicBezTo>
                        <a:cubicBezTo>
                          <a:pt x="27" y="5"/>
                          <a:pt x="27" y="5"/>
                          <a:pt x="27" y="5"/>
                        </a:cubicBezTo>
                        <a:cubicBezTo>
                          <a:pt x="26" y="6"/>
                          <a:pt x="24" y="7"/>
                          <a:pt x="23" y="9"/>
                        </a:cubicBezTo>
                        <a:cubicBezTo>
                          <a:pt x="22" y="9"/>
                          <a:pt x="21" y="10"/>
                          <a:pt x="20" y="11"/>
                        </a:cubicBezTo>
                        <a:cubicBezTo>
                          <a:pt x="19" y="12"/>
                          <a:pt x="18" y="12"/>
                          <a:pt x="17" y="13"/>
                        </a:cubicBezTo>
                        <a:cubicBezTo>
                          <a:pt x="16" y="14"/>
                          <a:pt x="15" y="14"/>
                          <a:pt x="14" y="15"/>
                        </a:cubicBezTo>
                        <a:cubicBezTo>
                          <a:pt x="13" y="15"/>
                          <a:pt x="13" y="15"/>
                          <a:pt x="12" y="15"/>
                        </a:cubicBezTo>
                        <a:cubicBezTo>
                          <a:pt x="12" y="16"/>
                          <a:pt x="11" y="16"/>
                          <a:pt x="10" y="16"/>
                        </a:cubicBezTo>
                        <a:cubicBezTo>
                          <a:pt x="8" y="16"/>
                          <a:pt x="6" y="15"/>
                          <a:pt x="4" y="14"/>
                        </a:cubicBezTo>
                        <a:cubicBezTo>
                          <a:pt x="4" y="14"/>
                          <a:pt x="3" y="13"/>
                          <a:pt x="3" y="13"/>
                        </a:cubicBezTo>
                        <a:cubicBezTo>
                          <a:pt x="2" y="12"/>
                          <a:pt x="2" y="12"/>
                          <a:pt x="2" y="12"/>
                        </a:cubicBezTo>
                        <a:cubicBezTo>
                          <a:pt x="1" y="12"/>
                          <a:pt x="1" y="11"/>
                          <a:pt x="1" y="11"/>
                        </a:cubicBezTo>
                        <a:cubicBezTo>
                          <a:pt x="0" y="10"/>
                          <a:pt x="0" y="9"/>
                          <a:pt x="0" y="9"/>
                        </a:cubicBezTo>
                        <a:cubicBezTo>
                          <a:pt x="0" y="9"/>
                          <a:pt x="0" y="10"/>
                          <a:pt x="1" y="10"/>
                        </a:cubicBezTo>
                        <a:cubicBezTo>
                          <a:pt x="2" y="10"/>
                          <a:pt x="2" y="10"/>
                          <a:pt x="3" y="10"/>
                        </a:cubicBezTo>
                        <a:cubicBezTo>
                          <a:pt x="4" y="10"/>
                          <a:pt x="4" y="11"/>
                          <a:pt x="4" y="11"/>
                        </a:cubicBezTo>
                        <a:cubicBezTo>
                          <a:pt x="5" y="11"/>
                          <a:pt x="5" y="11"/>
                          <a:pt x="5" y="11"/>
                        </a:cubicBezTo>
                        <a:cubicBezTo>
                          <a:pt x="5" y="11"/>
                          <a:pt x="5" y="11"/>
                          <a:pt x="5" y="11"/>
                        </a:cubicBezTo>
                        <a:cubicBezTo>
                          <a:pt x="7" y="12"/>
                          <a:pt x="8" y="13"/>
                          <a:pt x="10" y="13"/>
                        </a:cubicBezTo>
                        <a:cubicBezTo>
                          <a:pt x="11" y="13"/>
                          <a:pt x="11" y="13"/>
                          <a:pt x="12" y="13"/>
                        </a:cubicBezTo>
                        <a:cubicBezTo>
                          <a:pt x="12" y="13"/>
                          <a:pt x="13" y="12"/>
                          <a:pt x="13" y="12"/>
                        </a:cubicBezTo>
                        <a:cubicBezTo>
                          <a:pt x="14" y="12"/>
                          <a:pt x="15" y="11"/>
                          <a:pt x="16" y="11"/>
                        </a:cubicBezTo>
                        <a:cubicBezTo>
                          <a:pt x="17" y="10"/>
                          <a:pt x="17" y="9"/>
                          <a:pt x="18" y="9"/>
                        </a:cubicBezTo>
                        <a:cubicBezTo>
                          <a:pt x="19" y="8"/>
                          <a:pt x="20" y="7"/>
                          <a:pt x="21" y="6"/>
                        </a:cubicBezTo>
                        <a:cubicBezTo>
                          <a:pt x="23" y="5"/>
                          <a:pt x="24" y="4"/>
                          <a:pt x="25" y="3"/>
                        </a:cubicBezTo>
                        <a:cubicBezTo>
                          <a:pt x="26" y="2"/>
                          <a:pt x="26" y="2"/>
                          <a:pt x="26" y="2"/>
                        </a:cubicBezTo>
                        <a:cubicBezTo>
                          <a:pt x="27" y="2"/>
                          <a:pt x="27" y="1"/>
                          <a:pt x="27" y="1"/>
                        </a:cubicBezTo>
                        <a:cubicBezTo>
                          <a:pt x="28" y="1"/>
                          <a:pt x="29" y="1"/>
                          <a:pt x="29" y="0"/>
                        </a:cubicBezTo>
                        <a:cubicBezTo>
                          <a:pt x="30" y="0"/>
                          <a:pt x="31" y="0"/>
                          <a:pt x="31" y="0"/>
                        </a:cubicBezTo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6" name="Freeform 140"/>
                  <p:cNvSpPr/>
                  <p:nvPr/>
                </p:nvSpPr>
                <p:spPr bwMode="auto">
                  <a:xfrm>
                    <a:off x="6673" y="855"/>
                    <a:ext cx="166" cy="240"/>
                  </a:xfrm>
                  <a:custGeom>
                    <a:avLst/>
                    <a:gdLst>
                      <a:gd name="T0" fmla="*/ 70 w 70"/>
                      <a:gd name="T1" fmla="*/ 101 h 101"/>
                      <a:gd name="T2" fmla="*/ 66 w 70"/>
                      <a:gd name="T3" fmla="*/ 98 h 101"/>
                      <a:gd name="T4" fmla="*/ 61 w 70"/>
                      <a:gd name="T5" fmla="*/ 93 h 101"/>
                      <a:gd name="T6" fmla="*/ 56 w 70"/>
                      <a:gd name="T7" fmla="*/ 87 h 101"/>
                      <a:gd name="T8" fmla="*/ 53 w 70"/>
                      <a:gd name="T9" fmla="*/ 83 h 101"/>
                      <a:gd name="T10" fmla="*/ 51 w 70"/>
                      <a:gd name="T11" fmla="*/ 79 h 101"/>
                      <a:gd name="T12" fmla="*/ 48 w 70"/>
                      <a:gd name="T13" fmla="*/ 74 h 101"/>
                      <a:gd name="T14" fmla="*/ 45 w 70"/>
                      <a:gd name="T15" fmla="*/ 70 h 101"/>
                      <a:gd name="T16" fmla="*/ 40 w 70"/>
                      <a:gd name="T17" fmla="*/ 60 h 101"/>
                      <a:gd name="T18" fmla="*/ 35 w 70"/>
                      <a:gd name="T19" fmla="*/ 49 h 101"/>
                      <a:gd name="T20" fmla="*/ 30 w 70"/>
                      <a:gd name="T21" fmla="*/ 39 h 101"/>
                      <a:gd name="T22" fmla="*/ 25 w 70"/>
                      <a:gd name="T23" fmla="*/ 28 h 101"/>
                      <a:gd name="T24" fmla="*/ 22 w 70"/>
                      <a:gd name="T25" fmla="*/ 24 h 101"/>
                      <a:gd name="T26" fmla="*/ 21 w 70"/>
                      <a:gd name="T27" fmla="*/ 21 h 101"/>
                      <a:gd name="T28" fmla="*/ 20 w 70"/>
                      <a:gd name="T29" fmla="*/ 19 h 101"/>
                      <a:gd name="T30" fmla="*/ 15 w 70"/>
                      <a:gd name="T31" fmla="*/ 12 h 101"/>
                      <a:gd name="T32" fmla="*/ 9 w 70"/>
                      <a:gd name="T33" fmla="*/ 6 h 101"/>
                      <a:gd name="T34" fmla="*/ 5 w 70"/>
                      <a:gd name="T35" fmla="*/ 2 h 101"/>
                      <a:gd name="T36" fmla="*/ 1 w 70"/>
                      <a:gd name="T37" fmla="*/ 0 h 101"/>
                      <a:gd name="T38" fmla="*/ 0 w 70"/>
                      <a:gd name="T39" fmla="*/ 0 h 101"/>
                      <a:gd name="T40" fmla="*/ 1 w 70"/>
                      <a:gd name="T41" fmla="*/ 0 h 101"/>
                      <a:gd name="T42" fmla="*/ 3 w 70"/>
                      <a:gd name="T43" fmla="*/ 0 h 101"/>
                      <a:gd name="T44" fmla="*/ 5 w 70"/>
                      <a:gd name="T45" fmla="*/ 1 h 101"/>
                      <a:gd name="T46" fmla="*/ 11 w 70"/>
                      <a:gd name="T47" fmla="*/ 4 h 101"/>
                      <a:gd name="T48" fmla="*/ 17 w 70"/>
                      <a:gd name="T49" fmla="*/ 9 h 101"/>
                      <a:gd name="T50" fmla="*/ 23 w 70"/>
                      <a:gd name="T51" fmla="*/ 17 h 101"/>
                      <a:gd name="T52" fmla="*/ 25 w 70"/>
                      <a:gd name="T53" fmla="*/ 19 h 101"/>
                      <a:gd name="T54" fmla="*/ 26 w 70"/>
                      <a:gd name="T55" fmla="*/ 21 h 101"/>
                      <a:gd name="T56" fmla="*/ 29 w 70"/>
                      <a:gd name="T57" fmla="*/ 26 h 101"/>
                      <a:gd name="T58" fmla="*/ 35 w 70"/>
                      <a:gd name="T59" fmla="*/ 36 h 101"/>
                      <a:gd name="T60" fmla="*/ 40 w 70"/>
                      <a:gd name="T61" fmla="*/ 47 h 101"/>
                      <a:gd name="T62" fmla="*/ 45 w 70"/>
                      <a:gd name="T63" fmla="*/ 57 h 101"/>
                      <a:gd name="T64" fmla="*/ 50 w 70"/>
                      <a:gd name="T65" fmla="*/ 67 h 101"/>
                      <a:gd name="T66" fmla="*/ 54 w 70"/>
                      <a:gd name="T67" fmla="*/ 77 h 101"/>
                      <a:gd name="T68" fmla="*/ 59 w 70"/>
                      <a:gd name="T69" fmla="*/ 85 h 101"/>
                      <a:gd name="T70" fmla="*/ 60 w 70"/>
                      <a:gd name="T71" fmla="*/ 87 h 101"/>
                      <a:gd name="T72" fmla="*/ 61 w 70"/>
                      <a:gd name="T73" fmla="*/ 89 h 101"/>
                      <a:gd name="T74" fmla="*/ 63 w 70"/>
                      <a:gd name="T75" fmla="*/ 92 h 101"/>
                      <a:gd name="T76" fmla="*/ 66 w 70"/>
                      <a:gd name="T77" fmla="*/ 97 h 101"/>
                      <a:gd name="T78" fmla="*/ 70 w 70"/>
                      <a:gd name="T79" fmla="*/ 101 h 1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70" h="101">
                        <a:moveTo>
                          <a:pt x="70" y="101"/>
                        </a:moveTo>
                        <a:cubicBezTo>
                          <a:pt x="70" y="101"/>
                          <a:pt x="68" y="100"/>
                          <a:pt x="66" y="98"/>
                        </a:cubicBezTo>
                        <a:cubicBezTo>
                          <a:pt x="64" y="96"/>
                          <a:pt x="63" y="95"/>
                          <a:pt x="61" y="93"/>
                        </a:cubicBezTo>
                        <a:cubicBezTo>
                          <a:pt x="60" y="91"/>
                          <a:pt x="58" y="89"/>
                          <a:pt x="56" y="87"/>
                        </a:cubicBezTo>
                        <a:cubicBezTo>
                          <a:pt x="55" y="86"/>
                          <a:pt x="54" y="84"/>
                          <a:pt x="53" y="83"/>
                        </a:cubicBezTo>
                        <a:cubicBezTo>
                          <a:pt x="52" y="82"/>
                          <a:pt x="52" y="80"/>
                          <a:pt x="51" y="79"/>
                        </a:cubicBezTo>
                        <a:cubicBezTo>
                          <a:pt x="50" y="77"/>
                          <a:pt x="49" y="76"/>
                          <a:pt x="48" y="74"/>
                        </a:cubicBezTo>
                        <a:cubicBezTo>
                          <a:pt x="47" y="73"/>
                          <a:pt x="46" y="71"/>
                          <a:pt x="45" y="70"/>
                        </a:cubicBezTo>
                        <a:cubicBezTo>
                          <a:pt x="43" y="66"/>
                          <a:pt x="41" y="63"/>
                          <a:pt x="40" y="60"/>
                        </a:cubicBezTo>
                        <a:cubicBezTo>
                          <a:pt x="38" y="56"/>
                          <a:pt x="36" y="53"/>
                          <a:pt x="35" y="49"/>
                        </a:cubicBezTo>
                        <a:cubicBezTo>
                          <a:pt x="33" y="46"/>
                          <a:pt x="31" y="42"/>
                          <a:pt x="30" y="39"/>
                        </a:cubicBezTo>
                        <a:cubicBezTo>
                          <a:pt x="28" y="35"/>
                          <a:pt x="26" y="32"/>
                          <a:pt x="25" y="28"/>
                        </a:cubicBezTo>
                        <a:cubicBezTo>
                          <a:pt x="24" y="27"/>
                          <a:pt x="23" y="25"/>
                          <a:pt x="22" y="24"/>
                        </a:cubicBezTo>
                        <a:cubicBezTo>
                          <a:pt x="22" y="23"/>
                          <a:pt x="21" y="22"/>
                          <a:pt x="21" y="21"/>
                        </a:cubicBezTo>
                        <a:cubicBezTo>
                          <a:pt x="21" y="21"/>
                          <a:pt x="20" y="20"/>
                          <a:pt x="20" y="19"/>
                        </a:cubicBezTo>
                        <a:cubicBezTo>
                          <a:pt x="18" y="16"/>
                          <a:pt x="16" y="14"/>
                          <a:pt x="15" y="12"/>
                        </a:cubicBezTo>
                        <a:cubicBezTo>
                          <a:pt x="13" y="9"/>
                          <a:pt x="11" y="7"/>
                          <a:pt x="9" y="6"/>
                        </a:cubicBezTo>
                        <a:cubicBezTo>
                          <a:pt x="8" y="4"/>
                          <a:pt x="6" y="3"/>
                          <a:pt x="5" y="2"/>
                        </a:cubicBezTo>
                        <a:cubicBezTo>
                          <a:pt x="3" y="1"/>
                          <a:pt x="2" y="1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2" y="0"/>
                          <a:pt x="2" y="0"/>
                          <a:pt x="3" y="0"/>
                        </a:cubicBezTo>
                        <a:cubicBezTo>
                          <a:pt x="4" y="1"/>
                          <a:pt x="4" y="1"/>
                          <a:pt x="5" y="1"/>
                        </a:cubicBezTo>
                        <a:cubicBezTo>
                          <a:pt x="7" y="2"/>
                          <a:pt x="9" y="3"/>
                          <a:pt x="11" y="4"/>
                        </a:cubicBezTo>
                        <a:cubicBezTo>
                          <a:pt x="13" y="5"/>
                          <a:pt x="15" y="7"/>
                          <a:pt x="17" y="9"/>
                        </a:cubicBezTo>
                        <a:cubicBezTo>
                          <a:pt x="19" y="12"/>
                          <a:pt x="21" y="14"/>
                          <a:pt x="23" y="17"/>
                        </a:cubicBezTo>
                        <a:cubicBezTo>
                          <a:pt x="24" y="18"/>
                          <a:pt x="24" y="18"/>
                          <a:pt x="25" y="19"/>
                        </a:cubicBezTo>
                        <a:cubicBezTo>
                          <a:pt x="25" y="20"/>
                          <a:pt x="26" y="21"/>
                          <a:pt x="26" y="21"/>
                        </a:cubicBezTo>
                        <a:cubicBezTo>
                          <a:pt x="27" y="23"/>
                          <a:pt x="28" y="24"/>
                          <a:pt x="29" y="26"/>
                        </a:cubicBezTo>
                        <a:cubicBezTo>
                          <a:pt x="31" y="29"/>
                          <a:pt x="33" y="33"/>
                          <a:pt x="35" y="36"/>
                        </a:cubicBezTo>
                        <a:cubicBezTo>
                          <a:pt x="36" y="40"/>
                          <a:pt x="38" y="43"/>
                          <a:pt x="40" y="47"/>
                        </a:cubicBezTo>
                        <a:cubicBezTo>
                          <a:pt x="42" y="50"/>
                          <a:pt x="43" y="54"/>
                          <a:pt x="45" y="57"/>
                        </a:cubicBezTo>
                        <a:cubicBezTo>
                          <a:pt x="46" y="61"/>
                          <a:pt x="48" y="64"/>
                          <a:pt x="50" y="67"/>
                        </a:cubicBezTo>
                        <a:cubicBezTo>
                          <a:pt x="51" y="71"/>
                          <a:pt x="53" y="74"/>
                          <a:pt x="54" y="77"/>
                        </a:cubicBezTo>
                        <a:cubicBezTo>
                          <a:pt x="56" y="80"/>
                          <a:pt x="57" y="82"/>
                          <a:pt x="59" y="85"/>
                        </a:cubicBezTo>
                        <a:cubicBezTo>
                          <a:pt x="59" y="86"/>
                          <a:pt x="60" y="86"/>
                          <a:pt x="60" y="87"/>
                        </a:cubicBezTo>
                        <a:cubicBezTo>
                          <a:pt x="60" y="87"/>
                          <a:pt x="61" y="88"/>
                          <a:pt x="61" y="89"/>
                        </a:cubicBezTo>
                        <a:cubicBezTo>
                          <a:pt x="62" y="90"/>
                          <a:pt x="62" y="91"/>
                          <a:pt x="63" y="92"/>
                        </a:cubicBezTo>
                        <a:cubicBezTo>
                          <a:pt x="64" y="94"/>
                          <a:pt x="65" y="95"/>
                          <a:pt x="66" y="97"/>
                        </a:cubicBezTo>
                        <a:cubicBezTo>
                          <a:pt x="69" y="100"/>
                          <a:pt x="70" y="101"/>
                          <a:pt x="70" y="101"/>
                        </a:cubicBezTo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7" name="Freeform 141"/>
                  <p:cNvSpPr/>
                  <p:nvPr/>
                </p:nvSpPr>
                <p:spPr bwMode="auto">
                  <a:xfrm>
                    <a:off x="6645" y="896"/>
                    <a:ext cx="215" cy="197"/>
                  </a:xfrm>
                  <a:custGeom>
                    <a:avLst/>
                    <a:gdLst>
                      <a:gd name="T0" fmla="*/ 91 w 91"/>
                      <a:gd name="T1" fmla="*/ 83 h 83"/>
                      <a:gd name="T2" fmla="*/ 87 w 91"/>
                      <a:gd name="T3" fmla="*/ 80 h 83"/>
                      <a:gd name="T4" fmla="*/ 81 w 91"/>
                      <a:gd name="T5" fmla="*/ 77 h 83"/>
                      <a:gd name="T6" fmla="*/ 75 w 91"/>
                      <a:gd name="T7" fmla="*/ 72 h 83"/>
                      <a:gd name="T8" fmla="*/ 71 w 91"/>
                      <a:gd name="T9" fmla="*/ 69 h 83"/>
                      <a:gd name="T10" fmla="*/ 68 w 91"/>
                      <a:gd name="T11" fmla="*/ 65 h 83"/>
                      <a:gd name="T12" fmla="*/ 64 w 91"/>
                      <a:gd name="T13" fmla="*/ 62 h 83"/>
                      <a:gd name="T14" fmla="*/ 60 w 91"/>
                      <a:gd name="T15" fmla="*/ 57 h 83"/>
                      <a:gd name="T16" fmla="*/ 53 w 91"/>
                      <a:gd name="T17" fmla="*/ 49 h 83"/>
                      <a:gd name="T18" fmla="*/ 45 w 91"/>
                      <a:gd name="T19" fmla="*/ 40 h 83"/>
                      <a:gd name="T20" fmla="*/ 38 w 91"/>
                      <a:gd name="T21" fmla="*/ 31 h 83"/>
                      <a:gd name="T22" fmla="*/ 31 w 91"/>
                      <a:gd name="T23" fmla="*/ 22 h 83"/>
                      <a:gd name="T24" fmla="*/ 27 w 91"/>
                      <a:gd name="T25" fmla="*/ 18 h 83"/>
                      <a:gd name="T26" fmla="*/ 26 w 91"/>
                      <a:gd name="T27" fmla="*/ 16 h 83"/>
                      <a:gd name="T28" fmla="*/ 24 w 91"/>
                      <a:gd name="T29" fmla="*/ 14 h 83"/>
                      <a:gd name="T30" fmla="*/ 17 w 91"/>
                      <a:gd name="T31" fmla="*/ 8 h 83"/>
                      <a:gd name="T32" fmla="*/ 11 w 91"/>
                      <a:gd name="T33" fmla="*/ 3 h 83"/>
                      <a:gd name="T34" fmla="*/ 5 w 91"/>
                      <a:gd name="T35" fmla="*/ 1 h 83"/>
                      <a:gd name="T36" fmla="*/ 2 w 91"/>
                      <a:gd name="T37" fmla="*/ 0 h 83"/>
                      <a:gd name="T38" fmla="*/ 0 w 91"/>
                      <a:gd name="T39" fmla="*/ 0 h 83"/>
                      <a:gd name="T40" fmla="*/ 2 w 91"/>
                      <a:gd name="T41" fmla="*/ 0 h 83"/>
                      <a:gd name="T42" fmla="*/ 3 w 91"/>
                      <a:gd name="T43" fmla="*/ 0 h 83"/>
                      <a:gd name="T44" fmla="*/ 6 w 91"/>
                      <a:gd name="T45" fmla="*/ 0 h 83"/>
                      <a:gd name="T46" fmla="*/ 12 w 91"/>
                      <a:gd name="T47" fmla="*/ 1 h 83"/>
                      <a:gd name="T48" fmla="*/ 19 w 91"/>
                      <a:gd name="T49" fmla="*/ 5 h 83"/>
                      <a:gd name="T50" fmla="*/ 27 w 91"/>
                      <a:gd name="T51" fmla="*/ 11 h 83"/>
                      <a:gd name="T52" fmla="*/ 29 w 91"/>
                      <a:gd name="T53" fmla="*/ 13 h 83"/>
                      <a:gd name="T54" fmla="*/ 31 w 91"/>
                      <a:gd name="T55" fmla="*/ 15 h 83"/>
                      <a:gd name="T56" fmla="*/ 35 w 91"/>
                      <a:gd name="T57" fmla="*/ 19 h 83"/>
                      <a:gd name="T58" fmla="*/ 42 w 91"/>
                      <a:gd name="T59" fmla="*/ 27 h 83"/>
                      <a:gd name="T60" fmla="*/ 50 w 91"/>
                      <a:gd name="T61" fmla="*/ 36 h 83"/>
                      <a:gd name="T62" fmla="*/ 57 w 91"/>
                      <a:gd name="T63" fmla="*/ 45 h 83"/>
                      <a:gd name="T64" fmla="*/ 64 w 91"/>
                      <a:gd name="T65" fmla="*/ 54 h 83"/>
                      <a:gd name="T66" fmla="*/ 71 w 91"/>
                      <a:gd name="T67" fmla="*/ 62 h 83"/>
                      <a:gd name="T68" fmla="*/ 77 w 91"/>
                      <a:gd name="T69" fmla="*/ 69 h 83"/>
                      <a:gd name="T70" fmla="*/ 79 w 91"/>
                      <a:gd name="T71" fmla="*/ 71 h 83"/>
                      <a:gd name="T72" fmla="*/ 80 w 91"/>
                      <a:gd name="T73" fmla="*/ 72 h 83"/>
                      <a:gd name="T74" fmla="*/ 83 w 91"/>
                      <a:gd name="T75" fmla="*/ 75 h 83"/>
                      <a:gd name="T76" fmla="*/ 87 w 91"/>
                      <a:gd name="T77" fmla="*/ 79 h 83"/>
                      <a:gd name="T78" fmla="*/ 91 w 91"/>
                      <a:gd name="T79" fmla="*/ 83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91" h="83">
                        <a:moveTo>
                          <a:pt x="91" y="83"/>
                        </a:moveTo>
                        <a:cubicBezTo>
                          <a:pt x="91" y="83"/>
                          <a:pt x="90" y="82"/>
                          <a:pt x="87" y="80"/>
                        </a:cubicBezTo>
                        <a:cubicBezTo>
                          <a:pt x="85" y="79"/>
                          <a:pt x="83" y="78"/>
                          <a:pt x="81" y="77"/>
                        </a:cubicBezTo>
                        <a:cubicBezTo>
                          <a:pt x="79" y="75"/>
                          <a:pt x="77" y="74"/>
                          <a:pt x="75" y="72"/>
                        </a:cubicBezTo>
                        <a:cubicBezTo>
                          <a:pt x="74" y="71"/>
                          <a:pt x="72" y="70"/>
                          <a:pt x="71" y="69"/>
                        </a:cubicBezTo>
                        <a:cubicBezTo>
                          <a:pt x="70" y="68"/>
                          <a:pt x="69" y="66"/>
                          <a:pt x="68" y="65"/>
                        </a:cubicBezTo>
                        <a:cubicBezTo>
                          <a:pt x="66" y="64"/>
                          <a:pt x="65" y="63"/>
                          <a:pt x="64" y="62"/>
                        </a:cubicBezTo>
                        <a:cubicBezTo>
                          <a:pt x="63" y="60"/>
                          <a:pt x="61" y="59"/>
                          <a:pt x="60" y="57"/>
                        </a:cubicBezTo>
                        <a:cubicBezTo>
                          <a:pt x="58" y="55"/>
                          <a:pt x="55" y="52"/>
                          <a:pt x="53" y="49"/>
                        </a:cubicBezTo>
                        <a:cubicBezTo>
                          <a:pt x="50" y="46"/>
                          <a:pt x="48" y="43"/>
                          <a:pt x="45" y="40"/>
                        </a:cubicBezTo>
                        <a:cubicBezTo>
                          <a:pt x="43" y="37"/>
                          <a:pt x="41" y="34"/>
                          <a:pt x="38" y="31"/>
                        </a:cubicBezTo>
                        <a:cubicBezTo>
                          <a:pt x="36" y="28"/>
                          <a:pt x="33" y="25"/>
                          <a:pt x="31" y="22"/>
                        </a:cubicBezTo>
                        <a:cubicBezTo>
                          <a:pt x="30" y="21"/>
                          <a:pt x="29" y="19"/>
                          <a:pt x="27" y="18"/>
                        </a:cubicBezTo>
                        <a:cubicBezTo>
                          <a:pt x="27" y="17"/>
                          <a:pt x="26" y="17"/>
                          <a:pt x="26" y="16"/>
                        </a:cubicBezTo>
                        <a:cubicBezTo>
                          <a:pt x="25" y="15"/>
                          <a:pt x="25" y="15"/>
                          <a:pt x="24" y="14"/>
                        </a:cubicBezTo>
                        <a:cubicBezTo>
                          <a:pt x="22" y="12"/>
                          <a:pt x="20" y="10"/>
                          <a:pt x="17" y="8"/>
                        </a:cubicBezTo>
                        <a:cubicBezTo>
                          <a:pt x="15" y="6"/>
                          <a:pt x="13" y="4"/>
                          <a:pt x="11" y="3"/>
                        </a:cubicBezTo>
                        <a:cubicBezTo>
                          <a:pt x="9" y="2"/>
                          <a:pt x="7" y="1"/>
                          <a:pt x="5" y="1"/>
                        </a:cubicBezTo>
                        <a:cubicBezTo>
                          <a:pt x="4" y="0"/>
                          <a:pt x="3" y="0"/>
                          <a:pt x="2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2" y="0"/>
                        </a:cubicBezTo>
                        <a:cubicBezTo>
                          <a:pt x="2" y="0"/>
                          <a:pt x="3" y="0"/>
                          <a:pt x="3" y="0"/>
                        </a:cubicBezTo>
                        <a:cubicBezTo>
                          <a:pt x="4" y="0"/>
                          <a:pt x="5" y="0"/>
                          <a:pt x="6" y="0"/>
                        </a:cubicBezTo>
                        <a:cubicBezTo>
                          <a:pt x="7" y="0"/>
                          <a:pt x="10" y="0"/>
                          <a:pt x="12" y="1"/>
                        </a:cubicBezTo>
                        <a:cubicBezTo>
                          <a:pt x="14" y="2"/>
                          <a:pt x="17" y="3"/>
                          <a:pt x="19" y="5"/>
                        </a:cubicBezTo>
                        <a:cubicBezTo>
                          <a:pt x="22" y="7"/>
                          <a:pt x="24" y="9"/>
                          <a:pt x="27" y="11"/>
                        </a:cubicBezTo>
                        <a:cubicBezTo>
                          <a:pt x="28" y="12"/>
                          <a:pt x="28" y="12"/>
                          <a:pt x="29" y="13"/>
                        </a:cubicBezTo>
                        <a:cubicBezTo>
                          <a:pt x="30" y="13"/>
                          <a:pt x="30" y="14"/>
                          <a:pt x="31" y="15"/>
                        </a:cubicBezTo>
                        <a:cubicBezTo>
                          <a:pt x="32" y="16"/>
                          <a:pt x="34" y="17"/>
                          <a:pt x="35" y="19"/>
                        </a:cubicBezTo>
                        <a:cubicBezTo>
                          <a:pt x="37" y="21"/>
                          <a:pt x="40" y="24"/>
                          <a:pt x="42" y="27"/>
                        </a:cubicBezTo>
                        <a:cubicBezTo>
                          <a:pt x="45" y="30"/>
                          <a:pt x="47" y="33"/>
                          <a:pt x="50" y="36"/>
                        </a:cubicBezTo>
                        <a:cubicBezTo>
                          <a:pt x="52" y="39"/>
                          <a:pt x="55" y="42"/>
                          <a:pt x="57" y="45"/>
                        </a:cubicBezTo>
                        <a:cubicBezTo>
                          <a:pt x="60" y="48"/>
                          <a:pt x="62" y="51"/>
                          <a:pt x="64" y="54"/>
                        </a:cubicBezTo>
                        <a:cubicBezTo>
                          <a:pt x="66" y="57"/>
                          <a:pt x="69" y="60"/>
                          <a:pt x="71" y="62"/>
                        </a:cubicBezTo>
                        <a:cubicBezTo>
                          <a:pt x="73" y="65"/>
                          <a:pt x="75" y="67"/>
                          <a:pt x="77" y="69"/>
                        </a:cubicBezTo>
                        <a:cubicBezTo>
                          <a:pt x="78" y="70"/>
                          <a:pt x="78" y="70"/>
                          <a:pt x="79" y="71"/>
                        </a:cubicBezTo>
                        <a:cubicBezTo>
                          <a:pt x="79" y="71"/>
                          <a:pt x="80" y="72"/>
                          <a:pt x="80" y="72"/>
                        </a:cubicBezTo>
                        <a:cubicBezTo>
                          <a:pt x="81" y="73"/>
                          <a:pt x="82" y="74"/>
                          <a:pt x="83" y="75"/>
                        </a:cubicBezTo>
                        <a:cubicBezTo>
                          <a:pt x="84" y="76"/>
                          <a:pt x="86" y="78"/>
                          <a:pt x="87" y="79"/>
                        </a:cubicBezTo>
                        <a:cubicBezTo>
                          <a:pt x="90" y="81"/>
                          <a:pt x="91" y="83"/>
                          <a:pt x="91" y="83"/>
                        </a:cubicBezTo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8" name="Freeform 142"/>
                  <p:cNvSpPr/>
                  <p:nvPr/>
                </p:nvSpPr>
                <p:spPr bwMode="auto">
                  <a:xfrm>
                    <a:off x="6659" y="943"/>
                    <a:ext cx="215" cy="197"/>
                  </a:xfrm>
                  <a:custGeom>
                    <a:avLst/>
                    <a:gdLst>
                      <a:gd name="T0" fmla="*/ 91 w 91"/>
                      <a:gd name="T1" fmla="*/ 83 h 83"/>
                      <a:gd name="T2" fmla="*/ 87 w 91"/>
                      <a:gd name="T3" fmla="*/ 80 h 83"/>
                      <a:gd name="T4" fmla="*/ 81 w 91"/>
                      <a:gd name="T5" fmla="*/ 77 h 83"/>
                      <a:gd name="T6" fmla="*/ 75 w 91"/>
                      <a:gd name="T7" fmla="*/ 72 h 83"/>
                      <a:gd name="T8" fmla="*/ 71 w 91"/>
                      <a:gd name="T9" fmla="*/ 69 h 83"/>
                      <a:gd name="T10" fmla="*/ 68 w 91"/>
                      <a:gd name="T11" fmla="*/ 66 h 83"/>
                      <a:gd name="T12" fmla="*/ 64 w 91"/>
                      <a:gd name="T13" fmla="*/ 62 h 83"/>
                      <a:gd name="T14" fmla="*/ 60 w 91"/>
                      <a:gd name="T15" fmla="*/ 58 h 83"/>
                      <a:gd name="T16" fmla="*/ 53 w 91"/>
                      <a:gd name="T17" fmla="*/ 49 h 83"/>
                      <a:gd name="T18" fmla="*/ 45 w 91"/>
                      <a:gd name="T19" fmla="*/ 40 h 83"/>
                      <a:gd name="T20" fmla="*/ 38 w 91"/>
                      <a:gd name="T21" fmla="*/ 31 h 83"/>
                      <a:gd name="T22" fmla="*/ 31 w 91"/>
                      <a:gd name="T23" fmla="*/ 22 h 83"/>
                      <a:gd name="T24" fmla="*/ 28 w 91"/>
                      <a:gd name="T25" fmla="*/ 18 h 83"/>
                      <a:gd name="T26" fmla="*/ 26 w 91"/>
                      <a:gd name="T27" fmla="*/ 17 h 83"/>
                      <a:gd name="T28" fmla="*/ 24 w 91"/>
                      <a:gd name="T29" fmla="*/ 15 h 83"/>
                      <a:gd name="T30" fmla="*/ 17 w 91"/>
                      <a:gd name="T31" fmla="*/ 8 h 83"/>
                      <a:gd name="T32" fmla="*/ 11 w 91"/>
                      <a:gd name="T33" fmla="*/ 4 h 83"/>
                      <a:gd name="T34" fmla="*/ 6 w 91"/>
                      <a:gd name="T35" fmla="*/ 1 h 83"/>
                      <a:gd name="T36" fmla="*/ 2 w 91"/>
                      <a:gd name="T37" fmla="*/ 1 h 83"/>
                      <a:gd name="T38" fmla="*/ 0 w 91"/>
                      <a:gd name="T39" fmla="*/ 0 h 83"/>
                      <a:gd name="T40" fmla="*/ 2 w 91"/>
                      <a:gd name="T41" fmla="*/ 0 h 83"/>
                      <a:gd name="T42" fmla="*/ 3 w 91"/>
                      <a:gd name="T43" fmla="*/ 0 h 83"/>
                      <a:gd name="T44" fmla="*/ 6 w 91"/>
                      <a:gd name="T45" fmla="*/ 0 h 83"/>
                      <a:gd name="T46" fmla="*/ 12 w 91"/>
                      <a:gd name="T47" fmla="*/ 2 h 83"/>
                      <a:gd name="T48" fmla="*/ 19 w 91"/>
                      <a:gd name="T49" fmla="*/ 6 h 83"/>
                      <a:gd name="T50" fmla="*/ 27 w 91"/>
                      <a:gd name="T51" fmla="*/ 12 h 83"/>
                      <a:gd name="T52" fmla="*/ 29 w 91"/>
                      <a:gd name="T53" fmla="*/ 13 h 83"/>
                      <a:gd name="T54" fmla="*/ 31 w 91"/>
                      <a:gd name="T55" fmla="*/ 15 h 83"/>
                      <a:gd name="T56" fmla="*/ 35 w 91"/>
                      <a:gd name="T57" fmla="*/ 19 h 83"/>
                      <a:gd name="T58" fmla="*/ 43 w 91"/>
                      <a:gd name="T59" fmla="*/ 28 h 83"/>
                      <a:gd name="T60" fmla="*/ 50 w 91"/>
                      <a:gd name="T61" fmla="*/ 37 h 83"/>
                      <a:gd name="T62" fmla="*/ 57 w 91"/>
                      <a:gd name="T63" fmla="*/ 46 h 83"/>
                      <a:gd name="T64" fmla="*/ 64 w 91"/>
                      <a:gd name="T65" fmla="*/ 55 h 83"/>
                      <a:gd name="T66" fmla="*/ 71 w 91"/>
                      <a:gd name="T67" fmla="*/ 63 h 83"/>
                      <a:gd name="T68" fmla="*/ 77 w 91"/>
                      <a:gd name="T69" fmla="*/ 70 h 83"/>
                      <a:gd name="T70" fmla="*/ 79 w 91"/>
                      <a:gd name="T71" fmla="*/ 71 h 83"/>
                      <a:gd name="T72" fmla="*/ 80 w 91"/>
                      <a:gd name="T73" fmla="*/ 73 h 83"/>
                      <a:gd name="T74" fmla="*/ 83 w 91"/>
                      <a:gd name="T75" fmla="*/ 75 h 83"/>
                      <a:gd name="T76" fmla="*/ 87 w 91"/>
                      <a:gd name="T77" fmla="*/ 80 h 83"/>
                      <a:gd name="T78" fmla="*/ 91 w 91"/>
                      <a:gd name="T79" fmla="*/ 83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91" h="83">
                        <a:moveTo>
                          <a:pt x="91" y="83"/>
                        </a:moveTo>
                        <a:cubicBezTo>
                          <a:pt x="91" y="83"/>
                          <a:pt x="90" y="82"/>
                          <a:pt x="87" y="80"/>
                        </a:cubicBezTo>
                        <a:cubicBezTo>
                          <a:pt x="85" y="80"/>
                          <a:pt x="83" y="78"/>
                          <a:pt x="81" y="77"/>
                        </a:cubicBezTo>
                        <a:cubicBezTo>
                          <a:pt x="79" y="76"/>
                          <a:pt x="77" y="74"/>
                          <a:pt x="75" y="72"/>
                        </a:cubicBezTo>
                        <a:cubicBezTo>
                          <a:pt x="74" y="71"/>
                          <a:pt x="73" y="70"/>
                          <a:pt x="71" y="69"/>
                        </a:cubicBezTo>
                        <a:cubicBezTo>
                          <a:pt x="70" y="68"/>
                          <a:pt x="69" y="67"/>
                          <a:pt x="68" y="66"/>
                        </a:cubicBezTo>
                        <a:cubicBezTo>
                          <a:pt x="67" y="65"/>
                          <a:pt x="65" y="63"/>
                          <a:pt x="64" y="62"/>
                        </a:cubicBezTo>
                        <a:cubicBezTo>
                          <a:pt x="63" y="61"/>
                          <a:pt x="62" y="59"/>
                          <a:pt x="60" y="58"/>
                        </a:cubicBezTo>
                        <a:cubicBezTo>
                          <a:pt x="58" y="55"/>
                          <a:pt x="55" y="52"/>
                          <a:pt x="53" y="49"/>
                        </a:cubicBezTo>
                        <a:cubicBezTo>
                          <a:pt x="50" y="46"/>
                          <a:pt x="48" y="43"/>
                          <a:pt x="45" y="40"/>
                        </a:cubicBezTo>
                        <a:cubicBezTo>
                          <a:pt x="43" y="37"/>
                          <a:pt x="41" y="34"/>
                          <a:pt x="38" y="31"/>
                        </a:cubicBezTo>
                        <a:cubicBezTo>
                          <a:pt x="36" y="28"/>
                          <a:pt x="33" y="25"/>
                          <a:pt x="31" y="22"/>
                        </a:cubicBezTo>
                        <a:cubicBezTo>
                          <a:pt x="30" y="21"/>
                          <a:pt x="29" y="20"/>
                          <a:pt x="28" y="18"/>
                        </a:cubicBezTo>
                        <a:cubicBezTo>
                          <a:pt x="27" y="18"/>
                          <a:pt x="26" y="17"/>
                          <a:pt x="26" y="17"/>
                        </a:cubicBezTo>
                        <a:cubicBezTo>
                          <a:pt x="25" y="16"/>
                          <a:pt x="25" y="15"/>
                          <a:pt x="24" y="15"/>
                        </a:cubicBezTo>
                        <a:cubicBezTo>
                          <a:pt x="22" y="12"/>
                          <a:pt x="20" y="10"/>
                          <a:pt x="17" y="8"/>
                        </a:cubicBezTo>
                        <a:cubicBezTo>
                          <a:pt x="15" y="7"/>
                          <a:pt x="13" y="5"/>
                          <a:pt x="11" y="4"/>
                        </a:cubicBezTo>
                        <a:cubicBezTo>
                          <a:pt x="9" y="3"/>
                          <a:pt x="7" y="2"/>
                          <a:pt x="6" y="1"/>
                        </a:cubicBezTo>
                        <a:cubicBezTo>
                          <a:pt x="4" y="1"/>
                          <a:pt x="3" y="1"/>
                          <a:pt x="2" y="1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2" y="0"/>
                        </a:cubicBezTo>
                        <a:cubicBezTo>
                          <a:pt x="2" y="0"/>
                          <a:pt x="3" y="0"/>
                          <a:pt x="3" y="0"/>
                        </a:cubicBezTo>
                        <a:cubicBezTo>
                          <a:pt x="4" y="0"/>
                          <a:pt x="5" y="0"/>
                          <a:pt x="6" y="0"/>
                        </a:cubicBezTo>
                        <a:cubicBezTo>
                          <a:pt x="8" y="1"/>
                          <a:pt x="10" y="1"/>
                          <a:pt x="12" y="2"/>
                        </a:cubicBezTo>
                        <a:cubicBezTo>
                          <a:pt x="14" y="3"/>
                          <a:pt x="17" y="4"/>
                          <a:pt x="19" y="6"/>
                        </a:cubicBezTo>
                        <a:cubicBezTo>
                          <a:pt x="22" y="7"/>
                          <a:pt x="25" y="9"/>
                          <a:pt x="27" y="12"/>
                        </a:cubicBezTo>
                        <a:cubicBezTo>
                          <a:pt x="28" y="12"/>
                          <a:pt x="28" y="13"/>
                          <a:pt x="29" y="13"/>
                        </a:cubicBezTo>
                        <a:cubicBezTo>
                          <a:pt x="30" y="14"/>
                          <a:pt x="30" y="15"/>
                          <a:pt x="31" y="15"/>
                        </a:cubicBezTo>
                        <a:cubicBezTo>
                          <a:pt x="32" y="16"/>
                          <a:pt x="34" y="18"/>
                          <a:pt x="35" y="19"/>
                        </a:cubicBezTo>
                        <a:cubicBezTo>
                          <a:pt x="37" y="22"/>
                          <a:pt x="40" y="25"/>
                          <a:pt x="43" y="28"/>
                        </a:cubicBezTo>
                        <a:cubicBezTo>
                          <a:pt x="45" y="31"/>
                          <a:pt x="48" y="34"/>
                          <a:pt x="50" y="37"/>
                        </a:cubicBezTo>
                        <a:cubicBezTo>
                          <a:pt x="52" y="40"/>
                          <a:pt x="55" y="43"/>
                          <a:pt x="57" y="46"/>
                        </a:cubicBezTo>
                        <a:cubicBezTo>
                          <a:pt x="60" y="49"/>
                          <a:pt x="62" y="52"/>
                          <a:pt x="64" y="55"/>
                        </a:cubicBezTo>
                        <a:cubicBezTo>
                          <a:pt x="66" y="58"/>
                          <a:pt x="69" y="60"/>
                          <a:pt x="71" y="63"/>
                        </a:cubicBezTo>
                        <a:cubicBezTo>
                          <a:pt x="73" y="65"/>
                          <a:pt x="75" y="68"/>
                          <a:pt x="77" y="70"/>
                        </a:cubicBezTo>
                        <a:cubicBezTo>
                          <a:pt x="78" y="70"/>
                          <a:pt x="78" y="71"/>
                          <a:pt x="79" y="71"/>
                        </a:cubicBezTo>
                        <a:cubicBezTo>
                          <a:pt x="79" y="72"/>
                          <a:pt x="80" y="72"/>
                          <a:pt x="80" y="73"/>
                        </a:cubicBezTo>
                        <a:cubicBezTo>
                          <a:pt x="81" y="74"/>
                          <a:pt x="82" y="75"/>
                          <a:pt x="83" y="75"/>
                        </a:cubicBezTo>
                        <a:cubicBezTo>
                          <a:pt x="85" y="77"/>
                          <a:pt x="86" y="78"/>
                          <a:pt x="87" y="80"/>
                        </a:cubicBezTo>
                        <a:cubicBezTo>
                          <a:pt x="90" y="82"/>
                          <a:pt x="91" y="83"/>
                          <a:pt x="91" y="83"/>
                        </a:cubicBezTo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9" name="Freeform 143"/>
                  <p:cNvSpPr/>
                  <p:nvPr/>
                </p:nvSpPr>
                <p:spPr bwMode="auto">
                  <a:xfrm>
                    <a:off x="6761" y="746"/>
                    <a:ext cx="175" cy="252"/>
                  </a:xfrm>
                  <a:custGeom>
                    <a:avLst/>
                    <a:gdLst>
                      <a:gd name="T0" fmla="*/ 74 w 74"/>
                      <a:gd name="T1" fmla="*/ 106 h 106"/>
                      <a:gd name="T2" fmla="*/ 71 w 74"/>
                      <a:gd name="T3" fmla="*/ 102 h 106"/>
                      <a:gd name="T4" fmla="*/ 62 w 74"/>
                      <a:gd name="T5" fmla="*/ 90 h 106"/>
                      <a:gd name="T6" fmla="*/ 56 w 74"/>
                      <a:gd name="T7" fmla="*/ 82 h 106"/>
                      <a:gd name="T8" fmla="*/ 50 w 74"/>
                      <a:gd name="T9" fmla="*/ 73 h 106"/>
                      <a:gd name="T10" fmla="*/ 43 w 74"/>
                      <a:gd name="T11" fmla="*/ 64 h 106"/>
                      <a:gd name="T12" fmla="*/ 36 w 74"/>
                      <a:gd name="T13" fmla="*/ 54 h 106"/>
                      <a:gd name="T14" fmla="*/ 29 w 74"/>
                      <a:gd name="T15" fmla="*/ 44 h 106"/>
                      <a:gd name="T16" fmla="*/ 22 w 74"/>
                      <a:gd name="T17" fmla="*/ 34 h 106"/>
                      <a:gd name="T18" fmla="*/ 16 w 74"/>
                      <a:gd name="T19" fmla="*/ 25 h 106"/>
                      <a:gd name="T20" fmla="*/ 11 w 74"/>
                      <a:gd name="T21" fmla="*/ 17 h 106"/>
                      <a:gd name="T22" fmla="*/ 3 w 74"/>
                      <a:gd name="T23" fmla="*/ 5 h 106"/>
                      <a:gd name="T24" fmla="*/ 0 w 74"/>
                      <a:gd name="T25" fmla="*/ 0 h 106"/>
                      <a:gd name="T26" fmla="*/ 4 w 74"/>
                      <a:gd name="T27" fmla="*/ 4 h 106"/>
                      <a:gd name="T28" fmla="*/ 8 w 74"/>
                      <a:gd name="T29" fmla="*/ 9 h 106"/>
                      <a:gd name="T30" fmla="*/ 13 w 74"/>
                      <a:gd name="T31" fmla="*/ 15 h 106"/>
                      <a:gd name="T32" fmla="*/ 20 w 74"/>
                      <a:gd name="T33" fmla="*/ 23 h 106"/>
                      <a:gd name="T34" fmla="*/ 27 w 74"/>
                      <a:gd name="T35" fmla="*/ 31 h 106"/>
                      <a:gd name="T36" fmla="*/ 34 w 74"/>
                      <a:gd name="T37" fmla="*/ 41 h 106"/>
                      <a:gd name="T38" fmla="*/ 41 w 74"/>
                      <a:gd name="T39" fmla="*/ 51 h 106"/>
                      <a:gd name="T40" fmla="*/ 48 w 74"/>
                      <a:gd name="T41" fmla="*/ 61 h 106"/>
                      <a:gd name="T42" fmla="*/ 54 w 74"/>
                      <a:gd name="T43" fmla="*/ 71 h 106"/>
                      <a:gd name="T44" fmla="*/ 60 w 74"/>
                      <a:gd name="T45" fmla="*/ 80 h 106"/>
                      <a:gd name="T46" fmla="*/ 65 w 74"/>
                      <a:gd name="T47" fmla="*/ 88 h 106"/>
                      <a:gd name="T48" fmla="*/ 69 w 74"/>
                      <a:gd name="T49" fmla="*/ 96 h 106"/>
                      <a:gd name="T50" fmla="*/ 72 w 74"/>
                      <a:gd name="T51" fmla="*/ 101 h 106"/>
                      <a:gd name="T52" fmla="*/ 74 w 74"/>
                      <a:gd name="T53" fmla="*/ 106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74" h="106">
                        <a:moveTo>
                          <a:pt x="74" y="106"/>
                        </a:moveTo>
                        <a:cubicBezTo>
                          <a:pt x="74" y="106"/>
                          <a:pt x="73" y="105"/>
                          <a:pt x="71" y="102"/>
                        </a:cubicBezTo>
                        <a:cubicBezTo>
                          <a:pt x="68" y="99"/>
                          <a:pt x="65" y="95"/>
                          <a:pt x="62" y="90"/>
                        </a:cubicBezTo>
                        <a:cubicBezTo>
                          <a:pt x="60" y="88"/>
                          <a:pt x="58" y="85"/>
                          <a:pt x="56" y="82"/>
                        </a:cubicBezTo>
                        <a:cubicBezTo>
                          <a:pt x="54" y="79"/>
                          <a:pt x="52" y="77"/>
                          <a:pt x="50" y="73"/>
                        </a:cubicBezTo>
                        <a:cubicBezTo>
                          <a:pt x="47" y="70"/>
                          <a:pt x="45" y="67"/>
                          <a:pt x="43" y="64"/>
                        </a:cubicBezTo>
                        <a:cubicBezTo>
                          <a:pt x="41" y="61"/>
                          <a:pt x="38" y="57"/>
                          <a:pt x="36" y="54"/>
                        </a:cubicBezTo>
                        <a:cubicBezTo>
                          <a:pt x="34" y="51"/>
                          <a:pt x="31" y="47"/>
                          <a:pt x="29" y="44"/>
                        </a:cubicBezTo>
                        <a:cubicBezTo>
                          <a:pt x="27" y="41"/>
                          <a:pt x="25" y="38"/>
                          <a:pt x="22" y="34"/>
                        </a:cubicBezTo>
                        <a:cubicBezTo>
                          <a:pt x="20" y="31"/>
                          <a:pt x="18" y="28"/>
                          <a:pt x="16" y="25"/>
                        </a:cubicBezTo>
                        <a:cubicBezTo>
                          <a:pt x="14" y="23"/>
                          <a:pt x="13" y="20"/>
                          <a:pt x="11" y="17"/>
                        </a:cubicBezTo>
                        <a:cubicBezTo>
                          <a:pt x="7" y="12"/>
                          <a:pt x="5" y="8"/>
                          <a:pt x="3" y="5"/>
                        </a:cubicBezTo>
                        <a:cubicBezTo>
                          <a:pt x="1" y="2"/>
                          <a:pt x="0" y="0"/>
                          <a:pt x="0" y="0"/>
                        </a:cubicBezTo>
                        <a:cubicBezTo>
                          <a:pt x="0" y="0"/>
                          <a:pt x="1" y="2"/>
                          <a:pt x="4" y="4"/>
                        </a:cubicBezTo>
                        <a:cubicBezTo>
                          <a:pt x="5" y="6"/>
                          <a:pt x="6" y="7"/>
                          <a:pt x="8" y="9"/>
                        </a:cubicBezTo>
                        <a:cubicBezTo>
                          <a:pt x="10" y="11"/>
                          <a:pt x="12" y="13"/>
                          <a:pt x="13" y="15"/>
                        </a:cubicBezTo>
                        <a:cubicBezTo>
                          <a:pt x="15" y="18"/>
                          <a:pt x="18" y="20"/>
                          <a:pt x="20" y="23"/>
                        </a:cubicBezTo>
                        <a:cubicBezTo>
                          <a:pt x="22" y="26"/>
                          <a:pt x="24" y="28"/>
                          <a:pt x="27" y="31"/>
                        </a:cubicBezTo>
                        <a:cubicBezTo>
                          <a:pt x="29" y="35"/>
                          <a:pt x="31" y="38"/>
                          <a:pt x="34" y="41"/>
                        </a:cubicBezTo>
                        <a:cubicBezTo>
                          <a:pt x="36" y="44"/>
                          <a:pt x="38" y="47"/>
                          <a:pt x="41" y="51"/>
                        </a:cubicBezTo>
                        <a:cubicBezTo>
                          <a:pt x="43" y="54"/>
                          <a:pt x="45" y="57"/>
                          <a:pt x="48" y="61"/>
                        </a:cubicBezTo>
                        <a:cubicBezTo>
                          <a:pt x="50" y="64"/>
                          <a:pt x="52" y="67"/>
                          <a:pt x="54" y="71"/>
                        </a:cubicBezTo>
                        <a:cubicBezTo>
                          <a:pt x="56" y="74"/>
                          <a:pt x="58" y="77"/>
                          <a:pt x="60" y="80"/>
                        </a:cubicBezTo>
                        <a:cubicBezTo>
                          <a:pt x="61" y="83"/>
                          <a:pt x="63" y="86"/>
                          <a:pt x="65" y="88"/>
                        </a:cubicBezTo>
                        <a:cubicBezTo>
                          <a:pt x="66" y="91"/>
                          <a:pt x="67" y="94"/>
                          <a:pt x="69" y="96"/>
                        </a:cubicBezTo>
                        <a:cubicBezTo>
                          <a:pt x="70" y="98"/>
                          <a:pt x="71" y="100"/>
                          <a:pt x="72" y="101"/>
                        </a:cubicBezTo>
                        <a:cubicBezTo>
                          <a:pt x="73" y="105"/>
                          <a:pt x="74" y="106"/>
                          <a:pt x="74" y="106"/>
                        </a:cubicBezTo>
                        <a:close/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0" name="Freeform 144"/>
                  <p:cNvSpPr/>
                  <p:nvPr/>
                </p:nvSpPr>
                <p:spPr bwMode="auto">
                  <a:xfrm>
                    <a:off x="6720" y="787"/>
                    <a:ext cx="400" cy="771"/>
                  </a:xfrm>
                  <a:custGeom>
                    <a:avLst/>
                    <a:gdLst>
                      <a:gd name="T0" fmla="*/ 83 w 169"/>
                      <a:gd name="T1" fmla="*/ 319 h 325"/>
                      <a:gd name="T2" fmla="*/ 81 w 169"/>
                      <a:gd name="T3" fmla="*/ 320 h 325"/>
                      <a:gd name="T4" fmla="*/ 79 w 169"/>
                      <a:gd name="T5" fmla="*/ 319 h 325"/>
                      <a:gd name="T6" fmla="*/ 78 w 169"/>
                      <a:gd name="T7" fmla="*/ 319 h 325"/>
                      <a:gd name="T8" fmla="*/ 78 w 169"/>
                      <a:gd name="T9" fmla="*/ 319 h 325"/>
                      <a:gd name="T10" fmla="*/ 77 w 169"/>
                      <a:gd name="T11" fmla="*/ 319 h 325"/>
                      <a:gd name="T12" fmla="*/ 76 w 169"/>
                      <a:gd name="T13" fmla="*/ 318 h 325"/>
                      <a:gd name="T14" fmla="*/ 75 w 169"/>
                      <a:gd name="T15" fmla="*/ 318 h 325"/>
                      <a:gd name="T16" fmla="*/ 75 w 169"/>
                      <a:gd name="T17" fmla="*/ 318 h 325"/>
                      <a:gd name="T18" fmla="*/ 73 w 169"/>
                      <a:gd name="T19" fmla="*/ 317 h 325"/>
                      <a:gd name="T20" fmla="*/ 49 w 169"/>
                      <a:gd name="T21" fmla="*/ 321 h 325"/>
                      <a:gd name="T22" fmla="*/ 33 w 169"/>
                      <a:gd name="T23" fmla="*/ 324 h 325"/>
                      <a:gd name="T24" fmla="*/ 32 w 169"/>
                      <a:gd name="T25" fmla="*/ 323 h 325"/>
                      <a:gd name="T26" fmla="*/ 32 w 169"/>
                      <a:gd name="T27" fmla="*/ 322 h 325"/>
                      <a:gd name="T28" fmla="*/ 32 w 169"/>
                      <a:gd name="T29" fmla="*/ 321 h 325"/>
                      <a:gd name="T30" fmla="*/ 33 w 169"/>
                      <a:gd name="T31" fmla="*/ 320 h 325"/>
                      <a:gd name="T32" fmla="*/ 37 w 169"/>
                      <a:gd name="T33" fmla="*/ 317 h 325"/>
                      <a:gd name="T34" fmla="*/ 38 w 169"/>
                      <a:gd name="T35" fmla="*/ 316 h 325"/>
                      <a:gd name="T36" fmla="*/ 39 w 169"/>
                      <a:gd name="T37" fmla="*/ 316 h 325"/>
                      <a:gd name="T38" fmla="*/ 41 w 169"/>
                      <a:gd name="T39" fmla="*/ 315 h 325"/>
                      <a:gd name="T40" fmla="*/ 41 w 169"/>
                      <a:gd name="T41" fmla="*/ 314 h 325"/>
                      <a:gd name="T42" fmla="*/ 40 w 169"/>
                      <a:gd name="T43" fmla="*/ 314 h 325"/>
                      <a:gd name="T44" fmla="*/ 38 w 169"/>
                      <a:gd name="T45" fmla="*/ 315 h 325"/>
                      <a:gd name="T46" fmla="*/ 35 w 169"/>
                      <a:gd name="T47" fmla="*/ 315 h 325"/>
                      <a:gd name="T48" fmla="*/ 34 w 169"/>
                      <a:gd name="T49" fmla="*/ 315 h 325"/>
                      <a:gd name="T50" fmla="*/ 33 w 169"/>
                      <a:gd name="T51" fmla="*/ 315 h 325"/>
                      <a:gd name="T52" fmla="*/ 31 w 169"/>
                      <a:gd name="T53" fmla="*/ 315 h 325"/>
                      <a:gd name="T54" fmla="*/ 29 w 169"/>
                      <a:gd name="T55" fmla="*/ 315 h 325"/>
                      <a:gd name="T56" fmla="*/ 27 w 169"/>
                      <a:gd name="T57" fmla="*/ 315 h 325"/>
                      <a:gd name="T58" fmla="*/ 18 w 169"/>
                      <a:gd name="T59" fmla="*/ 313 h 325"/>
                      <a:gd name="T60" fmla="*/ 15 w 169"/>
                      <a:gd name="T61" fmla="*/ 311 h 325"/>
                      <a:gd name="T62" fmla="*/ 13 w 169"/>
                      <a:gd name="T63" fmla="*/ 310 h 325"/>
                      <a:gd name="T64" fmla="*/ 11 w 169"/>
                      <a:gd name="T65" fmla="*/ 309 h 325"/>
                      <a:gd name="T66" fmla="*/ 7 w 169"/>
                      <a:gd name="T67" fmla="*/ 306 h 325"/>
                      <a:gd name="T68" fmla="*/ 5 w 169"/>
                      <a:gd name="T69" fmla="*/ 304 h 325"/>
                      <a:gd name="T70" fmla="*/ 4 w 169"/>
                      <a:gd name="T71" fmla="*/ 303 h 325"/>
                      <a:gd name="T72" fmla="*/ 2 w 169"/>
                      <a:gd name="T73" fmla="*/ 300 h 325"/>
                      <a:gd name="T74" fmla="*/ 5 w 169"/>
                      <a:gd name="T75" fmla="*/ 293 h 325"/>
                      <a:gd name="T76" fmla="*/ 8 w 169"/>
                      <a:gd name="T77" fmla="*/ 291 h 325"/>
                      <a:gd name="T78" fmla="*/ 64 w 169"/>
                      <a:gd name="T79" fmla="*/ 288 h 325"/>
                      <a:gd name="T80" fmla="*/ 69 w 169"/>
                      <a:gd name="T81" fmla="*/ 286 h 325"/>
                      <a:gd name="T82" fmla="*/ 92 w 169"/>
                      <a:gd name="T83" fmla="*/ 220 h 325"/>
                      <a:gd name="T84" fmla="*/ 48 w 169"/>
                      <a:gd name="T85" fmla="*/ 136 h 325"/>
                      <a:gd name="T86" fmla="*/ 12 w 169"/>
                      <a:gd name="T87" fmla="*/ 35 h 325"/>
                      <a:gd name="T88" fmla="*/ 27 w 169"/>
                      <a:gd name="T89" fmla="*/ 1 h 325"/>
                      <a:gd name="T90" fmla="*/ 32 w 169"/>
                      <a:gd name="T91" fmla="*/ 2 h 325"/>
                      <a:gd name="T92" fmla="*/ 110 w 169"/>
                      <a:gd name="T93" fmla="*/ 130 h 325"/>
                      <a:gd name="T94" fmla="*/ 157 w 169"/>
                      <a:gd name="T95" fmla="*/ 199 h 325"/>
                      <a:gd name="T96" fmla="*/ 144 w 169"/>
                      <a:gd name="T97" fmla="*/ 275 h 3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69" h="325">
                        <a:moveTo>
                          <a:pt x="105" y="313"/>
                        </a:moveTo>
                        <a:cubicBezTo>
                          <a:pt x="93" y="317"/>
                          <a:pt x="86" y="319"/>
                          <a:pt x="83" y="319"/>
                        </a:cubicBezTo>
                        <a:cubicBezTo>
                          <a:pt x="82" y="319"/>
                          <a:pt x="82" y="319"/>
                          <a:pt x="82" y="319"/>
                        </a:cubicBezTo>
                        <a:cubicBezTo>
                          <a:pt x="81" y="320"/>
                          <a:pt x="81" y="320"/>
                          <a:pt x="81" y="320"/>
                        </a:cubicBezTo>
                        <a:cubicBezTo>
                          <a:pt x="80" y="320"/>
                          <a:pt x="80" y="319"/>
                          <a:pt x="79" y="319"/>
                        </a:cubicBezTo>
                        <a:cubicBezTo>
                          <a:pt x="79" y="319"/>
                          <a:pt x="79" y="319"/>
                          <a:pt x="79" y="319"/>
                        </a:cubicBezTo>
                        <a:cubicBezTo>
                          <a:pt x="79" y="319"/>
                          <a:pt x="79" y="319"/>
                          <a:pt x="79" y="319"/>
                        </a:cubicBezTo>
                        <a:cubicBezTo>
                          <a:pt x="78" y="319"/>
                          <a:pt x="78" y="319"/>
                          <a:pt x="78" y="319"/>
                        </a:cubicBezTo>
                        <a:cubicBezTo>
                          <a:pt x="78" y="319"/>
                          <a:pt x="78" y="319"/>
                          <a:pt x="78" y="319"/>
                        </a:cubicBezTo>
                        <a:cubicBezTo>
                          <a:pt x="78" y="319"/>
                          <a:pt x="78" y="319"/>
                          <a:pt x="78" y="319"/>
                        </a:cubicBezTo>
                        <a:cubicBezTo>
                          <a:pt x="78" y="319"/>
                          <a:pt x="78" y="319"/>
                          <a:pt x="78" y="319"/>
                        </a:cubicBezTo>
                        <a:cubicBezTo>
                          <a:pt x="77" y="319"/>
                          <a:pt x="77" y="319"/>
                          <a:pt x="77" y="319"/>
                        </a:cubicBezTo>
                        <a:cubicBezTo>
                          <a:pt x="76" y="318"/>
                          <a:pt x="76" y="318"/>
                          <a:pt x="76" y="318"/>
                        </a:cubicBezTo>
                        <a:cubicBezTo>
                          <a:pt x="76" y="318"/>
                          <a:pt x="76" y="318"/>
                          <a:pt x="76" y="318"/>
                        </a:cubicBezTo>
                        <a:cubicBezTo>
                          <a:pt x="76" y="318"/>
                          <a:pt x="76" y="318"/>
                          <a:pt x="76" y="318"/>
                        </a:cubicBezTo>
                        <a:cubicBezTo>
                          <a:pt x="75" y="318"/>
                          <a:pt x="75" y="318"/>
                          <a:pt x="75" y="318"/>
                        </a:cubicBezTo>
                        <a:cubicBezTo>
                          <a:pt x="75" y="318"/>
                          <a:pt x="75" y="318"/>
                          <a:pt x="75" y="318"/>
                        </a:cubicBezTo>
                        <a:cubicBezTo>
                          <a:pt x="75" y="318"/>
                          <a:pt x="75" y="318"/>
                          <a:pt x="75" y="318"/>
                        </a:cubicBezTo>
                        <a:cubicBezTo>
                          <a:pt x="74" y="318"/>
                          <a:pt x="74" y="317"/>
                          <a:pt x="74" y="317"/>
                        </a:cubicBezTo>
                        <a:cubicBezTo>
                          <a:pt x="73" y="317"/>
                          <a:pt x="73" y="317"/>
                          <a:pt x="73" y="317"/>
                        </a:cubicBezTo>
                        <a:cubicBezTo>
                          <a:pt x="72" y="317"/>
                          <a:pt x="72" y="317"/>
                          <a:pt x="72" y="317"/>
                        </a:cubicBezTo>
                        <a:cubicBezTo>
                          <a:pt x="66" y="316"/>
                          <a:pt x="57" y="319"/>
                          <a:pt x="49" y="321"/>
                        </a:cubicBezTo>
                        <a:cubicBezTo>
                          <a:pt x="41" y="323"/>
                          <a:pt x="35" y="325"/>
                          <a:pt x="33" y="324"/>
                        </a:cubicBezTo>
                        <a:cubicBezTo>
                          <a:pt x="33" y="324"/>
                          <a:pt x="33" y="324"/>
                          <a:pt x="33" y="324"/>
                        </a:cubicBezTo>
                        <a:cubicBezTo>
                          <a:pt x="32" y="323"/>
                          <a:pt x="32" y="323"/>
                          <a:pt x="32" y="323"/>
                        </a:cubicBezTo>
                        <a:cubicBezTo>
                          <a:pt x="32" y="323"/>
                          <a:pt x="32" y="323"/>
                          <a:pt x="32" y="323"/>
                        </a:cubicBezTo>
                        <a:cubicBezTo>
                          <a:pt x="32" y="323"/>
                          <a:pt x="32" y="323"/>
                          <a:pt x="32" y="323"/>
                        </a:cubicBezTo>
                        <a:cubicBezTo>
                          <a:pt x="32" y="322"/>
                          <a:pt x="32" y="322"/>
                          <a:pt x="32" y="322"/>
                        </a:cubicBezTo>
                        <a:cubicBezTo>
                          <a:pt x="32" y="321"/>
                          <a:pt x="32" y="321"/>
                          <a:pt x="32" y="321"/>
                        </a:cubicBezTo>
                        <a:cubicBezTo>
                          <a:pt x="32" y="321"/>
                          <a:pt x="32" y="321"/>
                          <a:pt x="32" y="321"/>
                        </a:cubicBezTo>
                        <a:cubicBezTo>
                          <a:pt x="33" y="321"/>
                          <a:pt x="33" y="321"/>
                          <a:pt x="33" y="321"/>
                        </a:cubicBezTo>
                        <a:cubicBezTo>
                          <a:pt x="33" y="320"/>
                          <a:pt x="33" y="320"/>
                          <a:pt x="33" y="320"/>
                        </a:cubicBezTo>
                        <a:cubicBezTo>
                          <a:pt x="34" y="319"/>
                          <a:pt x="35" y="318"/>
                          <a:pt x="36" y="317"/>
                        </a:cubicBezTo>
                        <a:cubicBezTo>
                          <a:pt x="37" y="317"/>
                          <a:pt x="37" y="317"/>
                          <a:pt x="37" y="317"/>
                        </a:cubicBezTo>
                        <a:cubicBezTo>
                          <a:pt x="38" y="317"/>
                          <a:pt x="38" y="317"/>
                          <a:pt x="38" y="317"/>
                        </a:cubicBezTo>
                        <a:cubicBezTo>
                          <a:pt x="38" y="316"/>
                          <a:pt x="38" y="316"/>
                          <a:pt x="38" y="316"/>
                        </a:cubicBezTo>
                        <a:cubicBezTo>
                          <a:pt x="39" y="316"/>
                          <a:pt x="39" y="316"/>
                          <a:pt x="39" y="316"/>
                        </a:cubicBezTo>
                        <a:cubicBezTo>
                          <a:pt x="39" y="316"/>
                          <a:pt x="39" y="316"/>
                          <a:pt x="39" y="316"/>
                        </a:cubicBezTo>
                        <a:cubicBezTo>
                          <a:pt x="40" y="315"/>
                          <a:pt x="40" y="315"/>
                          <a:pt x="40" y="315"/>
                        </a:cubicBezTo>
                        <a:cubicBezTo>
                          <a:pt x="40" y="315"/>
                          <a:pt x="40" y="315"/>
                          <a:pt x="41" y="315"/>
                        </a:cubicBezTo>
                        <a:cubicBezTo>
                          <a:pt x="42" y="314"/>
                          <a:pt x="43" y="314"/>
                          <a:pt x="44" y="313"/>
                        </a:cubicBezTo>
                        <a:cubicBezTo>
                          <a:pt x="44" y="313"/>
                          <a:pt x="43" y="314"/>
                          <a:pt x="41" y="314"/>
                        </a:cubicBezTo>
                        <a:cubicBezTo>
                          <a:pt x="40" y="314"/>
                          <a:pt x="40" y="314"/>
                          <a:pt x="40" y="314"/>
                        </a:cubicBezTo>
                        <a:cubicBezTo>
                          <a:pt x="40" y="314"/>
                          <a:pt x="40" y="314"/>
                          <a:pt x="40" y="314"/>
                        </a:cubicBezTo>
                        <a:cubicBezTo>
                          <a:pt x="39" y="315"/>
                          <a:pt x="39" y="315"/>
                          <a:pt x="39" y="315"/>
                        </a:cubicBezTo>
                        <a:cubicBezTo>
                          <a:pt x="39" y="315"/>
                          <a:pt x="39" y="315"/>
                          <a:pt x="38" y="315"/>
                        </a:cubicBezTo>
                        <a:cubicBezTo>
                          <a:pt x="38" y="315"/>
                          <a:pt x="38" y="315"/>
                          <a:pt x="37" y="315"/>
                        </a:cubicBezTo>
                        <a:cubicBezTo>
                          <a:pt x="37" y="315"/>
                          <a:pt x="36" y="315"/>
                          <a:pt x="35" y="315"/>
                        </a:cubicBezTo>
                        <a:cubicBezTo>
                          <a:pt x="35" y="315"/>
                          <a:pt x="35" y="315"/>
                          <a:pt x="35" y="315"/>
                        </a:cubicBezTo>
                        <a:cubicBezTo>
                          <a:pt x="34" y="315"/>
                          <a:pt x="34" y="315"/>
                          <a:pt x="34" y="315"/>
                        </a:cubicBezTo>
                        <a:cubicBezTo>
                          <a:pt x="34" y="315"/>
                          <a:pt x="34" y="315"/>
                          <a:pt x="33" y="315"/>
                        </a:cubicBezTo>
                        <a:cubicBezTo>
                          <a:pt x="33" y="315"/>
                          <a:pt x="33" y="315"/>
                          <a:pt x="33" y="315"/>
                        </a:cubicBezTo>
                        <a:cubicBezTo>
                          <a:pt x="32" y="315"/>
                          <a:pt x="32" y="315"/>
                          <a:pt x="32" y="315"/>
                        </a:cubicBezTo>
                        <a:cubicBezTo>
                          <a:pt x="32" y="315"/>
                          <a:pt x="31" y="315"/>
                          <a:pt x="31" y="315"/>
                        </a:cubicBezTo>
                        <a:cubicBezTo>
                          <a:pt x="31" y="315"/>
                          <a:pt x="30" y="315"/>
                          <a:pt x="30" y="315"/>
                        </a:cubicBezTo>
                        <a:cubicBezTo>
                          <a:pt x="29" y="315"/>
                          <a:pt x="29" y="315"/>
                          <a:pt x="29" y="315"/>
                        </a:cubicBezTo>
                        <a:cubicBezTo>
                          <a:pt x="28" y="315"/>
                          <a:pt x="28" y="315"/>
                          <a:pt x="27" y="315"/>
                        </a:cubicBezTo>
                        <a:cubicBezTo>
                          <a:pt x="27" y="315"/>
                          <a:pt x="27" y="315"/>
                          <a:pt x="27" y="315"/>
                        </a:cubicBezTo>
                        <a:cubicBezTo>
                          <a:pt x="27" y="315"/>
                          <a:pt x="26" y="315"/>
                          <a:pt x="26" y="315"/>
                        </a:cubicBezTo>
                        <a:cubicBezTo>
                          <a:pt x="23" y="315"/>
                          <a:pt x="20" y="314"/>
                          <a:pt x="18" y="313"/>
                        </a:cubicBezTo>
                        <a:cubicBezTo>
                          <a:pt x="17" y="313"/>
                          <a:pt x="16" y="312"/>
                          <a:pt x="15" y="312"/>
                        </a:cubicBezTo>
                        <a:cubicBezTo>
                          <a:pt x="15" y="311"/>
                          <a:pt x="15" y="311"/>
                          <a:pt x="15" y="311"/>
                        </a:cubicBezTo>
                        <a:cubicBezTo>
                          <a:pt x="14" y="311"/>
                          <a:pt x="14" y="311"/>
                          <a:pt x="14" y="311"/>
                        </a:cubicBezTo>
                        <a:cubicBezTo>
                          <a:pt x="13" y="310"/>
                          <a:pt x="13" y="310"/>
                          <a:pt x="13" y="310"/>
                        </a:cubicBezTo>
                        <a:cubicBezTo>
                          <a:pt x="12" y="310"/>
                          <a:pt x="12" y="310"/>
                          <a:pt x="12" y="310"/>
                        </a:cubicBezTo>
                        <a:cubicBezTo>
                          <a:pt x="12" y="310"/>
                          <a:pt x="11" y="309"/>
                          <a:pt x="11" y="309"/>
                        </a:cubicBezTo>
                        <a:cubicBezTo>
                          <a:pt x="10" y="308"/>
                          <a:pt x="10" y="308"/>
                          <a:pt x="10" y="308"/>
                        </a:cubicBezTo>
                        <a:cubicBezTo>
                          <a:pt x="9" y="308"/>
                          <a:pt x="8" y="307"/>
                          <a:pt x="7" y="306"/>
                        </a:cubicBezTo>
                        <a:cubicBezTo>
                          <a:pt x="7" y="305"/>
                          <a:pt x="7" y="305"/>
                          <a:pt x="7" y="305"/>
                        </a:cubicBezTo>
                        <a:cubicBezTo>
                          <a:pt x="6" y="305"/>
                          <a:pt x="6" y="305"/>
                          <a:pt x="5" y="304"/>
                        </a:cubicBezTo>
                        <a:cubicBezTo>
                          <a:pt x="5" y="303"/>
                          <a:pt x="5" y="303"/>
                          <a:pt x="5" y="303"/>
                        </a:cubicBezTo>
                        <a:cubicBezTo>
                          <a:pt x="4" y="303"/>
                          <a:pt x="4" y="303"/>
                          <a:pt x="4" y="303"/>
                        </a:cubicBezTo>
                        <a:cubicBezTo>
                          <a:pt x="4" y="302"/>
                          <a:pt x="3" y="302"/>
                          <a:pt x="3" y="301"/>
                        </a:cubicBezTo>
                        <a:cubicBezTo>
                          <a:pt x="3" y="301"/>
                          <a:pt x="2" y="300"/>
                          <a:pt x="2" y="300"/>
                        </a:cubicBezTo>
                        <a:cubicBezTo>
                          <a:pt x="0" y="297"/>
                          <a:pt x="1" y="294"/>
                          <a:pt x="4" y="293"/>
                        </a:cubicBezTo>
                        <a:cubicBezTo>
                          <a:pt x="5" y="293"/>
                          <a:pt x="5" y="293"/>
                          <a:pt x="5" y="293"/>
                        </a:cubicBezTo>
                        <a:cubicBezTo>
                          <a:pt x="6" y="293"/>
                          <a:pt x="6" y="292"/>
                          <a:pt x="7" y="292"/>
                        </a:cubicBezTo>
                        <a:cubicBezTo>
                          <a:pt x="8" y="292"/>
                          <a:pt x="8" y="292"/>
                          <a:pt x="8" y="291"/>
                        </a:cubicBezTo>
                        <a:cubicBezTo>
                          <a:pt x="20" y="287"/>
                          <a:pt x="42" y="281"/>
                          <a:pt x="63" y="288"/>
                        </a:cubicBezTo>
                        <a:cubicBezTo>
                          <a:pt x="63" y="288"/>
                          <a:pt x="64" y="288"/>
                          <a:pt x="64" y="288"/>
                        </a:cubicBezTo>
                        <a:cubicBezTo>
                          <a:pt x="65" y="288"/>
                          <a:pt x="65" y="288"/>
                          <a:pt x="65" y="288"/>
                        </a:cubicBezTo>
                        <a:cubicBezTo>
                          <a:pt x="66" y="288"/>
                          <a:pt x="68" y="287"/>
                          <a:pt x="69" y="286"/>
                        </a:cubicBezTo>
                        <a:cubicBezTo>
                          <a:pt x="74" y="280"/>
                          <a:pt x="89" y="263"/>
                          <a:pt x="95" y="257"/>
                        </a:cubicBezTo>
                        <a:cubicBezTo>
                          <a:pt x="103" y="251"/>
                          <a:pt x="90" y="236"/>
                          <a:pt x="92" y="220"/>
                        </a:cubicBezTo>
                        <a:cubicBezTo>
                          <a:pt x="94" y="205"/>
                          <a:pt x="80" y="206"/>
                          <a:pt x="72" y="177"/>
                        </a:cubicBezTo>
                        <a:cubicBezTo>
                          <a:pt x="68" y="162"/>
                          <a:pt x="56" y="148"/>
                          <a:pt x="48" y="136"/>
                        </a:cubicBezTo>
                        <a:cubicBezTo>
                          <a:pt x="34" y="116"/>
                          <a:pt x="22" y="95"/>
                          <a:pt x="15" y="71"/>
                        </a:cubicBezTo>
                        <a:cubicBezTo>
                          <a:pt x="12" y="59"/>
                          <a:pt x="10" y="47"/>
                          <a:pt x="12" y="35"/>
                        </a:cubicBezTo>
                        <a:cubicBezTo>
                          <a:pt x="13" y="24"/>
                          <a:pt x="15" y="5"/>
                          <a:pt x="26" y="1"/>
                        </a:cubicBezTo>
                        <a:cubicBezTo>
                          <a:pt x="27" y="1"/>
                          <a:pt x="27" y="1"/>
                          <a:pt x="27" y="1"/>
                        </a:cubicBezTo>
                        <a:cubicBezTo>
                          <a:pt x="28" y="0"/>
                          <a:pt x="29" y="0"/>
                          <a:pt x="31" y="1"/>
                        </a:cubicBezTo>
                        <a:cubicBezTo>
                          <a:pt x="31" y="1"/>
                          <a:pt x="32" y="2"/>
                          <a:pt x="32" y="2"/>
                        </a:cubicBezTo>
                        <a:cubicBezTo>
                          <a:pt x="46" y="22"/>
                          <a:pt x="62" y="40"/>
                          <a:pt x="75" y="60"/>
                        </a:cubicBezTo>
                        <a:cubicBezTo>
                          <a:pt x="90" y="81"/>
                          <a:pt x="104" y="105"/>
                          <a:pt x="110" y="130"/>
                        </a:cubicBezTo>
                        <a:cubicBezTo>
                          <a:pt x="110" y="130"/>
                          <a:pt x="129" y="134"/>
                          <a:pt x="136" y="157"/>
                        </a:cubicBezTo>
                        <a:cubicBezTo>
                          <a:pt x="142" y="179"/>
                          <a:pt x="155" y="174"/>
                          <a:pt x="157" y="199"/>
                        </a:cubicBezTo>
                        <a:cubicBezTo>
                          <a:pt x="160" y="224"/>
                          <a:pt x="169" y="216"/>
                          <a:pt x="157" y="241"/>
                        </a:cubicBezTo>
                        <a:cubicBezTo>
                          <a:pt x="146" y="265"/>
                          <a:pt x="163" y="263"/>
                          <a:pt x="144" y="275"/>
                        </a:cubicBezTo>
                        <a:cubicBezTo>
                          <a:pt x="125" y="287"/>
                          <a:pt x="138" y="301"/>
                          <a:pt x="105" y="313"/>
                        </a:cubicBezTo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1" name="Oval 145"/>
                  <p:cNvSpPr>
                    <a:spLocks noChangeArrowheads="1"/>
                  </p:cNvSpPr>
                  <p:nvPr/>
                </p:nvSpPr>
                <p:spPr bwMode="auto">
                  <a:xfrm>
                    <a:off x="6981" y="1095"/>
                    <a:ext cx="1" cy="1"/>
                  </a:xfrm>
                  <a:prstGeom prst="ellipse">
                    <a:avLst/>
                  </a:prstGeom>
                  <a:solidFill>
                    <a:srgbClr val="FDCFC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2" name="Freeform 146"/>
                  <p:cNvSpPr/>
                  <p:nvPr/>
                </p:nvSpPr>
                <p:spPr bwMode="auto">
                  <a:xfrm>
                    <a:off x="6834" y="110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F74E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3" name="Freeform 147"/>
                  <p:cNvSpPr/>
                  <p:nvPr/>
                </p:nvSpPr>
                <p:spPr bwMode="auto">
                  <a:xfrm>
                    <a:off x="6765" y="981"/>
                    <a:ext cx="216" cy="164"/>
                  </a:xfrm>
                  <a:custGeom>
                    <a:avLst/>
                    <a:gdLst>
                      <a:gd name="T0" fmla="*/ 0 w 91"/>
                      <a:gd name="T1" fmla="*/ 0 h 69"/>
                      <a:gd name="T2" fmla="*/ 29 w 91"/>
                      <a:gd name="T3" fmla="*/ 54 h 69"/>
                      <a:gd name="T4" fmla="*/ 29 w 91"/>
                      <a:gd name="T5" fmla="*/ 54 h 69"/>
                      <a:gd name="T6" fmla="*/ 29 w 91"/>
                      <a:gd name="T7" fmla="*/ 54 h 69"/>
                      <a:gd name="T8" fmla="*/ 58 w 91"/>
                      <a:gd name="T9" fmla="*/ 69 h 69"/>
                      <a:gd name="T10" fmla="*/ 85 w 91"/>
                      <a:gd name="T11" fmla="*/ 56 h 69"/>
                      <a:gd name="T12" fmla="*/ 90 w 91"/>
                      <a:gd name="T13" fmla="*/ 49 h 69"/>
                      <a:gd name="T14" fmla="*/ 90 w 91"/>
                      <a:gd name="T15" fmla="*/ 49 h 69"/>
                      <a:gd name="T16" fmla="*/ 91 w 91"/>
                      <a:gd name="T17" fmla="*/ 48 h 69"/>
                      <a:gd name="T18" fmla="*/ 91 w 91"/>
                      <a:gd name="T19" fmla="*/ 48 h 69"/>
                      <a:gd name="T20" fmla="*/ 91 w 91"/>
                      <a:gd name="T21" fmla="*/ 48 h 69"/>
                      <a:gd name="T22" fmla="*/ 91 w 91"/>
                      <a:gd name="T23" fmla="*/ 48 h 69"/>
                      <a:gd name="T24" fmla="*/ 91 w 91"/>
                      <a:gd name="T25" fmla="*/ 48 h 69"/>
                      <a:gd name="T26" fmla="*/ 91 w 91"/>
                      <a:gd name="T27" fmla="*/ 48 h 69"/>
                      <a:gd name="T28" fmla="*/ 87 w 91"/>
                      <a:gd name="T29" fmla="*/ 36 h 69"/>
                      <a:gd name="T30" fmla="*/ 63 w 91"/>
                      <a:gd name="T31" fmla="*/ 56 h 69"/>
                      <a:gd name="T32" fmla="*/ 62 w 91"/>
                      <a:gd name="T33" fmla="*/ 56 h 69"/>
                      <a:gd name="T34" fmla="*/ 57 w 91"/>
                      <a:gd name="T35" fmla="*/ 56 h 69"/>
                      <a:gd name="T36" fmla="*/ 0 w 91"/>
                      <a:gd name="T37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91" h="69">
                        <a:moveTo>
                          <a:pt x="0" y="0"/>
                        </a:moveTo>
                        <a:cubicBezTo>
                          <a:pt x="7" y="19"/>
                          <a:pt x="17" y="37"/>
                          <a:pt x="29" y="54"/>
                        </a:cubicBezTo>
                        <a:cubicBezTo>
                          <a:pt x="29" y="54"/>
                          <a:pt x="29" y="54"/>
                          <a:pt x="29" y="54"/>
                        </a:cubicBezTo>
                        <a:cubicBezTo>
                          <a:pt x="29" y="54"/>
                          <a:pt x="29" y="54"/>
                          <a:pt x="29" y="54"/>
                        </a:cubicBezTo>
                        <a:cubicBezTo>
                          <a:pt x="36" y="64"/>
                          <a:pt x="47" y="69"/>
                          <a:pt x="58" y="69"/>
                        </a:cubicBezTo>
                        <a:cubicBezTo>
                          <a:pt x="68" y="69"/>
                          <a:pt x="78" y="65"/>
                          <a:pt x="85" y="56"/>
                        </a:cubicBezTo>
                        <a:cubicBezTo>
                          <a:pt x="87" y="54"/>
                          <a:pt x="89" y="51"/>
                          <a:pt x="90" y="49"/>
                        </a:cubicBezTo>
                        <a:cubicBezTo>
                          <a:pt x="90" y="49"/>
                          <a:pt x="90" y="49"/>
                          <a:pt x="90" y="49"/>
                        </a:cubicBezTo>
                        <a:cubicBezTo>
                          <a:pt x="91" y="49"/>
                          <a:pt x="91" y="48"/>
                          <a:pt x="91" y="48"/>
                        </a:cubicBezTo>
                        <a:cubicBezTo>
                          <a:pt x="91" y="48"/>
                          <a:pt x="91" y="48"/>
                          <a:pt x="91" y="48"/>
                        </a:cubicBezTo>
                        <a:cubicBezTo>
                          <a:pt x="91" y="48"/>
                          <a:pt x="91" y="48"/>
                          <a:pt x="91" y="48"/>
                        </a:cubicBezTo>
                        <a:cubicBezTo>
                          <a:pt x="91" y="48"/>
                          <a:pt x="91" y="48"/>
                          <a:pt x="91" y="48"/>
                        </a:cubicBezTo>
                        <a:cubicBezTo>
                          <a:pt x="91" y="48"/>
                          <a:pt x="91" y="48"/>
                          <a:pt x="91" y="48"/>
                        </a:cubicBezTo>
                        <a:cubicBezTo>
                          <a:pt x="91" y="48"/>
                          <a:pt x="91" y="48"/>
                          <a:pt x="91" y="48"/>
                        </a:cubicBezTo>
                        <a:cubicBezTo>
                          <a:pt x="90" y="44"/>
                          <a:pt x="89" y="40"/>
                          <a:pt x="87" y="36"/>
                        </a:cubicBezTo>
                        <a:cubicBezTo>
                          <a:pt x="82" y="47"/>
                          <a:pt x="75" y="56"/>
                          <a:pt x="63" y="56"/>
                        </a:cubicBezTo>
                        <a:cubicBezTo>
                          <a:pt x="63" y="56"/>
                          <a:pt x="63" y="56"/>
                          <a:pt x="62" y="56"/>
                        </a:cubicBezTo>
                        <a:cubicBezTo>
                          <a:pt x="61" y="56"/>
                          <a:pt x="59" y="56"/>
                          <a:pt x="57" y="56"/>
                        </a:cubicBezTo>
                        <a:cubicBezTo>
                          <a:pt x="33" y="56"/>
                          <a:pt x="11" y="17"/>
                          <a:pt x="0" y="0"/>
                        </a:cubicBezTo>
                      </a:path>
                    </a:pathLst>
                  </a:custGeom>
                  <a:solidFill>
                    <a:srgbClr val="F74E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4" name="Freeform 148"/>
                  <p:cNvSpPr>
                    <a:spLocks noEditPoints="1"/>
                  </p:cNvSpPr>
                  <p:nvPr/>
                </p:nvSpPr>
                <p:spPr bwMode="auto">
                  <a:xfrm>
                    <a:off x="7049" y="1181"/>
                    <a:ext cx="47" cy="97"/>
                  </a:xfrm>
                  <a:custGeom>
                    <a:avLst/>
                    <a:gdLst>
                      <a:gd name="T0" fmla="*/ 19 w 20"/>
                      <a:gd name="T1" fmla="*/ 37 h 41"/>
                      <a:gd name="T2" fmla="*/ 20 w 20"/>
                      <a:gd name="T3" fmla="*/ 41 h 41"/>
                      <a:gd name="T4" fmla="*/ 20 w 20"/>
                      <a:gd name="T5" fmla="*/ 41 h 41"/>
                      <a:gd name="T6" fmla="*/ 19 w 20"/>
                      <a:gd name="T7" fmla="*/ 37 h 41"/>
                      <a:gd name="T8" fmla="*/ 0 w 20"/>
                      <a:gd name="T9" fmla="*/ 0 h 41"/>
                      <a:gd name="T10" fmla="*/ 0 w 20"/>
                      <a:gd name="T11" fmla="*/ 0 h 41"/>
                      <a:gd name="T12" fmla="*/ 14 w 20"/>
                      <a:gd name="T13" fmla="*/ 18 h 41"/>
                      <a:gd name="T14" fmla="*/ 0 w 20"/>
                      <a:gd name="T15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0" h="41">
                        <a:moveTo>
                          <a:pt x="19" y="37"/>
                        </a:moveTo>
                        <a:cubicBezTo>
                          <a:pt x="19" y="38"/>
                          <a:pt x="19" y="40"/>
                          <a:pt x="20" y="41"/>
                        </a:cubicBezTo>
                        <a:cubicBezTo>
                          <a:pt x="20" y="41"/>
                          <a:pt x="20" y="41"/>
                          <a:pt x="20" y="41"/>
                        </a:cubicBezTo>
                        <a:cubicBezTo>
                          <a:pt x="19" y="40"/>
                          <a:pt x="19" y="38"/>
                          <a:pt x="19" y="37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5" y="8"/>
                          <a:pt x="11" y="11"/>
                          <a:pt x="14" y="18"/>
                        </a:cubicBezTo>
                        <a:cubicBezTo>
                          <a:pt x="11" y="11"/>
                          <a:pt x="5" y="8"/>
                          <a:pt x="0" y="0"/>
                        </a:cubicBezTo>
                      </a:path>
                    </a:pathLst>
                  </a:custGeom>
                  <a:solidFill>
                    <a:srgbClr val="FDCFC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5" name="Freeform 149"/>
                  <p:cNvSpPr/>
                  <p:nvPr/>
                </p:nvSpPr>
                <p:spPr bwMode="auto">
                  <a:xfrm>
                    <a:off x="6973" y="1181"/>
                    <a:ext cx="123" cy="125"/>
                  </a:xfrm>
                  <a:custGeom>
                    <a:avLst/>
                    <a:gdLst>
                      <a:gd name="T0" fmla="*/ 32 w 52"/>
                      <a:gd name="T1" fmla="*/ 0 h 53"/>
                      <a:gd name="T2" fmla="*/ 32 w 52"/>
                      <a:gd name="T3" fmla="*/ 0 h 53"/>
                      <a:gd name="T4" fmla="*/ 31 w 52"/>
                      <a:gd name="T5" fmla="*/ 1 h 53"/>
                      <a:gd name="T6" fmla="*/ 36 w 52"/>
                      <a:gd name="T7" fmla="*/ 37 h 53"/>
                      <a:gd name="T8" fmla="*/ 20 w 52"/>
                      <a:gd name="T9" fmla="*/ 41 h 53"/>
                      <a:gd name="T10" fmla="*/ 1 w 52"/>
                      <a:gd name="T11" fmla="*/ 37 h 53"/>
                      <a:gd name="T12" fmla="*/ 0 w 52"/>
                      <a:gd name="T13" fmla="*/ 53 h 53"/>
                      <a:gd name="T14" fmla="*/ 1 w 52"/>
                      <a:gd name="T15" fmla="*/ 53 h 53"/>
                      <a:gd name="T16" fmla="*/ 48 w 52"/>
                      <a:gd name="T17" fmla="*/ 43 h 53"/>
                      <a:gd name="T18" fmla="*/ 48 w 52"/>
                      <a:gd name="T19" fmla="*/ 43 h 53"/>
                      <a:gd name="T20" fmla="*/ 51 w 52"/>
                      <a:gd name="T21" fmla="*/ 41 h 53"/>
                      <a:gd name="T22" fmla="*/ 51 w 52"/>
                      <a:gd name="T23" fmla="*/ 41 h 53"/>
                      <a:gd name="T24" fmla="*/ 52 w 52"/>
                      <a:gd name="T25" fmla="*/ 41 h 53"/>
                      <a:gd name="T26" fmla="*/ 51 w 52"/>
                      <a:gd name="T27" fmla="*/ 37 h 53"/>
                      <a:gd name="T28" fmla="*/ 50 w 52"/>
                      <a:gd name="T29" fmla="*/ 33 h 53"/>
                      <a:gd name="T30" fmla="*/ 50 w 52"/>
                      <a:gd name="T31" fmla="*/ 33 h 53"/>
                      <a:gd name="T32" fmla="*/ 50 w 52"/>
                      <a:gd name="T33" fmla="*/ 33 h 53"/>
                      <a:gd name="T34" fmla="*/ 46 w 52"/>
                      <a:gd name="T35" fmla="*/ 18 h 53"/>
                      <a:gd name="T36" fmla="*/ 32 w 52"/>
                      <a:gd name="T37" fmla="*/ 0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52" h="53">
                        <a:moveTo>
                          <a:pt x="32" y="0"/>
                        </a:moveTo>
                        <a:cubicBezTo>
                          <a:pt x="32" y="0"/>
                          <a:pt x="32" y="0"/>
                          <a:pt x="32" y="0"/>
                        </a:cubicBezTo>
                        <a:cubicBezTo>
                          <a:pt x="32" y="1"/>
                          <a:pt x="31" y="1"/>
                          <a:pt x="31" y="1"/>
                        </a:cubicBezTo>
                        <a:cubicBezTo>
                          <a:pt x="41" y="11"/>
                          <a:pt x="49" y="30"/>
                          <a:pt x="36" y="37"/>
                        </a:cubicBezTo>
                        <a:cubicBezTo>
                          <a:pt x="31" y="40"/>
                          <a:pt x="26" y="41"/>
                          <a:pt x="20" y="41"/>
                        </a:cubicBezTo>
                        <a:cubicBezTo>
                          <a:pt x="14" y="41"/>
                          <a:pt x="7" y="40"/>
                          <a:pt x="1" y="37"/>
                        </a:cubicBezTo>
                        <a:cubicBezTo>
                          <a:pt x="1" y="42"/>
                          <a:pt x="1" y="47"/>
                          <a:pt x="0" y="53"/>
                        </a:cubicBezTo>
                        <a:cubicBezTo>
                          <a:pt x="0" y="53"/>
                          <a:pt x="1" y="53"/>
                          <a:pt x="1" y="53"/>
                        </a:cubicBezTo>
                        <a:cubicBezTo>
                          <a:pt x="17" y="53"/>
                          <a:pt x="32" y="49"/>
                          <a:pt x="48" y="43"/>
                        </a:cubicBezTo>
                        <a:cubicBezTo>
                          <a:pt x="48" y="43"/>
                          <a:pt x="48" y="43"/>
                          <a:pt x="48" y="43"/>
                        </a:cubicBezTo>
                        <a:cubicBezTo>
                          <a:pt x="49" y="42"/>
                          <a:pt x="50" y="42"/>
                          <a:pt x="51" y="41"/>
                        </a:cubicBezTo>
                        <a:cubicBezTo>
                          <a:pt x="51" y="41"/>
                          <a:pt x="51" y="41"/>
                          <a:pt x="51" y="41"/>
                        </a:cubicBezTo>
                        <a:cubicBezTo>
                          <a:pt x="51" y="41"/>
                          <a:pt x="51" y="41"/>
                          <a:pt x="52" y="41"/>
                        </a:cubicBezTo>
                        <a:cubicBezTo>
                          <a:pt x="51" y="40"/>
                          <a:pt x="51" y="38"/>
                          <a:pt x="51" y="37"/>
                        </a:cubicBezTo>
                        <a:cubicBezTo>
                          <a:pt x="51" y="36"/>
                          <a:pt x="50" y="34"/>
                          <a:pt x="50" y="33"/>
                        </a:cubicBezTo>
                        <a:cubicBezTo>
                          <a:pt x="50" y="33"/>
                          <a:pt x="50" y="33"/>
                          <a:pt x="50" y="33"/>
                        </a:cubicBezTo>
                        <a:cubicBezTo>
                          <a:pt x="50" y="33"/>
                          <a:pt x="50" y="33"/>
                          <a:pt x="50" y="33"/>
                        </a:cubicBezTo>
                        <a:cubicBezTo>
                          <a:pt x="50" y="26"/>
                          <a:pt x="48" y="21"/>
                          <a:pt x="46" y="18"/>
                        </a:cubicBezTo>
                        <a:cubicBezTo>
                          <a:pt x="43" y="11"/>
                          <a:pt x="37" y="8"/>
                          <a:pt x="32" y="0"/>
                        </a:cubicBezTo>
                      </a:path>
                    </a:pathLst>
                  </a:custGeom>
                  <a:solidFill>
                    <a:srgbClr val="F74E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6" name="Freeform 150"/>
                  <p:cNvSpPr>
                    <a:spLocks noEditPoints="1"/>
                  </p:cNvSpPr>
                  <p:nvPr/>
                </p:nvSpPr>
                <p:spPr bwMode="auto">
                  <a:xfrm>
                    <a:off x="7096" y="1278"/>
                    <a:ext cx="15" cy="55"/>
                  </a:xfrm>
                  <a:custGeom>
                    <a:avLst/>
                    <a:gdLst>
                      <a:gd name="T0" fmla="*/ 3 w 6"/>
                      <a:gd name="T1" fmla="*/ 23 h 23"/>
                      <a:gd name="T2" fmla="*/ 3 w 6"/>
                      <a:gd name="T3" fmla="*/ 23 h 23"/>
                      <a:gd name="T4" fmla="*/ 3 w 6"/>
                      <a:gd name="T5" fmla="*/ 23 h 23"/>
                      <a:gd name="T6" fmla="*/ 0 w 6"/>
                      <a:gd name="T7" fmla="*/ 0 h 23"/>
                      <a:gd name="T8" fmla="*/ 0 w 6"/>
                      <a:gd name="T9" fmla="*/ 0 h 23"/>
                      <a:gd name="T10" fmla="*/ 0 w 6"/>
                      <a:gd name="T11" fmla="*/ 0 h 23"/>
                      <a:gd name="T12" fmla="*/ 0 w 6"/>
                      <a:gd name="T13" fmla="*/ 0 h 23"/>
                      <a:gd name="T14" fmla="*/ 3 w 6"/>
                      <a:gd name="T15" fmla="*/ 23 h 23"/>
                      <a:gd name="T16" fmla="*/ 0 w 6"/>
                      <a:gd name="T1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" h="23">
                        <a:moveTo>
                          <a:pt x="3" y="23"/>
                        </a:moveTo>
                        <a:cubicBezTo>
                          <a:pt x="3" y="23"/>
                          <a:pt x="3" y="23"/>
                          <a:pt x="3" y="23"/>
                        </a:cubicBezTo>
                        <a:cubicBezTo>
                          <a:pt x="3" y="23"/>
                          <a:pt x="3" y="23"/>
                          <a:pt x="3" y="23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" y="12"/>
                          <a:pt x="6" y="13"/>
                          <a:pt x="3" y="23"/>
                        </a:cubicBezTo>
                        <a:cubicBezTo>
                          <a:pt x="6" y="13"/>
                          <a:pt x="2" y="12"/>
                          <a:pt x="0" y="0"/>
                        </a:cubicBezTo>
                      </a:path>
                    </a:pathLst>
                  </a:custGeom>
                  <a:solidFill>
                    <a:srgbClr val="FDCFC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7" name="Freeform 151"/>
                  <p:cNvSpPr/>
                  <p:nvPr/>
                </p:nvSpPr>
                <p:spPr bwMode="auto">
                  <a:xfrm>
                    <a:off x="7087" y="1278"/>
                    <a:ext cx="24" cy="62"/>
                  </a:xfrm>
                  <a:custGeom>
                    <a:avLst/>
                    <a:gdLst>
                      <a:gd name="T0" fmla="*/ 4 w 10"/>
                      <a:gd name="T1" fmla="*/ 0 h 26"/>
                      <a:gd name="T2" fmla="*/ 3 w 10"/>
                      <a:gd name="T3" fmla="*/ 0 h 26"/>
                      <a:gd name="T4" fmla="*/ 3 w 10"/>
                      <a:gd name="T5" fmla="*/ 0 h 26"/>
                      <a:gd name="T6" fmla="*/ 0 w 10"/>
                      <a:gd name="T7" fmla="*/ 2 h 26"/>
                      <a:gd name="T8" fmla="*/ 1 w 10"/>
                      <a:gd name="T9" fmla="*/ 26 h 26"/>
                      <a:gd name="T10" fmla="*/ 6 w 10"/>
                      <a:gd name="T11" fmla="*/ 26 h 26"/>
                      <a:gd name="T12" fmla="*/ 7 w 10"/>
                      <a:gd name="T13" fmla="*/ 23 h 26"/>
                      <a:gd name="T14" fmla="*/ 7 w 10"/>
                      <a:gd name="T15" fmla="*/ 23 h 26"/>
                      <a:gd name="T16" fmla="*/ 7 w 10"/>
                      <a:gd name="T17" fmla="*/ 23 h 26"/>
                      <a:gd name="T18" fmla="*/ 4 w 10"/>
                      <a:gd name="T19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" h="26">
                        <a:moveTo>
                          <a:pt x="4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1"/>
                          <a:pt x="1" y="1"/>
                          <a:pt x="0" y="2"/>
                        </a:cubicBezTo>
                        <a:cubicBezTo>
                          <a:pt x="1" y="10"/>
                          <a:pt x="3" y="19"/>
                          <a:pt x="1" y="26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5"/>
                          <a:pt x="7" y="24"/>
                          <a:pt x="7" y="23"/>
                        </a:cubicBezTo>
                        <a:cubicBezTo>
                          <a:pt x="7" y="23"/>
                          <a:pt x="7" y="23"/>
                          <a:pt x="7" y="23"/>
                        </a:cubicBezTo>
                        <a:cubicBezTo>
                          <a:pt x="7" y="23"/>
                          <a:pt x="7" y="23"/>
                          <a:pt x="7" y="23"/>
                        </a:cubicBezTo>
                        <a:cubicBezTo>
                          <a:pt x="10" y="13"/>
                          <a:pt x="6" y="12"/>
                          <a:pt x="4" y="0"/>
                        </a:cubicBezTo>
                      </a:path>
                    </a:pathLst>
                  </a:custGeom>
                  <a:solidFill>
                    <a:srgbClr val="F74E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8" name="Oval 152"/>
                  <p:cNvSpPr>
                    <a:spLocks noChangeArrowheads="1"/>
                  </p:cNvSpPr>
                  <p:nvPr/>
                </p:nvSpPr>
                <p:spPr bwMode="auto">
                  <a:xfrm>
                    <a:off x="7096" y="1278"/>
                    <a:ext cx="1" cy="1"/>
                  </a:xfrm>
                  <a:prstGeom prst="ellipse">
                    <a:avLst/>
                  </a:prstGeom>
                  <a:solidFill>
                    <a:srgbClr val="FBA8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9" name="Freeform 153"/>
                  <p:cNvSpPr>
                    <a:spLocks noEditPoints="1"/>
                  </p:cNvSpPr>
                  <p:nvPr/>
                </p:nvSpPr>
                <p:spPr bwMode="auto">
                  <a:xfrm>
                    <a:off x="7087" y="1278"/>
                    <a:ext cx="9" cy="5"/>
                  </a:xfrm>
                  <a:custGeom>
                    <a:avLst/>
                    <a:gdLst>
                      <a:gd name="T0" fmla="*/ 3 w 4"/>
                      <a:gd name="T1" fmla="*/ 0 h 2"/>
                      <a:gd name="T2" fmla="*/ 0 w 4"/>
                      <a:gd name="T3" fmla="*/ 2 h 2"/>
                      <a:gd name="T4" fmla="*/ 0 w 4"/>
                      <a:gd name="T5" fmla="*/ 2 h 2"/>
                      <a:gd name="T6" fmla="*/ 3 w 4"/>
                      <a:gd name="T7" fmla="*/ 0 h 2"/>
                      <a:gd name="T8" fmla="*/ 4 w 4"/>
                      <a:gd name="T9" fmla="*/ 0 h 2"/>
                      <a:gd name="T10" fmla="*/ 3 w 4"/>
                      <a:gd name="T11" fmla="*/ 0 h 2"/>
                      <a:gd name="T12" fmla="*/ 4 w 4"/>
                      <a:gd name="T13" fmla="*/ 0 h 2"/>
                      <a:gd name="T14" fmla="*/ 4 w 4"/>
                      <a:gd name="T1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" h="2">
                        <a:moveTo>
                          <a:pt x="3" y="0"/>
                        </a:moveTo>
                        <a:cubicBezTo>
                          <a:pt x="2" y="1"/>
                          <a:pt x="1" y="1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1"/>
                          <a:pt x="2" y="1"/>
                          <a:pt x="3" y="0"/>
                        </a:cubicBezTo>
                        <a:moveTo>
                          <a:pt x="4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4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</a:path>
                    </a:pathLst>
                  </a:custGeom>
                  <a:solidFill>
                    <a:srgbClr val="F53F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0" name="Freeform 154"/>
                  <p:cNvSpPr>
                    <a:spLocks noEditPoints="1"/>
                  </p:cNvSpPr>
                  <p:nvPr/>
                </p:nvSpPr>
                <p:spPr bwMode="auto">
                  <a:xfrm>
                    <a:off x="6981" y="1095"/>
                    <a:ext cx="68" cy="86"/>
                  </a:xfrm>
                  <a:custGeom>
                    <a:avLst/>
                    <a:gdLst>
                      <a:gd name="T0" fmla="*/ 28 w 29"/>
                      <a:gd name="T1" fmla="*/ 33 h 36"/>
                      <a:gd name="T2" fmla="*/ 29 w 29"/>
                      <a:gd name="T3" fmla="*/ 36 h 36"/>
                      <a:gd name="T4" fmla="*/ 29 w 29"/>
                      <a:gd name="T5" fmla="*/ 36 h 36"/>
                      <a:gd name="T6" fmla="*/ 28 w 29"/>
                      <a:gd name="T7" fmla="*/ 33 h 36"/>
                      <a:gd name="T8" fmla="*/ 12 w 29"/>
                      <a:gd name="T9" fmla="*/ 6 h 36"/>
                      <a:gd name="T10" fmla="*/ 12 w 29"/>
                      <a:gd name="T11" fmla="*/ 6 h 36"/>
                      <a:gd name="T12" fmla="*/ 12 w 29"/>
                      <a:gd name="T13" fmla="*/ 6 h 36"/>
                      <a:gd name="T14" fmla="*/ 0 w 29"/>
                      <a:gd name="T15" fmla="*/ 0 h 36"/>
                      <a:gd name="T16" fmla="*/ 0 w 29"/>
                      <a:gd name="T17" fmla="*/ 0 h 36"/>
                      <a:gd name="T18" fmla="*/ 0 w 29"/>
                      <a:gd name="T19" fmla="*/ 0 h 36"/>
                      <a:gd name="T20" fmla="*/ 0 w 29"/>
                      <a:gd name="T21" fmla="*/ 0 h 36"/>
                      <a:gd name="T22" fmla="*/ 12 w 29"/>
                      <a:gd name="T23" fmla="*/ 6 h 36"/>
                      <a:gd name="T24" fmla="*/ 0 w 29"/>
                      <a:gd name="T25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9" h="36">
                        <a:moveTo>
                          <a:pt x="28" y="33"/>
                        </a:moveTo>
                        <a:cubicBezTo>
                          <a:pt x="28" y="34"/>
                          <a:pt x="29" y="35"/>
                          <a:pt x="29" y="36"/>
                        </a:cubicBezTo>
                        <a:cubicBezTo>
                          <a:pt x="29" y="36"/>
                          <a:pt x="29" y="36"/>
                          <a:pt x="29" y="36"/>
                        </a:cubicBezTo>
                        <a:cubicBezTo>
                          <a:pt x="29" y="35"/>
                          <a:pt x="28" y="34"/>
                          <a:pt x="28" y="33"/>
                        </a:cubicBezTo>
                        <a:moveTo>
                          <a:pt x="12" y="6"/>
                        </a:moveTo>
                        <a:cubicBezTo>
                          <a:pt x="12" y="6"/>
                          <a:pt x="12" y="6"/>
                          <a:pt x="12" y="6"/>
                        </a:cubicBezTo>
                        <a:cubicBezTo>
                          <a:pt x="12" y="6"/>
                          <a:pt x="12" y="6"/>
                          <a:pt x="12" y="6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7" y="2"/>
                          <a:pt x="12" y="6"/>
                        </a:cubicBezTo>
                        <a:cubicBezTo>
                          <a:pt x="7" y="2"/>
                          <a:pt x="1" y="0"/>
                          <a:pt x="0" y="0"/>
                        </a:cubicBezTo>
                      </a:path>
                    </a:pathLst>
                  </a:custGeom>
                  <a:solidFill>
                    <a:srgbClr val="FDCFC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1" name="Freeform 155"/>
                  <p:cNvSpPr/>
                  <p:nvPr/>
                </p:nvSpPr>
                <p:spPr bwMode="auto">
                  <a:xfrm>
                    <a:off x="6957" y="1095"/>
                    <a:ext cx="92" cy="126"/>
                  </a:xfrm>
                  <a:custGeom>
                    <a:avLst/>
                    <a:gdLst>
                      <a:gd name="T0" fmla="*/ 10 w 39"/>
                      <a:gd name="T1" fmla="*/ 0 h 53"/>
                      <a:gd name="T2" fmla="*/ 10 w 39"/>
                      <a:gd name="T3" fmla="*/ 0 h 53"/>
                      <a:gd name="T4" fmla="*/ 9 w 39"/>
                      <a:gd name="T5" fmla="*/ 1 h 53"/>
                      <a:gd name="T6" fmla="*/ 25 w 39"/>
                      <a:gd name="T7" fmla="*/ 31 h 53"/>
                      <a:gd name="T8" fmla="*/ 1 w 39"/>
                      <a:gd name="T9" fmla="*/ 45 h 53"/>
                      <a:gd name="T10" fmla="*/ 0 w 39"/>
                      <a:gd name="T11" fmla="*/ 45 h 53"/>
                      <a:gd name="T12" fmla="*/ 4 w 39"/>
                      <a:gd name="T13" fmla="*/ 53 h 53"/>
                      <a:gd name="T14" fmla="*/ 38 w 39"/>
                      <a:gd name="T15" fmla="*/ 37 h 53"/>
                      <a:gd name="T16" fmla="*/ 38 w 39"/>
                      <a:gd name="T17" fmla="*/ 37 h 53"/>
                      <a:gd name="T18" fmla="*/ 39 w 39"/>
                      <a:gd name="T19" fmla="*/ 36 h 53"/>
                      <a:gd name="T20" fmla="*/ 39 w 39"/>
                      <a:gd name="T21" fmla="*/ 36 h 53"/>
                      <a:gd name="T22" fmla="*/ 38 w 39"/>
                      <a:gd name="T23" fmla="*/ 33 h 53"/>
                      <a:gd name="T24" fmla="*/ 36 w 39"/>
                      <a:gd name="T25" fmla="*/ 27 h 53"/>
                      <a:gd name="T26" fmla="*/ 36 w 39"/>
                      <a:gd name="T27" fmla="*/ 27 h 53"/>
                      <a:gd name="T28" fmla="*/ 36 w 39"/>
                      <a:gd name="T29" fmla="*/ 27 h 53"/>
                      <a:gd name="T30" fmla="*/ 22 w 39"/>
                      <a:gd name="T31" fmla="*/ 6 h 53"/>
                      <a:gd name="T32" fmla="*/ 22 w 39"/>
                      <a:gd name="T33" fmla="*/ 6 h 53"/>
                      <a:gd name="T34" fmla="*/ 22 w 39"/>
                      <a:gd name="T35" fmla="*/ 6 h 53"/>
                      <a:gd name="T36" fmla="*/ 10 w 39"/>
                      <a:gd name="T37" fmla="*/ 0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39" h="53">
                        <a:moveTo>
                          <a:pt x="10" y="0"/>
                        </a:move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10" y="0"/>
                          <a:pt x="10" y="1"/>
                          <a:pt x="9" y="1"/>
                        </a:cubicBezTo>
                        <a:cubicBezTo>
                          <a:pt x="20" y="8"/>
                          <a:pt x="30" y="19"/>
                          <a:pt x="25" y="31"/>
                        </a:cubicBezTo>
                        <a:cubicBezTo>
                          <a:pt x="22" y="41"/>
                          <a:pt x="12" y="45"/>
                          <a:pt x="1" y="45"/>
                        </a:cubicBezTo>
                        <a:cubicBezTo>
                          <a:pt x="1" y="45"/>
                          <a:pt x="0" y="45"/>
                          <a:pt x="0" y="45"/>
                        </a:cubicBezTo>
                        <a:cubicBezTo>
                          <a:pt x="1" y="47"/>
                          <a:pt x="3" y="50"/>
                          <a:pt x="4" y="53"/>
                        </a:cubicBezTo>
                        <a:cubicBezTo>
                          <a:pt x="16" y="51"/>
                          <a:pt x="28" y="46"/>
                          <a:pt x="38" y="37"/>
                        </a:cubicBezTo>
                        <a:cubicBezTo>
                          <a:pt x="38" y="37"/>
                          <a:pt x="38" y="37"/>
                          <a:pt x="38" y="37"/>
                        </a:cubicBezTo>
                        <a:cubicBezTo>
                          <a:pt x="38" y="37"/>
                          <a:pt x="39" y="37"/>
                          <a:pt x="39" y="36"/>
                        </a:cubicBezTo>
                        <a:cubicBezTo>
                          <a:pt x="39" y="36"/>
                          <a:pt x="39" y="36"/>
                          <a:pt x="39" y="36"/>
                        </a:cubicBezTo>
                        <a:cubicBezTo>
                          <a:pt x="39" y="35"/>
                          <a:pt x="38" y="34"/>
                          <a:pt x="38" y="33"/>
                        </a:cubicBezTo>
                        <a:cubicBezTo>
                          <a:pt x="37" y="31"/>
                          <a:pt x="36" y="29"/>
                          <a:pt x="36" y="27"/>
                        </a:cubicBezTo>
                        <a:cubicBezTo>
                          <a:pt x="36" y="27"/>
                          <a:pt x="36" y="27"/>
                          <a:pt x="36" y="27"/>
                        </a:cubicBezTo>
                        <a:cubicBezTo>
                          <a:pt x="36" y="27"/>
                          <a:pt x="36" y="27"/>
                          <a:pt x="36" y="27"/>
                        </a:cubicBezTo>
                        <a:cubicBezTo>
                          <a:pt x="33" y="17"/>
                          <a:pt x="27" y="10"/>
                          <a:pt x="22" y="6"/>
                        </a:cubicBezTo>
                        <a:cubicBezTo>
                          <a:pt x="22" y="6"/>
                          <a:pt x="22" y="6"/>
                          <a:pt x="22" y="6"/>
                        </a:cubicBezTo>
                        <a:cubicBezTo>
                          <a:pt x="22" y="6"/>
                          <a:pt x="22" y="6"/>
                          <a:pt x="22" y="6"/>
                        </a:cubicBezTo>
                        <a:cubicBezTo>
                          <a:pt x="17" y="2"/>
                          <a:pt x="11" y="0"/>
                          <a:pt x="10" y="0"/>
                        </a:cubicBezTo>
                      </a:path>
                    </a:pathLst>
                  </a:custGeom>
                  <a:solidFill>
                    <a:srgbClr val="F74E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2" name="Freeform 156"/>
                  <p:cNvSpPr/>
                  <p:nvPr/>
                </p:nvSpPr>
                <p:spPr bwMode="auto">
                  <a:xfrm>
                    <a:off x="6978" y="1095"/>
                    <a:ext cx="3" cy="3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0 w 1"/>
                      <a:gd name="T5" fmla="*/ 1 h 1"/>
                      <a:gd name="T6" fmla="*/ 1 w 1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1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</a:path>
                    </a:pathLst>
                  </a:custGeom>
                  <a:solidFill>
                    <a:srgbClr val="F53F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3" name="Freeform 157"/>
                  <p:cNvSpPr/>
                  <p:nvPr/>
                </p:nvSpPr>
                <p:spPr bwMode="auto">
                  <a:xfrm>
                    <a:off x="7047" y="1181"/>
                    <a:ext cx="2" cy="2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0 w 1"/>
                      <a:gd name="T5" fmla="*/ 1 h 1"/>
                      <a:gd name="T6" fmla="*/ 1 w 1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1" y="1"/>
                          <a:pt x="1" y="0"/>
                        </a:cubicBezTo>
                      </a:path>
                    </a:pathLst>
                  </a:custGeom>
                  <a:solidFill>
                    <a:srgbClr val="F53F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4" name="Freeform 158"/>
                  <p:cNvSpPr/>
                  <p:nvPr/>
                </p:nvSpPr>
                <p:spPr bwMode="auto">
                  <a:xfrm>
                    <a:off x="6685" y="523"/>
                    <a:ext cx="118" cy="316"/>
                  </a:xfrm>
                  <a:custGeom>
                    <a:avLst/>
                    <a:gdLst>
                      <a:gd name="T0" fmla="*/ 45 w 50"/>
                      <a:gd name="T1" fmla="*/ 131 h 133"/>
                      <a:gd name="T2" fmla="*/ 41 w 50"/>
                      <a:gd name="T3" fmla="*/ 126 h 133"/>
                      <a:gd name="T4" fmla="*/ 33 w 50"/>
                      <a:gd name="T5" fmla="*/ 112 h 133"/>
                      <a:gd name="T6" fmla="*/ 25 w 50"/>
                      <a:gd name="T7" fmla="*/ 90 h 133"/>
                      <a:gd name="T8" fmla="*/ 25 w 50"/>
                      <a:gd name="T9" fmla="*/ 87 h 133"/>
                      <a:gd name="T10" fmla="*/ 25 w 50"/>
                      <a:gd name="T11" fmla="*/ 84 h 133"/>
                      <a:gd name="T12" fmla="*/ 25 w 50"/>
                      <a:gd name="T13" fmla="*/ 77 h 133"/>
                      <a:gd name="T14" fmla="*/ 25 w 50"/>
                      <a:gd name="T15" fmla="*/ 64 h 133"/>
                      <a:gd name="T16" fmla="*/ 25 w 50"/>
                      <a:gd name="T17" fmla="*/ 58 h 133"/>
                      <a:gd name="T18" fmla="*/ 24 w 50"/>
                      <a:gd name="T19" fmla="*/ 51 h 133"/>
                      <a:gd name="T20" fmla="*/ 21 w 50"/>
                      <a:gd name="T21" fmla="*/ 39 h 133"/>
                      <a:gd name="T22" fmla="*/ 12 w 50"/>
                      <a:gd name="T23" fmla="*/ 19 h 133"/>
                      <a:gd name="T24" fmla="*/ 4 w 50"/>
                      <a:gd name="T25" fmla="*/ 5 h 133"/>
                      <a:gd name="T26" fmla="*/ 0 w 50"/>
                      <a:gd name="T27" fmla="*/ 0 h 133"/>
                      <a:gd name="T28" fmla="*/ 4 w 50"/>
                      <a:gd name="T29" fmla="*/ 5 h 133"/>
                      <a:gd name="T30" fmla="*/ 13 w 50"/>
                      <a:gd name="T31" fmla="*/ 18 h 133"/>
                      <a:gd name="T32" fmla="*/ 23 w 50"/>
                      <a:gd name="T33" fmla="*/ 38 h 133"/>
                      <a:gd name="T34" fmla="*/ 27 w 50"/>
                      <a:gd name="T35" fmla="*/ 51 h 133"/>
                      <a:gd name="T36" fmla="*/ 28 w 50"/>
                      <a:gd name="T37" fmla="*/ 57 h 133"/>
                      <a:gd name="T38" fmla="*/ 28 w 50"/>
                      <a:gd name="T39" fmla="*/ 64 h 133"/>
                      <a:gd name="T40" fmla="*/ 28 w 50"/>
                      <a:gd name="T41" fmla="*/ 77 h 133"/>
                      <a:gd name="T42" fmla="*/ 28 w 50"/>
                      <a:gd name="T43" fmla="*/ 84 h 133"/>
                      <a:gd name="T44" fmla="*/ 29 w 50"/>
                      <a:gd name="T45" fmla="*/ 87 h 133"/>
                      <a:gd name="T46" fmla="*/ 29 w 50"/>
                      <a:gd name="T47" fmla="*/ 90 h 133"/>
                      <a:gd name="T48" fmla="*/ 37 w 50"/>
                      <a:gd name="T49" fmla="*/ 110 h 133"/>
                      <a:gd name="T50" fmla="*/ 46 w 50"/>
                      <a:gd name="T51" fmla="*/ 123 h 133"/>
                      <a:gd name="T52" fmla="*/ 49 w 50"/>
                      <a:gd name="T53" fmla="*/ 128 h 133"/>
                      <a:gd name="T54" fmla="*/ 49 w 50"/>
                      <a:gd name="T55" fmla="*/ 128 h 133"/>
                      <a:gd name="T56" fmla="*/ 49 w 50"/>
                      <a:gd name="T57" fmla="*/ 132 h 133"/>
                      <a:gd name="T58" fmla="*/ 45 w 50"/>
                      <a:gd name="T59" fmla="*/ 131 h 1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50" h="133">
                        <a:moveTo>
                          <a:pt x="45" y="131"/>
                        </a:moveTo>
                        <a:cubicBezTo>
                          <a:pt x="45" y="131"/>
                          <a:pt x="43" y="129"/>
                          <a:pt x="41" y="126"/>
                        </a:cubicBezTo>
                        <a:cubicBezTo>
                          <a:pt x="39" y="123"/>
                          <a:pt x="36" y="118"/>
                          <a:pt x="33" y="112"/>
                        </a:cubicBezTo>
                        <a:cubicBezTo>
                          <a:pt x="30" y="106"/>
                          <a:pt x="27" y="99"/>
                          <a:pt x="25" y="90"/>
                        </a:cubicBezTo>
                        <a:cubicBezTo>
                          <a:pt x="25" y="89"/>
                          <a:pt x="25" y="88"/>
                          <a:pt x="25" y="87"/>
                        </a:cubicBezTo>
                        <a:cubicBezTo>
                          <a:pt x="25" y="86"/>
                          <a:pt x="25" y="85"/>
                          <a:pt x="25" y="84"/>
                        </a:cubicBezTo>
                        <a:cubicBezTo>
                          <a:pt x="25" y="82"/>
                          <a:pt x="25" y="79"/>
                          <a:pt x="25" y="77"/>
                        </a:cubicBezTo>
                        <a:cubicBezTo>
                          <a:pt x="25" y="73"/>
                          <a:pt x="25" y="68"/>
                          <a:pt x="25" y="64"/>
                        </a:cubicBezTo>
                        <a:cubicBezTo>
                          <a:pt x="25" y="62"/>
                          <a:pt x="25" y="60"/>
                          <a:pt x="25" y="58"/>
                        </a:cubicBezTo>
                        <a:cubicBezTo>
                          <a:pt x="25" y="55"/>
                          <a:pt x="25" y="53"/>
                          <a:pt x="24" y="51"/>
                        </a:cubicBezTo>
                        <a:cubicBezTo>
                          <a:pt x="24" y="47"/>
                          <a:pt x="23" y="43"/>
                          <a:pt x="21" y="39"/>
                        </a:cubicBezTo>
                        <a:cubicBezTo>
                          <a:pt x="19" y="31"/>
                          <a:pt x="15" y="24"/>
                          <a:pt x="12" y="19"/>
                        </a:cubicBezTo>
                        <a:cubicBezTo>
                          <a:pt x="9" y="13"/>
                          <a:pt x="6" y="8"/>
                          <a:pt x="4" y="5"/>
                        </a:cubicBezTo>
                        <a:cubicBezTo>
                          <a:pt x="1" y="2"/>
                          <a:pt x="0" y="0"/>
                          <a:pt x="0" y="0"/>
                        </a:cubicBezTo>
                        <a:cubicBezTo>
                          <a:pt x="0" y="0"/>
                          <a:pt x="1" y="2"/>
                          <a:pt x="4" y="5"/>
                        </a:cubicBezTo>
                        <a:cubicBezTo>
                          <a:pt x="6" y="8"/>
                          <a:pt x="9" y="13"/>
                          <a:pt x="13" y="18"/>
                        </a:cubicBezTo>
                        <a:cubicBezTo>
                          <a:pt x="16" y="24"/>
                          <a:pt x="20" y="31"/>
                          <a:pt x="23" y="38"/>
                        </a:cubicBezTo>
                        <a:cubicBezTo>
                          <a:pt x="25" y="42"/>
                          <a:pt x="26" y="46"/>
                          <a:pt x="27" y="51"/>
                        </a:cubicBezTo>
                        <a:cubicBezTo>
                          <a:pt x="27" y="53"/>
                          <a:pt x="27" y="55"/>
                          <a:pt x="28" y="57"/>
                        </a:cubicBezTo>
                        <a:cubicBezTo>
                          <a:pt x="28" y="60"/>
                          <a:pt x="28" y="62"/>
                          <a:pt x="28" y="64"/>
                        </a:cubicBezTo>
                        <a:cubicBezTo>
                          <a:pt x="28" y="69"/>
                          <a:pt x="28" y="73"/>
                          <a:pt x="28" y="77"/>
                        </a:cubicBezTo>
                        <a:cubicBezTo>
                          <a:pt x="28" y="79"/>
                          <a:pt x="28" y="81"/>
                          <a:pt x="28" y="84"/>
                        </a:cubicBezTo>
                        <a:cubicBezTo>
                          <a:pt x="29" y="84"/>
                          <a:pt x="29" y="86"/>
                          <a:pt x="29" y="87"/>
                        </a:cubicBezTo>
                        <a:cubicBezTo>
                          <a:pt x="29" y="88"/>
                          <a:pt x="29" y="89"/>
                          <a:pt x="29" y="90"/>
                        </a:cubicBezTo>
                        <a:cubicBezTo>
                          <a:pt x="31" y="97"/>
                          <a:pt x="34" y="104"/>
                          <a:pt x="37" y="110"/>
                        </a:cubicBezTo>
                        <a:cubicBezTo>
                          <a:pt x="41" y="115"/>
                          <a:pt x="44" y="120"/>
                          <a:pt x="46" y="123"/>
                        </a:cubicBezTo>
                        <a:cubicBezTo>
                          <a:pt x="48" y="126"/>
                          <a:pt x="49" y="128"/>
                          <a:pt x="49" y="128"/>
                        </a:cubicBezTo>
                        <a:cubicBezTo>
                          <a:pt x="49" y="128"/>
                          <a:pt x="49" y="128"/>
                          <a:pt x="49" y="128"/>
                        </a:cubicBezTo>
                        <a:cubicBezTo>
                          <a:pt x="50" y="129"/>
                          <a:pt x="50" y="131"/>
                          <a:pt x="49" y="132"/>
                        </a:cubicBezTo>
                        <a:cubicBezTo>
                          <a:pt x="47" y="133"/>
                          <a:pt x="46" y="133"/>
                          <a:pt x="45" y="131"/>
                        </a:cubicBezTo>
                        <a:close/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5" name="Freeform 159"/>
                  <p:cNvSpPr/>
                  <p:nvPr/>
                </p:nvSpPr>
                <p:spPr bwMode="auto">
                  <a:xfrm>
                    <a:off x="6507" y="682"/>
                    <a:ext cx="284" cy="370"/>
                  </a:xfrm>
                  <a:custGeom>
                    <a:avLst/>
                    <a:gdLst>
                      <a:gd name="T0" fmla="*/ 115 w 120"/>
                      <a:gd name="T1" fmla="*/ 67 h 156"/>
                      <a:gd name="T2" fmla="*/ 113 w 120"/>
                      <a:gd name="T3" fmla="*/ 64 h 156"/>
                      <a:gd name="T4" fmla="*/ 107 w 120"/>
                      <a:gd name="T5" fmla="*/ 57 h 156"/>
                      <a:gd name="T6" fmla="*/ 99 w 120"/>
                      <a:gd name="T7" fmla="*/ 45 h 156"/>
                      <a:gd name="T8" fmla="*/ 88 w 120"/>
                      <a:gd name="T9" fmla="*/ 31 h 156"/>
                      <a:gd name="T10" fmla="*/ 73 w 120"/>
                      <a:gd name="T11" fmla="*/ 17 h 156"/>
                      <a:gd name="T12" fmla="*/ 53 w 120"/>
                      <a:gd name="T13" fmla="*/ 6 h 156"/>
                      <a:gd name="T14" fmla="*/ 41 w 120"/>
                      <a:gd name="T15" fmla="*/ 4 h 156"/>
                      <a:gd name="T16" fmla="*/ 28 w 120"/>
                      <a:gd name="T17" fmla="*/ 6 h 156"/>
                      <a:gd name="T18" fmla="*/ 8 w 120"/>
                      <a:gd name="T19" fmla="*/ 20 h 156"/>
                      <a:gd name="T20" fmla="*/ 3 w 120"/>
                      <a:gd name="T21" fmla="*/ 45 h 156"/>
                      <a:gd name="T22" fmla="*/ 9 w 120"/>
                      <a:gd name="T23" fmla="*/ 69 h 156"/>
                      <a:gd name="T24" fmla="*/ 17 w 120"/>
                      <a:gd name="T25" fmla="*/ 92 h 156"/>
                      <a:gd name="T26" fmla="*/ 22 w 120"/>
                      <a:gd name="T27" fmla="*/ 113 h 156"/>
                      <a:gd name="T28" fmla="*/ 23 w 120"/>
                      <a:gd name="T29" fmla="*/ 131 h 156"/>
                      <a:gd name="T30" fmla="*/ 19 w 120"/>
                      <a:gd name="T31" fmla="*/ 145 h 156"/>
                      <a:gd name="T32" fmla="*/ 15 w 120"/>
                      <a:gd name="T33" fmla="*/ 153 h 156"/>
                      <a:gd name="T34" fmla="*/ 13 w 120"/>
                      <a:gd name="T35" fmla="*/ 156 h 156"/>
                      <a:gd name="T36" fmla="*/ 15 w 120"/>
                      <a:gd name="T37" fmla="*/ 153 h 156"/>
                      <a:gd name="T38" fmla="*/ 19 w 120"/>
                      <a:gd name="T39" fmla="*/ 145 h 156"/>
                      <a:gd name="T40" fmla="*/ 22 w 120"/>
                      <a:gd name="T41" fmla="*/ 131 h 156"/>
                      <a:gd name="T42" fmla="*/ 21 w 120"/>
                      <a:gd name="T43" fmla="*/ 113 h 156"/>
                      <a:gd name="T44" fmla="*/ 16 w 120"/>
                      <a:gd name="T45" fmla="*/ 93 h 156"/>
                      <a:gd name="T46" fmla="*/ 7 w 120"/>
                      <a:gd name="T47" fmla="*/ 70 h 156"/>
                      <a:gd name="T48" fmla="*/ 1 w 120"/>
                      <a:gd name="T49" fmla="*/ 45 h 156"/>
                      <a:gd name="T50" fmla="*/ 1 w 120"/>
                      <a:gd name="T51" fmla="*/ 32 h 156"/>
                      <a:gd name="T52" fmla="*/ 2 w 120"/>
                      <a:gd name="T53" fmla="*/ 25 h 156"/>
                      <a:gd name="T54" fmla="*/ 5 w 120"/>
                      <a:gd name="T55" fmla="*/ 19 h 156"/>
                      <a:gd name="T56" fmla="*/ 27 w 120"/>
                      <a:gd name="T57" fmla="*/ 2 h 156"/>
                      <a:gd name="T58" fmla="*/ 41 w 120"/>
                      <a:gd name="T59" fmla="*/ 1 h 156"/>
                      <a:gd name="T60" fmla="*/ 54 w 120"/>
                      <a:gd name="T61" fmla="*/ 2 h 156"/>
                      <a:gd name="T62" fmla="*/ 76 w 120"/>
                      <a:gd name="T63" fmla="*/ 13 h 156"/>
                      <a:gd name="T64" fmla="*/ 92 w 120"/>
                      <a:gd name="T65" fmla="*/ 28 h 156"/>
                      <a:gd name="T66" fmla="*/ 104 w 120"/>
                      <a:gd name="T67" fmla="*/ 42 h 156"/>
                      <a:gd name="T68" fmla="*/ 112 w 120"/>
                      <a:gd name="T69" fmla="*/ 54 h 156"/>
                      <a:gd name="T70" fmla="*/ 117 w 120"/>
                      <a:gd name="T71" fmla="*/ 61 h 156"/>
                      <a:gd name="T72" fmla="*/ 119 w 120"/>
                      <a:gd name="T73" fmla="*/ 63 h 156"/>
                      <a:gd name="T74" fmla="*/ 119 w 120"/>
                      <a:gd name="T75" fmla="*/ 67 h 156"/>
                      <a:gd name="T76" fmla="*/ 115 w 120"/>
                      <a:gd name="T77" fmla="*/ 67 h 156"/>
                      <a:gd name="T78" fmla="*/ 115 w 120"/>
                      <a:gd name="T79" fmla="*/ 67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20" h="156">
                        <a:moveTo>
                          <a:pt x="115" y="67"/>
                        </a:moveTo>
                        <a:cubicBezTo>
                          <a:pt x="115" y="67"/>
                          <a:pt x="114" y="66"/>
                          <a:pt x="113" y="64"/>
                        </a:cubicBezTo>
                        <a:cubicBezTo>
                          <a:pt x="111" y="63"/>
                          <a:pt x="110" y="60"/>
                          <a:pt x="107" y="57"/>
                        </a:cubicBezTo>
                        <a:cubicBezTo>
                          <a:pt x="105" y="54"/>
                          <a:pt x="102" y="50"/>
                          <a:pt x="99" y="45"/>
                        </a:cubicBezTo>
                        <a:cubicBezTo>
                          <a:pt x="96" y="41"/>
                          <a:pt x="93" y="36"/>
                          <a:pt x="88" y="31"/>
                        </a:cubicBezTo>
                        <a:cubicBezTo>
                          <a:pt x="84" y="26"/>
                          <a:pt x="79" y="21"/>
                          <a:pt x="73" y="17"/>
                        </a:cubicBezTo>
                        <a:cubicBezTo>
                          <a:pt x="67" y="12"/>
                          <a:pt x="60" y="8"/>
                          <a:pt x="53" y="6"/>
                        </a:cubicBezTo>
                        <a:cubicBezTo>
                          <a:pt x="49" y="5"/>
                          <a:pt x="45" y="4"/>
                          <a:pt x="41" y="4"/>
                        </a:cubicBezTo>
                        <a:cubicBezTo>
                          <a:pt x="36" y="4"/>
                          <a:pt x="32" y="5"/>
                          <a:pt x="28" y="6"/>
                        </a:cubicBezTo>
                        <a:cubicBezTo>
                          <a:pt x="20" y="8"/>
                          <a:pt x="12" y="13"/>
                          <a:pt x="8" y="20"/>
                        </a:cubicBezTo>
                        <a:cubicBezTo>
                          <a:pt x="3" y="27"/>
                          <a:pt x="2" y="36"/>
                          <a:pt x="3" y="45"/>
                        </a:cubicBezTo>
                        <a:cubicBezTo>
                          <a:pt x="4" y="53"/>
                          <a:pt x="7" y="62"/>
                          <a:pt x="9" y="69"/>
                        </a:cubicBezTo>
                        <a:cubicBezTo>
                          <a:pt x="12" y="77"/>
                          <a:pt x="15" y="85"/>
                          <a:pt x="17" y="92"/>
                        </a:cubicBezTo>
                        <a:cubicBezTo>
                          <a:pt x="19" y="99"/>
                          <a:pt x="21" y="106"/>
                          <a:pt x="22" y="113"/>
                        </a:cubicBezTo>
                        <a:cubicBezTo>
                          <a:pt x="23" y="120"/>
                          <a:pt x="23" y="126"/>
                          <a:pt x="23" y="131"/>
                        </a:cubicBezTo>
                        <a:cubicBezTo>
                          <a:pt x="22" y="137"/>
                          <a:pt x="21" y="141"/>
                          <a:pt x="19" y="145"/>
                        </a:cubicBezTo>
                        <a:cubicBezTo>
                          <a:pt x="18" y="149"/>
                          <a:pt x="16" y="151"/>
                          <a:pt x="15" y="153"/>
                        </a:cubicBezTo>
                        <a:cubicBezTo>
                          <a:pt x="14" y="155"/>
                          <a:pt x="13" y="156"/>
                          <a:pt x="13" y="156"/>
                        </a:cubicBezTo>
                        <a:cubicBezTo>
                          <a:pt x="13" y="156"/>
                          <a:pt x="14" y="155"/>
                          <a:pt x="15" y="153"/>
                        </a:cubicBezTo>
                        <a:cubicBezTo>
                          <a:pt x="16" y="151"/>
                          <a:pt x="18" y="149"/>
                          <a:pt x="19" y="145"/>
                        </a:cubicBezTo>
                        <a:cubicBezTo>
                          <a:pt x="21" y="141"/>
                          <a:pt x="22" y="137"/>
                          <a:pt x="22" y="131"/>
                        </a:cubicBezTo>
                        <a:cubicBezTo>
                          <a:pt x="23" y="126"/>
                          <a:pt x="22" y="120"/>
                          <a:pt x="21" y="113"/>
                        </a:cubicBezTo>
                        <a:cubicBezTo>
                          <a:pt x="20" y="107"/>
                          <a:pt x="18" y="100"/>
                          <a:pt x="16" y="93"/>
                        </a:cubicBezTo>
                        <a:cubicBezTo>
                          <a:pt x="13" y="85"/>
                          <a:pt x="10" y="78"/>
                          <a:pt x="7" y="70"/>
                        </a:cubicBezTo>
                        <a:cubicBezTo>
                          <a:pt x="5" y="62"/>
                          <a:pt x="2" y="54"/>
                          <a:pt x="1" y="45"/>
                        </a:cubicBezTo>
                        <a:cubicBezTo>
                          <a:pt x="0" y="41"/>
                          <a:pt x="0" y="36"/>
                          <a:pt x="1" y="32"/>
                        </a:cubicBezTo>
                        <a:cubicBezTo>
                          <a:pt x="1" y="29"/>
                          <a:pt x="2" y="27"/>
                          <a:pt x="2" y="25"/>
                        </a:cubicBezTo>
                        <a:cubicBezTo>
                          <a:pt x="3" y="23"/>
                          <a:pt x="4" y="21"/>
                          <a:pt x="5" y="19"/>
                        </a:cubicBezTo>
                        <a:cubicBezTo>
                          <a:pt x="10" y="11"/>
                          <a:pt x="19" y="5"/>
                          <a:pt x="27" y="2"/>
                        </a:cubicBezTo>
                        <a:cubicBezTo>
                          <a:pt x="32" y="1"/>
                          <a:pt x="36" y="1"/>
                          <a:pt x="41" y="1"/>
                        </a:cubicBezTo>
                        <a:cubicBezTo>
                          <a:pt x="45" y="0"/>
                          <a:pt x="49" y="1"/>
                          <a:pt x="54" y="2"/>
                        </a:cubicBezTo>
                        <a:cubicBezTo>
                          <a:pt x="62" y="5"/>
                          <a:pt x="69" y="9"/>
                          <a:pt x="76" y="13"/>
                        </a:cubicBezTo>
                        <a:cubicBezTo>
                          <a:pt x="82" y="18"/>
                          <a:pt x="87" y="23"/>
                          <a:pt x="92" y="28"/>
                        </a:cubicBezTo>
                        <a:cubicBezTo>
                          <a:pt x="96" y="33"/>
                          <a:pt x="100" y="38"/>
                          <a:pt x="104" y="42"/>
                        </a:cubicBezTo>
                        <a:cubicBezTo>
                          <a:pt x="107" y="47"/>
                          <a:pt x="110" y="51"/>
                          <a:pt x="112" y="54"/>
                        </a:cubicBezTo>
                        <a:cubicBezTo>
                          <a:pt x="114" y="57"/>
                          <a:pt x="116" y="59"/>
                          <a:pt x="117" y="61"/>
                        </a:cubicBezTo>
                        <a:cubicBezTo>
                          <a:pt x="119" y="62"/>
                          <a:pt x="119" y="63"/>
                          <a:pt x="119" y="63"/>
                        </a:cubicBezTo>
                        <a:cubicBezTo>
                          <a:pt x="120" y="65"/>
                          <a:pt x="120" y="66"/>
                          <a:pt x="119" y="67"/>
                        </a:cubicBezTo>
                        <a:cubicBezTo>
                          <a:pt x="117" y="68"/>
                          <a:pt x="116" y="68"/>
                          <a:pt x="115" y="67"/>
                        </a:cubicBezTo>
                        <a:cubicBezTo>
                          <a:pt x="115" y="67"/>
                          <a:pt x="115" y="67"/>
                          <a:pt x="115" y="67"/>
                        </a:cubicBezTo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6" name="Freeform 160"/>
                  <p:cNvSpPr/>
                  <p:nvPr/>
                </p:nvSpPr>
                <p:spPr bwMode="auto">
                  <a:xfrm>
                    <a:off x="6727" y="777"/>
                    <a:ext cx="60" cy="78"/>
                  </a:xfrm>
                  <a:custGeom>
                    <a:avLst/>
                    <a:gdLst>
                      <a:gd name="T0" fmla="*/ 20 w 25"/>
                      <a:gd name="T1" fmla="*/ 32 h 33"/>
                      <a:gd name="T2" fmla="*/ 19 w 25"/>
                      <a:gd name="T3" fmla="*/ 31 h 33"/>
                      <a:gd name="T4" fmla="*/ 15 w 25"/>
                      <a:gd name="T5" fmla="*/ 28 h 33"/>
                      <a:gd name="T6" fmla="*/ 13 w 25"/>
                      <a:gd name="T7" fmla="*/ 26 h 33"/>
                      <a:gd name="T8" fmla="*/ 11 w 25"/>
                      <a:gd name="T9" fmla="*/ 24 h 33"/>
                      <a:gd name="T10" fmla="*/ 9 w 25"/>
                      <a:gd name="T11" fmla="*/ 21 h 33"/>
                      <a:gd name="T12" fmla="*/ 7 w 25"/>
                      <a:gd name="T13" fmla="*/ 18 h 33"/>
                      <a:gd name="T14" fmla="*/ 2 w 25"/>
                      <a:gd name="T15" fmla="*/ 6 h 33"/>
                      <a:gd name="T16" fmla="*/ 1 w 25"/>
                      <a:gd name="T17" fmla="*/ 2 h 33"/>
                      <a:gd name="T18" fmla="*/ 0 w 25"/>
                      <a:gd name="T19" fmla="*/ 0 h 33"/>
                      <a:gd name="T20" fmla="*/ 1 w 25"/>
                      <a:gd name="T21" fmla="*/ 2 h 33"/>
                      <a:gd name="T22" fmla="*/ 3 w 25"/>
                      <a:gd name="T23" fmla="*/ 6 h 33"/>
                      <a:gd name="T24" fmla="*/ 9 w 25"/>
                      <a:gd name="T25" fmla="*/ 16 h 33"/>
                      <a:gd name="T26" fmla="*/ 12 w 25"/>
                      <a:gd name="T27" fmla="*/ 19 h 33"/>
                      <a:gd name="T28" fmla="*/ 14 w 25"/>
                      <a:gd name="T29" fmla="*/ 21 h 33"/>
                      <a:gd name="T30" fmla="*/ 16 w 25"/>
                      <a:gd name="T31" fmla="*/ 23 h 33"/>
                      <a:gd name="T32" fmla="*/ 18 w 25"/>
                      <a:gd name="T33" fmla="*/ 24 h 33"/>
                      <a:gd name="T34" fmla="*/ 22 w 25"/>
                      <a:gd name="T35" fmla="*/ 26 h 33"/>
                      <a:gd name="T36" fmla="*/ 23 w 25"/>
                      <a:gd name="T37" fmla="*/ 27 h 33"/>
                      <a:gd name="T38" fmla="*/ 24 w 25"/>
                      <a:gd name="T39" fmla="*/ 31 h 33"/>
                      <a:gd name="T40" fmla="*/ 20 w 25"/>
                      <a:gd name="T41" fmla="*/ 32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25" h="33">
                        <a:moveTo>
                          <a:pt x="20" y="32"/>
                        </a:moveTo>
                        <a:cubicBezTo>
                          <a:pt x="20" y="32"/>
                          <a:pt x="20" y="31"/>
                          <a:pt x="19" y="31"/>
                        </a:cubicBezTo>
                        <a:cubicBezTo>
                          <a:pt x="18" y="30"/>
                          <a:pt x="17" y="29"/>
                          <a:pt x="15" y="28"/>
                        </a:cubicBezTo>
                        <a:cubicBezTo>
                          <a:pt x="15" y="27"/>
                          <a:pt x="14" y="27"/>
                          <a:pt x="13" y="26"/>
                        </a:cubicBezTo>
                        <a:cubicBezTo>
                          <a:pt x="12" y="25"/>
                          <a:pt x="12" y="24"/>
                          <a:pt x="11" y="24"/>
                        </a:cubicBezTo>
                        <a:cubicBezTo>
                          <a:pt x="10" y="23"/>
                          <a:pt x="10" y="22"/>
                          <a:pt x="9" y="21"/>
                        </a:cubicBezTo>
                        <a:cubicBezTo>
                          <a:pt x="8" y="20"/>
                          <a:pt x="8" y="19"/>
                          <a:pt x="7" y="18"/>
                        </a:cubicBezTo>
                        <a:cubicBezTo>
                          <a:pt x="5" y="14"/>
                          <a:pt x="3" y="9"/>
                          <a:pt x="2" y="6"/>
                        </a:cubicBezTo>
                        <a:cubicBezTo>
                          <a:pt x="2" y="4"/>
                          <a:pt x="1" y="3"/>
                          <a:pt x="1" y="2"/>
                        </a:cubicBezTo>
                        <a:cubicBezTo>
                          <a:pt x="1" y="1"/>
                          <a:pt x="0" y="0"/>
                          <a:pt x="0" y="0"/>
                        </a:cubicBezTo>
                        <a:cubicBezTo>
                          <a:pt x="0" y="0"/>
                          <a:pt x="1" y="1"/>
                          <a:pt x="1" y="2"/>
                        </a:cubicBezTo>
                        <a:cubicBezTo>
                          <a:pt x="1" y="3"/>
                          <a:pt x="2" y="4"/>
                          <a:pt x="3" y="6"/>
                        </a:cubicBezTo>
                        <a:cubicBezTo>
                          <a:pt x="4" y="9"/>
                          <a:pt x="7" y="13"/>
                          <a:pt x="9" y="16"/>
                        </a:cubicBezTo>
                        <a:cubicBezTo>
                          <a:pt x="10" y="17"/>
                          <a:pt x="11" y="18"/>
                          <a:pt x="12" y="19"/>
                        </a:cubicBezTo>
                        <a:cubicBezTo>
                          <a:pt x="12" y="19"/>
                          <a:pt x="13" y="20"/>
                          <a:pt x="14" y="21"/>
                        </a:cubicBezTo>
                        <a:cubicBezTo>
                          <a:pt x="15" y="21"/>
                          <a:pt x="15" y="22"/>
                          <a:pt x="16" y="23"/>
                        </a:cubicBezTo>
                        <a:cubicBezTo>
                          <a:pt x="17" y="23"/>
                          <a:pt x="18" y="24"/>
                          <a:pt x="18" y="24"/>
                        </a:cubicBezTo>
                        <a:cubicBezTo>
                          <a:pt x="20" y="25"/>
                          <a:pt x="21" y="25"/>
                          <a:pt x="22" y="26"/>
                        </a:cubicBezTo>
                        <a:cubicBezTo>
                          <a:pt x="23" y="26"/>
                          <a:pt x="23" y="27"/>
                          <a:pt x="23" y="27"/>
                        </a:cubicBezTo>
                        <a:cubicBezTo>
                          <a:pt x="25" y="27"/>
                          <a:pt x="25" y="29"/>
                          <a:pt x="24" y="31"/>
                        </a:cubicBezTo>
                        <a:cubicBezTo>
                          <a:pt x="24" y="32"/>
                          <a:pt x="22" y="33"/>
                          <a:pt x="20" y="32"/>
                        </a:cubicBezTo>
                        <a:close/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7" name="Freeform 161"/>
                  <p:cNvSpPr/>
                  <p:nvPr/>
                </p:nvSpPr>
                <p:spPr bwMode="auto">
                  <a:xfrm>
                    <a:off x="6723" y="798"/>
                    <a:ext cx="59" cy="57"/>
                  </a:xfrm>
                  <a:custGeom>
                    <a:avLst/>
                    <a:gdLst>
                      <a:gd name="T0" fmla="*/ 20 w 25"/>
                      <a:gd name="T1" fmla="*/ 23 h 24"/>
                      <a:gd name="T2" fmla="*/ 17 w 25"/>
                      <a:gd name="T3" fmla="*/ 20 h 24"/>
                      <a:gd name="T4" fmla="*/ 8 w 25"/>
                      <a:gd name="T5" fmla="*/ 13 h 24"/>
                      <a:gd name="T6" fmla="*/ 6 w 25"/>
                      <a:gd name="T7" fmla="*/ 11 h 24"/>
                      <a:gd name="T8" fmla="*/ 5 w 25"/>
                      <a:gd name="T9" fmla="*/ 9 h 24"/>
                      <a:gd name="T10" fmla="*/ 3 w 25"/>
                      <a:gd name="T11" fmla="*/ 6 h 24"/>
                      <a:gd name="T12" fmla="*/ 2 w 25"/>
                      <a:gd name="T13" fmla="*/ 4 h 24"/>
                      <a:gd name="T14" fmla="*/ 1 w 25"/>
                      <a:gd name="T15" fmla="*/ 2 h 24"/>
                      <a:gd name="T16" fmla="*/ 1 w 25"/>
                      <a:gd name="T17" fmla="*/ 1 h 24"/>
                      <a:gd name="T18" fmla="*/ 0 w 25"/>
                      <a:gd name="T19" fmla="*/ 0 h 24"/>
                      <a:gd name="T20" fmla="*/ 1 w 25"/>
                      <a:gd name="T21" fmla="*/ 1 h 24"/>
                      <a:gd name="T22" fmla="*/ 2 w 25"/>
                      <a:gd name="T23" fmla="*/ 2 h 24"/>
                      <a:gd name="T24" fmla="*/ 3 w 25"/>
                      <a:gd name="T25" fmla="*/ 4 h 24"/>
                      <a:gd name="T26" fmla="*/ 4 w 25"/>
                      <a:gd name="T27" fmla="*/ 6 h 24"/>
                      <a:gd name="T28" fmla="*/ 6 w 25"/>
                      <a:gd name="T29" fmla="*/ 7 h 24"/>
                      <a:gd name="T30" fmla="*/ 8 w 25"/>
                      <a:gd name="T31" fmla="*/ 9 h 24"/>
                      <a:gd name="T32" fmla="*/ 10 w 25"/>
                      <a:gd name="T33" fmla="*/ 11 h 24"/>
                      <a:gd name="T34" fmla="*/ 19 w 25"/>
                      <a:gd name="T35" fmla="*/ 16 h 24"/>
                      <a:gd name="T36" fmla="*/ 23 w 25"/>
                      <a:gd name="T37" fmla="*/ 18 h 24"/>
                      <a:gd name="T38" fmla="*/ 25 w 25"/>
                      <a:gd name="T39" fmla="*/ 22 h 24"/>
                      <a:gd name="T40" fmla="*/ 21 w 25"/>
                      <a:gd name="T41" fmla="*/ 23 h 24"/>
                      <a:gd name="T42" fmla="*/ 20 w 25"/>
                      <a:gd name="T43" fmla="*/ 23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5" h="24">
                        <a:moveTo>
                          <a:pt x="20" y="23"/>
                        </a:moveTo>
                        <a:cubicBezTo>
                          <a:pt x="20" y="23"/>
                          <a:pt x="19" y="22"/>
                          <a:pt x="17" y="20"/>
                        </a:cubicBezTo>
                        <a:cubicBezTo>
                          <a:pt x="14" y="18"/>
                          <a:pt x="11" y="16"/>
                          <a:pt x="8" y="13"/>
                        </a:cubicBezTo>
                        <a:cubicBezTo>
                          <a:pt x="8" y="12"/>
                          <a:pt x="7" y="12"/>
                          <a:pt x="6" y="11"/>
                        </a:cubicBezTo>
                        <a:cubicBezTo>
                          <a:pt x="6" y="10"/>
                          <a:pt x="5" y="9"/>
                          <a:pt x="5" y="9"/>
                        </a:cubicBezTo>
                        <a:cubicBezTo>
                          <a:pt x="4" y="8"/>
                          <a:pt x="4" y="7"/>
                          <a:pt x="3" y="6"/>
                        </a:cubicBezTo>
                        <a:cubicBezTo>
                          <a:pt x="3" y="6"/>
                          <a:pt x="2" y="5"/>
                          <a:pt x="2" y="4"/>
                        </a:cubicBezTo>
                        <a:cubicBezTo>
                          <a:pt x="2" y="4"/>
                          <a:pt x="1" y="3"/>
                          <a:pt x="1" y="2"/>
                        </a:cubicBezTo>
                        <a:cubicBezTo>
                          <a:pt x="1" y="2"/>
                          <a:pt x="1" y="1"/>
                          <a:pt x="1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1"/>
                        </a:cubicBezTo>
                        <a:cubicBezTo>
                          <a:pt x="1" y="1"/>
                          <a:pt x="1" y="2"/>
                          <a:pt x="2" y="2"/>
                        </a:cubicBezTo>
                        <a:cubicBezTo>
                          <a:pt x="2" y="3"/>
                          <a:pt x="2" y="3"/>
                          <a:pt x="3" y="4"/>
                        </a:cubicBezTo>
                        <a:cubicBezTo>
                          <a:pt x="3" y="4"/>
                          <a:pt x="4" y="5"/>
                          <a:pt x="4" y="6"/>
                        </a:cubicBezTo>
                        <a:cubicBezTo>
                          <a:pt x="5" y="6"/>
                          <a:pt x="5" y="7"/>
                          <a:pt x="6" y="7"/>
                        </a:cubicBezTo>
                        <a:cubicBezTo>
                          <a:pt x="7" y="8"/>
                          <a:pt x="7" y="9"/>
                          <a:pt x="8" y="9"/>
                        </a:cubicBezTo>
                        <a:cubicBezTo>
                          <a:pt x="9" y="10"/>
                          <a:pt x="9" y="10"/>
                          <a:pt x="10" y="11"/>
                        </a:cubicBezTo>
                        <a:cubicBezTo>
                          <a:pt x="13" y="13"/>
                          <a:pt x="17" y="15"/>
                          <a:pt x="19" y="16"/>
                        </a:cubicBezTo>
                        <a:cubicBezTo>
                          <a:pt x="22" y="17"/>
                          <a:pt x="23" y="18"/>
                          <a:pt x="23" y="18"/>
                        </a:cubicBezTo>
                        <a:cubicBezTo>
                          <a:pt x="25" y="19"/>
                          <a:pt x="25" y="20"/>
                          <a:pt x="25" y="22"/>
                        </a:cubicBezTo>
                        <a:cubicBezTo>
                          <a:pt x="24" y="23"/>
                          <a:pt x="22" y="24"/>
                          <a:pt x="21" y="23"/>
                        </a:cubicBezTo>
                        <a:cubicBezTo>
                          <a:pt x="20" y="23"/>
                          <a:pt x="20" y="23"/>
                          <a:pt x="20" y="23"/>
                        </a:cubicBezTo>
                        <a:close/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8" name="Freeform 162"/>
                  <p:cNvSpPr/>
                  <p:nvPr/>
                </p:nvSpPr>
                <p:spPr bwMode="auto">
                  <a:xfrm>
                    <a:off x="6784" y="851"/>
                    <a:ext cx="36" cy="38"/>
                  </a:xfrm>
                  <a:custGeom>
                    <a:avLst/>
                    <a:gdLst>
                      <a:gd name="T0" fmla="*/ 10 w 15"/>
                      <a:gd name="T1" fmla="*/ 14 h 16"/>
                      <a:gd name="T2" fmla="*/ 2 w 15"/>
                      <a:gd name="T3" fmla="*/ 11 h 16"/>
                      <a:gd name="T4" fmla="*/ 5 w 15"/>
                      <a:gd name="T5" fmla="*/ 2 h 16"/>
                      <a:gd name="T6" fmla="*/ 14 w 15"/>
                      <a:gd name="T7" fmla="*/ 5 h 16"/>
                      <a:gd name="T8" fmla="*/ 10 w 15"/>
                      <a:gd name="T9" fmla="*/ 14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16">
                        <a:moveTo>
                          <a:pt x="10" y="14"/>
                        </a:moveTo>
                        <a:cubicBezTo>
                          <a:pt x="7" y="16"/>
                          <a:pt x="3" y="14"/>
                          <a:pt x="2" y="11"/>
                        </a:cubicBezTo>
                        <a:cubicBezTo>
                          <a:pt x="0" y="7"/>
                          <a:pt x="2" y="3"/>
                          <a:pt x="5" y="2"/>
                        </a:cubicBezTo>
                        <a:cubicBezTo>
                          <a:pt x="9" y="0"/>
                          <a:pt x="12" y="2"/>
                          <a:pt x="14" y="5"/>
                        </a:cubicBezTo>
                        <a:cubicBezTo>
                          <a:pt x="15" y="9"/>
                          <a:pt x="14" y="13"/>
                          <a:pt x="10" y="14"/>
                        </a:cubicBezTo>
                      </a:path>
                    </a:pathLst>
                  </a:custGeom>
                  <a:solidFill>
                    <a:srgbClr val="3A08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9" name="Freeform 163"/>
                  <p:cNvSpPr/>
                  <p:nvPr/>
                </p:nvSpPr>
                <p:spPr bwMode="auto">
                  <a:xfrm>
                    <a:off x="6796" y="865"/>
                    <a:ext cx="12" cy="9"/>
                  </a:xfrm>
                  <a:custGeom>
                    <a:avLst/>
                    <a:gdLst>
                      <a:gd name="T0" fmla="*/ 3 w 5"/>
                      <a:gd name="T1" fmla="*/ 0 h 4"/>
                      <a:gd name="T2" fmla="*/ 2 w 5"/>
                      <a:gd name="T3" fmla="*/ 0 h 4"/>
                      <a:gd name="T4" fmla="*/ 1 w 5"/>
                      <a:gd name="T5" fmla="*/ 3 h 4"/>
                      <a:gd name="T6" fmla="*/ 3 w 5"/>
                      <a:gd name="T7" fmla="*/ 4 h 4"/>
                      <a:gd name="T8" fmla="*/ 4 w 5"/>
                      <a:gd name="T9" fmla="*/ 4 h 4"/>
                      <a:gd name="T10" fmla="*/ 5 w 5"/>
                      <a:gd name="T11" fmla="*/ 1 h 4"/>
                      <a:gd name="T12" fmla="*/ 3 w 5"/>
                      <a:gd name="T13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" h="4">
                        <a:moveTo>
                          <a:pt x="3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2"/>
                          <a:pt x="1" y="3"/>
                        </a:cubicBezTo>
                        <a:cubicBezTo>
                          <a:pt x="1" y="4"/>
                          <a:pt x="2" y="4"/>
                          <a:pt x="3" y="4"/>
                        </a:cubicBezTo>
                        <a:cubicBezTo>
                          <a:pt x="3" y="4"/>
                          <a:pt x="3" y="4"/>
                          <a:pt x="4" y="4"/>
                        </a:cubicBezTo>
                        <a:cubicBezTo>
                          <a:pt x="5" y="4"/>
                          <a:pt x="5" y="2"/>
                          <a:pt x="5" y="1"/>
                        </a:cubicBezTo>
                        <a:cubicBezTo>
                          <a:pt x="4" y="0"/>
                          <a:pt x="4" y="0"/>
                          <a:pt x="3" y="0"/>
                        </a:cubicBezTo>
                      </a:path>
                    </a:pathLst>
                  </a:custGeom>
                  <a:solidFill>
                    <a:srgbClr val="572D5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0" name="Freeform 164"/>
                  <p:cNvSpPr/>
                  <p:nvPr/>
                </p:nvSpPr>
                <p:spPr bwMode="auto">
                  <a:xfrm>
                    <a:off x="6808" y="924"/>
                    <a:ext cx="113" cy="138"/>
                  </a:xfrm>
                  <a:custGeom>
                    <a:avLst/>
                    <a:gdLst>
                      <a:gd name="T0" fmla="*/ 13 w 48"/>
                      <a:gd name="T1" fmla="*/ 0 h 58"/>
                      <a:gd name="T2" fmla="*/ 11 w 48"/>
                      <a:gd name="T3" fmla="*/ 0 h 58"/>
                      <a:gd name="T4" fmla="*/ 15 w 48"/>
                      <a:gd name="T5" fmla="*/ 48 h 58"/>
                      <a:gd name="T6" fmla="*/ 30 w 48"/>
                      <a:gd name="T7" fmla="*/ 58 h 58"/>
                      <a:gd name="T8" fmla="*/ 36 w 48"/>
                      <a:gd name="T9" fmla="*/ 56 h 58"/>
                      <a:gd name="T10" fmla="*/ 45 w 48"/>
                      <a:gd name="T11" fmla="*/ 35 h 58"/>
                      <a:gd name="T12" fmla="*/ 13 w 48"/>
                      <a:gd name="T13" fmla="*/ 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8" h="58">
                        <a:moveTo>
                          <a:pt x="13" y="0"/>
                        </a:moveTo>
                        <a:cubicBezTo>
                          <a:pt x="13" y="0"/>
                          <a:pt x="12" y="0"/>
                          <a:pt x="11" y="0"/>
                        </a:cubicBezTo>
                        <a:cubicBezTo>
                          <a:pt x="0" y="5"/>
                          <a:pt x="11" y="40"/>
                          <a:pt x="15" y="48"/>
                        </a:cubicBezTo>
                        <a:cubicBezTo>
                          <a:pt x="17" y="54"/>
                          <a:pt x="23" y="58"/>
                          <a:pt x="30" y="58"/>
                        </a:cubicBezTo>
                        <a:cubicBezTo>
                          <a:pt x="32" y="58"/>
                          <a:pt x="34" y="57"/>
                          <a:pt x="36" y="56"/>
                        </a:cubicBezTo>
                        <a:cubicBezTo>
                          <a:pt x="45" y="53"/>
                          <a:pt x="48" y="43"/>
                          <a:pt x="45" y="35"/>
                        </a:cubicBezTo>
                        <a:cubicBezTo>
                          <a:pt x="41" y="27"/>
                          <a:pt x="25" y="0"/>
                          <a:pt x="13" y="0"/>
                        </a:cubicBezTo>
                      </a:path>
                    </a:pathLst>
                  </a:custGeom>
                  <a:solidFill>
                    <a:srgbClr val="FA78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1" name="Freeform 165"/>
                  <p:cNvSpPr/>
                  <p:nvPr/>
                </p:nvSpPr>
                <p:spPr bwMode="auto">
                  <a:xfrm>
                    <a:off x="6910" y="1140"/>
                    <a:ext cx="94" cy="45"/>
                  </a:xfrm>
                  <a:custGeom>
                    <a:avLst/>
                    <a:gdLst>
                      <a:gd name="T0" fmla="*/ 30 w 40"/>
                      <a:gd name="T1" fmla="*/ 0 h 19"/>
                      <a:gd name="T2" fmla="*/ 28 w 40"/>
                      <a:gd name="T3" fmla="*/ 0 h 19"/>
                      <a:gd name="T4" fmla="*/ 19 w 40"/>
                      <a:gd name="T5" fmla="*/ 3 h 19"/>
                      <a:gd name="T6" fmla="*/ 14 w 40"/>
                      <a:gd name="T7" fmla="*/ 6 h 19"/>
                      <a:gd name="T8" fmla="*/ 8 w 40"/>
                      <a:gd name="T9" fmla="*/ 7 h 19"/>
                      <a:gd name="T10" fmla="*/ 7 w 40"/>
                      <a:gd name="T11" fmla="*/ 7 h 19"/>
                      <a:gd name="T12" fmla="*/ 6 w 40"/>
                      <a:gd name="T13" fmla="*/ 7 h 19"/>
                      <a:gd name="T14" fmla="*/ 6 w 40"/>
                      <a:gd name="T15" fmla="*/ 7 h 19"/>
                      <a:gd name="T16" fmla="*/ 0 w 40"/>
                      <a:gd name="T17" fmla="*/ 11 h 19"/>
                      <a:gd name="T18" fmla="*/ 13 w 40"/>
                      <a:gd name="T19" fmla="*/ 18 h 19"/>
                      <a:gd name="T20" fmla="*/ 16 w 40"/>
                      <a:gd name="T21" fmla="*/ 19 h 19"/>
                      <a:gd name="T22" fmla="*/ 17 w 40"/>
                      <a:gd name="T23" fmla="*/ 19 h 19"/>
                      <a:gd name="T24" fmla="*/ 33 w 40"/>
                      <a:gd name="T25" fmla="*/ 14 h 19"/>
                      <a:gd name="T26" fmla="*/ 39 w 40"/>
                      <a:gd name="T27" fmla="*/ 5 h 19"/>
                      <a:gd name="T28" fmla="*/ 36 w 40"/>
                      <a:gd name="T29" fmla="*/ 1 h 19"/>
                      <a:gd name="T30" fmla="*/ 30 w 40"/>
                      <a:gd name="T31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40" h="19">
                        <a:moveTo>
                          <a:pt x="30" y="0"/>
                        </a:moveTo>
                        <a:cubicBezTo>
                          <a:pt x="30" y="0"/>
                          <a:pt x="29" y="0"/>
                          <a:pt x="28" y="0"/>
                        </a:cubicBezTo>
                        <a:cubicBezTo>
                          <a:pt x="25" y="0"/>
                          <a:pt x="22" y="2"/>
                          <a:pt x="19" y="3"/>
                        </a:cubicBezTo>
                        <a:cubicBezTo>
                          <a:pt x="14" y="6"/>
                          <a:pt x="14" y="6"/>
                          <a:pt x="14" y="6"/>
                        </a:cubicBezTo>
                        <a:cubicBezTo>
                          <a:pt x="12" y="7"/>
                          <a:pt x="10" y="7"/>
                          <a:pt x="8" y="7"/>
                        </a:cubicBezTo>
                        <a:cubicBezTo>
                          <a:pt x="8" y="7"/>
                          <a:pt x="7" y="7"/>
                          <a:pt x="7" y="7"/>
                        </a:cubicBezTo>
                        <a:cubicBezTo>
                          <a:pt x="7" y="7"/>
                          <a:pt x="7" y="7"/>
                          <a:pt x="6" y="7"/>
                        </a:cubicBezTo>
                        <a:cubicBezTo>
                          <a:pt x="6" y="7"/>
                          <a:pt x="6" y="7"/>
                          <a:pt x="6" y="7"/>
                        </a:cubicBezTo>
                        <a:cubicBezTo>
                          <a:pt x="4" y="7"/>
                          <a:pt x="0" y="8"/>
                          <a:pt x="0" y="11"/>
                        </a:cubicBezTo>
                        <a:cubicBezTo>
                          <a:pt x="5" y="13"/>
                          <a:pt x="9" y="15"/>
                          <a:pt x="13" y="18"/>
                        </a:cubicBezTo>
                        <a:cubicBezTo>
                          <a:pt x="14" y="19"/>
                          <a:pt x="15" y="19"/>
                          <a:pt x="16" y="19"/>
                        </a:cubicBezTo>
                        <a:cubicBezTo>
                          <a:pt x="16" y="19"/>
                          <a:pt x="16" y="19"/>
                          <a:pt x="17" y="19"/>
                        </a:cubicBezTo>
                        <a:cubicBezTo>
                          <a:pt x="22" y="19"/>
                          <a:pt x="28" y="17"/>
                          <a:pt x="33" y="14"/>
                        </a:cubicBezTo>
                        <a:cubicBezTo>
                          <a:pt x="37" y="12"/>
                          <a:pt x="40" y="9"/>
                          <a:pt x="39" y="5"/>
                        </a:cubicBezTo>
                        <a:cubicBezTo>
                          <a:pt x="39" y="4"/>
                          <a:pt x="38" y="2"/>
                          <a:pt x="36" y="1"/>
                        </a:cubicBezTo>
                        <a:cubicBezTo>
                          <a:pt x="35" y="0"/>
                          <a:pt x="33" y="0"/>
                          <a:pt x="30" y="0"/>
                        </a:cubicBezTo>
                      </a:path>
                    </a:pathLst>
                  </a:custGeom>
                  <a:solidFill>
                    <a:srgbClr val="FA78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2" name="Freeform 166"/>
                  <p:cNvSpPr/>
                  <p:nvPr/>
                </p:nvSpPr>
                <p:spPr bwMode="auto">
                  <a:xfrm>
                    <a:off x="6976" y="1223"/>
                    <a:ext cx="83" cy="38"/>
                  </a:xfrm>
                  <a:custGeom>
                    <a:avLst/>
                    <a:gdLst>
                      <a:gd name="T0" fmla="*/ 27 w 35"/>
                      <a:gd name="T1" fmla="*/ 0 h 16"/>
                      <a:gd name="T2" fmla="*/ 25 w 35"/>
                      <a:gd name="T3" fmla="*/ 0 h 16"/>
                      <a:gd name="T4" fmla="*/ 17 w 35"/>
                      <a:gd name="T5" fmla="*/ 3 h 16"/>
                      <a:gd name="T6" fmla="*/ 13 w 35"/>
                      <a:gd name="T7" fmla="*/ 5 h 16"/>
                      <a:gd name="T8" fmla="*/ 7 w 35"/>
                      <a:gd name="T9" fmla="*/ 7 h 16"/>
                      <a:gd name="T10" fmla="*/ 7 w 35"/>
                      <a:gd name="T11" fmla="*/ 7 h 16"/>
                      <a:gd name="T12" fmla="*/ 6 w 35"/>
                      <a:gd name="T13" fmla="*/ 7 h 16"/>
                      <a:gd name="T14" fmla="*/ 6 w 35"/>
                      <a:gd name="T15" fmla="*/ 7 h 16"/>
                      <a:gd name="T16" fmla="*/ 1 w 35"/>
                      <a:gd name="T17" fmla="*/ 12 h 16"/>
                      <a:gd name="T18" fmla="*/ 3 w 35"/>
                      <a:gd name="T19" fmla="*/ 13 h 16"/>
                      <a:gd name="T20" fmla="*/ 6 w 35"/>
                      <a:gd name="T21" fmla="*/ 14 h 16"/>
                      <a:gd name="T22" fmla="*/ 11 w 35"/>
                      <a:gd name="T23" fmla="*/ 16 h 16"/>
                      <a:gd name="T24" fmla="*/ 14 w 35"/>
                      <a:gd name="T25" fmla="*/ 16 h 16"/>
                      <a:gd name="T26" fmla="*/ 15 w 35"/>
                      <a:gd name="T27" fmla="*/ 16 h 16"/>
                      <a:gd name="T28" fmla="*/ 30 w 35"/>
                      <a:gd name="T29" fmla="*/ 12 h 16"/>
                      <a:gd name="T30" fmla="*/ 35 w 35"/>
                      <a:gd name="T31" fmla="*/ 5 h 16"/>
                      <a:gd name="T32" fmla="*/ 32 w 35"/>
                      <a:gd name="T33" fmla="*/ 2 h 16"/>
                      <a:gd name="T34" fmla="*/ 27 w 35"/>
                      <a:gd name="T35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35" h="16">
                        <a:moveTo>
                          <a:pt x="27" y="0"/>
                        </a:moveTo>
                        <a:cubicBezTo>
                          <a:pt x="26" y="0"/>
                          <a:pt x="25" y="0"/>
                          <a:pt x="25" y="0"/>
                        </a:cubicBezTo>
                        <a:cubicBezTo>
                          <a:pt x="22" y="1"/>
                          <a:pt x="20" y="2"/>
                          <a:pt x="17" y="3"/>
                        </a:cubicBezTo>
                        <a:cubicBezTo>
                          <a:pt x="13" y="5"/>
                          <a:pt x="13" y="5"/>
                          <a:pt x="13" y="5"/>
                        </a:cubicBezTo>
                        <a:cubicBezTo>
                          <a:pt x="11" y="6"/>
                          <a:pt x="9" y="7"/>
                          <a:pt x="7" y="7"/>
                        </a:cubicBezTo>
                        <a:cubicBezTo>
                          <a:pt x="7" y="7"/>
                          <a:pt x="7" y="7"/>
                          <a:pt x="7" y="7"/>
                        </a:cubicBezTo>
                        <a:cubicBezTo>
                          <a:pt x="6" y="7"/>
                          <a:pt x="6" y="7"/>
                          <a:pt x="6" y="7"/>
                        </a:cubicBezTo>
                        <a:cubicBezTo>
                          <a:pt x="6" y="7"/>
                          <a:pt x="6" y="7"/>
                          <a:pt x="6" y="7"/>
                        </a:cubicBezTo>
                        <a:cubicBezTo>
                          <a:pt x="4" y="7"/>
                          <a:pt x="0" y="8"/>
                          <a:pt x="1" y="12"/>
                        </a:cubicBezTo>
                        <a:cubicBezTo>
                          <a:pt x="2" y="12"/>
                          <a:pt x="3" y="13"/>
                          <a:pt x="3" y="13"/>
                        </a:cubicBezTo>
                        <a:cubicBezTo>
                          <a:pt x="4" y="14"/>
                          <a:pt x="5" y="14"/>
                          <a:pt x="6" y="14"/>
                        </a:cubicBezTo>
                        <a:cubicBezTo>
                          <a:pt x="7" y="15"/>
                          <a:pt x="9" y="16"/>
                          <a:pt x="11" y="16"/>
                        </a:cubicBezTo>
                        <a:cubicBezTo>
                          <a:pt x="12" y="16"/>
                          <a:pt x="13" y="16"/>
                          <a:pt x="14" y="16"/>
                        </a:cubicBezTo>
                        <a:cubicBezTo>
                          <a:pt x="15" y="16"/>
                          <a:pt x="15" y="16"/>
                          <a:pt x="15" y="16"/>
                        </a:cubicBezTo>
                        <a:cubicBezTo>
                          <a:pt x="20" y="16"/>
                          <a:pt x="25" y="15"/>
                          <a:pt x="30" y="12"/>
                        </a:cubicBezTo>
                        <a:cubicBezTo>
                          <a:pt x="32" y="11"/>
                          <a:pt x="35" y="8"/>
                          <a:pt x="35" y="5"/>
                        </a:cubicBezTo>
                        <a:cubicBezTo>
                          <a:pt x="34" y="3"/>
                          <a:pt x="33" y="2"/>
                          <a:pt x="32" y="2"/>
                        </a:cubicBezTo>
                        <a:cubicBezTo>
                          <a:pt x="31" y="0"/>
                          <a:pt x="29" y="0"/>
                          <a:pt x="27" y="0"/>
                        </a:cubicBezTo>
                      </a:path>
                    </a:pathLst>
                  </a:custGeom>
                  <a:solidFill>
                    <a:srgbClr val="FA78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3" name="Freeform 167"/>
                  <p:cNvSpPr/>
                  <p:nvPr/>
                </p:nvSpPr>
                <p:spPr bwMode="auto">
                  <a:xfrm>
                    <a:off x="6990" y="1318"/>
                    <a:ext cx="78" cy="22"/>
                  </a:xfrm>
                  <a:custGeom>
                    <a:avLst/>
                    <a:gdLst>
                      <a:gd name="T0" fmla="*/ 23 w 33"/>
                      <a:gd name="T1" fmla="*/ 0 h 9"/>
                      <a:gd name="T2" fmla="*/ 17 w 33"/>
                      <a:gd name="T3" fmla="*/ 1 h 9"/>
                      <a:gd name="T4" fmla="*/ 13 w 33"/>
                      <a:gd name="T5" fmla="*/ 2 h 9"/>
                      <a:gd name="T6" fmla="*/ 10 w 33"/>
                      <a:gd name="T7" fmla="*/ 2 h 9"/>
                      <a:gd name="T8" fmla="*/ 7 w 33"/>
                      <a:gd name="T9" fmla="*/ 2 h 9"/>
                      <a:gd name="T10" fmla="*/ 6 w 33"/>
                      <a:gd name="T11" fmla="*/ 2 h 9"/>
                      <a:gd name="T12" fmla="*/ 4 w 33"/>
                      <a:gd name="T13" fmla="*/ 1 h 9"/>
                      <a:gd name="T14" fmla="*/ 0 w 33"/>
                      <a:gd name="T15" fmla="*/ 5 h 9"/>
                      <a:gd name="T16" fmla="*/ 2 w 33"/>
                      <a:gd name="T17" fmla="*/ 7 h 9"/>
                      <a:gd name="T18" fmla="*/ 3 w 33"/>
                      <a:gd name="T19" fmla="*/ 9 h 9"/>
                      <a:gd name="T20" fmla="*/ 32 w 33"/>
                      <a:gd name="T21" fmla="*/ 9 h 9"/>
                      <a:gd name="T22" fmla="*/ 33 w 33"/>
                      <a:gd name="T23" fmla="*/ 7 h 9"/>
                      <a:gd name="T24" fmla="*/ 31 w 33"/>
                      <a:gd name="T25" fmla="*/ 4 h 9"/>
                      <a:gd name="T26" fmla="*/ 25 w 33"/>
                      <a:gd name="T27" fmla="*/ 1 h 9"/>
                      <a:gd name="T28" fmla="*/ 23 w 33"/>
                      <a:gd name="T29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3" h="9">
                        <a:moveTo>
                          <a:pt x="23" y="0"/>
                        </a:moveTo>
                        <a:cubicBezTo>
                          <a:pt x="21" y="0"/>
                          <a:pt x="19" y="1"/>
                          <a:pt x="17" y="1"/>
                        </a:cubicBezTo>
                        <a:cubicBezTo>
                          <a:pt x="13" y="2"/>
                          <a:pt x="13" y="2"/>
                          <a:pt x="13" y="2"/>
                        </a:cubicBezTo>
                        <a:cubicBezTo>
                          <a:pt x="12" y="2"/>
                          <a:pt x="11" y="2"/>
                          <a:pt x="10" y="2"/>
                        </a:cubicBezTo>
                        <a:cubicBezTo>
                          <a:pt x="9" y="2"/>
                          <a:pt x="8" y="2"/>
                          <a:pt x="7" y="2"/>
                        </a:cubicBezTo>
                        <a:cubicBezTo>
                          <a:pt x="7" y="2"/>
                          <a:pt x="6" y="2"/>
                          <a:pt x="6" y="2"/>
                        </a:cubicBezTo>
                        <a:cubicBezTo>
                          <a:pt x="6" y="2"/>
                          <a:pt x="5" y="1"/>
                          <a:pt x="4" y="1"/>
                        </a:cubicBezTo>
                        <a:cubicBezTo>
                          <a:pt x="2" y="1"/>
                          <a:pt x="0" y="2"/>
                          <a:pt x="0" y="5"/>
                        </a:cubicBezTo>
                        <a:cubicBezTo>
                          <a:pt x="1" y="6"/>
                          <a:pt x="1" y="6"/>
                          <a:pt x="2" y="7"/>
                        </a:cubicBezTo>
                        <a:cubicBezTo>
                          <a:pt x="2" y="8"/>
                          <a:pt x="3" y="8"/>
                          <a:pt x="3" y="9"/>
                        </a:cubicBezTo>
                        <a:cubicBezTo>
                          <a:pt x="32" y="9"/>
                          <a:pt x="32" y="9"/>
                          <a:pt x="32" y="9"/>
                        </a:cubicBezTo>
                        <a:cubicBezTo>
                          <a:pt x="33" y="8"/>
                          <a:pt x="33" y="8"/>
                          <a:pt x="33" y="7"/>
                        </a:cubicBezTo>
                        <a:cubicBezTo>
                          <a:pt x="33" y="6"/>
                          <a:pt x="32" y="5"/>
                          <a:pt x="31" y="4"/>
                        </a:cubicBezTo>
                        <a:cubicBezTo>
                          <a:pt x="30" y="2"/>
                          <a:pt x="27" y="1"/>
                          <a:pt x="25" y="1"/>
                        </a:cubicBezTo>
                        <a:cubicBezTo>
                          <a:pt x="24" y="0"/>
                          <a:pt x="24" y="0"/>
                          <a:pt x="23" y="0"/>
                        </a:cubicBezTo>
                      </a:path>
                    </a:pathLst>
                  </a:custGeom>
                  <a:solidFill>
                    <a:srgbClr val="FA78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" name="Freeform 168"/>
                  <p:cNvSpPr/>
                  <p:nvPr/>
                </p:nvSpPr>
                <p:spPr bwMode="auto">
                  <a:xfrm>
                    <a:off x="6638" y="1211"/>
                    <a:ext cx="49" cy="41"/>
                  </a:xfrm>
                  <a:custGeom>
                    <a:avLst/>
                    <a:gdLst>
                      <a:gd name="T0" fmla="*/ 21 w 21"/>
                      <a:gd name="T1" fmla="*/ 2 h 17"/>
                      <a:gd name="T2" fmla="*/ 20 w 21"/>
                      <a:gd name="T3" fmla="*/ 2 h 17"/>
                      <a:gd name="T4" fmla="*/ 18 w 21"/>
                      <a:gd name="T5" fmla="*/ 3 h 17"/>
                      <a:gd name="T6" fmla="*/ 17 w 21"/>
                      <a:gd name="T7" fmla="*/ 3 h 17"/>
                      <a:gd name="T8" fmla="*/ 17 w 21"/>
                      <a:gd name="T9" fmla="*/ 3 h 17"/>
                      <a:gd name="T10" fmla="*/ 16 w 21"/>
                      <a:gd name="T11" fmla="*/ 3 h 17"/>
                      <a:gd name="T12" fmla="*/ 11 w 21"/>
                      <a:gd name="T13" fmla="*/ 3 h 17"/>
                      <a:gd name="T14" fmla="*/ 8 w 21"/>
                      <a:gd name="T15" fmla="*/ 3 h 17"/>
                      <a:gd name="T16" fmla="*/ 5 w 21"/>
                      <a:gd name="T17" fmla="*/ 3 h 17"/>
                      <a:gd name="T18" fmla="*/ 4 w 21"/>
                      <a:gd name="T19" fmla="*/ 4 h 17"/>
                      <a:gd name="T20" fmla="*/ 3 w 21"/>
                      <a:gd name="T21" fmla="*/ 7 h 17"/>
                      <a:gd name="T22" fmla="*/ 3 w 21"/>
                      <a:gd name="T23" fmla="*/ 12 h 17"/>
                      <a:gd name="T24" fmla="*/ 3 w 21"/>
                      <a:gd name="T25" fmla="*/ 13 h 17"/>
                      <a:gd name="T26" fmla="*/ 2 w 21"/>
                      <a:gd name="T27" fmla="*/ 14 h 17"/>
                      <a:gd name="T28" fmla="*/ 2 w 21"/>
                      <a:gd name="T29" fmla="*/ 15 h 17"/>
                      <a:gd name="T30" fmla="*/ 1 w 21"/>
                      <a:gd name="T31" fmla="*/ 17 h 17"/>
                      <a:gd name="T32" fmla="*/ 0 w 21"/>
                      <a:gd name="T33" fmla="*/ 15 h 17"/>
                      <a:gd name="T34" fmla="*/ 0 w 21"/>
                      <a:gd name="T35" fmla="*/ 14 h 17"/>
                      <a:gd name="T36" fmla="*/ 0 w 21"/>
                      <a:gd name="T37" fmla="*/ 13 h 17"/>
                      <a:gd name="T38" fmla="*/ 0 w 21"/>
                      <a:gd name="T39" fmla="*/ 12 h 17"/>
                      <a:gd name="T40" fmla="*/ 0 w 21"/>
                      <a:gd name="T41" fmla="*/ 6 h 17"/>
                      <a:gd name="T42" fmla="*/ 1 w 21"/>
                      <a:gd name="T43" fmla="*/ 3 h 17"/>
                      <a:gd name="T44" fmla="*/ 5 w 21"/>
                      <a:gd name="T45" fmla="*/ 1 h 17"/>
                      <a:gd name="T46" fmla="*/ 8 w 21"/>
                      <a:gd name="T47" fmla="*/ 0 h 17"/>
                      <a:gd name="T48" fmla="*/ 11 w 21"/>
                      <a:gd name="T49" fmla="*/ 0 h 17"/>
                      <a:gd name="T50" fmla="*/ 16 w 21"/>
                      <a:gd name="T51" fmla="*/ 0 h 17"/>
                      <a:gd name="T52" fmla="*/ 17 w 21"/>
                      <a:gd name="T53" fmla="*/ 0 h 17"/>
                      <a:gd name="T54" fmla="*/ 17 w 21"/>
                      <a:gd name="T55" fmla="*/ 0 h 17"/>
                      <a:gd name="T56" fmla="*/ 18 w 21"/>
                      <a:gd name="T57" fmla="*/ 1 h 17"/>
                      <a:gd name="T58" fmla="*/ 20 w 21"/>
                      <a:gd name="T59" fmla="*/ 1 h 17"/>
                      <a:gd name="T60" fmla="*/ 21 w 21"/>
                      <a:gd name="T61" fmla="*/ 2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21" h="17">
                        <a:moveTo>
                          <a:pt x="21" y="2"/>
                        </a:moveTo>
                        <a:cubicBezTo>
                          <a:pt x="21" y="2"/>
                          <a:pt x="21" y="2"/>
                          <a:pt x="20" y="2"/>
                        </a:cubicBezTo>
                        <a:cubicBezTo>
                          <a:pt x="19" y="2"/>
                          <a:pt x="19" y="3"/>
                          <a:pt x="18" y="3"/>
                        </a:cubicBezTo>
                        <a:cubicBezTo>
                          <a:pt x="17" y="3"/>
                          <a:pt x="17" y="3"/>
                          <a:pt x="17" y="3"/>
                        </a:cubicBezTo>
                        <a:cubicBezTo>
                          <a:pt x="17" y="3"/>
                          <a:pt x="17" y="3"/>
                          <a:pt x="17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5" y="3"/>
                          <a:pt x="13" y="3"/>
                          <a:pt x="11" y="3"/>
                        </a:cubicBezTo>
                        <a:cubicBezTo>
                          <a:pt x="10" y="3"/>
                          <a:pt x="9" y="3"/>
                          <a:pt x="8" y="3"/>
                        </a:cubicBezTo>
                        <a:cubicBezTo>
                          <a:pt x="7" y="3"/>
                          <a:pt x="6" y="3"/>
                          <a:pt x="5" y="3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3" y="5"/>
                          <a:pt x="3" y="6"/>
                          <a:pt x="3" y="7"/>
                        </a:cubicBezTo>
                        <a:cubicBezTo>
                          <a:pt x="3" y="8"/>
                          <a:pt x="3" y="10"/>
                          <a:pt x="3" y="12"/>
                        </a:cubicBezTo>
                        <a:cubicBezTo>
                          <a:pt x="3" y="12"/>
                          <a:pt x="3" y="13"/>
                          <a:pt x="3" y="13"/>
                        </a:cubicBezTo>
                        <a:cubicBezTo>
                          <a:pt x="2" y="14"/>
                          <a:pt x="2" y="14"/>
                          <a:pt x="2" y="14"/>
                        </a:cubicBezTo>
                        <a:cubicBezTo>
                          <a:pt x="2" y="14"/>
                          <a:pt x="2" y="15"/>
                          <a:pt x="2" y="15"/>
                        </a:cubicBezTo>
                        <a:cubicBezTo>
                          <a:pt x="1" y="16"/>
                          <a:pt x="1" y="17"/>
                          <a:pt x="1" y="17"/>
                        </a:cubicBezTo>
                        <a:cubicBezTo>
                          <a:pt x="1" y="17"/>
                          <a:pt x="1" y="16"/>
                          <a:pt x="0" y="15"/>
                        </a:cubicBezTo>
                        <a:cubicBezTo>
                          <a:pt x="0" y="15"/>
                          <a:pt x="0" y="14"/>
                          <a:pt x="0" y="14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0" y="12"/>
                          <a:pt x="0" y="12"/>
                          <a:pt x="0" y="12"/>
                        </a:cubicBezTo>
                        <a:cubicBezTo>
                          <a:pt x="0" y="10"/>
                          <a:pt x="0" y="8"/>
                          <a:pt x="0" y="6"/>
                        </a:cubicBezTo>
                        <a:cubicBezTo>
                          <a:pt x="0" y="5"/>
                          <a:pt x="0" y="4"/>
                          <a:pt x="1" y="3"/>
                        </a:cubicBezTo>
                        <a:cubicBezTo>
                          <a:pt x="2" y="2"/>
                          <a:pt x="3" y="1"/>
                          <a:pt x="5" y="1"/>
                        </a:cubicBezTo>
                        <a:cubicBezTo>
                          <a:pt x="6" y="0"/>
                          <a:pt x="7" y="0"/>
                          <a:pt x="8" y="0"/>
                        </a:cubicBezTo>
                        <a:cubicBezTo>
                          <a:pt x="9" y="0"/>
                          <a:pt x="10" y="0"/>
                          <a:pt x="11" y="0"/>
                        </a:cubicBezTo>
                        <a:cubicBezTo>
                          <a:pt x="13" y="0"/>
                          <a:pt x="15" y="0"/>
                          <a:pt x="16" y="0"/>
                        </a:cubicBezTo>
                        <a:cubicBezTo>
                          <a:pt x="16" y="0"/>
                          <a:pt x="16" y="0"/>
                          <a:pt x="17" y="0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8" y="1"/>
                          <a:pt x="18" y="1"/>
                          <a:pt x="18" y="1"/>
                        </a:cubicBezTo>
                        <a:cubicBezTo>
                          <a:pt x="19" y="1"/>
                          <a:pt x="19" y="1"/>
                          <a:pt x="20" y="1"/>
                        </a:cubicBezTo>
                        <a:cubicBezTo>
                          <a:pt x="21" y="1"/>
                          <a:pt x="21" y="2"/>
                          <a:pt x="21" y="2"/>
                        </a:cubicBezTo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5" name="Freeform 169"/>
                  <p:cNvSpPr/>
                  <p:nvPr/>
                </p:nvSpPr>
                <p:spPr bwMode="auto">
                  <a:xfrm>
                    <a:off x="6659" y="1235"/>
                    <a:ext cx="49" cy="50"/>
                  </a:xfrm>
                  <a:custGeom>
                    <a:avLst/>
                    <a:gdLst>
                      <a:gd name="T0" fmla="*/ 21 w 21"/>
                      <a:gd name="T1" fmla="*/ 1 h 21"/>
                      <a:gd name="T2" fmla="*/ 19 w 21"/>
                      <a:gd name="T3" fmla="*/ 2 h 21"/>
                      <a:gd name="T4" fmla="*/ 18 w 21"/>
                      <a:gd name="T5" fmla="*/ 3 h 21"/>
                      <a:gd name="T6" fmla="*/ 17 w 21"/>
                      <a:gd name="T7" fmla="*/ 3 h 21"/>
                      <a:gd name="T8" fmla="*/ 16 w 21"/>
                      <a:gd name="T9" fmla="*/ 4 h 21"/>
                      <a:gd name="T10" fmla="*/ 11 w 21"/>
                      <a:gd name="T11" fmla="*/ 4 h 21"/>
                      <a:gd name="T12" fmla="*/ 9 w 21"/>
                      <a:gd name="T13" fmla="*/ 5 h 21"/>
                      <a:gd name="T14" fmla="*/ 7 w 21"/>
                      <a:gd name="T15" fmla="*/ 6 h 21"/>
                      <a:gd name="T16" fmla="*/ 6 w 21"/>
                      <a:gd name="T17" fmla="*/ 9 h 21"/>
                      <a:gd name="T18" fmla="*/ 5 w 21"/>
                      <a:gd name="T19" fmla="*/ 12 h 21"/>
                      <a:gd name="T20" fmla="*/ 3 w 21"/>
                      <a:gd name="T21" fmla="*/ 16 h 21"/>
                      <a:gd name="T22" fmla="*/ 3 w 21"/>
                      <a:gd name="T23" fmla="*/ 17 h 21"/>
                      <a:gd name="T24" fmla="*/ 2 w 21"/>
                      <a:gd name="T25" fmla="*/ 18 h 21"/>
                      <a:gd name="T26" fmla="*/ 1 w 21"/>
                      <a:gd name="T27" fmla="*/ 19 h 21"/>
                      <a:gd name="T28" fmla="*/ 0 w 21"/>
                      <a:gd name="T29" fmla="*/ 21 h 21"/>
                      <a:gd name="T30" fmla="*/ 0 w 21"/>
                      <a:gd name="T31" fmla="*/ 19 h 21"/>
                      <a:gd name="T32" fmla="*/ 0 w 21"/>
                      <a:gd name="T33" fmla="*/ 17 h 21"/>
                      <a:gd name="T34" fmla="*/ 0 w 21"/>
                      <a:gd name="T35" fmla="*/ 16 h 21"/>
                      <a:gd name="T36" fmla="*/ 1 w 21"/>
                      <a:gd name="T37" fmla="*/ 15 h 21"/>
                      <a:gd name="T38" fmla="*/ 2 w 21"/>
                      <a:gd name="T39" fmla="*/ 11 h 21"/>
                      <a:gd name="T40" fmla="*/ 3 w 21"/>
                      <a:gd name="T41" fmla="*/ 8 h 21"/>
                      <a:gd name="T42" fmla="*/ 5 w 21"/>
                      <a:gd name="T43" fmla="*/ 5 h 21"/>
                      <a:gd name="T44" fmla="*/ 6 w 21"/>
                      <a:gd name="T45" fmla="*/ 3 h 21"/>
                      <a:gd name="T46" fmla="*/ 6 w 21"/>
                      <a:gd name="T47" fmla="*/ 3 h 21"/>
                      <a:gd name="T48" fmla="*/ 6 w 21"/>
                      <a:gd name="T49" fmla="*/ 3 h 21"/>
                      <a:gd name="T50" fmla="*/ 6 w 21"/>
                      <a:gd name="T51" fmla="*/ 3 h 21"/>
                      <a:gd name="T52" fmla="*/ 7 w 21"/>
                      <a:gd name="T53" fmla="*/ 2 h 21"/>
                      <a:gd name="T54" fmla="*/ 10 w 21"/>
                      <a:gd name="T55" fmla="*/ 2 h 21"/>
                      <a:gd name="T56" fmla="*/ 16 w 21"/>
                      <a:gd name="T57" fmla="*/ 1 h 21"/>
                      <a:gd name="T58" fmla="*/ 17 w 21"/>
                      <a:gd name="T59" fmla="*/ 0 h 21"/>
                      <a:gd name="T60" fmla="*/ 18 w 21"/>
                      <a:gd name="T61" fmla="*/ 1 h 21"/>
                      <a:gd name="T62" fmla="*/ 19 w 21"/>
                      <a:gd name="T63" fmla="*/ 1 h 21"/>
                      <a:gd name="T64" fmla="*/ 21 w 21"/>
                      <a:gd name="T65" fmla="*/ 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1" h="21">
                        <a:moveTo>
                          <a:pt x="21" y="1"/>
                        </a:moveTo>
                        <a:cubicBezTo>
                          <a:pt x="21" y="1"/>
                          <a:pt x="20" y="2"/>
                          <a:pt x="19" y="2"/>
                        </a:cubicBezTo>
                        <a:cubicBezTo>
                          <a:pt x="19" y="2"/>
                          <a:pt x="19" y="3"/>
                          <a:pt x="18" y="3"/>
                        </a:cubicBezTo>
                        <a:cubicBezTo>
                          <a:pt x="17" y="3"/>
                          <a:pt x="17" y="3"/>
                          <a:pt x="17" y="3"/>
                        </a:cubicBezTo>
                        <a:cubicBezTo>
                          <a:pt x="17" y="4"/>
                          <a:pt x="16" y="3"/>
                          <a:pt x="16" y="4"/>
                        </a:cubicBezTo>
                        <a:cubicBezTo>
                          <a:pt x="15" y="4"/>
                          <a:pt x="13" y="4"/>
                          <a:pt x="11" y="4"/>
                        </a:cubicBezTo>
                        <a:cubicBezTo>
                          <a:pt x="10" y="5"/>
                          <a:pt x="9" y="5"/>
                          <a:pt x="9" y="5"/>
                        </a:cubicBezTo>
                        <a:cubicBezTo>
                          <a:pt x="8" y="5"/>
                          <a:pt x="8" y="6"/>
                          <a:pt x="7" y="6"/>
                        </a:cubicBezTo>
                        <a:cubicBezTo>
                          <a:pt x="7" y="7"/>
                          <a:pt x="7" y="8"/>
                          <a:pt x="6" y="9"/>
                        </a:cubicBezTo>
                        <a:cubicBezTo>
                          <a:pt x="6" y="10"/>
                          <a:pt x="6" y="11"/>
                          <a:pt x="5" y="12"/>
                        </a:cubicBezTo>
                        <a:cubicBezTo>
                          <a:pt x="5" y="13"/>
                          <a:pt x="4" y="15"/>
                          <a:pt x="3" y="16"/>
                        </a:cubicBezTo>
                        <a:cubicBezTo>
                          <a:pt x="3" y="17"/>
                          <a:pt x="3" y="17"/>
                          <a:pt x="3" y="17"/>
                        </a:cubicBezTo>
                        <a:cubicBezTo>
                          <a:pt x="2" y="18"/>
                          <a:pt x="2" y="18"/>
                          <a:pt x="2" y="18"/>
                        </a:cubicBezTo>
                        <a:cubicBezTo>
                          <a:pt x="2" y="19"/>
                          <a:pt x="2" y="19"/>
                          <a:pt x="1" y="19"/>
                        </a:cubicBezTo>
                        <a:cubicBezTo>
                          <a:pt x="1" y="20"/>
                          <a:pt x="0" y="21"/>
                          <a:pt x="0" y="21"/>
                        </a:cubicBezTo>
                        <a:cubicBezTo>
                          <a:pt x="0" y="21"/>
                          <a:pt x="0" y="20"/>
                          <a:pt x="0" y="19"/>
                        </a:cubicBezTo>
                        <a:cubicBezTo>
                          <a:pt x="0" y="19"/>
                          <a:pt x="0" y="18"/>
                          <a:pt x="0" y="17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6"/>
                          <a:pt x="1" y="16"/>
                          <a:pt x="1" y="15"/>
                        </a:cubicBezTo>
                        <a:cubicBezTo>
                          <a:pt x="1" y="14"/>
                          <a:pt x="2" y="12"/>
                          <a:pt x="2" y="11"/>
                        </a:cubicBezTo>
                        <a:cubicBezTo>
                          <a:pt x="3" y="10"/>
                          <a:pt x="3" y="9"/>
                          <a:pt x="3" y="8"/>
                        </a:cubicBezTo>
                        <a:cubicBezTo>
                          <a:pt x="4" y="7"/>
                          <a:pt x="4" y="6"/>
                          <a:pt x="5" y="5"/>
                        </a:cubicBezTo>
                        <a:cubicBezTo>
                          <a:pt x="5" y="5"/>
                          <a:pt x="5" y="4"/>
                          <a:pt x="6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9" y="2"/>
                          <a:pt x="10" y="2"/>
                          <a:pt x="10" y="2"/>
                        </a:cubicBezTo>
                        <a:cubicBezTo>
                          <a:pt x="12" y="1"/>
                          <a:pt x="14" y="1"/>
                          <a:pt x="16" y="1"/>
                        </a:cubicBezTo>
                        <a:cubicBezTo>
                          <a:pt x="16" y="1"/>
                          <a:pt x="16" y="0"/>
                          <a:pt x="17" y="0"/>
                        </a:cubicBezTo>
                        <a:cubicBezTo>
                          <a:pt x="18" y="1"/>
                          <a:pt x="18" y="1"/>
                          <a:pt x="18" y="1"/>
                        </a:cubicBezTo>
                        <a:cubicBezTo>
                          <a:pt x="18" y="1"/>
                          <a:pt x="19" y="1"/>
                          <a:pt x="19" y="1"/>
                        </a:cubicBezTo>
                        <a:cubicBezTo>
                          <a:pt x="20" y="1"/>
                          <a:pt x="21" y="1"/>
                          <a:pt x="21" y="1"/>
                        </a:cubicBezTo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6" name="Freeform 170"/>
                  <p:cNvSpPr/>
                  <p:nvPr/>
                </p:nvSpPr>
                <p:spPr bwMode="auto">
                  <a:xfrm>
                    <a:off x="6649" y="1223"/>
                    <a:ext cx="50" cy="48"/>
                  </a:xfrm>
                  <a:custGeom>
                    <a:avLst/>
                    <a:gdLst>
                      <a:gd name="T0" fmla="*/ 21 w 21"/>
                      <a:gd name="T1" fmla="*/ 0 h 20"/>
                      <a:gd name="T2" fmla="*/ 19 w 21"/>
                      <a:gd name="T3" fmla="*/ 1 h 20"/>
                      <a:gd name="T4" fmla="*/ 18 w 21"/>
                      <a:gd name="T5" fmla="*/ 2 h 20"/>
                      <a:gd name="T6" fmla="*/ 17 w 21"/>
                      <a:gd name="T7" fmla="*/ 3 h 20"/>
                      <a:gd name="T8" fmla="*/ 16 w 21"/>
                      <a:gd name="T9" fmla="*/ 3 h 20"/>
                      <a:gd name="T10" fmla="*/ 11 w 21"/>
                      <a:gd name="T11" fmla="*/ 4 h 20"/>
                      <a:gd name="T12" fmla="*/ 8 w 21"/>
                      <a:gd name="T13" fmla="*/ 4 h 20"/>
                      <a:gd name="T14" fmla="*/ 7 w 21"/>
                      <a:gd name="T15" fmla="*/ 6 h 20"/>
                      <a:gd name="T16" fmla="*/ 6 w 21"/>
                      <a:gd name="T17" fmla="*/ 8 h 20"/>
                      <a:gd name="T18" fmla="*/ 5 w 21"/>
                      <a:gd name="T19" fmla="*/ 11 h 20"/>
                      <a:gd name="T20" fmla="*/ 3 w 21"/>
                      <a:gd name="T21" fmla="*/ 16 h 20"/>
                      <a:gd name="T22" fmla="*/ 3 w 21"/>
                      <a:gd name="T23" fmla="*/ 17 h 20"/>
                      <a:gd name="T24" fmla="*/ 2 w 21"/>
                      <a:gd name="T25" fmla="*/ 17 h 20"/>
                      <a:gd name="T26" fmla="*/ 1 w 21"/>
                      <a:gd name="T27" fmla="*/ 19 h 20"/>
                      <a:gd name="T28" fmla="*/ 0 w 21"/>
                      <a:gd name="T29" fmla="*/ 20 h 20"/>
                      <a:gd name="T30" fmla="*/ 0 w 21"/>
                      <a:gd name="T31" fmla="*/ 18 h 20"/>
                      <a:gd name="T32" fmla="*/ 0 w 21"/>
                      <a:gd name="T33" fmla="*/ 17 h 20"/>
                      <a:gd name="T34" fmla="*/ 0 w 21"/>
                      <a:gd name="T35" fmla="*/ 16 h 20"/>
                      <a:gd name="T36" fmla="*/ 1 w 21"/>
                      <a:gd name="T37" fmla="*/ 15 h 20"/>
                      <a:gd name="T38" fmla="*/ 2 w 21"/>
                      <a:gd name="T39" fmla="*/ 10 h 20"/>
                      <a:gd name="T40" fmla="*/ 3 w 21"/>
                      <a:gd name="T41" fmla="*/ 7 h 20"/>
                      <a:gd name="T42" fmla="*/ 5 w 21"/>
                      <a:gd name="T43" fmla="*/ 4 h 20"/>
                      <a:gd name="T44" fmla="*/ 6 w 21"/>
                      <a:gd name="T45" fmla="*/ 3 h 20"/>
                      <a:gd name="T46" fmla="*/ 6 w 21"/>
                      <a:gd name="T47" fmla="*/ 2 h 20"/>
                      <a:gd name="T48" fmla="*/ 6 w 21"/>
                      <a:gd name="T49" fmla="*/ 2 h 20"/>
                      <a:gd name="T50" fmla="*/ 6 w 21"/>
                      <a:gd name="T51" fmla="*/ 2 h 20"/>
                      <a:gd name="T52" fmla="*/ 7 w 21"/>
                      <a:gd name="T53" fmla="*/ 2 h 20"/>
                      <a:gd name="T54" fmla="*/ 10 w 21"/>
                      <a:gd name="T55" fmla="*/ 1 h 20"/>
                      <a:gd name="T56" fmla="*/ 15 w 21"/>
                      <a:gd name="T57" fmla="*/ 0 h 20"/>
                      <a:gd name="T58" fmla="*/ 17 w 21"/>
                      <a:gd name="T59" fmla="*/ 0 h 20"/>
                      <a:gd name="T60" fmla="*/ 18 w 21"/>
                      <a:gd name="T61" fmla="*/ 0 h 20"/>
                      <a:gd name="T62" fmla="*/ 19 w 21"/>
                      <a:gd name="T63" fmla="*/ 0 h 20"/>
                      <a:gd name="T64" fmla="*/ 21 w 21"/>
                      <a:gd name="T65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1" h="20">
                        <a:moveTo>
                          <a:pt x="21" y="0"/>
                        </a:moveTo>
                        <a:cubicBezTo>
                          <a:pt x="21" y="0"/>
                          <a:pt x="20" y="1"/>
                          <a:pt x="19" y="1"/>
                        </a:cubicBezTo>
                        <a:cubicBezTo>
                          <a:pt x="19" y="1"/>
                          <a:pt x="18" y="2"/>
                          <a:pt x="18" y="2"/>
                        </a:cubicBezTo>
                        <a:cubicBezTo>
                          <a:pt x="17" y="3"/>
                          <a:pt x="17" y="3"/>
                          <a:pt x="17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4" y="3"/>
                          <a:pt x="13" y="3"/>
                          <a:pt x="11" y="4"/>
                        </a:cubicBezTo>
                        <a:cubicBezTo>
                          <a:pt x="10" y="4"/>
                          <a:pt x="9" y="4"/>
                          <a:pt x="8" y="4"/>
                        </a:cubicBezTo>
                        <a:cubicBezTo>
                          <a:pt x="8" y="4"/>
                          <a:pt x="8" y="5"/>
                          <a:pt x="7" y="6"/>
                        </a:cubicBezTo>
                        <a:cubicBezTo>
                          <a:pt x="7" y="6"/>
                          <a:pt x="6" y="7"/>
                          <a:pt x="6" y="8"/>
                        </a:cubicBezTo>
                        <a:cubicBezTo>
                          <a:pt x="6" y="9"/>
                          <a:pt x="5" y="10"/>
                          <a:pt x="5" y="11"/>
                        </a:cubicBezTo>
                        <a:cubicBezTo>
                          <a:pt x="4" y="13"/>
                          <a:pt x="4" y="14"/>
                          <a:pt x="3" y="16"/>
                        </a:cubicBezTo>
                        <a:cubicBezTo>
                          <a:pt x="3" y="17"/>
                          <a:pt x="3" y="17"/>
                          <a:pt x="3" y="17"/>
                        </a:cubicBezTo>
                        <a:cubicBezTo>
                          <a:pt x="2" y="17"/>
                          <a:pt x="2" y="17"/>
                          <a:pt x="2" y="17"/>
                        </a:cubicBezTo>
                        <a:cubicBezTo>
                          <a:pt x="2" y="18"/>
                          <a:pt x="1" y="18"/>
                          <a:pt x="1" y="19"/>
                        </a:cubicBezTo>
                        <a:cubicBezTo>
                          <a:pt x="1" y="19"/>
                          <a:pt x="0" y="20"/>
                          <a:pt x="0" y="20"/>
                        </a:cubicBezTo>
                        <a:cubicBezTo>
                          <a:pt x="0" y="20"/>
                          <a:pt x="0" y="19"/>
                          <a:pt x="0" y="18"/>
                        </a:cubicBezTo>
                        <a:cubicBezTo>
                          <a:pt x="0" y="18"/>
                          <a:pt x="0" y="17"/>
                          <a:pt x="0" y="17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5"/>
                          <a:pt x="0" y="15"/>
                          <a:pt x="1" y="15"/>
                        </a:cubicBezTo>
                        <a:cubicBezTo>
                          <a:pt x="1" y="13"/>
                          <a:pt x="2" y="12"/>
                          <a:pt x="2" y="10"/>
                        </a:cubicBezTo>
                        <a:cubicBezTo>
                          <a:pt x="3" y="9"/>
                          <a:pt x="3" y="8"/>
                          <a:pt x="3" y="7"/>
                        </a:cubicBezTo>
                        <a:cubicBezTo>
                          <a:pt x="4" y="6"/>
                          <a:pt x="4" y="5"/>
                          <a:pt x="5" y="4"/>
                        </a:cubicBezTo>
                        <a:cubicBezTo>
                          <a:pt x="5" y="4"/>
                          <a:pt x="5" y="3"/>
                          <a:pt x="6" y="3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8" y="1"/>
                          <a:pt x="10" y="1"/>
                          <a:pt x="10" y="1"/>
                        </a:cubicBezTo>
                        <a:cubicBezTo>
                          <a:pt x="12" y="0"/>
                          <a:pt x="14" y="0"/>
                          <a:pt x="15" y="0"/>
                        </a:cubicBezTo>
                        <a:cubicBezTo>
                          <a:pt x="16" y="0"/>
                          <a:pt x="16" y="0"/>
                          <a:pt x="17" y="0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8" y="0"/>
                          <a:pt x="19" y="0"/>
                          <a:pt x="19" y="0"/>
                        </a:cubicBezTo>
                        <a:cubicBezTo>
                          <a:pt x="20" y="0"/>
                          <a:pt x="21" y="0"/>
                          <a:pt x="21" y="0"/>
                        </a:cubicBezTo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7" name="Freeform 171"/>
                  <p:cNvSpPr/>
                  <p:nvPr/>
                </p:nvSpPr>
                <p:spPr bwMode="auto">
                  <a:xfrm>
                    <a:off x="6685" y="1238"/>
                    <a:ext cx="31" cy="68"/>
                  </a:xfrm>
                  <a:custGeom>
                    <a:avLst/>
                    <a:gdLst>
                      <a:gd name="T0" fmla="*/ 9 w 13"/>
                      <a:gd name="T1" fmla="*/ 0 h 29"/>
                      <a:gd name="T2" fmla="*/ 9 w 13"/>
                      <a:gd name="T3" fmla="*/ 2 h 29"/>
                      <a:gd name="T4" fmla="*/ 10 w 13"/>
                      <a:gd name="T5" fmla="*/ 4 h 29"/>
                      <a:gd name="T6" fmla="*/ 10 w 13"/>
                      <a:gd name="T7" fmla="*/ 5 h 29"/>
                      <a:gd name="T8" fmla="*/ 10 w 13"/>
                      <a:gd name="T9" fmla="*/ 6 h 29"/>
                      <a:gd name="T10" fmla="*/ 11 w 13"/>
                      <a:gd name="T11" fmla="*/ 12 h 29"/>
                      <a:gd name="T12" fmla="*/ 12 w 13"/>
                      <a:gd name="T13" fmla="*/ 15 h 29"/>
                      <a:gd name="T14" fmla="*/ 13 w 13"/>
                      <a:gd name="T15" fmla="*/ 18 h 29"/>
                      <a:gd name="T16" fmla="*/ 13 w 13"/>
                      <a:gd name="T17" fmla="*/ 22 h 29"/>
                      <a:gd name="T18" fmla="*/ 12 w 13"/>
                      <a:gd name="T19" fmla="*/ 26 h 29"/>
                      <a:gd name="T20" fmla="*/ 9 w 13"/>
                      <a:gd name="T21" fmla="*/ 29 h 29"/>
                      <a:gd name="T22" fmla="*/ 5 w 13"/>
                      <a:gd name="T23" fmla="*/ 29 h 29"/>
                      <a:gd name="T24" fmla="*/ 5 w 13"/>
                      <a:gd name="T25" fmla="*/ 29 h 29"/>
                      <a:gd name="T26" fmla="*/ 4 w 13"/>
                      <a:gd name="T27" fmla="*/ 29 h 29"/>
                      <a:gd name="T28" fmla="*/ 3 w 13"/>
                      <a:gd name="T29" fmla="*/ 28 h 29"/>
                      <a:gd name="T30" fmla="*/ 1 w 13"/>
                      <a:gd name="T31" fmla="*/ 27 h 29"/>
                      <a:gd name="T32" fmla="*/ 0 w 13"/>
                      <a:gd name="T33" fmla="*/ 26 h 29"/>
                      <a:gd name="T34" fmla="*/ 2 w 13"/>
                      <a:gd name="T35" fmla="*/ 26 h 29"/>
                      <a:gd name="T36" fmla="*/ 3 w 13"/>
                      <a:gd name="T37" fmla="*/ 26 h 29"/>
                      <a:gd name="T38" fmla="*/ 4 w 13"/>
                      <a:gd name="T39" fmla="*/ 26 h 29"/>
                      <a:gd name="T40" fmla="*/ 5 w 13"/>
                      <a:gd name="T41" fmla="*/ 26 h 29"/>
                      <a:gd name="T42" fmla="*/ 6 w 13"/>
                      <a:gd name="T43" fmla="*/ 26 h 29"/>
                      <a:gd name="T44" fmla="*/ 8 w 13"/>
                      <a:gd name="T45" fmla="*/ 26 h 29"/>
                      <a:gd name="T46" fmla="*/ 10 w 13"/>
                      <a:gd name="T47" fmla="*/ 25 h 29"/>
                      <a:gd name="T48" fmla="*/ 10 w 13"/>
                      <a:gd name="T49" fmla="*/ 22 h 29"/>
                      <a:gd name="T50" fmla="*/ 10 w 13"/>
                      <a:gd name="T51" fmla="*/ 19 h 29"/>
                      <a:gd name="T52" fmla="*/ 9 w 13"/>
                      <a:gd name="T53" fmla="*/ 16 h 29"/>
                      <a:gd name="T54" fmla="*/ 8 w 13"/>
                      <a:gd name="T55" fmla="*/ 12 h 29"/>
                      <a:gd name="T56" fmla="*/ 7 w 13"/>
                      <a:gd name="T57" fmla="*/ 6 h 29"/>
                      <a:gd name="T58" fmla="*/ 7 w 13"/>
                      <a:gd name="T59" fmla="*/ 5 h 29"/>
                      <a:gd name="T60" fmla="*/ 8 w 13"/>
                      <a:gd name="T61" fmla="*/ 3 h 29"/>
                      <a:gd name="T62" fmla="*/ 8 w 13"/>
                      <a:gd name="T63" fmla="*/ 2 h 29"/>
                      <a:gd name="T64" fmla="*/ 9 w 13"/>
                      <a:gd name="T65" fmla="*/ 0 h 29"/>
                      <a:gd name="T66" fmla="*/ 9 w 13"/>
                      <a:gd name="T67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3" h="29">
                        <a:moveTo>
                          <a:pt x="9" y="0"/>
                        </a:moveTo>
                        <a:cubicBezTo>
                          <a:pt x="9" y="0"/>
                          <a:pt x="9" y="1"/>
                          <a:pt x="9" y="2"/>
                        </a:cubicBezTo>
                        <a:cubicBezTo>
                          <a:pt x="10" y="2"/>
                          <a:pt x="10" y="3"/>
                          <a:pt x="10" y="4"/>
                        </a:cubicBezTo>
                        <a:cubicBezTo>
                          <a:pt x="10" y="4"/>
                          <a:pt x="10" y="4"/>
                          <a:pt x="10" y="5"/>
                        </a:cubicBezTo>
                        <a:cubicBezTo>
                          <a:pt x="10" y="5"/>
                          <a:pt x="10" y="5"/>
                          <a:pt x="10" y="6"/>
                        </a:cubicBezTo>
                        <a:cubicBezTo>
                          <a:pt x="10" y="8"/>
                          <a:pt x="10" y="10"/>
                          <a:pt x="11" y="12"/>
                        </a:cubicBezTo>
                        <a:cubicBezTo>
                          <a:pt x="11" y="13"/>
                          <a:pt x="11" y="14"/>
                          <a:pt x="12" y="15"/>
                        </a:cubicBezTo>
                        <a:cubicBezTo>
                          <a:pt x="12" y="16"/>
                          <a:pt x="12" y="17"/>
                          <a:pt x="13" y="18"/>
                        </a:cubicBezTo>
                        <a:cubicBezTo>
                          <a:pt x="13" y="20"/>
                          <a:pt x="13" y="21"/>
                          <a:pt x="13" y="22"/>
                        </a:cubicBezTo>
                        <a:cubicBezTo>
                          <a:pt x="13" y="24"/>
                          <a:pt x="13" y="25"/>
                          <a:pt x="12" y="26"/>
                        </a:cubicBezTo>
                        <a:cubicBezTo>
                          <a:pt x="11" y="28"/>
                          <a:pt x="10" y="28"/>
                          <a:pt x="9" y="29"/>
                        </a:cubicBezTo>
                        <a:cubicBezTo>
                          <a:pt x="7" y="29"/>
                          <a:pt x="6" y="29"/>
                          <a:pt x="5" y="29"/>
                        </a:cubicBezTo>
                        <a:cubicBezTo>
                          <a:pt x="5" y="29"/>
                          <a:pt x="5" y="29"/>
                          <a:pt x="5" y="29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3" y="28"/>
                          <a:pt x="3" y="28"/>
                          <a:pt x="3" y="28"/>
                        </a:cubicBezTo>
                        <a:cubicBezTo>
                          <a:pt x="2" y="28"/>
                          <a:pt x="1" y="27"/>
                          <a:pt x="1" y="27"/>
                        </a:cubicBezTo>
                        <a:cubicBezTo>
                          <a:pt x="0" y="26"/>
                          <a:pt x="0" y="26"/>
                          <a:pt x="0" y="26"/>
                        </a:cubicBezTo>
                        <a:cubicBezTo>
                          <a:pt x="0" y="26"/>
                          <a:pt x="0" y="26"/>
                          <a:pt x="2" y="26"/>
                        </a:cubicBezTo>
                        <a:cubicBezTo>
                          <a:pt x="2" y="26"/>
                          <a:pt x="3" y="26"/>
                          <a:pt x="3" y="26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5" y="26"/>
                          <a:pt x="5" y="26"/>
                          <a:pt x="5" y="26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6"/>
                          <a:pt x="7" y="26"/>
                          <a:pt x="8" y="26"/>
                        </a:cubicBezTo>
                        <a:cubicBezTo>
                          <a:pt x="9" y="26"/>
                          <a:pt x="9" y="25"/>
                          <a:pt x="10" y="25"/>
                        </a:cubicBezTo>
                        <a:cubicBezTo>
                          <a:pt x="10" y="24"/>
                          <a:pt x="10" y="23"/>
                          <a:pt x="10" y="22"/>
                        </a:cubicBezTo>
                        <a:cubicBezTo>
                          <a:pt x="10" y="21"/>
                          <a:pt x="10" y="20"/>
                          <a:pt x="10" y="19"/>
                        </a:cubicBezTo>
                        <a:cubicBezTo>
                          <a:pt x="9" y="18"/>
                          <a:pt x="9" y="17"/>
                          <a:pt x="9" y="16"/>
                        </a:cubicBezTo>
                        <a:cubicBezTo>
                          <a:pt x="8" y="15"/>
                          <a:pt x="8" y="13"/>
                          <a:pt x="8" y="12"/>
                        </a:cubicBezTo>
                        <a:cubicBezTo>
                          <a:pt x="8" y="10"/>
                          <a:pt x="7" y="8"/>
                          <a:pt x="7" y="6"/>
                        </a:cubicBezTo>
                        <a:cubicBezTo>
                          <a:pt x="7" y="6"/>
                          <a:pt x="7" y="5"/>
                          <a:pt x="7" y="5"/>
                        </a:cubicBezTo>
                        <a:cubicBezTo>
                          <a:pt x="7" y="4"/>
                          <a:pt x="8" y="4"/>
                          <a:pt x="8" y="3"/>
                        </a:cubicBezTo>
                        <a:cubicBezTo>
                          <a:pt x="8" y="3"/>
                          <a:pt x="8" y="2"/>
                          <a:pt x="8" y="2"/>
                        </a:cubicBezTo>
                        <a:cubicBezTo>
                          <a:pt x="8" y="1"/>
                          <a:pt x="9" y="1"/>
                          <a:pt x="9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8" name="Freeform 172"/>
                  <p:cNvSpPr/>
                  <p:nvPr/>
                </p:nvSpPr>
                <p:spPr bwMode="auto">
                  <a:xfrm>
                    <a:off x="6704" y="1252"/>
                    <a:ext cx="31" cy="69"/>
                  </a:xfrm>
                  <a:custGeom>
                    <a:avLst/>
                    <a:gdLst>
                      <a:gd name="T0" fmla="*/ 9 w 13"/>
                      <a:gd name="T1" fmla="*/ 0 h 29"/>
                      <a:gd name="T2" fmla="*/ 9 w 13"/>
                      <a:gd name="T3" fmla="*/ 1 h 29"/>
                      <a:gd name="T4" fmla="*/ 10 w 13"/>
                      <a:gd name="T5" fmla="*/ 3 h 29"/>
                      <a:gd name="T6" fmla="*/ 10 w 13"/>
                      <a:gd name="T7" fmla="*/ 4 h 29"/>
                      <a:gd name="T8" fmla="*/ 10 w 13"/>
                      <a:gd name="T9" fmla="*/ 6 h 29"/>
                      <a:gd name="T10" fmla="*/ 11 w 13"/>
                      <a:gd name="T11" fmla="*/ 11 h 29"/>
                      <a:gd name="T12" fmla="*/ 11 w 13"/>
                      <a:gd name="T13" fmla="*/ 15 h 29"/>
                      <a:gd name="T14" fmla="*/ 12 w 13"/>
                      <a:gd name="T15" fmla="*/ 18 h 29"/>
                      <a:gd name="T16" fmla="*/ 13 w 13"/>
                      <a:gd name="T17" fmla="*/ 22 h 29"/>
                      <a:gd name="T18" fmla="*/ 12 w 13"/>
                      <a:gd name="T19" fmla="*/ 26 h 29"/>
                      <a:gd name="T20" fmla="*/ 8 w 13"/>
                      <a:gd name="T21" fmla="*/ 28 h 29"/>
                      <a:gd name="T22" fmla="*/ 5 w 13"/>
                      <a:gd name="T23" fmla="*/ 29 h 29"/>
                      <a:gd name="T24" fmla="*/ 4 w 13"/>
                      <a:gd name="T25" fmla="*/ 29 h 29"/>
                      <a:gd name="T26" fmla="*/ 4 w 13"/>
                      <a:gd name="T27" fmla="*/ 28 h 29"/>
                      <a:gd name="T28" fmla="*/ 2 w 13"/>
                      <a:gd name="T29" fmla="*/ 28 h 29"/>
                      <a:gd name="T30" fmla="*/ 1 w 13"/>
                      <a:gd name="T31" fmla="*/ 26 h 29"/>
                      <a:gd name="T32" fmla="*/ 0 w 13"/>
                      <a:gd name="T33" fmla="*/ 25 h 29"/>
                      <a:gd name="T34" fmla="*/ 1 w 13"/>
                      <a:gd name="T35" fmla="*/ 25 h 29"/>
                      <a:gd name="T36" fmla="*/ 3 w 13"/>
                      <a:gd name="T37" fmla="*/ 26 h 29"/>
                      <a:gd name="T38" fmla="*/ 4 w 13"/>
                      <a:gd name="T39" fmla="*/ 26 h 29"/>
                      <a:gd name="T40" fmla="*/ 5 w 13"/>
                      <a:gd name="T41" fmla="*/ 26 h 29"/>
                      <a:gd name="T42" fmla="*/ 5 w 13"/>
                      <a:gd name="T43" fmla="*/ 26 h 29"/>
                      <a:gd name="T44" fmla="*/ 8 w 13"/>
                      <a:gd name="T45" fmla="*/ 26 h 29"/>
                      <a:gd name="T46" fmla="*/ 9 w 13"/>
                      <a:gd name="T47" fmla="*/ 24 h 29"/>
                      <a:gd name="T48" fmla="*/ 10 w 13"/>
                      <a:gd name="T49" fmla="*/ 22 h 29"/>
                      <a:gd name="T50" fmla="*/ 9 w 13"/>
                      <a:gd name="T51" fmla="*/ 19 h 29"/>
                      <a:gd name="T52" fmla="*/ 8 w 13"/>
                      <a:gd name="T53" fmla="*/ 15 h 29"/>
                      <a:gd name="T54" fmla="*/ 8 w 13"/>
                      <a:gd name="T55" fmla="*/ 12 h 29"/>
                      <a:gd name="T56" fmla="*/ 7 w 13"/>
                      <a:gd name="T57" fmla="*/ 6 h 29"/>
                      <a:gd name="T58" fmla="*/ 7 w 13"/>
                      <a:gd name="T59" fmla="*/ 4 h 29"/>
                      <a:gd name="T60" fmla="*/ 7 w 13"/>
                      <a:gd name="T61" fmla="*/ 3 h 29"/>
                      <a:gd name="T62" fmla="*/ 8 w 13"/>
                      <a:gd name="T63" fmla="*/ 1 h 29"/>
                      <a:gd name="T64" fmla="*/ 9 w 13"/>
                      <a:gd name="T65" fmla="*/ 0 h 29"/>
                      <a:gd name="T66" fmla="*/ 9 w 13"/>
                      <a:gd name="T67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3" h="29">
                        <a:moveTo>
                          <a:pt x="9" y="0"/>
                        </a:moveTo>
                        <a:cubicBezTo>
                          <a:pt x="9" y="0"/>
                          <a:pt x="9" y="0"/>
                          <a:pt x="9" y="1"/>
                        </a:cubicBezTo>
                        <a:cubicBezTo>
                          <a:pt x="9" y="2"/>
                          <a:pt x="9" y="3"/>
                          <a:pt x="10" y="3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10" y="5"/>
                          <a:pt x="10" y="5"/>
                          <a:pt x="10" y="6"/>
                        </a:cubicBezTo>
                        <a:cubicBezTo>
                          <a:pt x="10" y="7"/>
                          <a:pt x="10" y="9"/>
                          <a:pt x="11" y="11"/>
                        </a:cubicBezTo>
                        <a:cubicBezTo>
                          <a:pt x="11" y="12"/>
                          <a:pt x="11" y="14"/>
                          <a:pt x="11" y="15"/>
                        </a:cubicBezTo>
                        <a:cubicBezTo>
                          <a:pt x="12" y="16"/>
                          <a:pt x="12" y="17"/>
                          <a:pt x="12" y="18"/>
                        </a:cubicBezTo>
                        <a:cubicBezTo>
                          <a:pt x="13" y="19"/>
                          <a:pt x="13" y="20"/>
                          <a:pt x="13" y="22"/>
                        </a:cubicBezTo>
                        <a:cubicBezTo>
                          <a:pt x="13" y="23"/>
                          <a:pt x="13" y="25"/>
                          <a:pt x="12" y="26"/>
                        </a:cubicBezTo>
                        <a:cubicBezTo>
                          <a:pt x="11" y="27"/>
                          <a:pt x="10" y="28"/>
                          <a:pt x="8" y="28"/>
                        </a:cubicBezTo>
                        <a:cubicBezTo>
                          <a:pt x="7" y="29"/>
                          <a:pt x="6" y="29"/>
                          <a:pt x="5" y="29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8"/>
                          <a:pt x="4" y="28"/>
                          <a:pt x="4" y="28"/>
                        </a:cubicBezTo>
                        <a:cubicBezTo>
                          <a:pt x="3" y="28"/>
                          <a:pt x="3" y="28"/>
                          <a:pt x="2" y="28"/>
                        </a:cubicBezTo>
                        <a:cubicBezTo>
                          <a:pt x="2" y="27"/>
                          <a:pt x="1" y="27"/>
                          <a:pt x="1" y="26"/>
                        </a:cubicBezTo>
                        <a:cubicBezTo>
                          <a:pt x="0" y="26"/>
                          <a:pt x="0" y="25"/>
                          <a:pt x="0" y="25"/>
                        </a:cubicBezTo>
                        <a:cubicBezTo>
                          <a:pt x="0" y="25"/>
                          <a:pt x="0" y="25"/>
                          <a:pt x="1" y="25"/>
                        </a:cubicBezTo>
                        <a:cubicBezTo>
                          <a:pt x="2" y="26"/>
                          <a:pt x="2" y="26"/>
                          <a:pt x="3" y="26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5" y="26"/>
                          <a:pt x="5" y="26"/>
                          <a:pt x="5" y="26"/>
                        </a:cubicBezTo>
                        <a:cubicBezTo>
                          <a:pt x="5" y="26"/>
                          <a:pt x="5" y="26"/>
                          <a:pt x="5" y="26"/>
                        </a:cubicBezTo>
                        <a:cubicBezTo>
                          <a:pt x="6" y="26"/>
                          <a:pt x="7" y="26"/>
                          <a:pt x="8" y="26"/>
                        </a:cubicBezTo>
                        <a:cubicBezTo>
                          <a:pt x="8" y="25"/>
                          <a:pt x="9" y="25"/>
                          <a:pt x="9" y="24"/>
                        </a:cubicBezTo>
                        <a:cubicBezTo>
                          <a:pt x="10" y="24"/>
                          <a:pt x="10" y="23"/>
                          <a:pt x="10" y="22"/>
                        </a:cubicBezTo>
                        <a:cubicBezTo>
                          <a:pt x="10" y="21"/>
                          <a:pt x="10" y="20"/>
                          <a:pt x="9" y="19"/>
                        </a:cubicBezTo>
                        <a:cubicBezTo>
                          <a:pt x="9" y="18"/>
                          <a:pt x="9" y="17"/>
                          <a:pt x="8" y="15"/>
                        </a:cubicBezTo>
                        <a:cubicBezTo>
                          <a:pt x="8" y="14"/>
                          <a:pt x="8" y="13"/>
                          <a:pt x="8" y="12"/>
                        </a:cubicBezTo>
                        <a:cubicBezTo>
                          <a:pt x="7" y="10"/>
                          <a:pt x="7" y="8"/>
                          <a:pt x="7" y="6"/>
                        </a:cubicBezTo>
                        <a:cubicBezTo>
                          <a:pt x="7" y="5"/>
                          <a:pt x="7" y="5"/>
                          <a:pt x="7" y="4"/>
                        </a:cubicBezTo>
                        <a:cubicBezTo>
                          <a:pt x="7" y="4"/>
                          <a:pt x="7" y="4"/>
                          <a:pt x="7" y="3"/>
                        </a:cubicBezTo>
                        <a:cubicBezTo>
                          <a:pt x="8" y="2"/>
                          <a:pt x="8" y="2"/>
                          <a:pt x="8" y="1"/>
                        </a:cubicBezTo>
                        <a:cubicBezTo>
                          <a:pt x="8" y="1"/>
                          <a:pt x="8" y="0"/>
                          <a:pt x="9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9" name="Freeform 173"/>
                  <p:cNvSpPr/>
                  <p:nvPr/>
                </p:nvSpPr>
                <p:spPr bwMode="auto">
                  <a:xfrm>
                    <a:off x="6723" y="1257"/>
                    <a:ext cx="33" cy="90"/>
                  </a:xfrm>
                  <a:custGeom>
                    <a:avLst/>
                    <a:gdLst>
                      <a:gd name="T0" fmla="*/ 9 w 14"/>
                      <a:gd name="T1" fmla="*/ 0 h 38"/>
                      <a:gd name="T2" fmla="*/ 9 w 14"/>
                      <a:gd name="T3" fmla="*/ 2 h 38"/>
                      <a:gd name="T4" fmla="*/ 10 w 14"/>
                      <a:gd name="T5" fmla="*/ 4 h 38"/>
                      <a:gd name="T6" fmla="*/ 11 w 14"/>
                      <a:gd name="T7" fmla="*/ 6 h 38"/>
                      <a:gd name="T8" fmla="*/ 11 w 14"/>
                      <a:gd name="T9" fmla="*/ 7 h 38"/>
                      <a:gd name="T10" fmla="*/ 13 w 14"/>
                      <a:gd name="T11" fmla="*/ 23 h 38"/>
                      <a:gd name="T12" fmla="*/ 14 w 14"/>
                      <a:gd name="T13" fmla="*/ 27 h 38"/>
                      <a:gd name="T14" fmla="*/ 13 w 14"/>
                      <a:gd name="T15" fmla="*/ 31 h 38"/>
                      <a:gd name="T16" fmla="*/ 13 w 14"/>
                      <a:gd name="T17" fmla="*/ 34 h 38"/>
                      <a:gd name="T18" fmla="*/ 12 w 14"/>
                      <a:gd name="T19" fmla="*/ 34 h 38"/>
                      <a:gd name="T20" fmla="*/ 12 w 14"/>
                      <a:gd name="T21" fmla="*/ 34 h 38"/>
                      <a:gd name="T22" fmla="*/ 12 w 14"/>
                      <a:gd name="T23" fmla="*/ 34 h 38"/>
                      <a:gd name="T24" fmla="*/ 12 w 14"/>
                      <a:gd name="T25" fmla="*/ 34 h 38"/>
                      <a:gd name="T26" fmla="*/ 12 w 14"/>
                      <a:gd name="T27" fmla="*/ 35 h 38"/>
                      <a:gd name="T28" fmla="*/ 12 w 14"/>
                      <a:gd name="T29" fmla="*/ 35 h 38"/>
                      <a:gd name="T30" fmla="*/ 11 w 14"/>
                      <a:gd name="T31" fmla="*/ 35 h 38"/>
                      <a:gd name="T32" fmla="*/ 8 w 14"/>
                      <a:gd name="T33" fmla="*/ 38 h 38"/>
                      <a:gd name="T34" fmla="*/ 7 w 14"/>
                      <a:gd name="T35" fmla="*/ 38 h 38"/>
                      <a:gd name="T36" fmla="*/ 6 w 14"/>
                      <a:gd name="T37" fmla="*/ 38 h 38"/>
                      <a:gd name="T38" fmla="*/ 5 w 14"/>
                      <a:gd name="T39" fmla="*/ 38 h 38"/>
                      <a:gd name="T40" fmla="*/ 2 w 14"/>
                      <a:gd name="T41" fmla="*/ 37 h 38"/>
                      <a:gd name="T42" fmla="*/ 0 w 14"/>
                      <a:gd name="T43" fmla="*/ 37 h 38"/>
                      <a:gd name="T44" fmla="*/ 2 w 14"/>
                      <a:gd name="T45" fmla="*/ 36 h 38"/>
                      <a:gd name="T46" fmla="*/ 4 w 14"/>
                      <a:gd name="T47" fmla="*/ 36 h 38"/>
                      <a:gd name="T48" fmla="*/ 6 w 14"/>
                      <a:gd name="T49" fmla="*/ 35 h 38"/>
                      <a:gd name="T50" fmla="*/ 7 w 14"/>
                      <a:gd name="T51" fmla="*/ 35 h 38"/>
                      <a:gd name="T52" fmla="*/ 9 w 14"/>
                      <a:gd name="T53" fmla="*/ 33 h 38"/>
                      <a:gd name="T54" fmla="*/ 11 w 14"/>
                      <a:gd name="T55" fmla="*/ 31 h 38"/>
                      <a:gd name="T56" fmla="*/ 11 w 14"/>
                      <a:gd name="T57" fmla="*/ 27 h 38"/>
                      <a:gd name="T58" fmla="*/ 10 w 14"/>
                      <a:gd name="T59" fmla="*/ 23 h 38"/>
                      <a:gd name="T60" fmla="*/ 8 w 14"/>
                      <a:gd name="T61" fmla="*/ 7 h 38"/>
                      <a:gd name="T62" fmla="*/ 8 w 14"/>
                      <a:gd name="T63" fmla="*/ 6 h 38"/>
                      <a:gd name="T64" fmla="*/ 8 w 14"/>
                      <a:gd name="T65" fmla="*/ 5 h 38"/>
                      <a:gd name="T66" fmla="*/ 8 w 14"/>
                      <a:gd name="T67" fmla="*/ 2 h 38"/>
                      <a:gd name="T68" fmla="*/ 9 w 14"/>
                      <a:gd name="T69" fmla="*/ 0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4" h="38">
                        <a:moveTo>
                          <a:pt x="9" y="0"/>
                        </a:moveTo>
                        <a:cubicBezTo>
                          <a:pt x="9" y="0"/>
                          <a:pt x="9" y="1"/>
                          <a:pt x="9" y="2"/>
                        </a:cubicBezTo>
                        <a:cubicBezTo>
                          <a:pt x="10" y="3"/>
                          <a:pt x="10" y="3"/>
                          <a:pt x="10" y="4"/>
                        </a:cubicBezTo>
                        <a:cubicBezTo>
                          <a:pt x="10" y="5"/>
                          <a:pt x="11" y="5"/>
                          <a:pt x="11" y="6"/>
                        </a:cubicBezTo>
                        <a:cubicBezTo>
                          <a:pt x="11" y="6"/>
                          <a:pt x="11" y="7"/>
                          <a:pt x="11" y="7"/>
                        </a:cubicBezTo>
                        <a:cubicBezTo>
                          <a:pt x="12" y="11"/>
                          <a:pt x="12" y="17"/>
                          <a:pt x="13" y="23"/>
                        </a:cubicBezTo>
                        <a:cubicBezTo>
                          <a:pt x="13" y="24"/>
                          <a:pt x="13" y="25"/>
                          <a:pt x="14" y="27"/>
                        </a:cubicBezTo>
                        <a:cubicBezTo>
                          <a:pt x="14" y="28"/>
                          <a:pt x="14" y="30"/>
                          <a:pt x="13" y="31"/>
                        </a:cubicBezTo>
                        <a:cubicBezTo>
                          <a:pt x="13" y="32"/>
                          <a:pt x="13" y="33"/>
                          <a:pt x="13" y="34"/>
                        </a:cubicBezTo>
                        <a:cubicBezTo>
                          <a:pt x="12" y="34"/>
                          <a:pt x="12" y="34"/>
                          <a:pt x="12" y="34"/>
                        </a:cubicBezTo>
                        <a:cubicBezTo>
                          <a:pt x="12" y="34"/>
                          <a:pt x="12" y="34"/>
                          <a:pt x="12" y="34"/>
                        </a:cubicBezTo>
                        <a:cubicBezTo>
                          <a:pt x="12" y="34"/>
                          <a:pt x="12" y="34"/>
                          <a:pt x="12" y="34"/>
                        </a:cubicBezTo>
                        <a:cubicBezTo>
                          <a:pt x="12" y="34"/>
                          <a:pt x="12" y="34"/>
                          <a:pt x="12" y="34"/>
                        </a:cubicBezTo>
                        <a:cubicBezTo>
                          <a:pt x="12" y="35"/>
                          <a:pt x="12" y="35"/>
                          <a:pt x="12" y="35"/>
                        </a:cubicBezTo>
                        <a:cubicBezTo>
                          <a:pt x="12" y="35"/>
                          <a:pt x="12" y="35"/>
                          <a:pt x="12" y="35"/>
                        </a:cubicBezTo>
                        <a:cubicBezTo>
                          <a:pt x="11" y="35"/>
                          <a:pt x="11" y="35"/>
                          <a:pt x="11" y="35"/>
                        </a:cubicBezTo>
                        <a:cubicBezTo>
                          <a:pt x="10" y="37"/>
                          <a:pt x="9" y="37"/>
                          <a:pt x="8" y="38"/>
                        </a:cubicBezTo>
                        <a:cubicBezTo>
                          <a:pt x="7" y="38"/>
                          <a:pt x="7" y="38"/>
                          <a:pt x="7" y="38"/>
                        </a:cubicBezTo>
                        <a:cubicBezTo>
                          <a:pt x="6" y="38"/>
                          <a:pt x="6" y="38"/>
                          <a:pt x="6" y="38"/>
                        </a:cubicBezTo>
                        <a:cubicBezTo>
                          <a:pt x="6" y="38"/>
                          <a:pt x="5" y="38"/>
                          <a:pt x="5" y="38"/>
                        </a:cubicBezTo>
                        <a:cubicBezTo>
                          <a:pt x="4" y="38"/>
                          <a:pt x="3" y="38"/>
                          <a:pt x="2" y="37"/>
                        </a:cubicBezTo>
                        <a:cubicBezTo>
                          <a:pt x="1" y="37"/>
                          <a:pt x="0" y="37"/>
                          <a:pt x="0" y="37"/>
                        </a:cubicBezTo>
                        <a:cubicBezTo>
                          <a:pt x="0" y="37"/>
                          <a:pt x="1" y="37"/>
                          <a:pt x="2" y="36"/>
                        </a:cubicBezTo>
                        <a:cubicBezTo>
                          <a:pt x="3" y="36"/>
                          <a:pt x="4" y="36"/>
                          <a:pt x="4" y="36"/>
                        </a:cubicBezTo>
                        <a:cubicBezTo>
                          <a:pt x="5" y="35"/>
                          <a:pt x="5" y="35"/>
                          <a:pt x="6" y="35"/>
                        </a:cubicBezTo>
                        <a:cubicBezTo>
                          <a:pt x="6" y="35"/>
                          <a:pt x="6" y="35"/>
                          <a:pt x="7" y="35"/>
                        </a:cubicBezTo>
                        <a:cubicBezTo>
                          <a:pt x="8" y="34"/>
                          <a:pt x="9" y="34"/>
                          <a:pt x="9" y="33"/>
                        </a:cubicBezTo>
                        <a:cubicBezTo>
                          <a:pt x="10" y="33"/>
                          <a:pt x="10" y="32"/>
                          <a:pt x="11" y="31"/>
                        </a:cubicBezTo>
                        <a:cubicBezTo>
                          <a:pt x="11" y="30"/>
                          <a:pt x="11" y="28"/>
                          <a:pt x="11" y="27"/>
                        </a:cubicBezTo>
                        <a:cubicBezTo>
                          <a:pt x="11" y="26"/>
                          <a:pt x="10" y="24"/>
                          <a:pt x="10" y="23"/>
                        </a:cubicBezTo>
                        <a:cubicBezTo>
                          <a:pt x="9" y="17"/>
                          <a:pt x="9" y="12"/>
                          <a:pt x="8" y="7"/>
                        </a:cubicBezTo>
                        <a:cubicBezTo>
                          <a:pt x="8" y="7"/>
                          <a:pt x="8" y="6"/>
                          <a:pt x="8" y="6"/>
                        </a:cubicBezTo>
                        <a:cubicBezTo>
                          <a:pt x="8" y="5"/>
                          <a:pt x="8" y="5"/>
                          <a:pt x="8" y="5"/>
                        </a:cubicBezTo>
                        <a:cubicBezTo>
                          <a:pt x="8" y="4"/>
                          <a:pt x="8" y="3"/>
                          <a:pt x="8" y="2"/>
                        </a:cubicBezTo>
                        <a:cubicBezTo>
                          <a:pt x="9" y="1"/>
                          <a:pt x="9" y="0"/>
                          <a:pt x="9" y="0"/>
                        </a:cubicBezTo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0" name="Freeform 174"/>
                  <p:cNvSpPr/>
                  <p:nvPr/>
                </p:nvSpPr>
                <p:spPr bwMode="auto">
                  <a:xfrm>
                    <a:off x="6735" y="1290"/>
                    <a:ext cx="35" cy="66"/>
                  </a:xfrm>
                  <a:custGeom>
                    <a:avLst/>
                    <a:gdLst>
                      <a:gd name="T0" fmla="*/ 15 w 15"/>
                      <a:gd name="T1" fmla="*/ 0 h 28"/>
                      <a:gd name="T2" fmla="*/ 15 w 15"/>
                      <a:gd name="T3" fmla="*/ 2 h 28"/>
                      <a:gd name="T4" fmla="*/ 15 w 15"/>
                      <a:gd name="T5" fmla="*/ 4 h 28"/>
                      <a:gd name="T6" fmla="*/ 15 w 15"/>
                      <a:gd name="T7" fmla="*/ 5 h 28"/>
                      <a:gd name="T8" fmla="*/ 15 w 15"/>
                      <a:gd name="T9" fmla="*/ 6 h 28"/>
                      <a:gd name="T10" fmla="*/ 15 w 15"/>
                      <a:gd name="T11" fmla="*/ 11 h 28"/>
                      <a:gd name="T12" fmla="*/ 15 w 15"/>
                      <a:gd name="T13" fmla="*/ 18 h 28"/>
                      <a:gd name="T14" fmla="*/ 13 w 15"/>
                      <a:gd name="T15" fmla="*/ 22 h 28"/>
                      <a:gd name="T16" fmla="*/ 12 w 15"/>
                      <a:gd name="T17" fmla="*/ 23 h 28"/>
                      <a:gd name="T18" fmla="*/ 12 w 15"/>
                      <a:gd name="T19" fmla="*/ 24 h 28"/>
                      <a:gd name="T20" fmla="*/ 12 w 15"/>
                      <a:gd name="T21" fmla="*/ 24 h 28"/>
                      <a:gd name="T22" fmla="*/ 12 w 15"/>
                      <a:gd name="T23" fmla="*/ 24 h 28"/>
                      <a:gd name="T24" fmla="*/ 12 w 15"/>
                      <a:gd name="T25" fmla="*/ 24 h 28"/>
                      <a:gd name="T26" fmla="*/ 11 w 15"/>
                      <a:gd name="T27" fmla="*/ 25 h 28"/>
                      <a:gd name="T28" fmla="*/ 9 w 15"/>
                      <a:gd name="T29" fmla="*/ 27 h 28"/>
                      <a:gd name="T30" fmla="*/ 6 w 15"/>
                      <a:gd name="T31" fmla="*/ 28 h 28"/>
                      <a:gd name="T32" fmla="*/ 5 w 15"/>
                      <a:gd name="T33" fmla="*/ 28 h 28"/>
                      <a:gd name="T34" fmla="*/ 5 w 15"/>
                      <a:gd name="T35" fmla="*/ 28 h 28"/>
                      <a:gd name="T36" fmla="*/ 3 w 15"/>
                      <a:gd name="T37" fmla="*/ 28 h 28"/>
                      <a:gd name="T38" fmla="*/ 1 w 15"/>
                      <a:gd name="T39" fmla="*/ 28 h 28"/>
                      <a:gd name="T40" fmla="*/ 0 w 15"/>
                      <a:gd name="T41" fmla="*/ 27 h 28"/>
                      <a:gd name="T42" fmla="*/ 0 w 15"/>
                      <a:gd name="T43" fmla="*/ 27 h 28"/>
                      <a:gd name="T44" fmla="*/ 1 w 15"/>
                      <a:gd name="T45" fmla="*/ 27 h 28"/>
                      <a:gd name="T46" fmla="*/ 3 w 15"/>
                      <a:gd name="T47" fmla="*/ 26 h 28"/>
                      <a:gd name="T48" fmla="*/ 4 w 15"/>
                      <a:gd name="T49" fmla="*/ 25 h 28"/>
                      <a:gd name="T50" fmla="*/ 5 w 15"/>
                      <a:gd name="T51" fmla="*/ 25 h 28"/>
                      <a:gd name="T52" fmla="*/ 7 w 15"/>
                      <a:gd name="T53" fmla="*/ 24 h 28"/>
                      <a:gd name="T54" fmla="*/ 9 w 15"/>
                      <a:gd name="T55" fmla="*/ 23 h 28"/>
                      <a:gd name="T56" fmla="*/ 11 w 15"/>
                      <a:gd name="T57" fmla="*/ 20 h 28"/>
                      <a:gd name="T58" fmla="*/ 12 w 15"/>
                      <a:gd name="T59" fmla="*/ 18 h 28"/>
                      <a:gd name="T60" fmla="*/ 12 w 15"/>
                      <a:gd name="T61" fmla="*/ 11 h 28"/>
                      <a:gd name="T62" fmla="*/ 12 w 15"/>
                      <a:gd name="T63" fmla="*/ 6 h 28"/>
                      <a:gd name="T64" fmla="*/ 12 w 15"/>
                      <a:gd name="T65" fmla="*/ 4 h 28"/>
                      <a:gd name="T66" fmla="*/ 13 w 15"/>
                      <a:gd name="T67" fmla="*/ 3 h 28"/>
                      <a:gd name="T68" fmla="*/ 14 w 15"/>
                      <a:gd name="T69" fmla="*/ 2 h 28"/>
                      <a:gd name="T70" fmla="*/ 14 w 15"/>
                      <a:gd name="T71" fmla="*/ 1 h 28"/>
                      <a:gd name="T72" fmla="*/ 15 w 15"/>
                      <a:gd name="T73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5" h="28">
                        <a:moveTo>
                          <a:pt x="15" y="0"/>
                        </a:moveTo>
                        <a:cubicBezTo>
                          <a:pt x="15" y="0"/>
                          <a:pt x="15" y="1"/>
                          <a:pt x="15" y="2"/>
                        </a:cubicBezTo>
                        <a:cubicBezTo>
                          <a:pt x="15" y="2"/>
                          <a:pt x="15" y="3"/>
                          <a:pt x="15" y="4"/>
                        </a:cubicBezTo>
                        <a:cubicBezTo>
                          <a:pt x="15" y="4"/>
                          <a:pt x="15" y="4"/>
                          <a:pt x="15" y="5"/>
                        </a:cubicBezTo>
                        <a:cubicBezTo>
                          <a:pt x="15" y="5"/>
                          <a:pt x="15" y="5"/>
                          <a:pt x="15" y="6"/>
                        </a:cubicBezTo>
                        <a:cubicBezTo>
                          <a:pt x="15" y="7"/>
                          <a:pt x="15" y="9"/>
                          <a:pt x="15" y="11"/>
                        </a:cubicBezTo>
                        <a:cubicBezTo>
                          <a:pt x="15" y="13"/>
                          <a:pt x="15" y="16"/>
                          <a:pt x="15" y="18"/>
                        </a:cubicBezTo>
                        <a:cubicBezTo>
                          <a:pt x="14" y="19"/>
                          <a:pt x="14" y="21"/>
                          <a:pt x="13" y="22"/>
                        </a:cubicBezTo>
                        <a:cubicBezTo>
                          <a:pt x="13" y="22"/>
                          <a:pt x="13" y="23"/>
                          <a:pt x="12" y="23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0" y="25"/>
                          <a:pt x="9" y="26"/>
                          <a:pt x="9" y="27"/>
                        </a:cubicBezTo>
                        <a:cubicBezTo>
                          <a:pt x="8" y="27"/>
                          <a:pt x="7" y="28"/>
                          <a:pt x="6" y="28"/>
                        </a:cubicBezTo>
                        <a:cubicBezTo>
                          <a:pt x="5" y="28"/>
                          <a:pt x="5" y="28"/>
                          <a:pt x="5" y="28"/>
                        </a:cubicBezTo>
                        <a:cubicBezTo>
                          <a:pt x="5" y="28"/>
                          <a:pt x="5" y="28"/>
                          <a:pt x="5" y="28"/>
                        </a:cubicBezTo>
                        <a:cubicBezTo>
                          <a:pt x="4" y="28"/>
                          <a:pt x="4" y="28"/>
                          <a:pt x="3" y="28"/>
                        </a:cubicBezTo>
                        <a:cubicBezTo>
                          <a:pt x="3" y="28"/>
                          <a:pt x="2" y="28"/>
                          <a:pt x="1" y="28"/>
                        </a:cubicBezTo>
                        <a:cubicBezTo>
                          <a:pt x="1" y="28"/>
                          <a:pt x="1" y="28"/>
                          <a:pt x="0" y="27"/>
                        </a:cubicBezTo>
                        <a:cubicBezTo>
                          <a:pt x="0" y="27"/>
                          <a:pt x="0" y="27"/>
                          <a:pt x="0" y="27"/>
                        </a:cubicBezTo>
                        <a:cubicBezTo>
                          <a:pt x="0" y="27"/>
                          <a:pt x="0" y="27"/>
                          <a:pt x="1" y="27"/>
                        </a:cubicBezTo>
                        <a:cubicBezTo>
                          <a:pt x="2" y="26"/>
                          <a:pt x="2" y="26"/>
                          <a:pt x="3" y="26"/>
                        </a:cubicBezTo>
                        <a:cubicBezTo>
                          <a:pt x="4" y="25"/>
                          <a:pt x="4" y="25"/>
                          <a:pt x="4" y="25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6" y="25"/>
                          <a:pt x="6" y="25"/>
                          <a:pt x="7" y="24"/>
                        </a:cubicBezTo>
                        <a:cubicBezTo>
                          <a:pt x="8" y="24"/>
                          <a:pt x="9" y="23"/>
                          <a:pt x="9" y="23"/>
                        </a:cubicBezTo>
                        <a:cubicBezTo>
                          <a:pt x="10" y="22"/>
                          <a:pt x="10" y="21"/>
                          <a:pt x="11" y="20"/>
                        </a:cubicBezTo>
                        <a:cubicBezTo>
                          <a:pt x="11" y="20"/>
                          <a:pt x="12" y="19"/>
                          <a:pt x="12" y="18"/>
                        </a:cubicBezTo>
                        <a:cubicBezTo>
                          <a:pt x="12" y="16"/>
                          <a:pt x="12" y="13"/>
                          <a:pt x="12" y="11"/>
                        </a:cubicBezTo>
                        <a:cubicBezTo>
                          <a:pt x="12" y="9"/>
                          <a:pt x="12" y="7"/>
                          <a:pt x="12" y="6"/>
                        </a:cubicBezTo>
                        <a:cubicBezTo>
                          <a:pt x="12" y="5"/>
                          <a:pt x="12" y="5"/>
                          <a:pt x="12" y="4"/>
                        </a:cubicBezTo>
                        <a:cubicBezTo>
                          <a:pt x="12" y="4"/>
                          <a:pt x="13" y="4"/>
                          <a:pt x="13" y="3"/>
                        </a:cubicBezTo>
                        <a:cubicBezTo>
                          <a:pt x="13" y="3"/>
                          <a:pt x="13" y="2"/>
                          <a:pt x="14" y="2"/>
                        </a:cubicBezTo>
                        <a:cubicBezTo>
                          <a:pt x="14" y="1"/>
                          <a:pt x="14" y="1"/>
                          <a:pt x="14" y="1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1" name="Freeform 175"/>
                  <p:cNvSpPr/>
                  <p:nvPr/>
                </p:nvSpPr>
                <p:spPr bwMode="auto">
                  <a:xfrm>
                    <a:off x="6735" y="1311"/>
                    <a:ext cx="59" cy="57"/>
                  </a:xfrm>
                  <a:custGeom>
                    <a:avLst/>
                    <a:gdLst>
                      <a:gd name="T0" fmla="*/ 25 w 25"/>
                      <a:gd name="T1" fmla="*/ 0 h 24"/>
                      <a:gd name="T2" fmla="*/ 25 w 25"/>
                      <a:gd name="T3" fmla="*/ 2 h 24"/>
                      <a:gd name="T4" fmla="*/ 25 w 25"/>
                      <a:gd name="T5" fmla="*/ 4 h 24"/>
                      <a:gd name="T6" fmla="*/ 24 w 25"/>
                      <a:gd name="T7" fmla="*/ 5 h 24"/>
                      <a:gd name="T8" fmla="*/ 24 w 25"/>
                      <a:gd name="T9" fmla="*/ 6 h 24"/>
                      <a:gd name="T10" fmla="*/ 21 w 25"/>
                      <a:gd name="T11" fmla="*/ 11 h 24"/>
                      <a:gd name="T12" fmla="*/ 20 w 25"/>
                      <a:gd name="T13" fmla="*/ 14 h 24"/>
                      <a:gd name="T14" fmla="*/ 18 w 25"/>
                      <a:gd name="T15" fmla="*/ 17 h 24"/>
                      <a:gd name="T16" fmla="*/ 16 w 25"/>
                      <a:gd name="T17" fmla="*/ 21 h 24"/>
                      <a:gd name="T18" fmla="*/ 14 w 25"/>
                      <a:gd name="T19" fmla="*/ 22 h 24"/>
                      <a:gd name="T20" fmla="*/ 13 w 25"/>
                      <a:gd name="T21" fmla="*/ 23 h 24"/>
                      <a:gd name="T22" fmla="*/ 6 w 25"/>
                      <a:gd name="T23" fmla="*/ 23 h 24"/>
                      <a:gd name="T24" fmla="*/ 5 w 25"/>
                      <a:gd name="T25" fmla="*/ 23 h 24"/>
                      <a:gd name="T26" fmla="*/ 4 w 25"/>
                      <a:gd name="T27" fmla="*/ 23 h 24"/>
                      <a:gd name="T28" fmla="*/ 2 w 25"/>
                      <a:gd name="T29" fmla="*/ 22 h 24"/>
                      <a:gd name="T30" fmla="*/ 0 w 25"/>
                      <a:gd name="T31" fmla="*/ 21 h 24"/>
                      <a:gd name="T32" fmla="*/ 2 w 25"/>
                      <a:gd name="T33" fmla="*/ 21 h 24"/>
                      <a:gd name="T34" fmla="*/ 4 w 25"/>
                      <a:gd name="T35" fmla="*/ 21 h 24"/>
                      <a:gd name="T36" fmla="*/ 5 w 25"/>
                      <a:gd name="T37" fmla="*/ 20 h 24"/>
                      <a:gd name="T38" fmla="*/ 6 w 25"/>
                      <a:gd name="T39" fmla="*/ 21 h 24"/>
                      <a:gd name="T40" fmla="*/ 6 w 25"/>
                      <a:gd name="T41" fmla="*/ 21 h 24"/>
                      <a:gd name="T42" fmla="*/ 11 w 25"/>
                      <a:gd name="T43" fmla="*/ 20 h 24"/>
                      <a:gd name="T44" fmla="*/ 13 w 25"/>
                      <a:gd name="T45" fmla="*/ 19 h 24"/>
                      <a:gd name="T46" fmla="*/ 14 w 25"/>
                      <a:gd name="T47" fmla="*/ 18 h 24"/>
                      <a:gd name="T48" fmla="*/ 16 w 25"/>
                      <a:gd name="T49" fmla="*/ 16 h 24"/>
                      <a:gd name="T50" fmla="*/ 17 w 25"/>
                      <a:gd name="T51" fmla="*/ 13 h 24"/>
                      <a:gd name="T52" fmla="*/ 19 w 25"/>
                      <a:gd name="T53" fmla="*/ 10 h 24"/>
                      <a:gd name="T54" fmla="*/ 21 w 25"/>
                      <a:gd name="T55" fmla="*/ 5 h 24"/>
                      <a:gd name="T56" fmla="*/ 22 w 25"/>
                      <a:gd name="T57" fmla="*/ 4 h 24"/>
                      <a:gd name="T58" fmla="*/ 23 w 25"/>
                      <a:gd name="T59" fmla="*/ 3 h 24"/>
                      <a:gd name="T60" fmla="*/ 24 w 25"/>
                      <a:gd name="T61" fmla="*/ 1 h 24"/>
                      <a:gd name="T62" fmla="*/ 25 w 25"/>
                      <a:gd name="T63" fmla="*/ 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5" h="24">
                        <a:moveTo>
                          <a:pt x="25" y="0"/>
                        </a:moveTo>
                        <a:cubicBezTo>
                          <a:pt x="25" y="0"/>
                          <a:pt x="25" y="1"/>
                          <a:pt x="25" y="2"/>
                        </a:cubicBezTo>
                        <a:cubicBezTo>
                          <a:pt x="25" y="2"/>
                          <a:pt x="25" y="3"/>
                          <a:pt x="25" y="4"/>
                        </a:cubicBezTo>
                        <a:cubicBezTo>
                          <a:pt x="25" y="4"/>
                          <a:pt x="25" y="4"/>
                          <a:pt x="24" y="5"/>
                        </a:cubicBezTo>
                        <a:cubicBezTo>
                          <a:pt x="24" y="5"/>
                          <a:pt x="24" y="6"/>
                          <a:pt x="24" y="6"/>
                        </a:cubicBezTo>
                        <a:cubicBezTo>
                          <a:pt x="23" y="8"/>
                          <a:pt x="22" y="9"/>
                          <a:pt x="21" y="11"/>
                        </a:cubicBezTo>
                        <a:cubicBezTo>
                          <a:pt x="21" y="12"/>
                          <a:pt x="20" y="13"/>
                          <a:pt x="20" y="14"/>
                        </a:cubicBezTo>
                        <a:cubicBezTo>
                          <a:pt x="19" y="15"/>
                          <a:pt x="19" y="16"/>
                          <a:pt x="18" y="17"/>
                        </a:cubicBezTo>
                        <a:cubicBezTo>
                          <a:pt x="17" y="19"/>
                          <a:pt x="17" y="20"/>
                          <a:pt x="16" y="21"/>
                        </a:cubicBezTo>
                        <a:cubicBezTo>
                          <a:pt x="15" y="21"/>
                          <a:pt x="15" y="21"/>
                          <a:pt x="14" y="22"/>
                        </a:cubicBezTo>
                        <a:cubicBezTo>
                          <a:pt x="14" y="22"/>
                          <a:pt x="13" y="22"/>
                          <a:pt x="13" y="23"/>
                        </a:cubicBezTo>
                        <a:cubicBezTo>
                          <a:pt x="10" y="24"/>
                          <a:pt x="8" y="24"/>
                          <a:pt x="6" y="23"/>
                        </a:cubicBezTo>
                        <a:cubicBezTo>
                          <a:pt x="6" y="23"/>
                          <a:pt x="5" y="24"/>
                          <a:pt x="5" y="23"/>
                        </a:cubicBezTo>
                        <a:cubicBezTo>
                          <a:pt x="4" y="23"/>
                          <a:pt x="4" y="23"/>
                          <a:pt x="4" y="23"/>
                        </a:cubicBezTo>
                        <a:cubicBezTo>
                          <a:pt x="3" y="22"/>
                          <a:pt x="2" y="22"/>
                          <a:pt x="2" y="22"/>
                        </a:cubicBezTo>
                        <a:cubicBezTo>
                          <a:pt x="1" y="21"/>
                          <a:pt x="0" y="21"/>
                          <a:pt x="0" y="21"/>
                        </a:cubicBezTo>
                        <a:cubicBezTo>
                          <a:pt x="0" y="21"/>
                          <a:pt x="1" y="21"/>
                          <a:pt x="2" y="21"/>
                        </a:cubicBezTo>
                        <a:cubicBezTo>
                          <a:pt x="3" y="21"/>
                          <a:pt x="3" y="21"/>
                          <a:pt x="4" y="21"/>
                        </a:cubicBezTo>
                        <a:cubicBezTo>
                          <a:pt x="4" y="21"/>
                          <a:pt x="5" y="21"/>
                          <a:pt x="5" y="20"/>
                        </a:cubicBezTo>
                        <a:cubicBezTo>
                          <a:pt x="6" y="21"/>
                          <a:pt x="6" y="21"/>
                          <a:pt x="6" y="21"/>
                        </a:cubicBezTo>
                        <a:cubicBezTo>
                          <a:pt x="6" y="21"/>
                          <a:pt x="6" y="21"/>
                          <a:pt x="6" y="21"/>
                        </a:cubicBezTo>
                        <a:cubicBezTo>
                          <a:pt x="8" y="21"/>
                          <a:pt x="10" y="21"/>
                          <a:pt x="11" y="20"/>
                        </a:cubicBezTo>
                        <a:cubicBezTo>
                          <a:pt x="12" y="20"/>
                          <a:pt x="12" y="20"/>
                          <a:pt x="13" y="19"/>
                        </a:cubicBezTo>
                        <a:cubicBezTo>
                          <a:pt x="14" y="18"/>
                          <a:pt x="14" y="18"/>
                          <a:pt x="14" y="18"/>
                        </a:cubicBezTo>
                        <a:cubicBezTo>
                          <a:pt x="14" y="18"/>
                          <a:pt x="15" y="17"/>
                          <a:pt x="16" y="16"/>
                        </a:cubicBezTo>
                        <a:cubicBezTo>
                          <a:pt x="16" y="15"/>
                          <a:pt x="17" y="14"/>
                          <a:pt x="17" y="13"/>
                        </a:cubicBezTo>
                        <a:cubicBezTo>
                          <a:pt x="18" y="12"/>
                          <a:pt x="18" y="11"/>
                          <a:pt x="19" y="10"/>
                        </a:cubicBezTo>
                        <a:cubicBezTo>
                          <a:pt x="20" y="8"/>
                          <a:pt x="21" y="6"/>
                          <a:pt x="21" y="5"/>
                        </a:cubicBezTo>
                        <a:cubicBezTo>
                          <a:pt x="22" y="4"/>
                          <a:pt x="22" y="4"/>
                          <a:pt x="22" y="4"/>
                        </a:cubicBezTo>
                        <a:cubicBezTo>
                          <a:pt x="23" y="3"/>
                          <a:pt x="23" y="3"/>
                          <a:pt x="23" y="3"/>
                        </a:cubicBezTo>
                        <a:cubicBezTo>
                          <a:pt x="23" y="2"/>
                          <a:pt x="23" y="2"/>
                          <a:pt x="24" y="1"/>
                        </a:cubicBezTo>
                        <a:cubicBezTo>
                          <a:pt x="25" y="1"/>
                          <a:pt x="25" y="0"/>
                          <a:pt x="25" y="0"/>
                        </a:cubicBezTo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2" name="Freeform 176"/>
                  <p:cNvSpPr/>
                  <p:nvPr/>
                </p:nvSpPr>
                <p:spPr bwMode="auto">
                  <a:xfrm>
                    <a:off x="6751" y="1328"/>
                    <a:ext cx="59" cy="54"/>
                  </a:xfrm>
                  <a:custGeom>
                    <a:avLst/>
                    <a:gdLst>
                      <a:gd name="T0" fmla="*/ 25 w 25"/>
                      <a:gd name="T1" fmla="*/ 0 h 23"/>
                      <a:gd name="T2" fmla="*/ 25 w 25"/>
                      <a:gd name="T3" fmla="*/ 1 h 23"/>
                      <a:gd name="T4" fmla="*/ 24 w 25"/>
                      <a:gd name="T5" fmla="*/ 3 h 23"/>
                      <a:gd name="T6" fmla="*/ 24 w 25"/>
                      <a:gd name="T7" fmla="*/ 4 h 23"/>
                      <a:gd name="T8" fmla="*/ 24 w 25"/>
                      <a:gd name="T9" fmla="*/ 5 h 23"/>
                      <a:gd name="T10" fmla="*/ 21 w 25"/>
                      <a:gd name="T11" fmla="*/ 11 h 23"/>
                      <a:gd name="T12" fmla="*/ 19 w 25"/>
                      <a:gd name="T13" fmla="*/ 14 h 23"/>
                      <a:gd name="T14" fmla="*/ 18 w 25"/>
                      <a:gd name="T15" fmla="*/ 17 h 23"/>
                      <a:gd name="T16" fmla="*/ 15 w 25"/>
                      <a:gd name="T17" fmla="*/ 20 h 23"/>
                      <a:gd name="T18" fmla="*/ 14 w 25"/>
                      <a:gd name="T19" fmla="*/ 21 h 23"/>
                      <a:gd name="T20" fmla="*/ 12 w 25"/>
                      <a:gd name="T21" fmla="*/ 22 h 23"/>
                      <a:gd name="T22" fmla="*/ 6 w 25"/>
                      <a:gd name="T23" fmla="*/ 23 h 23"/>
                      <a:gd name="T24" fmla="*/ 4 w 25"/>
                      <a:gd name="T25" fmla="*/ 23 h 23"/>
                      <a:gd name="T26" fmla="*/ 3 w 25"/>
                      <a:gd name="T27" fmla="*/ 22 h 23"/>
                      <a:gd name="T28" fmla="*/ 2 w 25"/>
                      <a:gd name="T29" fmla="*/ 21 h 23"/>
                      <a:gd name="T30" fmla="*/ 0 w 25"/>
                      <a:gd name="T31" fmla="*/ 20 h 23"/>
                      <a:gd name="T32" fmla="*/ 2 w 25"/>
                      <a:gd name="T33" fmla="*/ 20 h 23"/>
                      <a:gd name="T34" fmla="*/ 4 w 25"/>
                      <a:gd name="T35" fmla="*/ 20 h 23"/>
                      <a:gd name="T36" fmla="*/ 5 w 25"/>
                      <a:gd name="T37" fmla="*/ 20 h 23"/>
                      <a:gd name="T38" fmla="*/ 5 w 25"/>
                      <a:gd name="T39" fmla="*/ 20 h 23"/>
                      <a:gd name="T40" fmla="*/ 6 w 25"/>
                      <a:gd name="T41" fmla="*/ 20 h 23"/>
                      <a:gd name="T42" fmla="*/ 11 w 25"/>
                      <a:gd name="T43" fmla="*/ 19 h 23"/>
                      <a:gd name="T44" fmla="*/ 12 w 25"/>
                      <a:gd name="T45" fmla="*/ 19 h 23"/>
                      <a:gd name="T46" fmla="*/ 13 w 25"/>
                      <a:gd name="T47" fmla="*/ 18 h 23"/>
                      <a:gd name="T48" fmla="*/ 15 w 25"/>
                      <a:gd name="T49" fmla="*/ 15 h 23"/>
                      <a:gd name="T50" fmla="*/ 17 w 25"/>
                      <a:gd name="T51" fmla="*/ 12 h 23"/>
                      <a:gd name="T52" fmla="*/ 18 w 25"/>
                      <a:gd name="T53" fmla="*/ 10 h 23"/>
                      <a:gd name="T54" fmla="*/ 21 w 25"/>
                      <a:gd name="T55" fmla="*/ 4 h 23"/>
                      <a:gd name="T56" fmla="*/ 22 w 25"/>
                      <a:gd name="T57" fmla="*/ 3 h 23"/>
                      <a:gd name="T58" fmla="*/ 22 w 25"/>
                      <a:gd name="T59" fmla="*/ 2 h 23"/>
                      <a:gd name="T60" fmla="*/ 24 w 25"/>
                      <a:gd name="T61" fmla="*/ 1 h 23"/>
                      <a:gd name="T62" fmla="*/ 25 w 25"/>
                      <a:gd name="T63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5" h="23">
                        <a:moveTo>
                          <a:pt x="25" y="0"/>
                        </a:moveTo>
                        <a:cubicBezTo>
                          <a:pt x="25" y="0"/>
                          <a:pt x="25" y="0"/>
                          <a:pt x="25" y="1"/>
                        </a:cubicBezTo>
                        <a:cubicBezTo>
                          <a:pt x="25" y="2"/>
                          <a:pt x="24" y="2"/>
                          <a:pt x="24" y="3"/>
                        </a:cubicBezTo>
                        <a:cubicBezTo>
                          <a:pt x="24" y="3"/>
                          <a:pt x="24" y="4"/>
                          <a:pt x="24" y="4"/>
                        </a:cubicBezTo>
                        <a:cubicBezTo>
                          <a:pt x="24" y="5"/>
                          <a:pt x="24" y="5"/>
                          <a:pt x="24" y="5"/>
                        </a:cubicBezTo>
                        <a:cubicBezTo>
                          <a:pt x="23" y="7"/>
                          <a:pt x="22" y="9"/>
                          <a:pt x="21" y="11"/>
                        </a:cubicBezTo>
                        <a:cubicBezTo>
                          <a:pt x="21" y="12"/>
                          <a:pt x="20" y="13"/>
                          <a:pt x="19" y="14"/>
                        </a:cubicBezTo>
                        <a:cubicBezTo>
                          <a:pt x="19" y="15"/>
                          <a:pt x="18" y="16"/>
                          <a:pt x="18" y="17"/>
                        </a:cubicBezTo>
                        <a:cubicBezTo>
                          <a:pt x="17" y="18"/>
                          <a:pt x="16" y="19"/>
                          <a:pt x="15" y="20"/>
                        </a:cubicBezTo>
                        <a:cubicBezTo>
                          <a:pt x="15" y="20"/>
                          <a:pt x="15" y="21"/>
                          <a:pt x="14" y="21"/>
                        </a:cubicBezTo>
                        <a:cubicBezTo>
                          <a:pt x="14" y="22"/>
                          <a:pt x="13" y="22"/>
                          <a:pt x="12" y="22"/>
                        </a:cubicBezTo>
                        <a:cubicBezTo>
                          <a:pt x="10" y="23"/>
                          <a:pt x="8" y="23"/>
                          <a:pt x="6" y="23"/>
                        </a:cubicBezTo>
                        <a:cubicBezTo>
                          <a:pt x="5" y="23"/>
                          <a:pt x="5" y="23"/>
                          <a:pt x="4" y="23"/>
                        </a:cubicBezTo>
                        <a:cubicBezTo>
                          <a:pt x="4" y="23"/>
                          <a:pt x="4" y="22"/>
                          <a:pt x="3" y="22"/>
                        </a:cubicBezTo>
                        <a:cubicBezTo>
                          <a:pt x="3" y="22"/>
                          <a:pt x="2" y="22"/>
                          <a:pt x="2" y="21"/>
                        </a:cubicBezTo>
                        <a:cubicBezTo>
                          <a:pt x="1" y="21"/>
                          <a:pt x="0" y="20"/>
                          <a:pt x="0" y="20"/>
                        </a:cubicBezTo>
                        <a:cubicBezTo>
                          <a:pt x="0" y="20"/>
                          <a:pt x="1" y="20"/>
                          <a:pt x="2" y="20"/>
                        </a:cubicBezTo>
                        <a:cubicBezTo>
                          <a:pt x="2" y="20"/>
                          <a:pt x="3" y="20"/>
                          <a:pt x="4" y="20"/>
                        </a:cubicBezTo>
                        <a:cubicBezTo>
                          <a:pt x="4" y="20"/>
                          <a:pt x="4" y="20"/>
                          <a:pt x="5" y="20"/>
                        </a:cubicBezTo>
                        <a:cubicBezTo>
                          <a:pt x="5" y="20"/>
                          <a:pt x="5" y="20"/>
                          <a:pt x="5" y="20"/>
                        </a:cubicBezTo>
                        <a:cubicBezTo>
                          <a:pt x="6" y="20"/>
                          <a:pt x="6" y="20"/>
                          <a:pt x="6" y="20"/>
                        </a:cubicBezTo>
                        <a:cubicBezTo>
                          <a:pt x="8" y="20"/>
                          <a:pt x="9" y="20"/>
                          <a:pt x="11" y="19"/>
                        </a:cubicBezTo>
                        <a:cubicBezTo>
                          <a:pt x="12" y="19"/>
                          <a:pt x="12" y="19"/>
                          <a:pt x="12" y="19"/>
                        </a:cubicBezTo>
                        <a:cubicBezTo>
                          <a:pt x="13" y="18"/>
                          <a:pt x="13" y="18"/>
                          <a:pt x="13" y="18"/>
                        </a:cubicBezTo>
                        <a:cubicBezTo>
                          <a:pt x="14" y="17"/>
                          <a:pt x="15" y="16"/>
                          <a:pt x="15" y="15"/>
                        </a:cubicBezTo>
                        <a:cubicBezTo>
                          <a:pt x="16" y="14"/>
                          <a:pt x="16" y="13"/>
                          <a:pt x="17" y="12"/>
                        </a:cubicBezTo>
                        <a:cubicBezTo>
                          <a:pt x="17" y="11"/>
                          <a:pt x="18" y="10"/>
                          <a:pt x="18" y="10"/>
                        </a:cubicBezTo>
                        <a:cubicBezTo>
                          <a:pt x="19" y="8"/>
                          <a:pt x="20" y="6"/>
                          <a:pt x="21" y="4"/>
                        </a:cubicBezTo>
                        <a:cubicBezTo>
                          <a:pt x="21" y="4"/>
                          <a:pt x="21" y="3"/>
                          <a:pt x="22" y="3"/>
                        </a:cubicBezTo>
                        <a:cubicBezTo>
                          <a:pt x="22" y="2"/>
                          <a:pt x="22" y="2"/>
                          <a:pt x="22" y="2"/>
                        </a:cubicBezTo>
                        <a:cubicBezTo>
                          <a:pt x="23" y="2"/>
                          <a:pt x="23" y="1"/>
                          <a:pt x="24" y="1"/>
                        </a:cubicBezTo>
                        <a:cubicBezTo>
                          <a:pt x="24" y="0"/>
                          <a:pt x="25" y="0"/>
                          <a:pt x="25" y="0"/>
                        </a:cubicBezTo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" name="Freeform 177"/>
                  <p:cNvSpPr/>
                  <p:nvPr/>
                </p:nvSpPr>
                <p:spPr bwMode="auto">
                  <a:xfrm>
                    <a:off x="6342" y="984"/>
                    <a:ext cx="246" cy="159"/>
                  </a:xfrm>
                  <a:custGeom>
                    <a:avLst/>
                    <a:gdLst>
                      <a:gd name="T0" fmla="*/ 104 w 104"/>
                      <a:gd name="T1" fmla="*/ 67 h 67"/>
                      <a:gd name="T2" fmla="*/ 98 w 104"/>
                      <a:gd name="T3" fmla="*/ 65 h 67"/>
                      <a:gd name="T4" fmla="*/ 93 w 104"/>
                      <a:gd name="T5" fmla="*/ 63 h 67"/>
                      <a:gd name="T6" fmla="*/ 85 w 104"/>
                      <a:gd name="T7" fmla="*/ 59 h 67"/>
                      <a:gd name="T8" fmla="*/ 81 w 104"/>
                      <a:gd name="T9" fmla="*/ 57 h 67"/>
                      <a:gd name="T10" fmla="*/ 77 w 104"/>
                      <a:gd name="T11" fmla="*/ 54 h 67"/>
                      <a:gd name="T12" fmla="*/ 73 w 104"/>
                      <a:gd name="T13" fmla="*/ 51 h 67"/>
                      <a:gd name="T14" fmla="*/ 69 w 104"/>
                      <a:gd name="T15" fmla="*/ 48 h 67"/>
                      <a:gd name="T16" fmla="*/ 60 w 104"/>
                      <a:gd name="T17" fmla="*/ 40 h 67"/>
                      <a:gd name="T18" fmla="*/ 51 w 104"/>
                      <a:gd name="T19" fmla="*/ 33 h 67"/>
                      <a:gd name="T20" fmla="*/ 42 w 104"/>
                      <a:gd name="T21" fmla="*/ 25 h 67"/>
                      <a:gd name="T22" fmla="*/ 34 w 104"/>
                      <a:gd name="T23" fmla="*/ 18 h 67"/>
                      <a:gd name="T24" fmla="*/ 30 w 104"/>
                      <a:gd name="T25" fmla="*/ 14 h 67"/>
                      <a:gd name="T26" fmla="*/ 28 w 104"/>
                      <a:gd name="T27" fmla="*/ 13 h 67"/>
                      <a:gd name="T28" fmla="*/ 26 w 104"/>
                      <a:gd name="T29" fmla="*/ 11 h 67"/>
                      <a:gd name="T30" fmla="*/ 18 w 104"/>
                      <a:gd name="T31" fmla="*/ 6 h 67"/>
                      <a:gd name="T32" fmla="*/ 11 w 104"/>
                      <a:gd name="T33" fmla="*/ 3 h 67"/>
                      <a:gd name="T34" fmla="*/ 5 w 104"/>
                      <a:gd name="T35" fmla="*/ 1 h 67"/>
                      <a:gd name="T36" fmla="*/ 1 w 104"/>
                      <a:gd name="T37" fmla="*/ 1 h 67"/>
                      <a:gd name="T38" fmla="*/ 0 w 104"/>
                      <a:gd name="T39" fmla="*/ 1 h 67"/>
                      <a:gd name="T40" fmla="*/ 1 w 104"/>
                      <a:gd name="T41" fmla="*/ 1 h 67"/>
                      <a:gd name="T42" fmla="*/ 3 w 104"/>
                      <a:gd name="T43" fmla="*/ 0 h 67"/>
                      <a:gd name="T44" fmla="*/ 5 w 104"/>
                      <a:gd name="T45" fmla="*/ 0 h 67"/>
                      <a:gd name="T46" fmla="*/ 12 w 104"/>
                      <a:gd name="T47" fmla="*/ 1 h 67"/>
                      <a:gd name="T48" fmla="*/ 19 w 104"/>
                      <a:gd name="T49" fmla="*/ 3 h 67"/>
                      <a:gd name="T50" fmla="*/ 28 w 104"/>
                      <a:gd name="T51" fmla="*/ 8 h 67"/>
                      <a:gd name="T52" fmla="*/ 30 w 104"/>
                      <a:gd name="T53" fmla="*/ 9 h 67"/>
                      <a:gd name="T54" fmla="*/ 33 w 104"/>
                      <a:gd name="T55" fmla="*/ 10 h 67"/>
                      <a:gd name="T56" fmla="*/ 37 w 104"/>
                      <a:gd name="T57" fmla="*/ 14 h 67"/>
                      <a:gd name="T58" fmla="*/ 46 w 104"/>
                      <a:gd name="T59" fmla="*/ 21 h 67"/>
                      <a:gd name="T60" fmla="*/ 55 w 104"/>
                      <a:gd name="T61" fmla="*/ 28 h 67"/>
                      <a:gd name="T62" fmla="*/ 64 w 104"/>
                      <a:gd name="T63" fmla="*/ 36 h 67"/>
                      <a:gd name="T64" fmla="*/ 72 w 104"/>
                      <a:gd name="T65" fmla="*/ 44 h 67"/>
                      <a:gd name="T66" fmla="*/ 80 w 104"/>
                      <a:gd name="T67" fmla="*/ 51 h 67"/>
                      <a:gd name="T68" fmla="*/ 87 w 104"/>
                      <a:gd name="T69" fmla="*/ 56 h 67"/>
                      <a:gd name="T70" fmla="*/ 89 w 104"/>
                      <a:gd name="T71" fmla="*/ 58 h 67"/>
                      <a:gd name="T72" fmla="*/ 91 w 104"/>
                      <a:gd name="T73" fmla="*/ 59 h 67"/>
                      <a:gd name="T74" fmla="*/ 94 w 104"/>
                      <a:gd name="T75" fmla="*/ 61 h 67"/>
                      <a:gd name="T76" fmla="*/ 99 w 104"/>
                      <a:gd name="T77" fmla="*/ 64 h 67"/>
                      <a:gd name="T78" fmla="*/ 104 w 104"/>
                      <a:gd name="T79" fmla="*/ 67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04" h="67">
                        <a:moveTo>
                          <a:pt x="104" y="67"/>
                        </a:moveTo>
                        <a:cubicBezTo>
                          <a:pt x="104" y="67"/>
                          <a:pt x="102" y="66"/>
                          <a:pt x="98" y="65"/>
                        </a:cubicBezTo>
                        <a:cubicBezTo>
                          <a:pt x="97" y="65"/>
                          <a:pt x="95" y="64"/>
                          <a:pt x="93" y="63"/>
                        </a:cubicBezTo>
                        <a:cubicBezTo>
                          <a:pt x="91" y="62"/>
                          <a:pt x="88" y="61"/>
                          <a:pt x="85" y="59"/>
                        </a:cubicBezTo>
                        <a:cubicBezTo>
                          <a:pt x="84" y="58"/>
                          <a:pt x="83" y="58"/>
                          <a:pt x="81" y="57"/>
                        </a:cubicBezTo>
                        <a:cubicBezTo>
                          <a:pt x="80" y="56"/>
                          <a:pt x="79" y="55"/>
                          <a:pt x="77" y="54"/>
                        </a:cubicBezTo>
                        <a:cubicBezTo>
                          <a:pt x="76" y="53"/>
                          <a:pt x="74" y="52"/>
                          <a:pt x="73" y="51"/>
                        </a:cubicBezTo>
                        <a:cubicBezTo>
                          <a:pt x="72" y="50"/>
                          <a:pt x="70" y="49"/>
                          <a:pt x="69" y="48"/>
                        </a:cubicBezTo>
                        <a:cubicBezTo>
                          <a:pt x="66" y="45"/>
                          <a:pt x="63" y="43"/>
                          <a:pt x="60" y="40"/>
                        </a:cubicBezTo>
                        <a:cubicBezTo>
                          <a:pt x="57" y="38"/>
                          <a:pt x="54" y="35"/>
                          <a:pt x="51" y="33"/>
                        </a:cubicBezTo>
                        <a:cubicBezTo>
                          <a:pt x="48" y="30"/>
                          <a:pt x="45" y="27"/>
                          <a:pt x="42" y="25"/>
                        </a:cubicBezTo>
                        <a:cubicBezTo>
                          <a:pt x="39" y="22"/>
                          <a:pt x="37" y="20"/>
                          <a:pt x="34" y="18"/>
                        </a:cubicBezTo>
                        <a:cubicBezTo>
                          <a:pt x="32" y="16"/>
                          <a:pt x="31" y="15"/>
                          <a:pt x="30" y="14"/>
                        </a:cubicBezTo>
                        <a:cubicBezTo>
                          <a:pt x="29" y="14"/>
                          <a:pt x="28" y="13"/>
                          <a:pt x="28" y="13"/>
                        </a:cubicBezTo>
                        <a:cubicBezTo>
                          <a:pt x="27" y="12"/>
                          <a:pt x="26" y="12"/>
                          <a:pt x="26" y="11"/>
                        </a:cubicBezTo>
                        <a:cubicBezTo>
                          <a:pt x="23" y="9"/>
                          <a:pt x="20" y="7"/>
                          <a:pt x="18" y="6"/>
                        </a:cubicBezTo>
                        <a:cubicBezTo>
                          <a:pt x="16" y="5"/>
                          <a:pt x="13" y="3"/>
                          <a:pt x="11" y="3"/>
                        </a:cubicBezTo>
                        <a:cubicBezTo>
                          <a:pt x="9" y="2"/>
                          <a:pt x="7" y="1"/>
                          <a:pt x="5" y="1"/>
                        </a:cubicBezTo>
                        <a:cubicBezTo>
                          <a:pt x="3" y="1"/>
                          <a:pt x="2" y="1"/>
                          <a:pt x="1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2" y="1"/>
                          <a:pt x="2" y="0"/>
                          <a:pt x="3" y="0"/>
                        </a:cubicBezTo>
                        <a:cubicBezTo>
                          <a:pt x="3" y="0"/>
                          <a:pt x="4" y="0"/>
                          <a:pt x="5" y="0"/>
                        </a:cubicBezTo>
                        <a:cubicBezTo>
                          <a:pt x="7" y="0"/>
                          <a:pt x="9" y="0"/>
                          <a:pt x="12" y="1"/>
                        </a:cubicBezTo>
                        <a:cubicBezTo>
                          <a:pt x="14" y="1"/>
                          <a:pt x="17" y="2"/>
                          <a:pt x="19" y="3"/>
                        </a:cubicBezTo>
                        <a:cubicBezTo>
                          <a:pt x="22" y="4"/>
                          <a:pt x="25" y="6"/>
                          <a:pt x="28" y="8"/>
                        </a:cubicBezTo>
                        <a:cubicBezTo>
                          <a:pt x="29" y="8"/>
                          <a:pt x="30" y="8"/>
                          <a:pt x="30" y="9"/>
                        </a:cubicBezTo>
                        <a:cubicBezTo>
                          <a:pt x="31" y="9"/>
                          <a:pt x="32" y="10"/>
                          <a:pt x="33" y="10"/>
                        </a:cubicBezTo>
                        <a:cubicBezTo>
                          <a:pt x="34" y="11"/>
                          <a:pt x="35" y="13"/>
                          <a:pt x="37" y="14"/>
                        </a:cubicBezTo>
                        <a:cubicBezTo>
                          <a:pt x="40" y="16"/>
                          <a:pt x="43" y="18"/>
                          <a:pt x="46" y="21"/>
                        </a:cubicBezTo>
                        <a:cubicBezTo>
                          <a:pt x="49" y="23"/>
                          <a:pt x="52" y="26"/>
                          <a:pt x="55" y="28"/>
                        </a:cubicBezTo>
                        <a:cubicBezTo>
                          <a:pt x="58" y="31"/>
                          <a:pt x="61" y="34"/>
                          <a:pt x="64" y="36"/>
                        </a:cubicBezTo>
                        <a:cubicBezTo>
                          <a:pt x="66" y="39"/>
                          <a:pt x="69" y="41"/>
                          <a:pt x="72" y="44"/>
                        </a:cubicBezTo>
                        <a:cubicBezTo>
                          <a:pt x="75" y="46"/>
                          <a:pt x="77" y="48"/>
                          <a:pt x="80" y="51"/>
                        </a:cubicBezTo>
                        <a:cubicBezTo>
                          <a:pt x="82" y="53"/>
                          <a:pt x="85" y="55"/>
                          <a:pt x="87" y="56"/>
                        </a:cubicBezTo>
                        <a:cubicBezTo>
                          <a:pt x="88" y="57"/>
                          <a:pt x="88" y="57"/>
                          <a:pt x="89" y="58"/>
                        </a:cubicBezTo>
                        <a:cubicBezTo>
                          <a:pt x="90" y="58"/>
                          <a:pt x="90" y="58"/>
                          <a:pt x="91" y="59"/>
                        </a:cubicBezTo>
                        <a:cubicBezTo>
                          <a:pt x="92" y="60"/>
                          <a:pt x="93" y="60"/>
                          <a:pt x="94" y="61"/>
                        </a:cubicBezTo>
                        <a:cubicBezTo>
                          <a:pt x="96" y="62"/>
                          <a:pt x="97" y="63"/>
                          <a:pt x="99" y="64"/>
                        </a:cubicBezTo>
                        <a:cubicBezTo>
                          <a:pt x="102" y="66"/>
                          <a:pt x="104" y="67"/>
                          <a:pt x="104" y="67"/>
                        </a:cubicBezTo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4" name="Freeform 178"/>
                  <p:cNvSpPr/>
                  <p:nvPr/>
                </p:nvSpPr>
                <p:spPr bwMode="auto">
                  <a:xfrm>
                    <a:off x="6332" y="1026"/>
                    <a:ext cx="275" cy="105"/>
                  </a:xfrm>
                  <a:custGeom>
                    <a:avLst/>
                    <a:gdLst>
                      <a:gd name="T0" fmla="*/ 116 w 116"/>
                      <a:gd name="T1" fmla="*/ 44 h 44"/>
                      <a:gd name="T2" fmla="*/ 110 w 116"/>
                      <a:gd name="T3" fmla="*/ 43 h 44"/>
                      <a:gd name="T4" fmla="*/ 104 w 116"/>
                      <a:gd name="T5" fmla="*/ 42 h 44"/>
                      <a:gd name="T6" fmla="*/ 96 w 116"/>
                      <a:gd name="T7" fmla="*/ 40 h 44"/>
                      <a:gd name="T8" fmla="*/ 92 w 116"/>
                      <a:gd name="T9" fmla="*/ 39 h 44"/>
                      <a:gd name="T10" fmla="*/ 87 w 116"/>
                      <a:gd name="T11" fmla="*/ 37 h 44"/>
                      <a:gd name="T12" fmla="*/ 82 w 116"/>
                      <a:gd name="T13" fmla="*/ 35 h 44"/>
                      <a:gd name="T14" fmla="*/ 77 w 116"/>
                      <a:gd name="T15" fmla="*/ 33 h 44"/>
                      <a:gd name="T16" fmla="*/ 67 w 116"/>
                      <a:gd name="T17" fmla="*/ 28 h 44"/>
                      <a:gd name="T18" fmla="*/ 57 w 116"/>
                      <a:gd name="T19" fmla="*/ 22 h 44"/>
                      <a:gd name="T20" fmla="*/ 47 w 116"/>
                      <a:gd name="T21" fmla="*/ 17 h 44"/>
                      <a:gd name="T22" fmla="*/ 37 w 116"/>
                      <a:gd name="T23" fmla="*/ 12 h 44"/>
                      <a:gd name="T24" fmla="*/ 32 w 116"/>
                      <a:gd name="T25" fmla="*/ 9 h 44"/>
                      <a:gd name="T26" fmla="*/ 30 w 116"/>
                      <a:gd name="T27" fmla="*/ 8 h 44"/>
                      <a:gd name="T28" fmla="*/ 27 w 116"/>
                      <a:gd name="T29" fmla="*/ 7 h 44"/>
                      <a:gd name="T30" fmla="*/ 19 w 116"/>
                      <a:gd name="T31" fmla="*/ 4 h 44"/>
                      <a:gd name="T32" fmla="*/ 11 w 116"/>
                      <a:gd name="T33" fmla="*/ 2 h 44"/>
                      <a:gd name="T34" fmla="*/ 5 w 116"/>
                      <a:gd name="T35" fmla="*/ 2 h 44"/>
                      <a:gd name="T36" fmla="*/ 1 w 116"/>
                      <a:gd name="T37" fmla="*/ 3 h 44"/>
                      <a:gd name="T38" fmla="*/ 0 w 116"/>
                      <a:gd name="T39" fmla="*/ 3 h 44"/>
                      <a:gd name="T40" fmla="*/ 1 w 116"/>
                      <a:gd name="T41" fmla="*/ 2 h 44"/>
                      <a:gd name="T42" fmla="*/ 3 w 116"/>
                      <a:gd name="T43" fmla="*/ 2 h 44"/>
                      <a:gd name="T44" fmla="*/ 5 w 116"/>
                      <a:gd name="T45" fmla="*/ 1 h 44"/>
                      <a:gd name="T46" fmla="*/ 11 w 116"/>
                      <a:gd name="T47" fmla="*/ 0 h 44"/>
                      <a:gd name="T48" fmla="*/ 19 w 116"/>
                      <a:gd name="T49" fmla="*/ 1 h 44"/>
                      <a:gd name="T50" fmla="*/ 29 w 116"/>
                      <a:gd name="T51" fmla="*/ 3 h 44"/>
                      <a:gd name="T52" fmla="*/ 31 w 116"/>
                      <a:gd name="T53" fmla="*/ 4 h 44"/>
                      <a:gd name="T54" fmla="*/ 34 w 116"/>
                      <a:gd name="T55" fmla="*/ 5 h 44"/>
                      <a:gd name="T56" fmla="*/ 39 w 116"/>
                      <a:gd name="T57" fmla="*/ 7 h 44"/>
                      <a:gd name="T58" fmla="*/ 49 w 116"/>
                      <a:gd name="T59" fmla="*/ 12 h 44"/>
                      <a:gd name="T60" fmla="*/ 60 w 116"/>
                      <a:gd name="T61" fmla="*/ 17 h 44"/>
                      <a:gd name="T62" fmla="*/ 70 w 116"/>
                      <a:gd name="T63" fmla="*/ 23 h 44"/>
                      <a:gd name="T64" fmla="*/ 80 w 116"/>
                      <a:gd name="T65" fmla="*/ 28 h 44"/>
                      <a:gd name="T66" fmla="*/ 89 w 116"/>
                      <a:gd name="T67" fmla="*/ 33 h 44"/>
                      <a:gd name="T68" fmla="*/ 98 w 116"/>
                      <a:gd name="T69" fmla="*/ 37 h 44"/>
                      <a:gd name="T70" fmla="*/ 99 w 116"/>
                      <a:gd name="T71" fmla="*/ 38 h 44"/>
                      <a:gd name="T72" fmla="*/ 101 w 116"/>
                      <a:gd name="T73" fmla="*/ 39 h 44"/>
                      <a:gd name="T74" fmla="*/ 105 w 116"/>
                      <a:gd name="T75" fmla="*/ 40 h 44"/>
                      <a:gd name="T76" fmla="*/ 111 w 116"/>
                      <a:gd name="T77" fmla="*/ 42 h 44"/>
                      <a:gd name="T78" fmla="*/ 116 w 116"/>
                      <a:gd name="T79" fmla="*/ 44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16" h="44">
                        <a:moveTo>
                          <a:pt x="116" y="44"/>
                        </a:moveTo>
                        <a:cubicBezTo>
                          <a:pt x="116" y="44"/>
                          <a:pt x="114" y="44"/>
                          <a:pt x="110" y="43"/>
                        </a:cubicBezTo>
                        <a:cubicBezTo>
                          <a:pt x="109" y="43"/>
                          <a:pt x="107" y="43"/>
                          <a:pt x="104" y="42"/>
                        </a:cubicBezTo>
                        <a:cubicBezTo>
                          <a:pt x="102" y="42"/>
                          <a:pt x="99" y="41"/>
                          <a:pt x="96" y="40"/>
                        </a:cubicBezTo>
                        <a:cubicBezTo>
                          <a:pt x="95" y="40"/>
                          <a:pt x="93" y="39"/>
                          <a:pt x="92" y="39"/>
                        </a:cubicBezTo>
                        <a:cubicBezTo>
                          <a:pt x="90" y="38"/>
                          <a:pt x="89" y="38"/>
                          <a:pt x="87" y="37"/>
                        </a:cubicBezTo>
                        <a:cubicBezTo>
                          <a:pt x="86" y="36"/>
                          <a:pt x="84" y="36"/>
                          <a:pt x="82" y="35"/>
                        </a:cubicBezTo>
                        <a:cubicBezTo>
                          <a:pt x="81" y="34"/>
                          <a:pt x="79" y="34"/>
                          <a:pt x="77" y="33"/>
                        </a:cubicBezTo>
                        <a:cubicBezTo>
                          <a:pt x="74" y="31"/>
                          <a:pt x="71" y="30"/>
                          <a:pt x="67" y="28"/>
                        </a:cubicBezTo>
                        <a:cubicBezTo>
                          <a:pt x="64" y="26"/>
                          <a:pt x="60" y="24"/>
                          <a:pt x="57" y="22"/>
                        </a:cubicBezTo>
                        <a:cubicBezTo>
                          <a:pt x="53" y="20"/>
                          <a:pt x="50" y="19"/>
                          <a:pt x="47" y="17"/>
                        </a:cubicBezTo>
                        <a:cubicBezTo>
                          <a:pt x="43" y="15"/>
                          <a:pt x="40" y="13"/>
                          <a:pt x="37" y="12"/>
                        </a:cubicBezTo>
                        <a:cubicBezTo>
                          <a:pt x="35" y="11"/>
                          <a:pt x="33" y="10"/>
                          <a:pt x="32" y="9"/>
                        </a:cubicBezTo>
                        <a:cubicBezTo>
                          <a:pt x="31" y="9"/>
                          <a:pt x="30" y="8"/>
                          <a:pt x="30" y="8"/>
                        </a:cubicBezTo>
                        <a:cubicBezTo>
                          <a:pt x="29" y="8"/>
                          <a:pt x="28" y="7"/>
                          <a:pt x="27" y="7"/>
                        </a:cubicBezTo>
                        <a:cubicBezTo>
                          <a:pt x="24" y="6"/>
                          <a:pt x="21" y="5"/>
                          <a:pt x="19" y="4"/>
                        </a:cubicBezTo>
                        <a:cubicBezTo>
                          <a:pt x="16" y="3"/>
                          <a:pt x="13" y="2"/>
                          <a:pt x="11" y="2"/>
                        </a:cubicBezTo>
                        <a:cubicBezTo>
                          <a:pt x="9" y="2"/>
                          <a:pt x="7" y="2"/>
                          <a:pt x="5" y="2"/>
                        </a:cubicBezTo>
                        <a:cubicBezTo>
                          <a:pt x="3" y="2"/>
                          <a:pt x="2" y="3"/>
                          <a:pt x="1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1" y="2"/>
                        </a:cubicBezTo>
                        <a:cubicBezTo>
                          <a:pt x="1" y="2"/>
                          <a:pt x="2" y="2"/>
                          <a:pt x="3" y="2"/>
                        </a:cubicBezTo>
                        <a:cubicBezTo>
                          <a:pt x="3" y="1"/>
                          <a:pt x="4" y="1"/>
                          <a:pt x="5" y="1"/>
                        </a:cubicBezTo>
                        <a:cubicBezTo>
                          <a:pt x="6" y="1"/>
                          <a:pt x="9" y="0"/>
                          <a:pt x="11" y="0"/>
                        </a:cubicBezTo>
                        <a:cubicBezTo>
                          <a:pt x="14" y="0"/>
                          <a:pt x="16" y="0"/>
                          <a:pt x="19" y="1"/>
                        </a:cubicBezTo>
                        <a:cubicBezTo>
                          <a:pt x="22" y="1"/>
                          <a:pt x="26" y="2"/>
                          <a:pt x="29" y="3"/>
                        </a:cubicBezTo>
                        <a:cubicBezTo>
                          <a:pt x="30" y="3"/>
                          <a:pt x="30" y="4"/>
                          <a:pt x="31" y="4"/>
                        </a:cubicBezTo>
                        <a:cubicBezTo>
                          <a:pt x="32" y="4"/>
                          <a:pt x="33" y="4"/>
                          <a:pt x="34" y="5"/>
                        </a:cubicBezTo>
                        <a:cubicBezTo>
                          <a:pt x="35" y="5"/>
                          <a:pt x="37" y="6"/>
                          <a:pt x="39" y="7"/>
                        </a:cubicBezTo>
                        <a:cubicBezTo>
                          <a:pt x="42" y="8"/>
                          <a:pt x="46" y="10"/>
                          <a:pt x="49" y="12"/>
                        </a:cubicBezTo>
                        <a:cubicBezTo>
                          <a:pt x="53" y="14"/>
                          <a:pt x="56" y="15"/>
                          <a:pt x="60" y="17"/>
                        </a:cubicBezTo>
                        <a:cubicBezTo>
                          <a:pt x="63" y="19"/>
                          <a:pt x="66" y="21"/>
                          <a:pt x="70" y="23"/>
                        </a:cubicBezTo>
                        <a:cubicBezTo>
                          <a:pt x="73" y="25"/>
                          <a:pt x="76" y="27"/>
                          <a:pt x="80" y="28"/>
                        </a:cubicBezTo>
                        <a:cubicBezTo>
                          <a:pt x="83" y="30"/>
                          <a:pt x="86" y="32"/>
                          <a:pt x="89" y="33"/>
                        </a:cubicBezTo>
                        <a:cubicBezTo>
                          <a:pt x="92" y="35"/>
                          <a:pt x="95" y="36"/>
                          <a:pt x="98" y="37"/>
                        </a:cubicBezTo>
                        <a:cubicBezTo>
                          <a:pt x="98" y="37"/>
                          <a:pt x="99" y="38"/>
                          <a:pt x="99" y="38"/>
                        </a:cubicBezTo>
                        <a:cubicBezTo>
                          <a:pt x="100" y="38"/>
                          <a:pt x="101" y="38"/>
                          <a:pt x="101" y="39"/>
                        </a:cubicBezTo>
                        <a:cubicBezTo>
                          <a:pt x="103" y="39"/>
                          <a:pt x="104" y="40"/>
                          <a:pt x="105" y="40"/>
                        </a:cubicBezTo>
                        <a:cubicBezTo>
                          <a:pt x="107" y="41"/>
                          <a:pt x="109" y="42"/>
                          <a:pt x="111" y="42"/>
                        </a:cubicBezTo>
                        <a:cubicBezTo>
                          <a:pt x="114" y="43"/>
                          <a:pt x="116" y="44"/>
                          <a:pt x="116" y="44"/>
                        </a:cubicBezTo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5" name="Freeform 179"/>
                  <p:cNvSpPr/>
                  <p:nvPr/>
                </p:nvSpPr>
                <p:spPr bwMode="auto">
                  <a:xfrm>
                    <a:off x="6363" y="1064"/>
                    <a:ext cx="275" cy="105"/>
                  </a:xfrm>
                  <a:custGeom>
                    <a:avLst/>
                    <a:gdLst>
                      <a:gd name="T0" fmla="*/ 116 w 116"/>
                      <a:gd name="T1" fmla="*/ 44 h 44"/>
                      <a:gd name="T2" fmla="*/ 111 w 116"/>
                      <a:gd name="T3" fmla="*/ 44 h 44"/>
                      <a:gd name="T4" fmla="*/ 105 w 116"/>
                      <a:gd name="T5" fmla="*/ 43 h 44"/>
                      <a:gd name="T6" fmla="*/ 97 w 116"/>
                      <a:gd name="T7" fmla="*/ 41 h 44"/>
                      <a:gd name="T8" fmla="*/ 93 w 116"/>
                      <a:gd name="T9" fmla="*/ 39 h 44"/>
                      <a:gd name="T10" fmla="*/ 88 w 116"/>
                      <a:gd name="T11" fmla="*/ 38 h 44"/>
                      <a:gd name="T12" fmla="*/ 83 w 116"/>
                      <a:gd name="T13" fmla="*/ 36 h 44"/>
                      <a:gd name="T14" fmla="*/ 78 w 116"/>
                      <a:gd name="T15" fmla="*/ 33 h 44"/>
                      <a:gd name="T16" fmla="*/ 68 w 116"/>
                      <a:gd name="T17" fmla="*/ 28 h 44"/>
                      <a:gd name="T18" fmla="*/ 57 w 116"/>
                      <a:gd name="T19" fmla="*/ 23 h 44"/>
                      <a:gd name="T20" fmla="*/ 47 w 116"/>
                      <a:gd name="T21" fmla="*/ 17 h 44"/>
                      <a:gd name="T22" fmla="*/ 37 w 116"/>
                      <a:gd name="T23" fmla="*/ 12 h 44"/>
                      <a:gd name="T24" fmla="*/ 32 w 116"/>
                      <a:gd name="T25" fmla="*/ 10 h 44"/>
                      <a:gd name="T26" fmla="*/ 30 w 116"/>
                      <a:gd name="T27" fmla="*/ 9 h 44"/>
                      <a:gd name="T28" fmla="*/ 28 w 116"/>
                      <a:gd name="T29" fmla="*/ 8 h 44"/>
                      <a:gd name="T30" fmla="*/ 19 w 116"/>
                      <a:gd name="T31" fmla="*/ 4 h 44"/>
                      <a:gd name="T32" fmla="*/ 12 w 116"/>
                      <a:gd name="T33" fmla="*/ 3 h 44"/>
                      <a:gd name="T34" fmla="*/ 6 w 116"/>
                      <a:gd name="T35" fmla="*/ 3 h 44"/>
                      <a:gd name="T36" fmla="*/ 2 w 116"/>
                      <a:gd name="T37" fmla="*/ 3 h 44"/>
                      <a:gd name="T38" fmla="*/ 0 w 116"/>
                      <a:gd name="T39" fmla="*/ 4 h 44"/>
                      <a:gd name="T40" fmla="*/ 2 w 116"/>
                      <a:gd name="T41" fmla="*/ 3 h 44"/>
                      <a:gd name="T42" fmla="*/ 3 w 116"/>
                      <a:gd name="T43" fmla="*/ 2 h 44"/>
                      <a:gd name="T44" fmla="*/ 5 w 116"/>
                      <a:gd name="T45" fmla="*/ 1 h 44"/>
                      <a:gd name="T46" fmla="*/ 12 w 116"/>
                      <a:gd name="T47" fmla="*/ 0 h 44"/>
                      <a:gd name="T48" fmla="*/ 20 w 116"/>
                      <a:gd name="T49" fmla="*/ 1 h 44"/>
                      <a:gd name="T50" fmla="*/ 29 w 116"/>
                      <a:gd name="T51" fmla="*/ 4 h 44"/>
                      <a:gd name="T52" fmla="*/ 32 w 116"/>
                      <a:gd name="T53" fmla="*/ 4 h 44"/>
                      <a:gd name="T54" fmla="*/ 34 w 116"/>
                      <a:gd name="T55" fmla="*/ 5 h 44"/>
                      <a:gd name="T56" fmla="*/ 39 w 116"/>
                      <a:gd name="T57" fmla="*/ 7 h 44"/>
                      <a:gd name="T58" fmla="*/ 50 w 116"/>
                      <a:gd name="T59" fmla="*/ 12 h 44"/>
                      <a:gd name="T60" fmla="*/ 60 w 116"/>
                      <a:gd name="T61" fmla="*/ 18 h 44"/>
                      <a:gd name="T62" fmla="*/ 70 w 116"/>
                      <a:gd name="T63" fmla="*/ 23 h 44"/>
                      <a:gd name="T64" fmla="*/ 80 w 116"/>
                      <a:gd name="T65" fmla="*/ 29 h 44"/>
                      <a:gd name="T66" fmla="*/ 90 w 116"/>
                      <a:gd name="T67" fmla="*/ 34 h 44"/>
                      <a:gd name="T68" fmla="*/ 98 w 116"/>
                      <a:gd name="T69" fmla="*/ 38 h 44"/>
                      <a:gd name="T70" fmla="*/ 100 w 116"/>
                      <a:gd name="T71" fmla="*/ 38 h 44"/>
                      <a:gd name="T72" fmla="*/ 102 w 116"/>
                      <a:gd name="T73" fmla="*/ 39 h 44"/>
                      <a:gd name="T74" fmla="*/ 105 w 116"/>
                      <a:gd name="T75" fmla="*/ 41 h 44"/>
                      <a:gd name="T76" fmla="*/ 111 w 116"/>
                      <a:gd name="T77" fmla="*/ 43 h 44"/>
                      <a:gd name="T78" fmla="*/ 116 w 116"/>
                      <a:gd name="T79" fmla="*/ 44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16" h="44">
                        <a:moveTo>
                          <a:pt x="116" y="44"/>
                        </a:moveTo>
                        <a:cubicBezTo>
                          <a:pt x="116" y="44"/>
                          <a:pt x="114" y="44"/>
                          <a:pt x="111" y="44"/>
                        </a:cubicBezTo>
                        <a:cubicBezTo>
                          <a:pt x="109" y="44"/>
                          <a:pt x="107" y="43"/>
                          <a:pt x="105" y="43"/>
                        </a:cubicBezTo>
                        <a:cubicBezTo>
                          <a:pt x="103" y="42"/>
                          <a:pt x="100" y="42"/>
                          <a:pt x="97" y="41"/>
                        </a:cubicBezTo>
                        <a:cubicBezTo>
                          <a:pt x="96" y="40"/>
                          <a:pt x="94" y="40"/>
                          <a:pt x="93" y="39"/>
                        </a:cubicBezTo>
                        <a:cubicBezTo>
                          <a:pt x="91" y="39"/>
                          <a:pt x="89" y="38"/>
                          <a:pt x="88" y="38"/>
                        </a:cubicBezTo>
                        <a:cubicBezTo>
                          <a:pt x="86" y="37"/>
                          <a:pt x="85" y="36"/>
                          <a:pt x="83" y="36"/>
                        </a:cubicBezTo>
                        <a:cubicBezTo>
                          <a:pt x="81" y="35"/>
                          <a:pt x="80" y="34"/>
                          <a:pt x="78" y="33"/>
                        </a:cubicBezTo>
                        <a:cubicBezTo>
                          <a:pt x="75" y="32"/>
                          <a:pt x="71" y="30"/>
                          <a:pt x="68" y="28"/>
                        </a:cubicBezTo>
                        <a:cubicBezTo>
                          <a:pt x="64" y="27"/>
                          <a:pt x="61" y="25"/>
                          <a:pt x="57" y="23"/>
                        </a:cubicBezTo>
                        <a:cubicBezTo>
                          <a:pt x="54" y="21"/>
                          <a:pt x="51" y="19"/>
                          <a:pt x="47" y="17"/>
                        </a:cubicBezTo>
                        <a:cubicBezTo>
                          <a:pt x="44" y="16"/>
                          <a:pt x="40" y="14"/>
                          <a:pt x="37" y="12"/>
                        </a:cubicBezTo>
                        <a:cubicBezTo>
                          <a:pt x="36" y="11"/>
                          <a:pt x="34" y="11"/>
                          <a:pt x="32" y="10"/>
                        </a:cubicBezTo>
                        <a:cubicBezTo>
                          <a:pt x="32" y="9"/>
                          <a:pt x="31" y="9"/>
                          <a:pt x="30" y="9"/>
                        </a:cubicBezTo>
                        <a:cubicBezTo>
                          <a:pt x="29" y="8"/>
                          <a:pt x="29" y="8"/>
                          <a:pt x="28" y="8"/>
                        </a:cubicBezTo>
                        <a:cubicBezTo>
                          <a:pt x="25" y="6"/>
                          <a:pt x="22" y="5"/>
                          <a:pt x="19" y="4"/>
                        </a:cubicBezTo>
                        <a:cubicBezTo>
                          <a:pt x="16" y="4"/>
                          <a:pt x="14" y="3"/>
                          <a:pt x="12" y="3"/>
                        </a:cubicBezTo>
                        <a:cubicBezTo>
                          <a:pt x="9" y="2"/>
                          <a:pt x="7" y="2"/>
                          <a:pt x="6" y="3"/>
                        </a:cubicBezTo>
                        <a:cubicBezTo>
                          <a:pt x="4" y="3"/>
                          <a:pt x="3" y="3"/>
                          <a:pt x="2" y="3"/>
                        </a:cubicBezTo>
                        <a:cubicBezTo>
                          <a:pt x="1" y="4"/>
                          <a:pt x="0" y="4"/>
                          <a:pt x="0" y="4"/>
                        </a:cubicBezTo>
                        <a:cubicBezTo>
                          <a:pt x="0" y="4"/>
                          <a:pt x="1" y="3"/>
                          <a:pt x="2" y="3"/>
                        </a:cubicBezTo>
                        <a:cubicBezTo>
                          <a:pt x="2" y="3"/>
                          <a:pt x="3" y="3"/>
                          <a:pt x="3" y="2"/>
                        </a:cubicBezTo>
                        <a:cubicBezTo>
                          <a:pt x="4" y="2"/>
                          <a:pt x="4" y="2"/>
                          <a:pt x="5" y="1"/>
                        </a:cubicBezTo>
                        <a:cubicBezTo>
                          <a:pt x="7" y="1"/>
                          <a:pt x="9" y="1"/>
                          <a:pt x="12" y="0"/>
                        </a:cubicBezTo>
                        <a:cubicBezTo>
                          <a:pt x="14" y="0"/>
                          <a:pt x="17" y="1"/>
                          <a:pt x="20" y="1"/>
                        </a:cubicBezTo>
                        <a:cubicBezTo>
                          <a:pt x="23" y="2"/>
                          <a:pt x="26" y="2"/>
                          <a:pt x="29" y="4"/>
                        </a:cubicBezTo>
                        <a:cubicBezTo>
                          <a:pt x="30" y="4"/>
                          <a:pt x="31" y="4"/>
                          <a:pt x="32" y="4"/>
                        </a:cubicBezTo>
                        <a:cubicBezTo>
                          <a:pt x="33" y="5"/>
                          <a:pt x="33" y="5"/>
                          <a:pt x="34" y="5"/>
                        </a:cubicBezTo>
                        <a:cubicBezTo>
                          <a:pt x="36" y="6"/>
                          <a:pt x="38" y="7"/>
                          <a:pt x="39" y="7"/>
                        </a:cubicBezTo>
                        <a:cubicBezTo>
                          <a:pt x="43" y="9"/>
                          <a:pt x="46" y="11"/>
                          <a:pt x="50" y="12"/>
                        </a:cubicBezTo>
                        <a:cubicBezTo>
                          <a:pt x="53" y="14"/>
                          <a:pt x="57" y="16"/>
                          <a:pt x="60" y="18"/>
                        </a:cubicBezTo>
                        <a:cubicBezTo>
                          <a:pt x="64" y="20"/>
                          <a:pt x="67" y="22"/>
                          <a:pt x="70" y="23"/>
                        </a:cubicBezTo>
                        <a:cubicBezTo>
                          <a:pt x="74" y="25"/>
                          <a:pt x="77" y="27"/>
                          <a:pt x="80" y="29"/>
                        </a:cubicBezTo>
                        <a:cubicBezTo>
                          <a:pt x="84" y="31"/>
                          <a:pt x="87" y="32"/>
                          <a:pt x="90" y="34"/>
                        </a:cubicBezTo>
                        <a:cubicBezTo>
                          <a:pt x="93" y="35"/>
                          <a:pt x="95" y="36"/>
                          <a:pt x="98" y="38"/>
                        </a:cubicBezTo>
                        <a:cubicBezTo>
                          <a:pt x="99" y="38"/>
                          <a:pt x="99" y="38"/>
                          <a:pt x="100" y="38"/>
                        </a:cubicBezTo>
                        <a:cubicBezTo>
                          <a:pt x="101" y="39"/>
                          <a:pt x="101" y="39"/>
                          <a:pt x="102" y="39"/>
                        </a:cubicBezTo>
                        <a:cubicBezTo>
                          <a:pt x="103" y="40"/>
                          <a:pt x="104" y="40"/>
                          <a:pt x="105" y="41"/>
                        </a:cubicBezTo>
                        <a:cubicBezTo>
                          <a:pt x="108" y="41"/>
                          <a:pt x="110" y="42"/>
                          <a:pt x="111" y="43"/>
                        </a:cubicBezTo>
                        <a:cubicBezTo>
                          <a:pt x="115" y="44"/>
                          <a:pt x="116" y="44"/>
                          <a:pt x="116" y="44"/>
                        </a:cubicBezTo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6" name="Freeform 180"/>
                  <p:cNvSpPr/>
                  <p:nvPr/>
                </p:nvSpPr>
                <p:spPr bwMode="auto">
                  <a:xfrm>
                    <a:off x="6380" y="853"/>
                    <a:ext cx="260" cy="161"/>
                  </a:xfrm>
                  <a:custGeom>
                    <a:avLst/>
                    <a:gdLst>
                      <a:gd name="T0" fmla="*/ 110 w 110"/>
                      <a:gd name="T1" fmla="*/ 68 h 68"/>
                      <a:gd name="T2" fmla="*/ 105 w 110"/>
                      <a:gd name="T3" fmla="*/ 66 h 68"/>
                      <a:gd name="T4" fmla="*/ 92 w 110"/>
                      <a:gd name="T5" fmla="*/ 58 h 68"/>
                      <a:gd name="T6" fmla="*/ 84 w 110"/>
                      <a:gd name="T7" fmla="*/ 53 h 68"/>
                      <a:gd name="T8" fmla="*/ 74 w 110"/>
                      <a:gd name="T9" fmla="*/ 48 h 68"/>
                      <a:gd name="T10" fmla="*/ 65 w 110"/>
                      <a:gd name="T11" fmla="*/ 41 h 68"/>
                      <a:gd name="T12" fmla="*/ 54 w 110"/>
                      <a:gd name="T13" fmla="*/ 35 h 68"/>
                      <a:gd name="T14" fmla="*/ 44 w 110"/>
                      <a:gd name="T15" fmla="*/ 29 h 68"/>
                      <a:gd name="T16" fmla="*/ 34 w 110"/>
                      <a:gd name="T17" fmla="*/ 22 h 68"/>
                      <a:gd name="T18" fmla="*/ 25 w 110"/>
                      <a:gd name="T19" fmla="*/ 16 h 68"/>
                      <a:gd name="T20" fmla="*/ 17 w 110"/>
                      <a:gd name="T21" fmla="*/ 11 h 68"/>
                      <a:gd name="T22" fmla="*/ 5 w 110"/>
                      <a:gd name="T23" fmla="*/ 3 h 68"/>
                      <a:gd name="T24" fmla="*/ 0 w 110"/>
                      <a:gd name="T25" fmla="*/ 0 h 68"/>
                      <a:gd name="T26" fmla="*/ 5 w 110"/>
                      <a:gd name="T27" fmla="*/ 2 h 68"/>
                      <a:gd name="T28" fmla="*/ 11 w 110"/>
                      <a:gd name="T29" fmla="*/ 4 h 68"/>
                      <a:gd name="T30" fmla="*/ 19 w 110"/>
                      <a:gd name="T31" fmla="*/ 8 h 68"/>
                      <a:gd name="T32" fmla="*/ 27 w 110"/>
                      <a:gd name="T33" fmla="*/ 13 h 68"/>
                      <a:gd name="T34" fmla="*/ 37 w 110"/>
                      <a:gd name="T35" fmla="*/ 18 h 68"/>
                      <a:gd name="T36" fmla="*/ 47 w 110"/>
                      <a:gd name="T37" fmla="*/ 24 h 68"/>
                      <a:gd name="T38" fmla="*/ 57 w 110"/>
                      <a:gd name="T39" fmla="*/ 30 h 68"/>
                      <a:gd name="T40" fmla="*/ 68 w 110"/>
                      <a:gd name="T41" fmla="*/ 37 h 68"/>
                      <a:gd name="T42" fmla="*/ 77 w 110"/>
                      <a:gd name="T43" fmla="*/ 43 h 68"/>
                      <a:gd name="T44" fmla="*/ 86 w 110"/>
                      <a:gd name="T45" fmla="*/ 50 h 68"/>
                      <a:gd name="T46" fmla="*/ 94 w 110"/>
                      <a:gd name="T47" fmla="*/ 56 h 68"/>
                      <a:gd name="T48" fmla="*/ 101 w 110"/>
                      <a:gd name="T49" fmla="*/ 61 h 68"/>
                      <a:gd name="T50" fmla="*/ 106 w 110"/>
                      <a:gd name="T51" fmla="*/ 65 h 68"/>
                      <a:gd name="T52" fmla="*/ 110 w 110"/>
                      <a:gd name="T53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10" h="68">
                        <a:moveTo>
                          <a:pt x="110" y="68"/>
                        </a:moveTo>
                        <a:cubicBezTo>
                          <a:pt x="110" y="68"/>
                          <a:pt x="108" y="67"/>
                          <a:pt x="105" y="66"/>
                        </a:cubicBezTo>
                        <a:cubicBezTo>
                          <a:pt x="102" y="64"/>
                          <a:pt x="97" y="61"/>
                          <a:pt x="92" y="58"/>
                        </a:cubicBezTo>
                        <a:cubicBezTo>
                          <a:pt x="90" y="57"/>
                          <a:pt x="87" y="55"/>
                          <a:pt x="84" y="53"/>
                        </a:cubicBezTo>
                        <a:cubicBezTo>
                          <a:pt x="81" y="51"/>
                          <a:pt x="78" y="50"/>
                          <a:pt x="74" y="48"/>
                        </a:cubicBezTo>
                        <a:cubicBezTo>
                          <a:pt x="71" y="45"/>
                          <a:pt x="68" y="43"/>
                          <a:pt x="65" y="41"/>
                        </a:cubicBezTo>
                        <a:cubicBezTo>
                          <a:pt x="61" y="39"/>
                          <a:pt x="58" y="37"/>
                          <a:pt x="54" y="35"/>
                        </a:cubicBezTo>
                        <a:cubicBezTo>
                          <a:pt x="51" y="33"/>
                          <a:pt x="47" y="31"/>
                          <a:pt x="44" y="29"/>
                        </a:cubicBezTo>
                        <a:cubicBezTo>
                          <a:pt x="41" y="26"/>
                          <a:pt x="37" y="24"/>
                          <a:pt x="34" y="22"/>
                        </a:cubicBezTo>
                        <a:cubicBezTo>
                          <a:pt x="31" y="20"/>
                          <a:pt x="28" y="18"/>
                          <a:pt x="25" y="16"/>
                        </a:cubicBezTo>
                        <a:cubicBezTo>
                          <a:pt x="22" y="14"/>
                          <a:pt x="19" y="13"/>
                          <a:pt x="17" y="11"/>
                        </a:cubicBezTo>
                        <a:cubicBezTo>
                          <a:pt x="12" y="8"/>
                          <a:pt x="8" y="5"/>
                          <a:pt x="5" y="3"/>
                        </a:cubicBezTo>
                        <a:cubicBezTo>
                          <a:pt x="2" y="1"/>
                          <a:pt x="0" y="0"/>
                          <a:pt x="0" y="0"/>
                        </a:cubicBezTo>
                        <a:cubicBezTo>
                          <a:pt x="0" y="0"/>
                          <a:pt x="2" y="0"/>
                          <a:pt x="5" y="2"/>
                        </a:cubicBezTo>
                        <a:cubicBezTo>
                          <a:pt x="7" y="2"/>
                          <a:pt x="9" y="3"/>
                          <a:pt x="11" y="4"/>
                        </a:cubicBezTo>
                        <a:cubicBezTo>
                          <a:pt x="13" y="6"/>
                          <a:pt x="16" y="7"/>
                          <a:pt x="19" y="8"/>
                        </a:cubicBezTo>
                        <a:cubicBezTo>
                          <a:pt x="21" y="9"/>
                          <a:pt x="24" y="11"/>
                          <a:pt x="27" y="13"/>
                        </a:cubicBezTo>
                        <a:cubicBezTo>
                          <a:pt x="30" y="14"/>
                          <a:pt x="34" y="16"/>
                          <a:pt x="37" y="18"/>
                        </a:cubicBezTo>
                        <a:cubicBezTo>
                          <a:pt x="40" y="20"/>
                          <a:pt x="44" y="22"/>
                          <a:pt x="47" y="24"/>
                        </a:cubicBezTo>
                        <a:cubicBezTo>
                          <a:pt x="50" y="26"/>
                          <a:pt x="54" y="28"/>
                          <a:pt x="57" y="30"/>
                        </a:cubicBezTo>
                        <a:cubicBezTo>
                          <a:pt x="61" y="32"/>
                          <a:pt x="64" y="34"/>
                          <a:pt x="68" y="37"/>
                        </a:cubicBezTo>
                        <a:cubicBezTo>
                          <a:pt x="71" y="39"/>
                          <a:pt x="74" y="41"/>
                          <a:pt x="77" y="43"/>
                        </a:cubicBezTo>
                        <a:cubicBezTo>
                          <a:pt x="80" y="45"/>
                          <a:pt x="83" y="48"/>
                          <a:pt x="86" y="50"/>
                        </a:cubicBezTo>
                        <a:cubicBezTo>
                          <a:pt x="89" y="52"/>
                          <a:pt x="92" y="54"/>
                          <a:pt x="94" y="56"/>
                        </a:cubicBezTo>
                        <a:cubicBezTo>
                          <a:pt x="97" y="57"/>
                          <a:pt x="99" y="59"/>
                          <a:pt x="101" y="61"/>
                        </a:cubicBezTo>
                        <a:cubicBezTo>
                          <a:pt x="103" y="62"/>
                          <a:pt x="104" y="64"/>
                          <a:pt x="106" y="65"/>
                        </a:cubicBezTo>
                        <a:cubicBezTo>
                          <a:pt x="108" y="67"/>
                          <a:pt x="110" y="68"/>
                          <a:pt x="110" y="68"/>
                        </a:cubicBezTo>
                        <a:close/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7" name="Freeform 181"/>
                  <p:cNvSpPr/>
                  <p:nvPr/>
                </p:nvSpPr>
                <p:spPr bwMode="auto">
                  <a:xfrm>
                    <a:off x="6396" y="877"/>
                    <a:ext cx="561" cy="705"/>
                  </a:xfrm>
                  <a:custGeom>
                    <a:avLst/>
                    <a:gdLst>
                      <a:gd name="T0" fmla="*/ 185 w 237"/>
                      <a:gd name="T1" fmla="*/ 273 h 297"/>
                      <a:gd name="T2" fmla="*/ 183 w 237"/>
                      <a:gd name="T3" fmla="*/ 274 h 297"/>
                      <a:gd name="T4" fmla="*/ 181 w 237"/>
                      <a:gd name="T5" fmla="*/ 275 h 297"/>
                      <a:gd name="T6" fmla="*/ 181 w 237"/>
                      <a:gd name="T7" fmla="*/ 275 h 297"/>
                      <a:gd name="T8" fmla="*/ 180 w 237"/>
                      <a:gd name="T9" fmla="*/ 275 h 297"/>
                      <a:gd name="T10" fmla="*/ 179 w 237"/>
                      <a:gd name="T11" fmla="*/ 275 h 297"/>
                      <a:gd name="T12" fmla="*/ 178 w 237"/>
                      <a:gd name="T13" fmla="*/ 275 h 297"/>
                      <a:gd name="T14" fmla="*/ 177 w 237"/>
                      <a:gd name="T15" fmla="*/ 275 h 297"/>
                      <a:gd name="T16" fmla="*/ 177 w 237"/>
                      <a:gd name="T17" fmla="*/ 275 h 297"/>
                      <a:gd name="T18" fmla="*/ 175 w 237"/>
                      <a:gd name="T19" fmla="*/ 275 h 297"/>
                      <a:gd name="T20" fmla="*/ 141 w 237"/>
                      <a:gd name="T21" fmla="*/ 297 h 297"/>
                      <a:gd name="T22" fmla="*/ 140 w 237"/>
                      <a:gd name="T23" fmla="*/ 297 h 297"/>
                      <a:gd name="T24" fmla="*/ 139 w 237"/>
                      <a:gd name="T25" fmla="*/ 296 h 297"/>
                      <a:gd name="T26" fmla="*/ 139 w 237"/>
                      <a:gd name="T27" fmla="*/ 295 h 297"/>
                      <a:gd name="T28" fmla="*/ 139 w 237"/>
                      <a:gd name="T29" fmla="*/ 294 h 297"/>
                      <a:gd name="T30" fmla="*/ 141 w 237"/>
                      <a:gd name="T31" fmla="*/ 289 h 297"/>
                      <a:gd name="T32" fmla="*/ 142 w 237"/>
                      <a:gd name="T33" fmla="*/ 288 h 297"/>
                      <a:gd name="T34" fmla="*/ 143 w 237"/>
                      <a:gd name="T35" fmla="*/ 287 h 297"/>
                      <a:gd name="T36" fmla="*/ 143 w 237"/>
                      <a:gd name="T37" fmla="*/ 287 h 297"/>
                      <a:gd name="T38" fmla="*/ 146 w 237"/>
                      <a:gd name="T39" fmla="*/ 283 h 297"/>
                      <a:gd name="T40" fmla="*/ 144 w 237"/>
                      <a:gd name="T41" fmla="*/ 285 h 297"/>
                      <a:gd name="T42" fmla="*/ 143 w 237"/>
                      <a:gd name="T43" fmla="*/ 286 h 297"/>
                      <a:gd name="T44" fmla="*/ 141 w 237"/>
                      <a:gd name="T45" fmla="*/ 287 h 297"/>
                      <a:gd name="T46" fmla="*/ 139 w 237"/>
                      <a:gd name="T47" fmla="*/ 288 h 297"/>
                      <a:gd name="T48" fmla="*/ 138 w 237"/>
                      <a:gd name="T49" fmla="*/ 289 h 297"/>
                      <a:gd name="T50" fmla="*/ 137 w 237"/>
                      <a:gd name="T51" fmla="*/ 289 h 297"/>
                      <a:gd name="T52" fmla="*/ 134 w 237"/>
                      <a:gd name="T53" fmla="*/ 290 h 297"/>
                      <a:gd name="T54" fmla="*/ 132 w 237"/>
                      <a:gd name="T55" fmla="*/ 291 h 297"/>
                      <a:gd name="T56" fmla="*/ 131 w 237"/>
                      <a:gd name="T57" fmla="*/ 292 h 297"/>
                      <a:gd name="T58" fmla="*/ 120 w 237"/>
                      <a:gd name="T59" fmla="*/ 293 h 297"/>
                      <a:gd name="T60" fmla="*/ 118 w 237"/>
                      <a:gd name="T61" fmla="*/ 293 h 297"/>
                      <a:gd name="T62" fmla="*/ 116 w 237"/>
                      <a:gd name="T63" fmla="*/ 292 h 297"/>
                      <a:gd name="T64" fmla="*/ 113 w 237"/>
                      <a:gd name="T65" fmla="*/ 292 h 297"/>
                      <a:gd name="T66" fmla="*/ 109 w 237"/>
                      <a:gd name="T67" fmla="*/ 290 h 297"/>
                      <a:gd name="T68" fmla="*/ 106 w 237"/>
                      <a:gd name="T69" fmla="*/ 289 h 297"/>
                      <a:gd name="T70" fmla="*/ 104 w 237"/>
                      <a:gd name="T71" fmla="*/ 288 h 297"/>
                      <a:gd name="T72" fmla="*/ 102 w 237"/>
                      <a:gd name="T73" fmla="*/ 280 h 297"/>
                      <a:gd name="T74" fmla="*/ 104 w 237"/>
                      <a:gd name="T75" fmla="*/ 278 h 297"/>
                      <a:gd name="T76" fmla="*/ 154 w 237"/>
                      <a:gd name="T77" fmla="*/ 252 h 297"/>
                      <a:gd name="T78" fmla="*/ 156 w 237"/>
                      <a:gd name="T79" fmla="*/ 252 h 297"/>
                      <a:gd name="T80" fmla="*/ 172 w 237"/>
                      <a:gd name="T81" fmla="*/ 212 h 297"/>
                      <a:gd name="T82" fmla="*/ 120 w 237"/>
                      <a:gd name="T83" fmla="*/ 146 h 297"/>
                      <a:gd name="T84" fmla="*/ 26 w 237"/>
                      <a:gd name="T85" fmla="*/ 71 h 297"/>
                      <a:gd name="T86" fmla="*/ 8 w 237"/>
                      <a:gd name="T87" fmla="*/ 2 h 297"/>
                      <a:gd name="T88" fmla="*/ 13 w 237"/>
                      <a:gd name="T89" fmla="*/ 0 h 297"/>
                      <a:gd name="T90" fmla="*/ 77 w 237"/>
                      <a:gd name="T91" fmla="*/ 37 h 297"/>
                      <a:gd name="T92" fmla="*/ 170 w 237"/>
                      <a:gd name="T93" fmla="*/ 103 h 297"/>
                      <a:gd name="T94" fmla="*/ 223 w 237"/>
                      <a:gd name="T95" fmla="*/ 172 h 297"/>
                      <a:gd name="T96" fmla="*/ 203 w 237"/>
                      <a:gd name="T97" fmla="*/ 258 h 2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237" h="297">
                        <a:moveTo>
                          <a:pt x="203" y="258"/>
                        </a:moveTo>
                        <a:cubicBezTo>
                          <a:pt x="193" y="267"/>
                          <a:pt x="188" y="271"/>
                          <a:pt x="185" y="273"/>
                        </a:cubicBezTo>
                        <a:cubicBezTo>
                          <a:pt x="184" y="274"/>
                          <a:pt x="184" y="274"/>
                          <a:pt x="184" y="274"/>
                        </a:cubicBezTo>
                        <a:cubicBezTo>
                          <a:pt x="184" y="274"/>
                          <a:pt x="183" y="274"/>
                          <a:pt x="183" y="274"/>
                        </a:cubicBezTo>
                        <a:cubicBezTo>
                          <a:pt x="182" y="275"/>
                          <a:pt x="182" y="275"/>
                          <a:pt x="181" y="275"/>
                        </a:cubicBezTo>
                        <a:cubicBezTo>
                          <a:pt x="181" y="275"/>
                          <a:pt x="181" y="275"/>
                          <a:pt x="181" y="275"/>
                        </a:cubicBezTo>
                        <a:cubicBezTo>
                          <a:pt x="181" y="275"/>
                          <a:pt x="181" y="275"/>
                          <a:pt x="181" y="275"/>
                        </a:cubicBezTo>
                        <a:cubicBezTo>
                          <a:pt x="181" y="275"/>
                          <a:pt x="181" y="275"/>
                          <a:pt x="181" y="275"/>
                        </a:cubicBezTo>
                        <a:cubicBezTo>
                          <a:pt x="180" y="275"/>
                          <a:pt x="180" y="275"/>
                          <a:pt x="180" y="275"/>
                        </a:cubicBezTo>
                        <a:cubicBezTo>
                          <a:pt x="180" y="275"/>
                          <a:pt x="180" y="275"/>
                          <a:pt x="180" y="275"/>
                        </a:cubicBezTo>
                        <a:cubicBezTo>
                          <a:pt x="180" y="275"/>
                          <a:pt x="180" y="275"/>
                          <a:pt x="180" y="275"/>
                        </a:cubicBezTo>
                        <a:cubicBezTo>
                          <a:pt x="179" y="275"/>
                          <a:pt x="179" y="275"/>
                          <a:pt x="179" y="275"/>
                        </a:cubicBezTo>
                        <a:cubicBezTo>
                          <a:pt x="178" y="275"/>
                          <a:pt x="178" y="275"/>
                          <a:pt x="178" y="275"/>
                        </a:cubicBezTo>
                        <a:cubicBezTo>
                          <a:pt x="178" y="275"/>
                          <a:pt x="178" y="275"/>
                          <a:pt x="178" y="275"/>
                        </a:cubicBezTo>
                        <a:cubicBezTo>
                          <a:pt x="178" y="275"/>
                          <a:pt x="178" y="275"/>
                          <a:pt x="178" y="275"/>
                        </a:cubicBezTo>
                        <a:cubicBezTo>
                          <a:pt x="177" y="275"/>
                          <a:pt x="177" y="275"/>
                          <a:pt x="177" y="275"/>
                        </a:cubicBezTo>
                        <a:cubicBezTo>
                          <a:pt x="177" y="275"/>
                          <a:pt x="177" y="275"/>
                          <a:pt x="177" y="275"/>
                        </a:cubicBezTo>
                        <a:cubicBezTo>
                          <a:pt x="177" y="275"/>
                          <a:pt x="177" y="275"/>
                          <a:pt x="177" y="275"/>
                        </a:cubicBezTo>
                        <a:cubicBezTo>
                          <a:pt x="176" y="275"/>
                          <a:pt x="176" y="275"/>
                          <a:pt x="176" y="275"/>
                        </a:cubicBezTo>
                        <a:cubicBezTo>
                          <a:pt x="175" y="275"/>
                          <a:pt x="175" y="275"/>
                          <a:pt x="175" y="275"/>
                        </a:cubicBezTo>
                        <a:cubicBezTo>
                          <a:pt x="174" y="275"/>
                          <a:pt x="174" y="276"/>
                          <a:pt x="173" y="276"/>
                        </a:cubicBezTo>
                        <a:cubicBezTo>
                          <a:pt x="163" y="279"/>
                          <a:pt x="144" y="296"/>
                          <a:pt x="141" y="297"/>
                        </a:cubicBezTo>
                        <a:cubicBezTo>
                          <a:pt x="140" y="297"/>
                          <a:pt x="140" y="297"/>
                          <a:pt x="140" y="297"/>
                        </a:cubicBezTo>
                        <a:cubicBezTo>
                          <a:pt x="140" y="297"/>
                          <a:pt x="140" y="297"/>
                          <a:pt x="140" y="297"/>
                        </a:cubicBezTo>
                        <a:cubicBezTo>
                          <a:pt x="139" y="297"/>
                          <a:pt x="139" y="297"/>
                          <a:pt x="139" y="297"/>
                        </a:cubicBezTo>
                        <a:cubicBezTo>
                          <a:pt x="139" y="296"/>
                          <a:pt x="139" y="296"/>
                          <a:pt x="139" y="296"/>
                        </a:cubicBezTo>
                        <a:cubicBezTo>
                          <a:pt x="139" y="296"/>
                          <a:pt x="139" y="296"/>
                          <a:pt x="139" y="296"/>
                        </a:cubicBezTo>
                        <a:cubicBezTo>
                          <a:pt x="139" y="295"/>
                          <a:pt x="139" y="295"/>
                          <a:pt x="139" y="295"/>
                        </a:cubicBezTo>
                        <a:cubicBezTo>
                          <a:pt x="139" y="295"/>
                          <a:pt x="139" y="295"/>
                          <a:pt x="139" y="295"/>
                        </a:cubicBezTo>
                        <a:cubicBezTo>
                          <a:pt x="139" y="294"/>
                          <a:pt x="139" y="294"/>
                          <a:pt x="139" y="294"/>
                        </a:cubicBezTo>
                        <a:cubicBezTo>
                          <a:pt x="139" y="294"/>
                          <a:pt x="139" y="294"/>
                          <a:pt x="139" y="294"/>
                        </a:cubicBezTo>
                        <a:cubicBezTo>
                          <a:pt x="139" y="293"/>
                          <a:pt x="140" y="291"/>
                          <a:pt x="141" y="289"/>
                        </a:cubicBezTo>
                        <a:cubicBezTo>
                          <a:pt x="142" y="289"/>
                          <a:pt x="142" y="289"/>
                          <a:pt x="142" y="289"/>
                        </a:cubicBezTo>
                        <a:cubicBezTo>
                          <a:pt x="142" y="288"/>
                          <a:pt x="142" y="288"/>
                          <a:pt x="142" y="288"/>
                        </a:cubicBezTo>
                        <a:cubicBezTo>
                          <a:pt x="142" y="288"/>
                          <a:pt x="142" y="288"/>
                          <a:pt x="142" y="288"/>
                        </a:cubicBezTo>
                        <a:cubicBezTo>
                          <a:pt x="143" y="287"/>
                          <a:pt x="143" y="287"/>
                          <a:pt x="143" y="287"/>
                        </a:cubicBezTo>
                        <a:cubicBezTo>
                          <a:pt x="143" y="287"/>
                          <a:pt x="143" y="287"/>
                          <a:pt x="143" y="287"/>
                        </a:cubicBezTo>
                        <a:cubicBezTo>
                          <a:pt x="143" y="287"/>
                          <a:pt x="143" y="287"/>
                          <a:pt x="143" y="287"/>
                        </a:cubicBezTo>
                        <a:cubicBezTo>
                          <a:pt x="144" y="286"/>
                          <a:pt x="144" y="286"/>
                          <a:pt x="144" y="285"/>
                        </a:cubicBezTo>
                        <a:cubicBezTo>
                          <a:pt x="145" y="285"/>
                          <a:pt x="146" y="284"/>
                          <a:pt x="146" y="283"/>
                        </a:cubicBezTo>
                        <a:cubicBezTo>
                          <a:pt x="146" y="283"/>
                          <a:pt x="146" y="284"/>
                          <a:pt x="144" y="285"/>
                        </a:cubicBezTo>
                        <a:cubicBezTo>
                          <a:pt x="144" y="285"/>
                          <a:pt x="144" y="285"/>
                          <a:pt x="144" y="285"/>
                        </a:cubicBezTo>
                        <a:cubicBezTo>
                          <a:pt x="143" y="285"/>
                          <a:pt x="143" y="285"/>
                          <a:pt x="143" y="285"/>
                        </a:cubicBezTo>
                        <a:cubicBezTo>
                          <a:pt x="143" y="286"/>
                          <a:pt x="143" y="286"/>
                          <a:pt x="143" y="286"/>
                        </a:cubicBezTo>
                        <a:cubicBezTo>
                          <a:pt x="142" y="286"/>
                          <a:pt x="142" y="286"/>
                          <a:pt x="142" y="286"/>
                        </a:cubicBezTo>
                        <a:cubicBezTo>
                          <a:pt x="141" y="287"/>
                          <a:pt x="141" y="287"/>
                          <a:pt x="141" y="287"/>
                        </a:cubicBezTo>
                        <a:cubicBezTo>
                          <a:pt x="141" y="287"/>
                          <a:pt x="140" y="288"/>
                          <a:pt x="140" y="288"/>
                        </a:cubicBezTo>
                        <a:cubicBezTo>
                          <a:pt x="139" y="288"/>
                          <a:pt x="139" y="288"/>
                          <a:pt x="139" y="288"/>
                        </a:cubicBezTo>
                        <a:cubicBezTo>
                          <a:pt x="139" y="288"/>
                          <a:pt x="139" y="288"/>
                          <a:pt x="139" y="288"/>
                        </a:cubicBezTo>
                        <a:cubicBezTo>
                          <a:pt x="138" y="289"/>
                          <a:pt x="138" y="289"/>
                          <a:pt x="138" y="289"/>
                        </a:cubicBezTo>
                        <a:cubicBezTo>
                          <a:pt x="137" y="289"/>
                          <a:pt x="137" y="289"/>
                          <a:pt x="137" y="289"/>
                        </a:cubicBezTo>
                        <a:cubicBezTo>
                          <a:pt x="137" y="289"/>
                          <a:pt x="137" y="289"/>
                          <a:pt x="137" y="289"/>
                        </a:cubicBezTo>
                        <a:cubicBezTo>
                          <a:pt x="136" y="290"/>
                          <a:pt x="136" y="290"/>
                          <a:pt x="135" y="290"/>
                        </a:cubicBezTo>
                        <a:cubicBezTo>
                          <a:pt x="135" y="290"/>
                          <a:pt x="135" y="290"/>
                          <a:pt x="134" y="290"/>
                        </a:cubicBezTo>
                        <a:cubicBezTo>
                          <a:pt x="134" y="290"/>
                          <a:pt x="134" y="291"/>
                          <a:pt x="133" y="291"/>
                        </a:cubicBezTo>
                        <a:cubicBezTo>
                          <a:pt x="133" y="291"/>
                          <a:pt x="132" y="291"/>
                          <a:pt x="132" y="291"/>
                        </a:cubicBezTo>
                        <a:cubicBezTo>
                          <a:pt x="132" y="291"/>
                          <a:pt x="132" y="291"/>
                          <a:pt x="132" y="291"/>
                        </a:cubicBezTo>
                        <a:cubicBezTo>
                          <a:pt x="131" y="291"/>
                          <a:pt x="131" y="291"/>
                          <a:pt x="131" y="292"/>
                        </a:cubicBezTo>
                        <a:cubicBezTo>
                          <a:pt x="128" y="292"/>
                          <a:pt x="125" y="293"/>
                          <a:pt x="122" y="293"/>
                        </a:cubicBezTo>
                        <a:cubicBezTo>
                          <a:pt x="121" y="293"/>
                          <a:pt x="120" y="293"/>
                          <a:pt x="120" y="293"/>
                        </a:cubicBezTo>
                        <a:cubicBezTo>
                          <a:pt x="119" y="293"/>
                          <a:pt x="119" y="293"/>
                          <a:pt x="119" y="293"/>
                        </a:cubicBezTo>
                        <a:cubicBezTo>
                          <a:pt x="119" y="293"/>
                          <a:pt x="118" y="293"/>
                          <a:pt x="118" y="293"/>
                        </a:cubicBezTo>
                        <a:cubicBezTo>
                          <a:pt x="117" y="293"/>
                          <a:pt x="117" y="292"/>
                          <a:pt x="117" y="292"/>
                        </a:cubicBezTo>
                        <a:cubicBezTo>
                          <a:pt x="116" y="292"/>
                          <a:pt x="116" y="292"/>
                          <a:pt x="116" y="292"/>
                        </a:cubicBezTo>
                        <a:cubicBezTo>
                          <a:pt x="115" y="292"/>
                          <a:pt x="115" y="292"/>
                          <a:pt x="115" y="292"/>
                        </a:cubicBezTo>
                        <a:cubicBezTo>
                          <a:pt x="114" y="292"/>
                          <a:pt x="114" y="292"/>
                          <a:pt x="113" y="292"/>
                        </a:cubicBezTo>
                        <a:cubicBezTo>
                          <a:pt x="112" y="291"/>
                          <a:pt x="111" y="291"/>
                          <a:pt x="110" y="291"/>
                        </a:cubicBezTo>
                        <a:cubicBezTo>
                          <a:pt x="109" y="290"/>
                          <a:pt x="109" y="290"/>
                          <a:pt x="109" y="290"/>
                        </a:cubicBezTo>
                        <a:cubicBezTo>
                          <a:pt x="109" y="290"/>
                          <a:pt x="108" y="290"/>
                          <a:pt x="108" y="290"/>
                        </a:cubicBezTo>
                        <a:cubicBezTo>
                          <a:pt x="107" y="290"/>
                          <a:pt x="107" y="289"/>
                          <a:pt x="106" y="289"/>
                        </a:cubicBezTo>
                        <a:cubicBezTo>
                          <a:pt x="106" y="289"/>
                          <a:pt x="106" y="289"/>
                          <a:pt x="106" y="289"/>
                        </a:cubicBezTo>
                        <a:cubicBezTo>
                          <a:pt x="105" y="289"/>
                          <a:pt x="105" y="288"/>
                          <a:pt x="104" y="288"/>
                        </a:cubicBezTo>
                        <a:cubicBezTo>
                          <a:pt x="104" y="288"/>
                          <a:pt x="103" y="287"/>
                          <a:pt x="103" y="287"/>
                        </a:cubicBezTo>
                        <a:cubicBezTo>
                          <a:pt x="100" y="285"/>
                          <a:pt x="100" y="282"/>
                          <a:pt x="102" y="280"/>
                        </a:cubicBezTo>
                        <a:cubicBezTo>
                          <a:pt x="103" y="279"/>
                          <a:pt x="103" y="279"/>
                          <a:pt x="103" y="279"/>
                        </a:cubicBezTo>
                        <a:cubicBezTo>
                          <a:pt x="103" y="279"/>
                          <a:pt x="104" y="278"/>
                          <a:pt x="104" y="278"/>
                        </a:cubicBezTo>
                        <a:cubicBezTo>
                          <a:pt x="105" y="277"/>
                          <a:pt x="105" y="277"/>
                          <a:pt x="105" y="277"/>
                        </a:cubicBezTo>
                        <a:cubicBezTo>
                          <a:pt x="115" y="268"/>
                          <a:pt x="132" y="254"/>
                          <a:pt x="154" y="252"/>
                        </a:cubicBezTo>
                        <a:cubicBezTo>
                          <a:pt x="155" y="252"/>
                          <a:pt x="155" y="252"/>
                          <a:pt x="156" y="252"/>
                        </a:cubicBezTo>
                        <a:cubicBezTo>
                          <a:pt x="156" y="252"/>
                          <a:pt x="156" y="252"/>
                          <a:pt x="156" y="252"/>
                        </a:cubicBezTo>
                        <a:cubicBezTo>
                          <a:pt x="158" y="251"/>
                          <a:pt x="159" y="250"/>
                          <a:pt x="159" y="248"/>
                        </a:cubicBezTo>
                        <a:cubicBezTo>
                          <a:pt x="161" y="240"/>
                          <a:pt x="168" y="219"/>
                          <a:pt x="172" y="212"/>
                        </a:cubicBezTo>
                        <a:cubicBezTo>
                          <a:pt x="176" y="203"/>
                          <a:pt x="159" y="194"/>
                          <a:pt x="154" y="179"/>
                        </a:cubicBezTo>
                        <a:cubicBezTo>
                          <a:pt x="150" y="164"/>
                          <a:pt x="138" y="170"/>
                          <a:pt x="120" y="146"/>
                        </a:cubicBezTo>
                        <a:cubicBezTo>
                          <a:pt x="110" y="134"/>
                          <a:pt x="93" y="126"/>
                          <a:pt x="81" y="118"/>
                        </a:cubicBezTo>
                        <a:cubicBezTo>
                          <a:pt x="61" y="105"/>
                          <a:pt x="41" y="90"/>
                          <a:pt x="26" y="71"/>
                        </a:cubicBezTo>
                        <a:cubicBezTo>
                          <a:pt x="18" y="62"/>
                          <a:pt x="12" y="51"/>
                          <a:pt x="8" y="39"/>
                        </a:cubicBezTo>
                        <a:cubicBezTo>
                          <a:pt x="5" y="29"/>
                          <a:pt x="0" y="10"/>
                          <a:pt x="8" y="2"/>
                        </a:cubicBezTo>
                        <a:cubicBezTo>
                          <a:pt x="9" y="2"/>
                          <a:pt x="9" y="2"/>
                          <a:pt x="9" y="2"/>
                        </a:cubicBezTo>
                        <a:cubicBezTo>
                          <a:pt x="10" y="1"/>
                          <a:pt x="11" y="0"/>
                          <a:pt x="13" y="0"/>
                        </a:cubicBezTo>
                        <a:cubicBezTo>
                          <a:pt x="13" y="0"/>
                          <a:pt x="14" y="1"/>
                          <a:pt x="15" y="1"/>
                        </a:cubicBezTo>
                        <a:cubicBezTo>
                          <a:pt x="35" y="14"/>
                          <a:pt x="57" y="24"/>
                          <a:pt x="77" y="37"/>
                        </a:cubicBezTo>
                        <a:cubicBezTo>
                          <a:pt x="98" y="51"/>
                          <a:pt x="120" y="67"/>
                          <a:pt x="136" y="88"/>
                        </a:cubicBezTo>
                        <a:cubicBezTo>
                          <a:pt x="136" y="88"/>
                          <a:pt x="156" y="85"/>
                          <a:pt x="170" y="103"/>
                        </a:cubicBezTo>
                        <a:cubicBezTo>
                          <a:pt x="184" y="121"/>
                          <a:pt x="195" y="111"/>
                          <a:pt x="206" y="133"/>
                        </a:cubicBezTo>
                        <a:cubicBezTo>
                          <a:pt x="218" y="155"/>
                          <a:pt x="224" y="145"/>
                          <a:pt x="223" y="172"/>
                        </a:cubicBezTo>
                        <a:cubicBezTo>
                          <a:pt x="221" y="199"/>
                          <a:pt x="237" y="190"/>
                          <a:pt x="224" y="208"/>
                        </a:cubicBezTo>
                        <a:cubicBezTo>
                          <a:pt x="211" y="227"/>
                          <a:pt x="229" y="235"/>
                          <a:pt x="203" y="258"/>
                        </a:cubicBezTo>
                      </a:path>
                    </a:pathLst>
                  </a:custGeom>
                  <a:solidFill>
                    <a:srgbClr val="FF7C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8" name="Freeform 182"/>
                  <p:cNvSpPr/>
                  <p:nvPr/>
                </p:nvSpPr>
                <p:spPr bwMode="auto">
                  <a:xfrm>
                    <a:off x="6718" y="108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FDCFC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9" name="Freeform 183"/>
                  <p:cNvSpPr/>
                  <p:nvPr/>
                </p:nvSpPr>
                <p:spPr bwMode="auto">
                  <a:xfrm>
                    <a:off x="6588" y="115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F74E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0" name="Freeform 184"/>
                  <p:cNvSpPr/>
                  <p:nvPr/>
                </p:nvSpPr>
                <p:spPr bwMode="auto">
                  <a:xfrm>
                    <a:off x="6474" y="1064"/>
                    <a:ext cx="244" cy="107"/>
                  </a:xfrm>
                  <a:custGeom>
                    <a:avLst/>
                    <a:gdLst>
                      <a:gd name="T0" fmla="*/ 95 w 103"/>
                      <a:gd name="T1" fmla="*/ 0 h 45"/>
                      <a:gd name="T2" fmla="*/ 80 w 103"/>
                      <a:gd name="T3" fmla="*/ 28 h 45"/>
                      <a:gd name="T4" fmla="*/ 65 w 103"/>
                      <a:gd name="T5" fmla="*/ 32 h 45"/>
                      <a:gd name="T6" fmla="*/ 0 w 103"/>
                      <a:gd name="T7" fmla="*/ 1 h 45"/>
                      <a:gd name="T8" fmla="*/ 48 w 103"/>
                      <a:gd name="T9" fmla="*/ 39 h 45"/>
                      <a:gd name="T10" fmla="*/ 48 w 103"/>
                      <a:gd name="T11" fmla="*/ 39 h 45"/>
                      <a:gd name="T12" fmla="*/ 48 w 103"/>
                      <a:gd name="T13" fmla="*/ 39 h 45"/>
                      <a:gd name="T14" fmla="*/ 67 w 103"/>
                      <a:gd name="T15" fmla="*/ 45 h 45"/>
                      <a:gd name="T16" fmla="*/ 101 w 103"/>
                      <a:gd name="T17" fmla="*/ 19 h 45"/>
                      <a:gd name="T18" fmla="*/ 103 w 103"/>
                      <a:gd name="T19" fmla="*/ 11 h 45"/>
                      <a:gd name="T20" fmla="*/ 103 w 103"/>
                      <a:gd name="T21" fmla="*/ 11 h 45"/>
                      <a:gd name="T22" fmla="*/ 103 w 103"/>
                      <a:gd name="T23" fmla="*/ 9 h 45"/>
                      <a:gd name="T24" fmla="*/ 103 w 103"/>
                      <a:gd name="T25" fmla="*/ 9 h 45"/>
                      <a:gd name="T26" fmla="*/ 103 w 103"/>
                      <a:gd name="T27" fmla="*/ 9 h 45"/>
                      <a:gd name="T28" fmla="*/ 103 w 103"/>
                      <a:gd name="T29" fmla="*/ 9 h 45"/>
                      <a:gd name="T30" fmla="*/ 95 w 103"/>
                      <a:gd name="T3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03" h="45">
                        <a:moveTo>
                          <a:pt x="95" y="0"/>
                        </a:moveTo>
                        <a:cubicBezTo>
                          <a:pt x="94" y="12"/>
                          <a:pt x="91" y="24"/>
                          <a:pt x="80" y="28"/>
                        </a:cubicBezTo>
                        <a:cubicBezTo>
                          <a:pt x="75" y="31"/>
                          <a:pt x="71" y="32"/>
                          <a:pt x="65" y="32"/>
                        </a:cubicBezTo>
                        <a:cubicBezTo>
                          <a:pt x="43" y="32"/>
                          <a:pt x="15" y="10"/>
                          <a:pt x="0" y="1"/>
                        </a:cubicBezTo>
                        <a:cubicBezTo>
                          <a:pt x="14" y="16"/>
                          <a:pt x="31" y="28"/>
                          <a:pt x="48" y="39"/>
                        </a:cubicBezTo>
                        <a:cubicBezTo>
                          <a:pt x="48" y="39"/>
                          <a:pt x="48" y="39"/>
                          <a:pt x="48" y="39"/>
                        </a:cubicBezTo>
                        <a:cubicBezTo>
                          <a:pt x="48" y="39"/>
                          <a:pt x="48" y="39"/>
                          <a:pt x="48" y="39"/>
                        </a:cubicBezTo>
                        <a:cubicBezTo>
                          <a:pt x="54" y="43"/>
                          <a:pt x="61" y="45"/>
                          <a:pt x="67" y="45"/>
                        </a:cubicBezTo>
                        <a:cubicBezTo>
                          <a:pt x="82" y="45"/>
                          <a:pt x="97" y="35"/>
                          <a:pt x="101" y="19"/>
                        </a:cubicBezTo>
                        <a:cubicBezTo>
                          <a:pt x="102" y="16"/>
                          <a:pt x="102" y="13"/>
                          <a:pt x="103" y="11"/>
                        </a:cubicBezTo>
                        <a:cubicBezTo>
                          <a:pt x="103" y="11"/>
                          <a:pt x="103" y="11"/>
                          <a:pt x="103" y="11"/>
                        </a:cubicBezTo>
                        <a:cubicBezTo>
                          <a:pt x="103" y="10"/>
                          <a:pt x="103" y="10"/>
                          <a:pt x="103" y="9"/>
                        </a:cubicBezTo>
                        <a:cubicBezTo>
                          <a:pt x="103" y="9"/>
                          <a:pt x="103" y="9"/>
                          <a:pt x="103" y="9"/>
                        </a:cubicBezTo>
                        <a:cubicBezTo>
                          <a:pt x="103" y="9"/>
                          <a:pt x="103" y="9"/>
                          <a:pt x="103" y="9"/>
                        </a:cubicBezTo>
                        <a:cubicBezTo>
                          <a:pt x="103" y="9"/>
                          <a:pt x="103" y="9"/>
                          <a:pt x="103" y="9"/>
                        </a:cubicBezTo>
                        <a:cubicBezTo>
                          <a:pt x="100" y="6"/>
                          <a:pt x="98" y="3"/>
                          <a:pt x="95" y="0"/>
                        </a:cubicBezTo>
                      </a:path>
                    </a:pathLst>
                  </a:custGeom>
                  <a:solidFill>
                    <a:srgbClr val="FD65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1" name="Freeform 185"/>
                  <p:cNvSpPr/>
                  <p:nvPr/>
                </p:nvSpPr>
                <p:spPr bwMode="auto">
                  <a:xfrm>
                    <a:off x="6815" y="1138"/>
                    <a:ext cx="40" cy="21"/>
                  </a:xfrm>
                  <a:custGeom>
                    <a:avLst/>
                    <a:gdLst>
                      <a:gd name="T0" fmla="*/ 0 w 17"/>
                      <a:gd name="T1" fmla="*/ 0 h 9"/>
                      <a:gd name="T2" fmla="*/ 0 w 17"/>
                      <a:gd name="T3" fmla="*/ 0 h 9"/>
                      <a:gd name="T4" fmla="*/ 17 w 17"/>
                      <a:gd name="T5" fmla="*/ 9 h 9"/>
                      <a:gd name="T6" fmla="*/ 17 w 17"/>
                      <a:gd name="T7" fmla="*/ 9 h 9"/>
                      <a:gd name="T8" fmla="*/ 0 w 17"/>
                      <a:gd name="T9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9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6" y="5"/>
                          <a:pt x="12" y="6"/>
                          <a:pt x="17" y="9"/>
                        </a:cubicBezTo>
                        <a:cubicBezTo>
                          <a:pt x="17" y="9"/>
                          <a:pt x="17" y="9"/>
                          <a:pt x="17" y="9"/>
                        </a:cubicBezTo>
                        <a:cubicBezTo>
                          <a:pt x="12" y="6"/>
                          <a:pt x="6" y="5"/>
                          <a:pt x="0" y="0"/>
                        </a:cubicBezTo>
                      </a:path>
                    </a:pathLst>
                  </a:custGeom>
                  <a:solidFill>
                    <a:srgbClr val="FDCFC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2" name="Freeform 186"/>
                  <p:cNvSpPr/>
                  <p:nvPr/>
                </p:nvSpPr>
                <p:spPr bwMode="auto">
                  <a:xfrm>
                    <a:off x="6813" y="1138"/>
                    <a:ext cx="42" cy="21"/>
                  </a:xfrm>
                  <a:custGeom>
                    <a:avLst/>
                    <a:gdLst>
                      <a:gd name="T0" fmla="*/ 1 w 18"/>
                      <a:gd name="T1" fmla="*/ 0 h 9"/>
                      <a:gd name="T2" fmla="*/ 1 w 18"/>
                      <a:gd name="T3" fmla="*/ 0 h 9"/>
                      <a:gd name="T4" fmla="*/ 0 w 18"/>
                      <a:gd name="T5" fmla="*/ 2 h 9"/>
                      <a:gd name="T6" fmla="*/ 12 w 18"/>
                      <a:gd name="T7" fmla="*/ 9 h 9"/>
                      <a:gd name="T8" fmla="*/ 18 w 18"/>
                      <a:gd name="T9" fmla="*/ 9 h 9"/>
                      <a:gd name="T10" fmla="*/ 1 w 18"/>
                      <a:gd name="T11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" h="9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4" y="4"/>
                          <a:pt x="9" y="6"/>
                          <a:pt x="12" y="9"/>
                        </a:cubicBezTo>
                        <a:cubicBezTo>
                          <a:pt x="14" y="9"/>
                          <a:pt x="16" y="9"/>
                          <a:pt x="18" y="9"/>
                        </a:cubicBezTo>
                        <a:cubicBezTo>
                          <a:pt x="13" y="6"/>
                          <a:pt x="7" y="5"/>
                          <a:pt x="1" y="0"/>
                        </a:cubicBezTo>
                      </a:path>
                    </a:pathLst>
                  </a:custGeom>
                  <a:solidFill>
                    <a:srgbClr val="FD65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3" name="Freeform 187"/>
                  <p:cNvSpPr>
                    <a:spLocks noEditPoints="1"/>
                  </p:cNvSpPr>
                  <p:nvPr/>
                </p:nvSpPr>
                <p:spPr bwMode="auto">
                  <a:xfrm>
                    <a:off x="6659" y="1086"/>
                    <a:ext cx="156" cy="135"/>
                  </a:xfrm>
                  <a:custGeom>
                    <a:avLst/>
                    <a:gdLst>
                      <a:gd name="T0" fmla="*/ 7 w 66"/>
                      <a:gd name="T1" fmla="*/ 56 h 57"/>
                      <a:gd name="T2" fmla="*/ 7 w 66"/>
                      <a:gd name="T3" fmla="*/ 56 h 57"/>
                      <a:gd name="T4" fmla="*/ 8 w 66"/>
                      <a:gd name="T5" fmla="*/ 57 h 57"/>
                      <a:gd name="T6" fmla="*/ 7 w 66"/>
                      <a:gd name="T7" fmla="*/ 56 h 57"/>
                      <a:gd name="T8" fmla="*/ 0 w 66"/>
                      <a:gd name="T9" fmla="*/ 50 h 57"/>
                      <a:gd name="T10" fmla="*/ 0 w 66"/>
                      <a:gd name="T11" fmla="*/ 50 h 57"/>
                      <a:gd name="T12" fmla="*/ 4 w 66"/>
                      <a:gd name="T13" fmla="*/ 53 h 57"/>
                      <a:gd name="T14" fmla="*/ 4 w 66"/>
                      <a:gd name="T15" fmla="*/ 53 h 57"/>
                      <a:gd name="T16" fmla="*/ 0 w 66"/>
                      <a:gd name="T17" fmla="*/ 50 h 57"/>
                      <a:gd name="T18" fmla="*/ 31 w 66"/>
                      <a:gd name="T19" fmla="*/ 0 h 57"/>
                      <a:gd name="T20" fmla="*/ 59 w 66"/>
                      <a:gd name="T21" fmla="*/ 15 h 57"/>
                      <a:gd name="T22" fmla="*/ 66 w 66"/>
                      <a:gd name="T23" fmla="*/ 22 h 57"/>
                      <a:gd name="T24" fmla="*/ 66 w 66"/>
                      <a:gd name="T25" fmla="*/ 22 h 57"/>
                      <a:gd name="T26" fmla="*/ 59 w 66"/>
                      <a:gd name="T27" fmla="*/ 15 h 57"/>
                      <a:gd name="T28" fmla="*/ 31 w 66"/>
                      <a:gd name="T29" fmla="*/ 0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66" h="57">
                        <a:moveTo>
                          <a:pt x="7" y="56"/>
                        </a:moveTo>
                        <a:cubicBezTo>
                          <a:pt x="7" y="56"/>
                          <a:pt x="7" y="56"/>
                          <a:pt x="7" y="56"/>
                        </a:cubicBezTo>
                        <a:cubicBezTo>
                          <a:pt x="7" y="57"/>
                          <a:pt x="8" y="57"/>
                          <a:pt x="8" y="57"/>
                        </a:cubicBezTo>
                        <a:cubicBezTo>
                          <a:pt x="8" y="57"/>
                          <a:pt x="7" y="57"/>
                          <a:pt x="7" y="56"/>
                        </a:cubicBezTo>
                        <a:moveTo>
                          <a:pt x="0" y="50"/>
                        </a:moveTo>
                        <a:cubicBezTo>
                          <a:pt x="0" y="50"/>
                          <a:pt x="0" y="50"/>
                          <a:pt x="0" y="50"/>
                        </a:cubicBezTo>
                        <a:cubicBezTo>
                          <a:pt x="2" y="51"/>
                          <a:pt x="3" y="52"/>
                          <a:pt x="4" y="53"/>
                        </a:cubicBezTo>
                        <a:cubicBezTo>
                          <a:pt x="4" y="53"/>
                          <a:pt x="4" y="53"/>
                          <a:pt x="4" y="53"/>
                        </a:cubicBezTo>
                        <a:cubicBezTo>
                          <a:pt x="3" y="52"/>
                          <a:pt x="2" y="51"/>
                          <a:pt x="0" y="50"/>
                        </a:cubicBezTo>
                        <a:moveTo>
                          <a:pt x="31" y="0"/>
                        </a:moveTo>
                        <a:cubicBezTo>
                          <a:pt x="38" y="1"/>
                          <a:pt x="50" y="3"/>
                          <a:pt x="59" y="15"/>
                        </a:cubicBezTo>
                        <a:cubicBezTo>
                          <a:pt x="62" y="18"/>
                          <a:pt x="64" y="20"/>
                          <a:pt x="66" y="22"/>
                        </a:cubicBezTo>
                        <a:cubicBezTo>
                          <a:pt x="66" y="22"/>
                          <a:pt x="66" y="22"/>
                          <a:pt x="66" y="22"/>
                        </a:cubicBezTo>
                        <a:cubicBezTo>
                          <a:pt x="64" y="20"/>
                          <a:pt x="62" y="18"/>
                          <a:pt x="59" y="15"/>
                        </a:cubicBezTo>
                        <a:cubicBezTo>
                          <a:pt x="50" y="3"/>
                          <a:pt x="38" y="1"/>
                          <a:pt x="31" y="0"/>
                        </a:cubicBezTo>
                      </a:path>
                    </a:pathLst>
                  </a:custGeom>
                  <a:solidFill>
                    <a:srgbClr val="FDCFC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4" name="Freeform 188"/>
                  <p:cNvSpPr/>
                  <p:nvPr/>
                </p:nvSpPr>
                <p:spPr bwMode="auto">
                  <a:xfrm>
                    <a:off x="6668" y="1211"/>
                    <a:ext cx="7" cy="8"/>
                  </a:xfrm>
                  <a:custGeom>
                    <a:avLst/>
                    <a:gdLst>
                      <a:gd name="T0" fmla="*/ 0 w 3"/>
                      <a:gd name="T1" fmla="*/ 0 h 3"/>
                      <a:gd name="T2" fmla="*/ 0 w 3"/>
                      <a:gd name="T3" fmla="*/ 0 h 3"/>
                      <a:gd name="T4" fmla="*/ 3 w 3"/>
                      <a:gd name="T5" fmla="*/ 3 h 3"/>
                      <a:gd name="T6" fmla="*/ 3 w 3"/>
                      <a:gd name="T7" fmla="*/ 3 h 3"/>
                      <a:gd name="T8" fmla="*/ 0 w 3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3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1"/>
                          <a:pt x="2" y="2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2" y="2"/>
                          <a:pt x="1" y="1"/>
                          <a:pt x="0" y="0"/>
                        </a:cubicBezTo>
                      </a:path>
                    </a:pathLst>
                  </a:custGeom>
                  <a:solidFill>
                    <a:srgbClr val="F74E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5" name="Freeform 189"/>
                  <p:cNvSpPr>
                    <a:spLocks noEditPoints="1"/>
                  </p:cNvSpPr>
                  <p:nvPr/>
                </p:nvSpPr>
                <p:spPr bwMode="auto">
                  <a:xfrm>
                    <a:off x="6659" y="1086"/>
                    <a:ext cx="156" cy="140"/>
                  </a:xfrm>
                  <a:custGeom>
                    <a:avLst/>
                    <a:gdLst>
                      <a:gd name="T0" fmla="*/ 25 w 66"/>
                      <a:gd name="T1" fmla="*/ 48 h 59"/>
                      <a:gd name="T2" fmla="*/ 8 w 66"/>
                      <a:gd name="T3" fmla="*/ 50 h 59"/>
                      <a:gd name="T4" fmla="*/ 0 w 66"/>
                      <a:gd name="T5" fmla="*/ 50 h 59"/>
                      <a:gd name="T6" fmla="*/ 0 w 66"/>
                      <a:gd name="T7" fmla="*/ 50 h 59"/>
                      <a:gd name="T8" fmla="*/ 4 w 66"/>
                      <a:gd name="T9" fmla="*/ 53 h 59"/>
                      <a:gd name="T10" fmla="*/ 7 w 66"/>
                      <a:gd name="T11" fmla="*/ 56 h 59"/>
                      <a:gd name="T12" fmla="*/ 8 w 66"/>
                      <a:gd name="T13" fmla="*/ 57 h 59"/>
                      <a:gd name="T14" fmla="*/ 9 w 66"/>
                      <a:gd name="T15" fmla="*/ 58 h 59"/>
                      <a:gd name="T16" fmla="*/ 9 w 66"/>
                      <a:gd name="T17" fmla="*/ 59 h 59"/>
                      <a:gd name="T18" fmla="*/ 25 w 66"/>
                      <a:gd name="T19" fmla="*/ 48 h 59"/>
                      <a:gd name="T20" fmla="*/ 29 w 66"/>
                      <a:gd name="T21" fmla="*/ 0 h 59"/>
                      <a:gd name="T22" fmla="*/ 25 w 66"/>
                      <a:gd name="T23" fmla="*/ 0 h 59"/>
                      <a:gd name="T24" fmla="*/ 25 w 66"/>
                      <a:gd name="T25" fmla="*/ 0 h 59"/>
                      <a:gd name="T26" fmla="*/ 25 w 66"/>
                      <a:gd name="T27" fmla="*/ 0 h 59"/>
                      <a:gd name="T28" fmla="*/ 25 w 66"/>
                      <a:gd name="T29" fmla="*/ 2 h 59"/>
                      <a:gd name="T30" fmla="*/ 51 w 66"/>
                      <a:gd name="T31" fmla="*/ 23 h 59"/>
                      <a:gd name="T32" fmla="*/ 44 w 66"/>
                      <a:gd name="T33" fmla="*/ 39 h 59"/>
                      <a:gd name="T34" fmla="*/ 59 w 66"/>
                      <a:gd name="T35" fmla="*/ 35 h 59"/>
                      <a:gd name="T36" fmla="*/ 65 w 66"/>
                      <a:gd name="T37" fmla="*/ 24 h 59"/>
                      <a:gd name="T38" fmla="*/ 65 w 66"/>
                      <a:gd name="T39" fmla="*/ 24 h 59"/>
                      <a:gd name="T40" fmla="*/ 66 w 66"/>
                      <a:gd name="T41" fmla="*/ 22 h 59"/>
                      <a:gd name="T42" fmla="*/ 66 w 66"/>
                      <a:gd name="T43" fmla="*/ 22 h 59"/>
                      <a:gd name="T44" fmla="*/ 59 w 66"/>
                      <a:gd name="T45" fmla="*/ 15 h 59"/>
                      <a:gd name="T46" fmla="*/ 31 w 66"/>
                      <a:gd name="T47" fmla="*/ 0 h 59"/>
                      <a:gd name="T48" fmla="*/ 29 w 66"/>
                      <a:gd name="T49" fmla="*/ 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66" h="59">
                        <a:moveTo>
                          <a:pt x="25" y="48"/>
                        </a:moveTo>
                        <a:cubicBezTo>
                          <a:pt x="20" y="49"/>
                          <a:pt x="14" y="50"/>
                          <a:pt x="8" y="50"/>
                        </a:cubicBezTo>
                        <a:cubicBezTo>
                          <a:pt x="5" y="50"/>
                          <a:pt x="3" y="50"/>
                          <a:pt x="0" y="50"/>
                        </a:cubicBezTo>
                        <a:cubicBezTo>
                          <a:pt x="0" y="50"/>
                          <a:pt x="0" y="50"/>
                          <a:pt x="0" y="50"/>
                        </a:cubicBezTo>
                        <a:cubicBezTo>
                          <a:pt x="2" y="51"/>
                          <a:pt x="3" y="52"/>
                          <a:pt x="4" y="53"/>
                        </a:cubicBezTo>
                        <a:cubicBezTo>
                          <a:pt x="5" y="54"/>
                          <a:pt x="6" y="55"/>
                          <a:pt x="7" y="56"/>
                        </a:cubicBezTo>
                        <a:cubicBezTo>
                          <a:pt x="7" y="57"/>
                          <a:pt x="8" y="57"/>
                          <a:pt x="8" y="57"/>
                        </a:cubicBezTo>
                        <a:cubicBezTo>
                          <a:pt x="8" y="58"/>
                          <a:pt x="8" y="58"/>
                          <a:pt x="9" y="58"/>
                        </a:cubicBezTo>
                        <a:cubicBezTo>
                          <a:pt x="9" y="58"/>
                          <a:pt x="9" y="59"/>
                          <a:pt x="9" y="59"/>
                        </a:cubicBezTo>
                        <a:cubicBezTo>
                          <a:pt x="14" y="55"/>
                          <a:pt x="19" y="51"/>
                          <a:pt x="25" y="48"/>
                        </a:cubicBezTo>
                        <a:moveTo>
                          <a:pt x="29" y="0"/>
                        </a:moveTo>
                        <a:cubicBezTo>
                          <a:pt x="27" y="0"/>
                          <a:pt x="26" y="0"/>
                          <a:pt x="25" y="0"/>
                        </a:cubicBezTo>
                        <a:cubicBezTo>
                          <a:pt x="25" y="0"/>
                          <a:pt x="25" y="0"/>
                          <a:pt x="25" y="0"/>
                        </a:cubicBezTo>
                        <a:cubicBezTo>
                          <a:pt x="25" y="0"/>
                          <a:pt x="25" y="0"/>
                          <a:pt x="25" y="0"/>
                        </a:cubicBezTo>
                        <a:cubicBezTo>
                          <a:pt x="25" y="1"/>
                          <a:pt x="25" y="1"/>
                          <a:pt x="25" y="2"/>
                        </a:cubicBezTo>
                        <a:cubicBezTo>
                          <a:pt x="37" y="4"/>
                          <a:pt x="51" y="11"/>
                          <a:pt x="51" y="23"/>
                        </a:cubicBezTo>
                        <a:cubicBezTo>
                          <a:pt x="52" y="30"/>
                          <a:pt x="49" y="35"/>
                          <a:pt x="44" y="39"/>
                        </a:cubicBezTo>
                        <a:cubicBezTo>
                          <a:pt x="49" y="38"/>
                          <a:pt x="54" y="36"/>
                          <a:pt x="59" y="35"/>
                        </a:cubicBezTo>
                        <a:cubicBezTo>
                          <a:pt x="61" y="31"/>
                          <a:pt x="63" y="28"/>
                          <a:pt x="65" y="24"/>
                        </a:cubicBezTo>
                        <a:cubicBezTo>
                          <a:pt x="65" y="24"/>
                          <a:pt x="65" y="24"/>
                          <a:pt x="65" y="24"/>
                        </a:cubicBezTo>
                        <a:cubicBezTo>
                          <a:pt x="66" y="23"/>
                          <a:pt x="66" y="23"/>
                          <a:pt x="66" y="22"/>
                        </a:cubicBezTo>
                        <a:cubicBezTo>
                          <a:pt x="66" y="22"/>
                          <a:pt x="66" y="22"/>
                          <a:pt x="66" y="22"/>
                        </a:cubicBezTo>
                        <a:cubicBezTo>
                          <a:pt x="64" y="20"/>
                          <a:pt x="62" y="18"/>
                          <a:pt x="59" y="15"/>
                        </a:cubicBezTo>
                        <a:cubicBezTo>
                          <a:pt x="50" y="3"/>
                          <a:pt x="38" y="1"/>
                          <a:pt x="31" y="0"/>
                        </a:cubicBezTo>
                        <a:cubicBezTo>
                          <a:pt x="30" y="0"/>
                          <a:pt x="29" y="0"/>
                          <a:pt x="29" y="0"/>
                        </a:cubicBezTo>
                      </a:path>
                    </a:pathLst>
                  </a:custGeom>
                  <a:solidFill>
                    <a:srgbClr val="FD65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6" name="Freeform 190"/>
                  <p:cNvSpPr/>
                  <p:nvPr/>
                </p:nvSpPr>
                <p:spPr bwMode="auto">
                  <a:xfrm>
                    <a:off x="6718" y="1086"/>
                    <a:ext cx="0" cy="4"/>
                  </a:xfrm>
                  <a:custGeom>
                    <a:avLst/>
                    <a:gdLst>
                      <a:gd name="T0" fmla="*/ 0 h 2"/>
                      <a:gd name="T1" fmla="*/ 0 h 2"/>
                      <a:gd name="T2" fmla="*/ 2 h 2"/>
                      <a:gd name="T3" fmla="*/ 2 h 2"/>
                      <a:gd name="T4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</a:path>
                    </a:pathLst>
                  </a:custGeom>
                  <a:solidFill>
                    <a:srgbClr val="FB523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7" name="Freeform 191"/>
                  <p:cNvSpPr/>
                  <p:nvPr/>
                </p:nvSpPr>
                <p:spPr bwMode="auto">
                  <a:xfrm>
                    <a:off x="6813" y="1138"/>
                    <a:ext cx="2" cy="5"/>
                  </a:xfrm>
                  <a:custGeom>
                    <a:avLst/>
                    <a:gdLst>
                      <a:gd name="T0" fmla="*/ 1 w 1"/>
                      <a:gd name="T1" fmla="*/ 0 h 2"/>
                      <a:gd name="T2" fmla="*/ 0 w 1"/>
                      <a:gd name="T3" fmla="*/ 2 h 2"/>
                      <a:gd name="T4" fmla="*/ 0 w 1"/>
                      <a:gd name="T5" fmla="*/ 2 h 2"/>
                      <a:gd name="T6" fmla="*/ 1 w 1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1" y="0"/>
                        </a:move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1"/>
                          <a:pt x="1" y="1"/>
                          <a:pt x="1" y="0"/>
                        </a:cubicBezTo>
                      </a:path>
                    </a:pathLst>
                  </a:custGeom>
                  <a:solidFill>
                    <a:srgbClr val="FB523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8" name="Freeform 192"/>
                  <p:cNvSpPr/>
                  <p:nvPr/>
                </p:nvSpPr>
                <p:spPr bwMode="auto">
                  <a:xfrm>
                    <a:off x="6223" y="675"/>
                    <a:ext cx="230" cy="247"/>
                  </a:xfrm>
                  <a:custGeom>
                    <a:avLst/>
                    <a:gdLst>
                      <a:gd name="T0" fmla="*/ 92 w 97"/>
                      <a:gd name="T1" fmla="*/ 104 h 104"/>
                      <a:gd name="T2" fmla="*/ 87 w 97"/>
                      <a:gd name="T3" fmla="*/ 100 h 104"/>
                      <a:gd name="T4" fmla="*/ 74 w 97"/>
                      <a:gd name="T5" fmla="*/ 90 h 104"/>
                      <a:gd name="T6" fmla="*/ 59 w 97"/>
                      <a:gd name="T7" fmla="*/ 73 h 104"/>
                      <a:gd name="T8" fmla="*/ 57 w 97"/>
                      <a:gd name="T9" fmla="*/ 71 h 104"/>
                      <a:gd name="T10" fmla="*/ 55 w 97"/>
                      <a:gd name="T11" fmla="*/ 68 h 104"/>
                      <a:gd name="T12" fmla="*/ 53 w 97"/>
                      <a:gd name="T13" fmla="*/ 62 h 104"/>
                      <a:gd name="T14" fmla="*/ 48 w 97"/>
                      <a:gd name="T15" fmla="*/ 49 h 104"/>
                      <a:gd name="T16" fmla="*/ 46 w 97"/>
                      <a:gd name="T17" fmla="*/ 43 h 104"/>
                      <a:gd name="T18" fmla="*/ 42 w 97"/>
                      <a:gd name="T19" fmla="*/ 38 h 104"/>
                      <a:gd name="T20" fmla="*/ 35 w 97"/>
                      <a:gd name="T21" fmla="*/ 28 h 104"/>
                      <a:gd name="T22" fmla="*/ 18 w 97"/>
                      <a:gd name="T23" fmla="*/ 13 h 104"/>
                      <a:gd name="T24" fmla="*/ 5 w 97"/>
                      <a:gd name="T25" fmla="*/ 4 h 104"/>
                      <a:gd name="T26" fmla="*/ 0 w 97"/>
                      <a:gd name="T27" fmla="*/ 0 h 104"/>
                      <a:gd name="T28" fmla="*/ 5 w 97"/>
                      <a:gd name="T29" fmla="*/ 3 h 104"/>
                      <a:gd name="T30" fmla="*/ 19 w 97"/>
                      <a:gd name="T31" fmla="*/ 12 h 104"/>
                      <a:gd name="T32" fmla="*/ 36 w 97"/>
                      <a:gd name="T33" fmla="*/ 26 h 104"/>
                      <a:gd name="T34" fmla="*/ 44 w 97"/>
                      <a:gd name="T35" fmla="*/ 37 h 104"/>
                      <a:gd name="T36" fmla="*/ 48 w 97"/>
                      <a:gd name="T37" fmla="*/ 42 h 104"/>
                      <a:gd name="T38" fmla="*/ 51 w 97"/>
                      <a:gd name="T39" fmla="*/ 48 h 104"/>
                      <a:gd name="T40" fmla="*/ 56 w 97"/>
                      <a:gd name="T41" fmla="*/ 60 h 104"/>
                      <a:gd name="T42" fmla="*/ 59 w 97"/>
                      <a:gd name="T43" fmla="*/ 66 h 104"/>
                      <a:gd name="T44" fmla="*/ 60 w 97"/>
                      <a:gd name="T45" fmla="*/ 69 h 104"/>
                      <a:gd name="T46" fmla="*/ 62 w 97"/>
                      <a:gd name="T47" fmla="*/ 71 h 104"/>
                      <a:gd name="T48" fmla="*/ 77 w 97"/>
                      <a:gd name="T49" fmla="*/ 87 h 104"/>
                      <a:gd name="T50" fmla="*/ 90 w 97"/>
                      <a:gd name="T51" fmla="*/ 95 h 104"/>
                      <a:gd name="T52" fmla="*/ 95 w 97"/>
                      <a:gd name="T53" fmla="*/ 99 h 104"/>
                      <a:gd name="T54" fmla="*/ 96 w 97"/>
                      <a:gd name="T55" fmla="*/ 103 h 104"/>
                      <a:gd name="T56" fmla="*/ 92 w 97"/>
                      <a:gd name="T57" fmla="*/ 104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97" h="104">
                        <a:moveTo>
                          <a:pt x="92" y="104"/>
                        </a:moveTo>
                        <a:cubicBezTo>
                          <a:pt x="92" y="104"/>
                          <a:pt x="90" y="102"/>
                          <a:pt x="87" y="100"/>
                        </a:cubicBezTo>
                        <a:cubicBezTo>
                          <a:pt x="84" y="98"/>
                          <a:pt x="79" y="95"/>
                          <a:pt x="74" y="90"/>
                        </a:cubicBezTo>
                        <a:cubicBezTo>
                          <a:pt x="69" y="86"/>
                          <a:pt x="63" y="81"/>
                          <a:pt x="59" y="73"/>
                        </a:cubicBezTo>
                        <a:cubicBezTo>
                          <a:pt x="58" y="72"/>
                          <a:pt x="57" y="72"/>
                          <a:pt x="57" y="71"/>
                        </a:cubicBezTo>
                        <a:cubicBezTo>
                          <a:pt x="56" y="70"/>
                          <a:pt x="56" y="69"/>
                          <a:pt x="55" y="68"/>
                        </a:cubicBezTo>
                        <a:cubicBezTo>
                          <a:pt x="54" y="66"/>
                          <a:pt x="54" y="64"/>
                          <a:pt x="53" y="62"/>
                        </a:cubicBezTo>
                        <a:cubicBezTo>
                          <a:pt x="51" y="58"/>
                          <a:pt x="50" y="53"/>
                          <a:pt x="48" y="49"/>
                        </a:cubicBezTo>
                        <a:cubicBezTo>
                          <a:pt x="47" y="47"/>
                          <a:pt x="47" y="45"/>
                          <a:pt x="46" y="43"/>
                        </a:cubicBezTo>
                        <a:cubicBezTo>
                          <a:pt x="45" y="42"/>
                          <a:pt x="44" y="40"/>
                          <a:pt x="42" y="38"/>
                        </a:cubicBezTo>
                        <a:cubicBezTo>
                          <a:pt x="40" y="34"/>
                          <a:pt x="38" y="31"/>
                          <a:pt x="35" y="28"/>
                        </a:cubicBezTo>
                        <a:cubicBezTo>
                          <a:pt x="30" y="22"/>
                          <a:pt x="24" y="17"/>
                          <a:pt x="18" y="13"/>
                        </a:cubicBezTo>
                        <a:cubicBezTo>
                          <a:pt x="13" y="9"/>
                          <a:pt x="9" y="6"/>
                          <a:pt x="5" y="4"/>
                        </a:cubicBezTo>
                        <a:cubicBezTo>
                          <a:pt x="2" y="1"/>
                          <a:pt x="0" y="0"/>
                          <a:pt x="0" y="0"/>
                        </a:cubicBezTo>
                        <a:cubicBezTo>
                          <a:pt x="0" y="0"/>
                          <a:pt x="2" y="1"/>
                          <a:pt x="5" y="3"/>
                        </a:cubicBezTo>
                        <a:cubicBezTo>
                          <a:pt x="9" y="5"/>
                          <a:pt x="13" y="8"/>
                          <a:pt x="19" y="12"/>
                        </a:cubicBezTo>
                        <a:cubicBezTo>
                          <a:pt x="24" y="16"/>
                          <a:pt x="31" y="20"/>
                          <a:pt x="36" y="26"/>
                        </a:cubicBezTo>
                        <a:cubicBezTo>
                          <a:pt x="39" y="29"/>
                          <a:pt x="42" y="33"/>
                          <a:pt x="44" y="37"/>
                        </a:cubicBezTo>
                        <a:cubicBezTo>
                          <a:pt x="46" y="38"/>
                          <a:pt x="47" y="40"/>
                          <a:pt x="48" y="42"/>
                        </a:cubicBezTo>
                        <a:cubicBezTo>
                          <a:pt x="49" y="44"/>
                          <a:pt x="50" y="46"/>
                          <a:pt x="51" y="48"/>
                        </a:cubicBezTo>
                        <a:cubicBezTo>
                          <a:pt x="53" y="52"/>
                          <a:pt x="54" y="56"/>
                          <a:pt x="56" y="60"/>
                        </a:cubicBezTo>
                        <a:cubicBezTo>
                          <a:pt x="57" y="62"/>
                          <a:pt x="58" y="64"/>
                          <a:pt x="59" y="66"/>
                        </a:cubicBezTo>
                        <a:cubicBezTo>
                          <a:pt x="59" y="67"/>
                          <a:pt x="60" y="68"/>
                          <a:pt x="60" y="69"/>
                        </a:cubicBezTo>
                        <a:cubicBezTo>
                          <a:pt x="61" y="69"/>
                          <a:pt x="61" y="70"/>
                          <a:pt x="62" y="71"/>
                        </a:cubicBezTo>
                        <a:cubicBezTo>
                          <a:pt x="66" y="78"/>
                          <a:pt x="72" y="83"/>
                          <a:pt x="77" y="87"/>
                        </a:cubicBezTo>
                        <a:cubicBezTo>
                          <a:pt x="82" y="91"/>
                          <a:pt x="87" y="93"/>
                          <a:pt x="90" y="95"/>
                        </a:cubicBezTo>
                        <a:cubicBezTo>
                          <a:pt x="94" y="97"/>
                          <a:pt x="95" y="99"/>
                          <a:pt x="95" y="99"/>
                        </a:cubicBezTo>
                        <a:cubicBezTo>
                          <a:pt x="97" y="100"/>
                          <a:pt x="97" y="101"/>
                          <a:pt x="96" y="103"/>
                        </a:cubicBezTo>
                        <a:cubicBezTo>
                          <a:pt x="96" y="104"/>
                          <a:pt x="94" y="104"/>
                          <a:pt x="92" y="104"/>
                        </a:cubicBezTo>
                        <a:close/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9" name="Freeform 193"/>
                  <p:cNvSpPr/>
                  <p:nvPr/>
                </p:nvSpPr>
                <p:spPr bwMode="auto">
                  <a:xfrm>
                    <a:off x="6150" y="844"/>
                    <a:ext cx="294" cy="375"/>
                  </a:xfrm>
                  <a:custGeom>
                    <a:avLst/>
                    <a:gdLst>
                      <a:gd name="T0" fmla="*/ 120 w 124"/>
                      <a:gd name="T1" fmla="*/ 37 h 158"/>
                      <a:gd name="T2" fmla="*/ 117 w 124"/>
                      <a:gd name="T3" fmla="*/ 35 h 158"/>
                      <a:gd name="T4" fmla="*/ 109 w 124"/>
                      <a:gd name="T5" fmla="*/ 31 h 158"/>
                      <a:gd name="T6" fmla="*/ 97 w 124"/>
                      <a:gd name="T7" fmla="*/ 23 h 158"/>
                      <a:gd name="T8" fmla="*/ 82 w 124"/>
                      <a:gd name="T9" fmla="*/ 15 h 158"/>
                      <a:gd name="T10" fmla="*/ 62 w 124"/>
                      <a:gd name="T11" fmla="*/ 7 h 158"/>
                      <a:gd name="T12" fmla="*/ 39 w 124"/>
                      <a:gd name="T13" fmla="*/ 5 h 158"/>
                      <a:gd name="T14" fmla="*/ 27 w 124"/>
                      <a:gd name="T15" fmla="*/ 8 h 158"/>
                      <a:gd name="T16" fmla="*/ 16 w 124"/>
                      <a:gd name="T17" fmla="*/ 14 h 158"/>
                      <a:gd name="T18" fmla="*/ 3 w 124"/>
                      <a:gd name="T19" fmla="*/ 36 h 158"/>
                      <a:gd name="T20" fmla="*/ 8 w 124"/>
                      <a:gd name="T21" fmla="*/ 60 h 158"/>
                      <a:gd name="T22" fmla="*/ 24 w 124"/>
                      <a:gd name="T23" fmla="*/ 80 h 158"/>
                      <a:gd name="T24" fmla="*/ 40 w 124"/>
                      <a:gd name="T25" fmla="*/ 98 h 158"/>
                      <a:gd name="T26" fmla="*/ 53 w 124"/>
                      <a:gd name="T27" fmla="*/ 116 h 158"/>
                      <a:gd name="T28" fmla="*/ 60 w 124"/>
                      <a:gd name="T29" fmla="*/ 132 h 158"/>
                      <a:gd name="T30" fmla="*/ 62 w 124"/>
                      <a:gd name="T31" fmla="*/ 146 h 158"/>
                      <a:gd name="T32" fmla="*/ 62 w 124"/>
                      <a:gd name="T33" fmla="*/ 155 h 158"/>
                      <a:gd name="T34" fmla="*/ 61 w 124"/>
                      <a:gd name="T35" fmla="*/ 158 h 158"/>
                      <a:gd name="T36" fmla="*/ 62 w 124"/>
                      <a:gd name="T37" fmla="*/ 155 h 158"/>
                      <a:gd name="T38" fmla="*/ 62 w 124"/>
                      <a:gd name="T39" fmla="*/ 146 h 158"/>
                      <a:gd name="T40" fmla="*/ 60 w 124"/>
                      <a:gd name="T41" fmla="*/ 132 h 158"/>
                      <a:gd name="T42" fmla="*/ 52 w 124"/>
                      <a:gd name="T43" fmla="*/ 116 h 158"/>
                      <a:gd name="T44" fmla="*/ 39 w 124"/>
                      <a:gd name="T45" fmla="*/ 99 h 158"/>
                      <a:gd name="T46" fmla="*/ 22 w 124"/>
                      <a:gd name="T47" fmla="*/ 82 h 158"/>
                      <a:gd name="T48" fmla="*/ 6 w 124"/>
                      <a:gd name="T49" fmla="*/ 61 h 158"/>
                      <a:gd name="T50" fmla="*/ 1 w 124"/>
                      <a:gd name="T51" fmla="*/ 49 h 158"/>
                      <a:gd name="T52" fmla="*/ 0 w 124"/>
                      <a:gd name="T53" fmla="*/ 42 h 158"/>
                      <a:gd name="T54" fmla="*/ 0 w 124"/>
                      <a:gd name="T55" fmla="*/ 35 h 158"/>
                      <a:gd name="T56" fmla="*/ 14 w 124"/>
                      <a:gd name="T57" fmla="*/ 12 h 158"/>
                      <a:gd name="T58" fmla="*/ 26 w 124"/>
                      <a:gd name="T59" fmla="*/ 5 h 158"/>
                      <a:gd name="T60" fmla="*/ 38 w 124"/>
                      <a:gd name="T61" fmla="*/ 1 h 158"/>
                      <a:gd name="T62" fmla="*/ 63 w 124"/>
                      <a:gd name="T63" fmla="*/ 3 h 158"/>
                      <a:gd name="T64" fmla="*/ 84 w 124"/>
                      <a:gd name="T65" fmla="*/ 10 h 158"/>
                      <a:gd name="T66" fmla="*/ 100 w 124"/>
                      <a:gd name="T67" fmla="*/ 19 h 158"/>
                      <a:gd name="T68" fmla="*/ 112 w 124"/>
                      <a:gd name="T69" fmla="*/ 26 h 158"/>
                      <a:gd name="T70" fmla="*/ 120 w 124"/>
                      <a:gd name="T71" fmla="*/ 30 h 158"/>
                      <a:gd name="T72" fmla="*/ 123 w 124"/>
                      <a:gd name="T73" fmla="*/ 32 h 158"/>
                      <a:gd name="T74" fmla="*/ 124 w 124"/>
                      <a:gd name="T75" fmla="*/ 36 h 158"/>
                      <a:gd name="T76" fmla="*/ 120 w 124"/>
                      <a:gd name="T77" fmla="*/ 37 h 1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24" h="158">
                        <a:moveTo>
                          <a:pt x="120" y="37"/>
                        </a:moveTo>
                        <a:cubicBezTo>
                          <a:pt x="120" y="37"/>
                          <a:pt x="119" y="36"/>
                          <a:pt x="117" y="35"/>
                        </a:cubicBezTo>
                        <a:cubicBezTo>
                          <a:pt x="115" y="34"/>
                          <a:pt x="112" y="33"/>
                          <a:pt x="109" y="31"/>
                        </a:cubicBezTo>
                        <a:cubicBezTo>
                          <a:pt x="106" y="29"/>
                          <a:pt x="102" y="26"/>
                          <a:pt x="97" y="23"/>
                        </a:cubicBezTo>
                        <a:cubicBezTo>
                          <a:pt x="93" y="20"/>
                          <a:pt x="87" y="17"/>
                          <a:pt x="82" y="15"/>
                        </a:cubicBezTo>
                        <a:cubicBezTo>
                          <a:pt x="76" y="12"/>
                          <a:pt x="69" y="9"/>
                          <a:pt x="62" y="7"/>
                        </a:cubicBezTo>
                        <a:cubicBezTo>
                          <a:pt x="55" y="5"/>
                          <a:pt x="47" y="4"/>
                          <a:pt x="39" y="5"/>
                        </a:cubicBezTo>
                        <a:cubicBezTo>
                          <a:pt x="35" y="6"/>
                          <a:pt x="31" y="7"/>
                          <a:pt x="27" y="8"/>
                        </a:cubicBezTo>
                        <a:cubicBezTo>
                          <a:pt x="23" y="10"/>
                          <a:pt x="20" y="12"/>
                          <a:pt x="16" y="14"/>
                        </a:cubicBezTo>
                        <a:cubicBezTo>
                          <a:pt x="10" y="20"/>
                          <a:pt x="5" y="27"/>
                          <a:pt x="3" y="36"/>
                        </a:cubicBezTo>
                        <a:cubicBezTo>
                          <a:pt x="2" y="44"/>
                          <a:pt x="4" y="53"/>
                          <a:pt x="8" y="60"/>
                        </a:cubicBezTo>
                        <a:cubicBezTo>
                          <a:pt x="13" y="68"/>
                          <a:pt x="18" y="74"/>
                          <a:pt x="24" y="80"/>
                        </a:cubicBezTo>
                        <a:cubicBezTo>
                          <a:pt x="29" y="87"/>
                          <a:pt x="35" y="92"/>
                          <a:pt x="40" y="98"/>
                        </a:cubicBezTo>
                        <a:cubicBezTo>
                          <a:pt x="45" y="104"/>
                          <a:pt x="49" y="110"/>
                          <a:pt x="53" y="116"/>
                        </a:cubicBezTo>
                        <a:cubicBezTo>
                          <a:pt x="56" y="121"/>
                          <a:pt x="59" y="127"/>
                          <a:pt x="60" y="132"/>
                        </a:cubicBezTo>
                        <a:cubicBezTo>
                          <a:pt x="62" y="137"/>
                          <a:pt x="62" y="142"/>
                          <a:pt x="62" y="146"/>
                        </a:cubicBezTo>
                        <a:cubicBezTo>
                          <a:pt x="63" y="150"/>
                          <a:pt x="62" y="153"/>
                          <a:pt x="62" y="155"/>
                        </a:cubicBezTo>
                        <a:cubicBezTo>
                          <a:pt x="61" y="157"/>
                          <a:pt x="61" y="158"/>
                          <a:pt x="61" y="158"/>
                        </a:cubicBezTo>
                        <a:cubicBezTo>
                          <a:pt x="61" y="158"/>
                          <a:pt x="61" y="157"/>
                          <a:pt x="62" y="155"/>
                        </a:cubicBezTo>
                        <a:cubicBezTo>
                          <a:pt x="62" y="153"/>
                          <a:pt x="62" y="150"/>
                          <a:pt x="62" y="146"/>
                        </a:cubicBezTo>
                        <a:cubicBezTo>
                          <a:pt x="62" y="142"/>
                          <a:pt x="61" y="137"/>
                          <a:pt x="60" y="132"/>
                        </a:cubicBezTo>
                        <a:cubicBezTo>
                          <a:pt x="58" y="127"/>
                          <a:pt x="55" y="122"/>
                          <a:pt x="52" y="116"/>
                        </a:cubicBezTo>
                        <a:cubicBezTo>
                          <a:pt x="48" y="110"/>
                          <a:pt x="44" y="105"/>
                          <a:pt x="39" y="99"/>
                        </a:cubicBezTo>
                        <a:cubicBezTo>
                          <a:pt x="34" y="94"/>
                          <a:pt x="28" y="88"/>
                          <a:pt x="22" y="82"/>
                        </a:cubicBezTo>
                        <a:cubicBezTo>
                          <a:pt x="17" y="76"/>
                          <a:pt x="11" y="69"/>
                          <a:pt x="6" y="61"/>
                        </a:cubicBezTo>
                        <a:cubicBezTo>
                          <a:pt x="4" y="57"/>
                          <a:pt x="2" y="53"/>
                          <a:pt x="1" y="49"/>
                        </a:cubicBezTo>
                        <a:cubicBezTo>
                          <a:pt x="1" y="47"/>
                          <a:pt x="0" y="44"/>
                          <a:pt x="0" y="42"/>
                        </a:cubicBezTo>
                        <a:cubicBezTo>
                          <a:pt x="0" y="40"/>
                          <a:pt x="0" y="37"/>
                          <a:pt x="0" y="35"/>
                        </a:cubicBezTo>
                        <a:cubicBezTo>
                          <a:pt x="2" y="26"/>
                          <a:pt x="7" y="18"/>
                          <a:pt x="14" y="12"/>
                        </a:cubicBezTo>
                        <a:cubicBezTo>
                          <a:pt x="18" y="9"/>
                          <a:pt x="21" y="7"/>
                          <a:pt x="26" y="5"/>
                        </a:cubicBezTo>
                        <a:cubicBezTo>
                          <a:pt x="30" y="3"/>
                          <a:pt x="34" y="2"/>
                          <a:pt x="38" y="1"/>
                        </a:cubicBezTo>
                        <a:cubicBezTo>
                          <a:pt x="47" y="0"/>
                          <a:pt x="55" y="1"/>
                          <a:pt x="63" y="3"/>
                        </a:cubicBezTo>
                        <a:cubicBezTo>
                          <a:pt x="71" y="5"/>
                          <a:pt x="77" y="7"/>
                          <a:pt x="84" y="10"/>
                        </a:cubicBezTo>
                        <a:cubicBezTo>
                          <a:pt x="90" y="13"/>
                          <a:pt x="95" y="16"/>
                          <a:pt x="100" y="19"/>
                        </a:cubicBezTo>
                        <a:cubicBezTo>
                          <a:pt x="105" y="21"/>
                          <a:pt x="109" y="24"/>
                          <a:pt x="112" y="26"/>
                        </a:cubicBezTo>
                        <a:cubicBezTo>
                          <a:pt x="115" y="28"/>
                          <a:pt x="118" y="29"/>
                          <a:pt x="120" y="30"/>
                        </a:cubicBezTo>
                        <a:cubicBezTo>
                          <a:pt x="122" y="31"/>
                          <a:pt x="123" y="32"/>
                          <a:pt x="123" y="32"/>
                        </a:cubicBezTo>
                        <a:cubicBezTo>
                          <a:pt x="124" y="33"/>
                          <a:pt x="124" y="35"/>
                          <a:pt x="124" y="36"/>
                        </a:cubicBezTo>
                        <a:cubicBezTo>
                          <a:pt x="123" y="37"/>
                          <a:pt x="121" y="38"/>
                          <a:pt x="120" y="37"/>
                        </a:cubicBezTo>
                        <a:close/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0" name="Freeform 194"/>
                  <p:cNvSpPr/>
                  <p:nvPr/>
                </p:nvSpPr>
                <p:spPr bwMode="auto">
                  <a:xfrm>
                    <a:off x="6363" y="893"/>
                    <a:ext cx="81" cy="50"/>
                  </a:xfrm>
                  <a:custGeom>
                    <a:avLst/>
                    <a:gdLst>
                      <a:gd name="T0" fmla="*/ 30 w 34"/>
                      <a:gd name="T1" fmla="*/ 21 h 21"/>
                      <a:gd name="T2" fmla="*/ 29 w 34"/>
                      <a:gd name="T3" fmla="*/ 21 h 21"/>
                      <a:gd name="T4" fmla="*/ 24 w 34"/>
                      <a:gd name="T5" fmla="*/ 19 h 21"/>
                      <a:gd name="T6" fmla="*/ 22 w 34"/>
                      <a:gd name="T7" fmla="*/ 18 h 21"/>
                      <a:gd name="T8" fmla="*/ 19 w 34"/>
                      <a:gd name="T9" fmla="*/ 17 h 21"/>
                      <a:gd name="T10" fmla="*/ 16 w 34"/>
                      <a:gd name="T11" fmla="*/ 15 h 21"/>
                      <a:gd name="T12" fmla="*/ 13 w 34"/>
                      <a:gd name="T13" fmla="*/ 13 h 21"/>
                      <a:gd name="T14" fmla="*/ 3 w 34"/>
                      <a:gd name="T15" fmla="*/ 4 h 21"/>
                      <a:gd name="T16" fmla="*/ 1 w 34"/>
                      <a:gd name="T17" fmla="*/ 1 h 21"/>
                      <a:gd name="T18" fmla="*/ 0 w 34"/>
                      <a:gd name="T19" fmla="*/ 0 h 21"/>
                      <a:gd name="T20" fmla="*/ 1 w 34"/>
                      <a:gd name="T21" fmla="*/ 1 h 21"/>
                      <a:gd name="T22" fmla="*/ 4 w 34"/>
                      <a:gd name="T23" fmla="*/ 4 h 21"/>
                      <a:gd name="T24" fmla="*/ 14 w 34"/>
                      <a:gd name="T25" fmla="*/ 11 h 21"/>
                      <a:gd name="T26" fmla="*/ 17 w 34"/>
                      <a:gd name="T27" fmla="*/ 12 h 21"/>
                      <a:gd name="T28" fmla="*/ 20 w 34"/>
                      <a:gd name="T29" fmla="*/ 13 h 21"/>
                      <a:gd name="T30" fmla="*/ 23 w 34"/>
                      <a:gd name="T31" fmla="*/ 14 h 21"/>
                      <a:gd name="T32" fmla="*/ 25 w 34"/>
                      <a:gd name="T33" fmla="*/ 15 h 21"/>
                      <a:gd name="T34" fmla="*/ 29 w 34"/>
                      <a:gd name="T35" fmla="*/ 15 h 21"/>
                      <a:gd name="T36" fmla="*/ 31 w 34"/>
                      <a:gd name="T37" fmla="*/ 15 h 21"/>
                      <a:gd name="T38" fmla="*/ 34 w 34"/>
                      <a:gd name="T39" fmla="*/ 18 h 21"/>
                      <a:gd name="T40" fmla="*/ 31 w 34"/>
                      <a:gd name="T41" fmla="*/ 21 h 21"/>
                      <a:gd name="T42" fmla="*/ 30 w 34"/>
                      <a:gd name="T43" fmla="*/ 2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34" h="21">
                        <a:moveTo>
                          <a:pt x="30" y="21"/>
                        </a:moveTo>
                        <a:cubicBezTo>
                          <a:pt x="30" y="21"/>
                          <a:pt x="29" y="21"/>
                          <a:pt x="29" y="21"/>
                        </a:cubicBezTo>
                        <a:cubicBezTo>
                          <a:pt x="28" y="20"/>
                          <a:pt x="26" y="20"/>
                          <a:pt x="24" y="19"/>
                        </a:cubicBezTo>
                        <a:cubicBezTo>
                          <a:pt x="23" y="19"/>
                          <a:pt x="23" y="19"/>
                          <a:pt x="22" y="18"/>
                        </a:cubicBezTo>
                        <a:cubicBezTo>
                          <a:pt x="21" y="18"/>
                          <a:pt x="20" y="18"/>
                          <a:pt x="19" y="17"/>
                        </a:cubicBezTo>
                        <a:cubicBezTo>
                          <a:pt x="18" y="17"/>
                          <a:pt x="17" y="16"/>
                          <a:pt x="16" y="15"/>
                        </a:cubicBezTo>
                        <a:cubicBezTo>
                          <a:pt x="15" y="15"/>
                          <a:pt x="14" y="14"/>
                          <a:pt x="13" y="13"/>
                        </a:cubicBezTo>
                        <a:cubicBezTo>
                          <a:pt x="9" y="10"/>
                          <a:pt x="6" y="7"/>
                          <a:pt x="3" y="4"/>
                        </a:cubicBezTo>
                        <a:cubicBezTo>
                          <a:pt x="2" y="3"/>
                          <a:pt x="1" y="2"/>
                          <a:pt x="1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1"/>
                        </a:cubicBezTo>
                        <a:cubicBezTo>
                          <a:pt x="2" y="2"/>
                          <a:pt x="3" y="3"/>
                          <a:pt x="4" y="4"/>
                        </a:cubicBezTo>
                        <a:cubicBezTo>
                          <a:pt x="7" y="6"/>
                          <a:pt x="10" y="9"/>
                          <a:pt x="14" y="11"/>
                        </a:cubicBezTo>
                        <a:cubicBezTo>
                          <a:pt x="15" y="11"/>
                          <a:pt x="16" y="12"/>
                          <a:pt x="17" y="12"/>
                        </a:cubicBezTo>
                        <a:cubicBezTo>
                          <a:pt x="18" y="13"/>
                          <a:pt x="19" y="13"/>
                          <a:pt x="20" y="13"/>
                        </a:cubicBezTo>
                        <a:cubicBezTo>
                          <a:pt x="21" y="14"/>
                          <a:pt x="22" y="14"/>
                          <a:pt x="23" y="14"/>
                        </a:cubicBezTo>
                        <a:cubicBezTo>
                          <a:pt x="24" y="14"/>
                          <a:pt x="25" y="15"/>
                          <a:pt x="25" y="15"/>
                        </a:cubicBezTo>
                        <a:cubicBezTo>
                          <a:pt x="27" y="15"/>
                          <a:pt x="28" y="15"/>
                          <a:pt x="29" y="15"/>
                        </a:cubicBezTo>
                        <a:cubicBezTo>
                          <a:pt x="30" y="15"/>
                          <a:pt x="31" y="15"/>
                          <a:pt x="31" y="15"/>
                        </a:cubicBezTo>
                        <a:cubicBezTo>
                          <a:pt x="33" y="15"/>
                          <a:pt x="34" y="17"/>
                          <a:pt x="34" y="18"/>
                        </a:cubicBezTo>
                        <a:cubicBezTo>
                          <a:pt x="34" y="20"/>
                          <a:pt x="32" y="21"/>
                          <a:pt x="31" y="21"/>
                        </a:cubicBezTo>
                        <a:lnTo>
                          <a:pt x="30" y="21"/>
                        </a:lnTo>
                        <a:close/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1" name="Freeform 195"/>
                  <p:cNvSpPr/>
                  <p:nvPr/>
                </p:nvSpPr>
                <p:spPr bwMode="auto">
                  <a:xfrm>
                    <a:off x="6365" y="912"/>
                    <a:ext cx="74" cy="34"/>
                  </a:xfrm>
                  <a:custGeom>
                    <a:avLst/>
                    <a:gdLst>
                      <a:gd name="T0" fmla="*/ 28 w 31"/>
                      <a:gd name="T1" fmla="*/ 14 h 14"/>
                      <a:gd name="T2" fmla="*/ 23 w 31"/>
                      <a:gd name="T3" fmla="*/ 13 h 14"/>
                      <a:gd name="T4" fmla="*/ 13 w 31"/>
                      <a:gd name="T5" fmla="*/ 9 h 14"/>
                      <a:gd name="T6" fmla="*/ 10 w 31"/>
                      <a:gd name="T7" fmla="*/ 8 h 14"/>
                      <a:gd name="T8" fmla="*/ 8 w 31"/>
                      <a:gd name="T9" fmla="*/ 7 h 14"/>
                      <a:gd name="T10" fmla="*/ 5 w 31"/>
                      <a:gd name="T11" fmla="*/ 5 h 14"/>
                      <a:gd name="T12" fmla="*/ 3 w 31"/>
                      <a:gd name="T13" fmla="*/ 4 h 14"/>
                      <a:gd name="T14" fmla="*/ 2 w 31"/>
                      <a:gd name="T15" fmla="*/ 3 h 14"/>
                      <a:gd name="T16" fmla="*/ 1 w 31"/>
                      <a:gd name="T17" fmla="*/ 1 h 14"/>
                      <a:gd name="T18" fmla="*/ 0 w 31"/>
                      <a:gd name="T19" fmla="*/ 0 h 14"/>
                      <a:gd name="T20" fmla="*/ 1 w 31"/>
                      <a:gd name="T21" fmla="*/ 1 h 14"/>
                      <a:gd name="T22" fmla="*/ 2 w 31"/>
                      <a:gd name="T23" fmla="*/ 2 h 14"/>
                      <a:gd name="T24" fmla="*/ 4 w 31"/>
                      <a:gd name="T25" fmla="*/ 3 h 14"/>
                      <a:gd name="T26" fmla="*/ 6 w 31"/>
                      <a:gd name="T27" fmla="*/ 4 h 14"/>
                      <a:gd name="T28" fmla="*/ 8 w 31"/>
                      <a:gd name="T29" fmla="*/ 5 h 14"/>
                      <a:gd name="T30" fmla="*/ 11 w 31"/>
                      <a:gd name="T31" fmla="*/ 6 h 14"/>
                      <a:gd name="T32" fmla="*/ 14 w 31"/>
                      <a:gd name="T33" fmla="*/ 7 h 14"/>
                      <a:gd name="T34" fmla="*/ 24 w 31"/>
                      <a:gd name="T35" fmla="*/ 8 h 14"/>
                      <a:gd name="T36" fmla="*/ 29 w 31"/>
                      <a:gd name="T37" fmla="*/ 8 h 14"/>
                      <a:gd name="T38" fmla="*/ 31 w 31"/>
                      <a:gd name="T39" fmla="*/ 11 h 14"/>
                      <a:gd name="T40" fmla="*/ 28 w 31"/>
                      <a:gd name="T41" fmla="*/ 14 h 14"/>
                      <a:gd name="T42" fmla="*/ 28 w 31"/>
                      <a:gd name="T43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31" h="14">
                        <a:moveTo>
                          <a:pt x="28" y="14"/>
                        </a:moveTo>
                        <a:cubicBezTo>
                          <a:pt x="28" y="14"/>
                          <a:pt x="26" y="13"/>
                          <a:pt x="23" y="13"/>
                        </a:cubicBezTo>
                        <a:cubicBezTo>
                          <a:pt x="20" y="12"/>
                          <a:pt x="16" y="11"/>
                          <a:pt x="13" y="9"/>
                        </a:cubicBezTo>
                        <a:cubicBezTo>
                          <a:pt x="12" y="9"/>
                          <a:pt x="11" y="9"/>
                          <a:pt x="10" y="8"/>
                        </a:cubicBezTo>
                        <a:cubicBezTo>
                          <a:pt x="9" y="8"/>
                          <a:pt x="8" y="7"/>
                          <a:pt x="8" y="7"/>
                        </a:cubicBezTo>
                        <a:cubicBezTo>
                          <a:pt x="7" y="6"/>
                          <a:pt x="6" y="6"/>
                          <a:pt x="5" y="5"/>
                        </a:cubicBezTo>
                        <a:cubicBezTo>
                          <a:pt x="5" y="5"/>
                          <a:pt x="4" y="4"/>
                          <a:pt x="3" y="4"/>
                        </a:cubicBezTo>
                        <a:cubicBezTo>
                          <a:pt x="3" y="3"/>
                          <a:pt x="2" y="3"/>
                          <a:pt x="2" y="3"/>
                        </a:cubicBezTo>
                        <a:cubicBezTo>
                          <a:pt x="2" y="2"/>
                          <a:pt x="1" y="2"/>
                          <a:pt x="1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1" y="1"/>
                        </a:cubicBezTo>
                        <a:cubicBezTo>
                          <a:pt x="1" y="1"/>
                          <a:pt x="2" y="2"/>
                          <a:pt x="2" y="2"/>
                        </a:cubicBezTo>
                        <a:cubicBezTo>
                          <a:pt x="3" y="2"/>
                          <a:pt x="3" y="3"/>
                          <a:pt x="4" y="3"/>
                        </a:cubicBezTo>
                        <a:cubicBezTo>
                          <a:pt x="5" y="4"/>
                          <a:pt x="5" y="4"/>
                          <a:pt x="6" y="4"/>
                        </a:cubicBezTo>
                        <a:cubicBezTo>
                          <a:pt x="7" y="5"/>
                          <a:pt x="7" y="5"/>
                          <a:pt x="8" y="5"/>
                        </a:cubicBezTo>
                        <a:cubicBezTo>
                          <a:pt x="9" y="5"/>
                          <a:pt x="10" y="6"/>
                          <a:pt x="11" y="6"/>
                        </a:cubicBezTo>
                        <a:cubicBezTo>
                          <a:pt x="12" y="6"/>
                          <a:pt x="13" y="6"/>
                          <a:pt x="14" y="7"/>
                        </a:cubicBezTo>
                        <a:cubicBezTo>
                          <a:pt x="17" y="7"/>
                          <a:pt x="21" y="8"/>
                          <a:pt x="24" y="8"/>
                        </a:cubicBezTo>
                        <a:cubicBezTo>
                          <a:pt x="27" y="8"/>
                          <a:pt x="29" y="8"/>
                          <a:pt x="29" y="8"/>
                        </a:cubicBezTo>
                        <a:cubicBezTo>
                          <a:pt x="30" y="8"/>
                          <a:pt x="31" y="10"/>
                          <a:pt x="31" y="11"/>
                        </a:cubicBezTo>
                        <a:cubicBezTo>
                          <a:pt x="31" y="13"/>
                          <a:pt x="30" y="14"/>
                          <a:pt x="28" y="14"/>
                        </a:cubicBezTo>
                        <a:cubicBezTo>
                          <a:pt x="28" y="14"/>
                          <a:pt x="28" y="14"/>
                          <a:pt x="28" y="14"/>
                        </a:cubicBezTo>
                        <a:close/>
                      </a:path>
                    </a:pathLst>
                  </a:custGeom>
                  <a:solidFill>
                    <a:srgbClr val="F96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2" name="Freeform 196"/>
                  <p:cNvSpPr/>
                  <p:nvPr/>
                </p:nvSpPr>
                <p:spPr bwMode="auto">
                  <a:xfrm>
                    <a:off x="6448" y="931"/>
                    <a:ext cx="36" cy="36"/>
                  </a:xfrm>
                  <a:custGeom>
                    <a:avLst/>
                    <a:gdLst>
                      <a:gd name="T0" fmla="*/ 13 w 15"/>
                      <a:gd name="T1" fmla="*/ 12 h 15"/>
                      <a:gd name="T2" fmla="*/ 3 w 15"/>
                      <a:gd name="T3" fmla="*/ 12 h 15"/>
                      <a:gd name="T4" fmla="*/ 3 w 15"/>
                      <a:gd name="T5" fmla="*/ 3 h 15"/>
                      <a:gd name="T6" fmla="*/ 12 w 15"/>
                      <a:gd name="T7" fmla="*/ 2 h 15"/>
                      <a:gd name="T8" fmla="*/ 13 w 15"/>
                      <a:gd name="T9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15">
                        <a:moveTo>
                          <a:pt x="13" y="12"/>
                        </a:moveTo>
                        <a:cubicBezTo>
                          <a:pt x="10" y="15"/>
                          <a:pt x="6" y="15"/>
                          <a:pt x="3" y="12"/>
                        </a:cubicBezTo>
                        <a:cubicBezTo>
                          <a:pt x="0" y="10"/>
                          <a:pt x="0" y="5"/>
                          <a:pt x="3" y="3"/>
                        </a:cubicBezTo>
                        <a:cubicBezTo>
                          <a:pt x="5" y="0"/>
                          <a:pt x="10" y="0"/>
                          <a:pt x="12" y="2"/>
                        </a:cubicBezTo>
                        <a:cubicBezTo>
                          <a:pt x="15" y="5"/>
                          <a:pt x="15" y="9"/>
                          <a:pt x="13" y="12"/>
                        </a:cubicBezTo>
                      </a:path>
                    </a:pathLst>
                  </a:custGeom>
                  <a:solidFill>
                    <a:srgbClr val="3A08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3" name="Freeform 197"/>
                  <p:cNvSpPr/>
                  <p:nvPr/>
                </p:nvSpPr>
                <p:spPr bwMode="auto">
                  <a:xfrm>
                    <a:off x="6460" y="943"/>
                    <a:ext cx="12" cy="12"/>
                  </a:xfrm>
                  <a:custGeom>
                    <a:avLst/>
                    <a:gdLst>
                      <a:gd name="T0" fmla="*/ 3 w 5"/>
                      <a:gd name="T1" fmla="*/ 0 h 5"/>
                      <a:gd name="T2" fmla="*/ 1 w 5"/>
                      <a:gd name="T3" fmla="*/ 1 h 5"/>
                      <a:gd name="T4" fmla="*/ 1 w 5"/>
                      <a:gd name="T5" fmla="*/ 4 h 5"/>
                      <a:gd name="T6" fmla="*/ 3 w 5"/>
                      <a:gd name="T7" fmla="*/ 5 h 5"/>
                      <a:gd name="T8" fmla="*/ 4 w 5"/>
                      <a:gd name="T9" fmla="*/ 4 h 5"/>
                      <a:gd name="T10" fmla="*/ 4 w 5"/>
                      <a:gd name="T11" fmla="*/ 1 h 5"/>
                      <a:gd name="T12" fmla="*/ 3 w 5"/>
                      <a:gd name="T13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" h="5">
                        <a:moveTo>
                          <a:pt x="3" y="0"/>
                        </a:moveTo>
                        <a:cubicBezTo>
                          <a:pt x="2" y="0"/>
                          <a:pt x="2" y="0"/>
                          <a:pt x="1" y="1"/>
                        </a:cubicBezTo>
                        <a:cubicBezTo>
                          <a:pt x="0" y="2"/>
                          <a:pt x="0" y="3"/>
                          <a:pt x="1" y="4"/>
                        </a:cubicBezTo>
                        <a:cubicBezTo>
                          <a:pt x="2" y="4"/>
                          <a:pt x="2" y="5"/>
                          <a:pt x="3" y="5"/>
                        </a:cubicBezTo>
                        <a:cubicBezTo>
                          <a:pt x="3" y="5"/>
                          <a:pt x="4" y="4"/>
                          <a:pt x="4" y="4"/>
                        </a:cubicBezTo>
                        <a:cubicBezTo>
                          <a:pt x="5" y="3"/>
                          <a:pt x="5" y="1"/>
                          <a:pt x="4" y="1"/>
                        </a:cubicBezTo>
                        <a:cubicBezTo>
                          <a:pt x="4" y="0"/>
                          <a:pt x="3" y="0"/>
                          <a:pt x="3" y="0"/>
                        </a:cubicBezTo>
                      </a:path>
                    </a:pathLst>
                  </a:custGeom>
                  <a:solidFill>
                    <a:srgbClr val="572D5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4" name="Freeform 198"/>
                  <p:cNvSpPr/>
                  <p:nvPr/>
                </p:nvSpPr>
                <p:spPr bwMode="auto">
                  <a:xfrm>
                    <a:off x="6498" y="981"/>
                    <a:ext cx="140" cy="119"/>
                  </a:xfrm>
                  <a:custGeom>
                    <a:avLst/>
                    <a:gdLst>
                      <a:gd name="T0" fmla="*/ 14 w 59"/>
                      <a:gd name="T1" fmla="*/ 0 h 50"/>
                      <a:gd name="T2" fmla="*/ 8 w 59"/>
                      <a:gd name="T3" fmla="*/ 3 h 50"/>
                      <a:gd name="T4" fmla="*/ 30 w 59"/>
                      <a:gd name="T5" fmla="*/ 45 h 50"/>
                      <a:gd name="T6" fmla="*/ 41 w 59"/>
                      <a:gd name="T7" fmla="*/ 50 h 50"/>
                      <a:gd name="T8" fmla="*/ 53 w 59"/>
                      <a:gd name="T9" fmla="*/ 44 h 50"/>
                      <a:gd name="T10" fmla="*/ 52 w 59"/>
                      <a:gd name="T11" fmla="*/ 21 h 50"/>
                      <a:gd name="T12" fmla="*/ 14 w 59"/>
                      <a:gd name="T1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9" h="50">
                        <a:moveTo>
                          <a:pt x="14" y="0"/>
                        </a:moveTo>
                        <a:cubicBezTo>
                          <a:pt x="11" y="0"/>
                          <a:pt x="9" y="1"/>
                          <a:pt x="8" y="3"/>
                        </a:cubicBezTo>
                        <a:cubicBezTo>
                          <a:pt x="0" y="12"/>
                          <a:pt x="23" y="39"/>
                          <a:pt x="30" y="45"/>
                        </a:cubicBezTo>
                        <a:cubicBezTo>
                          <a:pt x="33" y="48"/>
                          <a:pt x="37" y="50"/>
                          <a:pt x="41" y="50"/>
                        </a:cubicBezTo>
                        <a:cubicBezTo>
                          <a:pt x="46" y="50"/>
                          <a:pt x="50" y="48"/>
                          <a:pt x="53" y="44"/>
                        </a:cubicBezTo>
                        <a:cubicBezTo>
                          <a:pt x="59" y="38"/>
                          <a:pt x="59" y="27"/>
                          <a:pt x="52" y="21"/>
                        </a:cubicBezTo>
                        <a:cubicBezTo>
                          <a:pt x="47" y="16"/>
                          <a:pt x="26" y="0"/>
                          <a:pt x="14" y="0"/>
                        </a:cubicBezTo>
                      </a:path>
                    </a:pathLst>
                  </a:custGeom>
                  <a:solidFill>
                    <a:srgbClr val="FF907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" name="Freeform 199"/>
                  <p:cNvSpPr/>
                  <p:nvPr/>
                </p:nvSpPr>
                <p:spPr bwMode="auto">
                  <a:xfrm>
                    <a:off x="6675" y="1124"/>
                    <a:ext cx="90" cy="64"/>
                  </a:xfrm>
                  <a:custGeom>
                    <a:avLst/>
                    <a:gdLst>
                      <a:gd name="T0" fmla="*/ 30 w 38"/>
                      <a:gd name="T1" fmla="*/ 0 h 27"/>
                      <a:gd name="T2" fmla="*/ 23 w 38"/>
                      <a:gd name="T3" fmla="*/ 3 h 27"/>
                      <a:gd name="T4" fmla="*/ 17 w 38"/>
                      <a:gd name="T5" fmla="*/ 9 h 27"/>
                      <a:gd name="T6" fmla="*/ 13 w 38"/>
                      <a:gd name="T7" fmla="*/ 13 h 27"/>
                      <a:gd name="T8" fmla="*/ 8 w 38"/>
                      <a:gd name="T9" fmla="*/ 17 h 27"/>
                      <a:gd name="T10" fmla="*/ 7 w 38"/>
                      <a:gd name="T11" fmla="*/ 18 h 27"/>
                      <a:gd name="T12" fmla="*/ 4 w 38"/>
                      <a:gd name="T13" fmla="*/ 25 h 27"/>
                      <a:gd name="T14" fmla="*/ 6 w 38"/>
                      <a:gd name="T15" fmla="*/ 26 h 27"/>
                      <a:gd name="T16" fmla="*/ 9 w 38"/>
                      <a:gd name="T17" fmla="*/ 27 h 27"/>
                      <a:gd name="T18" fmla="*/ 10 w 38"/>
                      <a:gd name="T19" fmla="*/ 27 h 27"/>
                      <a:gd name="T20" fmla="*/ 15 w 38"/>
                      <a:gd name="T21" fmla="*/ 26 h 27"/>
                      <a:gd name="T22" fmla="*/ 20 w 38"/>
                      <a:gd name="T23" fmla="*/ 25 h 27"/>
                      <a:gd name="T24" fmla="*/ 34 w 38"/>
                      <a:gd name="T25" fmla="*/ 13 h 27"/>
                      <a:gd name="T26" fmla="*/ 36 w 38"/>
                      <a:gd name="T27" fmla="*/ 3 h 27"/>
                      <a:gd name="T28" fmla="*/ 32 w 38"/>
                      <a:gd name="T29" fmla="*/ 1 h 27"/>
                      <a:gd name="T30" fmla="*/ 30 w 38"/>
                      <a:gd name="T31" fmla="*/ 0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38" h="27">
                        <a:moveTo>
                          <a:pt x="30" y="0"/>
                        </a:moveTo>
                        <a:cubicBezTo>
                          <a:pt x="28" y="0"/>
                          <a:pt x="25" y="1"/>
                          <a:pt x="23" y="3"/>
                        </a:cubicBezTo>
                        <a:cubicBezTo>
                          <a:pt x="21" y="4"/>
                          <a:pt x="19" y="7"/>
                          <a:pt x="17" y="9"/>
                        </a:cubicBezTo>
                        <a:cubicBezTo>
                          <a:pt x="13" y="13"/>
                          <a:pt x="13" y="13"/>
                          <a:pt x="13" y="13"/>
                        </a:cubicBezTo>
                        <a:cubicBezTo>
                          <a:pt x="12" y="15"/>
                          <a:pt x="10" y="16"/>
                          <a:pt x="8" y="17"/>
                        </a:cubicBezTo>
                        <a:cubicBezTo>
                          <a:pt x="7" y="18"/>
                          <a:pt x="7" y="18"/>
                          <a:pt x="7" y="18"/>
                        </a:cubicBezTo>
                        <a:cubicBezTo>
                          <a:pt x="5" y="19"/>
                          <a:pt x="0" y="21"/>
                          <a:pt x="4" y="25"/>
                        </a:cubicBezTo>
                        <a:cubicBezTo>
                          <a:pt x="4" y="26"/>
                          <a:pt x="6" y="26"/>
                          <a:pt x="6" y="26"/>
                        </a:cubicBezTo>
                        <a:cubicBezTo>
                          <a:pt x="7" y="26"/>
                          <a:pt x="8" y="26"/>
                          <a:pt x="9" y="27"/>
                        </a:cubicBezTo>
                        <a:cubicBezTo>
                          <a:pt x="10" y="27"/>
                          <a:pt x="10" y="27"/>
                          <a:pt x="10" y="27"/>
                        </a:cubicBezTo>
                        <a:cubicBezTo>
                          <a:pt x="12" y="27"/>
                          <a:pt x="14" y="26"/>
                          <a:pt x="15" y="26"/>
                        </a:cubicBezTo>
                        <a:cubicBezTo>
                          <a:pt x="17" y="26"/>
                          <a:pt x="18" y="25"/>
                          <a:pt x="20" y="25"/>
                        </a:cubicBezTo>
                        <a:cubicBezTo>
                          <a:pt x="25" y="22"/>
                          <a:pt x="30" y="18"/>
                          <a:pt x="34" y="13"/>
                        </a:cubicBezTo>
                        <a:cubicBezTo>
                          <a:pt x="36" y="10"/>
                          <a:pt x="38" y="6"/>
                          <a:pt x="36" y="3"/>
                        </a:cubicBezTo>
                        <a:cubicBezTo>
                          <a:pt x="35" y="2"/>
                          <a:pt x="34" y="1"/>
                          <a:pt x="32" y="1"/>
                        </a:cubicBezTo>
                        <a:cubicBezTo>
                          <a:pt x="31" y="1"/>
                          <a:pt x="31" y="0"/>
                          <a:pt x="30" y="0"/>
                        </a:cubicBezTo>
                      </a:path>
                    </a:pathLst>
                  </a:custGeom>
                  <a:solidFill>
                    <a:srgbClr val="FF907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6" name="Freeform 200"/>
                  <p:cNvSpPr/>
                  <p:nvPr/>
                </p:nvSpPr>
                <p:spPr bwMode="auto">
                  <a:xfrm>
                    <a:off x="3358" y="1095"/>
                    <a:ext cx="178" cy="162"/>
                  </a:xfrm>
                  <a:custGeom>
                    <a:avLst/>
                    <a:gdLst>
                      <a:gd name="T0" fmla="*/ 61 w 75"/>
                      <a:gd name="T1" fmla="*/ 3 h 68"/>
                      <a:gd name="T2" fmla="*/ 23 w 75"/>
                      <a:gd name="T3" fmla="*/ 3 h 68"/>
                      <a:gd name="T4" fmla="*/ 8 w 75"/>
                      <a:gd name="T5" fmla="*/ 19 h 68"/>
                      <a:gd name="T6" fmla="*/ 13 w 75"/>
                      <a:gd name="T7" fmla="*/ 29 h 68"/>
                      <a:gd name="T8" fmla="*/ 8 w 75"/>
                      <a:gd name="T9" fmla="*/ 45 h 68"/>
                      <a:gd name="T10" fmla="*/ 4 w 75"/>
                      <a:gd name="T11" fmla="*/ 52 h 68"/>
                      <a:gd name="T12" fmla="*/ 29 w 75"/>
                      <a:gd name="T13" fmla="*/ 66 h 68"/>
                      <a:gd name="T14" fmla="*/ 53 w 75"/>
                      <a:gd name="T15" fmla="*/ 56 h 68"/>
                      <a:gd name="T16" fmla="*/ 75 w 75"/>
                      <a:gd name="T17" fmla="*/ 47 h 68"/>
                      <a:gd name="T18" fmla="*/ 61 w 75"/>
                      <a:gd name="T19" fmla="*/ 3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5" h="68">
                        <a:moveTo>
                          <a:pt x="61" y="3"/>
                        </a:moveTo>
                        <a:cubicBezTo>
                          <a:pt x="48" y="1"/>
                          <a:pt x="35" y="0"/>
                          <a:pt x="23" y="3"/>
                        </a:cubicBezTo>
                        <a:cubicBezTo>
                          <a:pt x="16" y="5"/>
                          <a:pt x="6" y="11"/>
                          <a:pt x="8" y="19"/>
                        </a:cubicBezTo>
                        <a:cubicBezTo>
                          <a:pt x="9" y="23"/>
                          <a:pt x="12" y="26"/>
                          <a:pt x="13" y="29"/>
                        </a:cubicBezTo>
                        <a:cubicBezTo>
                          <a:pt x="14" y="34"/>
                          <a:pt x="11" y="40"/>
                          <a:pt x="8" y="45"/>
                        </a:cubicBezTo>
                        <a:cubicBezTo>
                          <a:pt x="6" y="47"/>
                          <a:pt x="4" y="49"/>
                          <a:pt x="4" y="52"/>
                        </a:cubicBezTo>
                        <a:cubicBezTo>
                          <a:pt x="0" y="66"/>
                          <a:pt x="19" y="68"/>
                          <a:pt x="29" y="66"/>
                        </a:cubicBezTo>
                        <a:cubicBezTo>
                          <a:pt x="37" y="64"/>
                          <a:pt x="46" y="61"/>
                          <a:pt x="53" y="56"/>
                        </a:cubicBezTo>
                        <a:cubicBezTo>
                          <a:pt x="58" y="52"/>
                          <a:pt x="66" y="50"/>
                          <a:pt x="75" y="47"/>
                        </a:cubicBezTo>
                        <a:cubicBezTo>
                          <a:pt x="66" y="34"/>
                          <a:pt x="47" y="18"/>
                          <a:pt x="61" y="3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7" name="Freeform 201"/>
                  <p:cNvSpPr/>
                  <p:nvPr/>
                </p:nvSpPr>
                <p:spPr bwMode="auto">
                  <a:xfrm>
                    <a:off x="3462" y="751"/>
                    <a:ext cx="753" cy="563"/>
                  </a:xfrm>
                  <a:custGeom>
                    <a:avLst/>
                    <a:gdLst>
                      <a:gd name="T0" fmla="*/ 265 w 318"/>
                      <a:gd name="T1" fmla="*/ 25 h 237"/>
                      <a:gd name="T2" fmla="*/ 230 w 318"/>
                      <a:gd name="T3" fmla="*/ 9 h 237"/>
                      <a:gd name="T4" fmla="*/ 133 w 318"/>
                      <a:gd name="T5" fmla="*/ 32 h 237"/>
                      <a:gd name="T6" fmla="*/ 94 w 318"/>
                      <a:gd name="T7" fmla="*/ 75 h 237"/>
                      <a:gd name="T8" fmla="*/ 78 w 318"/>
                      <a:gd name="T9" fmla="*/ 105 h 237"/>
                      <a:gd name="T10" fmla="*/ 19 w 318"/>
                      <a:gd name="T11" fmla="*/ 146 h 237"/>
                      <a:gd name="T12" fmla="*/ 16 w 318"/>
                      <a:gd name="T13" fmla="*/ 146 h 237"/>
                      <a:gd name="T14" fmla="*/ 10 w 318"/>
                      <a:gd name="T15" fmla="*/ 148 h 237"/>
                      <a:gd name="T16" fmla="*/ 27 w 318"/>
                      <a:gd name="T17" fmla="*/ 193 h 237"/>
                      <a:gd name="T18" fmla="*/ 32 w 318"/>
                      <a:gd name="T19" fmla="*/ 195 h 237"/>
                      <a:gd name="T20" fmla="*/ 64 w 318"/>
                      <a:gd name="T21" fmla="*/ 192 h 237"/>
                      <a:gd name="T22" fmla="*/ 137 w 318"/>
                      <a:gd name="T23" fmla="*/ 226 h 237"/>
                      <a:gd name="T24" fmla="*/ 240 w 318"/>
                      <a:gd name="T25" fmla="*/ 203 h 237"/>
                      <a:gd name="T26" fmla="*/ 242 w 318"/>
                      <a:gd name="T27" fmla="*/ 202 h 237"/>
                      <a:gd name="T28" fmla="*/ 311 w 318"/>
                      <a:gd name="T29" fmla="*/ 125 h 237"/>
                      <a:gd name="T30" fmla="*/ 265 w 318"/>
                      <a:gd name="T31" fmla="*/ 25 h 2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318" h="237">
                        <a:moveTo>
                          <a:pt x="265" y="25"/>
                        </a:moveTo>
                        <a:cubicBezTo>
                          <a:pt x="255" y="17"/>
                          <a:pt x="243" y="12"/>
                          <a:pt x="230" y="9"/>
                        </a:cubicBezTo>
                        <a:cubicBezTo>
                          <a:pt x="196" y="0"/>
                          <a:pt x="161" y="11"/>
                          <a:pt x="133" y="32"/>
                        </a:cubicBezTo>
                        <a:cubicBezTo>
                          <a:pt x="118" y="44"/>
                          <a:pt x="105" y="59"/>
                          <a:pt x="94" y="75"/>
                        </a:cubicBezTo>
                        <a:cubicBezTo>
                          <a:pt x="88" y="85"/>
                          <a:pt x="83" y="95"/>
                          <a:pt x="78" y="105"/>
                        </a:cubicBezTo>
                        <a:cubicBezTo>
                          <a:pt x="73" y="114"/>
                          <a:pt x="49" y="153"/>
                          <a:pt x="19" y="146"/>
                        </a:cubicBezTo>
                        <a:cubicBezTo>
                          <a:pt x="18" y="146"/>
                          <a:pt x="17" y="146"/>
                          <a:pt x="16" y="146"/>
                        </a:cubicBezTo>
                        <a:cubicBezTo>
                          <a:pt x="13" y="145"/>
                          <a:pt x="11" y="146"/>
                          <a:pt x="10" y="148"/>
                        </a:cubicBezTo>
                        <a:cubicBezTo>
                          <a:pt x="0" y="163"/>
                          <a:pt x="16" y="179"/>
                          <a:pt x="27" y="193"/>
                        </a:cubicBezTo>
                        <a:cubicBezTo>
                          <a:pt x="28" y="195"/>
                          <a:pt x="30" y="196"/>
                          <a:pt x="32" y="195"/>
                        </a:cubicBezTo>
                        <a:cubicBezTo>
                          <a:pt x="45" y="193"/>
                          <a:pt x="58" y="191"/>
                          <a:pt x="64" y="192"/>
                        </a:cubicBezTo>
                        <a:cubicBezTo>
                          <a:pt x="91" y="196"/>
                          <a:pt x="103" y="216"/>
                          <a:pt x="137" y="226"/>
                        </a:cubicBezTo>
                        <a:cubicBezTo>
                          <a:pt x="175" y="237"/>
                          <a:pt x="210" y="224"/>
                          <a:pt x="240" y="203"/>
                        </a:cubicBezTo>
                        <a:cubicBezTo>
                          <a:pt x="241" y="203"/>
                          <a:pt x="241" y="202"/>
                          <a:pt x="242" y="202"/>
                        </a:cubicBezTo>
                        <a:cubicBezTo>
                          <a:pt x="269" y="183"/>
                          <a:pt x="303" y="160"/>
                          <a:pt x="311" y="125"/>
                        </a:cubicBezTo>
                        <a:cubicBezTo>
                          <a:pt x="318" y="97"/>
                          <a:pt x="303" y="49"/>
                          <a:pt x="265" y="25"/>
                        </a:cubicBezTo>
                      </a:path>
                    </a:pathLst>
                  </a:custGeom>
                  <a:solidFill>
                    <a:srgbClr val="EA996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8" name="Freeform 202"/>
                  <p:cNvSpPr/>
                  <p:nvPr/>
                </p:nvSpPr>
                <p:spPr bwMode="auto">
                  <a:xfrm>
                    <a:off x="3517" y="1200"/>
                    <a:ext cx="7" cy="7"/>
                  </a:xfrm>
                  <a:custGeom>
                    <a:avLst/>
                    <a:gdLst>
                      <a:gd name="T0" fmla="*/ 0 w 3"/>
                      <a:gd name="T1" fmla="*/ 0 h 3"/>
                      <a:gd name="T2" fmla="*/ 0 w 3"/>
                      <a:gd name="T3" fmla="*/ 0 h 3"/>
                      <a:gd name="T4" fmla="*/ 3 w 3"/>
                      <a:gd name="T5" fmla="*/ 3 h 3"/>
                      <a:gd name="T6" fmla="*/ 0 w 3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1"/>
                          <a:pt x="2" y="2"/>
                          <a:pt x="3" y="3"/>
                        </a:cubicBezTo>
                        <a:cubicBezTo>
                          <a:pt x="2" y="2"/>
                          <a:pt x="1" y="1"/>
                          <a:pt x="0" y="0"/>
                        </a:cubicBezTo>
                      </a:path>
                    </a:pathLst>
                  </a:custGeom>
                  <a:solidFill>
                    <a:srgbClr val="F8DCC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9" name="Freeform 203"/>
                  <p:cNvSpPr>
                    <a:spLocks noEditPoints="1"/>
                  </p:cNvSpPr>
                  <p:nvPr/>
                </p:nvSpPr>
                <p:spPr bwMode="auto">
                  <a:xfrm>
                    <a:off x="3517" y="810"/>
                    <a:ext cx="402" cy="401"/>
                  </a:xfrm>
                  <a:custGeom>
                    <a:avLst/>
                    <a:gdLst>
                      <a:gd name="T0" fmla="*/ 12 w 170"/>
                      <a:gd name="T1" fmla="*/ 160 h 169"/>
                      <a:gd name="T2" fmla="*/ 0 w 170"/>
                      <a:gd name="T3" fmla="*/ 164 h 169"/>
                      <a:gd name="T4" fmla="*/ 3 w 170"/>
                      <a:gd name="T5" fmla="*/ 167 h 169"/>
                      <a:gd name="T6" fmla="*/ 4 w 170"/>
                      <a:gd name="T7" fmla="*/ 168 h 169"/>
                      <a:gd name="T8" fmla="*/ 4 w 170"/>
                      <a:gd name="T9" fmla="*/ 169 h 169"/>
                      <a:gd name="T10" fmla="*/ 12 w 170"/>
                      <a:gd name="T11" fmla="*/ 160 h 169"/>
                      <a:gd name="T12" fmla="*/ 170 w 170"/>
                      <a:gd name="T13" fmla="*/ 0 h 169"/>
                      <a:gd name="T14" fmla="*/ 121 w 170"/>
                      <a:gd name="T15" fmla="*/ 29 h 169"/>
                      <a:gd name="T16" fmla="*/ 18 w 170"/>
                      <a:gd name="T17" fmla="*/ 158 h 169"/>
                      <a:gd name="T18" fmla="*/ 36 w 170"/>
                      <a:gd name="T19" fmla="*/ 156 h 169"/>
                      <a:gd name="T20" fmla="*/ 36 w 170"/>
                      <a:gd name="T21" fmla="*/ 156 h 169"/>
                      <a:gd name="T22" fmla="*/ 42 w 170"/>
                      <a:gd name="T23" fmla="*/ 156 h 169"/>
                      <a:gd name="T24" fmla="*/ 42 w 170"/>
                      <a:gd name="T25" fmla="*/ 156 h 169"/>
                      <a:gd name="T26" fmla="*/ 56 w 170"/>
                      <a:gd name="T27" fmla="*/ 154 h 169"/>
                      <a:gd name="T28" fmla="*/ 67 w 170"/>
                      <a:gd name="T29" fmla="*/ 153 h 169"/>
                      <a:gd name="T30" fmla="*/ 70 w 170"/>
                      <a:gd name="T31" fmla="*/ 153 h 169"/>
                      <a:gd name="T32" fmla="*/ 70 w 170"/>
                      <a:gd name="T33" fmla="*/ 148 h 169"/>
                      <a:gd name="T34" fmla="*/ 170 w 170"/>
                      <a:gd name="T35" fmla="*/ 0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70" h="169">
                        <a:moveTo>
                          <a:pt x="12" y="160"/>
                        </a:moveTo>
                        <a:cubicBezTo>
                          <a:pt x="8" y="162"/>
                          <a:pt x="4" y="163"/>
                          <a:pt x="0" y="164"/>
                        </a:cubicBezTo>
                        <a:cubicBezTo>
                          <a:pt x="1" y="165"/>
                          <a:pt x="2" y="166"/>
                          <a:pt x="3" y="167"/>
                        </a:cubicBezTo>
                        <a:cubicBezTo>
                          <a:pt x="3" y="168"/>
                          <a:pt x="3" y="168"/>
                          <a:pt x="4" y="168"/>
                        </a:cubicBezTo>
                        <a:cubicBezTo>
                          <a:pt x="4" y="169"/>
                          <a:pt x="4" y="169"/>
                          <a:pt x="4" y="169"/>
                        </a:cubicBezTo>
                        <a:cubicBezTo>
                          <a:pt x="6" y="166"/>
                          <a:pt x="8" y="163"/>
                          <a:pt x="12" y="160"/>
                        </a:cubicBezTo>
                        <a:moveTo>
                          <a:pt x="170" y="0"/>
                        </a:moveTo>
                        <a:cubicBezTo>
                          <a:pt x="153" y="8"/>
                          <a:pt x="136" y="17"/>
                          <a:pt x="121" y="29"/>
                        </a:cubicBezTo>
                        <a:cubicBezTo>
                          <a:pt x="80" y="64"/>
                          <a:pt x="72" y="134"/>
                          <a:pt x="18" y="158"/>
                        </a:cubicBezTo>
                        <a:cubicBezTo>
                          <a:pt x="22" y="157"/>
                          <a:pt x="29" y="157"/>
                          <a:pt x="36" y="156"/>
                        </a:cubicBezTo>
                        <a:cubicBezTo>
                          <a:pt x="36" y="156"/>
                          <a:pt x="36" y="156"/>
                          <a:pt x="36" y="156"/>
                        </a:cubicBezTo>
                        <a:cubicBezTo>
                          <a:pt x="38" y="156"/>
                          <a:pt x="40" y="156"/>
                          <a:pt x="42" y="156"/>
                        </a:cubicBezTo>
                        <a:cubicBezTo>
                          <a:pt x="42" y="156"/>
                          <a:pt x="42" y="156"/>
                          <a:pt x="42" y="156"/>
                        </a:cubicBezTo>
                        <a:cubicBezTo>
                          <a:pt x="46" y="156"/>
                          <a:pt x="51" y="155"/>
                          <a:pt x="56" y="154"/>
                        </a:cubicBezTo>
                        <a:cubicBezTo>
                          <a:pt x="59" y="153"/>
                          <a:pt x="63" y="153"/>
                          <a:pt x="67" y="153"/>
                        </a:cubicBezTo>
                        <a:cubicBezTo>
                          <a:pt x="68" y="153"/>
                          <a:pt x="69" y="153"/>
                          <a:pt x="70" y="153"/>
                        </a:cubicBezTo>
                        <a:cubicBezTo>
                          <a:pt x="70" y="151"/>
                          <a:pt x="70" y="150"/>
                          <a:pt x="70" y="148"/>
                        </a:cubicBezTo>
                        <a:cubicBezTo>
                          <a:pt x="73" y="91"/>
                          <a:pt x="108" y="42"/>
                          <a:pt x="170" y="0"/>
                        </a:cubicBezTo>
                      </a:path>
                    </a:pathLst>
                  </a:custGeom>
                  <a:solidFill>
                    <a:srgbClr val="E4844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0" name="Freeform 204"/>
                  <p:cNvSpPr/>
                  <p:nvPr/>
                </p:nvSpPr>
                <p:spPr bwMode="auto">
                  <a:xfrm>
                    <a:off x="3969" y="547"/>
                    <a:ext cx="603" cy="624"/>
                  </a:xfrm>
                  <a:custGeom>
                    <a:avLst/>
                    <a:gdLst>
                      <a:gd name="T0" fmla="*/ 243 w 255"/>
                      <a:gd name="T1" fmla="*/ 83 h 263"/>
                      <a:gd name="T2" fmla="*/ 238 w 255"/>
                      <a:gd name="T3" fmla="*/ 21 h 263"/>
                      <a:gd name="T4" fmla="*/ 56 w 255"/>
                      <a:gd name="T5" fmla="*/ 26 h 263"/>
                      <a:gd name="T6" fmla="*/ 22 w 255"/>
                      <a:gd name="T7" fmla="*/ 65 h 263"/>
                      <a:gd name="T8" fmla="*/ 56 w 255"/>
                      <a:gd name="T9" fmla="*/ 70 h 263"/>
                      <a:gd name="T10" fmla="*/ 157 w 255"/>
                      <a:gd name="T11" fmla="*/ 69 h 263"/>
                      <a:gd name="T12" fmla="*/ 97 w 255"/>
                      <a:gd name="T13" fmla="*/ 193 h 263"/>
                      <a:gd name="T14" fmla="*/ 243 w 255"/>
                      <a:gd name="T15" fmla="*/ 83 h 2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55" h="263">
                        <a:moveTo>
                          <a:pt x="243" y="83"/>
                        </a:moveTo>
                        <a:cubicBezTo>
                          <a:pt x="250" y="63"/>
                          <a:pt x="255" y="29"/>
                          <a:pt x="238" y="21"/>
                        </a:cubicBezTo>
                        <a:cubicBezTo>
                          <a:pt x="194" y="0"/>
                          <a:pt x="100" y="11"/>
                          <a:pt x="56" y="26"/>
                        </a:cubicBezTo>
                        <a:cubicBezTo>
                          <a:pt x="14" y="40"/>
                          <a:pt x="0" y="69"/>
                          <a:pt x="22" y="65"/>
                        </a:cubicBezTo>
                        <a:cubicBezTo>
                          <a:pt x="32" y="63"/>
                          <a:pt x="42" y="67"/>
                          <a:pt x="56" y="70"/>
                        </a:cubicBezTo>
                        <a:cubicBezTo>
                          <a:pt x="77" y="76"/>
                          <a:pt x="108" y="81"/>
                          <a:pt x="157" y="69"/>
                        </a:cubicBezTo>
                        <a:cubicBezTo>
                          <a:pt x="157" y="69"/>
                          <a:pt x="80" y="118"/>
                          <a:pt x="97" y="193"/>
                        </a:cubicBezTo>
                        <a:cubicBezTo>
                          <a:pt x="113" y="263"/>
                          <a:pt x="227" y="123"/>
                          <a:pt x="243" y="83"/>
                        </a:cubicBezTo>
                      </a:path>
                    </a:pathLst>
                  </a:custGeom>
                  <a:solidFill>
                    <a:srgbClr val="EA996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74" name="Freeform 206"/>
                <p:cNvSpPr/>
                <p:nvPr/>
              </p:nvSpPr>
              <p:spPr bwMode="auto">
                <a:xfrm>
                  <a:off x="3997" y="616"/>
                  <a:ext cx="551" cy="95"/>
                </a:xfrm>
                <a:custGeom>
                  <a:avLst/>
                  <a:gdLst>
                    <a:gd name="T0" fmla="*/ 134 w 233"/>
                    <a:gd name="T1" fmla="*/ 0 h 40"/>
                    <a:gd name="T2" fmla="*/ 0 w 233"/>
                    <a:gd name="T3" fmla="*/ 33 h 40"/>
                    <a:gd name="T4" fmla="*/ 7 w 233"/>
                    <a:gd name="T5" fmla="*/ 36 h 40"/>
                    <a:gd name="T6" fmla="*/ 10 w 233"/>
                    <a:gd name="T7" fmla="*/ 36 h 40"/>
                    <a:gd name="T8" fmla="*/ 15 w 233"/>
                    <a:gd name="T9" fmla="*/ 35 h 40"/>
                    <a:gd name="T10" fmla="*/ 39 w 233"/>
                    <a:gd name="T11" fmla="*/ 40 h 40"/>
                    <a:gd name="T12" fmla="*/ 57 w 233"/>
                    <a:gd name="T13" fmla="*/ 31 h 40"/>
                    <a:gd name="T14" fmla="*/ 143 w 233"/>
                    <a:gd name="T15" fmla="*/ 11 h 40"/>
                    <a:gd name="T16" fmla="*/ 233 w 233"/>
                    <a:gd name="T17" fmla="*/ 35 h 40"/>
                    <a:gd name="T18" fmla="*/ 134 w 233"/>
                    <a:gd name="T19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3" h="40">
                      <a:moveTo>
                        <a:pt x="134" y="0"/>
                      </a:moveTo>
                      <a:cubicBezTo>
                        <a:pt x="88" y="0"/>
                        <a:pt x="39" y="15"/>
                        <a:pt x="0" y="33"/>
                      </a:cubicBezTo>
                      <a:cubicBezTo>
                        <a:pt x="1" y="35"/>
                        <a:pt x="3" y="36"/>
                        <a:pt x="7" y="36"/>
                      </a:cubicBezTo>
                      <a:cubicBezTo>
                        <a:pt x="8" y="36"/>
                        <a:pt x="9" y="36"/>
                        <a:pt x="10" y="36"/>
                      </a:cubicBezTo>
                      <a:cubicBezTo>
                        <a:pt x="12" y="35"/>
                        <a:pt x="13" y="35"/>
                        <a:pt x="15" y="35"/>
                      </a:cubicBezTo>
                      <a:cubicBezTo>
                        <a:pt x="22" y="35"/>
                        <a:pt x="29" y="37"/>
                        <a:pt x="39" y="40"/>
                      </a:cubicBezTo>
                      <a:cubicBezTo>
                        <a:pt x="45" y="37"/>
                        <a:pt x="51" y="34"/>
                        <a:pt x="57" y="31"/>
                      </a:cubicBezTo>
                      <a:cubicBezTo>
                        <a:pt x="89" y="17"/>
                        <a:pt x="117" y="11"/>
                        <a:pt x="143" y="11"/>
                      </a:cubicBezTo>
                      <a:cubicBezTo>
                        <a:pt x="177" y="11"/>
                        <a:pt x="207" y="21"/>
                        <a:pt x="233" y="35"/>
                      </a:cubicBezTo>
                      <a:cubicBezTo>
                        <a:pt x="207" y="9"/>
                        <a:pt x="171" y="0"/>
                        <a:pt x="134" y="0"/>
                      </a:cubicBezTo>
                    </a:path>
                  </a:pathLst>
                </a:custGeom>
                <a:solidFill>
                  <a:srgbClr val="E484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5" name="Freeform 207"/>
                <p:cNvSpPr/>
                <p:nvPr/>
              </p:nvSpPr>
              <p:spPr bwMode="auto">
                <a:xfrm>
                  <a:off x="3656" y="561"/>
                  <a:ext cx="1164" cy="935"/>
                </a:xfrm>
                <a:custGeom>
                  <a:avLst/>
                  <a:gdLst>
                    <a:gd name="T0" fmla="*/ 253 w 492"/>
                    <a:gd name="T1" fmla="*/ 319 h 394"/>
                    <a:gd name="T2" fmla="*/ 369 w 492"/>
                    <a:gd name="T3" fmla="*/ 230 h 394"/>
                    <a:gd name="T4" fmla="*/ 442 w 492"/>
                    <a:gd name="T5" fmla="*/ 101 h 394"/>
                    <a:gd name="T6" fmla="*/ 201 w 492"/>
                    <a:gd name="T7" fmla="*/ 54 h 394"/>
                    <a:gd name="T8" fmla="*/ 11 w 492"/>
                    <a:gd name="T9" fmla="*/ 253 h 394"/>
                    <a:gd name="T10" fmla="*/ 5 w 492"/>
                    <a:gd name="T11" fmla="*/ 369 h 394"/>
                    <a:gd name="T12" fmla="*/ 46 w 492"/>
                    <a:gd name="T13" fmla="*/ 378 h 394"/>
                    <a:gd name="T14" fmla="*/ 99 w 492"/>
                    <a:gd name="T15" fmla="*/ 382 h 394"/>
                    <a:gd name="T16" fmla="*/ 253 w 492"/>
                    <a:gd name="T17" fmla="*/ 319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92" h="394">
                      <a:moveTo>
                        <a:pt x="253" y="319"/>
                      </a:moveTo>
                      <a:cubicBezTo>
                        <a:pt x="253" y="319"/>
                        <a:pt x="330" y="242"/>
                        <a:pt x="369" y="230"/>
                      </a:cubicBezTo>
                      <a:cubicBezTo>
                        <a:pt x="408" y="217"/>
                        <a:pt x="492" y="136"/>
                        <a:pt x="442" y="101"/>
                      </a:cubicBezTo>
                      <a:cubicBezTo>
                        <a:pt x="392" y="67"/>
                        <a:pt x="318" y="0"/>
                        <a:pt x="201" y="54"/>
                      </a:cubicBezTo>
                      <a:cubicBezTo>
                        <a:pt x="84" y="109"/>
                        <a:pt x="16" y="173"/>
                        <a:pt x="11" y="253"/>
                      </a:cubicBezTo>
                      <a:cubicBezTo>
                        <a:pt x="7" y="333"/>
                        <a:pt x="0" y="350"/>
                        <a:pt x="5" y="369"/>
                      </a:cubicBezTo>
                      <a:cubicBezTo>
                        <a:pt x="8" y="379"/>
                        <a:pt x="25" y="378"/>
                        <a:pt x="46" y="378"/>
                      </a:cubicBezTo>
                      <a:cubicBezTo>
                        <a:pt x="64" y="377"/>
                        <a:pt x="84" y="376"/>
                        <a:pt x="99" y="382"/>
                      </a:cubicBezTo>
                      <a:cubicBezTo>
                        <a:pt x="133" y="394"/>
                        <a:pt x="230" y="373"/>
                        <a:pt x="253" y="319"/>
                      </a:cubicBezTo>
                    </a:path>
                  </a:pathLst>
                </a:custGeom>
                <a:solidFill>
                  <a:srgbClr val="EFA8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6" name="Freeform 208"/>
                <p:cNvSpPr/>
                <p:nvPr/>
              </p:nvSpPr>
              <p:spPr bwMode="auto">
                <a:xfrm>
                  <a:off x="4160" y="955"/>
                  <a:ext cx="341" cy="145"/>
                </a:xfrm>
                <a:custGeom>
                  <a:avLst/>
                  <a:gdLst>
                    <a:gd name="T0" fmla="*/ 0 w 144"/>
                    <a:gd name="T1" fmla="*/ 0 h 61"/>
                    <a:gd name="T2" fmla="*/ 0 w 144"/>
                    <a:gd name="T3" fmla="*/ 18 h 61"/>
                    <a:gd name="T4" fmla="*/ 18 w 144"/>
                    <a:gd name="T5" fmla="*/ 26 h 61"/>
                    <a:gd name="T6" fmla="*/ 42 w 144"/>
                    <a:gd name="T7" fmla="*/ 47 h 61"/>
                    <a:gd name="T8" fmla="*/ 46 w 144"/>
                    <a:gd name="T9" fmla="*/ 45 h 61"/>
                    <a:gd name="T10" fmla="*/ 54 w 144"/>
                    <a:gd name="T11" fmla="*/ 45 h 61"/>
                    <a:gd name="T12" fmla="*/ 93 w 144"/>
                    <a:gd name="T13" fmla="*/ 61 h 61"/>
                    <a:gd name="T14" fmla="*/ 144 w 144"/>
                    <a:gd name="T15" fmla="*/ 5 h 61"/>
                    <a:gd name="T16" fmla="*/ 88 w 144"/>
                    <a:gd name="T17" fmla="*/ 13 h 61"/>
                    <a:gd name="T18" fmla="*/ 43 w 144"/>
                    <a:gd name="T19" fmla="*/ 7 h 61"/>
                    <a:gd name="T20" fmla="*/ 18 w 144"/>
                    <a:gd name="T21" fmla="*/ 1 h 61"/>
                    <a:gd name="T22" fmla="*/ 14 w 144"/>
                    <a:gd name="T23" fmla="*/ 1 h 61"/>
                    <a:gd name="T24" fmla="*/ 9 w 144"/>
                    <a:gd name="T25" fmla="*/ 1 h 61"/>
                    <a:gd name="T26" fmla="*/ 9 w 144"/>
                    <a:gd name="T27" fmla="*/ 1 h 61"/>
                    <a:gd name="T28" fmla="*/ 5 w 144"/>
                    <a:gd name="T29" fmla="*/ 2 h 61"/>
                    <a:gd name="T30" fmla="*/ 0 w 144"/>
                    <a:gd name="T31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44" h="61">
                      <a:moveTo>
                        <a:pt x="0" y="0"/>
                      </a:moveTo>
                      <a:cubicBezTo>
                        <a:pt x="3" y="7"/>
                        <a:pt x="4" y="14"/>
                        <a:pt x="0" y="18"/>
                      </a:cubicBezTo>
                      <a:cubicBezTo>
                        <a:pt x="6" y="20"/>
                        <a:pt x="12" y="23"/>
                        <a:pt x="18" y="26"/>
                      </a:cubicBezTo>
                      <a:cubicBezTo>
                        <a:pt x="27" y="32"/>
                        <a:pt x="35" y="39"/>
                        <a:pt x="42" y="47"/>
                      </a:cubicBezTo>
                      <a:cubicBezTo>
                        <a:pt x="43" y="46"/>
                        <a:pt x="45" y="46"/>
                        <a:pt x="46" y="45"/>
                      </a:cubicBezTo>
                      <a:cubicBezTo>
                        <a:pt x="49" y="45"/>
                        <a:pt x="52" y="45"/>
                        <a:pt x="54" y="45"/>
                      </a:cubicBezTo>
                      <a:cubicBezTo>
                        <a:pt x="67" y="45"/>
                        <a:pt x="81" y="51"/>
                        <a:pt x="93" y="61"/>
                      </a:cubicBezTo>
                      <a:cubicBezTo>
                        <a:pt x="111" y="26"/>
                        <a:pt x="144" y="5"/>
                        <a:pt x="144" y="5"/>
                      </a:cubicBezTo>
                      <a:cubicBezTo>
                        <a:pt x="122" y="11"/>
                        <a:pt x="103" y="13"/>
                        <a:pt x="88" y="13"/>
                      </a:cubicBezTo>
                      <a:cubicBezTo>
                        <a:pt x="69" y="13"/>
                        <a:pt x="54" y="10"/>
                        <a:pt x="43" y="7"/>
                      </a:cubicBezTo>
                      <a:cubicBezTo>
                        <a:pt x="33" y="4"/>
                        <a:pt x="25" y="2"/>
                        <a:pt x="18" y="1"/>
                      </a:cubicBezTo>
                      <a:cubicBezTo>
                        <a:pt x="17" y="1"/>
                        <a:pt x="15" y="1"/>
                        <a:pt x="14" y="1"/>
                      </a:cubicBezTo>
                      <a:cubicBezTo>
                        <a:pt x="12" y="1"/>
                        <a:pt x="11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1"/>
                        <a:pt x="7" y="2"/>
                        <a:pt x="5" y="2"/>
                      </a:cubicBezTo>
                      <a:cubicBezTo>
                        <a:pt x="3" y="2"/>
                        <a:pt x="1" y="1"/>
                        <a:pt x="0" y="0"/>
                      </a:cubicBezTo>
                    </a:path>
                  </a:pathLst>
                </a:custGeom>
                <a:solidFill>
                  <a:srgbClr val="E891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7" name="Freeform 209"/>
                <p:cNvSpPr/>
                <p:nvPr/>
              </p:nvSpPr>
              <p:spPr bwMode="auto">
                <a:xfrm>
                  <a:off x="3583" y="967"/>
                  <a:ext cx="750" cy="529"/>
                </a:xfrm>
                <a:custGeom>
                  <a:avLst/>
                  <a:gdLst>
                    <a:gd name="T0" fmla="*/ 262 w 317"/>
                    <a:gd name="T1" fmla="*/ 21 h 223"/>
                    <a:gd name="T2" fmla="*/ 225 w 317"/>
                    <a:gd name="T3" fmla="*/ 7 h 223"/>
                    <a:gd name="T4" fmla="*/ 130 w 317"/>
                    <a:gd name="T5" fmla="*/ 35 h 223"/>
                    <a:gd name="T6" fmla="*/ 93 w 317"/>
                    <a:gd name="T7" fmla="*/ 80 h 223"/>
                    <a:gd name="T8" fmla="*/ 78 w 317"/>
                    <a:gd name="T9" fmla="*/ 111 h 223"/>
                    <a:gd name="T10" fmla="*/ 21 w 317"/>
                    <a:gd name="T11" fmla="*/ 155 h 223"/>
                    <a:gd name="T12" fmla="*/ 18 w 317"/>
                    <a:gd name="T13" fmla="*/ 154 h 223"/>
                    <a:gd name="T14" fmla="*/ 0 w 317"/>
                    <a:gd name="T15" fmla="*/ 158 h 223"/>
                    <a:gd name="T16" fmla="*/ 11 w 317"/>
                    <a:gd name="T17" fmla="*/ 191 h 223"/>
                    <a:gd name="T18" fmla="*/ 34 w 317"/>
                    <a:gd name="T19" fmla="*/ 202 h 223"/>
                    <a:gd name="T20" fmla="*/ 32 w 317"/>
                    <a:gd name="T21" fmla="*/ 205 h 223"/>
                    <a:gd name="T22" fmla="*/ 69 w 317"/>
                    <a:gd name="T23" fmla="*/ 198 h 223"/>
                    <a:gd name="T24" fmla="*/ 143 w 317"/>
                    <a:gd name="T25" fmla="*/ 214 h 223"/>
                    <a:gd name="T26" fmla="*/ 256 w 317"/>
                    <a:gd name="T27" fmla="*/ 197 h 223"/>
                    <a:gd name="T28" fmla="*/ 312 w 317"/>
                    <a:gd name="T29" fmla="*/ 119 h 223"/>
                    <a:gd name="T30" fmla="*/ 262 w 317"/>
                    <a:gd name="T31" fmla="*/ 21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17" h="223">
                      <a:moveTo>
                        <a:pt x="262" y="21"/>
                      </a:moveTo>
                      <a:cubicBezTo>
                        <a:pt x="250" y="15"/>
                        <a:pt x="238" y="10"/>
                        <a:pt x="225" y="7"/>
                      </a:cubicBezTo>
                      <a:cubicBezTo>
                        <a:pt x="191" y="0"/>
                        <a:pt x="156" y="12"/>
                        <a:pt x="130" y="35"/>
                      </a:cubicBezTo>
                      <a:cubicBezTo>
                        <a:pt x="115" y="48"/>
                        <a:pt x="103" y="63"/>
                        <a:pt x="93" y="80"/>
                      </a:cubicBezTo>
                      <a:cubicBezTo>
                        <a:pt x="88" y="90"/>
                        <a:pt x="83" y="101"/>
                        <a:pt x="78" y="111"/>
                      </a:cubicBezTo>
                      <a:cubicBezTo>
                        <a:pt x="74" y="119"/>
                        <a:pt x="52" y="160"/>
                        <a:pt x="21" y="155"/>
                      </a:cubicBezTo>
                      <a:cubicBezTo>
                        <a:pt x="20" y="154"/>
                        <a:pt x="19" y="154"/>
                        <a:pt x="18" y="154"/>
                      </a:cubicBezTo>
                      <a:cubicBezTo>
                        <a:pt x="12" y="155"/>
                        <a:pt x="7" y="156"/>
                        <a:pt x="0" y="158"/>
                      </a:cubicBezTo>
                      <a:cubicBezTo>
                        <a:pt x="13" y="170"/>
                        <a:pt x="17" y="169"/>
                        <a:pt x="11" y="191"/>
                      </a:cubicBezTo>
                      <a:cubicBezTo>
                        <a:pt x="21" y="189"/>
                        <a:pt x="32" y="192"/>
                        <a:pt x="34" y="202"/>
                      </a:cubicBezTo>
                      <a:cubicBezTo>
                        <a:pt x="33" y="203"/>
                        <a:pt x="32" y="204"/>
                        <a:pt x="32" y="205"/>
                      </a:cubicBezTo>
                      <a:cubicBezTo>
                        <a:pt x="46" y="200"/>
                        <a:pt x="61" y="198"/>
                        <a:pt x="69" y="198"/>
                      </a:cubicBezTo>
                      <a:cubicBezTo>
                        <a:pt x="96" y="201"/>
                        <a:pt x="108" y="205"/>
                        <a:pt x="143" y="214"/>
                      </a:cubicBezTo>
                      <a:cubicBezTo>
                        <a:pt x="181" y="223"/>
                        <a:pt x="223" y="214"/>
                        <a:pt x="256" y="197"/>
                      </a:cubicBezTo>
                      <a:cubicBezTo>
                        <a:pt x="284" y="183"/>
                        <a:pt x="305" y="154"/>
                        <a:pt x="312" y="119"/>
                      </a:cubicBezTo>
                      <a:cubicBezTo>
                        <a:pt x="317" y="91"/>
                        <a:pt x="300" y="44"/>
                        <a:pt x="262" y="21"/>
                      </a:cubicBezTo>
                    </a:path>
                  </a:pathLst>
                </a:custGeom>
                <a:solidFill>
                  <a:srgbClr val="FFC4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8" name="Freeform 210"/>
                <p:cNvSpPr/>
                <p:nvPr/>
              </p:nvSpPr>
              <p:spPr bwMode="auto">
                <a:xfrm>
                  <a:off x="4130" y="803"/>
                  <a:ext cx="601" cy="627"/>
                </a:xfrm>
                <a:custGeom>
                  <a:avLst/>
                  <a:gdLst>
                    <a:gd name="T0" fmla="*/ 243 w 254"/>
                    <a:gd name="T1" fmla="*/ 83 h 264"/>
                    <a:gd name="T2" fmla="*/ 238 w 254"/>
                    <a:gd name="T3" fmla="*/ 22 h 264"/>
                    <a:gd name="T4" fmla="*/ 55 w 254"/>
                    <a:gd name="T5" fmla="*/ 26 h 264"/>
                    <a:gd name="T6" fmla="*/ 22 w 254"/>
                    <a:gd name="T7" fmla="*/ 65 h 264"/>
                    <a:gd name="T8" fmla="*/ 56 w 254"/>
                    <a:gd name="T9" fmla="*/ 71 h 264"/>
                    <a:gd name="T10" fmla="*/ 157 w 254"/>
                    <a:gd name="T11" fmla="*/ 69 h 264"/>
                    <a:gd name="T12" fmla="*/ 97 w 254"/>
                    <a:gd name="T13" fmla="*/ 193 h 264"/>
                    <a:gd name="T14" fmla="*/ 243 w 254"/>
                    <a:gd name="T15" fmla="*/ 83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4" h="264">
                      <a:moveTo>
                        <a:pt x="243" y="83"/>
                      </a:moveTo>
                      <a:cubicBezTo>
                        <a:pt x="250" y="64"/>
                        <a:pt x="254" y="30"/>
                        <a:pt x="238" y="22"/>
                      </a:cubicBezTo>
                      <a:cubicBezTo>
                        <a:pt x="194" y="0"/>
                        <a:pt x="99" y="11"/>
                        <a:pt x="55" y="26"/>
                      </a:cubicBezTo>
                      <a:cubicBezTo>
                        <a:pt x="14" y="40"/>
                        <a:pt x="0" y="69"/>
                        <a:pt x="22" y="65"/>
                      </a:cubicBezTo>
                      <a:cubicBezTo>
                        <a:pt x="31" y="64"/>
                        <a:pt x="41" y="67"/>
                        <a:pt x="56" y="71"/>
                      </a:cubicBezTo>
                      <a:cubicBezTo>
                        <a:pt x="77" y="76"/>
                        <a:pt x="107" y="82"/>
                        <a:pt x="157" y="69"/>
                      </a:cubicBezTo>
                      <a:cubicBezTo>
                        <a:pt x="157" y="69"/>
                        <a:pt x="80" y="118"/>
                        <a:pt x="97" y="193"/>
                      </a:cubicBezTo>
                      <a:cubicBezTo>
                        <a:pt x="112" y="264"/>
                        <a:pt x="226" y="124"/>
                        <a:pt x="243" y="83"/>
                      </a:cubicBezTo>
                    </a:path>
                  </a:pathLst>
                </a:custGeom>
                <a:solidFill>
                  <a:srgbClr val="FFC4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9" name="Freeform 211"/>
                <p:cNvSpPr/>
                <p:nvPr/>
              </p:nvSpPr>
              <p:spPr bwMode="auto">
                <a:xfrm>
                  <a:off x="4182" y="958"/>
                  <a:ext cx="21" cy="0"/>
                </a:xfrm>
                <a:custGeom>
                  <a:avLst/>
                  <a:gdLst>
                    <a:gd name="T0" fmla="*/ 5 w 9"/>
                    <a:gd name="T1" fmla="*/ 0 w 9"/>
                    <a:gd name="T2" fmla="*/ 5 w 9"/>
                    <a:gd name="T3" fmla="*/ 9 w 9"/>
                    <a:gd name="T4" fmla="*/ 5 w 9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9">
                      <a:moveTo>
                        <a:pt x="5" y="0"/>
                      </a:moveTo>
                      <a:cubicBezTo>
                        <a:pt x="3" y="0"/>
                        <a:pt x="2" y="0"/>
                        <a:pt x="0" y="0"/>
                      </a:cubicBezTo>
                      <a:cubicBezTo>
                        <a:pt x="2" y="0"/>
                        <a:pt x="3" y="0"/>
                        <a:pt x="5" y="0"/>
                      </a:cubicBezTo>
                      <a:cubicBezTo>
                        <a:pt x="6" y="0"/>
                        <a:pt x="8" y="0"/>
                        <a:pt x="9" y="0"/>
                      </a:cubicBezTo>
                      <a:cubicBezTo>
                        <a:pt x="8" y="0"/>
                        <a:pt x="6" y="0"/>
                        <a:pt x="5" y="0"/>
                      </a:cubicBezTo>
                    </a:path>
                  </a:pathLst>
                </a:custGeom>
                <a:solidFill>
                  <a:srgbClr val="E888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0" name="Freeform 212"/>
                <p:cNvSpPr/>
                <p:nvPr/>
              </p:nvSpPr>
              <p:spPr bwMode="auto">
                <a:xfrm>
                  <a:off x="4153" y="908"/>
                  <a:ext cx="433" cy="78"/>
                </a:xfrm>
                <a:custGeom>
                  <a:avLst/>
                  <a:gdLst>
                    <a:gd name="T0" fmla="*/ 183 w 183"/>
                    <a:gd name="T1" fmla="*/ 0 h 33"/>
                    <a:gd name="T2" fmla="*/ 64 w 183"/>
                    <a:gd name="T3" fmla="*/ 17 h 33"/>
                    <a:gd name="T4" fmla="*/ 5 w 183"/>
                    <a:gd name="T5" fmla="*/ 8 h 33"/>
                    <a:gd name="T6" fmla="*/ 8 w 183"/>
                    <a:gd name="T7" fmla="*/ 22 h 33"/>
                    <a:gd name="T8" fmla="*/ 12 w 183"/>
                    <a:gd name="T9" fmla="*/ 21 h 33"/>
                    <a:gd name="T10" fmla="*/ 12 w 183"/>
                    <a:gd name="T11" fmla="*/ 21 h 33"/>
                    <a:gd name="T12" fmla="*/ 17 w 183"/>
                    <a:gd name="T13" fmla="*/ 21 h 33"/>
                    <a:gd name="T14" fmla="*/ 21 w 183"/>
                    <a:gd name="T15" fmla="*/ 21 h 33"/>
                    <a:gd name="T16" fmla="*/ 46 w 183"/>
                    <a:gd name="T17" fmla="*/ 27 h 33"/>
                    <a:gd name="T18" fmla="*/ 91 w 183"/>
                    <a:gd name="T19" fmla="*/ 33 h 33"/>
                    <a:gd name="T20" fmla="*/ 140 w 183"/>
                    <a:gd name="T21" fmla="*/ 27 h 33"/>
                    <a:gd name="T22" fmla="*/ 183 w 18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3" h="33">
                      <a:moveTo>
                        <a:pt x="183" y="0"/>
                      </a:moveTo>
                      <a:cubicBezTo>
                        <a:pt x="143" y="7"/>
                        <a:pt x="103" y="17"/>
                        <a:pt x="64" y="17"/>
                      </a:cubicBezTo>
                      <a:cubicBezTo>
                        <a:pt x="44" y="17"/>
                        <a:pt x="25" y="15"/>
                        <a:pt x="5" y="8"/>
                      </a:cubicBezTo>
                      <a:cubicBezTo>
                        <a:pt x="0" y="16"/>
                        <a:pt x="0" y="22"/>
                        <a:pt x="8" y="22"/>
                      </a:cubicBezTo>
                      <a:cubicBezTo>
                        <a:pt x="10" y="22"/>
                        <a:pt x="11" y="21"/>
                        <a:pt x="12" y="21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14" y="21"/>
                        <a:pt x="15" y="21"/>
                        <a:pt x="17" y="21"/>
                      </a:cubicBezTo>
                      <a:cubicBezTo>
                        <a:pt x="18" y="21"/>
                        <a:pt x="20" y="21"/>
                        <a:pt x="21" y="21"/>
                      </a:cubicBezTo>
                      <a:cubicBezTo>
                        <a:pt x="28" y="22"/>
                        <a:pt x="36" y="24"/>
                        <a:pt x="46" y="27"/>
                      </a:cubicBezTo>
                      <a:cubicBezTo>
                        <a:pt x="57" y="30"/>
                        <a:pt x="72" y="33"/>
                        <a:pt x="91" y="33"/>
                      </a:cubicBezTo>
                      <a:cubicBezTo>
                        <a:pt x="105" y="33"/>
                        <a:pt x="121" y="31"/>
                        <a:pt x="140" y="27"/>
                      </a:cubicBezTo>
                      <a:cubicBezTo>
                        <a:pt x="154" y="17"/>
                        <a:pt x="169" y="8"/>
                        <a:pt x="183" y="0"/>
                      </a:cubicBezTo>
                    </a:path>
                  </a:pathLst>
                </a:custGeom>
                <a:solidFill>
                  <a:srgbClr val="FFB7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1" name="Freeform 213"/>
                <p:cNvSpPr>
                  <a:spLocks noEditPoints="1"/>
                </p:cNvSpPr>
                <p:nvPr/>
              </p:nvSpPr>
              <p:spPr bwMode="auto">
                <a:xfrm>
                  <a:off x="4705" y="986"/>
                  <a:ext cx="4" cy="14"/>
                </a:xfrm>
                <a:custGeom>
                  <a:avLst/>
                  <a:gdLst>
                    <a:gd name="T0" fmla="*/ 2 w 2"/>
                    <a:gd name="T1" fmla="*/ 0 h 6"/>
                    <a:gd name="T2" fmla="*/ 0 w 2"/>
                    <a:gd name="T3" fmla="*/ 6 h 6"/>
                    <a:gd name="T4" fmla="*/ 2 w 2"/>
                    <a:gd name="T5" fmla="*/ 0 h 6"/>
                    <a:gd name="T6" fmla="*/ 2 w 2"/>
                    <a:gd name="T7" fmla="*/ 0 h 6"/>
                    <a:gd name="T8" fmla="*/ 2 w 2"/>
                    <a:gd name="T9" fmla="*/ 0 h 6"/>
                    <a:gd name="T10" fmla="*/ 2 w 2"/>
                    <a:gd name="T11" fmla="*/ 0 h 6"/>
                    <a:gd name="T12" fmla="*/ 2 w 2"/>
                    <a:gd name="T13" fmla="*/ 0 h 6"/>
                    <a:gd name="T14" fmla="*/ 2 w 2"/>
                    <a:gd name="T15" fmla="*/ 0 h 6"/>
                    <a:gd name="T16" fmla="*/ 2 w 2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6">
                      <a:moveTo>
                        <a:pt x="2" y="0"/>
                      </a:moveTo>
                      <a:cubicBezTo>
                        <a:pt x="1" y="2"/>
                        <a:pt x="0" y="4"/>
                        <a:pt x="0" y="6"/>
                      </a:cubicBezTo>
                      <a:cubicBezTo>
                        <a:pt x="0" y="4"/>
                        <a:pt x="1" y="2"/>
                        <a:pt x="2" y="0"/>
                      </a:cubicBezTo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DE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2" name="Freeform 214"/>
                <p:cNvSpPr>
                  <a:spLocks noEditPoints="1"/>
                </p:cNvSpPr>
                <p:nvPr/>
              </p:nvSpPr>
              <p:spPr bwMode="auto">
                <a:xfrm>
                  <a:off x="4477" y="865"/>
                  <a:ext cx="249" cy="403"/>
                </a:xfrm>
                <a:custGeom>
                  <a:avLst/>
                  <a:gdLst>
                    <a:gd name="T0" fmla="*/ 20 w 105"/>
                    <a:gd name="T1" fmla="*/ 140 h 170"/>
                    <a:gd name="T2" fmla="*/ 13 w 105"/>
                    <a:gd name="T3" fmla="*/ 146 h 170"/>
                    <a:gd name="T4" fmla="*/ 0 w 105"/>
                    <a:gd name="T5" fmla="*/ 156 h 170"/>
                    <a:gd name="T6" fmla="*/ 4 w 105"/>
                    <a:gd name="T7" fmla="*/ 169 h 170"/>
                    <a:gd name="T8" fmla="*/ 4 w 105"/>
                    <a:gd name="T9" fmla="*/ 169 h 170"/>
                    <a:gd name="T10" fmla="*/ 4 w 105"/>
                    <a:gd name="T11" fmla="*/ 170 h 170"/>
                    <a:gd name="T12" fmla="*/ 12 w 105"/>
                    <a:gd name="T13" fmla="*/ 164 h 170"/>
                    <a:gd name="T14" fmla="*/ 20 w 105"/>
                    <a:gd name="T15" fmla="*/ 140 h 170"/>
                    <a:gd name="T16" fmla="*/ 96 w 105"/>
                    <a:gd name="T17" fmla="*/ 0 h 170"/>
                    <a:gd name="T18" fmla="*/ 98 w 105"/>
                    <a:gd name="T19" fmla="*/ 14 h 170"/>
                    <a:gd name="T20" fmla="*/ 99 w 105"/>
                    <a:gd name="T21" fmla="*/ 25 h 170"/>
                    <a:gd name="T22" fmla="*/ 84 w 105"/>
                    <a:gd name="T23" fmla="*/ 51 h 170"/>
                    <a:gd name="T24" fmla="*/ 62 w 105"/>
                    <a:gd name="T25" fmla="*/ 80 h 170"/>
                    <a:gd name="T26" fmla="*/ 47 w 105"/>
                    <a:gd name="T27" fmla="*/ 112 h 170"/>
                    <a:gd name="T28" fmla="*/ 70 w 105"/>
                    <a:gd name="T29" fmla="*/ 99 h 170"/>
                    <a:gd name="T30" fmla="*/ 96 w 105"/>
                    <a:gd name="T31" fmla="*/ 57 h 170"/>
                    <a:gd name="T32" fmla="*/ 96 w 105"/>
                    <a:gd name="T33" fmla="*/ 57 h 170"/>
                    <a:gd name="T34" fmla="*/ 98 w 105"/>
                    <a:gd name="T35" fmla="*/ 51 h 170"/>
                    <a:gd name="T36" fmla="*/ 98 w 105"/>
                    <a:gd name="T37" fmla="*/ 51 h 170"/>
                    <a:gd name="T38" fmla="*/ 98 w 105"/>
                    <a:gd name="T39" fmla="*/ 51 h 170"/>
                    <a:gd name="T40" fmla="*/ 98 w 105"/>
                    <a:gd name="T41" fmla="*/ 51 h 170"/>
                    <a:gd name="T42" fmla="*/ 98 w 105"/>
                    <a:gd name="T43" fmla="*/ 51 h 170"/>
                    <a:gd name="T44" fmla="*/ 96 w 105"/>
                    <a:gd name="T45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05" h="170">
                      <a:moveTo>
                        <a:pt x="20" y="140"/>
                      </a:moveTo>
                      <a:cubicBezTo>
                        <a:pt x="18" y="142"/>
                        <a:pt x="15" y="144"/>
                        <a:pt x="13" y="146"/>
                      </a:cubicBezTo>
                      <a:cubicBezTo>
                        <a:pt x="9" y="149"/>
                        <a:pt x="5" y="153"/>
                        <a:pt x="0" y="156"/>
                      </a:cubicBezTo>
                      <a:cubicBezTo>
                        <a:pt x="1" y="161"/>
                        <a:pt x="3" y="165"/>
                        <a:pt x="4" y="169"/>
                      </a:cubicBezTo>
                      <a:cubicBezTo>
                        <a:pt x="4" y="169"/>
                        <a:pt x="4" y="169"/>
                        <a:pt x="4" y="169"/>
                      </a:cubicBezTo>
                      <a:cubicBezTo>
                        <a:pt x="4" y="169"/>
                        <a:pt x="4" y="170"/>
                        <a:pt x="4" y="170"/>
                      </a:cubicBezTo>
                      <a:cubicBezTo>
                        <a:pt x="6" y="168"/>
                        <a:pt x="9" y="166"/>
                        <a:pt x="12" y="164"/>
                      </a:cubicBezTo>
                      <a:cubicBezTo>
                        <a:pt x="13" y="155"/>
                        <a:pt x="16" y="147"/>
                        <a:pt x="20" y="140"/>
                      </a:cubicBezTo>
                      <a:moveTo>
                        <a:pt x="96" y="0"/>
                      </a:moveTo>
                      <a:cubicBezTo>
                        <a:pt x="99" y="3"/>
                        <a:pt x="98" y="10"/>
                        <a:pt x="98" y="14"/>
                      </a:cubicBezTo>
                      <a:cubicBezTo>
                        <a:pt x="98" y="18"/>
                        <a:pt x="99" y="21"/>
                        <a:pt x="99" y="25"/>
                      </a:cubicBezTo>
                      <a:cubicBezTo>
                        <a:pt x="97" y="35"/>
                        <a:pt x="90" y="44"/>
                        <a:pt x="84" y="51"/>
                      </a:cubicBezTo>
                      <a:cubicBezTo>
                        <a:pt x="76" y="60"/>
                        <a:pt x="66" y="68"/>
                        <a:pt x="62" y="80"/>
                      </a:cubicBezTo>
                      <a:cubicBezTo>
                        <a:pt x="57" y="92"/>
                        <a:pt x="55" y="102"/>
                        <a:pt x="47" y="112"/>
                      </a:cubicBezTo>
                      <a:cubicBezTo>
                        <a:pt x="54" y="107"/>
                        <a:pt x="62" y="103"/>
                        <a:pt x="70" y="99"/>
                      </a:cubicBezTo>
                      <a:cubicBezTo>
                        <a:pt x="82" y="82"/>
                        <a:pt x="92" y="67"/>
                        <a:pt x="96" y="57"/>
                      </a:cubicBezTo>
                      <a:cubicBezTo>
                        <a:pt x="96" y="57"/>
                        <a:pt x="96" y="57"/>
                        <a:pt x="96" y="57"/>
                      </a:cubicBezTo>
                      <a:cubicBezTo>
                        <a:pt x="96" y="55"/>
                        <a:pt x="97" y="53"/>
                        <a:pt x="98" y="51"/>
                      </a:cubicBezTo>
                      <a:cubicBezTo>
                        <a:pt x="98" y="51"/>
                        <a:pt x="98" y="51"/>
                        <a:pt x="98" y="51"/>
                      </a:cubicBezTo>
                      <a:cubicBezTo>
                        <a:pt x="98" y="51"/>
                        <a:pt x="98" y="51"/>
                        <a:pt x="98" y="51"/>
                      </a:cubicBezTo>
                      <a:cubicBezTo>
                        <a:pt x="98" y="51"/>
                        <a:pt x="98" y="51"/>
                        <a:pt x="98" y="51"/>
                      </a:cubicBezTo>
                      <a:cubicBezTo>
                        <a:pt x="98" y="51"/>
                        <a:pt x="98" y="51"/>
                        <a:pt x="98" y="51"/>
                      </a:cubicBezTo>
                      <a:cubicBezTo>
                        <a:pt x="103" y="34"/>
                        <a:pt x="105" y="10"/>
                        <a:pt x="96" y="0"/>
                      </a:cubicBezTo>
                    </a:path>
                  </a:pathLst>
                </a:custGeom>
                <a:solidFill>
                  <a:srgbClr val="FFB7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3" name="Freeform 215"/>
                <p:cNvSpPr>
                  <a:spLocks noEditPoints="1"/>
                </p:cNvSpPr>
                <p:nvPr/>
              </p:nvSpPr>
              <p:spPr bwMode="auto">
                <a:xfrm>
                  <a:off x="3687" y="988"/>
                  <a:ext cx="533" cy="352"/>
                </a:xfrm>
                <a:custGeom>
                  <a:avLst/>
                  <a:gdLst>
                    <a:gd name="T0" fmla="*/ 4 w 225"/>
                    <a:gd name="T1" fmla="*/ 145 h 148"/>
                    <a:gd name="T2" fmla="*/ 0 w 225"/>
                    <a:gd name="T3" fmla="*/ 148 h 148"/>
                    <a:gd name="T4" fmla="*/ 5 w 225"/>
                    <a:gd name="T5" fmla="*/ 148 h 148"/>
                    <a:gd name="T6" fmla="*/ 4 w 225"/>
                    <a:gd name="T7" fmla="*/ 145 h 148"/>
                    <a:gd name="T8" fmla="*/ 166 w 225"/>
                    <a:gd name="T9" fmla="*/ 0 h 148"/>
                    <a:gd name="T10" fmla="*/ 144 w 225"/>
                    <a:gd name="T11" fmla="*/ 3 h 148"/>
                    <a:gd name="T12" fmla="*/ 94 w 225"/>
                    <a:gd name="T13" fmla="*/ 31 h 148"/>
                    <a:gd name="T14" fmla="*/ 65 w 225"/>
                    <a:gd name="T15" fmla="*/ 66 h 148"/>
                    <a:gd name="T16" fmla="*/ 58 w 225"/>
                    <a:gd name="T17" fmla="*/ 77 h 148"/>
                    <a:gd name="T18" fmla="*/ 84 w 225"/>
                    <a:gd name="T19" fmla="*/ 74 h 148"/>
                    <a:gd name="T20" fmla="*/ 84 w 225"/>
                    <a:gd name="T21" fmla="*/ 74 h 148"/>
                    <a:gd name="T22" fmla="*/ 127 w 225"/>
                    <a:gd name="T23" fmla="*/ 80 h 148"/>
                    <a:gd name="T24" fmla="*/ 144 w 225"/>
                    <a:gd name="T25" fmla="*/ 76 h 148"/>
                    <a:gd name="T26" fmla="*/ 158 w 225"/>
                    <a:gd name="T27" fmla="*/ 74 h 148"/>
                    <a:gd name="T28" fmla="*/ 160 w 225"/>
                    <a:gd name="T29" fmla="*/ 72 h 148"/>
                    <a:gd name="T30" fmla="*/ 202 w 225"/>
                    <a:gd name="T31" fmla="*/ 51 h 148"/>
                    <a:gd name="T32" fmla="*/ 219 w 225"/>
                    <a:gd name="T33" fmla="*/ 45 h 148"/>
                    <a:gd name="T34" fmla="*/ 225 w 225"/>
                    <a:gd name="T35" fmla="*/ 41 h 148"/>
                    <a:gd name="T36" fmla="*/ 225 w 225"/>
                    <a:gd name="T37" fmla="*/ 38 h 148"/>
                    <a:gd name="T38" fmla="*/ 206 w 225"/>
                    <a:gd name="T39" fmla="*/ 12 h 148"/>
                    <a:gd name="T40" fmla="*/ 182 w 225"/>
                    <a:gd name="T41" fmla="*/ 2 h 148"/>
                    <a:gd name="T42" fmla="*/ 166 w 225"/>
                    <a:gd name="T43" fmla="*/ 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5" h="148">
                      <a:moveTo>
                        <a:pt x="4" y="145"/>
                      </a:moveTo>
                      <a:cubicBezTo>
                        <a:pt x="3" y="146"/>
                        <a:pt x="1" y="147"/>
                        <a:pt x="0" y="148"/>
                      </a:cubicBezTo>
                      <a:cubicBezTo>
                        <a:pt x="5" y="148"/>
                        <a:pt x="5" y="148"/>
                        <a:pt x="5" y="148"/>
                      </a:cubicBezTo>
                      <a:cubicBezTo>
                        <a:pt x="5" y="147"/>
                        <a:pt x="4" y="146"/>
                        <a:pt x="4" y="145"/>
                      </a:cubicBezTo>
                      <a:moveTo>
                        <a:pt x="166" y="0"/>
                      </a:moveTo>
                      <a:cubicBezTo>
                        <a:pt x="159" y="0"/>
                        <a:pt x="151" y="1"/>
                        <a:pt x="144" y="3"/>
                      </a:cubicBezTo>
                      <a:cubicBezTo>
                        <a:pt x="125" y="8"/>
                        <a:pt x="109" y="18"/>
                        <a:pt x="94" y="31"/>
                      </a:cubicBezTo>
                      <a:cubicBezTo>
                        <a:pt x="83" y="41"/>
                        <a:pt x="73" y="53"/>
                        <a:pt x="65" y="66"/>
                      </a:cubicBezTo>
                      <a:cubicBezTo>
                        <a:pt x="62" y="69"/>
                        <a:pt x="60" y="73"/>
                        <a:pt x="58" y="77"/>
                      </a:cubicBezTo>
                      <a:cubicBezTo>
                        <a:pt x="67" y="76"/>
                        <a:pt x="75" y="74"/>
                        <a:pt x="84" y="74"/>
                      </a:cubicBezTo>
                      <a:cubicBezTo>
                        <a:pt x="84" y="74"/>
                        <a:pt x="84" y="74"/>
                        <a:pt x="84" y="74"/>
                      </a:cubicBezTo>
                      <a:cubicBezTo>
                        <a:pt x="99" y="74"/>
                        <a:pt x="117" y="77"/>
                        <a:pt x="127" y="80"/>
                      </a:cubicBezTo>
                      <a:cubicBezTo>
                        <a:pt x="133" y="79"/>
                        <a:pt x="138" y="77"/>
                        <a:pt x="144" y="76"/>
                      </a:cubicBezTo>
                      <a:cubicBezTo>
                        <a:pt x="148" y="75"/>
                        <a:pt x="153" y="75"/>
                        <a:pt x="158" y="74"/>
                      </a:cubicBezTo>
                      <a:cubicBezTo>
                        <a:pt x="159" y="73"/>
                        <a:pt x="160" y="73"/>
                        <a:pt x="160" y="72"/>
                      </a:cubicBezTo>
                      <a:cubicBezTo>
                        <a:pt x="173" y="61"/>
                        <a:pt x="187" y="56"/>
                        <a:pt x="202" y="51"/>
                      </a:cubicBezTo>
                      <a:cubicBezTo>
                        <a:pt x="208" y="49"/>
                        <a:pt x="214" y="47"/>
                        <a:pt x="219" y="45"/>
                      </a:cubicBezTo>
                      <a:cubicBezTo>
                        <a:pt x="222" y="45"/>
                        <a:pt x="225" y="43"/>
                        <a:pt x="225" y="41"/>
                      </a:cubicBezTo>
                      <a:cubicBezTo>
                        <a:pt x="225" y="40"/>
                        <a:pt x="225" y="39"/>
                        <a:pt x="225" y="38"/>
                      </a:cubicBezTo>
                      <a:cubicBezTo>
                        <a:pt x="221" y="28"/>
                        <a:pt x="215" y="18"/>
                        <a:pt x="206" y="12"/>
                      </a:cubicBezTo>
                      <a:cubicBezTo>
                        <a:pt x="199" y="8"/>
                        <a:pt x="191" y="5"/>
                        <a:pt x="182" y="2"/>
                      </a:cubicBezTo>
                      <a:cubicBezTo>
                        <a:pt x="177" y="0"/>
                        <a:pt x="171" y="0"/>
                        <a:pt x="166" y="0"/>
                      </a:cubicBezTo>
                    </a:path>
                  </a:pathLst>
                </a:custGeom>
                <a:solidFill>
                  <a:srgbClr val="FFD0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4" name="Freeform 216"/>
                <p:cNvSpPr/>
                <p:nvPr/>
              </p:nvSpPr>
              <p:spPr bwMode="auto">
                <a:xfrm>
                  <a:off x="3460" y="1325"/>
                  <a:ext cx="204" cy="190"/>
                </a:xfrm>
                <a:custGeom>
                  <a:avLst/>
                  <a:gdLst>
                    <a:gd name="T0" fmla="*/ 63 w 86"/>
                    <a:gd name="T1" fmla="*/ 40 h 80"/>
                    <a:gd name="T2" fmla="*/ 52 w 86"/>
                    <a:gd name="T3" fmla="*/ 7 h 80"/>
                    <a:gd name="T4" fmla="*/ 70 w 86"/>
                    <a:gd name="T5" fmla="*/ 3 h 80"/>
                    <a:gd name="T6" fmla="*/ 23 w 86"/>
                    <a:gd name="T7" fmla="*/ 5 h 80"/>
                    <a:gd name="T8" fmla="*/ 7 w 86"/>
                    <a:gd name="T9" fmla="*/ 25 h 80"/>
                    <a:gd name="T10" fmla="*/ 12 w 86"/>
                    <a:gd name="T11" fmla="*/ 35 h 80"/>
                    <a:gd name="T12" fmla="*/ 8 w 86"/>
                    <a:gd name="T13" fmla="*/ 54 h 80"/>
                    <a:gd name="T14" fmla="*/ 4 w 86"/>
                    <a:gd name="T15" fmla="*/ 62 h 80"/>
                    <a:gd name="T16" fmla="*/ 33 w 86"/>
                    <a:gd name="T17" fmla="*/ 77 h 80"/>
                    <a:gd name="T18" fmla="*/ 61 w 86"/>
                    <a:gd name="T19" fmla="*/ 64 h 80"/>
                    <a:gd name="T20" fmla="*/ 84 w 86"/>
                    <a:gd name="T21" fmla="*/ 54 h 80"/>
                    <a:gd name="T22" fmla="*/ 86 w 86"/>
                    <a:gd name="T23" fmla="*/ 51 h 80"/>
                    <a:gd name="T24" fmla="*/ 63 w 86"/>
                    <a:gd name="T25" fmla="*/ 4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6" h="80">
                      <a:moveTo>
                        <a:pt x="63" y="40"/>
                      </a:moveTo>
                      <a:cubicBezTo>
                        <a:pt x="69" y="18"/>
                        <a:pt x="65" y="19"/>
                        <a:pt x="52" y="7"/>
                      </a:cubicBezTo>
                      <a:cubicBezTo>
                        <a:pt x="59" y="5"/>
                        <a:pt x="64" y="4"/>
                        <a:pt x="70" y="3"/>
                      </a:cubicBezTo>
                      <a:cubicBezTo>
                        <a:pt x="54" y="1"/>
                        <a:pt x="38" y="0"/>
                        <a:pt x="23" y="5"/>
                      </a:cubicBezTo>
                      <a:cubicBezTo>
                        <a:pt x="15" y="8"/>
                        <a:pt x="3" y="15"/>
                        <a:pt x="7" y="25"/>
                      </a:cubicBezTo>
                      <a:cubicBezTo>
                        <a:pt x="8" y="28"/>
                        <a:pt x="11" y="31"/>
                        <a:pt x="12" y="35"/>
                      </a:cubicBezTo>
                      <a:cubicBezTo>
                        <a:pt x="14" y="42"/>
                        <a:pt x="11" y="48"/>
                        <a:pt x="8" y="54"/>
                      </a:cubicBezTo>
                      <a:cubicBezTo>
                        <a:pt x="6" y="57"/>
                        <a:pt x="4" y="59"/>
                        <a:pt x="4" y="62"/>
                      </a:cubicBezTo>
                      <a:cubicBezTo>
                        <a:pt x="0" y="79"/>
                        <a:pt x="23" y="80"/>
                        <a:pt x="33" y="77"/>
                      </a:cubicBezTo>
                      <a:cubicBezTo>
                        <a:pt x="42" y="75"/>
                        <a:pt x="53" y="71"/>
                        <a:pt x="61" y="64"/>
                      </a:cubicBezTo>
                      <a:cubicBezTo>
                        <a:pt x="67" y="60"/>
                        <a:pt x="75" y="57"/>
                        <a:pt x="84" y="54"/>
                      </a:cubicBezTo>
                      <a:cubicBezTo>
                        <a:pt x="84" y="53"/>
                        <a:pt x="85" y="52"/>
                        <a:pt x="86" y="51"/>
                      </a:cubicBezTo>
                      <a:cubicBezTo>
                        <a:pt x="84" y="41"/>
                        <a:pt x="73" y="38"/>
                        <a:pt x="63" y="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5" name="Freeform 217"/>
                <p:cNvSpPr/>
                <p:nvPr/>
              </p:nvSpPr>
              <p:spPr bwMode="auto">
                <a:xfrm>
                  <a:off x="3772" y="651"/>
                  <a:ext cx="698" cy="309"/>
                </a:xfrm>
                <a:custGeom>
                  <a:avLst/>
                  <a:gdLst>
                    <a:gd name="T0" fmla="*/ 248 w 295"/>
                    <a:gd name="T1" fmla="*/ 0 h 130"/>
                    <a:gd name="T2" fmla="*/ 217 w 295"/>
                    <a:gd name="T3" fmla="*/ 3 h 130"/>
                    <a:gd name="T4" fmla="*/ 125 w 295"/>
                    <a:gd name="T5" fmla="*/ 31 h 130"/>
                    <a:gd name="T6" fmla="*/ 63 w 295"/>
                    <a:gd name="T7" fmla="*/ 73 h 130"/>
                    <a:gd name="T8" fmla="*/ 0 w 295"/>
                    <a:gd name="T9" fmla="*/ 130 h 130"/>
                    <a:gd name="T10" fmla="*/ 258 w 295"/>
                    <a:gd name="T11" fmla="*/ 11 h 130"/>
                    <a:gd name="T12" fmla="*/ 295 w 295"/>
                    <a:gd name="T13" fmla="*/ 14 h 130"/>
                    <a:gd name="T14" fmla="*/ 261 w 295"/>
                    <a:gd name="T15" fmla="*/ 1 h 130"/>
                    <a:gd name="T16" fmla="*/ 248 w 295"/>
                    <a:gd name="T17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5" h="130">
                      <a:moveTo>
                        <a:pt x="248" y="0"/>
                      </a:moveTo>
                      <a:cubicBezTo>
                        <a:pt x="238" y="0"/>
                        <a:pt x="227" y="1"/>
                        <a:pt x="217" y="3"/>
                      </a:cubicBezTo>
                      <a:cubicBezTo>
                        <a:pt x="186" y="9"/>
                        <a:pt x="154" y="15"/>
                        <a:pt x="125" y="31"/>
                      </a:cubicBezTo>
                      <a:cubicBezTo>
                        <a:pt x="103" y="43"/>
                        <a:pt x="84" y="60"/>
                        <a:pt x="63" y="73"/>
                      </a:cubicBezTo>
                      <a:cubicBezTo>
                        <a:pt x="40" y="86"/>
                        <a:pt x="15" y="109"/>
                        <a:pt x="0" y="130"/>
                      </a:cubicBezTo>
                      <a:cubicBezTo>
                        <a:pt x="74" y="69"/>
                        <a:pt x="159" y="11"/>
                        <a:pt x="258" y="11"/>
                      </a:cubicBezTo>
                      <a:cubicBezTo>
                        <a:pt x="270" y="11"/>
                        <a:pt x="283" y="12"/>
                        <a:pt x="295" y="14"/>
                      </a:cubicBezTo>
                      <a:cubicBezTo>
                        <a:pt x="284" y="8"/>
                        <a:pt x="273" y="3"/>
                        <a:pt x="261" y="1"/>
                      </a:cubicBezTo>
                      <a:cubicBezTo>
                        <a:pt x="257" y="0"/>
                        <a:pt x="252" y="0"/>
                        <a:pt x="248" y="0"/>
                      </a:cubicBezTo>
                    </a:path>
                  </a:pathLst>
                </a:custGeom>
                <a:solidFill>
                  <a:srgbClr val="F2B9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6" name="Freeform 218"/>
                <p:cNvSpPr/>
                <p:nvPr/>
              </p:nvSpPr>
              <p:spPr bwMode="auto">
                <a:xfrm>
                  <a:off x="4399" y="939"/>
                  <a:ext cx="187" cy="213"/>
                </a:xfrm>
                <a:custGeom>
                  <a:avLst/>
                  <a:gdLst>
                    <a:gd name="T0" fmla="*/ 71 w 79"/>
                    <a:gd name="T1" fmla="*/ 0 h 90"/>
                    <a:gd name="T2" fmla="*/ 49 w 79"/>
                    <a:gd name="T3" fmla="*/ 17 h 90"/>
                    <a:gd name="T4" fmla="*/ 20 w 79"/>
                    <a:gd name="T5" fmla="*/ 44 h 90"/>
                    <a:gd name="T6" fmla="*/ 10 w 79"/>
                    <a:gd name="T7" fmla="*/ 56 h 90"/>
                    <a:gd name="T8" fmla="*/ 6 w 79"/>
                    <a:gd name="T9" fmla="*/ 66 h 90"/>
                    <a:gd name="T10" fmla="*/ 0 w 79"/>
                    <a:gd name="T11" fmla="*/ 76 h 90"/>
                    <a:gd name="T12" fmla="*/ 13 w 79"/>
                    <a:gd name="T13" fmla="*/ 90 h 90"/>
                    <a:gd name="T14" fmla="*/ 58 w 79"/>
                    <a:gd name="T15" fmla="*/ 39 h 90"/>
                    <a:gd name="T16" fmla="*/ 69 w 79"/>
                    <a:gd name="T17" fmla="*/ 24 h 90"/>
                    <a:gd name="T18" fmla="*/ 71 w 79"/>
                    <a:gd name="T19" fmla="*/ 0 h 90"/>
                    <a:gd name="T20" fmla="*/ 71 w 79"/>
                    <a:gd name="T21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" h="90">
                      <a:moveTo>
                        <a:pt x="71" y="0"/>
                      </a:moveTo>
                      <a:cubicBezTo>
                        <a:pt x="64" y="0"/>
                        <a:pt x="53" y="14"/>
                        <a:pt x="49" y="17"/>
                      </a:cubicBezTo>
                      <a:cubicBezTo>
                        <a:pt x="40" y="26"/>
                        <a:pt x="30" y="35"/>
                        <a:pt x="20" y="44"/>
                      </a:cubicBezTo>
                      <a:cubicBezTo>
                        <a:pt x="17" y="48"/>
                        <a:pt x="13" y="52"/>
                        <a:pt x="10" y="56"/>
                      </a:cubicBezTo>
                      <a:cubicBezTo>
                        <a:pt x="8" y="59"/>
                        <a:pt x="7" y="63"/>
                        <a:pt x="6" y="66"/>
                      </a:cubicBezTo>
                      <a:cubicBezTo>
                        <a:pt x="4" y="70"/>
                        <a:pt x="2" y="73"/>
                        <a:pt x="0" y="76"/>
                      </a:cubicBezTo>
                      <a:cubicBezTo>
                        <a:pt x="5" y="80"/>
                        <a:pt x="9" y="85"/>
                        <a:pt x="13" y="90"/>
                      </a:cubicBezTo>
                      <a:cubicBezTo>
                        <a:pt x="28" y="73"/>
                        <a:pt x="43" y="56"/>
                        <a:pt x="58" y="39"/>
                      </a:cubicBezTo>
                      <a:cubicBezTo>
                        <a:pt x="62" y="35"/>
                        <a:pt x="66" y="30"/>
                        <a:pt x="69" y="24"/>
                      </a:cubicBezTo>
                      <a:cubicBezTo>
                        <a:pt x="72" y="20"/>
                        <a:pt x="79" y="1"/>
                        <a:pt x="71" y="0"/>
                      </a:cubicBezTo>
                      <a:cubicBezTo>
                        <a:pt x="71" y="0"/>
                        <a:pt x="71" y="0"/>
                        <a:pt x="71" y="0"/>
                      </a:cubicBezTo>
                    </a:path>
                  </a:pathLst>
                </a:custGeom>
                <a:solidFill>
                  <a:srgbClr val="FFD0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7" name="Freeform 219"/>
                <p:cNvSpPr/>
                <p:nvPr/>
              </p:nvSpPr>
              <p:spPr bwMode="auto">
                <a:xfrm>
                  <a:off x="4236" y="841"/>
                  <a:ext cx="360" cy="57"/>
                </a:xfrm>
                <a:custGeom>
                  <a:avLst/>
                  <a:gdLst>
                    <a:gd name="T0" fmla="*/ 132 w 152"/>
                    <a:gd name="T1" fmla="*/ 0 h 24"/>
                    <a:gd name="T2" fmla="*/ 7 w 152"/>
                    <a:gd name="T3" fmla="*/ 17 h 24"/>
                    <a:gd name="T4" fmla="*/ 2 w 152"/>
                    <a:gd name="T5" fmla="*/ 24 h 24"/>
                    <a:gd name="T6" fmla="*/ 3 w 152"/>
                    <a:gd name="T7" fmla="*/ 24 h 24"/>
                    <a:gd name="T8" fmla="*/ 16 w 152"/>
                    <a:gd name="T9" fmla="*/ 23 h 24"/>
                    <a:gd name="T10" fmla="*/ 75 w 152"/>
                    <a:gd name="T11" fmla="*/ 16 h 24"/>
                    <a:gd name="T12" fmla="*/ 152 w 152"/>
                    <a:gd name="T13" fmla="*/ 3 h 24"/>
                    <a:gd name="T14" fmla="*/ 143 w 152"/>
                    <a:gd name="T15" fmla="*/ 0 h 24"/>
                    <a:gd name="T16" fmla="*/ 132 w 152"/>
                    <a:gd name="T1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2" h="24">
                      <a:moveTo>
                        <a:pt x="132" y="0"/>
                      </a:moveTo>
                      <a:cubicBezTo>
                        <a:pt x="90" y="0"/>
                        <a:pt x="48" y="6"/>
                        <a:pt x="7" y="17"/>
                      </a:cubicBezTo>
                      <a:cubicBezTo>
                        <a:pt x="4" y="18"/>
                        <a:pt x="0" y="21"/>
                        <a:pt x="2" y="24"/>
                      </a:cubicBezTo>
                      <a:cubicBezTo>
                        <a:pt x="2" y="24"/>
                        <a:pt x="3" y="24"/>
                        <a:pt x="3" y="24"/>
                      </a:cubicBezTo>
                      <a:cubicBezTo>
                        <a:pt x="7" y="24"/>
                        <a:pt x="12" y="24"/>
                        <a:pt x="16" y="23"/>
                      </a:cubicBezTo>
                      <a:cubicBezTo>
                        <a:pt x="36" y="22"/>
                        <a:pt x="55" y="19"/>
                        <a:pt x="75" y="16"/>
                      </a:cubicBezTo>
                      <a:cubicBezTo>
                        <a:pt x="100" y="12"/>
                        <a:pt x="126" y="7"/>
                        <a:pt x="152" y="3"/>
                      </a:cubicBezTo>
                      <a:cubicBezTo>
                        <a:pt x="150" y="0"/>
                        <a:pt x="146" y="0"/>
                        <a:pt x="143" y="0"/>
                      </a:cubicBezTo>
                      <a:cubicBezTo>
                        <a:pt x="139" y="0"/>
                        <a:pt x="136" y="0"/>
                        <a:pt x="132" y="0"/>
                      </a:cubicBezTo>
                    </a:path>
                  </a:pathLst>
                </a:custGeom>
                <a:solidFill>
                  <a:srgbClr val="FFD0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8" name="Freeform 220"/>
                <p:cNvSpPr/>
                <p:nvPr/>
              </p:nvSpPr>
              <p:spPr bwMode="auto">
                <a:xfrm>
                  <a:off x="3661" y="784"/>
                  <a:ext cx="249" cy="221"/>
                </a:xfrm>
                <a:custGeom>
                  <a:avLst/>
                  <a:gdLst>
                    <a:gd name="T0" fmla="*/ 102 w 105"/>
                    <a:gd name="T1" fmla="*/ 0 h 93"/>
                    <a:gd name="T2" fmla="*/ 63 w 105"/>
                    <a:gd name="T3" fmla="*/ 13 h 93"/>
                    <a:gd name="T4" fmla="*/ 37 w 105"/>
                    <a:gd name="T5" fmla="*/ 33 h 93"/>
                    <a:gd name="T6" fmla="*/ 23 w 105"/>
                    <a:gd name="T7" fmla="*/ 53 h 93"/>
                    <a:gd name="T8" fmla="*/ 0 w 105"/>
                    <a:gd name="T9" fmla="*/ 93 h 93"/>
                    <a:gd name="T10" fmla="*/ 38 w 105"/>
                    <a:gd name="T11" fmla="*/ 50 h 93"/>
                    <a:gd name="T12" fmla="*/ 58 w 105"/>
                    <a:gd name="T13" fmla="*/ 30 h 93"/>
                    <a:gd name="T14" fmla="*/ 87 w 105"/>
                    <a:gd name="T15" fmla="*/ 12 h 93"/>
                    <a:gd name="T16" fmla="*/ 105 w 105"/>
                    <a:gd name="T17" fmla="*/ 0 h 93"/>
                    <a:gd name="T18" fmla="*/ 102 w 105"/>
                    <a:gd name="T19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5" h="93">
                      <a:moveTo>
                        <a:pt x="102" y="0"/>
                      </a:moveTo>
                      <a:cubicBezTo>
                        <a:pt x="87" y="0"/>
                        <a:pt x="75" y="5"/>
                        <a:pt x="63" y="13"/>
                      </a:cubicBezTo>
                      <a:cubicBezTo>
                        <a:pt x="54" y="19"/>
                        <a:pt x="44" y="25"/>
                        <a:pt x="37" y="33"/>
                      </a:cubicBezTo>
                      <a:cubicBezTo>
                        <a:pt x="31" y="39"/>
                        <a:pt x="27" y="46"/>
                        <a:pt x="23" y="53"/>
                      </a:cubicBezTo>
                      <a:cubicBezTo>
                        <a:pt x="15" y="66"/>
                        <a:pt x="8" y="80"/>
                        <a:pt x="0" y="93"/>
                      </a:cubicBezTo>
                      <a:cubicBezTo>
                        <a:pt x="13" y="79"/>
                        <a:pt x="25" y="65"/>
                        <a:pt x="38" y="50"/>
                      </a:cubicBezTo>
                      <a:cubicBezTo>
                        <a:pt x="44" y="43"/>
                        <a:pt x="51" y="36"/>
                        <a:pt x="58" y="30"/>
                      </a:cubicBezTo>
                      <a:cubicBezTo>
                        <a:pt x="67" y="22"/>
                        <a:pt x="77" y="16"/>
                        <a:pt x="87" y="12"/>
                      </a:cubicBezTo>
                      <a:cubicBezTo>
                        <a:pt x="94" y="9"/>
                        <a:pt x="102" y="6"/>
                        <a:pt x="105" y="0"/>
                      </a:cubicBezTo>
                      <a:cubicBezTo>
                        <a:pt x="104" y="0"/>
                        <a:pt x="103" y="0"/>
                        <a:pt x="102" y="0"/>
                      </a:cubicBezTo>
                    </a:path>
                  </a:pathLst>
                </a:custGeom>
                <a:solidFill>
                  <a:srgbClr val="EEAD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9" name="Freeform 221"/>
                <p:cNvSpPr/>
                <p:nvPr/>
              </p:nvSpPr>
              <p:spPr bwMode="auto">
                <a:xfrm>
                  <a:off x="4075" y="580"/>
                  <a:ext cx="369" cy="64"/>
                </a:xfrm>
                <a:custGeom>
                  <a:avLst/>
                  <a:gdLst>
                    <a:gd name="T0" fmla="*/ 98 w 156"/>
                    <a:gd name="T1" fmla="*/ 0 h 27"/>
                    <a:gd name="T2" fmla="*/ 65 w 156"/>
                    <a:gd name="T3" fmla="*/ 4 h 27"/>
                    <a:gd name="T4" fmla="*/ 0 w 156"/>
                    <a:gd name="T5" fmla="*/ 27 h 27"/>
                    <a:gd name="T6" fmla="*/ 77 w 156"/>
                    <a:gd name="T7" fmla="*/ 10 h 27"/>
                    <a:gd name="T8" fmla="*/ 95 w 156"/>
                    <a:gd name="T9" fmla="*/ 9 h 27"/>
                    <a:gd name="T10" fmla="*/ 127 w 156"/>
                    <a:gd name="T11" fmla="*/ 10 h 27"/>
                    <a:gd name="T12" fmla="*/ 144 w 156"/>
                    <a:gd name="T13" fmla="*/ 11 h 27"/>
                    <a:gd name="T14" fmla="*/ 151 w 156"/>
                    <a:gd name="T15" fmla="*/ 11 h 27"/>
                    <a:gd name="T16" fmla="*/ 154 w 156"/>
                    <a:gd name="T17" fmla="*/ 7 h 27"/>
                    <a:gd name="T18" fmla="*/ 145 w 156"/>
                    <a:gd name="T19" fmla="*/ 5 h 27"/>
                    <a:gd name="T20" fmla="*/ 116 w 156"/>
                    <a:gd name="T21" fmla="*/ 2 h 27"/>
                    <a:gd name="T22" fmla="*/ 104 w 156"/>
                    <a:gd name="T23" fmla="*/ 0 h 27"/>
                    <a:gd name="T24" fmla="*/ 98 w 156"/>
                    <a:gd name="T25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6" h="27">
                      <a:moveTo>
                        <a:pt x="98" y="0"/>
                      </a:moveTo>
                      <a:cubicBezTo>
                        <a:pt x="87" y="0"/>
                        <a:pt x="76" y="2"/>
                        <a:pt x="65" y="4"/>
                      </a:cubicBezTo>
                      <a:cubicBezTo>
                        <a:pt x="42" y="8"/>
                        <a:pt x="18" y="13"/>
                        <a:pt x="0" y="27"/>
                      </a:cubicBezTo>
                      <a:cubicBezTo>
                        <a:pt x="26" y="26"/>
                        <a:pt x="51" y="13"/>
                        <a:pt x="77" y="10"/>
                      </a:cubicBezTo>
                      <a:cubicBezTo>
                        <a:pt x="83" y="9"/>
                        <a:pt x="89" y="9"/>
                        <a:pt x="95" y="9"/>
                      </a:cubicBezTo>
                      <a:cubicBezTo>
                        <a:pt x="106" y="9"/>
                        <a:pt x="116" y="9"/>
                        <a:pt x="127" y="10"/>
                      </a:cubicBezTo>
                      <a:cubicBezTo>
                        <a:pt x="132" y="10"/>
                        <a:pt x="138" y="11"/>
                        <a:pt x="144" y="11"/>
                      </a:cubicBezTo>
                      <a:cubicBezTo>
                        <a:pt x="146" y="11"/>
                        <a:pt x="148" y="11"/>
                        <a:pt x="151" y="11"/>
                      </a:cubicBezTo>
                      <a:cubicBezTo>
                        <a:pt x="153" y="10"/>
                        <a:pt x="156" y="10"/>
                        <a:pt x="154" y="7"/>
                      </a:cubicBezTo>
                      <a:cubicBezTo>
                        <a:pt x="152" y="4"/>
                        <a:pt x="147" y="5"/>
                        <a:pt x="145" y="5"/>
                      </a:cubicBezTo>
                      <a:cubicBezTo>
                        <a:pt x="135" y="4"/>
                        <a:pt x="126" y="3"/>
                        <a:pt x="116" y="2"/>
                      </a:cubicBezTo>
                      <a:cubicBezTo>
                        <a:pt x="112" y="1"/>
                        <a:pt x="108" y="0"/>
                        <a:pt x="104" y="0"/>
                      </a:cubicBezTo>
                      <a:cubicBezTo>
                        <a:pt x="102" y="0"/>
                        <a:pt x="100" y="0"/>
                        <a:pt x="98" y="0"/>
                      </a:cubicBezTo>
                    </a:path>
                  </a:pathLst>
                </a:custGeom>
                <a:solidFill>
                  <a:srgbClr val="EEAD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0" name="Freeform 222"/>
                <p:cNvSpPr/>
                <p:nvPr/>
              </p:nvSpPr>
              <p:spPr bwMode="auto">
                <a:xfrm>
                  <a:off x="4137" y="1043"/>
                  <a:ext cx="369" cy="444"/>
                </a:xfrm>
                <a:custGeom>
                  <a:avLst/>
                  <a:gdLst>
                    <a:gd name="T0" fmla="*/ 148 w 156"/>
                    <a:gd name="T1" fmla="*/ 94 h 187"/>
                    <a:gd name="T2" fmla="*/ 93 w 156"/>
                    <a:gd name="T3" fmla="*/ 179 h 187"/>
                    <a:gd name="T4" fmla="*/ 9 w 156"/>
                    <a:gd name="T5" fmla="*/ 124 h 187"/>
                    <a:gd name="T6" fmla="*/ 56 w 156"/>
                    <a:gd name="T7" fmla="*/ 8 h 187"/>
                    <a:gd name="T8" fmla="*/ 148 w 156"/>
                    <a:gd name="T9" fmla="*/ 9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6" h="187">
                      <a:moveTo>
                        <a:pt x="148" y="94"/>
                      </a:moveTo>
                      <a:cubicBezTo>
                        <a:pt x="156" y="132"/>
                        <a:pt x="132" y="170"/>
                        <a:pt x="93" y="179"/>
                      </a:cubicBezTo>
                      <a:cubicBezTo>
                        <a:pt x="55" y="187"/>
                        <a:pt x="17" y="163"/>
                        <a:pt x="9" y="124"/>
                      </a:cubicBezTo>
                      <a:cubicBezTo>
                        <a:pt x="0" y="86"/>
                        <a:pt x="18" y="17"/>
                        <a:pt x="56" y="8"/>
                      </a:cubicBezTo>
                      <a:cubicBezTo>
                        <a:pt x="95" y="0"/>
                        <a:pt x="139" y="56"/>
                        <a:pt x="148" y="94"/>
                      </a:cubicBezTo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1" name="Freeform 223"/>
                <p:cNvSpPr/>
                <p:nvPr/>
              </p:nvSpPr>
              <p:spPr bwMode="auto">
                <a:xfrm>
                  <a:off x="4184" y="1079"/>
                  <a:ext cx="204" cy="225"/>
                </a:xfrm>
                <a:custGeom>
                  <a:avLst/>
                  <a:gdLst>
                    <a:gd name="T0" fmla="*/ 35 w 86"/>
                    <a:gd name="T1" fmla="*/ 0 h 95"/>
                    <a:gd name="T2" fmla="*/ 31 w 86"/>
                    <a:gd name="T3" fmla="*/ 0 h 95"/>
                    <a:gd name="T4" fmla="*/ 5 w 86"/>
                    <a:gd name="T5" fmla="*/ 64 h 95"/>
                    <a:gd name="T6" fmla="*/ 43 w 86"/>
                    <a:gd name="T7" fmla="*/ 95 h 95"/>
                    <a:gd name="T8" fmla="*/ 52 w 86"/>
                    <a:gd name="T9" fmla="*/ 94 h 95"/>
                    <a:gd name="T10" fmla="*/ 82 w 86"/>
                    <a:gd name="T11" fmla="*/ 48 h 95"/>
                    <a:gd name="T12" fmla="*/ 35 w 86"/>
                    <a:gd name="T13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95">
                      <a:moveTo>
                        <a:pt x="35" y="0"/>
                      </a:moveTo>
                      <a:cubicBezTo>
                        <a:pt x="34" y="0"/>
                        <a:pt x="33" y="0"/>
                        <a:pt x="31" y="0"/>
                      </a:cubicBezTo>
                      <a:cubicBezTo>
                        <a:pt x="10" y="5"/>
                        <a:pt x="0" y="43"/>
                        <a:pt x="5" y="64"/>
                      </a:cubicBezTo>
                      <a:cubicBezTo>
                        <a:pt x="9" y="83"/>
                        <a:pt x="25" y="95"/>
                        <a:pt x="43" y="95"/>
                      </a:cubicBezTo>
                      <a:cubicBezTo>
                        <a:pt x="46" y="95"/>
                        <a:pt x="49" y="95"/>
                        <a:pt x="52" y="94"/>
                      </a:cubicBezTo>
                      <a:cubicBezTo>
                        <a:pt x="73" y="90"/>
                        <a:pt x="86" y="69"/>
                        <a:pt x="82" y="48"/>
                      </a:cubicBezTo>
                      <a:cubicBezTo>
                        <a:pt x="77" y="28"/>
                        <a:pt x="56" y="0"/>
                        <a:pt x="35" y="0"/>
                      </a:cubicBezTo>
                    </a:path>
                  </a:pathLst>
                </a:custGeom>
                <a:solidFill>
                  <a:srgbClr val="ECEC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2" name="Freeform 224"/>
                <p:cNvSpPr/>
                <p:nvPr/>
              </p:nvSpPr>
              <p:spPr bwMode="auto">
                <a:xfrm>
                  <a:off x="4272" y="1062"/>
                  <a:ext cx="217" cy="278"/>
                </a:xfrm>
                <a:custGeom>
                  <a:avLst/>
                  <a:gdLst>
                    <a:gd name="T0" fmla="*/ 7 w 92"/>
                    <a:gd name="T1" fmla="*/ 0 h 117"/>
                    <a:gd name="T2" fmla="*/ 0 w 92"/>
                    <a:gd name="T3" fmla="*/ 0 h 117"/>
                    <a:gd name="T4" fmla="*/ 60 w 92"/>
                    <a:gd name="T5" fmla="*/ 117 h 117"/>
                    <a:gd name="T6" fmla="*/ 91 w 92"/>
                    <a:gd name="T7" fmla="*/ 117 h 117"/>
                    <a:gd name="T8" fmla="*/ 92 w 92"/>
                    <a:gd name="T9" fmla="*/ 101 h 117"/>
                    <a:gd name="T10" fmla="*/ 91 w 92"/>
                    <a:gd name="T11" fmla="*/ 86 h 117"/>
                    <a:gd name="T12" fmla="*/ 91 w 92"/>
                    <a:gd name="T13" fmla="*/ 86 h 117"/>
                    <a:gd name="T14" fmla="*/ 7 w 92"/>
                    <a:gd name="T15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2" h="117">
                      <a:moveTo>
                        <a:pt x="7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77" y="15"/>
                        <a:pt x="84" y="77"/>
                        <a:pt x="60" y="117"/>
                      </a:cubicBezTo>
                      <a:cubicBezTo>
                        <a:pt x="91" y="117"/>
                        <a:pt x="91" y="117"/>
                        <a:pt x="91" y="117"/>
                      </a:cubicBezTo>
                      <a:cubicBezTo>
                        <a:pt x="92" y="112"/>
                        <a:pt x="92" y="107"/>
                        <a:pt x="92" y="101"/>
                      </a:cubicBezTo>
                      <a:cubicBezTo>
                        <a:pt x="92" y="96"/>
                        <a:pt x="92" y="91"/>
                        <a:pt x="91" y="86"/>
                      </a:cubicBezTo>
                      <a:cubicBezTo>
                        <a:pt x="91" y="86"/>
                        <a:pt x="91" y="86"/>
                        <a:pt x="91" y="86"/>
                      </a:cubicBezTo>
                      <a:cubicBezTo>
                        <a:pt x="83" y="50"/>
                        <a:pt x="44" y="0"/>
                        <a:pt x="7" y="0"/>
                      </a:cubicBezTo>
                    </a:path>
                  </a:pathLst>
                </a:custGeom>
                <a:solidFill>
                  <a:srgbClr val="D5D5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3" name="Freeform 225"/>
                <p:cNvSpPr/>
                <p:nvPr/>
              </p:nvSpPr>
              <p:spPr bwMode="auto">
                <a:xfrm>
                  <a:off x="4485" y="1038"/>
                  <a:ext cx="423" cy="427"/>
                </a:xfrm>
                <a:custGeom>
                  <a:avLst/>
                  <a:gdLst>
                    <a:gd name="T0" fmla="*/ 130 w 179"/>
                    <a:gd name="T1" fmla="*/ 150 h 180"/>
                    <a:gd name="T2" fmla="*/ 30 w 179"/>
                    <a:gd name="T3" fmla="*/ 153 h 180"/>
                    <a:gd name="T4" fmla="*/ 27 w 179"/>
                    <a:gd name="T5" fmla="*/ 52 h 180"/>
                    <a:gd name="T6" fmla="*/ 150 w 179"/>
                    <a:gd name="T7" fmla="*/ 27 h 180"/>
                    <a:gd name="T8" fmla="*/ 130 w 179"/>
                    <a:gd name="T9" fmla="*/ 15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9" h="180">
                      <a:moveTo>
                        <a:pt x="130" y="150"/>
                      </a:moveTo>
                      <a:cubicBezTo>
                        <a:pt x="103" y="179"/>
                        <a:pt x="58" y="180"/>
                        <a:pt x="30" y="153"/>
                      </a:cubicBezTo>
                      <a:cubicBezTo>
                        <a:pt x="2" y="126"/>
                        <a:pt x="0" y="81"/>
                        <a:pt x="27" y="52"/>
                      </a:cubicBezTo>
                      <a:cubicBezTo>
                        <a:pt x="55" y="24"/>
                        <a:pt x="122" y="0"/>
                        <a:pt x="150" y="27"/>
                      </a:cubicBezTo>
                      <a:cubicBezTo>
                        <a:pt x="179" y="54"/>
                        <a:pt x="158" y="122"/>
                        <a:pt x="130" y="150"/>
                      </a:cubicBezTo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4" name="Freeform 226"/>
                <p:cNvSpPr/>
                <p:nvPr/>
              </p:nvSpPr>
              <p:spPr bwMode="auto">
                <a:xfrm>
                  <a:off x="4600" y="1081"/>
                  <a:ext cx="232" cy="206"/>
                </a:xfrm>
                <a:custGeom>
                  <a:avLst/>
                  <a:gdLst>
                    <a:gd name="T0" fmla="*/ 63 w 98"/>
                    <a:gd name="T1" fmla="*/ 0 h 87"/>
                    <a:gd name="T2" fmla="*/ 15 w 98"/>
                    <a:gd name="T3" fmla="*/ 20 h 87"/>
                    <a:gd name="T4" fmla="*/ 16 w 98"/>
                    <a:gd name="T5" fmla="*/ 76 h 87"/>
                    <a:gd name="T6" fmla="*/ 43 w 98"/>
                    <a:gd name="T7" fmla="*/ 87 h 87"/>
                    <a:gd name="T8" fmla="*/ 72 w 98"/>
                    <a:gd name="T9" fmla="*/ 75 h 87"/>
                    <a:gd name="T10" fmla="*/ 83 w 98"/>
                    <a:gd name="T11" fmla="*/ 6 h 87"/>
                    <a:gd name="T12" fmla="*/ 63 w 98"/>
                    <a:gd name="T13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" h="87">
                      <a:moveTo>
                        <a:pt x="63" y="0"/>
                      </a:moveTo>
                      <a:cubicBezTo>
                        <a:pt x="46" y="0"/>
                        <a:pt x="25" y="9"/>
                        <a:pt x="15" y="20"/>
                      </a:cubicBezTo>
                      <a:cubicBezTo>
                        <a:pt x="0" y="36"/>
                        <a:pt x="0" y="61"/>
                        <a:pt x="16" y="76"/>
                      </a:cubicBezTo>
                      <a:cubicBezTo>
                        <a:pt x="24" y="83"/>
                        <a:pt x="34" y="87"/>
                        <a:pt x="43" y="87"/>
                      </a:cubicBezTo>
                      <a:cubicBezTo>
                        <a:pt x="54" y="87"/>
                        <a:pt x="64" y="83"/>
                        <a:pt x="72" y="75"/>
                      </a:cubicBezTo>
                      <a:cubicBezTo>
                        <a:pt x="87" y="59"/>
                        <a:pt x="98" y="21"/>
                        <a:pt x="83" y="6"/>
                      </a:cubicBezTo>
                      <a:cubicBezTo>
                        <a:pt x="78" y="1"/>
                        <a:pt x="71" y="0"/>
                        <a:pt x="63" y="0"/>
                      </a:cubicBezTo>
                    </a:path>
                  </a:pathLst>
                </a:custGeom>
                <a:solidFill>
                  <a:srgbClr val="ECEC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5" name="Freeform 227"/>
                <p:cNvSpPr>
                  <a:spLocks noEditPoints="1"/>
                </p:cNvSpPr>
                <p:nvPr/>
              </p:nvSpPr>
              <p:spPr bwMode="auto">
                <a:xfrm>
                  <a:off x="4496" y="1102"/>
                  <a:ext cx="395" cy="238"/>
                </a:xfrm>
                <a:custGeom>
                  <a:avLst/>
                  <a:gdLst>
                    <a:gd name="T0" fmla="*/ 11 w 167"/>
                    <a:gd name="T1" fmla="*/ 41 h 100"/>
                    <a:gd name="T2" fmla="*/ 8 w 167"/>
                    <a:gd name="T3" fmla="*/ 100 h 100"/>
                    <a:gd name="T4" fmla="*/ 36 w 167"/>
                    <a:gd name="T5" fmla="*/ 100 h 100"/>
                    <a:gd name="T6" fmla="*/ 11 w 167"/>
                    <a:gd name="T7" fmla="*/ 41 h 100"/>
                    <a:gd name="T8" fmla="*/ 145 w 167"/>
                    <a:gd name="T9" fmla="*/ 0 h 100"/>
                    <a:gd name="T10" fmla="*/ 111 w 167"/>
                    <a:gd name="T11" fmla="*/ 100 h 100"/>
                    <a:gd name="T12" fmla="*/ 142 w 167"/>
                    <a:gd name="T13" fmla="*/ 100 h 100"/>
                    <a:gd name="T14" fmla="*/ 145 w 167"/>
                    <a:gd name="T1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7" h="100">
                      <a:moveTo>
                        <a:pt x="11" y="41"/>
                      </a:moveTo>
                      <a:cubicBezTo>
                        <a:pt x="2" y="59"/>
                        <a:pt x="0" y="81"/>
                        <a:pt x="8" y="100"/>
                      </a:cubicBezTo>
                      <a:cubicBezTo>
                        <a:pt x="36" y="100"/>
                        <a:pt x="36" y="100"/>
                        <a:pt x="36" y="100"/>
                      </a:cubicBezTo>
                      <a:cubicBezTo>
                        <a:pt x="18" y="87"/>
                        <a:pt x="7" y="67"/>
                        <a:pt x="11" y="41"/>
                      </a:cubicBezTo>
                      <a:moveTo>
                        <a:pt x="145" y="0"/>
                      </a:moveTo>
                      <a:cubicBezTo>
                        <a:pt x="148" y="53"/>
                        <a:pt x="132" y="84"/>
                        <a:pt x="111" y="100"/>
                      </a:cubicBezTo>
                      <a:cubicBezTo>
                        <a:pt x="142" y="100"/>
                        <a:pt x="142" y="100"/>
                        <a:pt x="142" y="100"/>
                      </a:cubicBezTo>
                      <a:cubicBezTo>
                        <a:pt x="159" y="67"/>
                        <a:pt x="167" y="21"/>
                        <a:pt x="145" y="0"/>
                      </a:cubicBezTo>
                    </a:path>
                  </a:pathLst>
                </a:custGeom>
                <a:solidFill>
                  <a:srgbClr val="D5D5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6" name="Freeform 228"/>
                <p:cNvSpPr/>
                <p:nvPr/>
              </p:nvSpPr>
              <p:spPr bwMode="auto">
                <a:xfrm>
                  <a:off x="6259" y="1062"/>
                  <a:ext cx="369" cy="444"/>
                </a:xfrm>
                <a:custGeom>
                  <a:avLst/>
                  <a:gdLst>
                    <a:gd name="T0" fmla="*/ 147 w 156"/>
                    <a:gd name="T1" fmla="*/ 94 h 187"/>
                    <a:gd name="T2" fmla="*/ 93 w 156"/>
                    <a:gd name="T3" fmla="*/ 179 h 187"/>
                    <a:gd name="T4" fmla="*/ 8 w 156"/>
                    <a:gd name="T5" fmla="*/ 125 h 187"/>
                    <a:gd name="T6" fmla="*/ 56 w 156"/>
                    <a:gd name="T7" fmla="*/ 9 h 187"/>
                    <a:gd name="T8" fmla="*/ 147 w 156"/>
                    <a:gd name="T9" fmla="*/ 9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6" h="187">
                      <a:moveTo>
                        <a:pt x="147" y="94"/>
                      </a:moveTo>
                      <a:cubicBezTo>
                        <a:pt x="156" y="133"/>
                        <a:pt x="131" y="171"/>
                        <a:pt x="93" y="179"/>
                      </a:cubicBezTo>
                      <a:cubicBezTo>
                        <a:pt x="55" y="187"/>
                        <a:pt x="17" y="163"/>
                        <a:pt x="8" y="125"/>
                      </a:cubicBezTo>
                      <a:cubicBezTo>
                        <a:pt x="0" y="86"/>
                        <a:pt x="17" y="17"/>
                        <a:pt x="56" y="9"/>
                      </a:cubicBezTo>
                      <a:cubicBezTo>
                        <a:pt x="94" y="0"/>
                        <a:pt x="139" y="56"/>
                        <a:pt x="147" y="94"/>
                      </a:cubicBezTo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7" name="Freeform 229"/>
                <p:cNvSpPr/>
                <p:nvPr/>
              </p:nvSpPr>
              <p:spPr bwMode="auto">
                <a:xfrm>
                  <a:off x="6306" y="1098"/>
                  <a:ext cx="204" cy="227"/>
                </a:xfrm>
                <a:custGeom>
                  <a:avLst/>
                  <a:gdLst>
                    <a:gd name="T0" fmla="*/ 35 w 86"/>
                    <a:gd name="T1" fmla="*/ 0 h 96"/>
                    <a:gd name="T2" fmla="*/ 31 w 86"/>
                    <a:gd name="T3" fmla="*/ 0 h 96"/>
                    <a:gd name="T4" fmla="*/ 4 w 86"/>
                    <a:gd name="T5" fmla="*/ 65 h 96"/>
                    <a:gd name="T6" fmla="*/ 43 w 86"/>
                    <a:gd name="T7" fmla="*/ 96 h 96"/>
                    <a:gd name="T8" fmla="*/ 51 w 86"/>
                    <a:gd name="T9" fmla="*/ 95 h 96"/>
                    <a:gd name="T10" fmla="*/ 81 w 86"/>
                    <a:gd name="T11" fmla="*/ 48 h 96"/>
                    <a:gd name="T12" fmla="*/ 35 w 86"/>
                    <a:gd name="T13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96">
                      <a:moveTo>
                        <a:pt x="35" y="0"/>
                      </a:moveTo>
                      <a:cubicBezTo>
                        <a:pt x="34" y="0"/>
                        <a:pt x="32" y="0"/>
                        <a:pt x="31" y="0"/>
                      </a:cubicBezTo>
                      <a:cubicBezTo>
                        <a:pt x="9" y="5"/>
                        <a:pt x="0" y="43"/>
                        <a:pt x="4" y="65"/>
                      </a:cubicBezTo>
                      <a:cubicBezTo>
                        <a:pt x="8" y="83"/>
                        <a:pt x="25" y="96"/>
                        <a:pt x="43" y="96"/>
                      </a:cubicBezTo>
                      <a:cubicBezTo>
                        <a:pt x="46" y="96"/>
                        <a:pt x="48" y="95"/>
                        <a:pt x="51" y="95"/>
                      </a:cubicBezTo>
                      <a:cubicBezTo>
                        <a:pt x="72" y="90"/>
                        <a:pt x="86" y="69"/>
                        <a:pt x="81" y="48"/>
                      </a:cubicBezTo>
                      <a:cubicBezTo>
                        <a:pt x="77" y="28"/>
                        <a:pt x="55" y="0"/>
                        <a:pt x="35" y="0"/>
                      </a:cubicBezTo>
                    </a:path>
                  </a:pathLst>
                </a:custGeom>
                <a:solidFill>
                  <a:srgbClr val="ECEC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8" name="Freeform 230"/>
                <p:cNvSpPr/>
                <p:nvPr/>
              </p:nvSpPr>
              <p:spPr bwMode="auto">
                <a:xfrm>
                  <a:off x="6391" y="1081"/>
                  <a:ext cx="220" cy="259"/>
                </a:xfrm>
                <a:custGeom>
                  <a:avLst/>
                  <a:gdLst>
                    <a:gd name="T0" fmla="*/ 8 w 93"/>
                    <a:gd name="T1" fmla="*/ 0 h 109"/>
                    <a:gd name="T2" fmla="*/ 0 w 93"/>
                    <a:gd name="T3" fmla="*/ 1 h 109"/>
                    <a:gd name="T4" fmla="*/ 65 w 93"/>
                    <a:gd name="T5" fmla="*/ 109 h 109"/>
                    <a:gd name="T6" fmla="*/ 92 w 93"/>
                    <a:gd name="T7" fmla="*/ 109 h 109"/>
                    <a:gd name="T8" fmla="*/ 93 w 93"/>
                    <a:gd name="T9" fmla="*/ 104 h 109"/>
                    <a:gd name="T10" fmla="*/ 93 w 93"/>
                    <a:gd name="T11" fmla="*/ 102 h 109"/>
                    <a:gd name="T12" fmla="*/ 91 w 93"/>
                    <a:gd name="T13" fmla="*/ 86 h 109"/>
                    <a:gd name="T14" fmla="*/ 91 w 93"/>
                    <a:gd name="T15" fmla="*/ 86 h 109"/>
                    <a:gd name="T16" fmla="*/ 8 w 93"/>
                    <a:gd name="T17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3" h="109">
                      <a:moveTo>
                        <a:pt x="8" y="0"/>
                      </a:moveTo>
                      <a:cubicBezTo>
                        <a:pt x="5" y="0"/>
                        <a:pt x="3" y="0"/>
                        <a:pt x="0" y="1"/>
                      </a:cubicBezTo>
                      <a:cubicBezTo>
                        <a:pt x="72" y="14"/>
                        <a:pt x="84" y="69"/>
                        <a:pt x="65" y="109"/>
                      </a:cubicBezTo>
                      <a:cubicBezTo>
                        <a:pt x="92" y="109"/>
                        <a:pt x="92" y="109"/>
                        <a:pt x="92" y="109"/>
                      </a:cubicBezTo>
                      <a:cubicBezTo>
                        <a:pt x="92" y="107"/>
                        <a:pt x="92" y="106"/>
                        <a:pt x="93" y="104"/>
                      </a:cubicBezTo>
                      <a:cubicBezTo>
                        <a:pt x="93" y="103"/>
                        <a:pt x="93" y="102"/>
                        <a:pt x="93" y="102"/>
                      </a:cubicBezTo>
                      <a:cubicBezTo>
                        <a:pt x="93" y="97"/>
                        <a:pt x="92" y="92"/>
                        <a:pt x="91" y="86"/>
                      </a:cubicBezTo>
                      <a:cubicBezTo>
                        <a:pt x="91" y="86"/>
                        <a:pt x="91" y="86"/>
                        <a:pt x="91" y="86"/>
                      </a:cubicBezTo>
                      <a:cubicBezTo>
                        <a:pt x="83" y="51"/>
                        <a:pt x="44" y="0"/>
                        <a:pt x="8" y="0"/>
                      </a:cubicBezTo>
                    </a:path>
                  </a:pathLst>
                </a:custGeom>
                <a:solidFill>
                  <a:srgbClr val="D5D5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9" name="Freeform 231"/>
                <p:cNvSpPr/>
                <p:nvPr/>
              </p:nvSpPr>
              <p:spPr bwMode="auto">
                <a:xfrm>
                  <a:off x="6590" y="1124"/>
                  <a:ext cx="421" cy="427"/>
                </a:xfrm>
                <a:custGeom>
                  <a:avLst/>
                  <a:gdLst>
                    <a:gd name="T0" fmla="*/ 130 w 178"/>
                    <a:gd name="T1" fmla="*/ 150 h 180"/>
                    <a:gd name="T2" fmla="*/ 29 w 178"/>
                    <a:gd name="T3" fmla="*/ 153 h 180"/>
                    <a:gd name="T4" fmla="*/ 27 w 178"/>
                    <a:gd name="T5" fmla="*/ 52 h 180"/>
                    <a:gd name="T6" fmla="*/ 149 w 178"/>
                    <a:gd name="T7" fmla="*/ 27 h 180"/>
                    <a:gd name="T8" fmla="*/ 130 w 178"/>
                    <a:gd name="T9" fmla="*/ 15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8" h="180">
                      <a:moveTo>
                        <a:pt x="130" y="150"/>
                      </a:moveTo>
                      <a:cubicBezTo>
                        <a:pt x="103" y="179"/>
                        <a:pt x="58" y="180"/>
                        <a:pt x="29" y="153"/>
                      </a:cubicBezTo>
                      <a:cubicBezTo>
                        <a:pt x="1" y="126"/>
                        <a:pt x="0" y="81"/>
                        <a:pt x="27" y="52"/>
                      </a:cubicBezTo>
                      <a:cubicBezTo>
                        <a:pt x="54" y="24"/>
                        <a:pt x="121" y="0"/>
                        <a:pt x="149" y="27"/>
                      </a:cubicBezTo>
                      <a:cubicBezTo>
                        <a:pt x="178" y="54"/>
                        <a:pt x="157" y="122"/>
                        <a:pt x="130" y="150"/>
                      </a:cubicBezTo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0" name="Freeform 232"/>
                <p:cNvSpPr/>
                <p:nvPr/>
              </p:nvSpPr>
              <p:spPr bwMode="auto">
                <a:xfrm>
                  <a:off x="6706" y="1166"/>
                  <a:ext cx="230" cy="174"/>
                </a:xfrm>
                <a:custGeom>
                  <a:avLst/>
                  <a:gdLst>
                    <a:gd name="T0" fmla="*/ 63 w 97"/>
                    <a:gd name="T1" fmla="*/ 0 h 73"/>
                    <a:gd name="T2" fmla="*/ 14 w 97"/>
                    <a:gd name="T3" fmla="*/ 20 h 73"/>
                    <a:gd name="T4" fmla="*/ 12 w 97"/>
                    <a:gd name="T5" fmla="*/ 73 h 73"/>
                    <a:gd name="T6" fmla="*/ 73 w 97"/>
                    <a:gd name="T7" fmla="*/ 73 h 73"/>
                    <a:gd name="T8" fmla="*/ 82 w 97"/>
                    <a:gd name="T9" fmla="*/ 6 h 73"/>
                    <a:gd name="T10" fmla="*/ 63 w 97"/>
                    <a:gd name="T11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73">
                      <a:moveTo>
                        <a:pt x="63" y="0"/>
                      </a:moveTo>
                      <a:cubicBezTo>
                        <a:pt x="45" y="0"/>
                        <a:pt x="24" y="10"/>
                        <a:pt x="14" y="20"/>
                      </a:cubicBezTo>
                      <a:cubicBezTo>
                        <a:pt x="0" y="35"/>
                        <a:pt x="0" y="57"/>
                        <a:pt x="12" y="73"/>
                      </a:cubicBezTo>
                      <a:cubicBezTo>
                        <a:pt x="73" y="73"/>
                        <a:pt x="73" y="73"/>
                        <a:pt x="73" y="73"/>
                      </a:cubicBezTo>
                      <a:cubicBezTo>
                        <a:pt x="87" y="56"/>
                        <a:pt x="97" y="21"/>
                        <a:pt x="82" y="6"/>
                      </a:cubicBezTo>
                      <a:cubicBezTo>
                        <a:pt x="77" y="2"/>
                        <a:pt x="70" y="0"/>
                        <a:pt x="63" y="0"/>
                      </a:cubicBezTo>
                    </a:path>
                  </a:pathLst>
                </a:custGeom>
                <a:solidFill>
                  <a:srgbClr val="ECEC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1" name="Freeform 233"/>
                <p:cNvSpPr>
                  <a:spLocks noEditPoints="1"/>
                </p:cNvSpPr>
                <p:nvPr/>
              </p:nvSpPr>
              <p:spPr bwMode="auto">
                <a:xfrm>
                  <a:off x="6609" y="1188"/>
                  <a:ext cx="372" cy="152"/>
                </a:xfrm>
                <a:custGeom>
                  <a:avLst/>
                  <a:gdLst>
                    <a:gd name="T0" fmla="*/ 7 w 157"/>
                    <a:gd name="T1" fmla="*/ 41 h 64"/>
                    <a:gd name="T2" fmla="*/ 0 w 157"/>
                    <a:gd name="T3" fmla="*/ 64 h 64"/>
                    <a:gd name="T4" fmla="*/ 8 w 157"/>
                    <a:gd name="T5" fmla="*/ 64 h 64"/>
                    <a:gd name="T6" fmla="*/ 7 w 157"/>
                    <a:gd name="T7" fmla="*/ 41 h 64"/>
                    <a:gd name="T8" fmla="*/ 142 w 157"/>
                    <a:gd name="T9" fmla="*/ 0 h 64"/>
                    <a:gd name="T10" fmla="*/ 134 w 157"/>
                    <a:gd name="T11" fmla="*/ 64 h 64"/>
                    <a:gd name="T12" fmla="*/ 152 w 157"/>
                    <a:gd name="T13" fmla="*/ 64 h 64"/>
                    <a:gd name="T14" fmla="*/ 142 w 157"/>
                    <a:gd name="T15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7" h="64">
                      <a:moveTo>
                        <a:pt x="7" y="41"/>
                      </a:moveTo>
                      <a:cubicBezTo>
                        <a:pt x="4" y="48"/>
                        <a:pt x="1" y="56"/>
                        <a:pt x="0" y="64"/>
                      </a:cubicBezTo>
                      <a:cubicBezTo>
                        <a:pt x="8" y="64"/>
                        <a:pt x="8" y="64"/>
                        <a:pt x="8" y="64"/>
                      </a:cubicBezTo>
                      <a:cubicBezTo>
                        <a:pt x="6" y="57"/>
                        <a:pt x="6" y="49"/>
                        <a:pt x="7" y="41"/>
                      </a:cubicBezTo>
                      <a:moveTo>
                        <a:pt x="142" y="0"/>
                      </a:moveTo>
                      <a:cubicBezTo>
                        <a:pt x="143" y="26"/>
                        <a:pt x="140" y="47"/>
                        <a:pt x="134" y="64"/>
                      </a:cubicBezTo>
                      <a:cubicBezTo>
                        <a:pt x="152" y="64"/>
                        <a:pt x="152" y="64"/>
                        <a:pt x="152" y="64"/>
                      </a:cubicBezTo>
                      <a:cubicBezTo>
                        <a:pt x="157" y="39"/>
                        <a:pt x="156" y="14"/>
                        <a:pt x="142" y="0"/>
                      </a:cubicBezTo>
                    </a:path>
                  </a:pathLst>
                </a:custGeom>
                <a:solidFill>
                  <a:srgbClr val="D5D5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2" name="Freeform 234"/>
                <p:cNvSpPr/>
                <p:nvPr/>
              </p:nvSpPr>
              <p:spPr bwMode="auto">
                <a:xfrm>
                  <a:off x="3500" y="1164"/>
                  <a:ext cx="540" cy="159"/>
                </a:xfrm>
                <a:custGeom>
                  <a:avLst/>
                  <a:gdLst>
                    <a:gd name="T0" fmla="*/ 210 w 228"/>
                    <a:gd name="T1" fmla="*/ 57 h 67"/>
                    <a:gd name="T2" fmla="*/ 20 w 228"/>
                    <a:gd name="T3" fmla="*/ 57 h 67"/>
                    <a:gd name="T4" fmla="*/ 20 w 228"/>
                    <a:gd name="T5" fmla="*/ 10 h 67"/>
                    <a:gd name="T6" fmla="*/ 63 w 228"/>
                    <a:gd name="T7" fmla="*/ 5 h 67"/>
                    <a:gd name="T8" fmla="*/ 91 w 228"/>
                    <a:gd name="T9" fmla="*/ 5 h 67"/>
                    <a:gd name="T10" fmla="*/ 114 w 228"/>
                    <a:gd name="T11" fmla="*/ 5 h 67"/>
                    <a:gd name="T12" fmla="*/ 163 w 228"/>
                    <a:gd name="T13" fmla="*/ 0 h 67"/>
                    <a:gd name="T14" fmla="*/ 216 w 228"/>
                    <a:gd name="T15" fmla="*/ 11 h 67"/>
                    <a:gd name="T16" fmla="*/ 210 w 228"/>
                    <a:gd name="T17" fmla="*/ 5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8" h="67">
                      <a:moveTo>
                        <a:pt x="210" y="57"/>
                      </a:moveTo>
                      <a:cubicBezTo>
                        <a:pt x="195" y="63"/>
                        <a:pt x="27" y="67"/>
                        <a:pt x="20" y="57"/>
                      </a:cubicBezTo>
                      <a:cubicBezTo>
                        <a:pt x="14" y="47"/>
                        <a:pt x="0" y="23"/>
                        <a:pt x="20" y="10"/>
                      </a:cubicBezTo>
                      <a:cubicBezTo>
                        <a:pt x="26" y="7"/>
                        <a:pt x="43" y="9"/>
                        <a:pt x="63" y="5"/>
                      </a:cubicBezTo>
                      <a:cubicBezTo>
                        <a:pt x="70" y="3"/>
                        <a:pt x="80" y="4"/>
                        <a:pt x="91" y="5"/>
                      </a:cubicBezTo>
                      <a:cubicBezTo>
                        <a:pt x="98" y="5"/>
                        <a:pt x="106" y="6"/>
                        <a:pt x="114" y="5"/>
                      </a:cubicBezTo>
                      <a:cubicBezTo>
                        <a:pt x="131" y="5"/>
                        <a:pt x="147" y="0"/>
                        <a:pt x="163" y="0"/>
                      </a:cubicBezTo>
                      <a:cubicBezTo>
                        <a:pt x="186" y="0"/>
                        <a:pt x="213" y="7"/>
                        <a:pt x="216" y="11"/>
                      </a:cubicBezTo>
                      <a:cubicBezTo>
                        <a:pt x="228" y="27"/>
                        <a:pt x="225" y="51"/>
                        <a:pt x="210" y="57"/>
                      </a:cubicBezTo>
                    </a:path>
                  </a:pathLst>
                </a:custGeom>
                <a:solidFill>
                  <a:srgbClr val="E034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3" name="Freeform 235"/>
                <p:cNvSpPr/>
                <p:nvPr/>
              </p:nvSpPr>
              <p:spPr bwMode="auto">
                <a:xfrm>
                  <a:off x="3545" y="1185"/>
                  <a:ext cx="14" cy="72"/>
                </a:xfrm>
                <a:custGeom>
                  <a:avLst/>
                  <a:gdLst>
                    <a:gd name="T0" fmla="*/ 6 w 6"/>
                    <a:gd name="T1" fmla="*/ 0 h 30"/>
                    <a:gd name="T2" fmla="*/ 5 w 6"/>
                    <a:gd name="T3" fmla="*/ 0 h 30"/>
                    <a:gd name="T4" fmla="*/ 2 w 6"/>
                    <a:gd name="T5" fmla="*/ 30 h 30"/>
                    <a:gd name="T6" fmla="*/ 6 w 6"/>
                    <a:gd name="T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30">
                      <a:moveTo>
                        <a:pt x="6" y="0"/>
                      </a:moveTo>
                      <a:cubicBezTo>
                        <a:pt x="6" y="0"/>
                        <a:pt x="6" y="0"/>
                        <a:pt x="5" y="0"/>
                      </a:cubicBezTo>
                      <a:cubicBezTo>
                        <a:pt x="0" y="10"/>
                        <a:pt x="0" y="20"/>
                        <a:pt x="2" y="30"/>
                      </a:cubicBezTo>
                      <a:cubicBezTo>
                        <a:pt x="2" y="20"/>
                        <a:pt x="3" y="10"/>
                        <a:pt x="6" y="0"/>
                      </a:cubicBezTo>
                    </a:path>
                  </a:pathLst>
                </a:custGeom>
                <a:solidFill>
                  <a:srgbClr val="E02F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4" name="Freeform 236"/>
                <p:cNvSpPr/>
                <p:nvPr/>
              </p:nvSpPr>
              <p:spPr bwMode="auto">
                <a:xfrm>
                  <a:off x="3550" y="1257"/>
                  <a:ext cx="0" cy="4"/>
                </a:xfrm>
                <a:custGeom>
                  <a:avLst/>
                  <a:gdLst>
                    <a:gd name="T0" fmla="*/ 2 h 2"/>
                    <a:gd name="T1" fmla="*/ 2 h 2"/>
                    <a:gd name="T2" fmla="*/ 0 h 2"/>
                    <a:gd name="T3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FF7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5" name="Freeform 237"/>
                <p:cNvSpPr/>
                <p:nvPr/>
              </p:nvSpPr>
              <p:spPr bwMode="auto">
                <a:xfrm>
                  <a:off x="3602" y="1181"/>
                  <a:ext cx="14" cy="0"/>
                </a:xfrm>
                <a:custGeom>
                  <a:avLst/>
                  <a:gdLst>
                    <a:gd name="T0" fmla="*/ 6 w 6"/>
                    <a:gd name="T1" fmla="*/ 0 w 6"/>
                    <a:gd name="T2" fmla="*/ 0 w 6"/>
                    <a:gd name="T3" fmla="*/ 6 w 6"/>
                    <a:gd name="T4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6">
                      <a:moveTo>
                        <a:pt x="6" y="0"/>
                      </a:moveTo>
                      <a:cubicBezTo>
                        <a:pt x="4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4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E476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6" name="Freeform 238"/>
                <p:cNvSpPr/>
                <p:nvPr/>
              </p:nvSpPr>
              <p:spPr bwMode="auto">
                <a:xfrm>
                  <a:off x="3578" y="1181"/>
                  <a:ext cx="41" cy="111"/>
                </a:xfrm>
                <a:custGeom>
                  <a:avLst/>
                  <a:gdLst>
                    <a:gd name="T0" fmla="*/ 16 w 17"/>
                    <a:gd name="T1" fmla="*/ 0 h 47"/>
                    <a:gd name="T2" fmla="*/ 10 w 17"/>
                    <a:gd name="T3" fmla="*/ 0 h 47"/>
                    <a:gd name="T4" fmla="*/ 0 w 17"/>
                    <a:gd name="T5" fmla="*/ 46 h 47"/>
                    <a:gd name="T6" fmla="*/ 2 w 17"/>
                    <a:gd name="T7" fmla="*/ 47 h 47"/>
                    <a:gd name="T8" fmla="*/ 16 w 17"/>
                    <a:gd name="T9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4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0"/>
                      </a:cubicBezTo>
                      <a:cubicBezTo>
                        <a:pt x="15" y="14"/>
                        <a:pt x="4" y="35"/>
                        <a:pt x="0" y="46"/>
                      </a:cubicBezTo>
                      <a:cubicBezTo>
                        <a:pt x="0" y="46"/>
                        <a:pt x="1" y="47"/>
                        <a:pt x="2" y="47"/>
                      </a:cubicBezTo>
                      <a:cubicBezTo>
                        <a:pt x="7" y="34"/>
                        <a:pt x="17" y="20"/>
                        <a:pt x="16" y="0"/>
                      </a:cubicBezTo>
                    </a:path>
                  </a:pathLst>
                </a:custGeom>
                <a:solidFill>
                  <a:srgbClr val="E02F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7" name="Freeform 239"/>
                <p:cNvSpPr/>
                <p:nvPr/>
              </p:nvSpPr>
              <p:spPr bwMode="auto">
                <a:xfrm>
                  <a:off x="3701" y="1173"/>
                  <a:ext cx="15" cy="3"/>
                </a:xfrm>
                <a:custGeom>
                  <a:avLst/>
                  <a:gdLst>
                    <a:gd name="T0" fmla="*/ 1 w 6"/>
                    <a:gd name="T1" fmla="*/ 0 h 1"/>
                    <a:gd name="T2" fmla="*/ 0 w 6"/>
                    <a:gd name="T3" fmla="*/ 0 h 1"/>
                    <a:gd name="T4" fmla="*/ 6 w 6"/>
                    <a:gd name="T5" fmla="*/ 1 h 1"/>
                    <a:gd name="T6" fmla="*/ 6 w 6"/>
                    <a:gd name="T7" fmla="*/ 1 h 1"/>
                    <a:gd name="T8" fmla="*/ 1 w 6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"/>
                        <a:pt x="4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4" y="0"/>
                        <a:pt x="2" y="0"/>
                        <a:pt x="1" y="0"/>
                      </a:cubicBezTo>
                    </a:path>
                  </a:pathLst>
                </a:custGeom>
                <a:solidFill>
                  <a:srgbClr val="EF97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8" name="Freeform 240"/>
                <p:cNvSpPr/>
                <p:nvPr/>
              </p:nvSpPr>
              <p:spPr bwMode="auto">
                <a:xfrm>
                  <a:off x="3633" y="1173"/>
                  <a:ext cx="94" cy="129"/>
                </a:xfrm>
                <a:custGeom>
                  <a:avLst/>
                  <a:gdLst>
                    <a:gd name="T0" fmla="*/ 29 w 40"/>
                    <a:gd name="T1" fmla="*/ 0 h 54"/>
                    <a:gd name="T2" fmla="*/ 0 w 40"/>
                    <a:gd name="T3" fmla="*/ 53 h 54"/>
                    <a:gd name="T4" fmla="*/ 11 w 40"/>
                    <a:gd name="T5" fmla="*/ 54 h 54"/>
                    <a:gd name="T6" fmla="*/ 35 w 40"/>
                    <a:gd name="T7" fmla="*/ 1 h 54"/>
                    <a:gd name="T8" fmla="*/ 29 w 40"/>
                    <a:gd name="T9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54">
                      <a:moveTo>
                        <a:pt x="29" y="0"/>
                      </a:moveTo>
                      <a:cubicBezTo>
                        <a:pt x="28" y="18"/>
                        <a:pt x="11" y="38"/>
                        <a:pt x="0" y="53"/>
                      </a:cubicBezTo>
                      <a:cubicBezTo>
                        <a:pt x="4" y="53"/>
                        <a:pt x="7" y="53"/>
                        <a:pt x="11" y="54"/>
                      </a:cubicBezTo>
                      <a:cubicBezTo>
                        <a:pt x="25" y="40"/>
                        <a:pt x="40" y="17"/>
                        <a:pt x="35" y="1"/>
                      </a:cubicBezTo>
                      <a:cubicBezTo>
                        <a:pt x="33" y="1"/>
                        <a:pt x="31" y="1"/>
                        <a:pt x="29" y="0"/>
                      </a:cubicBezTo>
                    </a:path>
                  </a:pathLst>
                </a:custGeom>
                <a:solidFill>
                  <a:srgbClr val="E02F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9" name="Freeform 241"/>
                <p:cNvSpPr/>
                <p:nvPr/>
              </p:nvSpPr>
              <p:spPr bwMode="auto">
                <a:xfrm>
                  <a:off x="3929" y="1166"/>
                  <a:ext cx="11" cy="31"/>
                </a:xfrm>
                <a:custGeom>
                  <a:avLst/>
                  <a:gdLst>
                    <a:gd name="T0" fmla="*/ 0 w 5"/>
                    <a:gd name="T1" fmla="*/ 0 h 13"/>
                    <a:gd name="T2" fmla="*/ 2 w 5"/>
                    <a:gd name="T3" fmla="*/ 13 h 13"/>
                    <a:gd name="T4" fmla="*/ 5 w 5"/>
                    <a:gd name="T5" fmla="*/ 12 h 13"/>
                    <a:gd name="T6" fmla="*/ 3 w 5"/>
                    <a:gd name="T7" fmla="*/ 1 h 13"/>
                    <a:gd name="T8" fmla="*/ 0 w 5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cubicBezTo>
                        <a:pt x="2" y="5"/>
                        <a:pt x="2" y="9"/>
                        <a:pt x="2" y="13"/>
                      </a:cubicBezTo>
                      <a:cubicBezTo>
                        <a:pt x="3" y="13"/>
                        <a:pt x="4" y="13"/>
                        <a:pt x="5" y="12"/>
                      </a:cubicBezTo>
                      <a:cubicBezTo>
                        <a:pt x="5" y="9"/>
                        <a:pt x="4" y="5"/>
                        <a:pt x="3" y="1"/>
                      </a:cubicBezTo>
                      <a:cubicBezTo>
                        <a:pt x="2" y="1"/>
                        <a:pt x="1" y="1"/>
                        <a:pt x="0" y="0"/>
                      </a:cubicBezTo>
                    </a:path>
                  </a:pathLst>
                </a:custGeom>
                <a:solidFill>
                  <a:srgbClr val="E02F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0" name="Freeform 242"/>
                <p:cNvSpPr/>
                <p:nvPr/>
              </p:nvSpPr>
              <p:spPr bwMode="auto">
                <a:xfrm>
                  <a:off x="3978" y="1176"/>
                  <a:ext cx="7" cy="7"/>
                </a:xfrm>
                <a:custGeom>
                  <a:avLst/>
                  <a:gdLst>
                    <a:gd name="T0" fmla="*/ 0 w 3"/>
                    <a:gd name="T1" fmla="*/ 0 h 3"/>
                    <a:gd name="T2" fmla="*/ 0 w 3"/>
                    <a:gd name="T3" fmla="*/ 3 h 3"/>
                    <a:gd name="T4" fmla="*/ 3 w 3"/>
                    <a:gd name="T5" fmla="*/ 2 h 3"/>
                    <a:gd name="T6" fmla="*/ 2 w 3"/>
                    <a:gd name="T7" fmla="*/ 1 h 3"/>
                    <a:gd name="T8" fmla="*/ 0 w 3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1" y="3"/>
                        <a:pt x="2" y="2"/>
                        <a:pt x="3" y="2"/>
                      </a:cubicBez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1" y="1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E02F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1" name="Freeform 243"/>
                <p:cNvSpPr/>
                <p:nvPr/>
              </p:nvSpPr>
              <p:spPr bwMode="auto">
                <a:xfrm>
                  <a:off x="3751" y="1290"/>
                  <a:ext cx="7" cy="7"/>
                </a:xfrm>
                <a:custGeom>
                  <a:avLst/>
                  <a:gdLst>
                    <a:gd name="T0" fmla="*/ 2 w 3"/>
                    <a:gd name="T1" fmla="*/ 3 h 3"/>
                    <a:gd name="T2" fmla="*/ 3 w 3"/>
                    <a:gd name="T3" fmla="*/ 0 h 3"/>
                    <a:gd name="T4" fmla="*/ 0 w 3"/>
                    <a:gd name="T5" fmla="*/ 3 h 3"/>
                    <a:gd name="T6" fmla="*/ 2 w 3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2" y="3"/>
                      </a:moveTo>
                      <a:cubicBezTo>
                        <a:pt x="3" y="2"/>
                        <a:pt x="3" y="1"/>
                        <a:pt x="3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1" y="3"/>
                        <a:pt x="2" y="3"/>
                        <a:pt x="2" y="3"/>
                      </a:cubicBezTo>
                    </a:path>
                  </a:pathLst>
                </a:custGeom>
                <a:solidFill>
                  <a:srgbClr val="FF7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2" name="Freeform 244"/>
                <p:cNvSpPr>
                  <a:spLocks noEditPoints="1"/>
                </p:cNvSpPr>
                <p:nvPr/>
              </p:nvSpPr>
              <p:spPr bwMode="auto">
                <a:xfrm>
                  <a:off x="3770" y="1176"/>
                  <a:ext cx="2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  <a:gd name="T3" fmla="*/ 0 w 1"/>
                    <a:gd name="T4" fmla="*/ 0 w 1"/>
                    <a:gd name="T5" fmla="*/ 0 w 1"/>
                    <a:gd name="T6" fmla="*/ 1 w 1"/>
                    <a:gd name="T7" fmla="*/ 0 w 1"/>
                    <a:gd name="T8" fmla="*/ 1 w 1"/>
                    <a:gd name="T9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EF97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3" name="Freeform 245"/>
                <p:cNvSpPr/>
                <p:nvPr/>
              </p:nvSpPr>
              <p:spPr bwMode="auto">
                <a:xfrm>
                  <a:off x="3770" y="1176"/>
                  <a:ext cx="12" cy="57"/>
                </a:xfrm>
                <a:custGeom>
                  <a:avLst/>
                  <a:gdLst>
                    <a:gd name="T0" fmla="*/ 1 w 5"/>
                    <a:gd name="T1" fmla="*/ 0 h 24"/>
                    <a:gd name="T2" fmla="*/ 0 w 5"/>
                    <a:gd name="T3" fmla="*/ 0 h 24"/>
                    <a:gd name="T4" fmla="*/ 0 w 5"/>
                    <a:gd name="T5" fmla="*/ 0 h 24"/>
                    <a:gd name="T6" fmla="*/ 0 w 5"/>
                    <a:gd name="T7" fmla="*/ 0 h 24"/>
                    <a:gd name="T8" fmla="*/ 0 w 5"/>
                    <a:gd name="T9" fmla="*/ 0 h 24"/>
                    <a:gd name="T10" fmla="*/ 0 w 5"/>
                    <a:gd name="T11" fmla="*/ 24 h 24"/>
                    <a:gd name="T12" fmla="*/ 5 w 5"/>
                    <a:gd name="T13" fmla="*/ 22 h 24"/>
                    <a:gd name="T14" fmla="*/ 1 w 5"/>
                    <a:gd name="T15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" h="24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"/>
                        <a:pt x="0" y="16"/>
                        <a:pt x="0" y="24"/>
                      </a:cubicBezTo>
                      <a:cubicBezTo>
                        <a:pt x="2" y="23"/>
                        <a:pt x="3" y="23"/>
                        <a:pt x="5" y="22"/>
                      </a:cubicBezTo>
                      <a:cubicBezTo>
                        <a:pt x="5" y="15"/>
                        <a:pt x="3" y="7"/>
                        <a:pt x="1" y="0"/>
                      </a:cubicBezTo>
                    </a:path>
                  </a:pathLst>
                </a:custGeom>
                <a:solidFill>
                  <a:srgbClr val="E02F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4" name="Freeform 246"/>
                <p:cNvSpPr/>
                <p:nvPr/>
              </p:nvSpPr>
              <p:spPr bwMode="auto">
                <a:xfrm>
                  <a:off x="3841" y="1166"/>
                  <a:ext cx="21" cy="45"/>
                </a:xfrm>
                <a:custGeom>
                  <a:avLst/>
                  <a:gdLst>
                    <a:gd name="T0" fmla="*/ 9 w 9"/>
                    <a:gd name="T1" fmla="*/ 0 h 19"/>
                    <a:gd name="T2" fmla="*/ 0 w 9"/>
                    <a:gd name="T3" fmla="*/ 1 h 19"/>
                    <a:gd name="T4" fmla="*/ 4 w 9"/>
                    <a:gd name="T5" fmla="*/ 19 h 19"/>
                    <a:gd name="T6" fmla="*/ 8 w 9"/>
                    <a:gd name="T7" fmla="*/ 18 h 19"/>
                    <a:gd name="T8" fmla="*/ 9 w 9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9">
                      <a:moveTo>
                        <a:pt x="9" y="0"/>
                      </a:moveTo>
                      <a:cubicBezTo>
                        <a:pt x="6" y="0"/>
                        <a:pt x="3" y="0"/>
                        <a:pt x="0" y="1"/>
                      </a:cubicBezTo>
                      <a:cubicBezTo>
                        <a:pt x="4" y="7"/>
                        <a:pt x="5" y="13"/>
                        <a:pt x="4" y="19"/>
                      </a:cubicBezTo>
                      <a:cubicBezTo>
                        <a:pt x="5" y="19"/>
                        <a:pt x="7" y="19"/>
                        <a:pt x="8" y="18"/>
                      </a:cubicBezTo>
                      <a:cubicBezTo>
                        <a:pt x="9" y="12"/>
                        <a:pt x="9" y="6"/>
                        <a:pt x="9" y="0"/>
                      </a:cubicBezTo>
                    </a:path>
                  </a:pathLst>
                </a:custGeom>
                <a:solidFill>
                  <a:srgbClr val="E02F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5" name="Freeform 247"/>
                <p:cNvSpPr/>
                <p:nvPr/>
              </p:nvSpPr>
              <p:spPr bwMode="auto">
                <a:xfrm>
                  <a:off x="3541" y="1276"/>
                  <a:ext cx="480" cy="47"/>
                </a:xfrm>
                <a:custGeom>
                  <a:avLst/>
                  <a:gdLst>
                    <a:gd name="T0" fmla="*/ 3 w 203"/>
                    <a:gd name="T1" fmla="*/ 10 h 20"/>
                    <a:gd name="T2" fmla="*/ 193 w 203"/>
                    <a:gd name="T3" fmla="*/ 10 h 20"/>
                    <a:gd name="T4" fmla="*/ 203 w 203"/>
                    <a:gd name="T5" fmla="*/ 0 h 20"/>
                    <a:gd name="T6" fmla="*/ 145 w 203"/>
                    <a:gd name="T7" fmla="*/ 10 h 20"/>
                    <a:gd name="T8" fmla="*/ 117 w 203"/>
                    <a:gd name="T9" fmla="*/ 9 h 20"/>
                    <a:gd name="T10" fmla="*/ 94 w 203"/>
                    <a:gd name="T11" fmla="*/ 9 h 20"/>
                    <a:gd name="T12" fmla="*/ 13 w 203"/>
                    <a:gd name="T13" fmla="*/ 6 h 20"/>
                    <a:gd name="T14" fmla="*/ 3 w 203"/>
                    <a:gd name="T1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3" h="20">
                      <a:moveTo>
                        <a:pt x="3" y="10"/>
                      </a:moveTo>
                      <a:cubicBezTo>
                        <a:pt x="10" y="20"/>
                        <a:pt x="178" y="16"/>
                        <a:pt x="193" y="10"/>
                      </a:cubicBezTo>
                      <a:cubicBezTo>
                        <a:pt x="198" y="8"/>
                        <a:pt x="201" y="4"/>
                        <a:pt x="203" y="0"/>
                      </a:cubicBezTo>
                      <a:cubicBezTo>
                        <a:pt x="185" y="4"/>
                        <a:pt x="165" y="8"/>
                        <a:pt x="145" y="10"/>
                      </a:cubicBezTo>
                      <a:cubicBezTo>
                        <a:pt x="136" y="10"/>
                        <a:pt x="126" y="10"/>
                        <a:pt x="117" y="9"/>
                      </a:cubicBezTo>
                      <a:cubicBezTo>
                        <a:pt x="109" y="9"/>
                        <a:pt x="102" y="9"/>
                        <a:pt x="94" y="9"/>
                      </a:cubicBezTo>
                      <a:cubicBezTo>
                        <a:pt x="66" y="10"/>
                        <a:pt x="41" y="13"/>
                        <a:pt x="13" y="6"/>
                      </a:cubicBezTo>
                      <a:cubicBezTo>
                        <a:pt x="7" y="4"/>
                        <a:pt x="0" y="6"/>
                        <a:pt x="3" y="10"/>
                      </a:cubicBezTo>
                    </a:path>
                  </a:pathLst>
                </a:custGeom>
                <a:solidFill>
                  <a:srgbClr val="4242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6" name="Freeform 248"/>
                <p:cNvSpPr/>
                <p:nvPr/>
              </p:nvSpPr>
              <p:spPr bwMode="auto">
                <a:xfrm>
                  <a:off x="3656" y="1159"/>
                  <a:ext cx="535" cy="223"/>
                </a:xfrm>
                <a:custGeom>
                  <a:avLst/>
                  <a:gdLst>
                    <a:gd name="T0" fmla="*/ 213 w 226"/>
                    <a:gd name="T1" fmla="*/ 51 h 94"/>
                    <a:gd name="T2" fmla="*/ 27 w 226"/>
                    <a:gd name="T3" fmla="*/ 86 h 94"/>
                    <a:gd name="T4" fmla="*/ 18 w 226"/>
                    <a:gd name="T5" fmla="*/ 40 h 94"/>
                    <a:gd name="T6" fmla="*/ 59 w 226"/>
                    <a:gd name="T7" fmla="*/ 27 h 94"/>
                    <a:gd name="T8" fmla="*/ 110 w 226"/>
                    <a:gd name="T9" fmla="*/ 18 h 94"/>
                    <a:gd name="T10" fmla="*/ 157 w 226"/>
                    <a:gd name="T11" fmla="*/ 4 h 94"/>
                    <a:gd name="T12" fmla="*/ 211 w 226"/>
                    <a:gd name="T13" fmla="*/ 5 h 94"/>
                    <a:gd name="T14" fmla="*/ 213 w 226"/>
                    <a:gd name="T15" fmla="*/ 5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26" h="94">
                      <a:moveTo>
                        <a:pt x="213" y="51"/>
                      </a:moveTo>
                      <a:cubicBezTo>
                        <a:pt x="200" y="60"/>
                        <a:pt x="35" y="94"/>
                        <a:pt x="27" y="86"/>
                      </a:cubicBezTo>
                      <a:cubicBezTo>
                        <a:pt x="19" y="77"/>
                        <a:pt x="0" y="56"/>
                        <a:pt x="18" y="40"/>
                      </a:cubicBezTo>
                      <a:cubicBezTo>
                        <a:pt x="23" y="35"/>
                        <a:pt x="40" y="34"/>
                        <a:pt x="59" y="27"/>
                      </a:cubicBezTo>
                      <a:cubicBezTo>
                        <a:pt x="71" y="22"/>
                        <a:pt x="90" y="22"/>
                        <a:pt x="110" y="18"/>
                      </a:cubicBezTo>
                      <a:cubicBezTo>
                        <a:pt x="126" y="15"/>
                        <a:pt x="141" y="7"/>
                        <a:pt x="157" y="4"/>
                      </a:cubicBezTo>
                      <a:cubicBezTo>
                        <a:pt x="180" y="0"/>
                        <a:pt x="207" y="2"/>
                        <a:pt x="211" y="5"/>
                      </a:cubicBezTo>
                      <a:cubicBezTo>
                        <a:pt x="225" y="18"/>
                        <a:pt x="226" y="43"/>
                        <a:pt x="213" y="51"/>
                      </a:cubicBezTo>
                    </a:path>
                  </a:pathLst>
                </a:custGeom>
                <a:solidFill>
                  <a:srgbClr val="FF7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7" name="Freeform 249"/>
                <p:cNvSpPr/>
                <p:nvPr/>
              </p:nvSpPr>
              <p:spPr bwMode="auto">
                <a:xfrm>
                  <a:off x="3699" y="1247"/>
                  <a:ext cx="14" cy="74"/>
                </a:xfrm>
                <a:custGeom>
                  <a:avLst/>
                  <a:gdLst>
                    <a:gd name="T0" fmla="*/ 5 w 6"/>
                    <a:gd name="T1" fmla="*/ 0 h 31"/>
                    <a:gd name="T2" fmla="*/ 4 w 6"/>
                    <a:gd name="T3" fmla="*/ 1 h 31"/>
                    <a:gd name="T4" fmla="*/ 6 w 6"/>
                    <a:gd name="T5" fmla="*/ 31 h 31"/>
                    <a:gd name="T6" fmla="*/ 5 w 6"/>
                    <a:gd name="T7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31">
                      <a:moveTo>
                        <a:pt x="5" y="0"/>
                      </a:moveTo>
                      <a:cubicBezTo>
                        <a:pt x="4" y="0"/>
                        <a:pt x="4" y="1"/>
                        <a:pt x="4" y="1"/>
                      </a:cubicBezTo>
                      <a:cubicBezTo>
                        <a:pt x="0" y="12"/>
                        <a:pt x="2" y="22"/>
                        <a:pt x="6" y="31"/>
                      </a:cubicBezTo>
                      <a:cubicBezTo>
                        <a:pt x="4" y="21"/>
                        <a:pt x="4" y="11"/>
                        <a:pt x="5" y="0"/>
                      </a:cubicBezTo>
                    </a:path>
                  </a:pathLst>
                </a:custGeom>
                <a:solidFill>
                  <a:srgbClr val="FF6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8" name="Freeform 250"/>
                <p:cNvSpPr/>
                <p:nvPr/>
              </p:nvSpPr>
              <p:spPr bwMode="auto">
                <a:xfrm>
                  <a:off x="3713" y="1321"/>
                  <a:ext cx="0" cy="4"/>
                </a:xfrm>
                <a:custGeom>
                  <a:avLst/>
                  <a:gdLst>
                    <a:gd name="T0" fmla="*/ 2 h 2"/>
                    <a:gd name="T1" fmla="*/ 2 h 2"/>
                    <a:gd name="T2" fmla="*/ 0 h 2"/>
                    <a:gd name="T3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FF7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9" name="Freeform 251"/>
                <p:cNvSpPr/>
                <p:nvPr/>
              </p:nvSpPr>
              <p:spPr bwMode="auto">
                <a:xfrm>
                  <a:off x="3751" y="1233"/>
                  <a:ext cx="14" cy="5"/>
                </a:xfrm>
                <a:custGeom>
                  <a:avLst/>
                  <a:gdLst>
                    <a:gd name="T0" fmla="*/ 6 w 6"/>
                    <a:gd name="T1" fmla="*/ 0 h 2"/>
                    <a:gd name="T2" fmla="*/ 0 w 6"/>
                    <a:gd name="T3" fmla="*/ 2 h 2"/>
                    <a:gd name="T4" fmla="*/ 0 w 6"/>
                    <a:gd name="T5" fmla="*/ 2 h 2"/>
                    <a:gd name="T6" fmla="*/ 6 w 6"/>
                    <a:gd name="T7" fmla="*/ 0 h 2"/>
                    <a:gd name="T8" fmla="*/ 6 w 6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2">
                      <a:moveTo>
                        <a:pt x="6" y="0"/>
                      </a:moveTo>
                      <a:cubicBezTo>
                        <a:pt x="4" y="1"/>
                        <a:pt x="2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1"/>
                        <a:pt x="4" y="1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E02F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0" name="Freeform 252"/>
                <p:cNvSpPr/>
                <p:nvPr/>
              </p:nvSpPr>
              <p:spPr bwMode="auto">
                <a:xfrm>
                  <a:off x="3749" y="1233"/>
                  <a:ext cx="26" cy="107"/>
                </a:xfrm>
                <a:custGeom>
                  <a:avLst/>
                  <a:gdLst>
                    <a:gd name="T0" fmla="*/ 7 w 11"/>
                    <a:gd name="T1" fmla="*/ 0 h 45"/>
                    <a:gd name="T2" fmla="*/ 1 w 11"/>
                    <a:gd name="T3" fmla="*/ 2 h 45"/>
                    <a:gd name="T4" fmla="*/ 0 w 11"/>
                    <a:gd name="T5" fmla="*/ 45 h 45"/>
                    <a:gd name="T6" fmla="*/ 2 w 11"/>
                    <a:gd name="T7" fmla="*/ 45 h 45"/>
                    <a:gd name="T8" fmla="*/ 7 w 11"/>
                    <a:gd name="T9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45">
                      <a:moveTo>
                        <a:pt x="7" y="0"/>
                      </a:moveTo>
                      <a:cubicBezTo>
                        <a:pt x="5" y="1"/>
                        <a:pt x="3" y="1"/>
                        <a:pt x="1" y="2"/>
                      </a:cubicBezTo>
                      <a:cubicBezTo>
                        <a:pt x="7" y="13"/>
                        <a:pt x="2" y="32"/>
                        <a:pt x="0" y="45"/>
                      </a:cubicBezTo>
                      <a:cubicBezTo>
                        <a:pt x="2" y="45"/>
                        <a:pt x="2" y="45"/>
                        <a:pt x="2" y="45"/>
                      </a:cubicBezTo>
                      <a:cubicBezTo>
                        <a:pt x="6" y="32"/>
                        <a:pt x="11" y="17"/>
                        <a:pt x="7" y="0"/>
                      </a:cubicBezTo>
                    </a:path>
                  </a:pathLst>
                </a:custGeom>
                <a:solidFill>
                  <a:srgbClr val="FF6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1" name="Freeform 253"/>
                <p:cNvSpPr>
                  <a:spLocks noEditPoints="1"/>
                </p:cNvSpPr>
                <p:nvPr/>
              </p:nvSpPr>
              <p:spPr bwMode="auto">
                <a:xfrm>
                  <a:off x="3848" y="1209"/>
                  <a:ext cx="14" cy="2"/>
                </a:xfrm>
                <a:custGeom>
                  <a:avLst/>
                  <a:gdLst>
                    <a:gd name="T0" fmla="*/ 1 w 6"/>
                    <a:gd name="T1" fmla="*/ 1 h 1"/>
                    <a:gd name="T2" fmla="*/ 0 w 6"/>
                    <a:gd name="T3" fmla="*/ 1 h 1"/>
                    <a:gd name="T4" fmla="*/ 0 w 6"/>
                    <a:gd name="T5" fmla="*/ 1 h 1"/>
                    <a:gd name="T6" fmla="*/ 1 w 6"/>
                    <a:gd name="T7" fmla="*/ 1 h 1"/>
                    <a:gd name="T8" fmla="*/ 1 w 6"/>
                    <a:gd name="T9" fmla="*/ 1 h 1"/>
                    <a:gd name="T10" fmla="*/ 5 w 6"/>
                    <a:gd name="T11" fmla="*/ 0 h 1"/>
                    <a:gd name="T12" fmla="*/ 5 w 6"/>
                    <a:gd name="T13" fmla="*/ 0 h 1"/>
                    <a:gd name="T14" fmla="*/ 5 w 6"/>
                    <a:gd name="T15" fmla="*/ 1 h 1"/>
                    <a:gd name="T16" fmla="*/ 6 w 6"/>
                    <a:gd name="T17" fmla="*/ 1 h 1"/>
                    <a:gd name="T18" fmla="*/ 5 w 6"/>
                    <a:gd name="T1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6" y="1"/>
                      </a:cubicBezTo>
                      <a:cubicBezTo>
                        <a:pt x="6" y="1"/>
                        <a:pt x="5" y="0"/>
                        <a:pt x="5" y="0"/>
                      </a:cubicBezTo>
                    </a:path>
                  </a:pathLst>
                </a:custGeom>
                <a:solidFill>
                  <a:srgbClr val="E02F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2" name="Freeform 254"/>
                <p:cNvSpPr/>
                <p:nvPr/>
              </p:nvSpPr>
              <p:spPr bwMode="auto">
                <a:xfrm>
                  <a:off x="3850" y="1209"/>
                  <a:ext cx="10" cy="2"/>
                </a:xfrm>
                <a:custGeom>
                  <a:avLst/>
                  <a:gdLst>
                    <a:gd name="T0" fmla="*/ 4 w 4"/>
                    <a:gd name="T1" fmla="*/ 0 h 1"/>
                    <a:gd name="T2" fmla="*/ 0 w 4"/>
                    <a:gd name="T3" fmla="*/ 1 h 1"/>
                    <a:gd name="T4" fmla="*/ 0 w 4"/>
                    <a:gd name="T5" fmla="*/ 1 h 1"/>
                    <a:gd name="T6" fmla="*/ 4 w 4"/>
                    <a:gd name="T7" fmla="*/ 1 h 1"/>
                    <a:gd name="T8" fmla="*/ 4 w 4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">
                      <a:moveTo>
                        <a:pt x="4" y="0"/>
                      </a:moveTo>
                      <a:cubicBezTo>
                        <a:pt x="3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3" y="1"/>
                        <a:pt x="4" y="1"/>
                      </a:cubicBezTo>
                      <a:cubicBezTo>
                        <a:pt x="4" y="1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E02A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3" name="Freeform 255"/>
                <p:cNvSpPr/>
                <p:nvPr/>
              </p:nvSpPr>
              <p:spPr bwMode="auto">
                <a:xfrm>
                  <a:off x="3806" y="1211"/>
                  <a:ext cx="73" cy="129"/>
                </a:xfrm>
                <a:custGeom>
                  <a:avLst/>
                  <a:gdLst>
                    <a:gd name="T0" fmla="*/ 24 w 31"/>
                    <a:gd name="T1" fmla="*/ 0 h 54"/>
                    <a:gd name="T2" fmla="*/ 23 w 31"/>
                    <a:gd name="T3" fmla="*/ 0 h 54"/>
                    <a:gd name="T4" fmla="*/ 19 w 31"/>
                    <a:gd name="T5" fmla="*/ 0 h 54"/>
                    <a:gd name="T6" fmla="*/ 18 w 31"/>
                    <a:gd name="T7" fmla="*/ 0 h 54"/>
                    <a:gd name="T8" fmla="*/ 0 w 31"/>
                    <a:gd name="T9" fmla="*/ 54 h 54"/>
                    <a:gd name="T10" fmla="*/ 11 w 31"/>
                    <a:gd name="T11" fmla="*/ 54 h 54"/>
                    <a:gd name="T12" fmla="*/ 24 w 31"/>
                    <a:gd name="T13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" h="54">
                      <a:moveTo>
                        <a:pt x="24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2" y="0"/>
                        <a:pt x="20" y="0"/>
                        <a:pt x="19" y="0"/>
                      </a:cubicBezTo>
                      <a:cubicBezTo>
                        <a:pt x="19" y="0"/>
                        <a:pt x="18" y="0"/>
                        <a:pt x="18" y="0"/>
                      </a:cubicBezTo>
                      <a:cubicBezTo>
                        <a:pt x="20" y="16"/>
                        <a:pt x="9" y="38"/>
                        <a:pt x="0" y="54"/>
                      </a:cubicBezTo>
                      <a:cubicBezTo>
                        <a:pt x="11" y="54"/>
                        <a:pt x="11" y="54"/>
                        <a:pt x="11" y="54"/>
                      </a:cubicBezTo>
                      <a:cubicBezTo>
                        <a:pt x="21" y="37"/>
                        <a:pt x="31" y="14"/>
                        <a:pt x="24" y="0"/>
                      </a:cubicBezTo>
                    </a:path>
                  </a:pathLst>
                </a:custGeom>
                <a:solidFill>
                  <a:srgbClr val="FF6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4" name="Freeform 256"/>
                <p:cNvSpPr/>
                <p:nvPr/>
              </p:nvSpPr>
              <p:spPr bwMode="auto">
                <a:xfrm>
                  <a:off x="4044" y="1164"/>
                  <a:ext cx="57" cy="135"/>
                </a:xfrm>
                <a:custGeom>
                  <a:avLst/>
                  <a:gdLst>
                    <a:gd name="T0" fmla="*/ 13 w 24"/>
                    <a:gd name="T1" fmla="*/ 0 h 57"/>
                    <a:gd name="T2" fmla="*/ 11 w 24"/>
                    <a:gd name="T3" fmla="*/ 0 h 57"/>
                    <a:gd name="T4" fmla="*/ 0 w 24"/>
                    <a:gd name="T5" fmla="*/ 57 h 57"/>
                    <a:gd name="T6" fmla="*/ 3 w 24"/>
                    <a:gd name="T7" fmla="*/ 56 h 57"/>
                    <a:gd name="T8" fmla="*/ 13 w 24"/>
                    <a:gd name="T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57">
                      <a:moveTo>
                        <a:pt x="13" y="0"/>
                      </a:moveTo>
                      <a:cubicBezTo>
                        <a:pt x="13" y="0"/>
                        <a:pt x="12" y="0"/>
                        <a:pt x="11" y="0"/>
                      </a:cubicBezTo>
                      <a:cubicBezTo>
                        <a:pt x="21" y="18"/>
                        <a:pt x="14" y="40"/>
                        <a:pt x="0" y="57"/>
                      </a:cubicBezTo>
                      <a:cubicBezTo>
                        <a:pt x="1" y="57"/>
                        <a:pt x="2" y="56"/>
                        <a:pt x="3" y="56"/>
                      </a:cubicBezTo>
                      <a:cubicBezTo>
                        <a:pt x="20" y="44"/>
                        <a:pt x="24" y="20"/>
                        <a:pt x="13" y="0"/>
                      </a:cubicBezTo>
                    </a:path>
                  </a:pathLst>
                </a:custGeom>
                <a:solidFill>
                  <a:srgbClr val="FF6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5" name="Freeform 257"/>
                <p:cNvSpPr/>
                <p:nvPr/>
              </p:nvSpPr>
              <p:spPr bwMode="auto">
                <a:xfrm>
                  <a:off x="4120" y="1164"/>
                  <a:ext cx="48" cy="102"/>
                </a:xfrm>
                <a:custGeom>
                  <a:avLst/>
                  <a:gdLst>
                    <a:gd name="T0" fmla="*/ 0 w 20"/>
                    <a:gd name="T1" fmla="*/ 0 h 43"/>
                    <a:gd name="T2" fmla="*/ 12 w 20"/>
                    <a:gd name="T3" fmla="*/ 43 h 43"/>
                    <a:gd name="T4" fmla="*/ 16 w 20"/>
                    <a:gd name="T5" fmla="*/ 41 h 43"/>
                    <a:gd name="T6" fmla="*/ 2 w 20"/>
                    <a:gd name="T7" fmla="*/ 0 h 43"/>
                    <a:gd name="T8" fmla="*/ 0 w 20"/>
                    <a:gd name="T9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43">
                      <a:moveTo>
                        <a:pt x="0" y="0"/>
                      </a:moveTo>
                      <a:cubicBezTo>
                        <a:pt x="4" y="15"/>
                        <a:pt x="14" y="29"/>
                        <a:pt x="12" y="43"/>
                      </a:cubicBezTo>
                      <a:cubicBezTo>
                        <a:pt x="13" y="42"/>
                        <a:pt x="15" y="42"/>
                        <a:pt x="16" y="41"/>
                      </a:cubicBezTo>
                      <a:cubicBezTo>
                        <a:pt x="20" y="28"/>
                        <a:pt x="12" y="13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F6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6" name="Freeform 258"/>
                <p:cNvSpPr/>
                <p:nvPr/>
              </p:nvSpPr>
              <p:spPr bwMode="auto">
                <a:xfrm>
                  <a:off x="3919" y="1316"/>
                  <a:ext cx="7" cy="7"/>
                </a:xfrm>
                <a:custGeom>
                  <a:avLst/>
                  <a:gdLst>
                    <a:gd name="T0" fmla="*/ 2 w 3"/>
                    <a:gd name="T1" fmla="*/ 3 h 3"/>
                    <a:gd name="T2" fmla="*/ 3 w 3"/>
                    <a:gd name="T3" fmla="*/ 0 h 3"/>
                    <a:gd name="T4" fmla="*/ 0 w 3"/>
                    <a:gd name="T5" fmla="*/ 3 h 3"/>
                    <a:gd name="T6" fmla="*/ 2 w 3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2" y="3"/>
                      </a:moveTo>
                      <a:cubicBezTo>
                        <a:pt x="2" y="2"/>
                        <a:pt x="2" y="1"/>
                        <a:pt x="3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1" y="3"/>
                        <a:pt x="1" y="3"/>
                        <a:pt x="2" y="3"/>
                      </a:cubicBezTo>
                    </a:path>
                  </a:pathLst>
                </a:custGeom>
                <a:solidFill>
                  <a:srgbClr val="FF7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7" name="Freeform 259"/>
                <p:cNvSpPr>
                  <a:spLocks noEditPoints="1"/>
                </p:cNvSpPr>
                <p:nvPr/>
              </p:nvSpPr>
              <p:spPr bwMode="auto">
                <a:xfrm>
                  <a:off x="3914" y="1202"/>
                  <a:ext cx="5" cy="0"/>
                </a:xfrm>
                <a:custGeom>
                  <a:avLst/>
                  <a:gdLst>
                    <a:gd name="T0" fmla="*/ 1 w 2"/>
                    <a:gd name="T1" fmla="*/ 1 w 2"/>
                    <a:gd name="T2" fmla="*/ 0 w 2"/>
                    <a:gd name="T3" fmla="*/ 0 w 2"/>
                    <a:gd name="T4" fmla="*/ 1 w 2"/>
                    <a:gd name="T5" fmla="*/ 1 w 2"/>
                    <a:gd name="T6" fmla="*/ 2 w 2"/>
                    <a:gd name="T7" fmla="*/ 1 w 2"/>
                    <a:gd name="T8" fmla="*/ 2 w 2"/>
                    <a:gd name="T9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</a:cxnLst>
                  <a:rect l="0" t="0" r="r" b="b"/>
                  <a:pathLst>
                    <a:path w="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E02F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8" name="Freeform 260"/>
                <p:cNvSpPr/>
                <p:nvPr/>
              </p:nvSpPr>
              <p:spPr bwMode="auto">
                <a:xfrm>
                  <a:off x="3914" y="1202"/>
                  <a:ext cx="36" cy="114"/>
                </a:xfrm>
                <a:custGeom>
                  <a:avLst/>
                  <a:gdLst>
                    <a:gd name="T0" fmla="*/ 2 w 15"/>
                    <a:gd name="T1" fmla="*/ 0 h 48"/>
                    <a:gd name="T2" fmla="*/ 1 w 15"/>
                    <a:gd name="T3" fmla="*/ 0 h 48"/>
                    <a:gd name="T4" fmla="*/ 1 w 15"/>
                    <a:gd name="T5" fmla="*/ 0 h 48"/>
                    <a:gd name="T6" fmla="*/ 1 w 15"/>
                    <a:gd name="T7" fmla="*/ 0 h 48"/>
                    <a:gd name="T8" fmla="*/ 0 w 15"/>
                    <a:gd name="T9" fmla="*/ 0 h 48"/>
                    <a:gd name="T10" fmla="*/ 5 w 15"/>
                    <a:gd name="T11" fmla="*/ 48 h 48"/>
                    <a:gd name="T12" fmla="*/ 2 w 15"/>
                    <a:gd name="T1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8"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4" y="15"/>
                        <a:pt x="8" y="32"/>
                        <a:pt x="5" y="48"/>
                      </a:cubicBezTo>
                      <a:cubicBezTo>
                        <a:pt x="15" y="34"/>
                        <a:pt x="9" y="14"/>
                        <a:pt x="2" y="0"/>
                      </a:cubicBezTo>
                    </a:path>
                  </a:pathLst>
                </a:custGeom>
                <a:solidFill>
                  <a:srgbClr val="FF6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9" name="Freeform 261"/>
                <p:cNvSpPr/>
                <p:nvPr/>
              </p:nvSpPr>
              <p:spPr bwMode="auto">
                <a:xfrm>
                  <a:off x="3966" y="1173"/>
                  <a:ext cx="52" cy="143"/>
                </a:xfrm>
                <a:custGeom>
                  <a:avLst/>
                  <a:gdLst>
                    <a:gd name="T0" fmla="*/ 16 w 22"/>
                    <a:gd name="T1" fmla="*/ 0 h 60"/>
                    <a:gd name="T2" fmla="*/ 7 w 22"/>
                    <a:gd name="T3" fmla="*/ 3 h 60"/>
                    <a:gd name="T4" fmla="*/ 0 w 22"/>
                    <a:gd name="T5" fmla="*/ 60 h 60"/>
                    <a:gd name="T6" fmla="*/ 6 w 22"/>
                    <a:gd name="T7" fmla="*/ 59 h 60"/>
                    <a:gd name="T8" fmla="*/ 16 w 22"/>
                    <a:gd name="T9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0">
                      <a:moveTo>
                        <a:pt x="16" y="0"/>
                      </a:moveTo>
                      <a:cubicBezTo>
                        <a:pt x="13" y="1"/>
                        <a:pt x="10" y="2"/>
                        <a:pt x="7" y="3"/>
                      </a:cubicBezTo>
                      <a:cubicBezTo>
                        <a:pt x="22" y="19"/>
                        <a:pt x="12" y="41"/>
                        <a:pt x="0" y="60"/>
                      </a:cubicBezTo>
                      <a:cubicBezTo>
                        <a:pt x="2" y="60"/>
                        <a:pt x="4" y="60"/>
                        <a:pt x="6" y="59"/>
                      </a:cubicBezTo>
                      <a:cubicBezTo>
                        <a:pt x="20" y="45"/>
                        <a:pt x="22" y="22"/>
                        <a:pt x="16" y="0"/>
                      </a:cubicBezTo>
                    </a:path>
                  </a:pathLst>
                </a:custGeom>
                <a:solidFill>
                  <a:srgbClr val="FF6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0" name="Freeform 262"/>
                <p:cNvSpPr/>
                <p:nvPr/>
              </p:nvSpPr>
              <p:spPr bwMode="auto">
                <a:xfrm>
                  <a:off x="3711" y="1252"/>
                  <a:ext cx="468" cy="130"/>
                </a:xfrm>
                <a:custGeom>
                  <a:avLst/>
                  <a:gdLst>
                    <a:gd name="T0" fmla="*/ 4 w 198"/>
                    <a:gd name="T1" fmla="*/ 47 h 55"/>
                    <a:gd name="T2" fmla="*/ 190 w 198"/>
                    <a:gd name="T3" fmla="*/ 12 h 55"/>
                    <a:gd name="T4" fmla="*/ 198 w 198"/>
                    <a:gd name="T5" fmla="*/ 0 h 55"/>
                    <a:gd name="T6" fmla="*/ 143 w 198"/>
                    <a:gd name="T7" fmla="*/ 21 h 55"/>
                    <a:gd name="T8" fmla="*/ 93 w 198"/>
                    <a:gd name="T9" fmla="*/ 29 h 55"/>
                    <a:gd name="T10" fmla="*/ 13 w 198"/>
                    <a:gd name="T11" fmla="*/ 41 h 55"/>
                    <a:gd name="T12" fmla="*/ 4 w 198"/>
                    <a:gd name="T13" fmla="*/ 4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8" h="55">
                      <a:moveTo>
                        <a:pt x="4" y="47"/>
                      </a:moveTo>
                      <a:cubicBezTo>
                        <a:pt x="12" y="55"/>
                        <a:pt x="177" y="21"/>
                        <a:pt x="190" y="12"/>
                      </a:cubicBezTo>
                      <a:cubicBezTo>
                        <a:pt x="194" y="10"/>
                        <a:pt x="197" y="5"/>
                        <a:pt x="198" y="0"/>
                      </a:cubicBezTo>
                      <a:cubicBezTo>
                        <a:pt x="181" y="8"/>
                        <a:pt x="163" y="16"/>
                        <a:pt x="143" y="21"/>
                      </a:cubicBezTo>
                      <a:cubicBezTo>
                        <a:pt x="127" y="25"/>
                        <a:pt x="109" y="26"/>
                        <a:pt x="93" y="29"/>
                      </a:cubicBezTo>
                      <a:cubicBezTo>
                        <a:pt x="65" y="35"/>
                        <a:pt x="42" y="43"/>
                        <a:pt x="13" y="41"/>
                      </a:cubicBezTo>
                      <a:cubicBezTo>
                        <a:pt x="6" y="40"/>
                        <a:pt x="0" y="43"/>
                        <a:pt x="4" y="47"/>
                      </a:cubicBezTo>
                      <a:close/>
                    </a:path>
                  </a:pathLst>
                </a:custGeom>
                <a:solidFill>
                  <a:srgbClr val="4242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372" name="矩形 371"/>
              <p:cNvSpPr/>
              <p:nvPr/>
            </p:nvSpPr>
            <p:spPr>
              <a:xfrm>
                <a:off x="177440" y="5705828"/>
                <a:ext cx="5398936" cy="516835"/>
              </a:xfrm>
              <a:prstGeom prst="rect">
                <a:avLst/>
              </a:prstGeom>
              <a:solidFill>
                <a:srgbClr val="F2EE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31" name="Group 622"/>
            <p:cNvGrpSpPr>
              <a:grpSpLocks noChangeAspect="1"/>
            </p:cNvGrpSpPr>
            <p:nvPr/>
          </p:nvGrpSpPr>
          <p:grpSpPr bwMode="auto">
            <a:xfrm>
              <a:off x="7005940" y="4379562"/>
              <a:ext cx="3615354" cy="1713708"/>
              <a:chOff x="3961" y="1535"/>
              <a:chExt cx="1462" cy="693"/>
            </a:xfrm>
          </p:grpSpPr>
          <p:sp>
            <p:nvSpPr>
              <p:cNvPr id="632" name="Freeform 623"/>
              <p:cNvSpPr/>
              <p:nvPr/>
            </p:nvSpPr>
            <p:spPr bwMode="auto">
              <a:xfrm>
                <a:off x="4519" y="1688"/>
                <a:ext cx="209" cy="167"/>
              </a:xfrm>
              <a:custGeom>
                <a:avLst/>
                <a:gdLst>
                  <a:gd name="T0" fmla="*/ 0 w 88"/>
                  <a:gd name="T1" fmla="*/ 20 h 70"/>
                  <a:gd name="T2" fmla="*/ 66 w 88"/>
                  <a:gd name="T3" fmla="*/ 66 h 70"/>
                  <a:gd name="T4" fmla="*/ 0 w 88"/>
                  <a:gd name="T5" fmla="*/ 2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8" h="70">
                    <a:moveTo>
                      <a:pt x="0" y="20"/>
                    </a:moveTo>
                    <a:cubicBezTo>
                      <a:pt x="0" y="20"/>
                      <a:pt x="88" y="0"/>
                      <a:pt x="66" y="66"/>
                    </a:cubicBezTo>
                    <a:cubicBezTo>
                      <a:pt x="66" y="66"/>
                      <a:pt x="44" y="70"/>
                      <a:pt x="0" y="20"/>
                    </a:cubicBezTo>
                  </a:path>
                </a:pathLst>
              </a:custGeom>
              <a:solidFill>
                <a:srgbClr val="6BA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3" name="Freeform 624"/>
              <p:cNvSpPr/>
              <p:nvPr/>
            </p:nvSpPr>
            <p:spPr bwMode="auto">
              <a:xfrm>
                <a:off x="4519" y="1736"/>
                <a:ext cx="102" cy="45"/>
              </a:xfrm>
              <a:custGeom>
                <a:avLst/>
                <a:gdLst>
                  <a:gd name="T0" fmla="*/ 0 w 43"/>
                  <a:gd name="T1" fmla="*/ 0 h 19"/>
                  <a:gd name="T2" fmla="*/ 5 w 43"/>
                  <a:gd name="T3" fmla="*/ 1 h 19"/>
                  <a:gd name="T4" fmla="*/ 10 w 43"/>
                  <a:gd name="T5" fmla="*/ 2 h 19"/>
                  <a:gd name="T6" fmla="*/ 17 w 43"/>
                  <a:gd name="T7" fmla="*/ 4 h 19"/>
                  <a:gd name="T8" fmla="*/ 21 w 43"/>
                  <a:gd name="T9" fmla="*/ 5 h 19"/>
                  <a:gd name="T10" fmla="*/ 23 w 43"/>
                  <a:gd name="T11" fmla="*/ 6 h 19"/>
                  <a:gd name="T12" fmla="*/ 26 w 43"/>
                  <a:gd name="T13" fmla="*/ 8 h 19"/>
                  <a:gd name="T14" fmla="*/ 29 w 43"/>
                  <a:gd name="T15" fmla="*/ 11 h 19"/>
                  <a:gd name="T16" fmla="*/ 31 w 43"/>
                  <a:gd name="T17" fmla="*/ 13 h 19"/>
                  <a:gd name="T18" fmla="*/ 32 w 43"/>
                  <a:gd name="T19" fmla="*/ 15 h 19"/>
                  <a:gd name="T20" fmla="*/ 33 w 43"/>
                  <a:gd name="T21" fmla="*/ 16 h 19"/>
                  <a:gd name="T22" fmla="*/ 34 w 43"/>
                  <a:gd name="T23" fmla="*/ 18 h 19"/>
                  <a:gd name="T24" fmla="*/ 34 w 43"/>
                  <a:gd name="T25" fmla="*/ 18 h 19"/>
                  <a:gd name="T26" fmla="*/ 34 w 43"/>
                  <a:gd name="T27" fmla="*/ 19 h 19"/>
                  <a:gd name="T28" fmla="*/ 34 w 43"/>
                  <a:gd name="T29" fmla="*/ 18 h 19"/>
                  <a:gd name="T30" fmla="*/ 34 w 43"/>
                  <a:gd name="T31" fmla="*/ 17 h 19"/>
                  <a:gd name="T32" fmla="*/ 33 w 43"/>
                  <a:gd name="T33" fmla="*/ 16 h 19"/>
                  <a:gd name="T34" fmla="*/ 33 w 43"/>
                  <a:gd name="T35" fmla="*/ 15 h 19"/>
                  <a:gd name="T36" fmla="*/ 32 w 43"/>
                  <a:gd name="T37" fmla="*/ 13 h 19"/>
                  <a:gd name="T38" fmla="*/ 29 w 43"/>
                  <a:gd name="T39" fmla="*/ 10 h 19"/>
                  <a:gd name="T40" fmla="*/ 26 w 43"/>
                  <a:gd name="T41" fmla="*/ 8 h 19"/>
                  <a:gd name="T42" fmla="*/ 24 w 43"/>
                  <a:gd name="T43" fmla="*/ 6 h 19"/>
                  <a:gd name="T44" fmla="*/ 25 w 43"/>
                  <a:gd name="T45" fmla="*/ 6 h 19"/>
                  <a:gd name="T46" fmla="*/ 33 w 43"/>
                  <a:gd name="T47" fmla="*/ 10 h 19"/>
                  <a:gd name="T48" fmla="*/ 42 w 43"/>
                  <a:gd name="T49" fmla="*/ 15 h 19"/>
                  <a:gd name="T50" fmla="*/ 42 w 43"/>
                  <a:gd name="T51" fmla="*/ 16 h 19"/>
                  <a:gd name="T52" fmla="*/ 43 w 43"/>
                  <a:gd name="T53" fmla="*/ 14 h 19"/>
                  <a:gd name="T54" fmla="*/ 42 w 43"/>
                  <a:gd name="T55" fmla="*/ 14 h 19"/>
                  <a:gd name="T56" fmla="*/ 41 w 43"/>
                  <a:gd name="T57" fmla="*/ 13 h 19"/>
                  <a:gd name="T58" fmla="*/ 43 w 43"/>
                  <a:gd name="T59" fmla="*/ 13 h 19"/>
                  <a:gd name="T60" fmla="*/ 43 w 43"/>
                  <a:gd name="T61" fmla="*/ 13 h 19"/>
                  <a:gd name="T62" fmla="*/ 43 w 43"/>
                  <a:gd name="T63" fmla="*/ 13 h 19"/>
                  <a:gd name="T64" fmla="*/ 43 w 43"/>
                  <a:gd name="T65" fmla="*/ 13 h 19"/>
                  <a:gd name="T66" fmla="*/ 40 w 43"/>
                  <a:gd name="T67" fmla="*/ 12 h 19"/>
                  <a:gd name="T68" fmla="*/ 40 w 43"/>
                  <a:gd name="T69" fmla="*/ 12 h 19"/>
                  <a:gd name="T70" fmla="*/ 34 w 43"/>
                  <a:gd name="T71" fmla="*/ 9 h 19"/>
                  <a:gd name="T72" fmla="*/ 28 w 43"/>
                  <a:gd name="T73" fmla="*/ 6 h 19"/>
                  <a:gd name="T74" fmla="*/ 30 w 43"/>
                  <a:gd name="T75" fmla="*/ 7 h 19"/>
                  <a:gd name="T76" fmla="*/ 32 w 43"/>
                  <a:gd name="T77" fmla="*/ 7 h 19"/>
                  <a:gd name="T78" fmla="*/ 33 w 43"/>
                  <a:gd name="T79" fmla="*/ 7 h 19"/>
                  <a:gd name="T80" fmla="*/ 37 w 43"/>
                  <a:gd name="T81" fmla="*/ 6 h 19"/>
                  <a:gd name="T82" fmla="*/ 38 w 43"/>
                  <a:gd name="T83" fmla="*/ 6 h 19"/>
                  <a:gd name="T84" fmla="*/ 40 w 43"/>
                  <a:gd name="T85" fmla="*/ 6 h 19"/>
                  <a:gd name="T86" fmla="*/ 41 w 43"/>
                  <a:gd name="T87" fmla="*/ 5 h 19"/>
                  <a:gd name="T88" fmla="*/ 41 w 43"/>
                  <a:gd name="T89" fmla="*/ 4 h 19"/>
                  <a:gd name="T90" fmla="*/ 42 w 43"/>
                  <a:gd name="T91" fmla="*/ 4 h 19"/>
                  <a:gd name="T92" fmla="*/ 41 w 43"/>
                  <a:gd name="T93" fmla="*/ 4 h 19"/>
                  <a:gd name="T94" fmla="*/ 41 w 43"/>
                  <a:gd name="T95" fmla="*/ 5 h 19"/>
                  <a:gd name="T96" fmla="*/ 40 w 43"/>
                  <a:gd name="T97" fmla="*/ 5 h 19"/>
                  <a:gd name="T98" fmla="*/ 38 w 43"/>
                  <a:gd name="T99" fmla="*/ 6 h 19"/>
                  <a:gd name="T100" fmla="*/ 37 w 43"/>
                  <a:gd name="T101" fmla="*/ 6 h 19"/>
                  <a:gd name="T102" fmla="*/ 33 w 43"/>
                  <a:gd name="T103" fmla="*/ 6 h 19"/>
                  <a:gd name="T104" fmla="*/ 33 w 43"/>
                  <a:gd name="T105" fmla="*/ 6 h 19"/>
                  <a:gd name="T106" fmla="*/ 33 w 43"/>
                  <a:gd name="T107" fmla="*/ 6 h 19"/>
                  <a:gd name="T108" fmla="*/ 30 w 43"/>
                  <a:gd name="T109" fmla="*/ 6 h 19"/>
                  <a:gd name="T110" fmla="*/ 27 w 43"/>
                  <a:gd name="T111" fmla="*/ 6 h 19"/>
                  <a:gd name="T112" fmla="*/ 24 w 43"/>
                  <a:gd name="T113" fmla="*/ 5 h 19"/>
                  <a:gd name="T114" fmla="*/ 17 w 43"/>
                  <a:gd name="T115" fmla="*/ 3 h 19"/>
                  <a:gd name="T116" fmla="*/ 5 w 43"/>
                  <a:gd name="T117" fmla="*/ 1 h 19"/>
                  <a:gd name="T118" fmla="*/ 0 w 43"/>
                  <a:gd name="T1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" h="19">
                    <a:moveTo>
                      <a:pt x="0" y="0"/>
                    </a:moveTo>
                    <a:cubicBezTo>
                      <a:pt x="0" y="0"/>
                      <a:pt x="2" y="1"/>
                      <a:pt x="5" y="1"/>
                    </a:cubicBezTo>
                    <a:cubicBezTo>
                      <a:pt x="6" y="1"/>
                      <a:pt x="8" y="2"/>
                      <a:pt x="10" y="2"/>
                    </a:cubicBezTo>
                    <a:cubicBezTo>
                      <a:pt x="12" y="2"/>
                      <a:pt x="14" y="3"/>
                      <a:pt x="17" y="4"/>
                    </a:cubicBezTo>
                    <a:cubicBezTo>
                      <a:pt x="18" y="4"/>
                      <a:pt x="20" y="5"/>
                      <a:pt x="21" y="5"/>
                    </a:cubicBezTo>
                    <a:cubicBezTo>
                      <a:pt x="22" y="5"/>
                      <a:pt x="23" y="6"/>
                      <a:pt x="23" y="6"/>
                    </a:cubicBezTo>
                    <a:cubicBezTo>
                      <a:pt x="24" y="7"/>
                      <a:pt x="25" y="7"/>
                      <a:pt x="26" y="8"/>
                    </a:cubicBezTo>
                    <a:cubicBezTo>
                      <a:pt x="27" y="9"/>
                      <a:pt x="28" y="10"/>
                      <a:pt x="29" y="11"/>
                    </a:cubicBezTo>
                    <a:cubicBezTo>
                      <a:pt x="30" y="12"/>
                      <a:pt x="31" y="12"/>
                      <a:pt x="31" y="13"/>
                    </a:cubicBezTo>
                    <a:cubicBezTo>
                      <a:pt x="32" y="14"/>
                      <a:pt x="32" y="14"/>
                      <a:pt x="32" y="15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7"/>
                      <a:pt x="33" y="17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8"/>
                    </a:cubicBezTo>
                    <a:cubicBezTo>
                      <a:pt x="34" y="18"/>
                      <a:pt x="34" y="18"/>
                      <a:pt x="34" y="17"/>
                    </a:cubicBezTo>
                    <a:cubicBezTo>
                      <a:pt x="34" y="17"/>
                      <a:pt x="33" y="17"/>
                      <a:pt x="33" y="16"/>
                    </a:cubicBezTo>
                    <a:cubicBezTo>
                      <a:pt x="33" y="16"/>
                      <a:pt x="33" y="15"/>
                      <a:pt x="33" y="15"/>
                    </a:cubicBezTo>
                    <a:cubicBezTo>
                      <a:pt x="32" y="14"/>
                      <a:pt x="32" y="14"/>
                      <a:pt x="32" y="13"/>
                    </a:cubicBezTo>
                    <a:cubicBezTo>
                      <a:pt x="31" y="12"/>
                      <a:pt x="30" y="11"/>
                      <a:pt x="29" y="10"/>
                    </a:cubicBezTo>
                    <a:cubicBezTo>
                      <a:pt x="28" y="9"/>
                      <a:pt x="27" y="9"/>
                      <a:pt x="26" y="8"/>
                    </a:cubicBezTo>
                    <a:cubicBezTo>
                      <a:pt x="25" y="7"/>
                      <a:pt x="24" y="6"/>
                      <a:pt x="24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7" y="7"/>
                      <a:pt x="30" y="8"/>
                      <a:pt x="33" y="10"/>
                    </a:cubicBezTo>
                    <a:cubicBezTo>
                      <a:pt x="36" y="11"/>
                      <a:pt x="39" y="13"/>
                      <a:pt x="42" y="15"/>
                    </a:cubicBezTo>
                    <a:cubicBezTo>
                      <a:pt x="42" y="15"/>
                      <a:pt x="42" y="15"/>
                      <a:pt x="42" y="16"/>
                    </a:cubicBezTo>
                    <a:cubicBezTo>
                      <a:pt x="42" y="15"/>
                      <a:pt x="43" y="14"/>
                      <a:pt x="43" y="14"/>
                    </a:cubicBezTo>
                    <a:cubicBezTo>
                      <a:pt x="43" y="14"/>
                      <a:pt x="42" y="14"/>
                      <a:pt x="42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2" y="13"/>
                      <a:pt x="42" y="13"/>
                      <a:pt x="43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2" y="13"/>
                      <a:pt x="41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8" y="11"/>
                      <a:pt x="36" y="10"/>
                      <a:pt x="34" y="9"/>
                    </a:cubicBezTo>
                    <a:cubicBezTo>
                      <a:pt x="32" y="8"/>
                      <a:pt x="30" y="7"/>
                      <a:pt x="28" y="6"/>
                    </a:cubicBezTo>
                    <a:cubicBezTo>
                      <a:pt x="28" y="7"/>
                      <a:pt x="29" y="7"/>
                      <a:pt x="30" y="7"/>
                    </a:cubicBezTo>
                    <a:cubicBezTo>
                      <a:pt x="31" y="7"/>
                      <a:pt x="31" y="7"/>
                      <a:pt x="32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4" y="7"/>
                      <a:pt x="36" y="7"/>
                      <a:pt x="37" y="6"/>
                    </a:cubicBezTo>
                    <a:cubicBezTo>
                      <a:pt x="37" y="6"/>
                      <a:pt x="38" y="6"/>
                      <a:pt x="38" y="6"/>
                    </a:cubicBezTo>
                    <a:cubicBezTo>
                      <a:pt x="39" y="6"/>
                      <a:pt x="39" y="6"/>
                      <a:pt x="40" y="6"/>
                    </a:cubicBezTo>
                    <a:cubicBezTo>
                      <a:pt x="40" y="5"/>
                      <a:pt x="40" y="5"/>
                      <a:pt x="41" y="5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2" y="4"/>
                      <a:pt x="42" y="4"/>
                      <a:pt x="41" y="4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39" y="6"/>
                      <a:pt x="39" y="6"/>
                      <a:pt x="38" y="6"/>
                    </a:cubicBezTo>
                    <a:cubicBezTo>
                      <a:pt x="38" y="6"/>
                      <a:pt x="37" y="6"/>
                      <a:pt x="37" y="6"/>
                    </a:cubicBezTo>
                    <a:cubicBezTo>
                      <a:pt x="36" y="6"/>
                      <a:pt x="35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2" y="6"/>
                      <a:pt x="31" y="6"/>
                      <a:pt x="30" y="6"/>
                    </a:cubicBezTo>
                    <a:cubicBezTo>
                      <a:pt x="29" y="6"/>
                      <a:pt x="28" y="6"/>
                      <a:pt x="27" y="6"/>
                    </a:cubicBezTo>
                    <a:cubicBezTo>
                      <a:pt x="25" y="5"/>
                      <a:pt x="24" y="5"/>
                      <a:pt x="24" y="5"/>
                    </a:cubicBezTo>
                    <a:cubicBezTo>
                      <a:pt x="22" y="4"/>
                      <a:pt x="19" y="4"/>
                      <a:pt x="17" y="3"/>
                    </a:cubicBezTo>
                    <a:cubicBezTo>
                      <a:pt x="12" y="2"/>
                      <a:pt x="8" y="1"/>
                      <a:pt x="5" y="1"/>
                    </a:cubicBezTo>
                    <a:cubicBezTo>
                      <a:pt x="2" y="0"/>
                      <a:pt x="0" y="0"/>
                      <a:pt x="0" y="0"/>
                    </a:cubicBezTo>
                  </a:path>
                </a:pathLst>
              </a:custGeom>
              <a:solidFill>
                <a:srgbClr val="4B8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4" name="Freeform 625"/>
              <p:cNvSpPr/>
              <p:nvPr/>
            </p:nvSpPr>
            <p:spPr bwMode="auto">
              <a:xfrm>
                <a:off x="4495" y="1724"/>
                <a:ext cx="45" cy="57"/>
              </a:xfrm>
              <a:custGeom>
                <a:avLst/>
                <a:gdLst>
                  <a:gd name="T0" fmla="*/ 14 w 19"/>
                  <a:gd name="T1" fmla="*/ 22 h 24"/>
                  <a:gd name="T2" fmla="*/ 5 w 19"/>
                  <a:gd name="T3" fmla="*/ 2 h 24"/>
                  <a:gd name="T4" fmla="*/ 8 w 19"/>
                  <a:gd name="T5" fmla="*/ 1 h 24"/>
                  <a:gd name="T6" fmla="*/ 18 w 19"/>
                  <a:gd name="T7" fmla="*/ 21 h 24"/>
                  <a:gd name="T8" fmla="*/ 14 w 19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4">
                    <a:moveTo>
                      <a:pt x="14" y="22"/>
                    </a:moveTo>
                    <a:cubicBezTo>
                      <a:pt x="14" y="22"/>
                      <a:pt x="0" y="4"/>
                      <a:pt x="5" y="2"/>
                    </a:cubicBezTo>
                    <a:cubicBezTo>
                      <a:pt x="6" y="2"/>
                      <a:pt x="7" y="0"/>
                      <a:pt x="8" y="1"/>
                    </a:cubicBezTo>
                    <a:cubicBezTo>
                      <a:pt x="13" y="4"/>
                      <a:pt x="19" y="19"/>
                      <a:pt x="18" y="21"/>
                    </a:cubicBezTo>
                    <a:cubicBezTo>
                      <a:pt x="16" y="24"/>
                      <a:pt x="14" y="22"/>
                      <a:pt x="14" y="22"/>
                    </a:cubicBezTo>
                    <a:close/>
                  </a:path>
                </a:pathLst>
              </a:custGeom>
              <a:solidFill>
                <a:srgbClr val="5E33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5" name="Freeform 626"/>
              <p:cNvSpPr/>
              <p:nvPr/>
            </p:nvSpPr>
            <p:spPr bwMode="auto">
              <a:xfrm>
                <a:off x="4460" y="1767"/>
                <a:ext cx="284" cy="444"/>
              </a:xfrm>
              <a:custGeom>
                <a:avLst/>
                <a:gdLst>
                  <a:gd name="T0" fmla="*/ 112 w 120"/>
                  <a:gd name="T1" fmla="*/ 139 h 186"/>
                  <a:gd name="T2" fmla="*/ 99 w 120"/>
                  <a:gd name="T3" fmla="*/ 77 h 186"/>
                  <a:gd name="T4" fmla="*/ 67 w 120"/>
                  <a:gd name="T5" fmla="*/ 28 h 186"/>
                  <a:gd name="T6" fmla="*/ 51 w 120"/>
                  <a:gd name="T7" fmla="*/ 6 h 186"/>
                  <a:gd name="T8" fmla="*/ 36 w 120"/>
                  <a:gd name="T9" fmla="*/ 1 h 186"/>
                  <a:gd name="T10" fmla="*/ 15 w 120"/>
                  <a:gd name="T11" fmla="*/ 13 h 186"/>
                  <a:gd name="T12" fmla="*/ 4 w 120"/>
                  <a:gd name="T13" fmla="*/ 86 h 186"/>
                  <a:gd name="T14" fmla="*/ 34 w 120"/>
                  <a:gd name="T15" fmla="*/ 163 h 186"/>
                  <a:gd name="T16" fmla="*/ 112 w 120"/>
                  <a:gd name="T17" fmla="*/ 139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186">
                    <a:moveTo>
                      <a:pt x="112" y="139"/>
                    </a:moveTo>
                    <a:cubicBezTo>
                      <a:pt x="120" y="117"/>
                      <a:pt x="110" y="96"/>
                      <a:pt x="99" y="77"/>
                    </a:cubicBezTo>
                    <a:cubicBezTo>
                      <a:pt x="89" y="60"/>
                      <a:pt x="75" y="46"/>
                      <a:pt x="67" y="28"/>
                    </a:cubicBezTo>
                    <a:cubicBezTo>
                      <a:pt x="63" y="20"/>
                      <a:pt x="60" y="11"/>
                      <a:pt x="51" y="6"/>
                    </a:cubicBezTo>
                    <a:cubicBezTo>
                      <a:pt x="45" y="1"/>
                      <a:pt x="42" y="0"/>
                      <a:pt x="36" y="1"/>
                    </a:cubicBezTo>
                    <a:cubicBezTo>
                      <a:pt x="25" y="2"/>
                      <a:pt x="23" y="2"/>
                      <a:pt x="15" y="13"/>
                    </a:cubicBezTo>
                    <a:cubicBezTo>
                      <a:pt x="0" y="32"/>
                      <a:pt x="3" y="64"/>
                      <a:pt x="4" y="86"/>
                    </a:cubicBezTo>
                    <a:cubicBezTo>
                      <a:pt x="5" y="111"/>
                      <a:pt x="4" y="139"/>
                      <a:pt x="34" y="163"/>
                    </a:cubicBezTo>
                    <a:cubicBezTo>
                      <a:pt x="63" y="186"/>
                      <a:pt x="97" y="179"/>
                      <a:pt x="112" y="139"/>
                    </a:cubicBezTo>
                  </a:path>
                </a:pathLst>
              </a:custGeom>
              <a:solidFill>
                <a:srgbClr val="035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6" name="Freeform 627"/>
              <p:cNvSpPr>
                <a:spLocks noEditPoints="1"/>
              </p:cNvSpPr>
              <p:nvPr/>
            </p:nvSpPr>
            <p:spPr bwMode="auto">
              <a:xfrm>
                <a:off x="4545" y="1767"/>
                <a:ext cx="90" cy="420"/>
              </a:xfrm>
              <a:custGeom>
                <a:avLst/>
                <a:gdLst>
                  <a:gd name="T0" fmla="*/ 34 w 38"/>
                  <a:gd name="T1" fmla="*/ 173 h 176"/>
                  <a:gd name="T2" fmla="*/ 27 w 38"/>
                  <a:gd name="T3" fmla="*/ 176 h 176"/>
                  <a:gd name="T4" fmla="*/ 32 w 38"/>
                  <a:gd name="T5" fmla="*/ 176 h 176"/>
                  <a:gd name="T6" fmla="*/ 38 w 38"/>
                  <a:gd name="T7" fmla="*/ 176 h 176"/>
                  <a:gd name="T8" fmla="*/ 34 w 38"/>
                  <a:gd name="T9" fmla="*/ 173 h 176"/>
                  <a:gd name="T10" fmla="*/ 3 w 38"/>
                  <a:gd name="T11" fmla="*/ 0 h 176"/>
                  <a:gd name="T12" fmla="*/ 0 w 38"/>
                  <a:gd name="T13" fmla="*/ 1 h 176"/>
                  <a:gd name="T14" fmla="*/ 20 w 38"/>
                  <a:gd name="T15" fmla="*/ 26 h 176"/>
                  <a:gd name="T16" fmla="*/ 27 w 38"/>
                  <a:gd name="T17" fmla="*/ 32 h 176"/>
                  <a:gd name="T18" fmla="*/ 28 w 38"/>
                  <a:gd name="T19" fmla="*/ 33 h 176"/>
                  <a:gd name="T20" fmla="*/ 28 w 38"/>
                  <a:gd name="T21" fmla="*/ 24 h 176"/>
                  <a:gd name="T22" fmla="*/ 28 w 38"/>
                  <a:gd name="T23" fmla="*/ 22 h 176"/>
                  <a:gd name="T24" fmla="*/ 15 w 38"/>
                  <a:gd name="T25" fmla="*/ 6 h 176"/>
                  <a:gd name="T26" fmla="*/ 3 w 38"/>
                  <a:gd name="T2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76">
                    <a:moveTo>
                      <a:pt x="34" y="173"/>
                    </a:moveTo>
                    <a:cubicBezTo>
                      <a:pt x="31" y="174"/>
                      <a:pt x="29" y="175"/>
                      <a:pt x="27" y="176"/>
                    </a:cubicBezTo>
                    <a:cubicBezTo>
                      <a:pt x="28" y="176"/>
                      <a:pt x="30" y="176"/>
                      <a:pt x="32" y="176"/>
                    </a:cubicBezTo>
                    <a:cubicBezTo>
                      <a:pt x="34" y="176"/>
                      <a:pt x="36" y="176"/>
                      <a:pt x="38" y="176"/>
                    </a:cubicBezTo>
                    <a:cubicBezTo>
                      <a:pt x="36" y="175"/>
                      <a:pt x="35" y="174"/>
                      <a:pt x="34" y="173"/>
                    </a:cubicBezTo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9" y="4"/>
                      <a:pt x="14" y="14"/>
                      <a:pt x="20" y="26"/>
                    </a:cubicBezTo>
                    <a:cubicBezTo>
                      <a:pt x="22" y="28"/>
                      <a:pt x="24" y="30"/>
                      <a:pt x="27" y="32"/>
                    </a:cubicBezTo>
                    <a:cubicBezTo>
                      <a:pt x="27" y="32"/>
                      <a:pt x="27" y="32"/>
                      <a:pt x="28" y="33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3"/>
                      <a:pt x="28" y="22"/>
                      <a:pt x="28" y="22"/>
                    </a:cubicBezTo>
                    <a:cubicBezTo>
                      <a:pt x="25" y="16"/>
                      <a:pt x="21" y="10"/>
                      <a:pt x="15" y="6"/>
                    </a:cubicBezTo>
                    <a:cubicBezTo>
                      <a:pt x="10" y="2"/>
                      <a:pt x="7" y="0"/>
                      <a:pt x="3" y="0"/>
                    </a:cubicBezTo>
                  </a:path>
                </a:pathLst>
              </a:custGeom>
              <a:solidFill>
                <a:srgbClr val="024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7" name="Freeform 628"/>
              <p:cNvSpPr/>
              <p:nvPr/>
            </p:nvSpPr>
            <p:spPr bwMode="auto">
              <a:xfrm>
                <a:off x="4488" y="1788"/>
                <a:ext cx="66" cy="60"/>
              </a:xfrm>
              <a:custGeom>
                <a:avLst/>
                <a:gdLst>
                  <a:gd name="T0" fmla="*/ 19 w 28"/>
                  <a:gd name="T1" fmla="*/ 0 h 25"/>
                  <a:gd name="T2" fmla="*/ 0 w 28"/>
                  <a:gd name="T3" fmla="*/ 25 h 25"/>
                  <a:gd name="T4" fmla="*/ 27 w 28"/>
                  <a:gd name="T5" fmla="*/ 15 h 25"/>
                  <a:gd name="T6" fmla="*/ 22 w 28"/>
                  <a:gd name="T7" fmla="*/ 0 h 25"/>
                  <a:gd name="T8" fmla="*/ 19 w 28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5">
                    <a:moveTo>
                      <a:pt x="19" y="0"/>
                    </a:moveTo>
                    <a:cubicBezTo>
                      <a:pt x="12" y="0"/>
                      <a:pt x="4" y="11"/>
                      <a:pt x="0" y="25"/>
                    </a:cubicBezTo>
                    <a:cubicBezTo>
                      <a:pt x="8" y="19"/>
                      <a:pt x="18" y="15"/>
                      <a:pt x="27" y="15"/>
                    </a:cubicBezTo>
                    <a:cubicBezTo>
                      <a:pt x="28" y="6"/>
                      <a:pt x="27" y="2"/>
                      <a:pt x="22" y="0"/>
                    </a:cubicBezTo>
                    <a:cubicBezTo>
                      <a:pt x="21" y="0"/>
                      <a:pt x="20" y="0"/>
                      <a:pt x="19" y="0"/>
                    </a:cubicBezTo>
                  </a:path>
                </a:pathLst>
              </a:custGeom>
              <a:solidFill>
                <a:srgbClr val="296B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8" name="Freeform 629"/>
              <p:cNvSpPr/>
              <p:nvPr/>
            </p:nvSpPr>
            <p:spPr bwMode="auto">
              <a:xfrm>
                <a:off x="4970" y="1707"/>
                <a:ext cx="123" cy="136"/>
              </a:xfrm>
              <a:custGeom>
                <a:avLst/>
                <a:gdLst>
                  <a:gd name="T0" fmla="*/ 50 w 52"/>
                  <a:gd name="T1" fmla="*/ 22 h 57"/>
                  <a:gd name="T2" fmla="*/ 51 w 52"/>
                  <a:gd name="T3" fmla="*/ 20 h 57"/>
                  <a:gd name="T4" fmla="*/ 26 w 52"/>
                  <a:gd name="T5" fmla="*/ 0 h 57"/>
                  <a:gd name="T6" fmla="*/ 0 w 52"/>
                  <a:gd name="T7" fmla="*/ 20 h 57"/>
                  <a:gd name="T8" fmla="*/ 2 w 52"/>
                  <a:gd name="T9" fmla="*/ 22 h 57"/>
                  <a:gd name="T10" fmla="*/ 4 w 52"/>
                  <a:gd name="T11" fmla="*/ 24 h 57"/>
                  <a:gd name="T12" fmla="*/ 4 w 52"/>
                  <a:gd name="T13" fmla="*/ 57 h 57"/>
                  <a:gd name="T14" fmla="*/ 48 w 52"/>
                  <a:gd name="T15" fmla="*/ 57 h 57"/>
                  <a:gd name="T16" fmla="*/ 48 w 52"/>
                  <a:gd name="T17" fmla="*/ 24 h 57"/>
                  <a:gd name="T18" fmla="*/ 50 w 52"/>
                  <a:gd name="T19" fmla="*/ 2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7">
                    <a:moveTo>
                      <a:pt x="50" y="22"/>
                    </a:moveTo>
                    <a:cubicBezTo>
                      <a:pt x="51" y="22"/>
                      <a:pt x="52" y="21"/>
                      <a:pt x="51" y="20"/>
                    </a:cubicBezTo>
                    <a:cubicBezTo>
                      <a:pt x="50" y="9"/>
                      <a:pt x="39" y="0"/>
                      <a:pt x="26" y="0"/>
                    </a:cubicBezTo>
                    <a:cubicBezTo>
                      <a:pt x="12" y="0"/>
                      <a:pt x="1" y="9"/>
                      <a:pt x="0" y="20"/>
                    </a:cubicBezTo>
                    <a:cubicBezTo>
                      <a:pt x="0" y="21"/>
                      <a:pt x="1" y="22"/>
                      <a:pt x="2" y="22"/>
                    </a:cubicBezTo>
                    <a:cubicBezTo>
                      <a:pt x="3" y="22"/>
                      <a:pt x="4" y="23"/>
                      <a:pt x="4" y="24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3"/>
                      <a:pt x="49" y="22"/>
                      <a:pt x="50" y="22"/>
                    </a:cubicBezTo>
                  </a:path>
                </a:pathLst>
              </a:custGeom>
              <a:solidFill>
                <a:srgbClr val="8E6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9" name="Freeform 630"/>
              <p:cNvSpPr/>
              <p:nvPr/>
            </p:nvSpPr>
            <p:spPr bwMode="auto">
              <a:xfrm>
                <a:off x="4977" y="1709"/>
                <a:ext cx="85" cy="46"/>
              </a:xfrm>
              <a:custGeom>
                <a:avLst/>
                <a:gdLst>
                  <a:gd name="T0" fmla="*/ 20 w 36"/>
                  <a:gd name="T1" fmla="*/ 0 h 19"/>
                  <a:gd name="T2" fmla="*/ 0 w 36"/>
                  <a:gd name="T3" fmla="*/ 13 h 19"/>
                  <a:gd name="T4" fmla="*/ 16 w 36"/>
                  <a:gd name="T5" fmla="*/ 19 h 19"/>
                  <a:gd name="T6" fmla="*/ 20 w 36"/>
                  <a:gd name="T7" fmla="*/ 19 h 19"/>
                  <a:gd name="T8" fmla="*/ 36 w 36"/>
                  <a:gd name="T9" fmla="*/ 10 h 19"/>
                  <a:gd name="T10" fmla="*/ 20 w 36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9">
                    <a:moveTo>
                      <a:pt x="20" y="0"/>
                    </a:moveTo>
                    <a:cubicBezTo>
                      <a:pt x="11" y="0"/>
                      <a:pt x="1" y="8"/>
                      <a:pt x="0" y="13"/>
                    </a:cubicBezTo>
                    <a:cubicBezTo>
                      <a:pt x="0" y="19"/>
                      <a:pt x="8" y="19"/>
                      <a:pt x="16" y="19"/>
                    </a:cubicBezTo>
                    <a:cubicBezTo>
                      <a:pt x="17" y="19"/>
                      <a:pt x="18" y="19"/>
                      <a:pt x="20" y="19"/>
                    </a:cubicBezTo>
                    <a:cubicBezTo>
                      <a:pt x="29" y="19"/>
                      <a:pt x="36" y="15"/>
                      <a:pt x="36" y="10"/>
                    </a:cubicBezTo>
                    <a:cubicBezTo>
                      <a:pt x="36" y="4"/>
                      <a:pt x="29" y="0"/>
                      <a:pt x="20" y="0"/>
                    </a:cubicBezTo>
                  </a:path>
                </a:pathLst>
              </a:custGeom>
              <a:solidFill>
                <a:srgbClr val="9A7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0" name="Freeform 631"/>
              <p:cNvSpPr/>
              <p:nvPr/>
            </p:nvSpPr>
            <p:spPr bwMode="auto">
              <a:xfrm>
                <a:off x="4868" y="1774"/>
                <a:ext cx="330" cy="423"/>
              </a:xfrm>
              <a:custGeom>
                <a:avLst/>
                <a:gdLst>
                  <a:gd name="T0" fmla="*/ 139 w 139"/>
                  <a:gd name="T1" fmla="*/ 95 h 177"/>
                  <a:gd name="T2" fmla="*/ 139 w 139"/>
                  <a:gd name="T3" fmla="*/ 146 h 177"/>
                  <a:gd name="T4" fmla="*/ 108 w 139"/>
                  <a:gd name="T5" fmla="*/ 177 h 177"/>
                  <a:gd name="T6" fmla="*/ 31 w 139"/>
                  <a:gd name="T7" fmla="*/ 177 h 177"/>
                  <a:gd name="T8" fmla="*/ 0 w 139"/>
                  <a:gd name="T9" fmla="*/ 146 h 177"/>
                  <a:gd name="T10" fmla="*/ 0 w 139"/>
                  <a:gd name="T11" fmla="*/ 95 h 177"/>
                  <a:gd name="T12" fmla="*/ 36 w 139"/>
                  <a:gd name="T13" fmla="*/ 45 h 177"/>
                  <a:gd name="T14" fmla="*/ 45 w 139"/>
                  <a:gd name="T15" fmla="*/ 33 h 177"/>
                  <a:gd name="T16" fmla="*/ 45 w 139"/>
                  <a:gd name="T17" fmla="*/ 31 h 177"/>
                  <a:gd name="T18" fmla="*/ 42 w 139"/>
                  <a:gd name="T19" fmla="*/ 26 h 177"/>
                  <a:gd name="T20" fmla="*/ 39 w 139"/>
                  <a:gd name="T21" fmla="*/ 25 h 177"/>
                  <a:gd name="T22" fmla="*/ 36 w 139"/>
                  <a:gd name="T23" fmla="*/ 22 h 177"/>
                  <a:gd name="T24" fmla="*/ 36 w 139"/>
                  <a:gd name="T25" fmla="*/ 3 h 177"/>
                  <a:gd name="T26" fmla="*/ 39 w 139"/>
                  <a:gd name="T27" fmla="*/ 0 h 177"/>
                  <a:gd name="T28" fmla="*/ 100 w 139"/>
                  <a:gd name="T29" fmla="*/ 0 h 177"/>
                  <a:gd name="T30" fmla="*/ 103 w 139"/>
                  <a:gd name="T31" fmla="*/ 3 h 177"/>
                  <a:gd name="T32" fmla="*/ 103 w 139"/>
                  <a:gd name="T33" fmla="*/ 22 h 177"/>
                  <a:gd name="T34" fmla="*/ 102 w 139"/>
                  <a:gd name="T35" fmla="*/ 24 h 177"/>
                  <a:gd name="T36" fmla="*/ 100 w 139"/>
                  <a:gd name="T37" fmla="*/ 25 h 177"/>
                  <a:gd name="T38" fmla="*/ 95 w 139"/>
                  <a:gd name="T39" fmla="*/ 33 h 177"/>
                  <a:gd name="T40" fmla="*/ 104 w 139"/>
                  <a:gd name="T41" fmla="*/ 45 h 177"/>
                  <a:gd name="T42" fmla="*/ 123 w 139"/>
                  <a:gd name="T43" fmla="*/ 61 h 177"/>
                  <a:gd name="T44" fmla="*/ 123 w 139"/>
                  <a:gd name="T45" fmla="*/ 61 h 177"/>
                  <a:gd name="T46" fmla="*/ 139 w 139"/>
                  <a:gd name="T47" fmla="*/ 95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9" h="177">
                    <a:moveTo>
                      <a:pt x="139" y="95"/>
                    </a:moveTo>
                    <a:cubicBezTo>
                      <a:pt x="139" y="146"/>
                      <a:pt x="139" y="146"/>
                      <a:pt x="139" y="146"/>
                    </a:cubicBezTo>
                    <a:cubicBezTo>
                      <a:pt x="139" y="163"/>
                      <a:pt x="125" y="177"/>
                      <a:pt x="108" y="177"/>
                    </a:cubicBezTo>
                    <a:cubicBezTo>
                      <a:pt x="31" y="177"/>
                      <a:pt x="31" y="177"/>
                      <a:pt x="31" y="177"/>
                    </a:cubicBezTo>
                    <a:cubicBezTo>
                      <a:pt x="14" y="177"/>
                      <a:pt x="0" y="163"/>
                      <a:pt x="0" y="146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73"/>
                      <a:pt x="22" y="54"/>
                      <a:pt x="36" y="45"/>
                    </a:cubicBezTo>
                    <a:cubicBezTo>
                      <a:pt x="40" y="42"/>
                      <a:pt x="43" y="37"/>
                      <a:pt x="45" y="33"/>
                    </a:cubicBezTo>
                    <a:cubicBezTo>
                      <a:pt x="45" y="32"/>
                      <a:pt x="45" y="31"/>
                      <a:pt x="45" y="31"/>
                    </a:cubicBezTo>
                    <a:cubicBezTo>
                      <a:pt x="45" y="29"/>
                      <a:pt x="44" y="27"/>
                      <a:pt x="42" y="26"/>
                    </a:cubicBezTo>
                    <a:cubicBezTo>
                      <a:pt x="41" y="25"/>
                      <a:pt x="40" y="25"/>
                      <a:pt x="39" y="25"/>
                    </a:cubicBezTo>
                    <a:cubicBezTo>
                      <a:pt x="38" y="25"/>
                      <a:pt x="36" y="24"/>
                      <a:pt x="36" y="22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2"/>
                      <a:pt x="38" y="0"/>
                      <a:pt x="39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2" y="0"/>
                      <a:pt x="103" y="2"/>
                      <a:pt x="103" y="3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3" y="23"/>
                      <a:pt x="103" y="23"/>
                      <a:pt x="102" y="24"/>
                    </a:cubicBezTo>
                    <a:cubicBezTo>
                      <a:pt x="102" y="25"/>
                      <a:pt x="101" y="25"/>
                      <a:pt x="100" y="25"/>
                    </a:cubicBezTo>
                    <a:cubicBezTo>
                      <a:pt x="96" y="25"/>
                      <a:pt x="93" y="29"/>
                      <a:pt x="95" y="33"/>
                    </a:cubicBezTo>
                    <a:cubicBezTo>
                      <a:pt x="96" y="37"/>
                      <a:pt x="100" y="42"/>
                      <a:pt x="104" y="45"/>
                    </a:cubicBezTo>
                    <a:cubicBezTo>
                      <a:pt x="110" y="49"/>
                      <a:pt x="117" y="54"/>
                      <a:pt x="123" y="61"/>
                    </a:cubicBezTo>
                    <a:cubicBezTo>
                      <a:pt x="123" y="61"/>
                      <a:pt x="123" y="61"/>
                      <a:pt x="123" y="61"/>
                    </a:cubicBezTo>
                    <a:cubicBezTo>
                      <a:pt x="132" y="71"/>
                      <a:pt x="139" y="83"/>
                      <a:pt x="139" y="9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1" name="Freeform 632"/>
              <p:cNvSpPr/>
              <p:nvPr/>
            </p:nvSpPr>
            <p:spPr bwMode="auto">
              <a:xfrm>
                <a:off x="4998" y="1834"/>
                <a:ext cx="162" cy="86"/>
              </a:xfrm>
              <a:custGeom>
                <a:avLst/>
                <a:gdLst>
                  <a:gd name="T0" fmla="*/ 68 w 68"/>
                  <a:gd name="T1" fmla="*/ 36 h 36"/>
                  <a:gd name="T2" fmla="*/ 0 w 68"/>
                  <a:gd name="T3" fmla="*/ 0 h 36"/>
                  <a:gd name="T4" fmla="*/ 45 w 68"/>
                  <a:gd name="T5" fmla="*/ 0 h 36"/>
                  <a:gd name="T6" fmla="*/ 39 w 68"/>
                  <a:gd name="T7" fmla="*/ 8 h 36"/>
                  <a:gd name="T8" fmla="*/ 49 w 68"/>
                  <a:gd name="T9" fmla="*/ 20 h 36"/>
                  <a:gd name="T10" fmla="*/ 68 w 68"/>
                  <a:gd name="T1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36">
                    <a:moveTo>
                      <a:pt x="68" y="36"/>
                    </a:moveTo>
                    <a:cubicBezTo>
                      <a:pt x="44" y="14"/>
                      <a:pt x="0" y="0"/>
                      <a:pt x="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1" y="0"/>
                      <a:pt x="38" y="4"/>
                      <a:pt x="39" y="8"/>
                    </a:cubicBezTo>
                    <a:cubicBezTo>
                      <a:pt x="41" y="12"/>
                      <a:pt x="44" y="17"/>
                      <a:pt x="49" y="20"/>
                    </a:cubicBezTo>
                    <a:cubicBezTo>
                      <a:pt x="54" y="24"/>
                      <a:pt x="61" y="29"/>
                      <a:pt x="68" y="36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2" name="Freeform 633"/>
              <p:cNvSpPr/>
              <p:nvPr/>
            </p:nvSpPr>
            <p:spPr bwMode="auto">
              <a:xfrm>
                <a:off x="4953" y="1774"/>
                <a:ext cx="159" cy="60"/>
              </a:xfrm>
              <a:custGeom>
                <a:avLst/>
                <a:gdLst>
                  <a:gd name="T0" fmla="*/ 19 w 67"/>
                  <a:gd name="T1" fmla="*/ 25 h 25"/>
                  <a:gd name="T2" fmla="*/ 3 w 67"/>
                  <a:gd name="T3" fmla="*/ 25 h 25"/>
                  <a:gd name="T4" fmla="*/ 0 w 67"/>
                  <a:gd name="T5" fmla="*/ 22 h 25"/>
                  <a:gd name="T6" fmla="*/ 0 w 67"/>
                  <a:gd name="T7" fmla="*/ 8 h 25"/>
                  <a:gd name="T8" fmla="*/ 3 w 67"/>
                  <a:gd name="T9" fmla="*/ 5 h 25"/>
                  <a:gd name="T10" fmla="*/ 57 w 67"/>
                  <a:gd name="T11" fmla="*/ 8 h 25"/>
                  <a:gd name="T12" fmla="*/ 60 w 67"/>
                  <a:gd name="T13" fmla="*/ 6 h 25"/>
                  <a:gd name="T14" fmla="*/ 61 w 67"/>
                  <a:gd name="T15" fmla="*/ 2 h 25"/>
                  <a:gd name="T16" fmla="*/ 64 w 67"/>
                  <a:gd name="T17" fmla="*/ 0 h 25"/>
                  <a:gd name="T18" fmla="*/ 64 w 67"/>
                  <a:gd name="T19" fmla="*/ 0 h 25"/>
                  <a:gd name="T20" fmla="*/ 67 w 67"/>
                  <a:gd name="T21" fmla="*/ 3 h 25"/>
                  <a:gd name="T22" fmla="*/ 67 w 67"/>
                  <a:gd name="T23" fmla="*/ 22 h 25"/>
                  <a:gd name="T24" fmla="*/ 64 w 67"/>
                  <a:gd name="T25" fmla="*/ 25 h 25"/>
                  <a:gd name="T26" fmla="*/ 19 w 67"/>
                  <a:gd name="T2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7" h="25">
                    <a:moveTo>
                      <a:pt x="19" y="25"/>
                    </a:moveTo>
                    <a:cubicBezTo>
                      <a:pt x="3" y="25"/>
                      <a:pt x="3" y="25"/>
                      <a:pt x="3" y="25"/>
                    </a:cubicBezTo>
                    <a:cubicBezTo>
                      <a:pt x="1" y="25"/>
                      <a:pt x="0" y="24"/>
                      <a:pt x="0" y="2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1" y="5"/>
                      <a:pt x="3" y="5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8" y="8"/>
                      <a:pt x="60" y="7"/>
                      <a:pt x="60" y="6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6" y="0"/>
                      <a:pt x="67" y="2"/>
                      <a:pt x="67" y="3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24"/>
                      <a:pt x="66" y="25"/>
                      <a:pt x="64" y="25"/>
                    </a:cubicBezTo>
                    <a:lnTo>
                      <a:pt x="19" y="25"/>
                    </a:lnTo>
                    <a:close/>
                  </a:path>
                </a:pathLst>
              </a:custGeom>
              <a:solidFill>
                <a:srgbClr val="EA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3" name="Freeform 634"/>
              <p:cNvSpPr/>
              <p:nvPr/>
            </p:nvSpPr>
            <p:spPr bwMode="auto">
              <a:xfrm>
                <a:off x="4953" y="1774"/>
                <a:ext cx="145" cy="53"/>
              </a:xfrm>
              <a:custGeom>
                <a:avLst/>
                <a:gdLst>
                  <a:gd name="T0" fmla="*/ 42 w 61"/>
                  <a:gd name="T1" fmla="*/ 22 h 22"/>
                  <a:gd name="T2" fmla="*/ 0 w 61"/>
                  <a:gd name="T3" fmla="*/ 22 h 22"/>
                  <a:gd name="T4" fmla="*/ 0 w 61"/>
                  <a:gd name="T5" fmla="*/ 5 h 22"/>
                  <a:gd name="T6" fmla="*/ 5 w 61"/>
                  <a:gd name="T7" fmla="*/ 0 h 22"/>
                  <a:gd name="T8" fmla="*/ 61 w 61"/>
                  <a:gd name="T9" fmla="*/ 0 h 22"/>
                  <a:gd name="T10" fmla="*/ 61 w 61"/>
                  <a:gd name="T11" fmla="*/ 3 h 22"/>
                  <a:gd name="T12" fmla="*/ 42 w 61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22">
                    <a:moveTo>
                      <a:pt x="42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1" y="13"/>
                      <a:pt x="53" y="22"/>
                      <a:pt x="42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4" name="Freeform 635"/>
              <p:cNvSpPr/>
              <p:nvPr/>
            </p:nvSpPr>
            <p:spPr bwMode="auto">
              <a:xfrm>
                <a:off x="4875" y="1896"/>
                <a:ext cx="315" cy="287"/>
              </a:xfrm>
              <a:custGeom>
                <a:avLst/>
                <a:gdLst>
                  <a:gd name="T0" fmla="*/ 133 w 133"/>
                  <a:gd name="T1" fmla="*/ 44 h 120"/>
                  <a:gd name="T2" fmla="*/ 133 w 133"/>
                  <a:gd name="T3" fmla="*/ 91 h 120"/>
                  <a:gd name="T4" fmla="*/ 103 w 133"/>
                  <a:gd name="T5" fmla="*/ 120 h 120"/>
                  <a:gd name="T6" fmla="*/ 30 w 133"/>
                  <a:gd name="T7" fmla="*/ 120 h 120"/>
                  <a:gd name="T8" fmla="*/ 0 w 133"/>
                  <a:gd name="T9" fmla="*/ 91 h 120"/>
                  <a:gd name="T10" fmla="*/ 0 w 133"/>
                  <a:gd name="T11" fmla="*/ 44 h 120"/>
                  <a:gd name="T12" fmla="*/ 27 w 133"/>
                  <a:gd name="T13" fmla="*/ 2 h 120"/>
                  <a:gd name="T14" fmla="*/ 50 w 133"/>
                  <a:gd name="T15" fmla="*/ 1 h 120"/>
                  <a:gd name="T16" fmla="*/ 106 w 133"/>
                  <a:gd name="T17" fmla="*/ 2 h 120"/>
                  <a:gd name="T18" fmla="*/ 133 w 133"/>
                  <a:gd name="T19" fmla="*/ 4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3" h="120">
                    <a:moveTo>
                      <a:pt x="133" y="44"/>
                    </a:moveTo>
                    <a:cubicBezTo>
                      <a:pt x="133" y="91"/>
                      <a:pt x="133" y="91"/>
                      <a:pt x="133" y="91"/>
                    </a:cubicBezTo>
                    <a:cubicBezTo>
                      <a:pt x="133" y="107"/>
                      <a:pt x="120" y="120"/>
                      <a:pt x="103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13" y="120"/>
                      <a:pt x="0" y="107"/>
                      <a:pt x="0" y="91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27"/>
                      <a:pt x="15" y="12"/>
                      <a:pt x="27" y="2"/>
                    </a:cubicBezTo>
                    <a:cubicBezTo>
                      <a:pt x="35" y="1"/>
                      <a:pt x="42" y="1"/>
                      <a:pt x="50" y="1"/>
                    </a:cubicBezTo>
                    <a:cubicBezTo>
                      <a:pt x="69" y="0"/>
                      <a:pt x="87" y="0"/>
                      <a:pt x="106" y="2"/>
                    </a:cubicBezTo>
                    <a:cubicBezTo>
                      <a:pt x="119" y="12"/>
                      <a:pt x="133" y="27"/>
                      <a:pt x="133" y="44"/>
                    </a:cubicBezTo>
                  </a:path>
                </a:pathLst>
              </a:custGeom>
              <a:solidFill>
                <a:srgbClr val="F2C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5" name="Freeform 636"/>
              <p:cNvSpPr/>
              <p:nvPr/>
            </p:nvSpPr>
            <p:spPr bwMode="auto">
              <a:xfrm>
                <a:off x="4910" y="1920"/>
                <a:ext cx="62" cy="155"/>
              </a:xfrm>
              <a:custGeom>
                <a:avLst/>
                <a:gdLst>
                  <a:gd name="T0" fmla="*/ 16 w 26"/>
                  <a:gd name="T1" fmla="*/ 0 h 65"/>
                  <a:gd name="T2" fmla="*/ 9 w 26"/>
                  <a:gd name="T3" fmla="*/ 1 h 65"/>
                  <a:gd name="T4" fmla="*/ 0 w 26"/>
                  <a:gd name="T5" fmla="*/ 24 h 65"/>
                  <a:gd name="T6" fmla="*/ 0 w 26"/>
                  <a:gd name="T7" fmla="*/ 49 h 65"/>
                  <a:gd name="T8" fmla="*/ 9 w 26"/>
                  <a:gd name="T9" fmla="*/ 65 h 65"/>
                  <a:gd name="T10" fmla="*/ 19 w 26"/>
                  <a:gd name="T11" fmla="*/ 65 h 65"/>
                  <a:gd name="T12" fmla="*/ 26 w 26"/>
                  <a:gd name="T13" fmla="*/ 49 h 65"/>
                  <a:gd name="T14" fmla="*/ 26 w 26"/>
                  <a:gd name="T15" fmla="*/ 24 h 65"/>
                  <a:gd name="T16" fmla="*/ 20 w 26"/>
                  <a:gd name="T17" fmla="*/ 1 h 65"/>
                  <a:gd name="T18" fmla="*/ 16 w 26"/>
                  <a:gd name="T1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65">
                    <a:moveTo>
                      <a:pt x="16" y="0"/>
                    </a:moveTo>
                    <a:cubicBezTo>
                      <a:pt x="13" y="0"/>
                      <a:pt x="11" y="1"/>
                      <a:pt x="9" y="1"/>
                    </a:cubicBezTo>
                    <a:cubicBezTo>
                      <a:pt x="5" y="6"/>
                      <a:pt x="0" y="14"/>
                      <a:pt x="0" y="24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8"/>
                      <a:pt x="4" y="65"/>
                      <a:pt x="9" y="65"/>
                    </a:cubicBezTo>
                    <a:cubicBezTo>
                      <a:pt x="19" y="65"/>
                      <a:pt x="19" y="65"/>
                      <a:pt x="19" y="65"/>
                    </a:cubicBezTo>
                    <a:cubicBezTo>
                      <a:pt x="23" y="65"/>
                      <a:pt x="26" y="58"/>
                      <a:pt x="26" y="49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14"/>
                      <a:pt x="22" y="6"/>
                      <a:pt x="20" y="1"/>
                    </a:cubicBezTo>
                    <a:cubicBezTo>
                      <a:pt x="18" y="1"/>
                      <a:pt x="17" y="0"/>
                      <a:pt x="16" y="0"/>
                    </a:cubicBezTo>
                  </a:path>
                </a:pathLst>
              </a:custGeom>
              <a:solidFill>
                <a:srgbClr val="F4D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6" name="Freeform 637"/>
              <p:cNvSpPr/>
              <p:nvPr/>
            </p:nvSpPr>
            <p:spPr bwMode="auto">
              <a:xfrm>
                <a:off x="5110" y="1898"/>
                <a:ext cx="4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FAE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7" name="Freeform 638"/>
              <p:cNvSpPr>
                <a:spLocks noEditPoints="1"/>
              </p:cNvSpPr>
              <p:nvPr/>
            </p:nvSpPr>
            <p:spPr bwMode="auto">
              <a:xfrm>
                <a:off x="4918" y="1898"/>
                <a:ext cx="272" cy="285"/>
              </a:xfrm>
              <a:custGeom>
                <a:avLst/>
                <a:gdLst>
                  <a:gd name="T0" fmla="*/ 91 w 115"/>
                  <a:gd name="T1" fmla="*/ 107 h 119"/>
                  <a:gd name="T2" fmla="*/ 68 w 115"/>
                  <a:gd name="T3" fmla="*/ 117 h 119"/>
                  <a:gd name="T4" fmla="*/ 0 w 115"/>
                  <a:gd name="T5" fmla="*/ 117 h 119"/>
                  <a:gd name="T6" fmla="*/ 12 w 115"/>
                  <a:gd name="T7" fmla="*/ 119 h 119"/>
                  <a:gd name="T8" fmla="*/ 85 w 115"/>
                  <a:gd name="T9" fmla="*/ 119 h 119"/>
                  <a:gd name="T10" fmla="*/ 99 w 115"/>
                  <a:gd name="T11" fmla="*/ 116 h 119"/>
                  <a:gd name="T12" fmla="*/ 91 w 115"/>
                  <a:gd name="T13" fmla="*/ 107 h 119"/>
                  <a:gd name="T14" fmla="*/ 81 w 115"/>
                  <a:gd name="T15" fmla="*/ 0 h 119"/>
                  <a:gd name="T16" fmla="*/ 98 w 115"/>
                  <a:gd name="T17" fmla="*/ 40 h 119"/>
                  <a:gd name="T18" fmla="*/ 98 w 115"/>
                  <a:gd name="T19" fmla="*/ 53 h 119"/>
                  <a:gd name="T20" fmla="*/ 104 w 115"/>
                  <a:gd name="T21" fmla="*/ 53 h 119"/>
                  <a:gd name="T22" fmla="*/ 115 w 115"/>
                  <a:gd name="T23" fmla="*/ 55 h 119"/>
                  <a:gd name="T24" fmla="*/ 115 w 115"/>
                  <a:gd name="T25" fmla="*/ 43 h 119"/>
                  <a:gd name="T26" fmla="*/ 88 w 115"/>
                  <a:gd name="T27" fmla="*/ 1 h 119"/>
                  <a:gd name="T28" fmla="*/ 88 w 115"/>
                  <a:gd name="T29" fmla="*/ 1 h 119"/>
                  <a:gd name="T30" fmla="*/ 83 w 115"/>
                  <a:gd name="T31" fmla="*/ 0 h 119"/>
                  <a:gd name="T32" fmla="*/ 81 w 115"/>
                  <a:gd name="T33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5" h="119">
                    <a:moveTo>
                      <a:pt x="91" y="107"/>
                    </a:moveTo>
                    <a:cubicBezTo>
                      <a:pt x="85" y="113"/>
                      <a:pt x="77" y="117"/>
                      <a:pt x="68" y="117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4" y="118"/>
                      <a:pt x="8" y="119"/>
                      <a:pt x="12" y="119"/>
                    </a:cubicBezTo>
                    <a:cubicBezTo>
                      <a:pt x="85" y="119"/>
                      <a:pt x="85" y="119"/>
                      <a:pt x="85" y="119"/>
                    </a:cubicBezTo>
                    <a:cubicBezTo>
                      <a:pt x="90" y="119"/>
                      <a:pt x="95" y="118"/>
                      <a:pt x="99" y="116"/>
                    </a:cubicBezTo>
                    <a:cubicBezTo>
                      <a:pt x="96" y="113"/>
                      <a:pt x="93" y="110"/>
                      <a:pt x="91" y="107"/>
                    </a:cubicBezTo>
                    <a:moveTo>
                      <a:pt x="81" y="0"/>
                    </a:moveTo>
                    <a:cubicBezTo>
                      <a:pt x="91" y="10"/>
                      <a:pt x="98" y="25"/>
                      <a:pt x="98" y="40"/>
                    </a:cubicBezTo>
                    <a:cubicBezTo>
                      <a:pt x="98" y="53"/>
                      <a:pt x="98" y="53"/>
                      <a:pt x="98" y="53"/>
                    </a:cubicBezTo>
                    <a:cubicBezTo>
                      <a:pt x="100" y="53"/>
                      <a:pt x="102" y="53"/>
                      <a:pt x="104" y="53"/>
                    </a:cubicBezTo>
                    <a:cubicBezTo>
                      <a:pt x="108" y="53"/>
                      <a:pt x="111" y="53"/>
                      <a:pt x="115" y="55"/>
                    </a:cubicBezTo>
                    <a:cubicBezTo>
                      <a:pt x="115" y="43"/>
                      <a:pt x="115" y="43"/>
                      <a:pt x="115" y="43"/>
                    </a:cubicBezTo>
                    <a:cubicBezTo>
                      <a:pt x="115" y="26"/>
                      <a:pt x="101" y="11"/>
                      <a:pt x="88" y="1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6" y="1"/>
                      <a:pt x="84" y="1"/>
                      <a:pt x="83" y="0"/>
                    </a:cubicBezTo>
                    <a:cubicBezTo>
                      <a:pt x="82" y="0"/>
                      <a:pt x="81" y="0"/>
                      <a:pt x="81" y="0"/>
                    </a:cubicBezTo>
                  </a:path>
                </a:pathLst>
              </a:custGeom>
              <a:solidFill>
                <a:srgbClr val="EDB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8" name="Oval 639"/>
              <p:cNvSpPr>
                <a:spLocks noChangeArrowheads="1"/>
              </p:cNvSpPr>
              <p:nvPr/>
            </p:nvSpPr>
            <p:spPr bwMode="auto">
              <a:xfrm>
                <a:off x="4939" y="1886"/>
                <a:ext cx="187" cy="29"/>
              </a:xfrm>
              <a:prstGeom prst="ellipse">
                <a:avLst/>
              </a:prstGeom>
              <a:solidFill>
                <a:srgbClr val="F9DA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9" name="Freeform 640"/>
              <p:cNvSpPr/>
              <p:nvPr/>
            </p:nvSpPr>
            <p:spPr bwMode="auto">
              <a:xfrm>
                <a:off x="4680" y="1535"/>
                <a:ext cx="112" cy="98"/>
              </a:xfrm>
              <a:custGeom>
                <a:avLst/>
                <a:gdLst>
                  <a:gd name="T0" fmla="*/ 46 w 47"/>
                  <a:gd name="T1" fmla="*/ 16 h 41"/>
                  <a:gd name="T2" fmla="*/ 47 w 47"/>
                  <a:gd name="T3" fmla="*/ 15 h 41"/>
                  <a:gd name="T4" fmla="*/ 23 w 47"/>
                  <a:gd name="T5" fmla="*/ 0 h 41"/>
                  <a:gd name="T6" fmla="*/ 0 w 47"/>
                  <a:gd name="T7" fmla="*/ 15 h 41"/>
                  <a:gd name="T8" fmla="*/ 1 w 47"/>
                  <a:gd name="T9" fmla="*/ 16 h 41"/>
                  <a:gd name="T10" fmla="*/ 3 w 47"/>
                  <a:gd name="T11" fmla="*/ 17 h 41"/>
                  <a:gd name="T12" fmla="*/ 3 w 47"/>
                  <a:gd name="T13" fmla="*/ 41 h 41"/>
                  <a:gd name="T14" fmla="*/ 44 w 47"/>
                  <a:gd name="T15" fmla="*/ 41 h 41"/>
                  <a:gd name="T16" fmla="*/ 44 w 47"/>
                  <a:gd name="T17" fmla="*/ 17 h 41"/>
                  <a:gd name="T18" fmla="*/ 46 w 47"/>
                  <a:gd name="T19" fmla="*/ 1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1">
                    <a:moveTo>
                      <a:pt x="46" y="16"/>
                    </a:moveTo>
                    <a:cubicBezTo>
                      <a:pt x="46" y="16"/>
                      <a:pt x="47" y="16"/>
                      <a:pt x="47" y="15"/>
                    </a:cubicBezTo>
                    <a:cubicBezTo>
                      <a:pt x="46" y="7"/>
                      <a:pt x="36" y="0"/>
                      <a:pt x="23" y="0"/>
                    </a:cubicBezTo>
                    <a:cubicBezTo>
                      <a:pt x="11" y="0"/>
                      <a:pt x="1" y="7"/>
                      <a:pt x="0" y="15"/>
                    </a:cubicBezTo>
                    <a:cubicBezTo>
                      <a:pt x="0" y="16"/>
                      <a:pt x="1" y="16"/>
                      <a:pt x="1" y="16"/>
                    </a:cubicBezTo>
                    <a:cubicBezTo>
                      <a:pt x="2" y="16"/>
                      <a:pt x="3" y="17"/>
                      <a:pt x="3" y="17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44" y="41"/>
                      <a:pt x="44" y="41"/>
                      <a:pt x="44" y="41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4" y="17"/>
                      <a:pt x="45" y="16"/>
                      <a:pt x="46" y="16"/>
                    </a:cubicBezTo>
                  </a:path>
                </a:pathLst>
              </a:custGeom>
              <a:solidFill>
                <a:srgbClr val="8E6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0" name="Freeform 641"/>
              <p:cNvSpPr/>
              <p:nvPr/>
            </p:nvSpPr>
            <p:spPr bwMode="auto">
              <a:xfrm>
                <a:off x="4685" y="1537"/>
                <a:ext cx="85" cy="36"/>
              </a:xfrm>
              <a:custGeom>
                <a:avLst/>
                <a:gdLst>
                  <a:gd name="T0" fmla="*/ 20 w 36"/>
                  <a:gd name="T1" fmla="*/ 0 h 15"/>
                  <a:gd name="T2" fmla="*/ 0 w 36"/>
                  <a:gd name="T3" fmla="*/ 10 h 15"/>
                  <a:gd name="T4" fmla="*/ 16 w 36"/>
                  <a:gd name="T5" fmla="*/ 15 h 15"/>
                  <a:gd name="T6" fmla="*/ 20 w 36"/>
                  <a:gd name="T7" fmla="*/ 15 h 15"/>
                  <a:gd name="T8" fmla="*/ 36 w 36"/>
                  <a:gd name="T9" fmla="*/ 8 h 15"/>
                  <a:gd name="T10" fmla="*/ 20 w 36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5">
                    <a:moveTo>
                      <a:pt x="20" y="0"/>
                    </a:moveTo>
                    <a:cubicBezTo>
                      <a:pt x="11" y="0"/>
                      <a:pt x="1" y="6"/>
                      <a:pt x="0" y="10"/>
                    </a:cubicBezTo>
                    <a:cubicBezTo>
                      <a:pt x="0" y="15"/>
                      <a:pt x="8" y="15"/>
                      <a:pt x="16" y="15"/>
                    </a:cubicBezTo>
                    <a:cubicBezTo>
                      <a:pt x="17" y="15"/>
                      <a:pt x="18" y="15"/>
                      <a:pt x="20" y="15"/>
                    </a:cubicBezTo>
                    <a:cubicBezTo>
                      <a:pt x="29" y="15"/>
                      <a:pt x="36" y="12"/>
                      <a:pt x="36" y="8"/>
                    </a:cubicBezTo>
                    <a:cubicBezTo>
                      <a:pt x="36" y="3"/>
                      <a:pt x="29" y="0"/>
                      <a:pt x="20" y="0"/>
                    </a:cubicBezTo>
                  </a:path>
                </a:pathLst>
              </a:custGeom>
              <a:solidFill>
                <a:srgbClr val="9A7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1" name="Freeform 642"/>
              <p:cNvSpPr/>
              <p:nvPr/>
            </p:nvSpPr>
            <p:spPr bwMode="auto">
              <a:xfrm>
                <a:off x="4611" y="1585"/>
                <a:ext cx="250" cy="610"/>
              </a:xfrm>
              <a:custGeom>
                <a:avLst/>
                <a:gdLst>
                  <a:gd name="T0" fmla="*/ 105 w 105"/>
                  <a:gd name="T1" fmla="*/ 100 h 255"/>
                  <a:gd name="T2" fmla="*/ 105 w 105"/>
                  <a:gd name="T3" fmla="*/ 236 h 255"/>
                  <a:gd name="T4" fmla="*/ 82 w 105"/>
                  <a:gd name="T5" fmla="*/ 255 h 255"/>
                  <a:gd name="T6" fmla="*/ 23 w 105"/>
                  <a:gd name="T7" fmla="*/ 255 h 255"/>
                  <a:gd name="T8" fmla="*/ 0 w 105"/>
                  <a:gd name="T9" fmla="*/ 236 h 255"/>
                  <a:gd name="T10" fmla="*/ 0 w 105"/>
                  <a:gd name="T11" fmla="*/ 100 h 255"/>
                  <a:gd name="T12" fmla="*/ 19 w 105"/>
                  <a:gd name="T13" fmla="*/ 52 h 255"/>
                  <a:gd name="T14" fmla="*/ 29 w 105"/>
                  <a:gd name="T15" fmla="*/ 26 h 255"/>
                  <a:gd name="T16" fmla="*/ 29 w 105"/>
                  <a:gd name="T17" fmla="*/ 15 h 255"/>
                  <a:gd name="T18" fmla="*/ 27 w 105"/>
                  <a:gd name="T19" fmla="*/ 13 h 255"/>
                  <a:gd name="T20" fmla="*/ 21 w 105"/>
                  <a:gd name="T21" fmla="*/ 8 h 255"/>
                  <a:gd name="T22" fmla="*/ 21 w 105"/>
                  <a:gd name="T23" fmla="*/ 4 h 255"/>
                  <a:gd name="T24" fmla="*/ 27 w 105"/>
                  <a:gd name="T25" fmla="*/ 0 h 255"/>
                  <a:gd name="T26" fmla="*/ 78 w 105"/>
                  <a:gd name="T27" fmla="*/ 0 h 255"/>
                  <a:gd name="T28" fmla="*/ 84 w 105"/>
                  <a:gd name="T29" fmla="*/ 4 h 255"/>
                  <a:gd name="T30" fmla="*/ 84 w 105"/>
                  <a:gd name="T31" fmla="*/ 8 h 255"/>
                  <a:gd name="T32" fmla="*/ 78 w 105"/>
                  <a:gd name="T33" fmla="*/ 13 h 255"/>
                  <a:gd name="T34" fmla="*/ 76 w 105"/>
                  <a:gd name="T35" fmla="*/ 15 h 255"/>
                  <a:gd name="T36" fmla="*/ 76 w 105"/>
                  <a:gd name="T37" fmla="*/ 26 h 255"/>
                  <a:gd name="T38" fmla="*/ 81 w 105"/>
                  <a:gd name="T39" fmla="*/ 46 h 255"/>
                  <a:gd name="T40" fmla="*/ 86 w 105"/>
                  <a:gd name="T41" fmla="*/ 52 h 255"/>
                  <a:gd name="T42" fmla="*/ 105 w 105"/>
                  <a:gd name="T43" fmla="*/ 10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5" h="255">
                    <a:moveTo>
                      <a:pt x="105" y="100"/>
                    </a:moveTo>
                    <a:cubicBezTo>
                      <a:pt x="105" y="236"/>
                      <a:pt x="105" y="236"/>
                      <a:pt x="105" y="236"/>
                    </a:cubicBezTo>
                    <a:cubicBezTo>
                      <a:pt x="105" y="247"/>
                      <a:pt x="95" y="255"/>
                      <a:pt x="82" y="255"/>
                    </a:cubicBezTo>
                    <a:cubicBezTo>
                      <a:pt x="23" y="255"/>
                      <a:pt x="23" y="255"/>
                      <a:pt x="23" y="255"/>
                    </a:cubicBezTo>
                    <a:cubicBezTo>
                      <a:pt x="10" y="255"/>
                      <a:pt x="0" y="247"/>
                      <a:pt x="0" y="236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83"/>
                      <a:pt x="6" y="66"/>
                      <a:pt x="19" y="52"/>
                    </a:cubicBezTo>
                    <a:cubicBezTo>
                      <a:pt x="26" y="45"/>
                      <a:pt x="29" y="35"/>
                      <a:pt x="29" y="26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4"/>
                      <a:pt x="28" y="13"/>
                      <a:pt x="27" y="13"/>
                    </a:cubicBezTo>
                    <a:cubicBezTo>
                      <a:pt x="24" y="13"/>
                      <a:pt x="21" y="11"/>
                      <a:pt x="21" y="8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4" y="0"/>
                      <a:pt x="27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2"/>
                      <a:pt x="84" y="4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84" y="11"/>
                      <a:pt x="81" y="13"/>
                      <a:pt x="78" y="13"/>
                    </a:cubicBezTo>
                    <a:cubicBezTo>
                      <a:pt x="77" y="13"/>
                      <a:pt x="76" y="14"/>
                      <a:pt x="76" y="15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33"/>
                      <a:pt x="77" y="39"/>
                      <a:pt x="81" y="46"/>
                    </a:cubicBezTo>
                    <a:cubicBezTo>
                      <a:pt x="82" y="48"/>
                      <a:pt x="84" y="50"/>
                      <a:pt x="86" y="52"/>
                    </a:cubicBezTo>
                    <a:cubicBezTo>
                      <a:pt x="99" y="66"/>
                      <a:pt x="105" y="83"/>
                      <a:pt x="105" y="10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2" name="Freeform 643"/>
              <p:cNvSpPr/>
              <p:nvPr/>
            </p:nvSpPr>
            <p:spPr bwMode="auto">
              <a:xfrm>
                <a:off x="4690" y="1616"/>
                <a:ext cx="114" cy="79"/>
              </a:xfrm>
              <a:custGeom>
                <a:avLst/>
                <a:gdLst>
                  <a:gd name="T0" fmla="*/ 48 w 48"/>
                  <a:gd name="T1" fmla="*/ 33 h 33"/>
                  <a:gd name="T2" fmla="*/ 48 w 48"/>
                  <a:gd name="T3" fmla="*/ 33 h 33"/>
                  <a:gd name="T4" fmla="*/ 0 w 48"/>
                  <a:gd name="T5" fmla="*/ 0 h 33"/>
                  <a:gd name="T6" fmla="*/ 45 w 48"/>
                  <a:gd name="T7" fmla="*/ 0 h 33"/>
                  <a:gd name="T8" fmla="*/ 43 w 48"/>
                  <a:gd name="T9" fmla="*/ 2 h 33"/>
                  <a:gd name="T10" fmla="*/ 43 w 48"/>
                  <a:gd name="T11" fmla="*/ 13 h 33"/>
                  <a:gd name="T12" fmla="*/ 48 w 48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33">
                    <a:moveTo>
                      <a:pt x="48" y="33"/>
                    </a:moveTo>
                    <a:cubicBezTo>
                      <a:pt x="48" y="33"/>
                      <a:pt x="48" y="33"/>
                      <a:pt x="48" y="33"/>
                    </a:cubicBezTo>
                    <a:cubicBezTo>
                      <a:pt x="29" y="5"/>
                      <a:pt x="0" y="0"/>
                      <a:pt x="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4" y="0"/>
                      <a:pt x="43" y="1"/>
                      <a:pt x="43" y="2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20"/>
                      <a:pt x="44" y="26"/>
                      <a:pt x="48" y="33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3" name="Freeform 644"/>
              <p:cNvSpPr/>
              <p:nvPr/>
            </p:nvSpPr>
            <p:spPr bwMode="auto">
              <a:xfrm>
                <a:off x="4619" y="1700"/>
                <a:ext cx="234" cy="487"/>
              </a:xfrm>
              <a:custGeom>
                <a:avLst/>
                <a:gdLst>
                  <a:gd name="T0" fmla="*/ 76 w 99"/>
                  <a:gd name="T1" fmla="*/ 0 h 204"/>
                  <a:gd name="T2" fmla="*/ 23 w 99"/>
                  <a:gd name="T3" fmla="*/ 0 h 204"/>
                  <a:gd name="T4" fmla="*/ 18 w 99"/>
                  <a:gd name="T5" fmla="*/ 7 h 204"/>
                  <a:gd name="T6" fmla="*/ 0 w 99"/>
                  <a:gd name="T7" fmla="*/ 53 h 204"/>
                  <a:gd name="T8" fmla="*/ 0 w 99"/>
                  <a:gd name="T9" fmla="*/ 186 h 204"/>
                  <a:gd name="T10" fmla="*/ 22 w 99"/>
                  <a:gd name="T11" fmla="*/ 204 h 204"/>
                  <a:gd name="T12" fmla="*/ 77 w 99"/>
                  <a:gd name="T13" fmla="*/ 204 h 204"/>
                  <a:gd name="T14" fmla="*/ 99 w 99"/>
                  <a:gd name="T15" fmla="*/ 186 h 204"/>
                  <a:gd name="T16" fmla="*/ 99 w 99"/>
                  <a:gd name="T17" fmla="*/ 53 h 204"/>
                  <a:gd name="T18" fmla="*/ 81 w 99"/>
                  <a:gd name="T19" fmla="*/ 7 h 204"/>
                  <a:gd name="T20" fmla="*/ 76 w 99"/>
                  <a:gd name="T21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204">
                    <a:moveTo>
                      <a:pt x="76" y="0"/>
                    </a:moveTo>
                    <a:cubicBezTo>
                      <a:pt x="59" y="4"/>
                      <a:pt x="41" y="5"/>
                      <a:pt x="23" y="0"/>
                    </a:cubicBezTo>
                    <a:cubicBezTo>
                      <a:pt x="22" y="2"/>
                      <a:pt x="20" y="5"/>
                      <a:pt x="18" y="7"/>
                    </a:cubicBezTo>
                    <a:cubicBezTo>
                      <a:pt x="6" y="21"/>
                      <a:pt x="0" y="37"/>
                      <a:pt x="0" y="53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96"/>
                      <a:pt x="10" y="204"/>
                      <a:pt x="22" y="204"/>
                    </a:cubicBezTo>
                    <a:cubicBezTo>
                      <a:pt x="77" y="204"/>
                      <a:pt x="77" y="204"/>
                      <a:pt x="77" y="204"/>
                    </a:cubicBezTo>
                    <a:cubicBezTo>
                      <a:pt x="89" y="204"/>
                      <a:pt x="99" y="196"/>
                      <a:pt x="99" y="186"/>
                    </a:cubicBezTo>
                    <a:cubicBezTo>
                      <a:pt x="99" y="53"/>
                      <a:pt x="99" y="53"/>
                      <a:pt x="99" y="53"/>
                    </a:cubicBezTo>
                    <a:cubicBezTo>
                      <a:pt x="99" y="37"/>
                      <a:pt x="93" y="21"/>
                      <a:pt x="81" y="7"/>
                    </a:cubicBezTo>
                    <a:cubicBezTo>
                      <a:pt x="79" y="5"/>
                      <a:pt x="77" y="2"/>
                      <a:pt x="76" y="0"/>
                    </a:cubicBezTo>
                  </a:path>
                </a:pathLst>
              </a:custGeom>
              <a:solidFill>
                <a:srgbClr val="8C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4" name="Freeform 645"/>
              <p:cNvSpPr>
                <a:spLocks noEditPoints="1"/>
              </p:cNvSpPr>
              <p:nvPr/>
            </p:nvSpPr>
            <p:spPr bwMode="auto">
              <a:xfrm>
                <a:off x="4657" y="1700"/>
                <a:ext cx="177" cy="487"/>
              </a:xfrm>
              <a:custGeom>
                <a:avLst/>
                <a:gdLst>
                  <a:gd name="T0" fmla="*/ 75 w 75"/>
                  <a:gd name="T1" fmla="*/ 200 h 204"/>
                  <a:gd name="T2" fmla="*/ 61 w 75"/>
                  <a:gd name="T3" fmla="*/ 204 h 204"/>
                  <a:gd name="T4" fmla="*/ 6 w 75"/>
                  <a:gd name="T5" fmla="*/ 204 h 204"/>
                  <a:gd name="T6" fmla="*/ 0 w 75"/>
                  <a:gd name="T7" fmla="*/ 204 h 204"/>
                  <a:gd name="T8" fmla="*/ 6 w 75"/>
                  <a:gd name="T9" fmla="*/ 204 h 204"/>
                  <a:gd name="T10" fmla="*/ 61 w 75"/>
                  <a:gd name="T11" fmla="*/ 204 h 204"/>
                  <a:gd name="T12" fmla="*/ 75 w 75"/>
                  <a:gd name="T13" fmla="*/ 200 h 204"/>
                  <a:gd name="T14" fmla="*/ 64 w 75"/>
                  <a:gd name="T15" fmla="*/ 6 h 204"/>
                  <a:gd name="T16" fmla="*/ 65 w 75"/>
                  <a:gd name="T17" fmla="*/ 7 h 204"/>
                  <a:gd name="T18" fmla="*/ 73 w 75"/>
                  <a:gd name="T19" fmla="*/ 18 h 204"/>
                  <a:gd name="T20" fmla="*/ 65 w 75"/>
                  <a:gd name="T21" fmla="*/ 7 h 204"/>
                  <a:gd name="T22" fmla="*/ 64 w 75"/>
                  <a:gd name="T23" fmla="*/ 6 h 204"/>
                  <a:gd name="T24" fmla="*/ 60 w 75"/>
                  <a:gd name="T25" fmla="*/ 0 h 204"/>
                  <a:gd name="T26" fmla="*/ 59 w 75"/>
                  <a:gd name="T27" fmla="*/ 0 h 204"/>
                  <a:gd name="T28" fmla="*/ 60 w 75"/>
                  <a:gd name="T29" fmla="*/ 0 h 204"/>
                  <a:gd name="T30" fmla="*/ 61 w 75"/>
                  <a:gd name="T31" fmla="*/ 2 h 204"/>
                  <a:gd name="T32" fmla="*/ 60 w 75"/>
                  <a:gd name="T33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5" h="204">
                    <a:moveTo>
                      <a:pt x="75" y="200"/>
                    </a:moveTo>
                    <a:cubicBezTo>
                      <a:pt x="71" y="203"/>
                      <a:pt x="66" y="204"/>
                      <a:pt x="61" y="204"/>
                    </a:cubicBezTo>
                    <a:cubicBezTo>
                      <a:pt x="6" y="204"/>
                      <a:pt x="6" y="204"/>
                      <a:pt x="6" y="204"/>
                    </a:cubicBezTo>
                    <a:cubicBezTo>
                      <a:pt x="4" y="204"/>
                      <a:pt x="2" y="204"/>
                      <a:pt x="0" y="204"/>
                    </a:cubicBezTo>
                    <a:cubicBezTo>
                      <a:pt x="2" y="204"/>
                      <a:pt x="4" y="204"/>
                      <a:pt x="6" y="204"/>
                    </a:cubicBezTo>
                    <a:cubicBezTo>
                      <a:pt x="61" y="204"/>
                      <a:pt x="61" y="204"/>
                      <a:pt x="61" y="204"/>
                    </a:cubicBezTo>
                    <a:cubicBezTo>
                      <a:pt x="66" y="204"/>
                      <a:pt x="71" y="203"/>
                      <a:pt x="75" y="200"/>
                    </a:cubicBezTo>
                    <a:moveTo>
                      <a:pt x="64" y="6"/>
                    </a:moveTo>
                    <a:cubicBezTo>
                      <a:pt x="64" y="6"/>
                      <a:pt x="65" y="7"/>
                      <a:pt x="65" y="7"/>
                    </a:cubicBezTo>
                    <a:cubicBezTo>
                      <a:pt x="68" y="11"/>
                      <a:pt x="71" y="14"/>
                      <a:pt x="73" y="18"/>
                    </a:cubicBezTo>
                    <a:cubicBezTo>
                      <a:pt x="71" y="14"/>
                      <a:pt x="68" y="11"/>
                      <a:pt x="65" y="7"/>
                    </a:cubicBezTo>
                    <a:cubicBezTo>
                      <a:pt x="65" y="7"/>
                      <a:pt x="64" y="6"/>
                      <a:pt x="64" y="6"/>
                    </a:cubicBezTo>
                    <a:moveTo>
                      <a:pt x="60" y="0"/>
                    </a:moveTo>
                    <a:cubicBezTo>
                      <a:pt x="60" y="0"/>
                      <a:pt x="59" y="0"/>
                      <a:pt x="59" y="0"/>
                    </a:cubicBezTo>
                    <a:cubicBezTo>
                      <a:pt x="59" y="0"/>
                      <a:pt x="60" y="0"/>
                      <a:pt x="60" y="0"/>
                    </a:cubicBezTo>
                    <a:cubicBezTo>
                      <a:pt x="60" y="1"/>
                      <a:pt x="61" y="2"/>
                      <a:pt x="61" y="2"/>
                    </a:cubicBezTo>
                    <a:cubicBezTo>
                      <a:pt x="61" y="2"/>
                      <a:pt x="60" y="1"/>
                      <a:pt x="60" y="0"/>
                    </a:cubicBezTo>
                  </a:path>
                </a:pathLst>
              </a:custGeom>
              <a:solidFill>
                <a:srgbClr val="C7E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5" name="Freeform 646"/>
              <p:cNvSpPr/>
              <p:nvPr/>
            </p:nvSpPr>
            <p:spPr bwMode="auto">
              <a:xfrm>
                <a:off x="4635" y="1700"/>
                <a:ext cx="218" cy="487"/>
              </a:xfrm>
              <a:custGeom>
                <a:avLst/>
                <a:gdLst>
                  <a:gd name="T0" fmla="*/ 69 w 92"/>
                  <a:gd name="T1" fmla="*/ 0 h 204"/>
                  <a:gd name="T2" fmla="*/ 68 w 92"/>
                  <a:gd name="T3" fmla="*/ 0 h 204"/>
                  <a:gd name="T4" fmla="*/ 63 w 92"/>
                  <a:gd name="T5" fmla="*/ 1 h 204"/>
                  <a:gd name="T6" fmla="*/ 65 w 92"/>
                  <a:gd name="T7" fmla="*/ 3 h 204"/>
                  <a:gd name="T8" fmla="*/ 83 w 92"/>
                  <a:gd name="T9" fmla="*/ 49 h 204"/>
                  <a:gd name="T10" fmla="*/ 83 w 92"/>
                  <a:gd name="T11" fmla="*/ 182 h 204"/>
                  <a:gd name="T12" fmla="*/ 60 w 92"/>
                  <a:gd name="T13" fmla="*/ 200 h 204"/>
                  <a:gd name="T14" fmla="*/ 6 w 92"/>
                  <a:gd name="T15" fmla="*/ 200 h 204"/>
                  <a:gd name="T16" fmla="*/ 0 w 92"/>
                  <a:gd name="T17" fmla="*/ 200 h 204"/>
                  <a:gd name="T18" fmla="*/ 9 w 92"/>
                  <a:gd name="T19" fmla="*/ 204 h 204"/>
                  <a:gd name="T20" fmla="*/ 15 w 92"/>
                  <a:gd name="T21" fmla="*/ 204 h 204"/>
                  <a:gd name="T22" fmla="*/ 70 w 92"/>
                  <a:gd name="T23" fmla="*/ 204 h 204"/>
                  <a:gd name="T24" fmla="*/ 84 w 92"/>
                  <a:gd name="T25" fmla="*/ 200 h 204"/>
                  <a:gd name="T26" fmla="*/ 92 w 92"/>
                  <a:gd name="T27" fmla="*/ 186 h 204"/>
                  <a:gd name="T28" fmla="*/ 92 w 92"/>
                  <a:gd name="T29" fmla="*/ 53 h 204"/>
                  <a:gd name="T30" fmla="*/ 82 w 92"/>
                  <a:gd name="T31" fmla="*/ 18 h 204"/>
                  <a:gd name="T32" fmla="*/ 74 w 92"/>
                  <a:gd name="T33" fmla="*/ 7 h 204"/>
                  <a:gd name="T34" fmla="*/ 73 w 92"/>
                  <a:gd name="T35" fmla="*/ 6 h 204"/>
                  <a:gd name="T36" fmla="*/ 70 w 92"/>
                  <a:gd name="T37" fmla="*/ 2 h 204"/>
                  <a:gd name="T38" fmla="*/ 69 w 92"/>
                  <a:gd name="T39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2" h="204">
                    <a:moveTo>
                      <a:pt x="69" y="0"/>
                    </a:moveTo>
                    <a:cubicBezTo>
                      <a:pt x="69" y="0"/>
                      <a:pt x="68" y="0"/>
                      <a:pt x="68" y="0"/>
                    </a:cubicBezTo>
                    <a:cubicBezTo>
                      <a:pt x="66" y="0"/>
                      <a:pt x="65" y="1"/>
                      <a:pt x="63" y="1"/>
                    </a:cubicBezTo>
                    <a:cubicBezTo>
                      <a:pt x="64" y="2"/>
                      <a:pt x="64" y="2"/>
                      <a:pt x="65" y="3"/>
                    </a:cubicBezTo>
                    <a:cubicBezTo>
                      <a:pt x="76" y="16"/>
                      <a:pt x="83" y="33"/>
                      <a:pt x="83" y="49"/>
                    </a:cubicBezTo>
                    <a:cubicBezTo>
                      <a:pt x="83" y="182"/>
                      <a:pt x="83" y="182"/>
                      <a:pt x="83" y="182"/>
                    </a:cubicBezTo>
                    <a:cubicBezTo>
                      <a:pt x="83" y="192"/>
                      <a:pt x="73" y="200"/>
                      <a:pt x="60" y="200"/>
                    </a:cubicBezTo>
                    <a:cubicBezTo>
                      <a:pt x="6" y="200"/>
                      <a:pt x="6" y="200"/>
                      <a:pt x="6" y="200"/>
                    </a:cubicBezTo>
                    <a:cubicBezTo>
                      <a:pt x="4" y="200"/>
                      <a:pt x="2" y="200"/>
                      <a:pt x="0" y="200"/>
                    </a:cubicBezTo>
                    <a:cubicBezTo>
                      <a:pt x="3" y="202"/>
                      <a:pt x="6" y="203"/>
                      <a:pt x="9" y="204"/>
                    </a:cubicBezTo>
                    <a:cubicBezTo>
                      <a:pt x="11" y="204"/>
                      <a:pt x="13" y="204"/>
                      <a:pt x="15" y="204"/>
                    </a:cubicBezTo>
                    <a:cubicBezTo>
                      <a:pt x="70" y="204"/>
                      <a:pt x="70" y="204"/>
                      <a:pt x="70" y="204"/>
                    </a:cubicBezTo>
                    <a:cubicBezTo>
                      <a:pt x="75" y="204"/>
                      <a:pt x="80" y="203"/>
                      <a:pt x="84" y="200"/>
                    </a:cubicBezTo>
                    <a:cubicBezTo>
                      <a:pt x="89" y="197"/>
                      <a:pt x="92" y="192"/>
                      <a:pt x="92" y="186"/>
                    </a:cubicBezTo>
                    <a:cubicBezTo>
                      <a:pt x="92" y="53"/>
                      <a:pt x="92" y="53"/>
                      <a:pt x="92" y="53"/>
                    </a:cubicBezTo>
                    <a:cubicBezTo>
                      <a:pt x="92" y="41"/>
                      <a:pt x="89" y="29"/>
                      <a:pt x="82" y="18"/>
                    </a:cubicBezTo>
                    <a:cubicBezTo>
                      <a:pt x="80" y="14"/>
                      <a:pt x="77" y="11"/>
                      <a:pt x="74" y="7"/>
                    </a:cubicBezTo>
                    <a:cubicBezTo>
                      <a:pt x="74" y="7"/>
                      <a:pt x="73" y="6"/>
                      <a:pt x="73" y="6"/>
                    </a:cubicBezTo>
                    <a:cubicBezTo>
                      <a:pt x="72" y="5"/>
                      <a:pt x="71" y="4"/>
                      <a:pt x="70" y="2"/>
                    </a:cubicBezTo>
                    <a:cubicBezTo>
                      <a:pt x="70" y="2"/>
                      <a:pt x="69" y="1"/>
                      <a:pt x="69" y="0"/>
                    </a:cubicBezTo>
                  </a:path>
                </a:pathLst>
              </a:custGeom>
              <a:solidFill>
                <a:srgbClr val="6DB0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6" name="Oval 647"/>
              <p:cNvSpPr>
                <a:spLocks noChangeArrowheads="1"/>
              </p:cNvSpPr>
              <p:nvPr/>
            </p:nvSpPr>
            <p:spPr bwMode="auto">
              <a:xfrm>
                <a:off x="4673" y="1693"/>
                <a:ext cx="126" cy="16"/>
              </a:xfrm>
              <a:prstGeom prst="ellipse">
                <a:avLst/>
              </a:prstGeom>
              <a:solidFill>
                <a:srgbClr val="B5E5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7" name="Freeform 648"/>
              <p:cNvSpPr>
                <a:spLocks noEditPoints="1"/>
              </p:cNvSpPr>
              <p:nvPr/>
            </p:nvSpPr>
            <p:spPr bwMode="auto">
              <a:xfrm>
                <a:off x="4628" y="1731"/>
                <a:ext cx="183" cy="444"/>
              </a:xfrm>
              <a:custGeom>
                <a:avLst/>
                <a:gdLst>
                  <a:gd name="T0" fmla="*/ 21 w 77"/>
                  <a:gd name="T1" fmla="*/ 156 h 186"/>
                  <a:gd name="T2" fmla="*/ 15 w 77"/>
                  <a:gd name="T3" fmla="*/ 154 h 186"/>
                  <a:gd name="T4" fmla="*/ 10 w 77"/>
                  <a:gd name="T5" fmla="*/ 138 h 186"/>
                  <a:gd name="T6" fmla="*/ 10 w 77"/>
                  <a:gd name="T7" fmla="*/ 47 h 186"/>
                  <a:gd name="T8" fmla="*/ 14 w 77"/>
                  <a:gd name="T9" fmla="*/ 16 h 186"/>
                  <a:gd name="T10" fmla="*/ 16 w 77"/>
                  <a:gd name="T11" fmla="*/ 11 h 186"/>
                  <a:gd name="T12" fmla="*/ 18 w 77"/>
                  <a:gd name="T13" fmla="*/ 10 h 186"/>
                  <a:gd name="T14" fmla="*/ 18 w 77"/>
                  <a:gd name="T15" fmla="*/ 10 h 186"/>
                  <a:gd name="T16" fmla="*/ 24 w 77"/>
                  <a:gd name="T17" fmla="*/ 11 h 186"/>
                  <a:gd name="T18" fmla="*/ 27 w 77"/>
                  <a:gd name="T19" fmla="*/ 12 h 186"/>
                  <a:gd name="T20" fmla="*/ 27 w 77"/>
                  <a:gd name="T21" fmla="*/ 12 h 186"/>
                  <a:gd name="T22" fmla="*/ 31 w 77"/>
                  <a:gd name="T23" fmla="*/ 27 h 186"/>
                  <a:gd name="T24" fmla="*/ 33 w 77"/>
                  <a:gd name="T25" fmla="*/ 47 h 186"/>
                  <a:gd name="T26" fmla="*/ 33 w 77"/>
                  <a:gd name="T27" fmla="*/ 138 h 186"/>
                  <a:gd name="T28" fmla="*/ 25 w 77"/>
                  <a:gd name="T29" fmla="*/ 155 h 186"/>
                  <a:gd name="T30" fmla="*/ 22 w 77"/>
                  <a:gd name="T31" fmla="*/ 156 h 186"/>
                  <a:gd name="T32" fmla="*/ 21 w 77"/>
                  <a:gd name="T33" fmla="*/ 156 h 186"/>
                  <a:gd name="T34" fmla="*/ 28 w 77"/>
                  <a:gd name="T35" fmla="*/ 0 h 186"/>
                  <a:gd name="T36" fmla="*/ 19 w 77"/>
                  <a:gd name="T37" fmla="*/ 1 h 186"/>
                  <a:gd name="T38" fmla="*/ 14 w 77"/>
                  <a:gd name="T39" fmla="*/ 8 h 186"/>
                  <a:gd name="T40" fmla="*/ 0 w 77"/>
                  <a:gd name="T41" fmla="*/ 49 h 186"/>
                  <a:gd name="T42" fmla="*/ 0 w 77"/>
                  <a:gd name="T43" fmla="*/ 169 h 186"/>
                  <a:gd name="T44" fmla="*/ 17 w 77"/>
                  <a:gd name="T45" fmla="*/ 186 h 186"/>
                  <a:gd name="T46" fmla="*/ 59 w 77"/>
                  <a:gd name="T47" fmla="*/ 186 h 186"/>
                  <a:gd name="T48" fmla="*/ 77 w 77"/>
                  <a:gd name="T49" fmla="*/ 169 h 186"/>
                  <a:gd name="T50" fmla="*/ 77 w 77"/>
                  <a:gd name="T51" fmla="*/ 49 h 186"/>
                  <a:gd name="T52" fmla="*/ 71 w 77"/>
                  <a:gd name="T53" fmla="*/ 23 h 186"/>
                  <a:gd name="T54" fmla="*/ 57 w 77"/>
                  <a:gd name="T55" fmla="*/ 3 h 186"/>
                  <a:gd name="T56" fmla="*/ 56 w 77"/>
                  <a:gd name="T57" fmla="*/ 3 h 186"/>
                  <a:gd name="T58" fmla="*/ 47 w 77"/>
                  <a:gd name="T59" fmla="*/ 1 h 186"/>
                  <a:gd name="T60" fmla="*/ 28 w 77"/>
                  <a:gd name="T61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186">
                    <a:moveTo>
                      <a:pt x="21" y="156"/>
                    </a:moveTo>
                    <a:cubicBezTo>
                      <a:pt x="19" y="156"/>
                      <a:pt x="17" y="155"/>
                      <a:pt x="15" y="154"/>
                    </a:cubicBezTo>
                    <a:cubicBezTo>
                      <a:pt x="11" y="150"/>
                      <a:pt x="10" y="143"/>
                      <a:pt x="10" y="138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36"/>
                      <a:pt x="11" y="25"/>
                      <a:pt x="14" y="16"/>
                    </a:cubicBezTo>
                    <a:cubicBezTo>
                      <a:pt x="15" y="14"/>
                      <a:pt x="15" y="12"/>
                      <a:pt x="16" y="11"/>
                    </a:cubicBezTo>
                    <a:cubicBezTo>
                      <a:pt x="17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20" y="10"/>
                      <a:pt x="22" y="10"/>
                      <a:pt x="24" y="11"/>
                    </a:cubicBezTo>
                    <a:cubicBezTo>
                      <a:pt x="25" y="11"/>
                      <a:pt x="26" y="11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9" y="15"/>
                      <a:pt x="31" y="23"/>
                      <a:pt x="31" y="27"/>
                    </a:cubicBezTo>
                    <a:cubicBezTo>
                      <a:pt x="32" y="34"/>
                      <a:pt x="33" y="41"/>
                      <a:pt x="33" y="47"/>
                    </a:cubicBezTo>
                    <a:cubicBezTo>
                      <a:pt x="33" y="138"/>
                      <a:pt x="33" y="138"/>
                      <a:pt x="33" y="138"/>
                    </a:cubicBezTo>
                    <a:cubicBezTo>
                      <a:pt x="33" y="144"/>
                      <a:pt x="31" y="151"/>
                      <a:pt x="25" y="155"/>
                    </a:cubicBezTo>
                    <a:cubicBezTo>
                      <a:pt x="24" y="155"/>
                      <a:pt x="23" y="156"/>
                      <a:pt x="22" y="156"/>
                    </a:cubicBezTo>
                    <a:cubicBezTo>
                      <a:pt x="21" y="156"/>
                      <a:pt x="21" y="156"/>
                      <a:pt x="21" y="156"/>
                    </a:cubicBezTo>
                    <a:moveTo>
                      <a:pt x="28" y="0"/>
                    </a:moveTo>
                    <a:cubicBezTo>
                      <a:pt x="25" y="0"/>
                      <a:pt x="22" y="0"/>
                      <a:pt x="19" y="1"/>
                    </a:cubicBezTo>
                    <a:cubicBezTo>
                      <a:pt x="16" y="3"/>
                      <a:pt x="16" y="5"/>
                      <a:pt x="14" y="8"/>
                    </a:cubicBezTo>
                    <a:cubicBezTo>
                      <a:pt x="5" y="20"/>
                      <a:pt x="0" y="34"/>
                      <a:pt x="0" y="49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78"/>
                      <a:pt x="7" y="186"/>
                      <a:pt x="17" y="186"/>
                    </a:cubicBezTo>
                    <a:cubicBezTo>
                      <a:pt x="59" y="186"/>
                      <a:pt x="59" y="186"/>
                      <a:pt x="59" y="186"/>
                    </a:cubicBezTo>
                    <a:cubicBezTo>
                      <a:pt x="69" y="186"/>
                      <a:pt x="77" y="178"/>
                      <a:pt x="77" y="169"/>
                    </a:cubicBezTo>
                    <a:cubicBezTo>
                      <a:pt x="77" y="49"/>
                      <a:pt x="77" y="49"/>
                      <a:pt x="77" y="49"/>
                    </a:cubicBezTo>
                    <a:cubicBezTo>
                      <a:pt x="77" y="40"/>
                      <a:pt x="75" y="31"/>
                      <a:pt x="71" y="23"/>
                    </a:cubicBezTo>
                    <a:cubicBezTo>
                      <a:pt x="69" y="17"/>
                      <a:pt x="65" y="7"/>
                      <a:pt x="57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4" y="2"/>
                      <a:pt x="50" y="1"/>
                      <a:pt x="47" y="1"/>
                    </a:cubicBezTo>
                    <a:cubicBezTo>
                      <a:pt x="41" y="0"/>
                      <a:pt x="35" y="0"/>
                      <a:pt x="28" y="0"/>
                    </a:cubicBezTo>
                  </a:path>
                </a:pathLst>
              </a:custGeom>
              <a:solidFill>
                <a:srgbClr val="91C8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8" name="Freeform 649"/>
              <p:cNvSpPr/>
              <p:nvPr/>
            </p:nvSpPr>
            <p:spPr bwMode="auto">
              <a:xfrm>
                <a:off x="4652" y="1755"/>
                <a:ext cx="54" cy="349"/>
              </a:xfrm>
              <a:custGeom>
                <a:avLst/>
                <a:gdLst>
                  <a:gd name="T0" fmla="*/ 8 w 23"/>
                  <a:gd name="T1" fmla="*/ 0 h 146"/>
                  <a:gd name="T2" fmla="*/ 6 w 23"/>
                  <a:gd name="T3" fmla="*/ 1 h 146"/>
                  <a:gd name="T4" fmla="*/ 4 w 23"/>
                  <a:gd name="T5" fmla="*/ 6 h 146"/>
                  <a:gd name="T6" fmla="*/ 0 w 23"/>
                  <a:gd name="T7" fmla="*/ 37 h 146"/>
                  <a:gd name="T8" fmla="*/ 0 w 23"/>
                  <a:gd name="T9" fmla="*/ 128 h 146"/>
                  <a:gd name="T10" fmla="*/ 5 w 23"/>
                  <a:gd name="T11" fmla="*/ 144 h 146"/>
                  <a:gd name="T12" fmla="*/ 11 w 23"/>
                  <a:gd name="T13" fmla="*/ 146 h 146"/>
                  <a:gd name="T14" fmla="*/ 12 w 23"/>
                  <a:gd name="T15" fmla="*/ 146 h 146"/>
                  <a:gd name="T16" fmla="*/ 15 w 23"/>
                  <a:gd name="T17" fmla="*/ 145 h 146"/>
                  <a:gd name="T18" fmla="*/ 23 w 23"/>
                  <a:gd name="T19" fmla="*/ 128 h 146"/>
                  <a:gd name="T20" fmla="*/ 23 w 23"/>
                  <a:gd name="T21" fmla="*/ 37 h 146"/>
                  <a:gd name="T22" fmla="*/ 21 w 23"/>
                  <a:gd name="T23" fmla="*/ 17 h 146"/>
                  <a:gd name="T24" fmla="*/ 17 w 23"/>
                  <a:gd name="T25" fmla="*/ 2 h 146"/>
                  <a:gd name="T26" fmla="*/ 17 w 23"/>
                  <a:gd name="T27" fmla="*/ 2 h 146"/>
                  <a:gd name="T28" fmla="*/ 14 w 23"/>
                  <a:gd name="T29" fmla="*/ 1 h 146"/>
                  <a:gd name="T30" fmla="*/ 8 w 23"/>
                  <a:gd name="T31" fmla="*/ 0 h 146"/>
                  <a:gd name="T32" fmla="*/ 8 w 23"/>
                  <a:gd name="T33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146">
                    <a:moveTo>
                      <a:pt x="8" y="0"/>
                    </a:moveTo>
                    <a:cubicBezTo>
                      <a:pt x="8" y="0"/>
                      <a:pt x="7" y="0"/>
                      <a:pt x="6" y="1"/>
                    </a:cubicBezTo>
                    <a:cubicBezTo>
                      <a:pt x="5" y="2"/>
                      <a:pt x="5" y="4"/>
                      <a:pt x="4" y="6"/>
                    </a:cubicBezTo>
                    <a:cubicBezTo>
                      <a:pt x="1" y="15"/>
                      <a:pt x="0" y="26"/>
                      <a:pt x="0" y="37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3"/>
                      <a:pt x="1" y="140"/>
                      <a:pt x="5" y="144"/>
                    </a:cubicBezTo>
                    <a:cubicBezTo>
                      <a:pt x="7" y="145"/>
                      <a:pt x="9" y="146"/>
                      <a:pt x="11" y="146"/>
                    </a:cubicBezTo>
                    <a:cubicBezTo>
                      <a:pt x="11" y="146"/>
                      <a:pt x="11" y="146"/>
                      <a:pt x="12" y="146"/>
                    </a:cubicBezTo>
                    <a:cubicBezTo>
                      <a:pt x="13" y="146"/>
                      <a:pt x="14" y="145"/>
                      <a:pt x="15" y="145"/>
                    </a:cubicBezTo>
                    <a:cubicBezTo>
                      <a:pt x="21" y="141"/>
                      <a:pt x="23" y="134"/>
                      <a:pt x="23" y="128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1"/>
                      <a:pt x="22" y="24"/>
                      <a:pt x="21" y="17"/>
                    </a:cubicBezTo>
                    <a:cubicBezTo>
                      <a:pt x="21" y="13"/>
                      <a:pt x="19" y="5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6" y="1"/>
                      <a:pt x="15" y="1"/>
                      <a:pt x="14" y="1"/>
                    </a:cubicBezTo>
                    <a:cubicBezTo>
                      <a:pt x="12" y="0"/>
                      <a:pt x="10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A1D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9" name="Freeform 650"/>
              <p:cNvSpPr/>
              <p:nvPr/>
            </p:nvSpPr>
            <p:spPr bwMode="auto">
              <a:xfrm>
                <a:off x="4661" y="1585"/>
                <a:ext cx="150" cy="31"/>
              </a:xfrm>
              <a:custGeom>
                <a:avLst/>
                <a:gdLst>
                  <a:gd name="T0" fmla="*/ 58 w 63"/>
                  <a:gd name="T1" fmla="*/ 13 h 13"/>
                  <a:gd name="T2" fmla="*/ 5 w 63"/>
                  <a:gd name="T3" fmla="*/ 13 h 13"/>
                  <a:gd name="T4" fmla="*/ 0 w 63"/>
                  <a:gd name="T5" fmla="*/ 8 h 13"/>
                  <a:gd name="T6" fmla="*/ 0 w 63"/>
                  <a:gd name="T7" fmla="*/ 4 h 13"/>
                  <a:gd name="T8" fmla="*/ 5 w 63"/>
                  <a:gd name="T9" fmla="*/ 0 h 13"/>
                  <a:gd name="T10" fmla="*/ 58 w 63"/>
                  <a:gd name="T11" fmla="*/ 0 h 13"/>
                  <a:gd name="T12" fmla="*/ 63 w 63"/>
                  <a:gd name="T13" fmla="*/ 4 h 13"/>
                  <a:gd name="T14" fmla="*/ 63 w 63"/>
                  <a:gd name="T15" fmla="*/ 8 h 13"/>
                  <a:gd name="T16" fmla="*/ 58 w 63"/>
                  <a:gd name="T1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13">
                    <a:moveTo>
                      <a:pt x="58" y="13"/>
                    </a:moveTo>
                    <a:cubicBezTo>
                      <a:pt x="5" y="13"/>
                      <a:pt x="5" y="13"/>
                      <a:pt x="5" y="13"/>
                    </a:cubicBezTo>
                    <a:cubicBezTo>
                      <a:pt x="2" y="13"/>
                      <a:pt x="0" y="11"/>
                      <a:pt x="0" y="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3" y="2"/>
                      <a:pt x="63" y="4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3" y="11"/>
                      <a:pt x="61" y="13"/>
                      <a:pt x="58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0" name="Freeform 651"/>
              <p:cNvSpPr/>
              <p:nvPr/>
            </p:nvSpPr>
            <p:spPr bwMode="auto">
              <a:xfrm>
                <a:off x="4664" y="1585"/>
                <a:ext cx="149" cy="31"/>
              </a:xfrm>
              <a:custGeom>
                <a:avLst/>
                <a:gdLst>
                  <a:gd name="T0" fmla="*/ 62 w 63"/>
                  <a:gd name="T1" fmla="*/ 4 h 13"/>
                  <a:gd name="T2" fmla="*/ 62 w 63"/>
                  <a:gd name="T3" fmla="*/ 9 h 13"/>
                  <a:gd name="T4" fmla="*/ 57 w 63"/>
                  <a:gd name="T5" fmla="*/ 13 h 13"/>
                  <a:gd name="T6" fmla="*/ 4 w 63"/>
                  <a:gd name="T7" fmla="*/ 13 h 13"/>
                  <a:gd name="T8" fmla="*/ 0 w 63"/>
                  <a:gd name="T9" fmla="*/ 11 h 13"/>
                  <a:gd name="T10" fmla="*/ 30 w 63"/>
                  <a:gd name="T11" fmla="*/ 11 h 13"/>
                  <a:gd name="T12" fmla="*/ 55 w 63"/>
                  <a:gd name="T13" fmla="*/ 0 h 13"/>
                  <a:gd name="T14" fmla="*/ 57 w 63"/>
                  <a:gd name="T15" fmla="*/ 0 h 13"/>
                  <a:gd name="T16" fmla="*/ 62 w 63"/>
                  <a:gd name="T17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13">
                    <a:moveTo>
                      <a:pt x="62" y="4"/>
                    </a:moveTo>
                    <a:cubicBezTo>
                      <a:pt x="62" y="9"/>
                      <a:pt x="62" y="9"/>
                      <a:pt x="62" y="9"/>
                    </a:cubicBezTo>
                    <a:cubicBezTo>
                      <a:pt x="62" y="11"/>
                      <a:pt x="60" y="13"/>
                      <a:pt x="57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3"/>
                      <a:pt x="1" y="12"/>
                      <a:pt x="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48" y="11"/>
                      <a:pt x="63" y="8"/>
                      <a:pt x="55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0" y="0"/>
                      <a:pt x="62" y="2"/>
                      <a:pt x="62" y="4"/>
                    </a:cubicBezTo>
                    <a:close/>
                  </a:path>
                </a:pathLst>
              </a:custGeom>
              <a:solidFill>
                <a:srgbClr val="EA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1" name="Freeform 652"/>
              <p:cNvSpPr/>
              <p:nvPr/>
            </p:nvSpPr>
            <p:spPr bwMode="auto">
              <a:xfrm>
                <a:off x="4127" y="1645"/>
                <a:ext cx="226" cy="550"/>
              </a:xfrm>
              <a:custGeom>
                <a:avLst/>
                <a:gdLst>
                  <a:gd name="T0" fmla="*/ 0 w 95"/>
                  <a:gd name="T1" fmla="*/ 218 h 230"/>
                  <a:gd name="T2" fmla="*/ 8 w 95"/>
                  <a:gd name="T3" fmla="*/ 230 h 230"/>
                  <a:gd name="T4" fmla="*/ 94 w 95"/>
                  <a:gd name="T5" fmla="*/ 224 h 230"/>
                  <a:gd name="T6" fmla="*/ 94 w 95"/>
                  <a:gd name="T7" fmla="*/ 217 h 230"/>
                  <a:gd name="T8" fmla="*/ 95 w 95"/>
                  <a:gd name="T9" fmla="*/ 211 h 230"/>
                  <a:gd name="T10" fmla="*/ 95 w 95"/>
                  <a:gd name="T11" fmla="*/ 205 h 230"/>
                  <a:gd name="T12" fmla="*/ 95 w 95"/>
                  <a:gd name="T13" fmla="*/ 198 h 230"/>
                  <a:gd name="T14" fmla="*/ 93 w 95"/>
                  <a:gd name="T15" fmla="*/ 174 h 230"/>
                  <a:gd name="T16" fmla="*/ 91 w 95"/>
                  <a:gd name="T17" fmla="*/ 159 h 230"/>
                  <a:gd name="T18" fmla="*/ 90 w 95"/>
                  <a:gd name="T19" fmla="*/ 150 h 230"/>
                  <a:gd name="T20" fmla="*/ 88 w 95"/>
                  <a:gd name="T21" fmla="*/ 141 h 230"/>
                  <a:gd name="T22" fmla="*/ 86 w 95"/>
                  <a:gd name="T23" fmla="*/ 130 h 230"/>
                  <a:gd name="T24" fmla="*/ 84 w 95"/>
                  <a:gd name="T25" fmla="*/ 123 h 230"/>
                  <a:gd name="T26" fmla="*/ 82 w 95"/>
                  <a:gd name="T27" fmla="*/ 114 h 230"/>
                  <a:gd name="T28" fmla="*/ 77 w 95"/>
                  <a:gd name="T29" fmla="*/ 97 h 230"/>
                  <a:gd name="T30" fmla="*/ 75 w 95"/>
                  <a:gd name="T31" fmla="*/ 90 h 230"/>
                  <a:gd name="T32" fmla="*/ 81 w 95"/>
                  <a:gd name="T33" fmla="*/ 55 h 230"/>
                  <a:gd name="T34" fmla="*/ 90 w 95"/>
                  <a:gd name="T35" fmla="*/ 45 h 230"/>
                  <a:gd name="T36" fmla="*/ 78 w 95"/>
                  <a:gd name="T37" fmla="*/ 41 h 230"/>
                  <a:gd name="T38" fmla="*/ 62 w 95"/>
                  <a:gd name="T39" fmla="*/ 26 h 230"/>
                  <a:gd name="T40" fmla="*/ 57 w 95"/>
                  <a:gd name="T41" fmla="*/ 21 h 230"/>
                  <a:gd name="T42" fmla="*/ 52 w 95"/>
                  <a:gd name="T43" fmla="*/ 17 h 230"/>
                  <a:gd name="T44" fmla="*/ 46 w 95"/>
                  <a:gd name="T45" fmla="*/ 12 h 230"/>
                  <a:gd name="T46" fmla="*/ 40 w 95"/>
                  <a:gd name="T47" fmla="*/ 8 h 230"/>
                  <a:gd name="T48" fmla="*/ 35 w 95"/>
                  <a:gd name="T49" fmla="*/ 5 h 230"/>
                  <a:gd name="T50" fmla="*/ 19 w 95"/>
                  <a:gd name="T51" fmla="*/ 1 h 230"/>
                  <a:gd name="T52" fmla="*/ 16 w 95"/>
                  <a:gd name="T53" fmla="*/ 10 h 230"/>
                  <a:gd name="T54" fmla="*/ 16 w 95"/>
                  <a:gd name="T55" fmla="*/ 41 h 230"/>
                  <a:gd name="T56" fmla="*/ 5 w 95"/>
                  <a:gd name="T57" fmla="*/ 45 h 230"/>
                  <a:gd name="T58" fmla="*/ 14 w 95"/>
                  <a:gd name="T59" fmla="*/ 57 h 230"/>
                  <a:gd name="T60" fmla="*/ 20 w 95"/>
                  <a:gd name="T61" fmla="*/ 87 h 230"/>
                  <a:gd name="T62" fmla="*/ 19 w 95"/>
                  <a:gd name="T63" fmla="*/ 90 h 230"/>
                  <a:gd name="T64" fmla="*/ 12 w 95"/>
                  <a:gd name="T65" fmla="*/ 118 h 230"/>
                  <a:gd name="T66" fmla="*/ 11 w 95"/>
                  <a:gd name="T67" fmla="*/ 121 h 230"/>
                  <a:gd name="T68" fmla="*/ 6 w 95"/>
                  <a:gd name="T69" fmla="*/ 144 h 230"/>
                  <a:gd name="T70" fmla="*/ 4 w 95"/>
                  <a:gd name="T71" fmla="*/ 152 h 230"/>
                  <a:gd name="T72" fmla="*/ 3 w 95"/>
                  <a:gd name="T73" fmla="*/ 160 h 230"/>
                  <a:gd name="T74" fmla="*/ 2 w 95"/>
                  <a:gd name="T75" fmla="*/ 172 h 230"/>
                  <a:gd name="T76" fmla="*/ 0 w 95"/>
                  <a:gd name="T77" fmla="*/ 197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5" h="230">
                    <a:moveTo>
                      <a:pt x="0" y="217"/>
                    </a:moveTo>
                    <a:cubicBezTo>
                      <a:pt x="0" y="218"/>
                      <a:pt x="0" y="218"/>
                      <a:pt x="0" y="218"/>
                    </a:cubicBezTo>
                    <a:cubicBezTo>
                      <a:pt x="0" y="220"/>
                      <a:pt x="0" y="222"/>
                      <a:pt x="1" y="224"/>
                    </a:cubicBezTo>
                    <a:cubicBezTo>
                      <a:pt x="1" y="228"/>
                      <a:pt x="4" y="230"/>
                      <a:pt x="8" y="230"/>
                    </a:cubicBezTo>
                    <a:cubicBezTo>
                      <a:pt x="25" y="230"/>
                      <a:pt x="70" y="230"/>
                      <a:pt x="87" y="230"/>
                    </a:cubicBezTo>
                    <a:cubicBezTo>
                      <a:pt x="91" y="230"/>
                      <a:pt x="94" y="228"/>
                      <a:pt x="94" y="224"/>
                    </a:cubicBezTo>
                    <a:cubicBezTo>
                      <a:pt x="94" y="224"/>
                      <a:pt x="94" y="224"/>
                      <a:pt x="94" y="223"/>
                    </a:cubicBezTo>
                    <a:cubicBezTo>
                      <a:pt x="94" y="221"/>
                      <a:pt x="94" y="219"/>
                      <a:pt x="94" y="217"/>
                    </a:cubicBezTo>
                    <a:cubicBezTo>
                      <a:pt x="95" y="216"/>
                      <a:pt x="95" y="216"/>
                      <a:pt x="95" y="215"/>
                    </a:cubicBezTo>
                    <a:cubicBezTo>
                      <a:pt x="95" y="213"/>
                      <a:pt x="95" y="212"/>
                      <a:pt x="95" y="211"/>
                    </a:cubicBezTo>
                    <a:cubicBezTo>
                      <a:pt x="95" y="210"/>
                      <a:pt x="95" y="210"/>
                      <a:pt x="95" y="209"/>
                    </a:cubicBezTo>
                    <a:cubicBezTo>
                      <a:pt x="95" y="208"/>
                      <a:pt x="95" y="206"/>
                      <a:pt x="95" y="205"/>
                    </a:cubicBezTo>
                    <a:cubicBezTo>
                      <a:pt x="95" y="204"/>
                      <a:pt x="95" y="203"/>
                      <a:pt x="95" y="203"/>
                    </a:cubicBezTo>
                    <a:cubicBezTo>
                      <a:pt x="95" y="201"/>
                      <a:pt x="95" y="200"/>
                      <a:pt x="95" y="198"/>
                    </a:cubicBezTo>
                    <a:cubicBezTo>
                      <a:pt x="95" y="197"/>
                      <a:pt x="95" y="196"/>
                      <a:pt x="95" y="195"/>
                    </a:cubicBezTo>
                    <a:cubicBezTo>
                      <a:pt x="94" y="188"/>
                      <a:pt x="94" y="181"/>
                      <a:pt x="93" y="174"/>
                    </a:cubicBezTo>
                    <a:cubicBezTo>
                      <a:pt x="93" y="171"/>
                      <a:pt x="93" y="169"/>
                      <a:pt x="92" y="166"/>
                    </a:cubicBezTo>
                    <a:cubicBezTo>
                      <a:pt x="92" y="164"/>
                      <a:pt x="92" y="162"/>
                      <a:pt x="91" y="159"/>
                    </a:cubicBezTo>
                    <a:cubicBezTo>
                      <a:pt x="91" y="158"/>
                      <a:pt x="91" y="158"/>
                      <a:pt x="91" y="156"/>
                    </a:cubicBezTo>
                    <a:cubicBezTo>
                      <a:pt x="90" y="154"/>
                      <a:pt x="90" y="152"/>
                      <a:pt x="90" y="150"/>
                    </a:cubicBezTo>
                    <a:cubicBezTo>
                      <a:pt x="89" y="149"/>
                      <a:pt x="89" y="147"/>
                      <a:pt x="89" y="145"/>
                    </a:cubicBezTo>
                    <a:cubicBezTo>
                      <a:pt x="89" y="144"/>
                      <a:pt x="88" y="143"/>
                      <a:pt x="88" y="141"/>
                    </a:cubicBezTo>
                    <a:cubicBezTo>
                      <a:pt x="88" y="139"/>
                      <a:pt x="87" y="138"/>
                      <a:pt x="87" y="136"/>
                    </a:cubicBezTo>
                    <a:cubicBezTo>
                      <a:pt x="87" y="134"/>
                      <a:pt x="86" y="132"/>
                      <a:pt x="86" y="130"/>
                    </a:cubicBezTo>
                    <a:cubicBezTo>
                      <a:pt x="86" y="129"/>
                      <a:pt x="85" y="128"/>
                      <a:pt x="85" y="127"/>
                    </a:cubicBezTo>
                    <a:cubicBezTo>
                      <a:pt x="85" y="125"/>
                      <a:pt x="84" y="124"/>
                      <a:pt x="84" y="123"/>
                    </a:cubicBezTo>
                    <a:cubicBezTo>
                      <a:pt x="84" y="121"/>
                      <a:pt x="83" y="120"/>
                      <a:pt x="83" y="118"/>
                    </a:cubicBezTo>
                    <a:cubicBezTo>
                      <a:pt x="83" y="116"/>
                      <a:pt x="82" y="115"/>
                      <a:pt x="82" y="114"/>
                    </a:cubicBezTo>
                    <a:cubicBezTo>
                      <a:pt x="80" y="108"/>
                      <a:pt x="79" y="104"/>
                      <a:pt x="78" y="99"/>
                    </a:cubicBezTo>
                    <a:cubicBezTo>
                      <a:pt x="78" y="98"/>
                      <a:pt x="77" y="97"/>
                      <a:pt x="77" y="97"/>
                    </a:cubicBezTo>
                    <a:cubicBezTo>
                      <a:pt x="76" y="94"/>
                      <a:pt x="76" y="92"/>
                      <a:pt x="75" y="90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5" y="89"/>
                      <a:pt x="75" y="89"/>
                      <a:pt x="75" y="89"/>
                    </a:cubicBezTo>
                    <a:cubicBezTo>
                      <a:pt x="71" y="77"/>
                      <a:pt x="74" y="65"/>
                      <a:pt x="81" y="55"/>
                    </a:cubicBezTo>
                    <a:cubicBezTo>
                      <a:pt x="82" y="54"/>
                      <a:pt x="83" y="53"/>
                      <a:pt x="84" y="52"/>
                    </a:cubicBezTo>
                    <a:cubicBezTo>
                      <a:pt x="86" y="50"/>
                      <a:pt x="89" y="47"/>
                      <a:pt x="90" y="45"/>
                    </a:cubicBezTo>
                    <a:cubicBezTo>
                      <a:pt x="90" y="45"/>
                      <a:pt x="90" y="45"/>
                      <a:pt x="90" y="45"/>
                    </a:cubicBezTo>
                    <a:cubicBezTo>
                      <a:pt x="90" y="43"/>
                      <a:pt x="86" y="42"/>
                      <a:pt x="78" y="41"/>
                    </a:cubicBezTo>
                    <a:cubicBezTo>
                      <a:pt x="75" y="41"/>
                      <a:pt x="72" y="39"/>
                      <a:pt x="71" y="37"/>
                    </a:cubicBezTo>
                    <a:cubicBezTo>
                      <a:pt x="68" y="33"/>
                      <a:pt x="65" y="29"/>
                      <a:pt x="62" y="26"/>
                    </a:cubicBezTo>
                    <a:cubicBezTo>
                      <a:pt x="61" y="25"/>
                      <a:pt x="61" y="25"/>
                      <a:pt x="60" y="24"/>
                    </a:cubicBezTo>
                    <a:cubicBezTo>
                      <a:pt x="59" y="23"/>
                      <a:pt x="58" y="22"/>
                      <a:pt x="57" y="21"/>
                    </a:cubicBezTo>
                    <a:cubicBezTo>
                      <a:pt x="56" y="20"/>
                      <a:pt x="55" y="20"/>
                      <a:pt x="54" y="19"/>
                    </a:cubicBezTo>
                    <a:cubicBezTo>
                      <a:pt x="53" y="18"/>
                      <a:pt x="53" y="18"/>
                      <a:pt x="52" y="17"/>
                    </a:cubicBezTo>
                    <a:cubicBezTo>
                      <a:pt x="52" y="17"/>
                      <a:pt x="51" y="16"/>
                      <a:pt x="51" y="16"/>
                    </a:cubicBezTo>
                    <a:cubicBezTo>
                      <a:pt x="49" y="15"/>
                      <a:pt x="47" y="13"/>
                      <a:pt x="46" y="12"/>
                    </a:cubicBezTo>
                    <a:cubicBezTo>
                      <a:pt x="45" y="12"/>
                      <a:pt x="44" y="11"/>
                      <a:pt x="43" y="10"/>
                    </a:cubicBezTo>
                    <a:cubicBezTo>
                      <a:pt x="42" y="10"/>
                      <a:pt x="41" y="9"/>
                      <a:pt x="40" y="8"/>
                    </a:cubicBezTo>
                    <a:cubicBezTo>
                      <a:pt x="39" y="8"/>
                      <a:pt x="38" y="7"/>
                      <a:pt x="37" y="7"/>
                    </a:cubicBezTo>
                    <a:cubicBezTo>
                      <a:pt x="36" y="6"/>
                      <a:pt x="35" y="6"/>
                      <a:pt x="35" y="5"/>
                    </a:cubicBezTo>
                    <a:cubicBezTo>
                      <a:pt x="31" y="3"/>
                      <a:pt x="27" y="2"/>
                      <a:pt x="25" y="1"/>
                    </a:cubicBezTo>
                    <a:cubicBezTo>
                      <a:pt x="23" y="0"/>
                      <a:pt x="21" y="0"/>
                      <a:pt x="19" y="1"/>
                    </a:cubicBezTo>
                    <a:cubicBezTo>
                      <a:pt x="18" y="1"/>
                      <a:pt x="17" y="2"/>
                      <a:pt x="16" y="3"/>
                    </a:cubicBezTo>
                    <a:cubicBezTo>
                      <a:pt x="14" y="5"/>
                      <a:pt x="14" y="8"/>
                      <a:pt x="16" y="10"/>
                    </a:cubicBezTo>
                    <a:cubicBezTo>
                      <a:pt x="22" y="16"/>
                      <a:pt x="24" y="25"/>
                      <a:pt x="25" y="32"/>
                    </a:cubicBezTo>
                    <a:cubicBezTo>
                      <a:pt x="25" y="37"/>
                      <a:pt x="21" y="41"/>
                      <a:pt x="16" y="41"/>
                    </a:cubicBezTo>
                    <a:cubicBezTo>
                      <a:pt x="9" y="42"/>
                      <a:pt x="4" y="43"/>
                      <a:pt x="4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8"/>
                      <a:pt x="8" y="50"/>
                      <a:pt x="10" y="52"/>
                    </a:cubicBezTo>
                    <a:cubicBezTo>
                      <a:pt x="11" y="53"/>
                      <a:pt x="13" y="55"/>
                      <a:pt x="14" y="57"/>
                    </a:cubicBezTo>
                    <a:cubicBezTo>
                      <a:pt x="20" y="66"/>
                      <a:pt x="23" y="76"/>
                      <a:pt x="20" y="87"/>
                    </a:cubicBezTo>
                    <a:cubicBezTo>
                      <a:pt x="20" y="87"/>
                      <a:pt x="20" y="87"/>
                      <a:pt x="20" y="87"/>
                    </a:cubicBezTo>
                    <a:cubicBezTo>
                      <a:pt x="20" y="88"/>
                      <a:pt x="20" y="89"/>
                      <a:pt x="20" y="90"/>
                    </a:cubicBezTo>
                    <a:cubicBezTo>
                      <a:pt x="19" y="90"/>
                      <a:pt x="19" y="90"/>
                      <a:pt x="19" y="90"/>
                    </a:cubicBezTo>
                    <a:cubicBezTo>
                      <a:pt x="18" y="95"/>
                      <a:pt x="16" y="102"/>
                      <a:pt x="14" y="110"/>
                    </a:cubicBezTo>
                    <a:cubicBezTo>
                      <a:pt x="13" y="112"/>
                      <a:pt x="12" y="115"/>
                      <a:pt x="12" y="118"/>
                    </a:cubicBezTo>
                    <a:cubicBezTo>
                      <a:pt x="12" y="118"/>
                      <a:pt x="12" y="118"/>
                      <a:pt x="12" y="118"/>
                    </a:cubicBezTo>
                    <a:cubicBezTo>
                      <a:pt x="11" y="119"/>
                      <a:pt x="11" y="120"/>
                      <a:pt x="11" y="121"/>
                    </a:cubicBezTo>
                    <a:cubicBezTo>
                      <a:pt x="10" y="126"/>
                      <a:pt x="8" y="132"/>
                      <a:pt x="7" y="138"/>
                    </a:cubicBezTo>
                    <a:cubicBezTo>
                      <a:pt x="7" y="140"/>
                      <a:pt x="6" y="142"/>
                      <a:pt x="6" y="144"/>
                    </a:cubicBezTo>
                    <a:cubicBezTo>
                      <a:pt x="6" y="145"/>
                      <a:pt x="6" y="146"/>
                      <a:pt x="5" y="146"/>
                    </a:cubicBezTo>
                    <a:cubicBezTo>
                      <a:pt x="5" y="148"/>
                      <a:pt x="5" y="150"/>
                      <a:pt x="4" y="152"/>
                    </a:cubicBezTo>
                    <a:cubicBezTo>
                      <a:pt x="4" y="152"/>
                      <a:pt x="4" y="153"/>
                      <a:pt x="4" y="153"/>
                    </a:cubicBezTo>
                    <a:cubicBezTo>
                      <a:pt x="4" y="156"/>
                      <a:pt x="3" y="158"/>
                      <a:pt x="3" y="160"/>
                    </a:cubicBezTo>
                    <a:cubicBezTo>
                      <a:pt x="3" y="163"/>
                      <a:pt x="2" y="165"/>
                      <a:pt x="2" y="168"/>
                    </a:cubicBezTo>
                    <a:cubicBezTo>
                      <a:pt x="2" y="169"/>
                      <a:pt x="2" y="171"/>
                      <a:pt x="2" y="172"/>
                    </a:cubicBezTo>
                    <a:cubicBezTo>
                      <a:pt x="1" y="176"/>
                      <a:pt x="1" y="180"/>
                      <a:pt x="0" y="184"/>
                    </a:cubicBezTo>
                    <a:cubicBezTo>
                      <a:pt x="0" y="188"/>
                      <a:pt x="0" y="192"/>
                      <a:pt x="0" y="197"/>
                    </a:cubicBezTo>
                    <a:cubicBezTo>
                      <a:pt x="0" y="203"/>
                      <a:pt x="0" y="210"/>
                      <a:pt x="0" y="2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2" name="Freeform 653"/>
              <p:cNvSpPr/>
              <p:nvPr/>
            </p:nvSpPr>
            <p:spPr bwMode="auto">
              <a:xfrm>
                <a:off x="4196" y="1774"/>
                <a:ext cx="126" cy="79"/>
              </a:xfrm>
              <a:custGeom>
                <a:avLst/>
                <a:gdLst>
                  <a:gd name="T0" fmla="*/ 53 w 53"/>
                  <a:gd name="T1" fmla="*/ 0 h 33"/>
                  <a:gd name="T2" fmla="*/ 0 w 53"/>
                  <a:gd name="T3" fmla="*/ 1 h 33"/>
                  <a:gd name="T4" fmla="*/ 45 w 53"/>
                  <a:gd name="T5" fmla="*/ 33 h 33"/>
                  <a:gd name="T6" fmla="*/ 53 w 53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33">
                    <a:moveTo>
                      <a:pt x="53" y="0"/>
                    </a:moveTo>
                    <a:cubicBezTo>
                      <a:pt x="53" y="0"/>
                      <a:pt x="25" y="4"/>
                      <a:pt x="0" y="1"/>
                    </a:cubicBezTo>
                    <a:cubicBezTo>
                      <a:pt x="30" y="9"/>
                      <a:pt x="45" y="33"/>
                      <a:pt x="45" y="33"/>
                    </a:cubicBezTo>
                    <a:cubicBezTo>
                      <a:pt x="45" y="33"/>
                      <a:pt x="40" y="14"/>
                      <a:pt x="53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3" name="Freeform 654"/>
              <p:cNvSpPr/>
              <p:nvPr/>
            </p:nvSpPr>
            <p:spPr bwMode="auto">
              <a:xfrm>
                <a:off x="4137" y="1645"/>
                <a:ext cx="204" cy="117"/>
              </a:xfrm>
              <a:custGeom>
                <a:avLst/>
                <a:gdLst>
                  <a:gd name="T0" fmla="*/ 0 w 86"/>
                  <a:gd name="T1" fmla="*/ 45 h 49"/>
                  <a:gd name="T2" fmla="*/ 1 w 86"/>
                  <a:gd name="T3" fmla="*/ 45 h 49"/>
                  <a:gd name="T4" fmla="*/ 42 w 86"/>
                  <a:gd name="T5" fmla="*/ 49 h 49"/>
                  <a:gd name="T6" fmla="*/ 86 w 86"/>
                  <a:gd name="T7" fmla="*/ 45 h 49"/>
                  <a:gd name="T8" fmla="*/ 86 w 86"/>
                  <a:gd name="T9" fmla="*/ 45 h 49"/>
                  <a:gd name="T10" fmla="*/ 74 w 86"/>
                  <a:gd name="T11" fmla="*/ 41 h 49"/>
                  <a:gd name="T12" fmla="*/ 67 w 86"/>
                  <a:gd name="T13" fmla="*/ 37 h 49"/>
                  <a:gd name="T14" fmla="*/ 58 w 86"/>
                  <a:gd name="T15" fmla="*/ 26 h 49"/>
                  <a:gd name="T16" fmla="*/ 56 w 86"/>
                  <a:gd name="T17" fmla="*/ 24 h 49"/>
                  <a:gd name="T18" fmla="*/ 53 w 86"/>
                  <a:gd name="T19" fmla="*/ 21 h 49"/>
                  <a:gd name="T20" fmla="*/ 50 w 86"/>
                  <a:gd name="T21" fmla="*/ 19 h 49"/>
                  <a:gd name="T22" fmla="*/ 48 w 86"/>
                  <a:gd name="T23" fmla="*/ 17 h 49"/>
                  <a:gd name="T24" fmla="*/ 47 w 86"/>
                  <a:gd name="T25" fmla="*/ 16 h 49"/>
                  <a:gd name="T26" fmla="*/ 42 w 86"/>
                  <a:gd name="T27" fmla="*/ 12 h 49"/>
                  <a:gd name="T28" fmla="*/ 39 w 86"/>
                  <a:gd name="T29" fmla="*/ 10 h 49"/>
                  <a:gd name="T30" fmla="*/ 36 w 86"/>
                  <a:gd name="T31" fmla="*/ 8 h 49"/>
                  <a:gd name="T32" fmla="*/ 33 w 86"/>
                  <a:gd name="T33" fmla="*/ 7 h 49"/>
                  <a:gd name="T34" fmla="*/ 31 w 86"/>
                  <a:gd name="T35" fmla="*/ 5 h 49"/>
                  <a:gd name="T36" fmla="*/ 21 w 86"/>
                  <a:gd name="T37" fmla="*/ 1 h 49"/>
                  <a:gd name="T38" fmla="*/ 15 w 86"/>
                  <a:gd name="T39" fmla="*/ 1 h 49"/>
                  <a:gd name="T40" fmla="*/ 12 w 86"/>
                  <a:gd name="T41" fmla="*/ 3 h 49"/>
                  <a:gd name="T42" fmla="*/ 12 w 86"/>
                  <a:gd name="T43" fmla="*/ 10 h 49"/>
                  <a:gd name="T44" fmla="*/ 21 w 86"/>
                  <a:gd name="T45" fmla="*/ 32 h 49"/>
                  <a:gd name="T46" fmla="*/ 12 w 86"/>
                  <a:gd name="T47" fmla="*/ 41 h 49"/>
                  <a:gd name="T48" fmla="*/ 0 w 86"/>
                  <a:gd name="T49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6" h="49">
                    <a:moveTo>
                      <a:pt x="0" y="45"/>
                    </a:move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0" y="49"/>
                      <a:pt x="42" y="49"/>
                    </a:cubicBezTo>
                    <a:cubicBezTo>
                      <a:pt x="76" y="49"/>
                      <a:pt x="86" y="45"/>
                      <a:pt x="86" y="45"/>
                    </a:cubicBezTo>
                    <a:cubicBezTo>
                      <a:pt x="86" y="45"/>
                      <a:pt x="86" y="45"/>
                      <a:pt x="86" y="45"/>
                    </a:cubicBezTo>
                    <a:cubicBezTo>
                      <a:pt x="86" y="43"/>
                      <a:pt x="82" y="42"/>
                      <a:pt x="74" y="41"/>
                    </a:cubicBezTo>
                    <a:cubicBezTo>
                      <a:pt x="71" y="41"/>
                      <a:pt x="68" y="39"/>
                      <a:pt x="67" y="37"/>
                    </a:cubicBezTo>
                    <a:cubicBezTo>
                      <a:pt x="64" y="33"/>
                      <a:pt x="61" y="29"/>
                      <a:pt x="58" y="26"/>
                    </a:cubicBezTo>
                    <a:cubicBezTo>
                      <a:pt x="57" y="25"/>
                      <a:pt x="57" y="25"/>
                      <a:pt x="56" y="24"/>
                    </a:cubicBezTo>
                    <a:cubicBezTo>
                      <a:pt x="55" y="23"/>
                      <a:pt x="54" y="22"/>
                      <a:pt x="53" y="21"/>
                    </a:cubicBezTo>
                    <a:cubicBezTo>
                      <a:pt x="52" y="20"/>
                      <a:pt x="51" y="20"/>
                      <a:pt x="50" y="19"/>
                    </a:cubicBezTo>
                    <a:cubicBezTo>
                      <a:pt x="49" y="18"/>
                      <a:pt x="49" y="18"/>
                      <a:pt x="48" y="17"/>
                    </a:cubicBezTo>
                    <a:cubicBezTo>
                      <a:pt x="48" y="17"/>
                      <a:pt x="47" y="16"/>
                      <a:pt x="47" y="16"/>
                    </a:cubicBezTo>
                    <a:cubicBezTo>
                      <a:pt x="45" y="15"/>
                      <a:pt x="43" y="13"/>
                      <a:pt x="42" y="12"/>
                    </a:cubicBezTo>
                    <a:cubicBezTo>
                      <a:pt x="41" y="12"/>
                      <a:pt x="40" y="11"/>
                      <a:pt x="39" y="10"/>
                    </a:cubicBezTo>
                    <a:cubicBezTo>
                      <a:pt x="38" y="10"/>
                      <a:pt x="37" y="9"/>
                      <a:pt x="36" y="8"/>
                    </a:cubicBezTo>
                    <a:cubicBezTo>
                      <a:pt x="35" y="8"/>
                      <a:pt x="34" y="7"/>
                      <a:pt x="33" y="7"/>
                    </a:cubicBezTo>
                    <a:cubicBezTo>
                      <a:pt x="32" y="6"/>
                      <a:pt x="31" y="6"/>
                      <a:pt x="31" y="5"/>
                    </a:cubicBezTo>
                    <a:cubicBezTo>
                      <a:pt x="27" y="3"/>
                      <a:pt x="23" y="2"/>
                      <a:pt x="21" y="1"/>
                    </a:cubicBezTo>
                    <a:cubicBezTo>
                      <a:pt x="19" y="0"/>
                      <a:pt x="17" y="0"/>
                      <a:pt x="15" y="1"/>
                    </a:cubicBezTo>
                    <a:cubicBezTo>
                      <a:pt x="14" y="1"/>
                      <a:pt x="13" y="2"/>
                      <a:pt x="12" y="3"/>
                    </a:cubicBezTo>
                    <a:cubicBezTo>
                      <a:pt x="10" y="5"/>
                      <a:pt x="10" y="8"/>
                      <a:pt x="12" y="10"/>
                    </a:cubicBezTo>
                    <a:cubicBezTo>
                      <a:pt x="18" y="16"/>
                      <a:pt x="20" y="25"/>
                      <a:pt x="21" y="32"/>
                    </a:cubicBezTo>
                    <a:cubicBezTo>
                      <a:pt x="21" y="37"/>
                      <a:pt x="17" y="41"/>
                      <a:pt x="12" y="41"/>
                    </a:cubicBezTo>
                    <a:cubicBezTo>
                      <a:pt x="5" y="42"/>
                      <a:pt x="0" y="43"/>
                      <a:pt x="0" y="45"/>
                    </a:cubicBezTo>
                  </a:path>
                </a:pathLst>
              </a:custGeom>
              <a:solidFill>
                <a:srgbClr val="8E6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4" name="Freeform 655"/>
              <p:cNvSpPr/>
              <p:nvPr/>
            </p:nvSpPr>
            <p:spPr bwMode="auto">
              <a:xfrm>
                <a:off x="4215" y="1662"/>
                <a:ext cx="124" cy="91"/>
              </a:xfrm>
              <a:custGeom>
                <a:avLst/>
                <a:gdLst>
                  <a:gd name="T0" fmla="*/ 0 w 52"/>
                  <a:gd name="T1" fmla="*/ 0 h 38"/>
                  <a:gd name="T2" fmla="*/ 20 w 52"/>
                  <a:gd name="T3" fmla="*/ 34 h 38"/>
                  <a:gd name="T4" fmla="*/ 36 w 52"/>
                  <a:gd name="T5" fmla="*/ 38 h 38"/>
                  <a:gd name="T6" fmla="*/ 52 w 52"/>
                  <a:gd name="T7" fmla="*/ 37 h 38"/>
                  <a:gd name="T8" fmla="*/ 41 w 52"/>
                  <a:gd name="T9" fmla="*/ 34 h 38"/>
                  <a:gd name="T10" fmla="*/ 41 w 52"/>
                  <a:gd name="T11" fmla="*/ 34 h 38"/>
                  <a:gd name="T12" fmla="*/ 34 w 52"/>
                  <a:gd name="T13" fmla="*/ 30 h 38"/>
                  <a:gd name="T14" fmla="*/ 25 w 52"/>
                  <a:gd name="T15" fmla="*/ 19 h 38"/>
                  <a:gd name="T16" fmla="*/ 23 w 52"/>
                  <a:gd name="T17" fmla="*/ 17 h 38"/>
                  <a:gd name="T18" fmla="*/ 20 w 52"/>
                  <a:gd name="T19" fmla="*/ 14 h 38"/>
                  <a:gd name="T20" fmla="*/ 17 w 52"/>
                  <a:gd name="T21" fmla="*/ 12 h 38"/>
                  <a:gd name="T22" fmla="*/ 15 w 52"/>
                  <a:gd name="T23" fmla="*/ 10 h 38"/>
                  <a:gd name="T24" fmla="*/ 14 w 52"/>
                  <a:gd name="T25" fmla="*/ 9 h 38"/>
                  <a:gd name="T26" fmla="*/ 9 w 52"/>
                  <a:gd name="T27" fmla="*/ 5 h 38"/>
                  <a:gd name="T28" fmla="*/ 6 w 52"/>
                  <a:gd name="T29" fmla="*/ 3 h 38"/>
                  <a:gd name="T30" fmla="*/ 3 w 52"/>
                  <a:gd name="T31" fmla="*/ 1 h 38"/>
                  <a:gd name="T32" fmla="*/ 0 w 52"/>
                  <a:gd name="T33" fmla="*/ 0 h 38"/>
                  <a:gd name="T34" fmla="*/ 0 w 52"/>
                  <a:gd name="T35" fmla="*/ 0 h 38"/>
                  <a:gd name="T36" fmla="*/ 0 w 52"/>
                  <a:gd name="T3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" h="38">
                    <a:moveTo>
                      <a:pt x="0" y="0"/>
                    </a:moveTo>
                    <a:cubicBezTo>
                      <a:pt x="12" y="9"/>
                      <a:pt x="15" y="26"/>
                      <a:pt x="20" y="34"/>
                    </a:cubicBezTo>
                    <a:cubicBezTo>
                      <a:pt x="22" y="37"/>
                      <a:pt x="28" y="38"/>
                      <a:pt x="36" y="38"/>
                    </a:cubicBezTo>
                    <a:cubicBezTo>
                      <a:pt x="41" y="38"/>
                      <a:pt x="47" y="37"/>
                      <a:pt x="52" y="37"/>
                    </a:cubicBezTo>
                    <a:cubicBezTo>
                      <a:pt x="51" y="36"/>
                      <a:pt x="47" y="35"/>
                      <a:pt x="41" y="34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38" y="34"/>
                      <a:pt x="35" y="32"/>
                      <a:pt x="34" y="30"/>
                    </a:cubicBezTo>
                    <a:cubicBezTo>
                      <a:pt x="31" y="26"/>
                      <a:pt x="28" y="22"/>
                      <a:pt x="25" y="19"/>
                    </a:cubicBezTo>
                    <a:cubicBezTo>
                      <a:pt x="24" y="18"/>
                      <a:pt x="24" y="18"/>
                      <a:pt x="23" y="17"/>
                    </a:cubicBezTo>
                    <a:cubicBezTo>
                      <a:pt x="22" y="16"/>
                      <a:pt x="21" y="15"/>
                      <a:pt x="20" y="14"/>
                    </a:cubicBezTo>
                    <a:cubicBezTo>
                      <a:pt x="19" y="13"/>
                      <a:pt x="18" y="13"/>
                      <a:pt x="17" y="12"/>
                    </a:cubicBezTo>
                    <a:cubicBezTo>
                      <a:pt x="16" y="11"/>
                      <a:pt x="16" y="11"/>
                      <a:pt x="15" y="10"/>
                    </a:cubicBezTo>
                    <a:cubicBezTo>
                      <a:pt x="15" y="10"/>
                      <a:pt x="14" y="9"/>
                      <a:pt x="14" y="9"/>
                    </a:cubicBezTo>
                    <a:cubicBezTo>
                      <a:pt x="12" y="8"/>
                      <a:pt x="10" y="6"/>
                      <a:pt x="9" y="5"/>
                    </a:cubicBezTo>
                    <a:cubicBezTo>
                      <a:pt x="8" y="5"/>
                      <a:pt x="7" y="4"/>
                      <a:pt x="6" y="3"/>
                    </a:cubicBezTo>
                    <a:cubicBezTo>
                      <a:pt x="5" y="3"/>
                      <a:pt x="4" y="2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157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5" name="Freeform 656"/>
              <p:cNvSpPr/>
              <p:nvPr/>
            </p:nvSpPr>
            <p:spPr bwMode="auto">
              <a:xfrm>
                <a:off x="4132" y="1855"/>
                <a:ext cx="214" cy="330"/>
              </a:xfrm>
              <a:custGeom>
                <a:avLst/>
                <a:gdLst>
                  <a:gd name="T0" fmla="*/ 90 w 90"/>
                  <a:gd name="T1" fmla="*/ 114 h 138"/>
                  <a:gd name="T2" fmla="*/ 90 w 90"/>
                  <a:gd name="T3" fmla="*/ 118 h 138"/>
                  <a:gd name="T4" fmla="*/ 90 w 90"/>
                  <a:gd name="T5" fmla="*/ 120 h 138"/>
                  <a:gd name="T6" fmla="*/ 90 w 90"/>
                  <a:gd name="T7" fmla="*/ 124 h 138"/>
                  <a:gd name="T8" fmla="*/ 90 w 90"/>
                  <a:gd name="T9" fmla="*/ 126 h 138"/>
                  <a:gd name="T10" fmla="*/ 90 w 90"/>
                  <a:gd name="T11" fmla="*/ 132 h 138"/>
                  <a:gd name="T12" fmla="*/ 89 w 90"/>
                  <a:gd name="T13" fmla="*/ 133 h 138"/>
                  <a:gd name="T14" fmla="*/ 83 w 90"/>
                  <a:gd name="T15" fmla="*/ 138 h 138"/>
                  <a:gd name="T16" fmla="*/ 8 w 90"/>
                  <a:gd name="T17" fmla="*/ 138 h 138"/>
                  <a:gd name="T18" fmla="*/ 1 w 90"/>
                  <a:gd name="T19" fmla="*/ 133 h 138"/>
                  <a:gd name="T20" fmla="*/ 1 w 90"/>
                  <a:gd name="T21" fmla="*/ 127 h 138"/>
                  <a:gd name="T22" fmla="*/ 1 w 90"/>
                  <a:gd name="T23" fmla="*/ 126 h 138"/>
                  <a:gd name="T24" fmla="*/ 0 w 90"/>
                  <a:gd name="T25" fmla="*/ 106 h 138"/>
                  <a:gd name="T26" fmla="*/ 1 w 90"/>
                  <a:gd name="T27" fmla="*/ 95 h 138"/>
                  <a:gd name="T28" fmla="*/ 2 w 90"/>
                  <a:gd name="T29" fmla="*/ 83 h 138"/>
                  <a:gd name="T30" fmla="*/ 3 w 90"/>
                  <a:gd name="T31" fmla="*/ 80 h 138"/>
                  <a:gd name="T32" fmla="*/ 4 w 90"/>
                  <a:gd name="T33" fmla="*/ 72 h 138"/>
                  <a:gd name="T34" fmla="*/ 5 w 90"/>
                  <a:gd name="T35" fmla="*/ 66 h 138"/>
                  <a:gd name="T36" fmla="*/ 5 w 90"/>
                  <a:gd name="T37" fmla="*/ 64 h 138"/>
                  <a:gd name="T38" fmla="*/ 6 w 90"/>
                  <a:gd name="T39" fmla="*/ 59 h 138"/>
                  <a:gd name="T40" fmla="*/ 6 w 90"/>
                  <a:gd name="T41" fmla="*/ 57 h 138"/>
                  <a:gd name="T42" fmla="*/ 7 w 90"/>
                  <a:gd name="T43" fmla="*/ 51 h 138"/>
                  <a:gd name="T44" fmla="*/ 11 w 90"/>
                  <a:gd name="T45" fmla="*/ 35 h 138"/>
                  <a:gd name="T46" fmla="*/ 12 w 90"/>
                  <a:gd name="T47" fmla="*/ 32 h 138"/>
                  <a:gd name="T48" fmla="*/ 12 w 90"/>
                  <a:gd name="T49" fmla="*/ 32 h 138"/>
                  <a:gd name="T50" fmla="*/ 13 w 90"/>
                  <a:gd name="T51" fmla="*/ 25 h 138"/>
                  <a:gd name="T52" fmla="*/ 19 w 90"/>
                  <a:gd name="T53" fmla="*/ 6 h 138"/>
                  <a:gd name="T54" fmla="*/ 19 w 90"/>
                  <a:gd name="T55" fmla="*/ 5 h 138"/>
                  <a:gd name="T56" fmla="*/ 20 w 90"/>
                  <a:gd name="T57" fmla="*/ 3 h 138"/>
                  <a:gd name="T58" fmla="*/ 20 w 90"/>
                  <a:gd name="T59" fmla="*/ 3 h 138"/>
                  <a:gd name="T60" fmla="*/ 30 w 90"/>
                  <a:gd name="T61" fmla="*/ 1 h 138"/>
                  <a:gd name="T62" fmla="*/ 34 w 90"/>
                  <a:gd name="T63" fmla="*/ 1 h 138"/>
                  <a:gd name="T64" fmla="*/ 64 w 90"/>
                  <a:gd name="T65" fmla="*/ 3 h 138"/>
                  <a:gd name="T66" fmla="*/ 71 w 90"/>
                  <a:gd name="T67" fmla="*/ 4 h 138"/>
                  <a:gd name="T68" fmla="*/ 71 w 90"/>
                  <a:gd name="T69" fmla="*/ 5 h 138"/>
                  <a:gd name="T70" fmla="*/ 72 w 90"/>
                  <a:gd name="T71" fmla="*/ 6 h 138"/>
                  <a:gd name="T72" fmla="*/ 73 w 90"/>
                  <a:gd name="T73" fmla="*/ 12 h 138"/>
                  <a:gd name="T74" fmla="*/ 74 w 90"/>
                  <a:gd name="T75" fmla="*/ 15 h 138"/>
                  <a:gd name="T76" fmla="*/ 78 w 90"/>
                  <a:gd name="T77" fmla="*/ 28 h 138"/>
                  <a:gd name="T78" fmla="*/ 79 w 90"/>
                  <a:gd name="T79" fmla="*/ 32 h 138"/>
                  <a:gd name="T80" fmla="*/ 80 w 90"/>
                  <a:gd name="T81" fmla="*/ 37 h 138"/>
                  <a:gd name="T82" fmla="*/ 81 w 90"/>
                  <a:gd name="T83" fmla="*/ 40 h 138"/>
                  <a:gd name="T84" fmla="*/ 82 w 90"/>
                  <a:gd name="T85" fmla="*/ 44 h 138"/>
                  <a:gd name="T86" fmla="*/ 83 w 90"/>
                  <a:gd name="T87" fmla="*/ 49 h 138"/>
                  <a:gd name="T88" fmla="*/ 84 w 90"/>
                  <a:gd name="T89" fmla="*/ 54 h 138"/>
                  <a:gd name="T90" fmla="*/ 85 w 90"/>
                  <a:gd name="T91" fmla="*/ 58 h 138"/>
                  <a:gd name="T92" fmla="*/ 85 w 90"/>
                  <a:gd name="T93" fmla="*/ 63 h 138"/>
                  <a:gd name="T94" fmla="*/ 87 w 90"/>
                  <a:gd name="T95" fmla="*/ 70 h 138"/>
                  <a:gd name="T96" fmla="*/ 88 w 90"/>
                  <a:gd name="T97" fmla="*/ 77 h 138"/>
                  <a:gd name="T98" fmla="*/ 89 w 90"/>
                  <a:gd name="T99" fmla="*/ 85 h 138"/>
                  <a:gd name="T100" fmla="*/ 90 w 90"/>
                  <a:gd name="T101" fmla="*/ 105 h 138"/>
                  <a:gd name="T102" fmla="*/ 90 w 90"/>
                  <a:gd name="T103" fmla="*/ 108 h 138"/>
                  <a:gd name="T104" fmla="*/ 90 w 90"/>
                  <a:gd name="T105" fmla="*/ 112 h 138"/>
                  <a:gd name="T106" fmla="*/ 90 w 90"/>
                  <a:gd name="T107" fmla="*/ 11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0" h="138">
                    <a:moveTo>
                      <a:pt x="90" y="114"/>
                    </a:moveTo>
                    <a:cubicBezTo>
                      <a:pt x="90" y="115"/>
                      <a:pt x="90" y="117"/>
                      <a:pt x="90" y="118"/>
                    </a:cubicBezTo>
                    <a:cubicBezTo>
                      <a:pt x="90" y="119"/>
                      <a:pt x="90" y="119"/>
                      <a:pt x="90" y="120"/>
                    </a:cubicBezTo>
                    <a:cubicBezTo>
                      <a:pt x="90" y="121"/>
                      <a:pt x="90" y="122"/>
                      <a:pt x="90" y="124"/>
                    </a:cubicBezTo>
                    <a:cubicBezTo>
                      <a:pt x="90" y="124"/>
                      <a:pt x="90" y="125"/>
                      <a:pt x="90" y="126"/>
                    </a:cubicBezTo>
                    <a:cubicBezTo>
                      <a:pt x="90" y="128"/>
                      <a:pt x="90" y="130"/>
                      <a:pt x="90" y="132"/>
                    </a:cubicBezTo>
                    <a:cubicBezTo>
                      <a:pt x="90" y="132"/>
                      <a:pt x="89" y="132"/>
                      <a:pt x="89" y="133"/>
                    </a:cubicBezTo>
                    <a:cubicBezTo>
                      <a:pt x="89" y="136"/>
                      <a:pt x="86" y="138"/>
                      <a:pt x="83" y="138"/>
                    </a:cubicBezTo>
                    <a:cubicBezTo>
                      <a:pt x="67" y="138"/>
                      <a:pt x="24" y="138"/>
                      <a:pt x="8" y="138"/>
                    </a:cubicBezTo>
                    <a:cubicBezTo>
                      <a:pt x="4" y="138"/>
                      <a:pt x="1" y="136"/>
                      <a:pt x="1" y="133"/>
                    </a:cubicBezTo>
                    <a:cubicBezTo>
                      <a:pt x="1" y="131"/>
                      <a:pt x="1" y="129"/>
                      <a:pt x="1" y="127"/>
                    </a:cubicBezTo>
                    <a:cubicBezTo>
                      <a:pt x="1" y="126"/>
                      <a:pt x="1" y="126"/>
                      <a:pt x="1" y="126"/>
                    </a:cubicBezTo>
                    <a:cubicBezTo>
                      <a:pt x="0" y="119"/>
                      <a:pt x="0" y="113"/>
                      <a:pt x="0" y="106"/>
                    </a:cubicBezTo>
                    <a:cubicBezTo>
                      <a:pt x="0" y="102"/>
                      <a:pt x="1" y="99"/>
                      <a:pt x="1" y="95"/>
                    </a:cubicBezTo>
                    <a:cubicBezTo>
                      <a:pt x="1" y="91"/>
                      <a:pt x="2" y="87"/>
                      <a:pt x="2" y="83"/>
                    </a:cubicBezTo>
                    <a:cubicBezTo>
                      <a:pt x="2" y="82"/>
                      <a:pt x="2" y="81"/>
                      <a:pt x="3" y="80"/>
                    </a:cubicBezTo>
                    <a:cubicBezTo>
                      <a:pt x="3" y="77"/>
                      <a:pt x="3" y="74"/>
                      <a:pt x="4" y="72"/>
                    </a:cubicBezTo>
                    <a:cubicBezTo>
                      <a:pt x="4" y="70"/>
                      <a:pt x="4" y="68"/>
                      <a:pt x="5" y="66"/>
                    </a:cubicBezTo>
                    <a:cubicBezTo>
                      <a:pt x="5" y="65"/>
                      <a:pt x="5" y="65"/>
                      <a:pt x="5" y="64"/>
                    </a:cubicBezTo>
                    <a:cubicBezTo>
                      <a:pt x="5" y="62"/>
                      <a:pt x="5" y="61"/>
                      <a:pt x="6" y="59"/>
                    </a:cubicBezTo>
                    <a:cubicBezTo>
                      <a:pt x="6" y="58"/>
                      <a:pt x="6" y="57"/>
                      <a:pt x="6" y="57"/>
                    </a:cubicBezTo>
                    <a:cubicBezTo>
                      <a:pt x="6" y="55"/>
                      <a:pt x="7" y="53"/>
                      <a:pt x="7" y="51"/>
                    </a:cubicBezTo>
                    <a:cubicBezTo>
                      <a:pt x="8" y="45"/>
                      <a:pt x="10" y="40"/>
                      <a:pt x="11" y="35"/>
                    </a:cubicBezTo>
                    <a:cubicBezTo>
                      <a:pt x="11" y="34"/>
                      <a:pt x="11" y="33"/>
                      <a:pt x="1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29"/>
                      <a:pt x="13" y="27"/>
                      <a:pt x="13" y="25"/>
                    </a:cubicBezTo>
                    <a:cubicBezTo>
                      <a:pt x="15" y="17"/>
                      <a:pt x="17" y="11"/>
                      <a:pt x="19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4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3" y="2"/>
                      <a:pt x="26" y="2"/>
                      <a:pt x="30" y="1"/>
                    </a:cubicBezTo>
                    <a:cubicBezTo>
                      <a:pt x="31" y="1"/>
                      <a:pt x="32" y="1"/>
                      <a:pt x="34" y="1"/>
                    </a:cubicBezTo>
                    <a:cubicBezTo>
                      <a:pt x="44" y="0"/>
                      <a:pt x="54" y="0"/>
                      <a:pt x="64" y="3"/>
                    </a:cubicBezTo>
                    <a:cubicBezTo>
                      <a:pt x="67" y="3"/>
                      <a:pt x="69" y="4"/>
                      <a:pt x="71" y="4"/>
                    </a:cubicBezTo>
                    <a:cubicBezTo>
                      <a:pt x="71" y="5"/>
                      <a:pt x="71" y="5"/>
                      <a:pt x="71" y="5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72" y="8"/>
                      <a:pt x="73" y="10"/>
                      <a:pt x="73" y="12"/>
                    </a:cubicBezTo>
                    <a:cubicBezTo>
                      <a:pt x="74" y="13"/>
                      <a:pt x="74" y="14"/>
                      <a:pt x="74" y="15"/>
                    </a:cubicBezTo>
                    <a:cubicBezTo>
                      <a:pt x="75" y="19"/>
                      <a:pt x="77" y="23"/>
                      <a:pt x="78" y="28"/>
                    </a:cubicBezTo>
                    <a:cubicBezTo>
                      <a:pt x="78" y="29"/>
                      <a:pt x="79" y="31"/>
                      <a:pt x="79" y="32"/>
                    </a:cubicBezTo>
                    <a:cubicBezTo>
                      <a:pt x="79" y="34"/>
                      <a:pt x="80" y="35"/>
                      <a:pt x="80" y="37"/>
                    </a:cubicBezTo>
                    <a:cubicBezTo>
                      <a:pt x="80" y="38"/>
                      <a:pt x="81" y="39"/>
                      <a:pt x="81" y="40"/>
                    </a:cubicBezTo>
                    <a:cubicBezTo>
                      <a:pt x="81" y="41"/>
                      <a:pt x="81" y="42"/>
                      <a:pt x="82" y="44"/>
                    </a:cubicBezTo>
                    <a:cubicBezTo>
                      <a:pt x="82" y="45"/>
                      <a:pt x="83" y="47"/>
                      <a:pt x="83" y="49"/>
                    </a:cubicBezTo>
                    <a:cubicBezTo>
                      <a:pt x="83" y="51"/>
                      <a:pt x="84" y="52"/>
                      <a:pt x="84" y="54"/>
                    </a:cubicBezTo>
                    <a:cubicBezTo>
                      <a:pt x="84" y="55"/>
                      <a:pt x="84" y="57"/>
                      <a:pt x="85" y="58"/>
                    </a:cubicBezTo>
                    <a:cubicBezTo>
                      <a:pt x="85" y="59"/>
                      <a:pt x="85" y="61"/>
                      <a:pt x="85" y="63"/>
                    </a:cubicBezTo>
                    <a:cubicBezTo>
                      <a:pt x="86" y="65"/>
                      <a:pt x="86" y="67"/>
                      <a:pt x="87" y="70"/>
                    </a:cubicBezTo>
                    <a:cubicBezTo>
                      <a:pt x="87" y="72"/>
                      <a:pt x="87" y="75"/>
                      <a:pt x="88" y="77"/>
                    </a:cubicBezTo>
                    <a:cubicBezTo>
                      <a:pt x="88" y="80"/>
                      <a:pt x="88" y="83"/>
                      <a:pt x="89" y="85"/>
                    </a:cubicBezTo>
                    <a:cubicBezTo>
                      <a:pt x="89" y="92"/>
                      <a:pt x="90" y="98"/>
                      <a:pt x="90" y="105"/>
                    </a:cubicBezTo>
                    <a:cubicBezTo>
                      <a:pt x="90" y="106"/>
                      <a:pt x="90" y="107"/>
                      <a:pt x="90" y="108"/>
                    </a:cubicBezTo>
                    <a:cubicBezTo>
                      <a:pt x="90" y="110"/>
                      <a:pt x="90" y="111"/>
                      <a:pt x="90" y="112"/>
                    </a:cubicBezTo>
                    <a:cubicBezTo>
                      <a:pt x="90" y="113"/>
                      <a:pt x="90" y="113"/>
                      <a:pt x="90" y="114"/>
                    </a:cubicBezTo>
                  </a:path>
                </a:pathLst>
              </a:custGeom>
              <a:solidFill>
                <a:srgbClr val="F2C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6" name="Freeform 657"/>
              <p:cNvSpPr/>
              <p:nvPr/>
            </p:nvSpPr>
            <p:spPr bwMode="auto">
              <a:xfrm>
                <a:off x="4153" y="1874"/>
                <a:ext cx="62" cy="177"/>
              </a:xfrm>
              <a:custGeom>
                <a:avLst/>
                <a:gdLst>
                  <a:gd name="T0" fmla="*/ 19 w 26"/>
                  <a:gd name="T1" fmla="*/ 0 h 74"/>
                  <a:gd name="T2" fmla="*/ 6 w 26"/>
                  <a:gd name="T3" fmla="*/ 29 h 74"/>
                  <a:gd name="T4" fmla="*/ 3 w 26"/>
                  <a:gd name="T5" fmla="*/ 40 h 74"/>
                  <a:gd name="T6" fmla="*/ 2 w 26"/>
                  <a:gd name="T7" fmla="*/ 45 h 74"/>
                  <a:gd name="T8" fmla="*/ 0 w 26"/>
                  <a:gd name="T9" fmla="*/ 60 h 74"/>
                  <a:gd name="T10" fmla="*/ 6 w 26"/>
                  <a:gd name="T11" fmla="*/ 59 h 74"/>
                  <a:gd name="T12" fmla="*/ 11 w 26"/>
                  <a:gd name="T13" fmla="*/ 59 h 74"/>
                  <a:gd name="T14" fmla="*/ 25 w 26"/>
                  <a:gd name="T15" fmla="*/ 74 h 74"/>
                  <a:gd name="T16" fmla="*/ 24 w 26"/>
                  <a:gd name="T17" fmla="*/ 37 h 74"/>
                  <a:gd name="T18" fmla="*/ 19 w 26"/>
                  <a:gd name="T19" fmla="*/ 0 h 74"/>
                  <a:gd name="T20" fmla="*/ 19 w 26"/>
                  <a:gd name="T2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74">
                    <a:moveTo>
                      <a:pt x="19" y="0"/>
                    </a:moveTo>
                    <a:cubicBezTo>
                      <a:pt x="12" y="0"/>
                      <a:pt x="8" y="19"/>
                      <a:pt x="6" y="29"/>
                    </a:cubicBezTo>
                    <a:cubicBezTo>
                      <a:pt x="5" y="33"/>
                      <a:pt x="4" y="36"/>
                      <a:pt x="3" y="40"/>
                    </a:cubicBezTo>
                    <a:cubicBezTo>
                      <a:pt x="3" y="42"/>
                      <a:pt x="3" y="43"/>
                      <a:pt x="2" y="45"/>
                    </a:cubicBezTo>
                    <a:cubicBezTo>
                      <a:pt x="2" y="49"/>
                      <a:pt x="1" y="54"/>
                      <a:pt x="0" y="60"/>
                    </a:cubicBezTo>
                    <a:cubicBezTo>
                      <a:pt x="2" y="59"/>
                      <a:pt x="4" y="59"/>
                      <a:pt x="6" y="59"/>
                    </a:cubicBezTo>
                    <a:cubicBezTo>
                      <a:pt x="7" y="59"/>
                      <a:pt x="9" y="59"/>
                      <a:pt x="11" y="59"/>
                    </a:cubicBezTo>
                    <a:cubicBezTo>
                      <a:pt x="17" y="61"/>
                      <a:pt x="22" y="67"/>
                      <a:pt x="25" y="74"/>
                    </a:cubicBezTo>
                    <a:cubicBezTo>
                      <a:pt x="26" y="63"/>
                      <a:pt x="25" y="49"/>
                      <a:pt x="24" y="37"/>
                    </a:cubicBezTo>
                    <a:cubicBezTo>
                      <a:pt x="22" y="18"/>
                      <a:pt x="26" y="1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F4D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7" name="Freeform 658"/>
              <p:cNvSpPr/>
              <p:nvPr/>
            </p:nvSpPr>
            <p:spPr bwMode="auto">
              <a:xfrm>
                <a:off x="4284" y="1862"/>
                <a:ext cx="50" cy="134"/>
              </a:xfrm>
              <a:custGeom>
                <a:avLst/>
                <a:gdLst>
                  <a:gd name="T0" fmla="*/ 0 w 21"/>
                  <a:gd name="T1" fmla="*/ 0 h 56"/>
                  <a:gd name="T2" fmla="*/ 0 w 21"/>
                  <a:gd name="T3" fmla="*/ 0 h 56"/>
                  <a:gd name="T4" fmla="*/ 7 w 21"/>
                  <a:gd name="T5" fmla="*/ 1 h 56"/>
                  <a:gd name="T6" fmla="*/ 7 w 21"/>
                  <a:gd name="T7" fmla="*/ 2 h 56"/>
                  <a:gd name="T8" fmla="*/ 8 w 21"/>
                  <a:gd name="T9" fmla="*/ 3 h 56"/>
                  <a:gd name="T10" fmla="*/ 9 w 21"/>
                  <a:gd name="T11" fmla="*/ 9 h 56"/>
                  <a:gd name="T12" fmla="*/ 10 w 21"/>
                  <a:gd name="T13" fmla="*/ 12 h 56"/>
                  <a:gd name="T14" fmla="*/ 14 w 21"/>
                  <a:gd name="T15" fmla="*/ 25 h 56"/>
                  <a:gd name="T16" fmla="*/ 15 w 21"/>
                  <a:gd name="T17" fmla="*/ 29 h 56"/>
                  <a:gd name="T18" fmla="*/ 16 w 21"/>
                  <a:gd name="T19" fmla="*/ 34 h 56"/>
                  <a:gd name="T20" fmla="*/ 17 w 21"/>
                  <a:gd name="T21" fmla="*/ 37 h 56"/>
                  <a:gd name="T22" fmla="*/ 18 w 21"/>
                  <a:gd name="T23" fmla="*/ 41 h 56"/>
                  <a:gd name="T24" fmla="*/ 19 w 21"/>
                  <a:gd name="T25" fmla="*/ 46 h 56"/>
                  <a:gd name="T26" fmla="*/ 20 w 21"/>
                  <a:gd name="T27" fmla="*/ 51 h 56"/>
                  <a:gd name="T28" fmla="*/ 21 w 21"/>
                  <a:gd name="T29" fmla="*/ 55 h 56"/>
                  <a:gd name="T30" fmla="*/ 21 w 21"/>
                  <a:gd name="T31" fmla="*/ 56 h 56"/>
                  <a:gd name="T32" fmla="*/ 21 w 21"/>
                  <a:gd name="T33" fmla="*/ 56 h 56"/>
                  <a:gd name="T34" fmla="*/ 21 w 21"/>
                  <a:gd name="T35" fmla="*/ 55 h 56"/>
                  <a:gd name="T36" fmla="*/ 20 w 21"/>
                  <a:gd name="T37" fmla="*/ 51 h 56"/>
                  <a:gd name="T38" fmla="*/ 19 w 21"/>
                  <a:gd name="T39" fmla="*/ 46 h 56"/>
                  <a:gd name="T40" fmla="*/ 18 w 21"/>
                  <a:gd name="T41" fmla="*/ 41 h 56"/>
                  <a:gd name="T42" fmla="*/ 17 w 21"/>
                  <a:gd name="T43" fmla="*/ 37 h 56"/>
                  <a:gd name="T44" fmla="*/ 16 w 21"/>
                  <a:gd name="T45" fmla="*/ 34 h 56"/>
                  <a:gd name="T46" fmla="*/ 15 w 21"/>
                  <a:gd name="T47" fmla="*/ 29 h 56"/>
                  <a:gd name="T48" fmla="*/ 14 w 21"/>
                  <a:gd name="T49" fmla="*/ 25 h 56"/>
                  <a:gd name="T50" fmla="*/ 10 w 21"/>
                  <a:gd name="T51" fmla="*/ 12 h 56"/>
                  <a:gd name="T52" fmla="*/ 9 w 21"/>
                  <a:gd name="T53" fmla="*/ 9 h 56"/>
                  <a:gd name="T54" fmla="*/ 8 w 21"/>
                  <a:gd name="T55" fmla="*/ 3 h 56"/>
                  <a:gd name="T56" fmla="*/ 7 w 21"/>
                  <a:gd name="T57" fmla="*/ 2 h 56"/>
                  <a:gd name="T58" fmla="*/ 7 w 21"/>
                  <a:gd name="T59" fmla="*/ 1 h 56"/>
                  <a:gd name="T60" fmla="*/ 0 w 21"/>
                  <a:gd name="T61" fmla="*/ 0 h 56"/>
                  <a:gd name="T62" fmla="*/ 0 w 21"/>
                  <a:gd name="T6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" h="5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5" y="1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5"/>
                      <a:pt x="9" y="7"/>
                      <a:pt x="9" y="9"/>
                    </a:cubicBezTo>
                    <a:cubicBezTo>
                      <a:pt x="10" y="10"/>
                      <a:pt x="10" y="11"/>
                      <a:pt x="10" y="12"/>
                    </a:cubicBezTo>
                    <a:cubicBezTo>
                      <a:pt x="11" y="16"/>
                      <a:pt x="13" y="20"/>
                      <a:pt x="14" y="25"/>
                    </a:cubicBezTo>
                    <a:cubicBezTo>
                      <a:pt x="14" y="26"/>
                      <a:pt x="15" y="28"/>
                      <a:pt x="15" y="29"/>
                    </a:cubicBezTo>
                    <a:cubicBezTo>
                      <a:pt x="15" y="31"/>
                      <a:pt x="16" y="32"/>
                      <a:pt x="16" y="34"/>
                    </a:cubicBezTo>
                    <a:cubicBezTo>
                      <a:pt x="16" y="35"/>
                      <a:pt x="17" y="36"/>
                      <a:pt x="17" y="37"/>
                    </a:cubicBezTo>
                    <a:cubicBezTo>
                      <a:pt x="17" y="38"/>
                      <a:pt x="17" y="39"/>
                      <a:pt x="18" y="41"/>
                    </a:cubicBezTo>
                    <a:cubicBezTo>
                      <a:pt x="18" y="42"/>
                      <a:pt x="19" y="44"/>
                      <a:pt x="19" y="46"/>
                    </a:cubicBezTo>
                    <a:cubicBezTo>
                      <a:pt x="19" y="48"/>
                      <a:pt x="20" y="49"/>
                      <a:pt x="20" y="51"/>
                    </a:cubicBezTo>
                    <a:cubicBezTo>
                      <a:pt x="20" y="52"/>
                      <a:pt x="20" y="54"/>
                      <a:pt x="21" y="55"/>
                    </a:cubicBezTo>
                    <a:cubicBezTo>
                      <a:pt x="21" y="55"/>
                      <a:pt x="21" y="55"/>
                      <a:pt x="21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1" y="55"/>
                      <a:pt x="21" y="55"/>
                      <a:pt x="21" y="55"/>
                    </a:cubicBezTo>
                    <a:cubicBezTo>
                      <a:pt x="20" y="54"/>
                      <a:pt x="20" y="52"/>
                      <a:pt x="20" y="51"/>
                    </a:cubicBezTo>
                    <a:cubicBezTo>
                      <a:pt x="20" y="49"/>
                      <a:pt x="19" y="48"/>
                      <a:pt x="19" y="46"/>
                    </a:cubicBezTo>
                    <a:cubicBezTo>
                      <a:pt x="19" y="44"/>
                      <a:pt x="18" y="42"/>
                      <a:pt x="18" y="41"/>
                    </a:cubicBezTo>
                    <a:cubicBezTo>
                      <a:pt x="17" y="39"/>
                      <a:pt x="17" y="38"/>
                      <a:pt x="17" y="37"/>
                    </a:cubicBezTo>
                    <a:cubicBezTo>
                      <a:pt x="17" y="36"/>
                      <a:pt x="16" y="35"/>
                      <a:pt x="16" y="34"/>
                    </a:cubicBezTo>
                    <a:cubicBezTo>
                      <a:pt x="16" y="32"/>
                      <a:pt x="15" y="31"/>
                      <a:pt x="15" y="29"/>
                    </a:cubicBezTo>
                    <a:cubicBezTo>
                      <a:pt x="15" y="28"/>
                      <a:pt x="14" y="26"/>
                      <a:pt x="14" y="25"/>
                    </a:cubicBezTo>
                    <a:cubicBezTo>
                      <a:pt x="13" y="20"/>
                      <a:pt x="11" y="16"/>
                      <a:pt x="10" y="12"/>
                    </a:cubicBezTo>
                    <a:cubicBezTo>
                      <a:pt x="10" y="11"/>
                      <a:pt x="10" y="10"/>
                      <a:pt x="9" y="9"/>
                    </a:cubicBezTo>
                    <a:cubicBezTo>
                      <a:pt x="9" y="7"/>
                      <a:pt x="8" y="5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5" y="1"/>
                      <a:pt x="3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AE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8" name="Freeform 659"/>
              <p:cNvSpPr/>
              <p:nvPr/>
            </p:nvSpPr>
            <p:spPr bwMode="auto">
              <a:xfrm>
                <a:off x="4244" y="1860"/>
                <a:ext cx="99" cy="325"/>
              </a:xfrm>
              <a:custGeom>
                <a:avLst/>
                <a:gdLst>
                  <a:gd name="T0" fmla="*/ 12 w 42"/>
                  <a:gd name="T1" fmla="*/ 0 h 136"/>
                  <a:gd name="T2" fmla="*/ 16 w 42"/>
                  <a:gd name="T3" fmla="*/ 116 h 136"/>
                  <a:gd name="T4" fmla="*/ 14 w 42"/>
                  <a:gd name="T5" fmla="*/ 117 h 136"/>
                  <a:gd name="T6" fmla="*/ 0 w 42"/>
                  <a:gd name="T7" fmla="*/ 136 h 136"/>
                  <a:gd name="T8" fmla="*/ 36 w 42"/>
                  <a:gd name="T9" fmla="*/ 136 h 136"/>
                  <a:gd name="T10" fmla="*/ 42 w 42"/>
                  <a:gd name="T11" fmla="*/ 133 h 136"/>
                  <a:gd name="T12" fmla="*/ 28 w 42"/>
                  <a:gd name="T13" fmla="*/ 96 h 136"/>
                  <a:gd name="T14" fmla="*/ 38 w 42"/>
                  <a:gd name="T15" fmla="*/ 57 h 136"/>
                  <a:gd name="T16" fmla="*/ 38 w 42"/>
                  <a:gd name="T17" fmla="*/ 56 h 136"/>
                  <a:gd name="T18" fmla="*/ 37 w 42"/>
                  <a:gd name="T19" fmla="*/ 52 h 136"/>
                  <a:gd name="T20" fmla="*/ 36 w 42"/>
                  <a:gd name="T21" fmla="*/ 47 h 136"/>
                  <a:gd name="T22" fmla="*/ 35 w 42"/>
                  <a:gd name="T23" fmla="*/ 42 h 136"/>
                  <a:gd name="T24" fmla="*/ 34 w 42"/>
                  <a:gd name="T25" fmla="*/ 38 h 136"/>
                  <a:gd name="T26" fmla="*/ 33 w 42"/>
                  <a:gd name="T27" fmla="*/ 35 h 136"/>
                  <a:gd name="T28" fmla="*/ 32 w 42"/>
                  <a:gd name="T29" fmla="*/ 30 h 136"/>
                  <a:gd name="T30" fmla="*/ 31 w 42"/>
                  <a:gd name="T31" fmla="*/ 26 h 136"/>
                  <a:gd name="T32" fmla="*/ 27 w 42"/>
                  <a:gd name="T33" fmla="*/ 13 h 136"/>
                  <a:gd name="T34" fmla="*/ 26 w 42"/>
                  <a:gd name="T35" fmla="*/ 10 h 136"/>
                  <a:gd name="T36" fmla="*/ 25 w 42"/>
                  <a:gd name="T37" fmla="*/ 4 h 136"/>
                  <a:gd name="T38" fmla="*/ 24 w 42"/>
                  <a:gd name="T39" fmla="*/ 3 h 136"/>
                  <a:gd name="T40" fmla="*/ 24 w 42"/>
                  <a:gd name="T41" fmla="*/ 2 h 136"/>
                  <a:gd name="T42" fmla="*/ 17 w 42"/>
                  <a:gd name="T43" fmla="*/ 1 h 136"/>
                  <a:gd name="T44" fmla="*/ 17 w 42"/>
                  <a:gd name="T45" fmla="*/ 1 h 136"/>
                  <a:gd name="T46" fmla="*/ 12 w 42"/>
                  <a:gd name="T4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2" h="136">
                    <a:moveTo>
                      <a:pt x="12" y="0"/>
                    </a:moveTo>
                    <a:cubicBezTo>
                      <a:pt x="17" y="36"/>
                      <a:pt x="34" y="95"/>
                      <a:pt x="16" y="116"/>
                    </a:cubicBezTo>
                    <a:cubicBezTo>
                      <a:pt x="16" y="116"/>
                      <a:pt x="15" y="117"/>
                      <a:pt x="14" y="117"/>
                    </a:cubicBezTo>
                    <a:cubicBezTo>
                      <a:pt x="12" y="125"/>
                      <a:pt x="7" y="132"/>
                      <a:pt x="0" y="136"/>
                    </a:cubicBezTo>
                    <a:cubicBezTo>
                      <a:pt x="14" y="136"/>
                      <a:pt x="28" y="136"/>
                      <a:pt x="36" y="136"/>
                    </a:cubicBezTo>
                    <a:cubicBezTo>
                      <a:pt x="38" y="136"/>
                      <a:pt x="41" y="135"/>
                      <a:pt x="42" y="133"/>
                    </a:cubicBezTo>
                    <a:cubicBezTo>
                      <a:pt x="33" y="124"/>
                      <a:pt x="29" y="111"/>
                      <a:pt x="28" y="96"/>
                    </a:cubicBezTo>
                    <a:cubicBezTo>
                      <a:pt x="28" y="79"/>
                      <a:pt x="32" y="67"/>
                      <a:pt x="38" y="57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7" y="55"/>
                      <a:pt x="37" y="53"/>
                      <a:pt x="37" y="52"/>
                    </a:cubicBezTo>
                    <a:cubicBezTo>
                      <a:pt x="37" y="50"/>
                      <a:pt x="36" y="49"/>
                      <a:pt x="36" y="47"/>
                    </a:cubicBezTo>
                    <a:cubicBezTo>
                      <a:pt x="36" y="45"/>
                      <a:pt x="35" y="43"/>
                      <a:pt x="35" y="42"/>
                    </a:cubicBezTo>
                    <a:cubicBezTo>
                      <a:pt x="34" y="40"/>
                      <a:pt x="34" y="39"/>
                      <a:pt x="34" y="38"/>
                    </a:cubicBezTo>
                    <a:cubicBezTo>
                      <a:pt x="34" y="37"/>
                      <a:pt x="33" y="36"/>
                      <a:pt x="33" y="35"/>
                    </a:cubicBezTo>
                    <a:cubicBezTo>
                      <a:pt x="33" y="33"/>
                      <a:pt x="32" y="32"/>
                      <a:pt x="32" y="30"/>
                    </a:cubicBezTo>
                    <a:cubicBezTo>
                      <a:pt x="32" y="29"/>
                      <a:pt x="31" y="27"/>
                      <a:pt x="31" y="26"/>
                    </a:cubicBezTo>
                    <a:cubicBezTo>
                      <a:pt x="30" y="21"/>
                      <a:pt x="28" y="17"/>
                      <a:pt x="27" y="13"/>
                    </a:cubicBezTo>
                    <a:cubicBezTo>
                      <a:pt x="27" y="12"/>
                      <a:pt x="27" y="11"/>
                      <a:pt x="26" y="10"/>
                    </a:cubicBezTo>
                    <a:cubicBezTo>
                      <a:pt x="26" y="8"/>
                      <a:pt x="25" y="6"/>
                      <a:pt x="25" y="4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2"/>
                      <a:pt x="20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5" y="0"/>
                      <a:pt x="13" y="0"/>
                      <a:pt x="12" y="0"/>
                    </a:cubicBezTo>
                  </a:path>
                </a:pathLst>
              </a:custGeom>
              <a:solidFill>
                <a:srgbClr val="EDB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9" name="Freeform 660"/>
              <p:cNvSpPr/>
              <p:nvPr/>
            </p:nvSpPr>
            <p:spPr bwMode="auto">
              <a:xfrm>
                <a:off x="4082" y="2006"/>
                <a:ext cx="145" cy="191"/>
              </a:xfrm>
              <a:custGeom>
                <a:avLst/>
                <a:gdLst>
                  <a:gd name="T0" fmla="*/ 41 w 61"/>
                  <a:gd name="T1" fmla="*/ 4 h 80"/>
                  <a:gd name="T2" fmla="*/ 6 w 61"/>
                  <a:gd name="T3" fmla="*/ 33 h 80"/>
                  <a:gd name="T4" fmla="*/ 20 w 61"/>
                  <a:gd name="T5" fmla="*/ 76 h 80"/>
                  <a:gd name="T6" fmla="*/ 55 w 61"/>
                  <a:gd name="T7" fmla="*/ 47 h 80"/>
                  <a:gd name="T8" fmla="*/ 41 w 61"/>
                  <a:gd name="T9" fmla="*/ 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80">
                    <a:moveTo>
                      <a:pt x="41" y="4"/>
                    </a:moveTo>
                    <a:cubicBezTo>
                      <a:pt x="27" y="0"/>
                      <a:pt x="11" y="13"/>
                      <a:pt x="6" y="33"/>
                    </a:cubicBezTo>
                    <a:cubicBezTo>
                      <a:pt x="0" y="53"/>
                      <a:pt x="7" y="72"/>
                      <a:pt x="20" y="76"/>
                    </a:cubicBezTo>
                    <a:cubicBezTo>
                      <a:pt x="34" y="80"/>
                      <a:pt x="49" y="67"/>
                      <a:pt x="55" y="47"/>
                    </a:cubicBezTo>
                    <a:cubicBezTo>
                      <a:pt x="61" y="27"/>
                      <a:pt x="54" y="8"/>
                      <a:pt x="41" y="4"/>
                    </a:cubicBezTo>
                  </a:path>
                </a:pathLst>
              </a:custGeom>
              <a:solidFill>
                <a:srgbClr val="5E33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0" name="Freeform 661"/>
              <p:cNvSpPr>
                <a:spLocks noEditPoints="1"/>
              </p:cNvSpPr>
              <p:nvPr/>
            </p:nvSpPr>
            <p:spPr bwMode="auto">
              <a:xfrm>
                <a:off x="4104" y="2018"/>
                <a:ext cx="87" cy="155"/>
              </a:xfrm>
              <a:custGeom>
                <a:avLst/>
                <a:gdLst>
                  <a:gd name="T0" fmla="*/ 6 w 37"/>
                  <a:gd name="T1" fmla="*/ 63 h 65"/>
                  <a:gd name="T2" fmla="*/ 5 w 37"/>
                  <a:gd name="T3" fmla="*/ 64 h 65"/>
                  <a:gd name="T4" fmla="*/ 6 w 37"/>
                  <a:gd name="T5" fmla="*/ 65 h 65"/>
                  <a:gd name="T6" fmla="*/ 6 w 37"/>
                  <a:gd name="T7" fmla="*/ 64 h 65"/>
                  <a:gd name="T8" fmla="*/ 6 w 37"/>
                  <a:gd name="T9" fmla="*/ 63 h 65"/>
                  <a:gd name="T10" fmla="*/ 27 w 37"/>
                  <a:gd name="T11" fmla="*/ 0 h 65"/>
                  <a:gd name="T12" fmla="*/ 0 w 37"/>
                  <a:gd name="T13" fmla="*/ 22 h 65"/>
                  <a:gd name="T14" fmla="*/ 2 w 37"/>
                  <a:gd name="T15" fmla="*/ 25 h 65"/>
                  <a:gd name="T16" fmla="*/ 5 w 37"/>
                  <a:gd name="T17" fmla="*/ 30 h 65"/>
                  <a:gd name="T18" fmla="*/ 34 w 37"/>
                  <a:gd name="T19" fmla="*/ 2 h 65"/>
                  <a:gd name="T20" fmla="*/ 37 w 37"/>
                  <a:gd name="T21" fmla="*/ 3 h 65"/>
                  <a:gd name="T22" fmla="*/ 32 w 37"/>
                  <a:gd name="T23" fmla="*/ 0 h 65"/>
                  <a:gd name="T24" fmla="*/ 27 w 37"/>
                  <a:gd name="T2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65">
                    <a:moveTo>
                      <a:pt x="6" y="63"/>
                    </a:moveTo>
                    <a:cubicBezTo>
                      <a:pt x="6" y="63"/>
                      <a:pt x="6" y="64"/>
                      <a:pt x="5" y="64"/>
                    </a:cubicBezTo>
                    <a:cubicBezTo>
                      <a:pt x="5" y="65"/>
                      <a:pt x="6" y="65"/>
                      <a:pt x="6" y="65"/>
                    </a:cubicBezTo>
                    <a:cubicBezTo>
                      <a:pt x="6" y="65"/>
                      <a:pt x="6" y="64"/>
                      <a:pt x="6" y="64"/>
                    </a:cubicBezTo>
                    <a:cubicBezTo>
                      <a:pt x="6" y="63"/>
                      <a:pt x="6" y="63"/>
                      <a:pt x="6" y="63"/>
                    </a:cubicBezTo>
                    <a:moveTo>
                      <a:pt x="27" y="0"/>
                    </a:moveTo>
                    <a:cubicBezTo>
                      <a:pt x="16" y="0"/>
                      <a:pt x="5" y="8"/>
                      <a:pt x="0" y="22"/>
                    </a:cubicBezTo>
                    <a:cubicBezTo>
                      <a:pt x="0" y="23"/>
                      <a:pt x="1" y="24"/>
                      <a:pt x="2" y="25"/>
                    </a:cubicBezTo>
                    <a:cubicBezTo>
                      <a:pt x="3" y="26"/>
                      <a:pt x="4" y="28"/>
                      <a:pt x="5" y="30"/>
                    </a:cubicBezTo>
                    <a:cubicBezTo>
                      <a:pt x="8" y="15"/>
                      <a:pt x="17" y="2"/>
                      <a:pt x="34" y="2"/>
                    </a:cubicBezTo>
                    <a:cubicBezTo>
                      <a:pt x="35" y="2"/>
                      <a:pt x="36" y="2"/>
                      <a:pt x="37" y="3"/>
                    </a:cubicBezTo>
                    <a:cubicBezTo>
                      <a:pt x="36" y="2"/>
                      <a:pt x="34" y="1"/>
                      <a:pt x="32" y="0"/>
                    </a:cubicBezTo>
                    <a:cubicBezTo>
                      <a:pt x="30" y="0"/>
                      <a:pt x="29" y="0"/>
                      <a:pt x="27" y="0"/>
                    </a:cubicBezTo>
                  </a:path>
                </a:pathLst>
              </a:custGeom>
              <a:solidFill>
                <a:srgbClr val="512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1" name="Freeform 662"/>
              <p:cNvSpPr/>
              <p:nvPr/>
            </p:nvSpPr>
            <p:spPr bwMode="auto">
              <a:xfrm>
                <a:off x="4158" y="2030"/>
                <a:ext cx="29" cy="26"/>
              </a:xfrm>
              <a:custGeom>
                <a:avLst/>
                <a:gdLst>
                  <a:gd name="T0" fmla="*/ 6 w 12"/>
                  <a:gd name="T1" fmla="*/ 0 h 11"/>
                  <a:gd name="T2" fmla="*/ 1 w 12"/>
                  <a:gd name="T3" fmla="*/ 4 h 11"/>
                  <a:gd name="T4" fmla="*/ 5 w 12"/>
                  <a:gd name="T5" fmla="*/ 11 h 11"/>
                  <a:gd name="T6" fmla="*/ 6 w 12"/>
                  <a:gd name="T7" fmla="*/ 11 h 11"/>
                  <a:gd name="T8" fmla="*/ 11 w 12"/>
                  <a:gd name="T9" fmla="*/ 7 h 11"/>
                  <a:gd name="T10" fmla="*/ 8 w 12"/>
                  <a:gd name="T11" fmla="*/ 0 h 11"/>
                  <a:gd name="T12" fmla="*/ 6 w 12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1">
                    <a:moveTo>
                      <a:pt x="6" y="0"/>
                    </a:moveTo>
                    <a:cubicBezTo>
                      <a:pt x="4" y="0"/>
                      <a:pt x="2" y="2"/>
                      <a:pt x="1" y="4"/>
                    </a:cubicBezTo>
                    <a:cubicBezTo>
                      <a:pt x="0" y="7"/>
                      <a:pt x="2" y="10"/>
                      <a:pt x="5" y="11"/>
                    </a:cubicBezTo>
                    <a:cubicBezTo>
                      <a:pt x="5" y="11"/>
                      <a:pt x="6" y="11"/>
                      <a:pt x="6" y="11"/>
                    </a:cubicBezTo>
                    <a:cubicBezTo>
                      <a:pt x="9" y="11"/>
                      <a:pt x="11" y="9"/>
                      <a:pt x="11" y="7"/>
                    </a:cubicBezTo>
                    <a:cubicBezTo>
                      <a:pt x="12" y="4"/>
                      <a:pt x="11" y="1"/>
                      <a:pt x="8" y="0"/>
                    </a:cubicBezTo>
                    <a:cubicBezTo>
                      <a:pt x="7" y="0"/>
                      <a:pt x="7" y="0"/>
                      <a:pt x="6" y="0"/>
                    </a:cubicBezTo>
                  </a:path>
                </a:pathLst>
              </a:custGeom>
              <a:solidFill>
                <a:srgbClr val="4923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2" name="Freeform 663"/>
              <p:cNvSpPr/>
              <p:nvPr/>
            </p:nvSpPr>
            <p:spPr bwMode="auto">
              <a:xfrm>
                <a:off x="4139" y="2070"/>
                <a:ext cx="62" cy="65"/>
              </a:xfrm>
              <a:custGeom>
                <a:avLst/>
                <a:gdLst>
                  <a:gd name="T0" fmla="*/ 19 w 26"/>
                  <a:gd name="T1" fmla="*/ 0 h 27"/>
                  <a:gd name="T2" fmla="*/ 3 w 26"/>
                  <a:gd name="T3" fmla="*/ 15 h 27"/>
                  <a:gd name="T4" fmla="*/ 0 w 26"/>
                  <a:gd name="T5" fmla="*/ 27 h 27"/>
                  <a:gd name="T6" fmla="*/ 6 w 26"/>
                  <a:gd name="T7" fmla="*/ 23 h 27"/>
                  <a:gd name="T8" fmla="*/ 17 w 26"/>
                  <a:gd name="T9" fmla="*/ 17 h 27"/>
                  <a:gd name="T10" fmla="*/ 26 w 26"/>
                  <a:gd name="T11" fmla="*/ 11 h 27"/>
                  <a:gd name="T12" fmla="*/ 21 w 26"/>
                  <a:gd name="T13" fmla="*/ 0 h 27"/>
                  <a:gd name="T14" fmla="*/ 19 w 26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7">
                    <a:moveTo>
                      <a:pt x="19" y="0"/>
                    </a:moveTo>
                    <a:cubicBezTo>
                      <a:pt x="13" y="0"/>
                      <a:pt x="7" y="6"/>
                      <a:pt x="3" y="15"/>
                    </a:cubicBezTo>
                    <a:cubicBezTo>
                      <a:pt x="1" y="19"/>
                      <a:pt x="0" y="23"/>
                      <a:pt x="0" y="27"/>
                    </a:cubicBezTo>
                    <a:cubicBezTo>
                      <a:pt x="3" y="24"/>
                      <a:pt x="6" y="23"/>
                      <a:pt x="6" y="23"/>
                    </a:cubicBezTo>
                    <a:cubicBezTo>
                      <a:pt x="9" y="21"/>
                      <a:pt x="13" y="19"/>
                      <a:pt x="17" y="17"/>
                    </a:cubicBezTo>
                    <a:cubicBezTo>
                      <a:pt x="20" y="15"/>
                      <a:pt x="23" y="13"/>
                      <a:pt x="26" y="11"/>
                    </a:cubicBezTo>
                    <a:cubicBezTo>
                      <a:pt x="26" y="5"/>
                      <a:pt x="24" y="1"/>
                      <a:pt x="21" y="0"/>
                    </a:cubicBezTo>
                    <a:cubicBezTo>
                      <a:pt x="20" y="0"/>
                      <a:pt x="20" y="0"/>
                      <a:pt x="19" y="0"/>
                    </a:cubicBezTo>
                  </a:path>
                </a:pathLst>
              </a:custGeom>
              <a:solidFill>
                <a:srgbClr val="6E48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3" name="Freeform 664"/>
              <p:cNvSpPr/>
              <p:nvPr/>
            </p:nvSpPr>
            <p:spPr bwMode="auto">
              <a:xfrm>
                <a:off x="3980" y="2023"/>
                <a:ext cx="155" cy="179"/>
              </a:xfrm>
              <a:custGeom>
                <a:avLst/>
                <a:gdLst>
                  <a:gd name="T0" fmla="*/ 12 w 65"/>
                  <a:gd name="T1" fmla="*/ 8 h 75"/>
                  <a:gd name="T2" fmla="*/ 11 w 65"/>
                  <a:gd name="T3" fmla="*/ 52 h 75"/>
                  <a:gd name="T4" fmla="*/ 53 w 65"/>
                  <a:gd name="T5" fmla="*/ 67 h 75"/>
                  <a:gd name="T6" fmla="*/ 54 w 65"/>
                  <a:gd name="T7" fmla="*/ 23 h 75"/>
                  <a:gd name="T8" fmla="*/ 12 w 65"/>
                  <a:gd name="T9" fmla="*/ 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75">
                    <a:moveTo>
                      <a:pt x="12" y="8"/>
                    </a:moveTo>
                    <a:cubicBezTo>
                      <a:pt x="1" y="16"/>
                      <a:pt x="0" y="36"/>
                      <a:pt x="11" y="52"/>
                    </a:cubicBezTo>
                    <a:cubicBezTo>
                      <a:pt x="23" y="68"/>
                      <a:pt x="41" y="75"/>
                      <a:pt x="53" y="67"/>
                    </a:cubicBezTo>
                    <a:cubicBezTo>
                      <a:pt x="65" y="58"/>
                      <a:pt x="65" y="39"/>
                      <a:pt x="54" y="23"/>
                    </a:cubicBezTo>
                    <a:cubicBezTo>
                      <a:pt x="43" y="7"/>
                      <a:pt x="24" y="0"/>
                      <a:pt x="12" y="8"/>
                    </a:cubicBezTo>
                  </a:path>
                </a:pathLst>
              </a:custGeom>
              <a:solidFill>
                <a:srgbClr val="662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4" name="Freeform 665"/>
              <p:cNvSpPr>
                <a:spLocks noEditPoints="1"/>
              </p:cNvSpPr>
              <p:nvPr/>
            </p:nvSpPr>
            <p:spPr bwMode="auto">
              <a:xfrm>
                <a:off x="3987" y="2039"/>
                <a:ext cx="119" cy="151"/>
              </a:xfrm>
              <a:custGeom>
                <a:avLst/>
                <a:gdLst>
                  <a:gd name="T0" fmla="*/ 38 w 50"/>
                  <a:gd name="T1" fmla="*/ 63 h 63"/>
                  <a:gd name="T2" fmla="*/ 38 w 50"/>
                  <a:gd name="T3" fmla="*/ 63 h 63"/>
                  <a:gd name="T4" fmla="*/ 38 w 50"/>
                  <a:gd name="T5" fmla="*/ 63 h 63"/>
                  <a:gd name="T6" fmla="*/ 38 w 50"/>
                  <a:gd name="T7" fmla="*/ 63 h 63"/>
                  <a:gd name="T8" fmla="*/ 50 w 50"/>
                  <a:gd name="T9" fmla="*/ 60 h 63"/>
                  <a:gd name="T10" fmla="*/ 50 w 50"/>
                  <a:gd name="T11" fmla="*/ 60 h 63"/>
                  <a:gd name="T12" fmla="*/ 50 w 50"/>
                  <a:gd name="T13" fmla="*/ 60 h 63"/>
                  <a:gd name="T14" fmla="*/ 50 w 50"/>
                  <a:gd name="T15" fmla="*/ 59 h 63"/>
                  <a:gd name="T16" fmla="*/ 50 w 50"/>
                  <a:gd name="T17" fmla="*/ 60 h 63"/>
                  <a:gd name="T18" fmla="*/ 50 w 50"/>
                  <a:gd name="T19" fmla="*/ 59 h 63"/>
                  <a:gd name="T20" fmla="*/ 9 w 50"/>
                  <a:gd name="T21" fmla="*/ 45 h 63"/>
                  <a:gd name="T22" fmla="*/ 38 w 50"/>
                  <a:gd name="T23" fmla="*/ 63 h 63"/>
                  <a:gd name="T24" fmla="*/ 9 w 50"/>
                  <a:gd name="T25" fmla="*/ 45 h 63"/>
                  <a:gd name="T26" fmla="*/ 9 w 50"/>
                  <a:gd name="T27" fmla="*/ 45 h 63"/>
                  <a:gd name="T28" fmla="*/ 9 w 50"/>
                  <a:gd name="T29" fmla="*/ 45 h 63"/>
                  <a:gd name="T30" fmla="*/ 9 w 50"/>
                  <a:gd name="T31" fmla="*/ 45 h 63"/>
                  <a:gd name="T32" fmla="*/ 11 w 50"/>
                  <a:gd name="T33" fmla="*/ 0 h 63"/>
                  <a:gd name="T34" fmla="*/ 9 w 50"/>
                  <a:gd name="T35" fmla="*/ 1 h 63"/>
                  <a:gd name="T36" fmla="*/ 0 w 50"/>
                  <a:gd name="T37" fmla="*/ 21 h 63"/>
                  <a:gd name="T38" fmla="*/ 9 w 50"/>
                  <a:gd name="T39" fmla="*/ 1 h 63"/>
                  <a:gd name="T40" fmla="*/ 11 w 50"/>
                  <a:gd name="T41" fmla="*/ 0 h 63"/>
                  <a:gd name="T42" fmla="*/ 11 w 50"/>
                  <a:gd name="T43" fmla="*/ 0 h 63"/>
                  <a:gd name="T44" fmla="*/ 11 w 50"/>
                  <a:gd name="T45" fmla="*/ 0 h 63"/>
                  <a:gd name="T46" fmla="*/ 11 w 50"/>
                  <a:gd name="T4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0" h="63">
                    <a:moveTo>
                      <a:pt x="38" y="63"/>
                    </a:move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moveTo>
                      <a:pt x="50" y="60"/>
                    </a:moveTo>
                    <a:cubicBezTo>
                      <a:pt x="50" y="60"/>
                      <a:pt x="50" y="60"/>
                      <a:pt x="50" y="60"/>
                    </a:cubicBezTo>
                    <a:cubicBezTo>
                      <a:pt x="50" y="60"/>
                      <a:pt x="50" y="60"/>
                      <a:pt x="50" y="60"/>
                    </a:cubicBezTo>
                    <a:moveTo>
                      <a:pt x="50" y="59"/>
                    </a:moveTo>
                    <a:cubicBezTo>
                      <a:pt x="50" y="60"/>
                      <a:pt x="50" y="60"/>
                      <a:pt x="50" y="60"/>
                    </a:cubicBezTo>
                    <a:cubicBezTo>
                      <a:pt x="50" y="60"/>
                      <a:pt x="50" y="60"/>
                      <a:pt x="50" y="59"/>
                    </a:cubicBezTo>
                    <a:moveTo>
                      <a:pt x="9" y="45"/>
                    </a:moveTo>
                    <a:cubicBezTo>
                      <a:pt x="16" y="56"/>
                      <a:pt x="28" y="63"/>
                      <a:pt x="38" y="63"/>
                    </a:cubicBezTo>
                    <a:cubicBezTo>
                      <a:pt x="28" y="63"/>
                      <a:pt x="16" y="56"/>
                      <a:pt x="9" y="45"/>
                    </a:cubicBezTo>
                    <a:moveTo>
                      <a:pt x="9" y="45"/>
                    </a:move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moveTo>
                      <a:pt x="11" y="0"/>
                    </a:moveTo>
                    <a:cubicBezTo>
                      <a:pt x="10" y="1"/>
                      <a:pt x="10" y="1"/>
                      <a:pt x="9" y="1"/>
                    </a:cubicBezTo>
                    <a:cubicBezTo>
                      <a:pt x="3" y="5"/>
                      <a:pt x="0" y="13"/>
                      <a:pt x="0" y="21"/>
                    </a:cubicBezTo>
                    <a:cubicBezTo>
                      <a:pt x="0" y="13"/>
                      <a:pt x="3" y="5"/>
                      <a:pt x="9" y="1"/>
                    </a:cubicBezTo>
                    <a:cubicBezTo>
                      <a:pt x="10" y="1"/>
                      <a:pt x="10" y="1"/>
                      <a:pt x="11" y="0"/>
                    </a:cubicBezTo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DDD0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5" name="Freeform 666"/>
              <p:cNvSpPr/>
              <p:nvPr/>
            </p:nvSpPr>
            <p:spPr bwMode="auto">
              <a:xfrm>
                <a:off x="3961" y="2037"/>
                <a:ext cx="152" cy="153"/>
              </a:xfrm>
              <a:custGeom>
                <a:avLst/>
                <a:gdLst>
                  <a:gd name="T0" fmla="*/ 25 w 64"/>
                  <a:gd name="T1" fmla="*/ 0 h 64"/>
                  <a:gd name="T2" fmla="*/ 22 w 64"/>
                  <a:gd name="T3" fmla="*/ 1 h 64"/>
                  <a:gd name="T4" fmla="*/ 22 w 64"/>
                  <a:gd name="T5" fmla="*/ 1 h 64"/>
                  <a:gd name="T6" fmla="*/ 22 w 64"/>
                  <a:gd name="T7" fmla="*/ 1 h 64"/>
                  <a:gd name="T8" fmla="*/ 20 w 64"/>
                  <a:gd name="T9" fmla="*/ 2 h 64"/>
                  <a:gd name="T10" fmla="*/ 11 w 64"/>
                  <a:gd name="T11" fmla="*/ 22 h 64"/>
                  <a:gd name="T12" fmla="*/ 19 w 64"/>
                  <a:gd name="T13" fmla="*/ 46 h 64"/>
                  <a:gd name="T14" fmla="*/ 20 w 64"/>
                  <a:gd name="T15" fmla="*/ 46 h 64"/>
                  <a:gd name="T16" fmla="*/ 20 w 64"/>
                  <a:gd name="T17" fmla="*/ 46 h 64"/>
                  <a:gd name="T18" fmla="*/ 20 w 64"/>
                  <a:gd name="T19" fmla="*/ 46 h 64"/>
                  <a:gd name="T20" fmla="*/ 49 w 64"/>
                  <a:gd name="T21" fmla="*/ 64 h 64"/>
                  <a:gd name="T22" fmla="*/ 49 w 64"/>
                  <a:gd name="T23" fmla="*/ 64 h 64"/>
                  <a:gd name="T24" fmla="*/ 49 w 64"/>
                  <a:gd name="T25" fmla="*/ 64 h 64"/>
                  <a:gd name="T26" fmla="*/ 61 w 64"/>
                  <a:gd name="T27" fmla="*/ 61 h 64"/>
                  <a:gd name="T28" fmla="*/ 61 w 64"/>
                  <a:gd name="T29" fmla="*/ 61 h 64"/>
                  <a:gd name="T30" fmla="*/ 61 w 64"/>
                  <a:gd name="T31" fmla="*/ 61 h 64"/>
                  <a:gd name="T32" fmla="*/ 61 w 64"/>
                  <a:gd name="T33" fmla="*/ 61 h 64"/>
                  <a:gd name="T34" fmla="*/ 61 w 64"/>
                  <a:gd name="T35" fmla="*/ 60 h 64"/>
                  <a:gd name="T36" fmla="*/ 64 w 64"/>
                  <a:gd name="T37" fmla="*/ 58 h 64"/>
                  <a:gd name="T38" fmla="*/ 57 w 64"/>
                  <a:gd name="T39" fmla="*/ 60 h 64"/>
                  <a:gd name="T40" fmla="*/ 25 w 64"/>
                  <a:gd name="T4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" h="64">
                    <a:moveTo>
                      <a:pt x="25" y="0"/>
                    </a:moveTo>
                    <a:cubicBezTo>
                      <a:pt x="24" y="0"/>
                      <a:pt x="23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1" y="2"/>
                      <a:pt x="21" y="2"/>
                      <a:pt x="20" y="2"/>
                    </a:cubicBezTo>
                    <a:cubicBezTo>
                      <a:pt x="14" y="6"/>
                      <a:pt x="11" y="14"/>
                      <a:pt x="11" y="22"/>
                    </a:cubicBezTo>
                    <a:cubicBezTo>
                      <a:pt x="11" y="30"/>
                      <a:pt x="14" y="38"/>
                      <a:pt x="19" y="46"/>
                    </a:cubicBezTo>
                    <a:cubicBezTo>
                      <a:pt x="19" y="46"/>
                      <a:pt x="19" y="46"/>
                      <a:pt x="20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7" y="57"/>
                      <a:pt x="39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53" y="64"/>
                      <a:pt x="57" y="63"/>
                      <a:pt x="61" y="61"/>
                    </a:cubicBezTo>
                    <a:cubicBezTo>
                      <a:pt x="61" y="61"/>
                      <a:pt x="61" y="61"/>
                      <a:pt x="61" y="61"/>
                    </a:cubicBezTo>
                    <a:cubicBezTo>
                      <a:pt x="61" y="61"/>
                      <a:pt x="61" y="61"/>
                      <a:pt x="61" y="61"/>
                    </a:cubicBezTo>
                    <a:cubicBezTo>
                      <a:pt x="61" y="61"/>
                      <a:pt x="61" y="61"/>
                      <a:pt x="61" y="61"/>
                    </a:cubicBezTo>
                    <a:cubicBezTo>
                      <a:pt x="61" y="61"/>
                      <a:pt x="61" y="61"/>
                      <a:pt x="61" y="60"/>
                    </a:cubicBezTo>
                    <a:cubicBezTo>
                      <a:pt x="62" y="60"/>
                      <a:pt x="63" y="59"/>
                      <a:pt x="64" y="58"/>
                    </a:cubicBezTo>
                    <a:cubicBezTo>
                      <a:pt x="62" y="59"/>
                      <a:pt x="59" y="60"/>
                      <a:pt x="57" y="60"/>
                    </a:cubicBezTo>
                    <a:cubicBezTo>
                      <a:pt x="37" y="60"/>
                      <a:pt x="0" y="26"/>
                      <a:pt x="25" y="0"/>
                    </a:cubicBezTo>
                  </a:path>
                </a:pathLst>
              </a:custGeom>
              <a:solidFill>
                <a:srgbClr val="581E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6" name="Freeform 667"/>
              <p:cNvSpPr/>
              <p:nvPr/>
            </p:nvSpPr>
            <p:spPr bwMode="auto">
              <a:xfrm>
                <a:off x="4009" y="2051"/>
                <a:ext cx="28" cy="24"/>
              </a:xfrm>
              <a:custGeom>
                <a:avLst/>
                <a:gdLst>
                  <a:gd name="T0" fmla="*/ 6 w 12"/>
                  <a:gd name="T1" fmla="*/ 0 h 10"/>
                  <a:gd name="T2" fmla="*/ 3 w 12"/>
                  <a:gd name="T3" fmla="*/ 1 h 10"/>
                  <a:gd name="T4" fmla="*/ 2 w 12"/>
                  <a:gd name="T5" fmla="*/ 8 h 10"/>
                  <a:gd name="T6" fmla="*/ 6 w 12"/>
                  <a:gd name="T7" fmla="*/ 10 h 10"/>
                  <a:gd name="T8" fmla="*/ 9 w 12"/>
                  <a:gd name="T9" fmla="*/ 9 h 10"/>
                  <a:gd name="T10" fmla="*/ 11 w 12"/>
                  <a:gd name="T11" fmla="*/ 2 h 10"/>
                  <a:gd name="T12" fmla="*/ 6 w 1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1" y="2"/>
                      <a:pt x="0" y="5"/>
                      <a:pt x="2" y="8"/>
                    </a:cubicBezTo>
                    <a:cubicBezTo>
                      <a:pt x="3" y="9"/>
                      <a:pt x="5" y="10"/>
                      <a:pt x="6" y="10"/>
                    </a:cubicBezTo>
                    <a:cubicBezTo>
                      <a:pt x="7" y="10"/>
                      <a:pt x="9" y="10"/>
                      <a:pt x="9" y="9"/>
                    </a:cubicBezTo>
                    <a:cubicBezTo>
                      <a:pt x="12" y="8"/>
                      <a:pt x="12" y="4"/>
                      <a:pt x="11" y="2"/>
                    </a:cubicBezTo>
                    <a:cubicBezTo>
                      <a:pt x="10" y="0"/>
                      <a:pt x="8" y="0"/>
                      <a:pt x="6" y="0"/>
                    </a:cubicBezTo>
                  </a:path>
                </a:pathLst>
              </a:custGeom>
              <a:solidFill>
                <a:srgbClr val="4F1A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7" name="Freeform 668"/>
              <p:cNvSpPr/>
              <p:nvPr/>
            </p:nvSpPr>
            <p:spPr bwMode="auto">
              <a:xfrm>
                <a:off x="4042" y="2066"/>
                <a:ext cx="74" cy="93"/>
              </a:xfrm>
              <a:custGeom>
                <a:avLst/>
                <a:gdLst>
                  <a:gd name="T0" fmla="*/ 9 w 31"/>
                  <a:gd name="T1" fmla="*/ 0 h 39"/>
                  <a:gd name="T2" fmla="*/ 6 w 31"/>
                  <a:gd name="T3" fmla="*/ 1 h 39"/>
                  <a:gd name="T4" fmla="*/ 6 w 31"/>
                  <a:gd name="T5" fmla="*/ 25 h 39"/>
                  <a:gd name="T6" fmla="*/ 23 w 31"/>
                  <a:gd name="T7" fmla="*/ 39 h 39"/>
                  <a:gd name="T8" fmla="*/ 26 w 31"/>
                  <a:gd name="T9" fmla="*/ 39 h 39"/>
                  <a:gd name="T10" fmla="*/ 26 w 31"/>
                  <a:gd name="T11" fmla="*/ 15 h 39"/>
                  <a:gd name="T12" fmla="*/ 9 w 31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9">
                    <a:moveTo>
                      <a:pt x="9" y="0"/>
                    </a:moveTo>
                    <a:cubicBezTo>
                      <a:pt x="8" y="0"/>
                      <a:pt x="7" y="0"/>
                      <a:pt x="6" y="1"/>
                    </a:cubicBezTo>
                    <a:cubicBezTo>
                      <a:pt x="0" y="4"/>
                      <a:pt x="0" y="15"/>
                      <a:pt x="6" y="25"/>
                    </a:cubicBezTo>
                    <a:cubicBezTo>
                      <a:pt x="10" y="34"/>
                      <a:pt x="17" y="39"/>
                      <a:pt x="23" y="39"/>
                    </a:cubicBezTo>
                    <a:cubicBezTo>
                      <a:pt x="24" y="39"/>
                      <a:pt x="25" y="39"/>
                      <a:pt x="26" y="39"/>
                    </a:cubicBezTo>
                    <a:cubicBezTo>
                      <a:pt x="31" y="36"/>
                      <a:pt x="31" y="25"/>
                      <a:pt x="26" y="15"/>
                    </a:cubicBezTo>
                    <a:cubicBezTo>
                      <a:pt x="21" y="6"/>
                      <a:pt x="14" y="0"/>
                      <a:pt x="9" y="0"/>
                    </a:cubicBezTo>
                  </a:path>
                </a:pathLst>
              </a:custGeom>
              <a:solidFill>
                <a:srgbClr val="763B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8" name="Freeform 669"/>
              <p:cNvSpPr/>
              <p:nvPr/>
            </p:nvSpPr>
            <p:spPr bwMode="auto">
              <a:xfrm>
                <a:off x="4118" y="2061"/>
                <a:ext cx="123" cy="131"/>
              </a:xfrm>
              <a:custGeom>
                <a:avLst/>
                <a:gdLst>
                  <a:gd name="T0" fmla="*/ 0 w 52"/>
                  <a:gd name="T1" fmla="*/ 46 h 55"/>
                  <a:gd name="T2" fmla="*/ 0 w 52"/>
                  <a:gd name="T3" fmla="*/ 51 h 55"/>
                  <a:gd name="T4" fmla="*/ 0 w 52"/>
                  <a:gd name="T5" fmla="*/ 53 h 55"/>
                  <a:gd name="T6" fmla="*/ 3 w 52"/>
                  <a:gd name="T7" fmla="*/ 54 h 55"/>
                  <a:gd name="T8" fmla="*/ 21 w 52"/>
                  <a:gd name="T9" fmla="*/ 50 h 55"/>
                  <a:gd name="T10" fmla="*/ 44 w 52"/>
                  <a:gd name="T11" fmla="*/ 30 h 55"/>
                  <a:gd name="T12" fmla="*/ 47 w 52"/>
                  <a:gd name="T13" fmla="*/ 0 h 55"/>
                  <a:gd name="T14" fmla="*/ 26 w 52"/>
                  <a:gd name="T15" fmla="*/ 21 h 55"/>
                  <a:gd name="T16" fmla="*/ 15 w 52"/>
                  <a:gd name="T17" fmla="*/ 27 h 55"/>
                  <a:gd name="T18" fmla="*/ 0 w 52"/>
                  <a:gd name="T19" fmla="*/ 4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5">
                    <a:moveTo>
                      <a:pt x="0" y="46"/>
                    </a:moveTo>
                    <a:cubicBezTo>
                      <a:pt x="0" y="48"/>
                      <a:pt x="0" y="50"/>
                      <a:pt x="0" y="51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1" y="54"/>
                      <a:pt x="2" y="54"/>
                      <a:pt x="3" y="54"/>
                    </a:cubicBezTo>
                    <a:cubicBezTo>
                      <a:pt x="9" y="55"/>
                      <a:pt x="15" y="53"/>
                      <a:pt x="21" y="50"/>
                    </a:cubicBezTo>
                    <a:cubicBezTo>
                      <a:pt x="30" y="45"/>
                      <a:pt x="39" y="39"/>
                      <a:pt x="44" y="30"/>
                    </a:cubicBezTo>
                    <a:cubicBezTo>
                      <a:pt x="50" y="21"/>
                      <a:pt x="52" y="9"/>
                      <a:pt x="47" y="0"/>
                    </a:cubicBezTo>
                    <a:cubicBezTo>
                      <a:pt x="43" y="9"/>
                      <a:pt x="35" y="16"/>
                      <a:pt x="26" y="21"/>
                    </a:cubicBezTo>
                    <a:cubicBezTo>
                      <a:pt x="22" y="23"/>
                      <a:pt x="18" y="25"/>
                      <a:pt x="15" y="27"/>
                    </a:cubicBezTo>
                    <a:cubicBezTo>
                      <a:pt x="15" y="27"/>
                      <a:pt x="1" y="34"/>
                      <a:pt x="0" y="46"/>
                    </a:cubicBezTo>
                  </a:path>
                </a:pathLst>
              </a:custGeom>
              <a:solidFill>
                <a:srgbClr val="C9E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9" name="Freeform 670"/>
              <p:cNvSpPr/>
              <p:nvPr/>
            </p:nvSpPr>
            <p:spPr bwMode="auto">
              <a:xfrm>
                <a:off x="4120" y="2190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6E9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0" name="Freeform 671"/>
              <p:cNvSpPr>
                <a:spLocks noEditPoints="1"/>
              </p:cNvSpPr>
              <p:nvPr/>
            </p:nvSpPr>
            <p:spPr bwMode="auto">
              <a:xfrm>
                <a:off x="4118" y="2061"/>
                <a:ext cx="114" cy="129"/>
              </a:xfrm>
              <a:custGeom>
                <a:avLst/>
                <a:gdLst>
                  <a:gd name="T0" fmla="*/ 3 w 48"/>
                  <a:gd name="T1" fmla="*/ 52 h 54"/>
                  <a:gd name="T2" fmla="*/ 0 w 48"/>
                  <a:gd name="T3" fmla="*/ 54 h 54"/>
                  <a:gd name="T4" fmla="*/ 1 w 48"/>
                  <a:gd name="T5" fmla="*/ 54 h 54"/>
                  <a:gd name="T6" fmla="*/ 2 w 48"/>
                  <a:gd name="T7" fmla="*/ 54 h 54"/>
                  <a:gd name="T8" fmla="*/ 2 w 48"/>
                  <a:gd name="T9" fmla="*/ 54 h 54"/>
                  <a:gd name="T10" fmla="*/ 2 w 48"/>
                  <a:gd name="T11" fmla="*/ 54 h 54"/>
                  <a:gd name="T12" fmla="*/ 3 w 48"/>
                  <a:gd name="T13" fmla="*/ 53 h 54"/>
                  <a:gd name="T14" fmla="*/ 3 w 48"/>
                  <a:gd name="T15" fmla="*/ 52 h 54"/>
                  <a:gd name="T16" fmla="*/ 12 w 48"/>
                  <a:gd name="T17" fmla="*/ 31 h 54"/>
                  <a:gd name="T18" fmla="*/ 10 w 48"/>
                  <a:gd name="T19" fmla="*/ 43 h 54"/>
                  <a:gd name="T20" fmla="*/ 11 w 48"/>
                  <a:gd name="T21" fmla="*/ 42 h 54"/>
                  <a:gd name="T22" fmla="*/ 12 w 48"/>
                  <a:gd name="T23" fmla="*/ 31 h 54"/>
                  <a:gd name="T24" fmla="*/ 22 w 48"/>
                  <a:gd name="T25" fmla="*/ 26 h 54"/>
                  <a:gd name="T26" fmla="*/ 20 w 48"/>
                  <a:gd name="T27" fmla="*/ 38 h 54"/>
                  <a:gd name="T28" fmla="*/ 21 w 48"/>
                  <a:gd name="T29" fmla="*/ 38 h 54"/>
                  <a:gd name="T30" fmla="*/ 22 w 48"/>
                  <a:gd name="T31" fmla="*/ 26 h 54"/>
                  <a:gd name="T32" fmla="*/ 47 w 48"/>
                  <a:gd name="T33" fmla="*/ 0 h 54"/>
                  <a:gd name="T34" fmla="*/ 42 w 48"/>
                  <a:gd name="T35" fmla="*/ 22 h 54"/>
                  <a:gd name="T36" fmla="*/ 42 w 48"/>
                  <a:gd name="T37" fmla="*/ 11 h 54"/>
                  <a:gd name="T38" fmla="*/ 41 w 48"/>
                  <a:gd name="T39" fmla="*/ 24 h 54"/>
                  <a:gd name="T40" fmla="*/ 33 w 48"/>
                  <a:gd name="T41" fmla="*/ 34 h 54"/>
                  <a:gd name="T42" fmla="*/ 33 w 48"/>
                  <a:gd name="T43" fmla="*/ 20 h 54"/>
                  <a:gd name="T44" fmla="*/ 32 w 48"/>
                  <a:gd name="T45" fmla="*/ 35 h 54"/>
                  <a:gd name="T46" fmla="*/ 29 w 48"/>
                  <a:gd name="T47" fmla="*/ 37 h 54"/>
                  <a:gd name="T48" fmla="*/ 32 w 48"/>
                  <a:gd name="T49" fmla="*/ 37 h 54"/>
                  <a:gd name="T50" fmla="*/ 36 w 48"/>
                  <a:gd name="T51" fmla="*/ 33 h 54"/>
                  <a:gd name="T52" fmla="*/ 37 w 48"/>
                  <a:gd name="T53" fmla="*/ 33 h 54"/>
                  <a:gd name="T54" fmla="*/ 44 w 48"/>
                  <a:gd name="T55" fmla="*/ 30 h 54"/>
                  <a:gd name="T56" fmla="*/ 37 w 48"/>
                  <a:gd name="T57" fmla="*/ 32 h 54"/>
                  <a:gd name="T58" fmla="*/ 36 w 48"/>
                  <a:gd name="T59" fmla="*/ 32 h 54"/>
                  <a:gd name="T60" fmla="*/ 42 w 48"/>
                  <a:gd name="T61" fmla="*/ 25 h 54"/>
                  <a:gd name="T62" fmla="*/ 42 w 48"/>
                  <a:gd name="T63" fmla="*/ 25 h 54"/>
                  <a:gd name="T64" fmla="*/ 42 w 48"/>
                  <a:gd name="T65" fmla="*/ 25 h 54"/>
                  <a:gd name="T66" fmla="*/ 43 w 48"/>
                  <a:gd name="T67" fmla="*/ 22 h 54"/>
                  <a:gd name="T68" fmla="*/ 48 w 48"/>
                  <a:gd name="T69" fmla="*/ 15 h 54"/>
                  <a:gd name="T70" fmla="*/ 44 w 48"/>
                  <a:gd name="T71" fmla="*/ 21 h 54"/>
                  <a:gd name="T72" fmla="*/ 47 w 48"/>
                  <a:gd name="T7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8" h="54">
                    <a:moveTo>
                      <a:pt x="3" y="52"/>
                    </a:moveTo>
                    <a:cubicBezTo>
                      <a:pt x="2" y="53"/>
                      <a:pt x="1" y="53"/>
                      <a:pt x="0" y="54"/>
                    </a:cubicBezTo>
                    <a:cubicBezTo>
                      <a:pt x="0" y="54"/>
                      <a:pt x="1" y="54"/>
                      <a:pt x="1" y="54"/>
                    </a:cubicBezTo>
                    <a:cubicBezTo>
                      <a:pt x="1" y="54"/>
                      <a:pt x="1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2" y="53"/>
                      <a:pt x="3" y="53"/>
                    </a:cubicBezTo>
                    <a:cubicBezTo>
                      <a:pt x="3" y="53"/>
                      <a:pt x="3" y="52"/>
                      <a:pt x="3" y="52"/>
                    </a:cubicBezTo>
                    <a:moveTo>
                      <a:pt x="12" y="31"/>
                    </a:moveTo>
                    <a:cubicBezTo>
                      <a:pt x="12" y="36"/>
                      <a:pt x="11" y="39"/>
                      <a:pt x="10" y="43"/>
                    </a:cubicBezTo>
                    <a:cubicBezTo>
                      <a:pt x="10" y="43"/>
                      <a:pt x="11" y="43"/>
                      <a:pt x="11" y="42"/>
                    </a:cubicBezTo>
                    <a:cubicBezTo>
                      <a:pt x="12" y="38"/>
                      <a:pt x="12" y="34"/>
                      <a:pt x="12" y="31"/>
                    </a:cubicBezTo>
                    <a:moveTo>
                      <a:pt x="22" y="26"/>
                    </a:moveTo>
                    <a:cubicBezTo>
                      <a:pt x="22" y="31"/>
                      <a:pt x="21" y="35"/>
                      <a:pt x="20" y="38"/>
                    </a:cubicBezTo>
                    <a:cubicBezTo>
                      <a:pt x="20" y="38"/>
                      <a:pt x="20" y="38"/>
                      <a:pt x="21" y="38"/>
                    </a:cubicBezTo>
                    <a:cubicBezTo>
                      <a:pt x="22" y="33"/>
                      <a:pt x="22" y="29"/>
                      <a:pt x="22" y="26"/>
                    </a:cubicBezTo>
                    <a:moveTo>
                      <a:pt x="47" y="0"/>
                    </a:moveTo>
                    <a:cubicBezTo>
                      <a:pt x="47" y="8"/>
                      <a:pt x="46" y="16"/>
                      <a:pt x="42" y="22"/>
                    </a:cubicBezTo>
                    <a:cubicBezTo>
                      <a:pt x="43" y="17"/>
                      <a:pt x="43" y="13"/>
                      <a:pt x="42" y="11"/>
                    </a:cubicBezTo>
                    <a:cubicBezTo>
                      <a:pt x="42" y="16"/>
                      <a:pt x="42" y="20"/>
                      <a:pt x="41" y="24"/>
                    </a:cubicBezTo>
                    <a:cubicBezTo>
                      <a:pt x="39" y="28"/>
                      <a:pt x="36" y="31"/>
                      <a:pt x="33" y="34"/>
                    </a:cubicBezTo>
                    <a:cubicBezTo>
                      <a:pt x="34" y="28"/>
                      <a:pt x="34" y="23"/>
                      <a:pt x="33" y="20"/>
                    </a:cubicBezTo>
                    <a:cubicBezTo>
                      <a:pt x="34" y="26"/>
                      <a:pt x="33" y="30"/>
                      <a:pt x="32" y="35"/>
                    </a:cubicBezTo>
                    <a:cubicBezTo>
                      <a:pt x="31" y="36"/>
                      <a:pt x="30" y="36"/>
                      <a:pt x="29" y="37"/>
                    </a:cubicBezTo>
                    <a:cubicBezTo>
                      <a:pt x="30" y="37"/>
                      <a:pt x="31" y="37"/>
                      <a:pt x="32" y="37"/>
                    </a:cubicBezTo>
                    <a:cubicBezTo>
                      <a:pt x="33" y="36"/>
                      <a:pt x="35" y="34"/>
                      <a:pt x="36" y="33"/>
                    </a:cubicBezTo>
                    <a:cubicBezTo>
                      <a:pt x="36" y="33"/>
                      <a:pt x="37" y="33"/>
                      <a:pt x="37" y="33"/>
                    </a:cubicBezTo>
                    <a:cubicBezTo>
                      <a:pt x="40" y="33"/>
                      <a:pt x="43" y="32"/>
                      <a:pt x="44" y="30"/>
                    </a:cubicBezTo>
                    <a:cubicBezTo>
                      <a:pt x="41" y="32"/>
                      <a:pt x="39" y="32"/>
                      <a:pt x="37" y="32"/>
                    </a:cubicBezTo>
                    <a:cubicBezTo>
                      <a:pt x="37" y="32"/>
                      <a:pt x="37" y="32"/>
                      <a:pt x="36" y="32"/>
                    </a:cubicBezTo>
                    <a:cubicBezTo>
                      <a:pt x="39" y="30"/>
                      <a:pt x="40" y="27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4"/>
                      <a:pt x="43" y="23"/>
                      <a:pt x="43" y="22"/>
                    </a:cubicBezTo>
                    <a:cubicBezTo>
                      <a:pt x="47" y="20"/>
                      <a:pt x="48" y="17"/>
                      <a:pt x="48" y="15"/>
                    </a:cubicBezTo>
                    <a:cubicBezTo>
                      <a:pt x="47" y="18"/>
                      <a:pt x="46" y="20"/>
                      <a:pt x="44" y="21"/>
                    </a:cubicBezTo>
                    <a:cubicBezTo>
                      <a:pt x="48" y="12"/>
                      <a:pt x="48" y="3"/>
                      <a:pt x="47" y="0"/>
                    </a:cubicBezTo>
                  </a:path>
                </a:pathLst>
              </a:custGeom>
              <a:solidFill>
                <a:srgbClr val="B0DA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1" name="Freeform 672"/>
              <p:cNvSpPr/>
              <p:nvPr/>
            </p:nvSpPr>
            <p:spPr bwMode="auto">
              <a:xfrm>
                <a:off x="4123" y="2125"/>
                <a:ext cx="156" cy="82"/>
              </a:xfrm>
              <a:custGeom>
                <a:avLst/>
                <a:gdLst>
                  <a:gd name="T0" fmla="*/ 4 w 66"/>
                  <a:gd name="T1" fmla="*/ 21 h 34"/>
                  <a:gd name="T2" fmla="*/ 1 w 66"/>
                  <a:gd name="T3" fmla="*/ 26 h 34"/>
                  <a:gd name="T4" fmla="*/ 0 w 66"/>
                  <a:gd name="T5" fmla="*/ 28 h 34"/>
                  <a:gd name="T6" fmla="*/ 2 w 66"/>
                  <a:gd name="T7" fmla="*/ 30 h 34"/>
                  <a:gd name="T8" fmla="*/ 20 w 66"/>
                  <a:gd name="T9" fmla="*/ 34 h 34"/>
                  <a:gd name="T10" fmla="*/ 50 w 66"/>
                  <a:gd name="T11" fmla="*/ 26 h 34"/>
                  <a:gd name="T12" fmla="*/ 66 w 66"/>
                  <a:gd name="T13" fmla="*/ 0 h 34"/>
                  <a:gd name="T14" fmla="*/ 38 w 66"/>
                  <a:gd name="T15" fmla="*/ 10 h 34"/>
                  <a:gd name="T16" fmla="*/ 25 w 66"/>
                  <a:gd name="T17" fmla="*/ 10 h 34"/>
                  <a:gd name="T18" fmla="*/ 4 w 66"/>
                  <a:gd name="T19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34">
                    <a:moveTo>
                      <a:pt x="4" y="21"/>
                    </a:moveTo>
                    <a:cubicBezTo>
                      <a:pt x="3" y="23"/>
                      <a:pt x="1" y="24"/>
                      <a:pt x="1" y="26"/>
                    </a:cubicBezTo>
                    <a:cubicBezTo>
                      <a:pt x="0" y="26"/>
                      <a:pt x="0" y="27"/>
                      <a:pt x="0" y="28"/>
                    </a:cubicBezTo>
                    <a:cubicBezTo>
                      <a:pt x="0" y="29"/>
                      <a:pt x="1" y="29"/>
                      <a:pt x="2" y="30"/>
                    </a:cubicBezTo>
                    <a:cubicBezTo>
                      <a:pt x="7" y="33"/>
                      <a:pt x="14" y="34"/>
                      <a:pt x="20" y="34"/>
                    </a:cubicBezTo>
                    <a:cubicBezTo>
                      <a:pt x="31" y="34"/>
                      <a:pt x="42" y="31"/>
                      <a:pt x="50" y="26"/>
                    </a:cubicBezTo>
                    <a:cubicBezTo>
                      <a:pt x="59" y="20"/>
                      <a:pt x="66" y="10"/>
                      <a:pt x="66" y="0"/>
                    </a:cubicBezTo>
                    <a:cubicBezTo>
                      <a:pt x="59" y="7"/>
                      <a:pt x="48" y="9"/>
                      <a:pt x="38" y="10"/>
                    </a:cubicBezTo>
                    <a:cubicBezTo>
                      <a:pt x="33" y="10"/>
                      <a:pt x="29" y="10"/>
                      <a:pt x="25" y="10"/>
                    </a:cubicBezTo>
                    <a:cubicBezTo>
                      <a:pt x="25" y="10"/>
                      <a:pt x="9" y="11"/>
                      <a:pt x="4" y="21"/>
                    </a:cubicBezTo>
                  </a:path>
                </a:pathLst>
              </a:custGeom>
              <a:solidFill>
                <a:srgbClr val="77B5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2" name="Freeform 673"/>
              <p:cNvSpPr>
                <a:spLocks noEditPoints="1"/>
              </p:cNvSpPr>
              <p:nvPr/>
            </p:nvSpPr>
            <p:spPr bwMode="auto">
              <a:xfrm>
                <a:off x="4125" y="2195"/>
                <a:ext cx="88" cy="7"/>
              </a:xfrm>
              <a:custGeom>
                <a:avLst/>
                <a:gdLst>
                  <a:gd name="T0" fmla="*/ 37 w 37"/>
                  <a:gd name="T1" fmla="*/ 2 h 3"/>
                  <a:gd name="T2" fmla="*/ 36 w 37"/>
                  <a:gd name="T3" fmla="*/ 3 h 3"/>
                  <a:gd name="T4" fmla="*/ 37 w 37"/>
                  <a:gd name="T5" fmla="*/ 3 h 3"/>
                  <a:gd name="T6" fmla="*/ 37 w 37"/>
                  <a:gd name="T7" fmla="*/ 2 h 3"/>
                  <a:gd name="T8" fmla="*/ 0 w 37"/>
                  <a:gd name="T9" fmla="*/ 0 h 3"/>
                  <a:gd name="T10" fmla="*/ 0 w 37"/>
                  <a:gd name="T11" fmla="*/ 0 h 3"/>
                  <a:gd name="T12" fmla="*/ 0 w 3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3">
                    <a:moveTo>
                      <a:pt x="37" y="2"/>
                    </a:moveTo>
                    <a:cubicBezTo>
                      <a:pt x="36" y="2"/>
                      <a:pt x="36" y="3"/>
                      <a:pt x="36" y="3"/>
                    </a:cubicBezTo>
                    <a:cubicBezTo>
                      <a:pt x="36" y="3"/>
                      <a:pt x="37" y="3"/>
                      <a:pt x="37" y="3"/>
                    </a:cubicBezTo>
                    <a:cubicBezTo>
                      <a:pt x="37" y="2"/>
                      <a:pt x="37" y="2"/>
                      <a:pt x="37" y="2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6E9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3" name="Freeform 674"/>
              <p:cNvSpPr/>
              <p:nvPr/>
            </p:nvSpPr>
            <p:spPr bwMode="auto">
              <a:xfrm>
                <a:off x="4123" y="2125"/>
                <a:ext cx="156" cy="79"/>
              </a:xfrm>
              <a:custGeom>
                <a:avLst/>
                <a:gdLst>
                  <a:gd name="T0" fmla="*/ 66 w 66"/>
                  <a:gd name="T1" fmla="*/ 0 h 33"/>
                  <a:gd name="T2" fmla="*/ 52 w 66"/>
                  <a:gd name="T3" fmla="*/ 18 h 33"/>
                  <a:gd name="T4" fmla="*/ 56 w 66"/>
                  <a:gd name="T5" fmla="*/ 8 h 33"/>
                  <a:gd name="T6" fmla="*/ 50 w 66"/>
                  <a:gd name="T7" fmla="*/ 19 h 33"/>
                  <a:gd name="T8" fmla="*/ 39 w 66"/>
                  <a:gd name="T9" fmla="*/ 25 h 33"/>
                  <a:gd name="T10" fmla="*/ 44 w 66"/>
                  <a:gd name="T11" fmla="*/ 12 h 33"/>
                  <a:gd name="T12" fmla="*/ 37 w 66"/>
                  <a:gd name="T13" fmla="*/ 25 h 33"/>
                  <a:gd name="T14" fmla="*/ 21 w 66"/>
                  <a:gd name="T15" fmla="*/ 28 h 33"/>
                  <a:gd name="T16" fmla="*/ 32 w 66"/>
                  <a:gd name="T17" fmla="*/ 13 h 33"/>
                  <a:gd name="T18" fmla="*/ 20 w 66"/>
                  <a:gd name="T19" fmla="*/ 28 h 33"/>
                  <a:gd name="T20" fmla="*/ 10 w 66"/>
                  <a:gd name="T21" fmla="*/ 28 h 33"/>
                  <a:gd name="T22" fmla="*/ 21 w 66"/>
                  <a:gd name="T23" fmla="*/ 13 h 33"/>
                  <a:gd name="T24" fmla="*/ 8 w 66"/>
                  <a:gd name="T25" fmla="*/ 28 h 33"/>
                  <a:gd name="T26" fmla="*/ 0 w 66"/>
                  <a:gd name="T27" fmla="*/ 28 h 33"/>
                  <a:gd name="T28" fmla="*/ 1 w 66"/>
                  <a:gd name="T29" fmla="*/ 29 h 33"/>
                  <a:gd name="T30" fmla="*/ 1 w 66"/>
                  <a:gd name="T31" fmla="*/ 29 h 33"/>
                  <a:gd name="T32" fmla="*/ 1 w 66"/>
                  <a:gd name="T33" fmla="*/ 29 h 33"/>
                  <a:gd name="T34" fmla="*/ 14 w 66"/>
                  <a:gd name="T35" fmla="*/ 30 h 33"/>
                  <a:gd name="T36" fmla="*/ 16 w 66"/>
                  <a:gd name="T37" fmla="*/ 30 h 33"/>
                  <a:gd name="T38" fmla="*/ 25 w 66"/>
                  <a:gd name="T39" fmla="*/ 33 h 33"/>
                  <a:gd name="T40" fmla="*/ 26 w 66"/>
                  <a:gd name="T41" fmla="*/ 33 h 33"/>
                  <a:gd name="T42" fmla="*/ 18 w 66"/>
                  <a:gd name="T43" fmla="*/ 30 h 33"/>
                  <a:gd name="T44" fmla="*/ 29 w 66"/>
                  <a:gd name="T45" fmla="*/ 29 h 33"/>
                  <a:gd name="T46" fmla="*/ 37 w 66"/>
                  <a:gd name="T47" fmla="*/ 32 h 33"/>
                  <a:gd name="T48" fmla="*/ 37 w 66"/>
                  <a:gd name="T49" fmla="*/ 32 h 33"/>
                  <a:gd name="T50" fmla="*/ 38 w 66"/>
                  <a:gd name="T51" fmla="*/ 31 h 33"/>
                  <a:gd name="T52" fmla="*/ 30 w 66"/>
                  <a:gd name="T53" fmla="*/ 28 h 33"/>
                  <a:gd name="T54" fmla="*/ 41 w 66"/>
                  <a:gd name="T55" fmla="*/ 25 h 33"/>
                  <a:gd name="T56" fmla="*/ 46 w 66"/>
                  <a:gd name="T57" fmla="*/ 27 h 33"/>
                  <a:gd name="T58" fmla="*/ 49 w 66"/>
                  <a:gd name="T59" fmla="*/ 26 h 33"/>
                  <a:gd name="T60" fmla="*/ 48 w 66"/>
                  <a:gd name="T61" fmla="*/ 26 h 33"/>
                  <a:gd name="T62" fmla="*/ 42 w 66"/>
                  <a:gd name="T63" fmla="*/ 25 h 33"/>
                  <a:gd name="T64" fmla="*/ 50 w 66"/>
                  <a:gd name="T65" fmla="*/ 20 h 33"/>
                  <a:gd name="T66" fmla="*/ 50 w 66"/>
                  <a:gd name="T67" fmla="*/ 20 h 33"/>
                  <a:gd name="T68" fmla="*/ 50 w 66"/>
                  <a:gd name="T69" fmla="*/ 20 h 33"/>
                  <a:gd name="T70" fmla="*/ 53 w 66"/>
                  <a:gd name="T71" fmla="*/ 18 h 33"/>
                  <a:gd name="T72" fmla="*/ 60 w 66"/>
                  <a:gd name="T73" fmla="*/ 15 h 33"/>
                  <a:gd name="T74" fmla="*/ 54 w 66"/>
                  <a:gd name="T75" fmla="*/ 17 h 33"/>
                  <a:gd name="T76" fmla="*/ 66 w 66"/>
                  <a:gd name="T7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6" h="33">
                    <a:moveTo>
                      <a:pt x="66" y="0"/>
                    </a:moveTo>
                    <a:cubicBezTo>
                      <a:pt x="62" y="8"/>
                      <a:pt x="58" y="14"/>
                      <a:pt x="52" y="18"/>
                    </a:cubicBezTo>
                    <a:cubicBezTo>
                      <a:pt x="55" y="14"/>
                      <a:pt x="56" y="10"/>
                      <a:pt x="56" y="8"/>
                    </a:cubicBezTo>
                    <a:cubicBezTo>
                      <a:pt x="55" y="13"/>
                      <a:pt x="53" y="16"/>
                      <a:pt x="50" y="19"/>
                    </a:cubicBezTo>
                    <a:cubicBezTo>
                      <a:pt x="46" y="22"/>
                      <a:pt x="43" y="23"/>
                      <a:pt x="39" y="25"/>
                    </a:cubicBezTo>
                    <a:cubicBezTo>
                      <a:pt x="42" y="20"/>
                      <a:pt x="44" y="15"/>
                      <a:pt x="44" y="12"/>
                    </a:cubicBezTo>
                    <a:cubicBezTo>
                      <a:pt x="43" y="17"/>
                      <a:pt x="40" y="22"/>
                      <a:pt x="37" y="25"/>
                    </a:cubicBezTo>
                    <a:cubicBezTo>
                      <a:pt x="32" y="26"/>
                      <a:pt x="27" y="27"/>
                      <a:pt x="21" y="28"/>
                    </a:cubicBezTo>
                    <a:cubicBezTo>
                      <a:pt x="27" y="22"/>
                      <a:pt x="31" y="16"/>
                      <a:pt x="32" y="13"/>
                    </a:cubicBezTo>
                    <a:cubicBezTo>
                      <a:pt x="28" y="19"/>
                      <a:pt x="24" y="24"/>
                      <a:pt x="20" y="28"/>
                    </a:cubicBezTo>
                    <a:cubicBezTo>
                      <a:pt x="16" y="28"/>
                      <a:pt x="13" y="28"/>
                      <a:pt x="10" y="28"/>
                    </a:cubicBezTo>
                    <a:cubicBezTo>
                      <a:pt x="16" y="22"/>
                      <a:pt x="20" y="17"/>
                      <a:pt x="21" y="13"/>
                    </a:cubicBezTo>
                    <a:cubicBezTo>
                      <a:pt x="17" y="19"/>
                      <a:pt x="13" y="24"/>
                      <a:pt x="8" y="28"/>
                    </a:cubicBezTo>
                    <a:cubicBezTo>
                      <a:pt x="6" y="28"/>
                      <a:pt x="3" y="28"/>
                      <a:pt x="0" y="28"/>
                    </a:cubicBezTo>
                    <a:cubicBezTo>
                      <a:pt x="1" y="28"/>
                      <a:pt x="1" y="28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6" y="30"/>
                      <a:pt x="10" y="30"/>
                      <a:pt x="14" y="30"/>
                    </a:cubicBezTo>
                    <a:cubicBezTo>
                      <a:pt x="15" y="30"/>
                      <a:pt x="15" y="30"/>
                      <a:pt x="16" y="30"/>
                    </a:cubicBezTo>
                    <a:cubicBezTo>
                      <a:pt x="20" y="32"/>
                      <a:pt x="23" y="33"/>
                      <a:pt x="25" y="33"/>
                    </a:cubicBezTo>
                    <a:cubicBezTo>
                      <a:pt x="25" y="33"/>
                      <a:pt x="26" y="33"/>
                      <a:pt x="26" y="33"/>
                    </a:cubicBezTo>
                    <a:cubicBezTo>
                      <a:pt x="23" y="33"/>
                      <a:pt x="20" y="32"/>
                      <a:pt x="18" y="30"/>
                    </a:cubicBezTo>
                    <a:cubicBezTo>
                      <a:pt x="22" y="30"/>
                      <a:pt x="25" y="29"/>
                      <a:pt x="29" y="29"/>
                    </a:cubicBezTo>
                    <a:cubicBezTo>
                      <a:pt x="32" y="31"/>
                      <a:pt x="35" y="32"/>
                      <a:pt x="37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32"/>
                      <a:pt x="37" y="31"/>
                      <a:pt x="38" y="31"/>
                    </a:cubicBezTo>
                    <a:cubicBezTo>
                      <a:pt x="35" y="31"/>
                      <a:pt x="32" y="30"/>
                      <a:pt x="30" y="28"/>
                    </a:cubicBezTo>
                    <a:cubicBezTo>
                      <a:pt x="34" y="28"/>
                      <a:pt x="38" y="26"/>
                      <a:pt x="41" y="25"/>
                    </a:cubicBezTo>
                    <a:cubicBezTo>
                      <a:pt x="43" y="26"/>
                      <a:pt x="45" y="27"/>
                      <a:pt x="46" y="27"/>
                    </a:cubicBezTo>
                    <a:cubicBezTo>
                      <a:pt x="48" y="27"/>
                      <a:pt x="49" y="26"/>
                      <a:pt x="49" y="26"/>
                    </a:cubicBezTo>
                    <a:cubicBezTo>
                      <a:pt x="49" y="26"/>
                      <a:pt x="48" y="26"/>
                      <a:pt x="48" y="26"/>
                    </a:cubicBezTo>
                    <a:cubicBezTo>
                      <a:pt x="46" y="26"/>
                      <a:pt x="44" y="26"/>
                      <a:pt x="42" y="25"/>
                    </a:cubicBezTo>
                    <a:cubicBezTo>
                      <a:pt x="45" y="23"/>
                      <a:pt x="48" y="22"/>
                      <a:pt x="50" y="20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51" y="20"/>
                      <a:pt x="52" y="19"/>
                      <a:pt x="53" y="18"/>
                    </a:cubicBezTo>
                    <a:cubicBezTo>
                      <a:pt x="57" y="18"/>
                      <a:pt x="59" y="16"/>
                      <a:pt x="60" y="15"/>
                    </a:cubicBezTo>
                    <a:cubicBezTo>
                      <a:pt x="58" y="16"/>
                      <a:pt x="56" y="17"/>
                      <a:pt x="54" y="17"/>
                    </a:cubicBezTo>
                    <a:cubicBezTo>
                      <a:pt x="62" y="11"/>
                      <a:pt x="65" y="4"/>
                      <a:pt x="66" y="0"/>
                    </a:cubicBezTo>
                  </a:path>
                </a:pathLst>
              </a:custGeom>
              <a:solidFill>
                <a:srgbClr val="64A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4" name="Freeform 675"/>
              <p:cNvSpPr/>
              <p:nvPr/>
            </p:nvSpPr>
            <p:spPr bwMode="auto">
              <a:xfrm>
                <a:off x="5226" y="2066"/>
                <a:ext cx="197" cy="145"/>
              </a:xfrm>
              <a:custGeom>
                <a:avLst/>
                <a:gdLst>
                  <a:gd name="T0" fmla="*/ 81 w 83"/>
                  <a:gd name="T1" fmla="*/ 27 h 61"/>
                  <a:gd name="T2" fmla="*/ 39 w 83"/>
                  <a:gd name="T3" fmla="*/ 1 h 61"/>
                  <a:gd name="T4" fmla="*/ 2 w 83"/>
                  <a:gd name="T5" fmla="*/ 33 h 61"/>
                  <a:gd name="T6" fmla="*/ 44 w 83"/>
                  <a:gd name="T7" fmla="*/ 59 h 61"/>
                  <a:gd name="T8" fmla="*/ 81 w 83"/>
                  <a:gd name="T9" fmla="*/ 2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61">
                    <a:moveTo>
                      <a:pt x="81" y="27"/>
                    </a:moveTo>
                    <a:cubicBezTo>
                      <a:pt x="80" y="11"/>
                      <a:pt x="61" y="0"/>
                      <a:pt x="39" y="1"/>
                    </a:cubicBezTo>
                    <a:cubicBezTo>
                      <a:pt x="17" y="3"/>
                      <a:pt x="0" y="17"/>
                      <a:pt x="2" y="33"/>
                    </a:cubicBezTo>
                    <a:cubicBezTo>
                      <a:pt x="3" y="49"/>
                      <a:pt x="22" y="61"/>
                      <a:pt x="44" y="59"/>
                    </a:cubicBezTo>
                    <a:cubicBezTo>
                      <a:pt x="66" y="58"/>
                      <a:pt x="83" y="43"/>
                      <a:pt x="81" y="27"/>
                    </a:cubicBezTo>
                  </a:path>
                </a:pathLst>
              </a:custGeom>
              <a:solidFill>
                <a:srgbClr val="0E6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5" name="Freeform 676"/>
              <p:cNvSpPr>
                <a:spLocks noEditPoints="1"/>
              </p:cNvSpPr>
              <p:nvPr/>
            </p:nvSpPr>
            <p:spPr bwMode="auto">
              <a:xfrm>
                <a:off x="5328" y="2068"/>
                <a:ext cx="93" cy="69"/>
              </a:xfrm>
              <a:custGeom>
                <a:avLst/>
                <a:gdLst>
                  <a:gd name="T0" fmla="*/ 38 w 39"/>
                  <a:gd name="T1" fmla="*/ 26 h 29"/>
                  <a:gd name="T2" fmla="*/ 38 w 39"/>
                  <a:gd name="T3" fmla="*/ 26 h 29"/>
                  <a:gd name="T4" fmla="*/ 38 w 39"/>
                  <a:gd name="T5" fmla="*/ 29 h 29"/>
                  <a:gd name="T6" fmla="*/ 38 w 39"/>
                  <a:gd name="T7" fmla="*/ 26 h 29"/>
                  <a:gd name="T8" fmla="*/ 38 w 39"/>
                  <a:gd name="T9" fmla="*/ 26 h 29"/>
                  <a:gd name="T10" fmla="*/ 38 w 39"/>
                  <a:gd name="T11" fmla="*/ 26 h 29"/>
                  <a:gd name="T12" fmla="*/ 38 w 39"/>
                  <a:gd name="T13" fmla="*/ 26 h 29"/>
                  <a:gd name="T14" fmla="*/ 38 w 39"/>
                  <a:gd name="T15" fmla="*/ 26 h 29"/>
                  <a:gd name="T16" fmla="*/ 0 w 39"/>
                  <a:gd name="T17" fmla="*/ 0 h 29"/>
                  <a:gd name="T18" fmla="*/ 38 w 39"/>
                  <a:gd name="T19" fmla="*/ 26 h 29"/>
                  <a:gd name="T20" fmla="*/ 0 w 39"/>
                  <a:gd name="T21" fmla="*/ 0 h 29"/>
                  <a:gd name="T22" fmla="*/ 0 w 39"/>
                  <a:gd name="T23" fmla="*/ 0 h 29"/>
                  <a:gd name="T24" fmla="*/ 0 w 39"/>
                  <a:gd name="T25" fmla="*/ 0 h 29"/>
                  <a:gd name="T26" fmla="*/ 0 w 39"/>
                  <a:gd name="T27" fmla="*/ 0 h 29"/>
                  <a:gd name="T28" fmla="*/ 0 w 39"/>
                  <a:gd name="T2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29">
                    <a:moveTo>
                      <a:pt x="38" y="26"/>
                    </a:move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7"/>
                      <a:pt x="39" y="28"/>
                      <a:pt x="38" y="29"/>
                    </a:cubicBezTo>
                    <a:cubicBezTo>
                      <a:pt x="39" y="28"/>
                      <a:pt x="39" y="27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moveTo>
                      <a:pt x="38" y="26"/>
                    </a:move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moveTo>
                      <a:pt x="0" y="0"/>
                    </a:moveTo>
                    <a:cubicBezTo>
                      <a:pt x="21" y="0"/>
                      <a:pt x="37" y="11"/>
                      <a:pt x="38" y="26"/>
                    </a:cubicBezTo>
                    <a:cubicBezTo>
                      <a:pt x="37" y="11"/>
                      <a:pt x="21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EC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6" name="Freeform 677"/>
              <p:cNvSpPr/>
              <p:nvPr/>
            </p:nvSpPr>
            <p:spPr bwMode="auto">
              <a:xfrm>
                <a:off x="5254" y="2068"/>
                <a:ext cx="167" cy="79"/>
              </a:xfrm>
              <a:custGeom>
                <a:avLst/>
                <a:gdLst>
                  <a:gd name="T0" fmla="*/ 31 w 70"/>
                  <a:gd name="T1" fmla="*/ 0 h 33"/>
                  <a:gd name="T2" fmla="*/ 31 w 70"/>
                  <a:gd name="T3" fmla="*/ 0 h 33"/>
                  <a:gd name="T4" fmla="*/ 27 w 70"/>
                  <a:gd name="T5" fmla="*/ 0 h 33"/>
                  <a:gd name="T6" fmla="*/ 27 w 70"/>
                  <a:gd name="T7" fmla="*/ 0 h 33"/>
                  <a:gd name="T8" fmla="*/ 0 w 70"/>
                  <a:gd name="T9" fmla="*/ 11 h 33"/>
                  <a:gd name="T10" fmla="*/ 3 w 70"/>
                  <a:gd name="T11" fmla="*/ 18 h 33"/>
                  <a:gd name="T12" fmla="*/ 36 w 70"/>
                  <a:gd name="T13" fmla="*/ 8 h 33"/>
                  <a:gd name="T14" fmla="*/ 69 w 70"/>
                  <a:gd name="T15" fmla="*/ 33 h 33"/>
                  <a:gd name="T16" fmla="*/ 69 w 70"/>
                  <a:gd name="T17" fmla="*/ 29 h 33"/>
                  <a:gd name="T18" fmla="*/ 69 w 70"/>
                  <a:gd name="T19" fmla="*/ 26 h 33"/>
                  <a:gd name="T20" fmla="*/ 69 w 70"/>
                  <a:gd name="T21" fmla="*/ 26 h 33"/>
                  <a:gd name="T22" fmla="*/ 69 w 70"/>
                  <a:gd name="T23" fmla="*/ 26 h 33"/>
                  <a:gd name="T24" fmla="*/ 69 w 70"/>
                  <a:gd name="T25" fmla="*/ 26 h 33"/>
                  <a:gd name="T26" fmla="*/ 69 w 70"/>
                  <a:gd name="T27" fmla="*/ 26 h 33"/>
                  <a:gd name="T28" fmla="*/ 31 w 70"/>
                  <a:gd name="T29" fmla="*/ 0 h 33"/>
                  <a:gd name="T30" fmla="*/ 31 w 70"/>
                  <a:gd name="T3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0" h="33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29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7" y="1"/>
                      <a:pt x="7" y="5"/>
                      <a:pt x="0" y="11"/>
                    </a:cubicBezTo>
                    <a:cubicBezTo>
                      <a:pt x="1" y="13"/>
                      <a:pt x="2" y="16"/>
                      <a:pt x="3" y="18"/>
                    </a:cubicBezTo>
                    <a:cubicBezTo>
                      <a:pt x="12" y="12"/>
                      <a:pt x="24" y="8"/>
                      <a:pt x="36" y="8"/>
                    </a:cubicBezTo>
                    <a:cubicBezTo>
                      <a:pt x="50" y="8"/>
                      <a:pt x="64" y="15"/>
                      <a:pt x="69" y="33"/>
                    </a:cubicBezTo>
                    <a:cubicBezTo>
                      <a:pt x="69" y="31"/>
                      <a:pt x="69" y="30"/>
                      <a:pt x="69" y="29"/>
                    </a:cubicBezTo>
                    <a:cubicBezTo>
                      <a:pt x="70" y="28"/>
                      <a:pt x="69" y="27"/>
                      <a:pt x="69" y="26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8" y="11"/>
                      <a:pt x="52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</a:path>
                </a:pathLst>
              </a:custGeom>
              <a:solidFill>
                <a:srgbClr val="0C65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7" name="Freeform 678"/>
              <p:cNvSpPr/>
              <p:nvPr/>
            </p:nvSpPr>
            <p:spPr bwMode="auto">
              <a:xfrm>
                <a:off x="5375" y="2118"/>
                <a:ext cx="31" cy="29"/>
              </a:xfrm>
              <a:custGeom>
                <a:avLst/>
                <a:gdLst>
                  <a:gd name="T0" fmla="*/ 6 w 13"/>
                  <a:gd name="T1" fmla="*/ 0 h 12"/>
                  <a:gd name="T2" fmla="*/ 6 w 13"/>
                  <a:gd name="T3" fmla="*/ 0 h 12"/>
                  <a:gd name="T4" fmla="*/ 1 w 13"/>
                  <a:gd name="T5" fmla="*/ 7 h 12"/>
                  <a:gd name="T6" fmla="*/ 6 w 13"/>
                  <a:gd name="T7" fmla="*/ 12 h 12"/>
                  <a:gd name="T8" fmla="*/ 7 w 13"/>
                  <a:gd name="T9" fmla="*/ 12 h 12"/>
                  <a:gd name="T10" fmla="*/ 12 w 13"/>
                  <a:gd name="T11" fmla="*/ 6 h 12"/>
                  <a:gd name="T12" fmla="*/ 6 w 13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2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1"/>
                      <a:pt x="0" y="3"/>
                      <a:pt x="1" y="7"/>
                    </a:cubicBezTo>
                    <a:cubicBezTo>
                      <a:pt x="1" y="10"/>
                      <a:pt x="3" y="12"/>
                      <a:pt x="6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12"/>
                      <a:pt x="13" y="9"/>
                      <a:pt x="12" y="6"/>
                    </a:cubicBezTo>
                    <a:cubicBezTo>
                      <a:pt x="12" y="3"/>
                      <a:pt x="10" y="0"/>
                      <a:pt x="6" y="0"/>
                    </a:cubicBezTo>
                  </a:path>
                </a:pathLst>
              </a:custGeom>
              <a:solidFill>
                <a:srgbClr val="0C65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8" name="Freeform 679"/>
              <p:cNvSpPr/>
              <p:nvPr/>
            </p:nvSpPr>
            <p:spPr bwMode="auto">
              <a:xfrm>
                <a:off x="5257" y="2128"/>
                <a:ext cx="111" cy="59"/>
              </a:xfrm>
              <a:custGeom>
                <a:avLst/>
                <a:gdLst>
                  <a:gd name="T0" fmla="*/ 21 w 47"/>
                  <a:gd name="T1" fmla="*/ 0 h 25"/>
                  <a:gd name="T2" fmla="*/ 3 w 47"/>
                  <a:gd name="T3" fmla="*/ 5 h 25"/>
                  <a:gd name="T4" fmla="*/ 0 w 47"/>
                  <a:gd name="T5" fmla="*/ 16 h 25"/>
                  <a:gd name="T6" fmla="*/ 22 w 47"/>
                  <a:gd name="T7" fmla="*/ 25 h 25"/>
                  <a:gd name="T8" fmla="*/ 25 w 47"/>
                  <a:gd name="T9" fmla="*/ 25 h 25"/>
                  <a:gd name="T10" fmla="*/ 47 w 47"/>
                  <a:gd name="T11" fmla="*/ 14 h 25"/>
                  <a:gd name="T12" fmla="*/ 24 w 47"/>
                  <a:gd name="T13" fmla="*/ 0 h 25"/>
                  <a:gd name="T14" fmla="*/ 21 w 47"/>
                  <a:gd name="T1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25">
                    <a:moveTo>
                      <a:pt x="21" y="0"/>
                    </a:moveTo>
                    <a:cubicBezTo>
                      <a:pt x="14" y="0"/>
                      <a:pt x="7" y="2"/>
                      <a:pt x="3" y="5"/>
                    </a:cubicBezTo>
                    <a:cubicBezTo>
                      <a:pt x="3" y="9"/>
                      <a:pt x="2" y="13"/>
                      <a:pt x="0" y="16"/>
                    </a:cubicBezTo>
                    <a:cubicBezTo>
                      <a:pt x="4" y="21"/>
                      <a:pt x="12" y="25"/>
                      <a:pt x="22" y="25"/>
                    </a:cubicBezTo>
                    <a:cubicBezTo>
                      <a:pt x="23" y="25"/>
                      <a:pt x="24" y="25"/>
                      <a:pt x="25" y="25"/>
                    </a:cubicBezTo>
                    <a:cubicBezTo>
                      <a:pt x="37" y="25"/>
                      <a:pt x="47" y="21"/>
                      <a:pt x="47" y="14"/>
                    </a:cubicBezTo>
                    <a:cubicBezTo>
                      <a:pt x="47" y="7"/>
                      <a:pt x="37" y="1"/>
                      <a:pt x="24" y="0"/>
                    </a:cubicBezTo>
                    <a:cubicBezTo>
                      <a:pt x="23" y="0"/>
                      <a:pt x="22" y="0"/>
                      <a:pt x="21" y="0"/>
                    </a:cubicBezTo>
                  </a:path>
                </a:pathLst>
              </a:custGeom>
              <a:solidFill>
                <a:srgbClr val="277C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9" name="Freeform 680"/>
              <p:cNvSpPr/>
              <p:nvPr/>
            </p:nvSpPr>
            <p:spPr bwMode="auto">
              <a:xfrm>
                <a:off x="5100" y="2013"/>
                <a:ext cx="171" cy="198"/>
              </a:xfrm>
              <a:custGeom>
                <a:avLst/>
                <a:gdLst>
                  <a:gd name="T0" fmla="*/ 14 w 72"/>
                  <a:gd name="T1" fmla="*/ 9 h 83"/>
                  <a:gd name="T2" fmla="*/ 13 w 72"/>
                  <a:gd name="T3" fmla="*/ 57 h 83"/>
                  <a:gd name="T4" fmla="*/ 59 w 72"/>
                  <a:gd name="T5" fmla="*/ 74 h 83"/>
                  <a:gd name="T6" fmla="*/ 60 w 72"/>
                  <a:gd name="T7" fmla="*/ 25 h 83"/>
                  <a:gd name="T8" fmla="*/ 14 w 72"/>
                  <a:gd name="T9" fmla="*/ 9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3">
                    <a:moveTo>
                      <a:pt x="14" y="9"/>
                    </a:moveTo>
                    <a:cubicBezTo>
                      <a:pt x="1" y="18"/>
                      <a:pt x="0" y="39"/>
                      <a:pt x="13" y="57"/>
                    </a:cubicBezTo>
                    <a:cubicBezTo>
                      <a:pt x="25" y="75"/>
                      <a:pt x="46" y="83"/>
                      <a:pt x="59" y="74"/>
                    </a:cubicBezTo>
                    <a:cubicBezTo>
                      <a:pt x="72" y="65"/>
                      <a:pt x="72" y="43"/>
                      <a:pt x="60" y="25"/>
                    </a:cubicBezTo>
                    <a:cubicBezTo>
                      <a:pt x="48" y="7"/>
                      <a:pt x="27" y="0"/>
                      <a:pt x="14" y="9"/>
                    </a:cubicBezTo>
                  </a:path>
                </a:pathLst>
              </a:custGeom>
              <a:solidFill>
                <a:srgbClr val="0E6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0" name="Freeform 681"/>
              <p:cNvSpPr/>
              <p:nvPr/>
            </p:nvSpPr>
            <p:spPr bwMode="auto">
              <a:xfrm>
                <a:off x="5167" y="2185"/>
                <a:ext cx="42" cy="12"/>
              </a:xfrm>
              <a:custGeom>
                <a:avLst/>
                <a:gdLst>
                  <a:gd name="T0" fmla="*/ 0 w 18"/>
                  <a:gd name="T1" fmla="*/ 0 h 5"/>
                  <a:gd name="T2" fmla="*/ 0 w 18"/>
                  <a:gd name="T3" fmla="*/ 0 h 5"/>
                  <a:gd name="T4" fmla="*/ 18 w 18"/>
                  <a:gd name="T5" fmla="*/ 5 h 5"/>
                  <a:gd name="T6" fmla="*/ 0 w 18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3"/>
                      <a:pt x="12" y="5"/>
                      <a:pt x="18" y="5"/>
                    </a:cubicBezTo>
                    <a:cubicBezTo>
                      <a:pt x="12" y="5"/>
                      <a:pt x="6" y="3"/>
                      <a:pt x="0" y="0"/>
                    </a:cubicBezTo>
                  </a:path>
                </a:pathLst>
              </a:custGeom>
              <a:solidFill>
                <a:srgbClr val="D9EC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1" name="Freeform 682"/>
              <p:cNvSpPr/>
              <p:nvPr/>
            </p:nvSpPr>
            <p:spPr bwMode="auto">
              <a:xfrm>
                <a:off x="5152" y="2175"/>
                <a:ext cx="15" cy="10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0 h 4"/>
                  <a:gd name="T4" fmla="*/ 6 w 6"/>
                  <a:gd name="T5" fmla="*/ 4 h 4"/>
                  <a:gd name="T6" fmla="*/ 6 w 6"/>
                  <a:gd name="T7" fmla="*/ 4 h 4"/>
                  <a:gd name="T8" fmla="*/ 0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4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3"/>
                      <a:pt x="2" y="1"/>
                      <a:pt x="0" y="0"/>
                    </a:cubicBezTo>
                  </a:path>
                </a:pathLst>
              </a:custGeom>
              <a:solidFill>
                <a:srgbClr val="D9EC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2" name="Freeform 683"/>
              <p:cNvSpPr/>
              <p:nvPr/>
            </p:nvSpPr>
            <p:spPr bwMode="auto">
              <a:xfrm>
                <a:off x="5133" y="2154"/>
                <a:ext cx="19" cy="21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8 w 8"/>
                  <a:gd name="T5" fmla="*/ 9 h 9"/>
                  <a:gd name="T6" fmla="*/ 8 w 8"/>
                  <a:gd name="T7" fmla="*/ 9 h 9"/>
                  <a:gd name="T8" fmla="*/ 0 w 8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5" y="6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5" y="6"/>
                      <a:pt x="2" y="3"/>
                      <a:pt x="0" y="0"/>
                    </a:cubicBezTo>
                  </a:path>
                </a:pathLst>
              </a:custGeom>
              <a:solidFill>
                <a:srgbClr val="CAB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3" name="Freeform 684"/>
              <p:cNvSpPr/>
              <p:nvPr/>
            </p:nvSpPr>
            <p:spPr bwMode="auto">
              <a:xfrm>
                <a:off x="5079" y="2027"/>
                <a:ext cx="168" cy="170"/>
              </a:xfrm>
              <a:custGeom>
                <a:avLst/>
                <a:gdLst>
                  <a:gd name="T0" fmla="*/ 28 w 71"/>
                  <a:gd name="T1" fmla="*/ 0 h 71"/>
                  <a:gd name="T2" fmla="*/ 23 w 71"/>
                  <a:gd name="T3" fmla="*/ 3 h 71"/>
                  <a:gd name="T4" fmla="*/ 23 w 71"/>
                  <a:gd name="T5" fmla="*/ 3 h 71"/>
                  <a:gd name="T6" fmla="*/ 13 w 71"/>
                  <a:gd name="T7" fmla="*/ 24 h 71"/>
                  <a:gd name="T8" fmla="*/ 22 w 71"/>
                  <a:gd name="T9" fmla="*/ 51 h 71"/>
                  <a:gd name="T10" fmla="*/ 22 w 71"/>
                  <a:gd name="T11" fmla="*/ 52 h 71"/>
                  <a:gd name="T12" fmla="*/ 22 w 71"/>
                  <a:gd name="T13" fmla="*/ 52 h 71"/>
                  <a:gd name="T14" fmla="*/ 22 w 71"/>
                  <a:gd name="T15" fmla="*/ 52 h 71"/>
                  <a:gd name="T16" fmla="*/ 23 w 71"/>
                  <a:gd name="T17" fmla="*/ 53 h 71"/>
                  <a:gd name="T18" fmla="*/ 31 w 71"/>
                  <a:gd name="T19" fmla="*/ 62 h 71"/>
                  <a:gd name="T20" fmla="*/ 31 w 71"/>
                  <a:gd name="T21" fmla="*/ 62 h 71"/>
                  <a:gd name="T22" fmla="*/ 37 w 71"/>
                  <a:gd name="T23" fmla="*/ 66 h 71"/>
                  <a:gd name="T24" fmla="*/ 55 w 71"/>
                  <a:gd name="T25" fmla="*/ 71 h 71"/>
                  <a:gd name="T26" fmla="*/ 55 w 71"/>
                  <a:gd name="T27" fmla="*/ 71 h 71"/>
                  <a:gd name="T28" fmla="*/ 55 w 71"/>
                  <a:gd name="T29" fmla="*/ 71 h 71"/>
                  <a:gd name="T30" fmla="*/ 68 w 71"/>
                  <a:gd name="T31" fmla="*/ 68 h 71"/>
                  <a:gd name="T32" fmla="*/ 68 w 71"/>
                  <a:gd name="T33" fmla="*/ 68 h 71"/>
                  <a:gd name="T34" fmla="*/ 68 w 71"/>
                  <a:gd name="T35" fmla="*/ 68 h 71"/>
                  <a:gd name="T36" fmla="*/ 71 w 71"/>
                  <a:gd name="T37" fmla="*/ 65 h 71"/>
                  <a:gd name="T38" fmla="*/ 63 w 71"/>
                  <a:gd name="T39" fmla="*/ 67 h 71"/>
                  <a:gd name="T40" fmla="*/ 28 w 71"/>
                  <a:gd name="T41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" h="71">
                    <a:moveTo>
                      <a:pt x="28" y="0"/>
                    </a:moveTo>
                    <a:cubicBezTo>
                      <a:pt x="26" y="0"/>
                      <a:pt x="25" y="1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16" y="7"/>
                      <a:pt x="13" y="15"/>
                      <a:pt x="13" y="24"/>
                    </a:cubicBezTo>
                    <a:cubicBezTo>
                      <a:pt x="13" y="33"/>
                      <a:pt x="16" y="43"/>
                      <a:pt x="22" y="51"/>
                    </a:cubicBezTo>
                    <a:cubicBezTo>
                      <a:pt x="22" y="51"/>
                      <a:pt x="22" y="52"/>
                      <a:pt x="22" y="52"/>
                    </a:cubicBezTo>
                    <a:cubicBezTo>
                      <a:pt x="22" y="52"/>
                      <a:pt x="22" y="52"/>
                      <a:pt x="22" y="52"/>
                    </a:cubicBezTo>
                    <a:cubicBezTo>
                      <a:pt x="22" y="52"/>
                      <a:pt x="22" y="52"/>
                      <a:pt x="22" y="52"/>
                    </a:cubicBezTo>
                    <a:cubicBezTo>
                      <a:pt x="22" y="52"/>
                      <a:pt x="23" y="52"/>
                      <a:pt x="23" y="53"/>
                    </a:cubicBezTo>
                    <a:cubicBezTo>
                      <a:pt x="25" y="56"/>
                      <a:pt x="28" y="59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3" y="63"/>
                      <a:pt x="35" y="65"/>
                      <a:pt x="37" y="66"/>
                    </a:cubicBezTo>
                    <a:cubicBezTo>
                      <a:pt x="43" y="69"/>
                      <a:pt x="49" y="71"/>
                      <a:pt x="55" y="71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60" y="71"/>
                      <a:pt x="64" y="70"/>
                      <a:pt x="68" y="68"/>
                    </a:cubicBezTo>
                    <a:cubicBezTo>
                      <a:pt x="68" y="68"/>
                      <a:pt x="68" y="68"/>
                      <a:pt x="68" y="68"/>
                    </a:cubicBezTo>
                    <a:cubicBezTo>
                      <a:pt x="68" y="68"/>
                      <a:pt x="68" y="68"/>
                      <a:pt x="68" y="68"/>
                    </a:cubicBezTo>
                    <a:cubicBezTo>
                      <a:pt x="69" y="67"/>
                      <a:pt x="70" y="66"/>
                      <a:pt x="71" y="65"/>
                    </a:cubicBezTo>
                    <a:cubicBezTo>
                      <a:pt x="69" y="66"/>
                      <a:pt x="66" y="67"/>
                      <a:pt x="63" y="67"/>
                    </a:cubicBezTo>
                    <a:cubicBezTo>
                      <a:pt x="41" y="67"/>
                      <a:pt x="0" y="29"/>
                      <a:pt x="28" y="0"/>
                    </a:cubicBezTo>
                  </a:path>
                </a:pathLst>
              </a:custGeom>
              <a:solidFill>
                <a:srgbClr val="0C65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4" name="Freeform 685"/>
              <p:cNvSpPr/>
              <p:nvPr/>
            </p:nvSpPr>
            <p:spPr bwMode="auto">
              <a:xfrm>
                <a:off x="5133" y="2042"/>
                <a:ext cx="31" cy="28"/>
              </a:xfrm>
              <a:custGeom>
                <a:avLst/>
                <a:gdLst>
                  <a:gd name="T0" fmla="*/ 7 w 13"/>
                  <a:gd name="T1" fmla="*/ 0 h 12"/>
                  <a:gd name="T2" fmla="*/ 3 w 13"/>
                  <a:gd name="T3" fmla="*/ 1 h 12"/>
                  <a:gd name="T4" fmla="*/ 2 w 13"/>
                  <a:gd name="T5" fmla="*/ 10 h 12"/>
                  <a:gd name="T6" fmla="*/ 7 w 13"/>
                  <a:gd name="T7" fmla="*/ 12 h 12"/>
                  <a:gd name="T8" fmla="*/ 10 w 13"/>
                  <a:gd name="T9" fmla="*/ 11 h 12"/>
                  <a:gd name="T10" fmla="*/ 11 w 13"/>
                  <a:gd name="T11" fmla="*/ 3 h 12"/>
                  <a:gd name="T12" fmla="*/ 7 w 13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2">
                    <a:moveTo>
                      <a:pt x="7" y="0"/>
                    </a:moveTo>
                    <a:cubicBezTo>
                      <a:pt x="5" y="0"/>
                      <a:pt x="4" y="1"/>
                      <a:pt x="3" y="1"/>
                    </a:cubicBezTo>
                    <a:cubicBezTo>
                      <a:pt x="1" y="3"/>
                      <a:pt x="0" y="7"/>
                      <a:pt x="2" y="10"/>
                    </a:cubicBezTo>
                    <a:cubicBezTo>
                      <a:pt x="3" y="11"/>
                      <a:pt x="5" y="12"/>
                      <a:pt x="7" y="12"/>
                    </a:cubicBezTo>
                    <a:cubicBezTo>
                      <a:pt x="8" y="12"/>
                      <a:pt x="9" y="12"/>
                      <a:pt x="10" y="11"/>
                    </a:cubicBezTo>
                    <a:cubicBezTo>
                      <a:pt x="13" y="9"/>
                      <a:pt x="13" y="6"/>
                      <a:pt x="11" y="3"/>
                    </a:cubicBezTo>
                    <a:cubicBezTo>
                      <a:pt x="10" y="1"/>
                      <a:pt x="9" y="0"/>
                      <a:pt x="7" y="0"/>
                    </a:cubicBezTo>
                  </a:path>
                </a:pathLst>
              </a:custGeom>
              <a:solidFill>
                <a:srgbClr val="0C65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5" name="Freeform 686"/>
              <p:cNvSpPr/>
              <p:nvPr/>
            </p:nvSpPr>
            <p:spPr bwMode="auto">
              <a:xfrm>
                <a:off x="5169" y="2061"/>
                <a:ext cx="83" cy="103"/>
              </a:xfrm>
              <a:custGeom>
                <a:avLst/>
                <a:gdLst>
                  <a:gd name="T0" fmla="*/ 10 w 35"/>
                  <a:gd name="T1" fmla="*/ 0 h 43"/>
                  <a:gd name="T2" fmla="*/ 6 w 35"/>
                  <a:gd name="T3" fmla="*/ 1 h 43"/>
                  <a:gd name="T4" fmla="*/ 7 w 35"/>
                  <a:gd name="T5" fmla="*/ 27 h 43"/>
                  <a:gd name="T6" fmla="*/ 25 w 35"/>
                  <a:gd name="T7" fmla="*/ 43 h 43"/>
                  <a:gd name="T8" fmla="*/ 29 w 35"/>
                  <a:gd name="T9" fmla="*/ 42 h 43"/>
                  <a:gd name="T10" fmla="*/ 29 w 35"/>
                  <a:gd name="T11" fmla="*/ 16 h 43"/>
                  <a:gd name="T12" fmla="*/ 10 w 35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43">
                    <a:moveTo>
                      <a:pt x="10" y="0"/>
                    </a:moveTo>
                    <a:cubicBezTo>
                      <a:pt x="9" y="0"/>
                      <a:pt x="7" y="0"/>
                      <a:pt x="6" y="1"/>
                    </a:cubicBezTo>
                    <a:cubicBezTo>
                      <a:pt x="0" y="4"/>
                      <a:pt x="0" y="16"/>
                      <a:pt x="7" y="27"/>
                    </a:cubicBezTo>
                    <a:cubicBezTo>
                      <a:pt x="12" y="37"/>
                      <a:pt x="19" y="43"/>
                      <a:pt x="25" y="43"/>
                    </a:cubicBezTo>
                    <a:cubicBezTo>
                      <a:pt x="26" y="43"/>
                      <a:pt x="28" y="43"/>
                      <a:pt x="29" y="42"/>
                    </a:cubicBezTo>
                    <a:cubicBezTo>
                      <a:pt x="35" y="39"/>
                      <a:pt x="35" y="27"/>
                      <a:pt x="29" y="16"/>
                    </a:cubicBezTo>
                    <a:cubicBezTo>
                      <a:pt x="23" y="6"/>
                      <a:pt x="16" y="0"/>
                      <a:pt x="10" y="0"/>
                    </a:cubicBezTo>
                  </a:path>
                </a:pathLst>
              </a:custGeom>
              <a:solidFill>
                <a:srgbClr val="277C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6" name="Freeform 687"/>
              <p:cNvSpPr/>
              <p:nvPr/>
            </p:nvSpPr>
            <p:spPr bwMode="auto">
              <a:xfrm>
                <a:off x="4308" y="1822"/>
                <a:ext cx="318" cy="406"/>
              </a:xfrm>
              <a:custGeom>
                <a:avLst/>
                <a:gdLst>
                  <a:gd name="T0" fmla="*/ 70 w 134"/>
                  <a:gd name="T1" fmla="*/ 156 h 170"/>
                  <a:gd name="T2" fmla="*/ 109 w 134"/>
                  <a:gd name="T3" fmla="*/ 107 h 170"/>
                  <a:gd name="T4" fmla="*/ 126 w 134"/>
                  <a:gd name="T5" fmla="*/ 50 h 170"/>
                  <a:gd name="T6" fmla="*/ 133 w 134"/>
                  <a:gd name="T7" fmla="*/ 24 h 170"/>
                  <a:gd name="T8" fmla="*/ 127 w 134"/>
                  <a:gd name="T9" fmla="*/ 9 h 170"/>
                  <a:gd name="T10" fmla="*/ 104 w 134"/>
                  <a:gd name="T11" fmla="*/ 1 h 170"/>
                  <a:gd name="T12" fmla="*/ 41 w 134"/>
                  <a:gd name="T13" fmla="*/ 39 h 170"/>
                  <a:gd name="T14" fmla="*/ 1 w 134"/>
                  <a:gd name="T15" fmla="*/ 112 h 170"/>
                  <a:gd name="T16" fmla="*/ 70 w 134"/>
                  <a:gd name="T17" fmla="*/ 156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" h="170">
                    <a:moveTo>
                      <a:pt x="70" y="156"/>
                    </a:moveTo>
                    <a:cubicBezTo>
                      <a:pt x="92" y="149"/>
                      <a:pt x="101" y="127"/>
                      <a:pt x="109" y="107"/>
                    </a:cubicBezTo>
                    <a:cubicBezTo>
                      <a:pt x="116" y="88"/>
                      <a:pt x="118" y="68"/>
                      <a:pt x="126" y="50"/>
                    </a:cubicBezTo>
                    <a:cubicBezTo>
                      <a:pt x="130" y="42"/>
                      <a:pt x="134" y="34"/>
                      <a:pt x="133" y="24"/>
                    </a:cubicBezTo>
                    <a:cubicBezTo>
                      <a:pt x="132" y="16"/>
                      <a:pt x="132" y="13"/>
                      <a:pt x="127" y="9"/>
                    </a:cubicBezTo>
                    <a:cubicBezTo>
                      <a:pt x="119" y="2"/>
                      <a:pt x="118" y="0"/>
                      <a:pt x="104" y="1"/>
                    </a:cubicBezTo>
                    <a:cubicBezTo>
                      <a:pt x="80" y="2"/>
                      <a:pt x="58" y="24"/>
                      <a:pt x="41" y="39"/>
                    </a:cubicBezTo>
                    <a:cubicBezTo>
                      <a:pt x="23" y="57"/>
                      <a:pt x="0" y="73"/>
                      <a:pt x="1" y="112"/>
                    </a:cubicBezTo>
                    <a:cubicBezTo>
                      <a:pt x="2" y="149"/>
                      <a:pt x="29" y="170"/>
                      <a:pt x="70" y="156"/>
                    </a:cubicBezTo>
                  </a:path>
                </a:pathLst>
              </a:custGeom>
              <a:solidFill>
                <a:srgbClr val="035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7" name="Freeform 688"/>
              <p:cNvSpPr/>
              <p:nvPr/>
            </p:nvSpPr>
            <p:spPr bwMode="auto">
              <a:xfrm>
                <a:off x="4320" y="1834"/>
                <a:ext cx="296" cy="380"/>
              </a:xfrm>
              <a:custGeom>
                <a:avLst/>
                <a:gdLst>
                  <a:gd name="T0" fmla="*/ 65 w 125"/>
                  <a:gd name="T1" fmla="*/ 146 h 159"/>
                  <a:gd name="T2" fmla="*/ 101 w 125"/>
                  <a:gd name="T3" fmla="*/ 100 h 159"/>
                  <a:gd name="T4" fmla="*/ 117 w 125"/>
                  <a:gd name="T5" fmla="*/ 47 h 159"/>
                  <a:gd name="T6" fmla="*/ 124 w 125"/>
                  <a:gd name="T7" fmla="*/ 23 h 159"/>
                  <a:gd name="T8" fmla="*/ 118 w 125"/>
                  <a:gd name="T9" fmla="*/ 9 h 159"/>
                  <a:gd name="T10" fmla="*/ 96 w 125"/>
                  <a:gd name="T11" fmla="*/ 1 h 159"/>
                  <a:gd name="T12" fmla="*/ 38 w 125"/>
                  <a:gd name="T13" fmla="*/ 37 h 159"/>
                  <a:gd name="T14" fmla="*/ 1 w 125"/>
                  <a:gd name="T15" fmla="*/ 105 h 159"/>
                  <a:gd name="T16" fmla="*/ 65 w 125"/>
                  <a:gd name="T17" fmla="*/ 146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159">
                    <a:moveTo>
                      <a:pt x="65" y="146"/>
                    </a:moveTo>
                    <a:cubicBezTo>
                      <a:pt x="85" y="139"/>
                      <a:pt x="94" y="119"/>
                      <a:pt x="101" y="100"/>
                    </a:cubicBezTo>
                    <a:cubicBezTo>
                      <a:pt x="107" y="83"/>
                      <a:pt x="110" y="64"/>
                      <a:pt x="117" y="47"/>
                    </a:cubicBezTo>
                    <a:cubicBezTo>
                      <a:pt x="120" y="39"/>
                      <a:pt x="125" y="32"/>
                      <a:pt x="124" y="23"/>
                    </a:cubicBezTo>
                    <a:cubicBezTo>
                      <a:pt x="123" y="15"/>
                      <a:pt x="122" y="12"/>
                      <a:pt x="118" y="9"/>
                    </a:cubicBezTo>
                    <a:cubicBezTo>
                      <a:pt x="111" y="2"/>
                      <a:pt x="109" y="0"/>
                      <a:pt x="96" y="1"/>
                    </a:cubicBezTo>
                    <a:cubicBezTo>
                      <a:pt x="74" y="2"/>
                      <a:pt x="53" y="23"/>
                      <a:pt x="38" y="37"/>
                    </a:cubicBezTo>
                    <a:cubicBezTo>
                      <a:pt x="21" y="53"/>
                      <a:pt x="0" y="69"/>
                      <a:pt x="1" y="105"/>
                    </a:cubicBezTo>
                    <a:cubicBezTo>
                      <a:pt x="1" y="140"/>
                      <a:pt x="27" y="159"/>
                      <a:pt x="65" y="146"/>
                    </a:cubicBezTo>
                  </a:path>
                </a:pathLst>
              </a:custGeom>
              <a:solidFill>
                <a:srgbClr val="E8F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8" name="Freeform 689"/>
              <p:cNvSpPr/>
              <p:nvPr/>
            </p:nvSpPr>
            <p:spPr bwMode="auto">
              <a:xfrm>
                <a:off x="4369" y="1901"/>
                <a:ext cx="204" cy="222"/>
              </a:xfrm>
              <a:custGeom>
                <a:avLst/>
                <a:gdLst>
                  <a:gd name="T0" fmla="*/ 67 w 86"/>
                  <a:gd name="T1" fmla="*/ 66 h 93"/>
                  <a:gd name="T2" fmla="*/ 24 w 86"/>
                  <a:gd name="T3" fmla="*/ 87 h 93"/>
                  <a:gd name="T4" fmla="*/ 10 w 86"/>
                  <a:gd name="T5" fmla="*/ 39 h 93"/>
                  <a:gd name="T6" fmla="*/ 63 w 86"/>
                  <a:gd name="T7" fmla="*/ 11 h 93"/>
                  <a:gd name="T8" fmla="*/ 67 w 86"/>
                  <a:gd name="T9" fmla="*/ 6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93">
                    <a:moveTo>
                      <a:pt x="67" y="66"/>
                    </a:moveTo>
                    <a:cubicBezTo>
                      <a:pt x="60" y="77"/>
                      <a:pt x="40" y="93"/>
                      <a:pt x="24" y="87"/>
                    </a:cubicBezTo>
                    <a:cubicBezTo>
                      <a:pt x="0" y="78"/>
                      <a:pt x="3" y="55"/>
                      <a:pt x="10" y="39"/>
                    </a:cubicBezTo>
                    <a:cubicBezTo>
                      <a:pt x="15" y="27"/>
                      <a:pt x="40" y="0"/>
                      <a:pt x="63" y="11"/>
                    </a:cubicBezTo>
                    <a:cubicBezTo>
                      <a:pt x="86" y="21"/>
                      <a:pt x="74" y="55"/>
                      <a:pt x="67" y="66"/>
                    </a:cubicBezTo>
                  </a:path>
                </a:pathLst>
              </a:custGeom>
              <a:solidFill>
                <a:srgbClr val="CE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9" name="Freeform 690"/>
              <p:cNvSpPr/>
              <p:nvPr/>
            </p:nvSpPr>
            <p:spPr bwMode="auto">
              <a:xfrm>
                <a:off x="4388" y="1946"/>
                <a:ext cx="133" cy="91"/>
              </a:xfrm>
              <a:custGeom>
                <a:avLst/>
                <a:gdLst>
                  <a:gd name="T0" fmla="*/ 56 w 56"/>
                  <a:gd name="T1" fmla="*/ 0 h 38"/>
                  <a:gd name="T2" fmla="*/ 49 w 56"/>
                  <a:gd name="T3" fmla="*/ 9 h 38"/>
                  <a:gd name="T4" fmla="*/ 32 w 56"/>
                  <a:gd name="T5" fmla="*/ 15 h 38"/>
                  <a:gd name="T6" fmla="*/ 20 w 56"/>
                  <a:gd name="T7" fmla="*/ 11 h 38"/>
                  <a:gd name="T8" fmla="*/ 16 w 56"/>
                  <a:gd name="T9" fmla="*/ 6 h 38"/>
                  <a:gd name="T10" fmla="*/ 6 w 56"/>
                  <a:gd name="T11" fmla="*/ 18 h 38"/>
                  <a:gd name="T12" fmla="*/ 6 w 56"/>
                  <a:gd name="T13" fmla="*/ 18 h 38"/>
                  <a:gd name="T14" fmla="*/ 20 w 56"/>
                  <a:gd name="T15" fmla="*/ 38 h 38"/>
                  <a:gd name="T16" fmla="*/ 27 w 56"/>
                  <a:gd name="T17" fmla="*/ 37 h 38"/>
                  <a:gd name="T18" fmla="*/ 56 w 56"/>
                  <a:gd name="T1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38">
                    <a:moveTo>
                      <a:pt x="56" y="0"/>
                    </a:moveTo>
                    <a:cubicBezTo>
                      <a:pt x="54" y="4"/>
                      <a:pt x="51" y="7"/>
                      <a:pt x="49" y="9"/>
                    </a:cubicBezTo>
                    <a:cubicBezTo>
                      <a:pt x="44" y="13"/>
                      <a:pt x="38" y="15"/>
                      <a:pt x="32" y="15"/>
                    </a:cubicBezTo>
                    <a:cubicBezTo>
                      <a:pt x="28" y="15"/>
                      <a:pt x="23" y="14"/>
                      <a:pt x="20" y="11"/>
                    </a:cubicBezTo>
                    <a:cubicBezTo>
                      <a:pt x="18" y="10"/>
                      <a:pt x="16" y="8"/>
                      <a:pt x="16" y="6"/>
                    </a:cubicBezTo>
                    <a:cubicBezTo>
                      <a:pt x="11" y="10"/>
                      <a:pt x="8" y="15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0" y="28"/>
                      <a:pt x="9" y="38"/>
                      <a:pt x="20" y="38"/>
                    </a:cubicBezTo>
                    <a:cubicBezTo>
                      <a:pt x="23" y="38"/>
                      <a:pt x="25" y="37"/>
                      <a:pt x="27" y="37"/>
                    </a:cubicBezTo>
                    <a:cubicBezTo>
                      <a:pt x="40" y="31"/>
                      <a:pt x="56" y="12"/>
                      <a:pt x="56" y="0"/>
                    </a:cubicBezTo>
                  </a:path>
                </a:pathLst>
              </a:custGeom>
              <a:solidFill>
                <a:srgbClr val="D3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0" name="Freeform 691"/>
              <p:cNvSpPr/>
              <p:nvPr/>
            </p:nvSpPr>
            <p:spPr bwMode="auto">
              <a:xfrm>
                <a:off x="4419" y="1862"/>
                <a:ext cx="140" cy="91"/>
              </a:xfrm>
              <a:custGeom>
                <a:avLst/>
                <a:gdLst>
                  <a:gd name="T0" fmla="*/ 44 w 59"/>
                  <a:gd name="T1" fmla="*/ 0 h 38"/>
                  <a:gd name="T2" fmla="*/ 7 w 59"/>
                  <a:gd name="T3" fmla="*/ 20 h 38"/>
                  <a:gd name="T4" fmla="*/ 2 w 59"/>
                  <a:gd name="T5" fmla="*/ 38 h 38"/>
                  <a:gd name="T6" fmla="*/ 31 w 59"/>
                  <a:gd name="T7" fmla="*/ 24 h 38"/>
                  <a:gd name="T8" fmla="*/ 42 w 59"/>
                  <a:gd name="T9" fmla="*/ 27 h 38"/>
                  <a:gd name="T10" fmla="*/ 47 w 59"/>
                  <a:gd name="T11" fmla="*/ 30 h 38"/>
                  <a:gd name="T12" fmla="*/ 52 w 59"/>
                  <a:gd name="T13" fmla="*/ 3 h 38"/>
                  <a:gd name="T14" fmla="*/ 44 w 59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38">
                    <a:moveTo>
                      <a:pt x="44" y="0"/>
                    </a:moveTo>
                    <a:cubicBezTo>
                      <a:pt x="32" y="0"/>
                      <a:pt x="14" y="14"/>
                      <a:pt x="7" y="20"/>
                    </a:cubicBezTo>
                    <a:cubicBezTo>
                      <a:pt x="2" y="25"/>
                      <a:pt x="0" y="32"/>
                      <a:pt x="2" y="38"/>
                    </a:cubicBezTo>
                    <a:cubicBezTo>
                      <a:pt x="10" y="31"/>
                      <a:pt x="20" y="24"/>
                      <a:pt x="31" y="24"/>
                    </a:cubicBezTo>
                    <a:cubicBezTo>
                      <a:pt x="35" y="24"/>
                      <a:pt x="38" y="25"/>
                      <a:pt x="42" y="27"/>
                    </a:cubicBezTo>
                    <a:cubicBezTo>
                      <a:pt x="44" y="27"/>
                      <a:pt x="46" y="29"/>
                      <a:pt x="47" y="30"/>
                    </a:cubicBezTo>
                    <a:cubicBezTo>
                      <a:pt x="54" y="20"/>
                      <a:pt x="59" y="9"/>
                      <a:pt x="52" y="3"/>
                    </a:cubicBezTo>
                    <a:cubicBezTo>
                      <a:pt x="50" y="1"/>
                      <a:pt x="47" y="0"/>
                      <a:pt x="44" y="0"/>
                    </a:cubicBezTo>
                  </a:path>
                </a:pathLst>
              </a:custGeom>
              <a:solidFill>
                <a:srgbClr val="EC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1" name="Freeform 692"/>
              <p:cNvSpPr/>
              <p:nvPr/>
            </p:nvSpPr>
            <p:spPr bwMode="auto">
              <a:xfrm>
                <a:off x="4424" y="1920"/>
                <a:ext cx="107" cy="40"/>
              </a:xfrm>
              <a:custGeom>
                <a:avLst/>
                <a:gdLst>
                  <a:gd name="T0" fmla="*/ 29 w 45"/>
                  <a:gd name="T1" fmla="*/ 0 h 17"/>
                  <a:gd name="T2" fmla="*/ 0 w 45"/>
                  <a:gd name="T3" fmla="*/ 14 h 17"/>
                  <a:gd name="T4" fmla="*/ 1 w 45"/>
                  <a:gd name="T5" fmla="*/ 17 h 17"/>
                  <a:gd name="T6" fmla="*/ 28 w 45"/>
                  <a:gd name="T7" fmla="*/ 2 h 17"/>
                  <a:gd name="T8" fmla="*/ 37 w 45"/>
                  <a:gd name="T9" fmla="*/ 4 h 17"/>
                  <a:gd name="T10" fmla="*/ 41 w 45"/>
                  <a:gd name="T11" fmla="*/ 11 h 17"/>
                  <a:gd name="T12" fmla="*/ 45 w 45"/>
                  <a:gd name="T13" fmla="*/ 6 h 17"/>
                  <a:gd name="T14" fmla="*/ 40 w 45"/>
                  <a:gd name="T15" fmla="*/ 3 h 17"/>
                  <a:gd name="T16" fmla="*/ 29 w 45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17">
                    <a:moveTo>
                      <a:pt x="29" y="0"/>
                    </a:moveTo>
                    <a:cubicBezTo>
                      <a:pt x="18" y="0"/>
                      <a:pt x="8" y="7"/>
                      <a:pt x="0" y="14"/>
                    </a:cubicBezTo>
                    <a:cubicBezTo>
                      <a:pt x="0" y="15"/>
                      <a:pt x="0" y="16"/>
                      <a:pt x="1" y="17"/>
                    </a:cubicBezTo>
                    <a:cubicBezTo>
                      <a:pt x="8" y="9"/>
                      <a:pt x="17" y="2"/>
                      <a:pt x="28" y="2"/>
                    </a:cubicBezTo>
                    <a:cubicBezTo>
                      <a:pt x="31" y="2"/>
                      <a:pt x="34" y="3"/>
                      <a:pt x="37" y="4"/>
                    </a:cubicBezTo>
                    <a:cubicBezTo>
                      <a:pt x="40" y="6"/>
                      <a:pt x="41" y="8"/>
                      <a:pt x="41" y="11"/>
                    </a:cubicBezTo>
                    <a:cubicBezTo>
                      <a:pt x="43" y="10"/>
                      <a:pt x="44" y="8"/>
                      <a:pt x="45" y="6"/>
                    </a:cubicBezTo>
                    <a:cubicBezTo>
                      <a:pt x="44" y="5"/>
                      <a:pt x="42" y="3"/>
                      <a:pt x="40" y="3"/>
                    </a:cubicBezTo>
                    <a:cubicBezTo>
                      <a:pt x="36" y="1"/>
                      <a:pt x="33" y="0"/>
                      <a:pt x="29" y="0"/>
                    </a:cubicBezTo>
                  </a:path>
                </a:pathLst>
              </a:custGeom>
              <a:solidFill>
                <a:srgbClr val="D68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2" name="Freeform 693"/>
              <p:cNvSpPr/>
              <p:nvPr/>
            </p:nvSpPr>
            <p:spPr bwMode="auto">
              <a:xfrm>
                <a:off x="4426" y="1925"/>
                <a:ext cx="95" cy="57"/>
              </a:xfrm>
              <a:custGeom>
                <a:avLst/>
                <a:gdLst>
                  <a:gd name="T0" fmla="*/ 27 w 40"/>
                  <a:gd name="T1" fmla="*/ 0 h 24"/>
                  <a:gd name="T2" fmla="*/ 0 w 40"/>
                  <a:gd name="T3" fmla="*/ 15 h 24"/>
                  <a:gd name="T4" fmla="*/ 4 w 40"/>
                  <a:gd name="T5" fmla="*/ 20 h 24"/>
                  <a:gd name="T6" fmla="*/ 16 w 40"/>
                  <a:gd name="T7" fmla="*/ 24 h 24"/>
                  <a:gd name="T8" fmla="*/ 33 w 40"/>
                  <a:gd name="T9" fmla="*/ 18 h 24"/>
                  <a:gd name="T10" fmla="*/ 40 w 40"/>
                  <a:gd name="T11" fmla="*/ 9 h 24"/>
                  <a:gd name="T12" fmla="*/ 36 w 40"/>
                  <a:gd name="T13" fmla="*/ 2 h 24"/>
                  <a:gd name="T14" fmla="*/ 27 w 40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24">
                    <a:moveTo>
                      <a:pt x="27" y="0"/>
                    </a:moveTo>
                    <a:cubicBezTo>
                      <a:pt x="16" y="0"/>
                      <a:pt x="7" y="7"/>
                      <a:pt x="0" y="15"/>
                    </a:cubicBezTo>
                    <a:cubicBezTo>
                      <a:pt x="0" y="17"/>
                      <a:pt x="2" y="19"/>
                      <a:pt x="4" y="20"/>
                    </a:cubicBezTo>
                    <a:cubicBezTo>
                      <a:pt x="7" y="23"/>
                      <a:pt x="12" y="24"/>
                      <a:pt x="16" y="24"/>
                    </a:cubicBezTo>
                    <a:cubicBezTo>
                      <a:pt x="22" y="24"/>
                      <a:pt x="28" y="22"/>
                      <a:pt x="33" y="18"/>
                    </a:cubicBezTo>
                    <a:cubicBezTo>
                      <a:pt x="35" y="16"/>
                      <a:pt x="38" y="13"/>
                      <a:pt x="40" y="9"/>
                    </a:cubicBezTo>
                    <a:cubicBezTo>
                      <a:pt x="40" y="6"/>
                      <a:pt x="39" y="4"/>
                      <a:pt x="36" y="2"/>
                    </a:cubicBezTo>
                    <a:cubicBezTo>
                      <a:pt x="33" y="1"/>
                      <a:pt x="30" y="0"/>
                      <a:pt x="27" y="0"/>
                    </a:cubicBezTo>
                  </a:path>
                </a:pathLst>
              </a:custGeom>
              <a:solidFill>
                <a:srgbClr val="DA96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3" name="Freeform 694"/>
              <p:cNvSpPr/>
              <p:nvPr/>
            </p:nvSpPr>
            <p:spPr bwMode="auto">
              <a:xfrm>
                <a:off x="4322" y="20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34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4" name="Freeform 695"/>
              <p:cNvSpPr/>
              <p:nvPr/>
            </p:nvSpPr>
            <p:spPr bwMode="auto">
              <a:xfrm>
                <a:off x="4322" y="1836"/>
                <a:ext cx="292" cy="356"/>
              </a:xfrm>
              <a:custGeom>
                <a:avLst/>
                <a:gdLst>
                  <a:gd name="T0" fmla="*/ 105 w 123"/>
                  <a:gd name="T1" fmla="*/ 0 h 149"/>
                  <a:gd name="T2" fmla="*/ 95 w 123"/>
                  <a:gd name="T3" fmla="*/ 70 h 149"/>
                  <a:gd name="T4" fmla="*/ 87 w 123"/>
                  <a:gd name="T5" fmla="*/ 93 h 149"/>
                  <a:gd name="T6" fmla="*/ 52 w 123"/>
                  <a:gd name="T7" fmla="*/ 115 h 149"/>
                  <a:gd name="T8" fmla="*/ 27 w 123"/>
                  <a:gd name="T9" fmla="*/ 123 h 149"/>
                  <a:gd name="T10" fmla="*/ 0 w 123"/>
                  <a:gd name="T11" fmla="*/ 101 h 149"/>
                  <a:gd name="T12" fmla="*/ 0 w 123"/>
                  <a:gd name="T13" fmla="*/ 104 h 149"/>
                  <a:gd name="T14" fmla="*/ 0 w 123"/>
                  <a:gd name="T15" fmla="*/ 104 h 149"/>
                  <a:gd name="T16" fmla="*/ 0 w 123"/>
                  <a:gd name="T17" fmla="*/ 104 h 149"/>
                  <a:gd name="T18" fmla="*/ 41 w 123"/>
                  <a:gd name="T19" fmla="*/ 149 h 149"/>
                  <a:gd name="T20" fmla="*/ 64 w 123"/>
                  <a:gd name="T21" fmla="*/ 145 h 149"/>
                  <a:gd name="T22" fmla="*/ 100 w 123"/>
                  <a:gd name="T23" fmla="*/ 99 h 149"/>
                  <a:gd name="T24" fmla="*/ 116 w 123"/>
                  <a:gd name="T25" fmla="*/ 46 h 149"/>
                  <a:gd name="T26" fmla="*/ 123 w 123"/>
                  <a:gd name="T27" fmla="*/ 25 h 149"/>
                  <a:gd name="T28" fmla="*/ 123 w 123"/>
                  <a:gd name="T29" fmla="*/ 22 h 149"/>
                  <a:gd name="T30" fmla="*/ 117 w 123"/>
                  <a:gd name="T31" fmla="*/ 8 h 149"/>
                  <a:gd name="T32" fmla="*/ 117 w 123"/>
                  <a:gd name="T33" fmla="*/ 8 h 149"/>
                  <a:gd name="T34" fmla="*/ 105 w 123"/>
                  <a:gd name="T35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3" h="149">
                    <a:moveTo>
                      <a:pt x="105" y="0"/>
                    </a:moveTo>
                    <a:cubicBezTo>
                      <a:pt x="120" y="17"/>
                      <a:pt x="111" y="45"/>
                      <a:pt x="95" y="70"/>
                    </a:cubicBezTo>
                    <a:cubicBezTo>
                      <a:pt x="93" y="79"/>
                      <a:pt x="90" y="88"/>
                      <a:pt x="87" y="93"/>
                    </a:cubicBezTo>
                    <a:cubicBezTo>
                      <a:pt x="81" y="103"/>
                      <a:pt x="66" y="115"/>
                      <a:pt x="52" y="115"/>
                    </a:cubicBezTo>
                    <a:cubicBezTo>
                      <a:pt x="45" y="120"/>
                      <a:pt x="35" y="123"/>
                      <a:pt x="27" y="123"/>
                    </a:cubicBezTo>
                    <a:cubicBezTo>
                      <a:pt x="15" y="123"/>
                      <a:pt x="4" y="117"/>
                      <a:pt x="0" y="101"/>
                    </a:cubicBezTo>
                    <a:cubicBezTo>
                      <a:pt x="0" y="102"/>
                      <a:pt x="0" y="103"/>
                      <a:pt x="0" y="104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31"/>
                      <a:pt x="16" y="149"/>
                      <a:pt x="41" y="149"/>
                    </a:cubicBezTo>
                    <a:cubicBezTo>
                      <a:pt x="48" y="149"/>
                      <a:pt x="56" y="148"/>
                      <a:pt x="64" y="145"/>
                    </a:cubicBezTo>
                    <a:cubicBezTo>
                      <a:pt x="84" y="138"/>
                      <a:pt x="93" y="118"/>
                      <a:pt x="100" y="99"/>
                    </a:cubicBezTo>
                    <a:cubicBezTo>
                      <a:pt x="106" y="82"/>
                      <a:pt x="109" y="63"/>
                      <a:pt x="116" y="46"/>
                    </a:cubicBezTo>
                    <a:cubicBezTo>
                      <a:pt x="119" y="39"/>
                      <a:pt x="123" y="33"/>
                      <a:pt x="123" y="25"/>
                    </a:cubicBezTo>
                    <a:cubicBezTo>
                      <a:pt x="123" y="24"/>
                      <a:pt x="123" y="23"/>
                      <a:pt x="123" y="22"/>
                    </a:cubicBezTo>
                    <a:cubicBezTo>
                      <a:pt x="122" y="14"/>
                      <a:pt x="121" y="11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2" y="3"/>
                      <a:pt x="110" y="1"/>
                      <a:pt x="105" y="0"/>
                    </a:cubicBezTo>
                  </a:path>
                </a:pathLst>
              </a:custGeom>
              <a:solidFill>
                <a:srgbClr val="D3E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5" name="Freeform 696"/>
              <p:cNvSpPr/>
              <p:nvPr/>
            </p:nvSpPr>
            <p:spPr bwMode="auto">
              <a:xfrm>
                <a:off x="4445" y="2003"/>
                <a:ext cx="102" cy="108"/>
              </a:xfrm>
              <a:custGeom>
                <a:avLst/>
                <a:gdLst>
                  <a:gd name="T0" fmla="*/ 43 w 43"/>
                  <a:gd name="T1" fmla="*/ 0 h 45"/>
                  <a:gd name="T2" fmla="*/ 7 w 43"/>
                  <a:gd name="T3" fmla="*/ 41 h 45"/>
                  <a:gd name="T4" fmla="*/ 0 w 43"/>
                  <a:gd name="T5" fmla="*/ 45 h 45"/>
                  <a:gd name="T6" fmla="*/ 35 w 43"/>
                  <a:gd name="T7" fmla="*/ 23 h 45"/>
                  <a:gd name="T8" fmla="*/ 43 w 43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5">
                    <a:moveTo>
                      <a:pt x="43" y="0"/>
                    </a:moveTo>
                    <a:cubicBezTo>
                      <a:pt x="33" y="16"/>
                      <a:pt x="19" y="31"/>
                      <a:pt x="7" y="41"/>
                    </a:cubicBezTo>
                    <a:cubicBezTo>
                      <a:pt x="5" y="42"/>
                      <a:pt x="3" y="44"/>
                      <a:pt x="0" y="45"/>
                    </a:cubicBezTo>
                    <a:cubicBezTo>
                      <a:pt x="14" y="45"/>
                      <a:pt x="29" y="33"/>
                      <a:pt x="35" y="23"/>
                    </a:cubicBezTo>
                    <a:cubicBezTo>
                      <a:pt x="38" y="18"/>
                      <a:pt x="41" y="9"/>
                      <a:pt x="43" y="0"/>
                    </a:cubicBezTo>
                  </a:path>
                </a:pathLst>
              </a:custGeom>
              <a:solidFill>
                <a:srgbClr val="BB6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9" name="矩形 8"/>
          <p:cNvSpPr/>
          <p:nvPr/>
        </p:nvSpPr>
        <p:spPr>
          <a:xfrm>
            <a:off x="0" y="5924811"/>
            <a:ext cx="12192000" cy="933189"/>
          </a:xfrm>
          <a:prstGeom prst="rect">
            <a:avLst/>
          </a:prstGeom>
          <a:solidFill>
            <a:srgbClr val="849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5" name="任意多边形 344"/>
          <p:cNvSpPr/>
          <p:nvPr/>
        </p:nvSpPr>
        <p:spPr>
          <a:xfrm>
            <a:off x="9650626" y="0"/>
            <a:ext cx="2541374" cy="1964726"/>
          </a:xfrm>
          <a:custGeom>
            <a:avLst/>
            <a:gdLst>
              <a:gd name="connsiteX0" fmla="*/ 10716 w 2541374"/>
              <a:gd name="connsiteY0" fmla="*/ 0 h 1964726"/>
              <a:gd name="connsiteX1" fmla="*/ 2541374 w 2541374"/>
              <a:gd name="connsiteY1" fmla="*/ 0 h 1964726"/>
              <a:gd name="connsiteX2" fmla="*/ 2541374 w 2541374"/>
              <a:gd name="connsiteY2" fmla="*/ 1787819 h 1964726"/>
              <a:gd name="connsiteX3" fmla="*/ 2463403 w 2541374"/>
              <a:gd name="connsiteY3" fmla="*/ 1825380 h 1964726"/>
              <a:gd name="connsiteX4" fmla="*/ 1773195 w 2541374"/>
              <a:gd name="connsiteY4" fmla="*/ 1964726 h 1964726"/>
              <a:gd name="connsiteX5" fmla="*/ 0 w 2541374"/>
              <a:gd name="connsiteY5" fmla="*/ 191531 h 1964726"/>
              <a:gd name="connsiteX6" fmla="*/ 9155 w 2541374"/>
              <a:gd name="connsiteY6" fmla="*/ 10232 h 19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1374" h="1964726">
                <a:moveTo>
                  <a:pt x="10716" y="0"/>
                </a:moveTo>
                <a:lnTo>
                  <a:pt x="2541374" y="0"/>
                </a:lnTo>
                <a:lnTo>
                  <a:pt x="2541374" y="1787819"/>
                </a:lnTo>
                <a:lnTo>
                  <a:pt x="2463403" y="1825380"/>
                </a:lnTo>
                <a:cubicBezTo>
                  <a:pt x="2251261" y="1915108"/>
                  <a:pt x="2018022" y="1964726"/>
                  <a:pt x="1773195" y="1964726"/>
                </a:cubicBezTo>
                <a:cubicBezTo>
                  <a:pt x="793886" y="1964726"/>
                  <a:pt x="0" y="1170840"/>
                  <a:pt x="0" y="191531"/>
                </a:cubicBezTo>
                <a:cubicBezTo>
                  <a:pt x="0" y="130324"/>
                  <a:pt x="3101" y="69842"/>
                  <a:pt x="9155" y="10232"/>
                </a:cubicBezTo>
                <a:close/>
              </a:path>
            </a:pathLst>
          </a:custGeom>
          <a:solidFill>
            <a:srgbClr val="E3D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0" name="五边形 349"/>
          <p:cNvSpPr/>
          <p:nvPr/>
        </p:nvSpPr>
        <p:spPr>
          <a:xfrm>
            <a:off x="2024238" y="2549327"/>
            <a:ext cx="249405" cy="185351"/>
          </a:xfrm>
          <a:prstGeom prst="homePlate">
            <a:avLst>
              <a:gd name="adj" fmla="val 2692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4007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1" name="五边形 350"/>
          <p:cNvSpPr/>
          <p:nvPr/>
        </p:nvSpPr>
        <p:spPr>
          <a:xfrm>
            <a:off x="2024238" y="3026009"/>
            <a:ext cx="249405" cy="185351"/>
          </a:xfrm>
          <a:prstGeom prst="homePlate">
            <a:avLst>
              <a:gd name="adj" fmla="val 26923"/>
            </a:avLst>
          </a:prstGeom>
          <a:solidFill>
            <a:srgbClr val="9EAD41"/>
          </a:solidFill>
          <a:ln>
            <a:solidFill>
              <a:srgbClr val="4007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2" name="五边形 351"/>
          <p:cNvSpPr/>
          <p:nvPr/>
        </p:nvSpPr>
        <p:spPr>
          <a:xfrm>
            <a:off x="2024238" y="3502691"/>
            <a:ext cx="249405" cy="185351"/>
          </a:xfrm>
          <a:prstGeom prst="homePlate">
            <a:avLst>
              <a:gd name="adj" fmla="val 26923"/>
            </a:avLst>
          </a:prstGeom>
          <a:solidFill>
            <a:srgbClr val="F68E86"/>
          </a:solidFill>
          <a:ln>
            <a:solidFill>
              <a:srgbClr val="4007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3" name="五边形 352"/>
          <p:cNvSpPr/>
          <p:nvPr/>
        </p:nvSpPr>
        <p:spPr>
          <a:xfrm>
            <a:off x="2024238" y="3979373"/>
            <a:ext cx="249405" cy="185351"/>
          </a:xfrm>
          <a:prstGeom prst="homePlate">
            <a:avLst>
              <a:gd name="adj" fmla="val 26923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4007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4" name="五边形 353"/>
          <p:cNvSpPr/>
          <p:nvPr/>
        </p:nvSpPr>
        <p:spPr>
          <a:xfrm>
            <a:off x="2024238" y="4456055"/>
            <a:ext cx="249405" cy="185351"/>
          </a:xfrm>
          <a:prstGeom prst="homePlate">
            <a:avLst>
              <a:gd name="adj" fmla="val 2692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4007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5" name="五边形 354"/>
          <p:cNvSpPr/>
          <p:nvPr/>
        </p:nvSpPr>
        <p:spPr>
          <a:xfrm>
            <a:off x="2024238" y="4932737"/>
            <a:ext cx="249405" cy="185351"/>
          </a:xfrm>
          <a:prstGeom prst="homePlate">
            <a:avLst>
              <a:gd name="adj" fmla="val 26923"/>
            </a:avLst>
          </a:prstGeom>
          <a:solidFill>
            <a:srgbClr val="9EAD41"/>
          </a:solidFill>
          <a:ln>
            <a:solidFill>
              <a:srgbClr val="4007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6" name="五边形 355"/>
          <p:cNvSpPr/>
          <p:nvPr/>
        </p:nvSpPr>
        <p:spPr>
          <a:xfrm>
            <a:off x="2024238" y="5409420"/>
            <a:ext cx="249405" cy="185351"/>
          </a:xfrm>
          <a:prstGeom prst="homePlate">
            <a:avLst>
              <a:gd name="adj" fmla="val 26923"/>
            </a:avLst>
          </a:prstGeom>
          <a:solidFill>
            <a:srgbClr val="F68E86"/>
          </a:solidFill>
          <a:ln>
            <a:solidFill>
              <a:srgbClr val="4007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3156</Words>
  <Application>WPS 演示</Application>
  <PresentationFormat>宽屏</PresentationFormat>
  <Paragraphs>219</Paragraphs>
  <Slides>23</Slides>
  <Notes>1</Notes>
  <HiddenSlides>1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4" baseType="lpstr">
      <vt:lpstr>Arial</vt:lpstr>
      <vt:lpstr>宋体</vt:lpstr>
      <vt:lpstr>Wingdings</vt:lpstr>
      <vt:lpstr>DejaVu Sans</vt:lpstr>
      <vt:lpstr>华文楷体</vt:lpstr>
      <vt:lpstr>汉仪星球体繁</vt:lpstr>
      <vt:lpstr>华文中宋</vt:lpstr>
      <vt:lpstr>方正楷体_GBK</vt:lpstr>
      <vt:lpstr>汉仪典雅体简</vt:lpstr>
      <vt:lpstr>汉仪铸字黑魔法简</vt:lpstr>
      <vt:lpstr>方正黑体_GBK</vt:lpstr>
      <vt:lpstr>汉仪雅酷黑 55W</vt:lpstr>
      <vt:lpstr>汉仪旗黑Y3-85W</vt:lpstr>
      <vt:lpstr>Calibri</vt:lpstr>
      <vt:lpstr>MS PGothic</vt:lpstr>
      <vt:lpstr>方正书宋_GBK</vt:lpstr>
      <vt:lpstr>微软雅黑</vt:lpstr>
      <vt:lpstr>宋体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User</dc:creator>
  <cp:lastModifiedBy>huawei</cp:lastModifiedBy>
  <cp:revision>144</cp:revision>
  <dcterms:created xsi:type="dcterms:W3CDTF">2024-02-26T08:59:55Z</dcterms:created>
  <dcterms:modified xsi:type="dcterms:W3CDTF">2024-02-26T08:59:55Z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2052-11.8.2.1129</vt:lpwstr>
  </property>
  <property fmtid="{D5CDD505-2E9C-101B-9397-08002B2CF9AE}" pid="3" name="KSOTemplateUUID">
    <vt:lpwstr>v1.0_mb_dCwi8OQiOMpYWJBNnEkfZQ==</vt:lpwstr>
  </property>
  <property fmtid="{D5CDD505-2E9C-101B-9397-08002B2CF9AE}" pid="4" name="ICV">
    <vt:lpwstr>6F738FA169655DC44552DC65FA601D02</vt:lpwstr>
  </property>
</Properties>
</file>